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drawings/drawing4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10.xml" ContentType="application/vnd.openxmlformats-officedocument.drawingml.chart+xml"/>
  <Override PartName="/ppt/drawings/drawing5.xml" ContentType="application/vnd.openxmlformats-officedocument.drawingml.chartshapes+xml"/>
  <Override PartName="/ppt/charts/chart11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0" r:id="rId3"/>
    <p:sldId id="281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9" r:id="rId13"/>
    <p:sldId id="298" r:id="rId14"/>
    <p:sldId id="300" r:id="rId15"/>
    <p:sldId id="30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D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523" autoAdjust="0"/>
  </p:normalViewPr>
  <p:slideViewPr>
    <p:cSldViewPr>
      <p:cViewPr varScale="1">
        <p:scale>
          <a:sx n="99" d="100"/>
          <a:sy n="99" d="100"/>
        </p:scale>
        <p:origin x="84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Fe55 full energy peak spectrum</a:t>
            </a:r>
            <a:endParaRPr lang="en-US" dirty="0"/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'Fe55'!$A$1:$A$230</c:f>
              <c:numCache>
                <c:formatCode>0.00E+00</c:formatCode>
                <c:ptCount val="230"/>
                <c:pt idx="0">
                  <c:v>-3.6635000000000001E-2</c:v>
                </c:pt>
                <c:pt idx="1">
                  <c:v>-3.6473999999999999E-2</c:v>
                </c:pt>
                <c:pt idx="2">
                  <c:v>-3.6312999999999998E-2</c:v>
                </c:pt>
                <c:pt idx="3">
                  <c:v>-3.6151999999999997E-2</c:v>
                </c:pt>
                <c:pt idx="4">
                  <c:v>-3.5990000000000001E-2</c:v>
                </c:pt>
                <c:pt idx="5">
                  <c:v>-3.5829E-2</c:v>
                </c:pt>
                <c:pt idx="6">
                  <c:v>-3.5667999999999998E-2</c:v>
                </c:pt>
                <c:pt idx="7">
                  <c:v>-3.5506000000000003E-2</c:v>
                </c:pt>
                <c:pt idx="8">
                  <c:v>-3.5345000000000001E-2</c:v>
                </c:pt>
                <c:pt idx="9">
                  <c:v>-3.5184E-2</c:v>
                </c:pt>
                <c:pt idx="10">
                  <c:v>-3.5022999999999999E-2</c:v>
                </c:pt>
                <c:pt idx="11">
                  <c:v>-3.4861000000000003E-2</c:v>
                </c:pt>
                <c:pt idx="12">
                  <c:v>-3.4700000000000002E-2</c:v>
                </c:pt>
                <c:pt idx="13">
                  <c:v>-3.4539E-2</c:v>
                </c:pt>
                <c:pt idx="14">
                  <c:v>-3.4376999999999998E-2</c:v>
                </c:pt>
                <c:pt idx="15">
                  <c:v>-3.4216000000000003E-2</c:v>
                </c:pt>
                <c:pt idx="16">
                  <c:v>-3.4055000000000002E-2</c:v>
                </c:pt>
                <c:pt idx="17">
                  <c:v>-3.3894000000000001E-2</c:v>
                </c:pt>
                <c:pt idx="18">
                  <c:v>-3.3731999999999998E-2</c:v>
                </c:pt>
                <c:pt idx="19">
                  <c:v>-3.3570999999999997E-2</c:v>
                </c:pt>
                <c:pt idx="20">
                  <c:v>-3.3410000000000002E-2</c:v>
                </c:pt>
                <c:pt idx="21">
                  <c:v>-3.3248E-2</c:v>
                </c:pt>
                <c:pt idx="22">
                  <c:v>-3.3086999999999998E-2</c:v>
                </c:pt>
                <c:pt idx="23">
                  <c:v>-3.2925999999999997E-2</c:v>
                </c:pt>
                <c:pt idx="24">
                  <c:v>-3.2765000000000002E-2</c:v>
                </c:pt>
                <c:pt idx="25">
                  <c:v>-3.2603E-2</c:v>
                </c:pt>
                <c:pt idx="26">
                  <c:v>-3.2441999999999999E-2</c:v>
                </c:pt>
                <c:pt idx="27">
                  <c:v>-3.2280999999999997E-2</c:v>
                </c:pt>
                <c:pt idx="28">
                  <c:v>-3.2119000000000002E-2</c:v>
                </c:pt>
                <c:pt idx="29">
                  <c:v>-3.1958E-2</c:v>
                </c:pt>
                <c:pt idx="30">
                  <c:v>-3.1796999999999999E-2</c:v>
                </c:pt>
                <c:pt idx="31">
                  <c:v>-3.1635000000000003E-2</c:v>
                </c:pt>
                <c:pt idx="32">
                  <c:v>-3.1474000000000002E-2</c:v>
                </c:pt>
                <c:pt idx="33">
                  <c:v>-3.1313000000000001E-2</c:v>
                </c:pt>
                <c:pt idx="34">
                  <c:v>-3.1151999999999999E-2</c:v>
                </c:pt>
                <c:pt idx="35">
                  <c:v>-3.099E-2</c:v>
                </c:pt>
                <c:pt idx="36">
                  <c:v>-3.0828999999999999E-2</c:v>
                </c:pt>
                <c:pt idx="37">
                  <c:v>-3.0668000000000001E-2</c:v>
                </c:pt>
                <c:pt idx="38">
                  <c:v>-3.0505999999999998E-2</c:v>
                </c:pt>
                <c:pt idx="39">
                  <c:v>-3.0345E-2</c:v>
                </c:pt>
                <c:pt idx="40">
                  <c:v>-3.0183999999999999E-2</c:v>
                </c:pt>
                <c:pt idx="41">
                  <c:v>-3.0023000000000001E-2</c:v>
                </c:pt>
                <c:pt idx="42">
                  <c:v>-2.9860999999999999E-2</c:v>
                </c:pt>
                <c:pt idx="43">
                  <c:v>-2.9700000000000001E-2</c:v>
                </c:pt>
                <c:pt idx="44">
                  <c:v>-2.9538999999999999E-2</c:v>
                </c:pt>
                <c:pt idx="45">
                  <c:v>-2.9377E-2</c:v>
                </c:pt>
                <c:pt idx="46">
                  <c:v>-2.9215999999999999E-2</c:v>
                </c:pt>
                <c:pt idx="47">
                  <c:v>-2.9055000000000001E-2</c:v>
                </c:pt>
                <c:pt idx="48">
                  <c:v>-2.8894E-2</c:v>
                </c:pt>
                <c:pt idx="49">
                  <c:v>-2.8732000000000001E-2</c:v>
                </c:pt>
                <c:pt idx="50">
                  <c:v>-2.8570999999999999E-2</c:v>
                </c:pt>
                <c:pt idx="51">
                  <c:v>-2.8410000000000001E-2</c:v>
                </c:pt>
                <c:pt idx="52">
                  <c:v>-2.8247999999999999E-2</c:v>
                </c:pt>
                <c:pt idx="53">
                  <c:v>-2.8087000000000001E-2</c:v>
                </c:pt>
                <c:pt idx="54">
                  <c:v>-2.7925999999999999E-2</c:v>
                </c:pt>
                <c:pt idx="55">
                  <c:v>-2.7765000000000001E-2</c:v>
                </c:pt>
                <c:pt idx="56">
                  <c:v>-2.7602999999999999E-2</c:v>
                </c:pt>
                <c:pt idx="57">
                  <c:v>-2.7442000000000001E-2</c:v>
                </c:pt>
                <c:pt idx="58">
                  <c:v>-2.7281E-2</c:v>
                </c:pt>
                <c:pt idx="59">
                  <c:v>-2.7119000000000001E-2</c:v>
                </c:pt>
                <c:pt idx="60">
                  <c:v>-2.6957999999999999E-2</c:v>
                </c:pt>
                <c:pt idx="61">
                  <c:v>-2.6797000000000001E-2</c:v>
                </c:pt>
                <c:pt idx="62">
                  <c:v>-2.6634999999999999E-2</c:v>
                </c:pt>
                <c:pt idx="63">
                  <c:v>-2.6474000000000001E-2</c:v>
                </c:pt>
                <c:pt idx="64">
                  <c:v>-2.6313E-2</c:v>
                </c:pt>
                <c:pt idx="65">
                  <c:v>-2.6152000000000002E-2</c:v>
                </c:pt>
                <c:pt idx="66">
                  <c:v>-2.5989999999999999E-2</c:v>
                </c:pt>
                <c:pt idx="67">
                  <c:v>-2.5829000000000001E-2</c:v>
                </c:pt>
                <c:pt idx="68">
                  <c:v>-2.5668E-2</c:v>
                </c:pt>
                <c:pt idx="69">
                  <c:v>-2.5506000000000001E-2</c:v>
                </c:pt>
                <c:pt idx="70">
                  <c:v>-2.5344999999999999E-2</c:v>
                </c:pt>
                <c:pt idx="71">
                  <c:v>-2.5184000000000002E-2</c:v>
                </c:pt>
                <c:pt idx="72">
                  <c:v>-2.5023E-2</c:v>
                </c:pt>
                <c:pt idx="73">
                  <c:v>-2.4861000000000001E-2</c:v>
                </c:pt>
                <c:pt idx="74">
                  <c:v>-2.47E-2</c:v>
                </c:pt>
                <c:pt idx="75">
                  <c:v>-2.4538999999999998E-2</c:v>
                </c:pt>
                <c:pt idx="76">
                  <c:v>-2.4376999999999999E-2</c:v>
                </c:pt>
                <c:pt idx="77">
                  <c:v>-2.4216000000000001E-2</c:v>
                </c:pt>
                <c:pt idx="78">
                  <c:v>-2.4055E-2</c:v>
                </c:pt>
                <c:pt idx="79">
                  <c:v>-2.3893999999999999E-2</c:v>
                </c:pt>
                <c:pt idx="80">
                  <c:v>-2.3732E-2</c:v>
                </c:pt>
                <c:pt idx="81">
                  <c:v>-2.3571000000000002E-2</c:v>
                </c:pt>
                <c:pt idx="82">
                  <c:v>-2.341E-2</c:v>
                </c:pt>
                <c:pt idx="83">
                  <c:v>-2.3248000000000001E-2</c:v>
                </c:pt>
                <c:pt idx="84">
                  <c:v>-2.3087E-2</c:v>
                </c:pt>
                <c:pt idx="85">
                  <c:v>-2.2925999999999998E-2</c:v>
                </c:pt>
                <c:pt idx="86">
                  <c:v>-2.2765000000000001E-2</c:v>
                </c:pt>
                <c:pt idx="87">
                  <c:v>-2.2603000000000002E-2</c:v>
                </c:pt>
                <c:pt idx="88">
                  <c:v>-2.2442E-2</c:v>
                </c:pt>
                <c:pt idx="89">
                  <c:v>-2.2280999999999999E-2</c:v>
                </c:pt>
                <c:pt idx="90">
                  <c:v>-2.2119E-2</c:v>
                </c:pt>
                <c:pt idx="91">
                  <c:v>-2.1957999999999998E-2</c:v>
                </c:pt>
                <c:pt idx="92">
                  <c:v>-2.1797E-2</c:v>
                </c:pt>
                <c:pt idx="93">
                  <c:v>-2.1635000000000001E-2</c:v>
                </c:pt>
                <c:pt idx="94">
                  <c:v>-2.1474E-2</c:v>
                </c:pt>
                <c:pt idx="95">
                  <c:v>-2.1312999999999999E-2</c:v>
                </c:pt>
                <c:pt idx="96">
                  <c:v>-2.1152000000000001E-2</c:v>
                </c:pt>
                <c:pt idx="97">
                  <c:v>-2.0990000000000002E-2</c:v>
                </c:pt>
                <c:pt idx="98">
                  <c:v>-2.0829E-2</c:v>
                </c:pt>
                <c:pt idx="99">
                  <c:v>-2.0667999999999999E-2</c:v>
                </c:pt>
                <c:pt idx="100">
                  <c:v>-2.0506E-2</c:v>
                </c:pt>
                <c:pt idx="101">
                  <c:v>-2.0344999999999999E-2</c:v>
                </c:pt>
                <c:pt idx="102">
                  <c:v>-2.0184000000000001E-2</c:v>
                </c:pt>
                <c:pt idx="103">
                  <c:v>-2.0022999999999999E-2</c:v>
                </c:pt>
                <c:pt idx="104">
                  <c:v>-1.9861E-2</c:v>
                </c:pt>
                <c:pt idx="105">
                  <c:v>-1.9699999999999999E-2</c:v>
                </c:pt>
                <c:pt idx="106">
                  <c:v>-1.9539000000000001E-2</c:v>
                </c:pt>
                <c:pt idx="107">
                  <c:v>-1.9376999999999998E-2</c:v>
                </c:pt>
                <c:pt idx="108">
                  <c:v>-1.9216E-2</c:v>
                </c:pt>
                <c:pt idx="109">
                  <c:v>-1.9054999999999999E-2</c:v>
                </c:pt>
                <c:pt idx="110">
                  <c:v>-1.8894000000000001E-2</c:v>
                </c:pt>
                <c:pt idx="111">
                  <c:v>-1.8731999999999999E-2</c:v>
                </c:pt>
                <c:pt idx="112">
                  <c:v>-1.8571000000000001E-2</c:v>
                </c:pt>
                <c:pt idx="113">
                  <c:v>-1.8409999999999999E-2</c:v>
                </c:pt>
                <c:pt idx="114">
                  <c:v>-1.8248E-2</c:v>
                </c:pt>
                <c:pt idx="115">
                  <c:v>-1.8086999999999999E-2</c:v>
                </c:pt>
                <c:pt idx="116">
                  <c:v>-1.7926000000000001E-2</c:v>
                </c:pt>
                <c:pt idx="117">
                  <c:v>-1.7765E-2</c:v>
                </c:pt>
                <c:pt idx="118">
                  <c:v>-1.7603000000000001E-2</c:v>
                </c:pt>
                <c:pt idx="119">
                  <c:v>-1.7441999999999999E-2</c:v>
                </c:pt>
                <c:pt idx="120">
                  <c:v>-1.7281000000000001E-2</c:v>
                </c:pt>
                <c:pt idx="121">
                  <c:v>-1.7118999999999999E-2</c:v>
                </c:pt>
                <c:pt idx="122">
                  <c:v>-1.6958000000000001E-2</c:v>
                </c:pt>
                <c:pt idx="123">
                  <c:v>-1.6796999999999999E-2</c:v>
                </c:pt>
                <c:pt idx="124">
                  <c:v>-1.6635E-2</c:v>
                </c:pt>
                <c:pt idx="125">
                  <c:v>-1.6473999999999999E-2</c:v>
                </c:pt>
                <c:pt idx="126">
                  <c:v>-1.6313000000000001E-2</c:v>
                </c:pt>
                <c:pt idx="127">
                  <c:v>-1.6152E-2</c:v>
                </c:pt>
                <c:pt idx="128">
                  <c:v>-1.5990000000000001E-2</c:v>
                </c:pt>
                <c:pt idx="129">
                  <c:v>-1.5828999999999999E-2</c:v>
                </c:pt>
                <c:pt idx="130">
                  <c:v>-1.5668000000000001E-2</c:v>
                </c:pt>
                <c:pt idx="131">
                  <c:v>-1.5506000000000001E-2</c:v>
                </c:pt>
                <c:pt idx="132">
                  <c:v>-1.5344999999999999E-2</c:v>
                </c:pt>
                <c:pt idx="133">
                  <c:v>-1.5184E-2</c:v>
                </c:pt>
                <c:pt idx="134">
                  <c:v>-1.5023E-2</c:v>
                </c:pt>
                <c:pt idx="135">
                  <c:v>-1.4860999999999999E-2</c:v>
                </c:pt>
                <c:pt idx="136">
                  <c:v>-1.47E-2</c:v>
                </c:pt>
                <c:pt idx="137">
                  <c:v>-1.4539E-2</c:v>
                </c:pt>
                <c:pt idx="138">
                  <c:v>-1.4376999999999999E-2</c:v>
                </c:pt>
                <c:pt idx="139">
                  <c:v>-1.4215999999999999E-2</c:v>
                </c:pt>
                <c:pt idx="140">
                  <c:v>-1.4055E-2</c:v>
                </c:pt>
                <c:pt idx="141">
                  <c:v>-1.3894E-2</c:v>
                </c:pt>
                <c:pt idx="142">
                  <c:v>-1.3731999999999999E-2</c:v>
                </c:pt>
                <c:pt idx="143">
                  <c:v>-1.3571E-2</c:v>
                </c:pt>
                <c:pt idx="144">
                  <c:v>-1.341E-2</c:v>
                </c:pt>
                <c:pt idx="145">
                  <c:v>-1.3247999999999999E-2</c:v>
                </c:pt>
                <c:pt idx="146">
                  <c:v>-1.3087E-2</c:v>
                </c:pt>
                <c:pt idx="147">
                  <c:v>-1.2926E-2</c:v>
                </c:pt>
                <c:pt idx="148">
                  <c:v>-1.2765E-2</c:v>
                </c:pt>
                <c:pt idx="149">
                  <c:v>-1.2603E-2</c:v>
                </c:pt>
                <c:pt idx="150">
                  <c:v>-1.2442E-2</c:v>
                </c:pt>
                <c:pt idx="151">
                  <c:v>-1.2281E-2</c:v>
                </c:pt>
                <c:pt idx="152">
                  <c:v>-1.2119E-2</c:v>
                </c:pt>
                <c:pt idx="153">
                  <c:v>-1.1958E-2</c:v>
                </c:pt>
                <c:pt idx="154">
                  <c:v>-1.1797E-2</c:v>
                </c:pt>
                <c:pt idx="155">
                  <c:v>-1.1635E-2</c:v>
                </c:pt>
                <c:pt idx="156">
                  <c:v>-1.1474E-2</c:v>
                </c:pt>
                <c:pt idx="157">
                  <c:v>-1.1313E-2</c:v>
                </c:pt>
                <c:pt idx="158">
                  <c:v>-1.1152E-2</c:v>
                </c:pt>
                <c:pt idx="159">
                  <c:v>-1.099E-2</c:v>
                </c:pt>
                <c:pt idx="160">
                  <c:v>-1.0829E-2</c:v>
                </c:pt>
                <c:pt idx="161">
                  <c:v>-1.0668E-2</c:v>
                </c:pt>
                <c:pt idx="162">
                  <c:v>-1.0506E-2</c:v>
                </c:pt>
                <c:pt idx="163">
                  <c:v>-1.0345E-2</c:v>
                </c:pt>
                <c:pt idx="164">
                  <c:v>-1.0184E-2</c:v>
                </c:pt>
                <c:pt idx="165">
                  <c:v>-1.0023000000000001E-2</c:v>
                </c:pt>
                <c:pt idx="166">
                  <c:v>-9.861E-3</c:v>
                </c:pt>
                <c:pt idx="167">
                  <c:v>-9.7000000000000003E-3</c:v>
                </c:pt>
                <c:pt idx="168">
                  <c:v>-9.5390000000000006E-3</c:v>
                </c:pt>
                <c:pt idx="169">
                  <c:v>-9.3769999999999999E-3</c:v>
                </c:pt>
                <c:pt idx="170">
                  <c:v>-9.2160000000000002E-3</c:v>
                </c:pt>
                <c:pt idx="171">
                  <c:v>-9.0550000000000005E-3</c:v>
                </c:pt>
                <c:pt idx="172">
                  <c:v>-8.8940000000000009E-3</c:v>
                </c:pt>
                <c:pt idx="173">
                  <c:v>-8.7320000000000002E-3</c:v>
                </c:pt>
                <c:pt idx="174">
                  <c:v>-8.5710000000000005E-3</c:v>
                </c:pt>
                <c:pt idx="175">
                  <c:v>-8.4100000000000008E-3</c:v>
                </c:pt>
                <c:pt idx="176">
                  <c:v>-8.2480000000000001E-3</c:v>
                </c:pt>
                <c:pt idx="177">
                  <c:v>-8.0870000000000004E-3</c:v>
                </c:pt>
                <c:pt idx="178">
                  <c:v>-7.9260000000000008E-3</c:v>
                </c:pt>
                <c:pt idx="179">
                  <c:v>-7.7650000000000002E-3</c:v>
                </c:pt>
                <c:pt idx="180">
                  <c:v>-7.6030000000000004E-3</c:v>
                </c:pt>
                <c:pt idx="181">
                  <c:v>-7.4419999999999998E-3</c:v>
                </c:pt>
                <c:pt idx="182">
                  <c:v>-7.2810000000000001E-3</c:v>
                </c:pt>
                <c:pt idx="183">
                  <c:v>-7.1190000000000003E-3</c:v>
                </c:pt>
                <c:pt idx="184">
                  <c:v>-6.9579999999999998E-3</c:v>
                </c:pt>
                <c:pt idx="185">
                  <c:v>-6.7970000000000001E-3</c:v>
                </c:pt>
                <c:pt idx="186">
                  <c:v>-6.6350000000000003E-3</c:v>
                </c:pt>
                <c:pt idx="187">
                  <c:v>-6.4739999999999997E-3</c:v>
                </c:pt>
                <c:pt idx="188">
                  <c:v>-6.313E-3</c:v>
                </c:pt>
                <c:pt idx="189">
                  <c:v>-6.1520000000000004E-3</c:v>
                </c:pt>
                <c:pt idx="190">
                  <c:v>-5.9899999999999997E-3</c:v>
                </c:pt>
                <c:pt idx="191">
                  <c:v>-5.829E-3</c:v>
                </c:pt>
                <c:pt idx="192">
                  <c:v>-5.6680000000000003E-3</c:v>
                </c:pt>
                <c:pt idx="193">
                  <c:v>-5.5059999999999996E-3</c:v>
                </c:pt>
                <c:pt idx="194">
                  <c:v>-5.3449999999999999E-3</c:v>
                </c:pt>
                <c:pt idx="195">
                  <c:v>-5.1840000000000002E-3</c:v>
                </c:pt>
                <c:pt idx="196">
                  <c:v>-5.0229999999999997E-3</c:v>
                </c:pt>
                <c:pt idx="197">
                  <c:v>-4.8609999999999999E-3</c:v>
                </c:pt>
                <c:pt idx="198">
                  <c:v>-4.7000000000000002E-3</c:v>
                </c:pt>
                <c:pt idx="199">
                  <c:v>-4.5389999999999996E-3</c:v>
                </c:pt>
                <c:pt idx="200">
                  <c:v>-4.3769999999999998E-3</c:v>
                </c:pt>
                <c:pt idx="201">
                  <c:v>-4.2160000000000001E-3</c:v>
                </c:pt>
                <c:pt idx="202">
                  <c:v>-4.0549999999999996E-3</c:v>
                </c:pt>
                <c:pt idx="203">
                  <c:v>-3.8939999999999999E-3</c:v>
                </c:pt>
                <c:pt idx="204">
                  <c:v>-3.7320000000000001E-3</c:v>
                </c:pt>
                <c:pt idx="205">
                  <c:v>-3.571E-3</c:v>
                </c:pt>
                <c:pt idx="206">
                  <c:v>-3.4099999999999998E-3</c:v>
                </c:pt>
                <c:pt idx="207">
                  <c:v>-3.248E-3</c:v>
                </c:pt>
                <c:pt idx="208">
                  <c:v>-3.0869999999999999E-3</c:v>
                </c:pt>
                <c:pt idx="209">
                  <c:v>-2.9260000000000002E-3</c:v>
                </c:pt>
                <c:pt idx="210">
                  <c:v>-2.7650000000000001E-3</c:v>
                </c:pt>
                <c:pt idx="211">
                  <c:v>-2.6029999999999998E-3</c:v>
                </c:pt>
                <c:pt idx="212">
                  <c:v>-2.4420000000000002E-3</c:v>
                </c:pt>
                <c:pt idx="213">
                  <c:v>-2.281E-3</c:v>
                </c:pt>
                <c:pt idx="214">
                  <c:v>-2.1189999999999998E-3</c:v>
                </c:pt>
                <c:pt idx="215">
                  <c:v>-1.9580000000000001E-3</c:v>
                </c:pt>
                <c:pt idx="216">
                  <c:v>-1.797E-3</c:v>
                </c:pt>
                <c:pt idx="217">
                  <c:v>-1.635E-3</c:v>
                </c:pt>
                <c:pt idx="218">
                  <c:v>-1.474E-3</c:v>
                </c:pt>
                <c:pt idx="219">
                  <c:v>-1.3129999999999999E-3</c:v>
                </c:pt>
                <c:pt idx="220">
                  <c:v>-1.152E-3</c:v>
                </c:pt>
                <c:pt idx="221">
                  <c:v>-9.8999999999999999E-4</c:v>
                </c:pt>
                <c:pt idx="222">
                  <c:v>-8.2899999999999998E-4</c:v>
                </c:pt>
                <c:pt idx="223">
                  <c:v>-6.6799999999999997E-4</c:v>
                </c:pt>
                <c:pt idx="224">
                  <c:v>-5.0600000000000005E-4</c:v>
                </c:pt>
                <c:pt idx="225">
                  <c:v>-3.4499999999999998E-4</c:v>
                </c:pt>
                <c:pt idx="226">
                  <c:v>-1.84E-4</c:v>
                </c:pt>
                <c:pt idx="227">
                  <c:v>-2.3E-5</c:v>
                </c:pt>
                <c:pt idx="228">
                  <c:v>1.3899999999999999E-4</c:v>
                </c:pt>
                <c:pt idx="229">
                  <c:v>2.9999999999999997E-4</c:v>
                </c:pt>
              </c:numCache>
            </c:numRef>
          </c:xVal>
          <c:yVal>
            <c:numRef>
              <c:f>'Fe55'!$B$1:$B$230</c:f>
              <c:numCache>
                <c:formatCode>General</c:formatCode>
                <c:ptCount val="23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3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6</c:v>
                </c:pt>
                <c:pt idx="19">
                  <c:v>4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23</c:v>
                </c:pt>
                <c:pt idx="54">
                  <c:v>6</c:v>
                </c:pt>
                <c:pt idx="55">
                  <c:v>9</c:v>
                </c:pt>
                <c:pt idx="56">
                  <c:v>22</c:v>
                </c:pt>
                <c:pt idx="57">
                  <c:v>28</c:v>
                </c:pt>
                <c:pt idx="58">
                  <c:v>11</c:v>
                </c:pt>
                <c:pt idx="59">
                  <c:v>107</c:v>
                </c:pt>
                <c:pt idx="60">
                  <c:v>242</c:v>
                </c:pt>
                <c:pt idx="61">
                  <c:v>290</c:v>
                </c:pt>
                <c:pt idx="62">
                  <c:v>368</c:v>
                </c:pt>
                <c:pt idx="63">
                  <c:v>642</c:v>
                </c:pt>
                <c:pt idx="64">
                  <c:v>1011</c:v>
                </c:pt>
                <c:pt idx="65">
                  <c:v>1129</c:v>
                </c:pt>
                <c:pt idx="66">
                  <c:v>1422</c:v>
                </c:pt>
                <c:pt idx="67">
                  <c:v>1930</c:v>
                </c:pt>
                <c:pt idx="68">
                  <c:v>1929</c:v>
                </c:pt>
                <c:pt idx="69">
                  <c:v>2218</c:v>
                </c:pt>
                <c:pt idx="70">
                  <c:v>2789</c:v>
                </c:pt>
                <c:pt idx="71">
                  <c:v>3752</c:v>
                </c:pt>
                <c:pt idx="72">
                  <c:v>4063</c:v>
                </c:pt>
                <c:pt idx="73">
                  <c:v>4490</c:v>
                </c:pt>
                <c:pt idx="74">
                  <c:v>5412</c:v>
                </c:pt>
                <c:pt idx="75">
                  <c:v>6652</c:v>
                </c:pt>
                <c:pt idx="76">
                  <c:v>7062</c:v>
                </c:pt>
                <c:pt idx="77">
                  <c:v>7522</c:v>
                </c:pt>
                <c:pt idx="78">
                  <c:v>9195</c:v>
                </c:pt>
                <c:pt idx="79">
                  <c:v>10858</c:v>
                </c:pt>
                <c:pt idx="80">
                  <c:v>12454</c:v>
                </c:pt>
                <c:pt idx="81">
                  <c:v>12525</c:v>
                </c:pt>
                <c:pt idx="82">
                  <c:v>13258</c:v>
                </c:pt>
                <c:pt idx="83">
                  <c:v>13523</c:v>
                </c:pt>
                <c:pt idx="84">
                  <c:v>14097</c:v>
                </c:pt>
                <c:pt idx="85">
                  <c:v>12783</c:v>
                </c:pt>
                <c:pt idx="86">
                  <c:v>11736</c:v>
                </c:pt>
                <c:pt idx="87">
                  <c:v>10577</c:v>
                </c:pt>
                <c:pt idx="88">
                  <c:v>11113</c:v>
                </c:pt>
                <c:pt idx="89">
                  <c:v>8852</c:v>
                </c:pt>
                <c:pt idx="90">
                  <c:v>7728</c:v>
                </c:pt>
                <c:pt idx="91">
                  <c:v>6460</c:v>
                </c:pt>
                <c:pt idx="92">
                  <c:v>5395</c:v>
                </c:pt>
                <c:pt idx="93">
                  <c:v>4879</c:v>
                </c:pt>
                <c:pt idx="94">
                  <c:v>3742</c:v>
                </c:pt>
                <c:pt idx="95">
                  <c:v>3679</c:v>
                </c:pt>
                <c:pt idx="96">
                  <c:v>3512</c:v>
                </c:pt>
                <c:pt idx="97">
                  <c:v>2962</c:v>
                </c:pt>
                <c:pt idx="98">
                  <c:v>2798</c:v>
                </c:pt>
                <c:pt idx="99">
                  <c:v>2560</c:v>
                </c:pt>
                <c:pt idx="100">
                  <c:v>2006</c:v>
                </c:pt>
                <c:pt idx="101">
                  <c:v>2125</c:v>
                </c:pt>
                <c:pt idx="102">
                  <c:v>1926</c:v>
                </c:pt>
                <c:pt idx="103">
                  <c:v>1935</c:v>
                </c:pt>
                <c:pt idx="104">
                  <c:v>1801</c:v>
                </c:pt>
                <c:pt idx="105">
                  <c:v>1765</c:v>
                </c:pt>
                <c:pt idx="106">
                  <c:v>1952</c:v>
                </c:pt>
                <c:pt idx="107">
                  <c:v>1629</c:v>
                </c:pt>
                <c:pt idx="108">
                  <c:v>1686</c:v>
                </c:pt>
                <c:pt idx="109">
                  <c:v>1667</c:v>
                </c:pt>
                <c:pt idx="110">
                  <c:v>1752</c:v>
                </c:pt>
                <c:pt idx="111">
                  <c:v>1829</c:v>
                </c:pt>
                <c:pt idx="112">
                  <c:v>1742</c:v>
                </c:pt>
                <c:pt idx="113">
                  <c:v>1843</c:v>
                </c:pt>
                <c:pt idx="114">
                  <c:v>1674</c:v>
                </c:pt>
                <c:pt idx="115">
                  <c:v>1546</c:v>
                </c:pt>
                <c:pt idx="116">
                  <c:v>1392</c:v>
                </c:pt>
                <c:pt idx="117">
                  <c:v>1451</c:v>
                </c:pt>
                <c:pt idx="118">
                  <c:v>1624</c:v>
                </c:pt>
                <c:pt idx="119">
                  <c:v>1661</c:v>
                </c:pt>
                <c:pt idx="120">
                  <c:v>1702</c:v>
                </c:pt>
                <c:pt idx="121">
                  <c:v>1474</c:v>
                </c:pt>
                <c:pt idx="122">
                  <c:v>1658</c:v>
                </c:pt>
                <c:pt idx="123">
                  <c:v>1583</c:v>
                </c:pt>
                <c:pt idx="124">
                  <c:v>1329</c:v>
                </c:pt>
                <c:pt idx="125">
                  <c:v>1213</c:v>
                </c:pt>
                <c:pt idx="126">
                  <c:v>1173</c:v>
                </c:pt>
                <c:pt idx="127">
                  <c:v>1359</c:v>
                </c:pt>
                <c:pt idx="128">
                  <c:v>1441</c:v>
                </c:pt>
                <c:pt idx="129">
                  <c:v>1290</c:v>
                </c:pt>
                <c:pt idx="130">
                  <c:v>1416</c:v>
                </c:pt>
                <c:pt idx="131">
                  <c:v>1506</c:v>
                </c:pt>
                <c:pt idx="132">
                  <c:v>1506</c:v>
                </c:pt>
                <c:pt idx="133">
                  <c:v>1317</c:v>
                </c:pt>
                <c:pt idx="134">
                  <c:v>1286</c:v>
                </c:pt>
                <c:pt idx="135">
                  <c:v>1518</c:v>
                </c:pt>
                <c:pt idx="136">
                  <c:v>1501</c:v>
                </c:pt>
                <c:pt idx="137">
                  <c:v>1445</c:v>
                </c:pt>
                <c:pt idx="138">
                  <c:v>1373</c:v>
                </c:pt>
                <c:pt idx="139">
                  <c:v>1553</c:v>
                </c:pt>
                <c:pt idx="140">
                  <c:v>1638</c:v>
                </c:pt>
                <c:pt idx="141">
                  <c:v>1289</c:v>
                </c:pt>
                <c:pt idx="142">
                  <c:v>1141</c:v>
                </c:pt>
                <c:pt idx="143">
                  <c:v>1096</c:v>
                </c:pt>
                <c:pt idx="144">
                  <c:v>1207</c:v>
                </c:pt>
                <c:pt idx="145">
                  <c:v>1306</c:v>
                </c:pt>
                <c:pt idx="146">
                  <c:v>1172</c:v>
                </c:pt>
                <c:pt idx="147">
                  <c:v>1194</c:v>
                </c:pt>
                <c:pt idx="148">
                  <c:v>1371</c:v>
                </c:pt>
                <c:pt idx="149">
                  <c:v>1393</c:v>
                </c:pt>
                <c:pt idx="150">
                  <c:v>1456</c:v>
                </c:pt>
                <c:pt idx="151">
                  <c:v>1555</c:v>
                </c:pt>
                <c:pt idx="152">
                  <c:v>1385</c:v>
                </c:pt>
                <c:pt idx="153">
                  <c:v>1726</c:v>
                </c:pt>
                <c:pt idx="154">
                  <c:v>1452</c:v>
                </c:pt>
                <c:pt idx="155">
                  <c:v>1435</c:v>
                </c:pt>
                <c:pt idx="156">
                  <c:v>1468</c:v>
                </c:pt>
                <c:pt idx="157">
                  <c:v>1166</c:v>
                </c:pt>
                <c:pt idx="158">
                  <c:v>1416</c:v>
                </c:pt>
                <c:pt idx="159">
                  <c:v>1314</c:v>
                </c:pt>
                <c:pt idx="160">
                  <c:v>1187</c:v>
                </c:pt>
                <c:pt idx="161">
                  <c:v>1197</c:v>
                </c:pt>
                <c:pt idx="162">
                  <c:v>985</c:v>
                </c:pt>
                <c:pt idx="163">
                  <c:v>827</c:v>
                </c:pt>
                <c:pt idx="164">
                  <c:v>652</c:v>
                </c:pt>
                <c:pt idx="165">
                  <c:v>466</c:v>
                </c:pt>
                <c:pt idx="166">
                  <c:v>515</c:v>
                </c:pt>
                <c:pt idx="167">
                  <c:v>417</c:v>
                </c:pt>
                <c:pt idx="168">
                  <c:v>439</c:v>
                </c:pt>
                <c:pt idx="169">
                  <c:v>343</c:v>
                </c:pt>
                <c:pt idx="170">
                  <c:v>328</c:v>
                </c:pt>
                <c:pt idx="171">
                  <c:v>273</c:v>
                </c:pt>
                <c:pt idx="172">
                  <c:v>171</c:v>
                </c:pt>
                <c:pt idx="173">
                  <c:v>119</c:v>
                </c:pt>
                <c:pt idx="174">
                  <c:v>142</c:v>
                </c:pt>
                <c:pt idx="175">
                  <c:v>104</c:v>
                </c:pt>
                <c:pt idx="176">
                  <c:v>95</c:v>
                </c:pt>
                <c:pt idx="177">
                  <c:v>93</c:v>
                </c:pt>
                <c:pt idx="178">
                  <c:v>79</c:v>
                </c:pt>
                <c:pt idx="179">
                  <c:v>34</c:v>
                </c:pt>
                <c:pt idx="180">
                  <c:v>12</c:v>
                </c:pt>
                <c:pt idx="181">
                  <c:v>37</c:v>
                </c:pt>
                <c:pt idx="182">
                  <c:v>20</c:v>
                </c:pt>
                <c:pt idx="183">
                  <c:v>27</c:v>
                </c:pt>
                <c:pt idx="184">
                  <c:v>19</c:v>
                </c:pt>
                <c:pt idx="185">
                  <c:v>8</c:v>
                </c:pt>
                <c:pt idx="186">
                  <c:v>15</c:v>
                </c:pt>
                <c:pt idx="187">
                  <c:v>13</c:v>
                </c:pt>
                <c:pt idx="188">
                  <c:v>17</c:v>
                </c:pt>
                <c:pt idx="189">
                  <c:v>17</c:v>
                </c:pt>
                <c:pt idx="190">
                  <c:v>1</c:v>
                </c:pt>
                <c:pt idx="191">
                  <c:v>0</c:v>
                </c:pt>
                <c:pt idx="192">
                  <c:v>7</c:v>
                </c:pt>
                <c:pt idx="193">
                  <c:v>14</c:v>
                </c:pt>
                <c:pt idx="194">
                  <c:v>8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3227904"/>
        <c:axId val="463229584"/>
      </c:scatterChart>
      <c:valAx>
        <c:axId val="463227904"/>
        <c:scaling>
          <c:orientation val="minMax"/>
          <c:max val="0"/>
        </c:scaling>
        <c:delete val="0"/>
        <c:axPos val="b"/>
        <c:numFmt formatCode="#,##0.000" sourceLinked="0"/>
        <c:majorTickMark val="out"/>
        <c:minorTickMark val="none"/>
        <c:tickLblPos val="nextTo"/>
        <c:crossAx val="463229584"/>
        <c:crosses val="autoZero"/>
        <c:crossBetween val="midCat"/>
      </c:valAx>
      <c:valAx>
        <c:axId val="463229584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6322790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'-1800V'!$A$1:$A$2048</c:f>
              <c:numCache>
                <c:formatCode>0.00E+00</c:formatCode>
                <c:ptCount val="2048"/>
                <c:pt idx="0">
                  <c:v>8.2250000000000004E-2</c:v>
                </c:pt>
                <c:pt idx="1">
                  <c:v>8.2402000000000003E-2</c:v>
                </c:pt>
                <c:pt idx="2">
                  <c:v>8.2554000000000002E-2</c:v>
                </c:pt>
                <c:pt idx="3">
                  <c:v>8.2707000000000003E-2</c:v>
                </c:pt>
                <c:pt idx="4">
                  <c:v>8.2859000000000002E-2</c:v>
                </c:pt>
                <c:pt idx="5">
                  <c:v>8.3011000000000001E-2</c:v>
                </c:pt>
                <c:pt idx="6">
                  <c:v>8.3163000000000001E-2</c:v>
                </c:pt>
                <c:pt idx="7">
                  <c:v>8.3316000000000001E-2</c:v>
                </c:pt>
                <c:pt idx="8">
                  <c:v>8.3468000000000001E-2</c:v>
                </c:pt>
                <c:pt idx="9">
                  <c:v>8.362E-2</c:v>
                </c:pt>
                <c:pt idx="10">
                  <c:v>8.3773E-2</c:v>
                </c:pt>
                <c:pt idx="11">
                  <c:v>8.3925E-2</c:v>
                </c:pt>
                <c:pt idx="12">
                  <c:v>8.4076999999999999E-2</c:v>
                </c:pt>
                <c:pt idx="13">
                  <c:v>8.4229999999999999E-2</c:v>
                </c:pt>
                <c:pt idx="14">
                  <c:v>8.4381999999999999E-2</c:v>
                </c:pt>
                <c:pt idx="15">
                  <c:v>8.4533999999999998E-2</c:v>
                </c:pt>
                <c:pt idx="16">
                  <c:v>8.4686999999999998E-2</c:v>
                </c:pt>
                <c:pt idx="17">
                  <c:v>8.4838999999999998E-2</c:v>
                </c:pt>
                <c:pt idx="18">
                  <c:v>8.4990999999999997E-2</c:v>
                </c:pt>
                <c:pt idx="19">
                  <c:v>8.5142999999999996E-2</c:v>
                </c:pt>
                <c:pt idx="20">
                  <c:v>8.5295999999999997E-2</c:v>
                </c:pt>
                <c:pt idx="21">
                  <c:v>8.5447999999999996E-2</c:v>
                </c:pt>
                <c:pt idx="22">
                  <c:v>8.5599999999999996E-2</c:v>
                </c:pt>
                <c:pt idx="23">
                  <c:v>8.5752999999999996E-2</c:v>
                </c:pt>
                <c:pt idx="24">
                  <c:v>8.5904999999999995E-2</c:v>
                </c:pt>
                <c:pt idx="25">
                  <c:v>8.6056999999999995E-2</c:v>
                </c:pt>
                <c:pt idx="26">
                  <c:v>8.6209999999999995E-2</c:v>
                </c:pt>
                <c:pt idx="27">
                  <c:v>8.6361999999999994E-2</c:v>
                </c:pt>
                <c:pt idx="28">
                  <c:v>8.6513999999999994E-2</c:v>
                </c:pt>
                <c:pt idx="29">
                  <c:v>8.6666999999999994E-2</c:v>
                </c:pt>
                <c:pt idx="30">
                  <c:v>8.6818999999999993E-2</c:v>
                </c:pt>
                <c:pt idx="31">
                  <c:v>8.6971000000000007E-2</c:v>
                </c:pt>
                <c:pt idx="32">
                  <c:v>8.7123999999999993E-2</c:v>
                </c:pt>
                <c:pt idx="33">
                  <c:v>8.7276000000000006E-2</c:v>
                </c:pt>
                <c:pt idx="34">
                  <c:v>8.7428000000000006E-2</c:v>
                </c:pt>
                <c:pt idx="35">
                  <c:v>8.7580000000000005E-2</c:v>
                </c:pt>
                <c:pt idx="36">
                  <c:v>8.7733000000000005E-2</c:v>
                </c:pt>
                <c:pt idx="37">
                  <c:v>8.7885000000000005E-2</c:v>
                </c:pt>
                <c:pt idx="38">
                  <c:v>8.8037000000000004E-2</c:v>
                </c:pt>
                <c:pt idx="39">
                  <c:v>8.8190000000000004E-2</c:v>
                </c:pt>
                <c:pt idx="40">
                  <c:v>8.8342000000000004E-2</c:v>
                </c:pt>
                <c:pt idx="41">
                  <c:v>8.8494000000000003E-2</c:v>
                </c:pt>
                <c:pt idx="42">
                  <c:v>8.8647000000000004E-2</c:v>
                </c:pt>
                <c:pt idx="43">
                  <c:v>8.8799000000000003E-2</c:v>
                </c:pt>
                <c:pt idx="44">
                  <c:v>8.8951000000000002E-2</c:v>
                </c:pt>
                <c:pt idx="45">
                  <c:v>8.9104000000000003E-2</c:v>
                </c:pt>
                <c:pt idx="46">
                  <c:v>8.9256000000000002E-2</c:v>
                </c:pt>
                <c:pt idx="47">
                  <c:v>8.9408000000000001E-2</c:v>
                </c:pt>
                <c:pt idx="48">
                  <c:v>8.9560000000000001E-2</c:v>
                </c:pt>
                <c:pt idx="49">
                  <c:v>8.9713000000000001E-2</c:v>
                </c:pt>
                <c:pt idx="50">
                  <c:v>8.9865E-2</c:v>
                </c:pt>
                <c:pt idx="51">
                  <c:v>9.0017E-2</c:v>
                </c:pt>
                <c:pt idx="52">
                  <c:v>9.017E-2</c:v>
                </c:pt>
                <c:pt idx="53">
                  <c:v>9.0322E-2</c:v>
                </c:pt>
                <c:pt idx="54">
                  <c:v>9.0473999999999999E-2</c:v>
                </c:pt>
                <c:pt idx="55">
                  <c:v>9.0626999999999999E-2</c:v>
                </c:pt>
                <c:pt idx="56">
                  <c:v>9.0778999999999999E-2</c:v>
                </c:pt>
                <c:pt idx="57">
                  <c:v>9.0930999999999998E-2</c:v>
                </c:pt>
                <c:pt idx="58">
                  <c:v>9.1083999999999998E-2</c:v>
                </c:pt>
                <c:pt idx="59">
                  <c:v>9.1235999999999998E-2</c:v>
                </c:pt>
                <c:pt idx="60">
                  <c:v>9.1387999999999997E-2</c:v>
                </c:pt>
                <c:pt idx="61">
                  <c:v>9.1539999999999996E-2</c:v>
                </c:pt>
                <c:pt idx="62">
                  <c:v>9.1692999999999997E-2</c:v>
                </c:pt>
                <c:pt idx="63">
                  <c:v>9.1844999999999996E-2</c:v>
                </c:pt>
                <c:pt idx="64">
                  <c:v>9.1996999999999995E-2</c:v>
                </c:pt>
                <c:pt idx="65">
                  <c:v>9.2149999999999996E-2</c:v>
                </c:pt>
                <c:pt idx="66">
                  <c:v>9.2301999999999995E-2</c:v>
                </c:pt>
                <c:pt idx="67">
                  <c:v>9.2453999999999995E-2</c:v>
                </c:pt>
                <c:pt idx="68">
                  <c:v>9.2606999999999995E-2</c:v>
                </c:pt>
                <c:pt idx="69">
                  <c:v>9.2758999999999994E-2</c:v>
                </c:pt>
                <c:pt idx="70">
                  <c:v>9.2910999999999994E-2</c:v>
                </c:pt>
                <c:pt idx="71">
                  <c:v>9.3063999999999994E-2</c:v>
                </c:pt>
                <c:pt idx="72">
                  <c:v>9.3215999999999993E-2</c:v>
                </c:pt>
                <c:pt idx="73">
                  <c:v>9.3368000000000007E-2</c:v>
                </c:pt>
                <c:pt idx="74">
                  <c:v>9.3521000000000007E-2</c:v>
                </c:pt>
                <c:pt idx="75">
                  <c:v>9.3673000000000006E-2</c:v>
                </c:pt>
                <c:pt idx="76">
                  <c:v>9.3825000000000006E-2</c:v>
                </c:pt>
                <c:pt idx="77">
                  <c:v>9.3977000000000005E-2</c:v>
                </c:pt>
                <c:pt idx="78">
                  <c:v>9.4130000000000005E-2</c:v>
                </c:pt>
                <c:pt idx="79">
                  <c:v>9.4282000000000005E-2</c:v>
                </c:pt>
                <c:pt idx="80">
                  <c:v>9.4434000000000004E-2</c:v>
                </c:pt>
                <c:pt idx="81">
                  <c:v>9.4587000000000004E-2</c:v>
                </c:pt>
                <c:pt idx="82">
                  <c:v>9.4739000000000004E-2</c:v>
                </c:pt>
                <c:pt idx="83">
                  <c:v>9.4891000000000003E-2</c:v>
                </c:pt>
                <c:pt idx="84">
                  <c:v>9.5044000000000003E-2</c:v>
                </c:pt>
                <c:pt idx="85">
                  <c:v>9.5196000000000003E-2</c:v>
                </c:pt>
                <c:pt idx="86">
                  <c:v>9.5348000000000002E-2</c:v>
                </c:pt>
                <c:pt idx="87">
                  <c:v>9.5501000000000003E-2</c:v>
                </c:pt>
                <c:pt idx="88">
                  <c:v>9.5653000000000002E-2</c:v>
                </c:pt>
                <c:pt idx="89">
                  <c:v>9.5805000000000001E-2</c:v>
                </c:pt>
                <c:pt idx="90">
                  <c:v>9.5957000000000001E-2</c:v>
                </c:pt>
                <c:pt idx="91">
                  <c:v>9.6110000000000001E-2</c:v>
                </c:pt>
                <c:pt idx="92">
                  <c:v>9.6262E-2</c:v>
                </c:pt>
                <c:pt idx="93">
                  <c:v>9.6414E-2</c:v>
                </c:pt>
                <c:pt idx="94">
                  <c:v>9.6567E-2</c:v>
                </c:pt>
                <c:pt idx="95">
                  <c:v>9.6718999999999999E-2</c:v>
                </c:pt>
                <c:pt idx="96">
                  <c:v>9.6870999999999999E-2</c:v>
                </c:pt>
                <c:pt idx="97">
                  <c:v>9.7023999999999999E-2</c:v>
                </c:pt>
                <c:pt idx="98">
                  <c:v>9.7175999999999998E-2</c:v>
                </c:pt>
                <c:pt idx="99">
                  <c:v>9.7327999999999998E-2</c:v>
                </c:pt>
                <c:pt idx="100">
                  <c:v>9.7480999999999998E-2</c:v>
                </c:pt>
                <c:pt idx="101">
                  <c:v>9.7632999999999998E-2</c:v>
                </c:pt>
                <c:pt idx="102">
                  <c:v>9.7784999999999997E-2</c:v>
                </c:pt>
                <c:pt idx="103">
                  <c:v>9.7936999999999996E-2</c:v>
                </c:pt>
                <c:pt idx="104">
                  <c:v>9.8089999999999997E-2</c:v>
                </c:pt>
                <c:pt idx="105">
                  <c:v>9.8241999999999996E-2</c:v>
                </c:pt>
                <c:pt idx="106">
                  <c:v>9.8393999999999995E-2</c:v>
                </c:pt>
                <c:pt idx="107">
                  <c:v>9.8546999999999996E-2</c:v>
                </c:pt>
                <c:pt idx="108">
                  <c:v>9.8698999999999995E-2</c:v>
                </c:pt>
                <c:pt idx="109">
                  <c:v>9.8850999999999994E-2</c:v>
                </c:pt>
                <c:pt idx="110">
                  <c:v>9.9003999999999995E-2</c:v>
                </c:pt>
                <c:pt idx="111">
                  <c:v>9.9155999999999994E-2</c:v>
                </c:pt>
                <c:pt idx="112">
                  <c:v>9.9307999999999994E-2</c:v>
                </c:pt>
                <c:pt idx="113">
                  <c:v>9.9460999999999994E-2</c:v>
                </c:pt>
                <c:pt idx="114">
                  <c:v>9.9612999999999993E-2</c:v>
                </c:pt>
                <c:pt idx="115">
                  <c:v>9.9765000000000006E-2</c:v>
                </c:pt>
                <c:pt idx="116">
                  <c:v>9.9918000000000007E-2</c:v>
                </c:pt>
                <c:pt idx="117">
                  <c:v>0.10007000000000001</c:v>
                </c:pt>
                <c:pt idx="118">
                  <c:v>0.10022200000000001</c:v>
                </c:pt>
                <c:pt idx="119">
                  <c:v>0.100374</c:v>
                </c:pt>
                <c:pt idx="120">
                  <c:v>0.10052700000000001</c:v>
                </c:pt>
                <c:pt idx="121">
                  <c:v>0.100679</c:v>
                </c:pt>
                <c:pt idx="122">
                  <c:v>0.100831</c:v>
                </c:pt>
                <c:pt idx="123">
                  <c:v>0.100984</c:v>
                </c:pt>
                <c:pt idx="124">
                  <c:v>0.101136</c:v>
                </c:pt>
                <c:pt idx="125">
                  <c:v>0.101288</c:v>
                </c:pt>
                <c:pt idx="126">
                  <c:v>0.101441</c:v>
                </c:pt>
                <c:pt idx="127">
                  <c:v>0.101593</c:v>
                </c:pt>
                <c:pt idx="128">
                  <c:v>0.101745</c:v>
                </c:pt>
                <c:pt idx="129">
                  <c:v>0.101898</c:v>
                </c:pt>
                <c:pt idx="130">
                  <c:v>0.10205</c:v>
                </c:pt>
                <c:pt idx="131">
                  <c:v>0.102202</c:v>
                </c:pt>
                <c:pt idx="132">
                  <c:v>0.102354</c:v>
                </c:pt>
                <c:pt idx="133">
                  <c:v>0.102507</c:v>
                </c:pt>
                <c:pt idx="134">
                  <c:v>0.102659</c:v>
                </c:pt>
                <c:pt idx="135">
                  <c:v>0.102811</c:v>
                </c:pt>
                <c:pt idx="136">
                  <c:v>0.102964</c:v>
                </c:pt>
                <c:pt idx="137">
                  <c:v>0.103116</c:v>
                </c:pt>
                <c:pt idx="138">
                  <c:v>0.103268</c:v>
                </c:pt>
                <c:pt idx="139">
                  <c:v>0.103421</c:v>
                </c:pt>
                <c:pt idx="140">
                  <c:v>0.103573</c:v>
                </c:pt>
                <c:pt idx="141">
                  <c:v>0.103725</c:v>
                </c:pt>
                <c:pt idx="142">
                  <c:v>0.103878</c:v>
                </c:pt>
                <c:pt idx="143">
                  <c:v>0.10403</c:v>
                </c:pt>
                <c:pt idx="144">
                  <c:v>0.104182</c:v>
                </c:pt>
                <c:pt idx="145">
                  <c:v>0.104334</c:v>
                </c:pt>
                <c:pt idx="146">
                  <c:v>0.104487</c:v>
                </c:pt>
                <c:pt idx="147">
                  <c:v>0.104639</c:v>
                </c:pt>
                <c:pt idx="148">
                  <c:v>0.104791</c:v>
                </c:pt>
                <c:pt idx="149">
                  <c:v>0.104944</c:v>
                </c:pt>
                <c:pt idx="150">
                  <c:v>0.10509599999999999</c:v>
                </c:pt>
                <c:pt idx="151">
                  <c:v>0.10524799999999999</c:v>
                </c:pt>
                <c:pt idx="152">
                  <c:v>0.10540099999999999</c:v>
                </c:pt>
                <c:pt idx="153">
                  <c:v>0.10555299999999999</c:v>
                </c:pt>
                <c:pt idx="154">
                  <c:v>0.10570499999999999</c:v>
                </c:pt>
                <c:pt idx="155">
                  <c:v>0.10585799999999999</c:v>
                </c:pt>
                <c:pt idx="156">
                  <c:v>0.10600999999999999</c:v>
                </c:pt>
                <c:pt idx="157">
                  <c:v>0.10616200000000001</c:v>
                </c:pt>
                <c:pt idx="158">
                  <c:v>0.10631400000000001</c:v>
                </c:pt>
                <c:pt idx="159">
                  <c:v>0.10646700000000001</c:v>
                </c:pt>
                <c:pt idx="160">
                  <c:v>0.10661900000000001</c:v>
                </c:pt>
                <c:pt idx="161">
                  <c:v>0.106771</c:v>
                </c:pt>
                <c:pt idx="162">
                  <c:v>0.10692400000000001</c:v>
                </c:pt>
                <c:pt idx="163">
                  <c:v>0.107076</c:v>
                </c:pt>
                <c:pt idx="164">
                  <c:v>0.107228</c:v>
                </c:pt>
                <c:pt idx="165">
                  <c:v>0.107381</c:v>
                </c:pt>
                <c:pt idx="166">
                  <c:v>0.107533</c:v>
                </c:pt>
                <c:pt idx="167">
                  <c:v>0.107685</c:v>
                </c:pt>
                <c:pt idx="168">
                  <c:v>0.107838</c:v>
                </c:pt>
                <c:pt idx="169">
                  <c:v>0.10799</c:v>
                </c:pt>
                <c:pt idx="170">
                  <c:v>0.108142</c:v>
                </c:pt>
                <c:pt idx="171">
                  <c:v>0.108295</c:v>
                </c:pt>
                <c:pt idx="172">
                  <c:v>0.108447</c:v>
                </c:pt>
                <c:pt idx="173">
                  <c:v>0.108599</c:v>
                </c:pt>
                <c:pt idx="174">
                  <c:v>0.108751</c:v>
                </c:pt>
                <c:pt idx="175">
                  <c:v>0.108904</c:v>
                </c:pt>
                <c:pt idx="176">
                  <c:v>0.109056</c:v>
                </c:pt>
                <c:pt idx="177">
                  <c:v>0.109208</c:v>
                </c:pt>
                <c:pt idx="178">
                  <c:v>0.109361</c:v>
                </c:pt>
                <c:pt idx="179">
                  <c:v>0.109513</c:v>
                </c:pt>
                <c:pt idx="180">
                  <c:v>0.109665</c:v>
                </c:pt>
                <c:pt idx="181">
                  <c:v>0.109818</c:v>
                </c:pt>
                <c:pt idx="182">
                  <c:v>0.10997</c:v>
                </c:pt>
                <c:pt idx="183">
                  <c:v>0.110122</c:v>
                </c:pt>
                <c:pt idx="184">
                  <c:v>0.110275</c:v>
                </c:pt>
                <c:pt idx="185">
                  <c:v>0.110427</c:v>
                </c:pt>
                <c:pt idx="186">
                  <c:v>0.110579</c:v>
                </c:pt>
                <c:pt idx="187">
                  <c:v>0.110731</c:v>
                </c:pt>
                <c:pt idx="188">
                  <c:v>0.110884</c:v>
                </c:pt>
                <c:pt idx="189">
                  <c:v>0.111036</c:v>
                </c:pt>
                <c:pt idx="190">
                  <c:v>0.111188</c:v>
                </c:pt>
                <c:pt idx="191">
                  <c:v>0.111341</c:v>
                </c:pt>
                <c:pt idx="192">
                  <c:v>0.11149299999999999</c:v>
                </c:pt>
                <c:pt idx="193">
                  <c:v>0.11164499999999999</c:v>
                </c:pt>
                <c:pt idx="194">
                  <c:v>0.11179799999999999</c:v>
                </c:pt>
                <c:pt idx="195">
                  <c:v>0.11194999999999999</c:v>
                </c:pt>
                <c:pt idx="196">
                  <c:v>0.11210199999999999</c:v>
                </c:pt>
                <c:pt idx="197">
                  <c:v>0.11225499999999999</c:v>
                </c:pt>
                <c:pt idx="198">
                  <c:v>0.11240700000000001</c:v>
                </c:pt>
                <c:pt idx="199">
                  <c:v>0.11255900000000001</c:v>
                </c:pt>
                <c:pt idx="200">
                  <c:v>0.11271100000000001</c:v>
                </c:pt>
                <c:pt idx="201">
                  <c:v>0.11286400000000001</c:v>
                </c:pt>
                <c:pt idx="202">
                  <c:v>0.11301600000000001</c:v>
                </c:pt>
                <c:pt idx="203">
                  <c:v>0.113168</c:v>
                </c:pt>
                <c:pt idx="204">
                  <c:v>0.11332100000000001</c:v>
                </c:pt>
                <c:pt idx="205">
                  <c:v>0.113473</c:v>
                </c:pt>
                <c:pt idx="206">
                  <c:v>0.113625</c:v>
                </c:pt>
                <c:pt idx="207">
                  <c:v>0.113778</c:v>
                </c:pt>
                <c:pt idx="208">
                  <c:v>0.11393</c:v>
                </c:pt>
                <c:pt idx="209">
                  <c:v>0.114082</c:v>
                </c:pt>
                <c:pt idx="210">
                  <c:v>0.114235</c:v>
                </c:pt>
                <c:pt idx="211">
                  <c:v>0.114387</c:v>
                </c:pt>
                <c:pt idx="212">
                  <c:v>0.114539</c:v>
                </c:pt>
                <c:pt idx="213">
                  <c:v>0.114692</c:v>
                </c:pt>
                <c:pt idx="214">
                  <c:v>0.114844</c:v>
                </c:pt>
                <c:pt idx="215">
                  <c:v>0.114996</c:v>
                </c:pt>
                <c:pt idx="216">
                  <c:v>0.115148</c:v>
                </c:pt>
                <c:pt idx="217">
                  <c:v>0.115301</c:v>
                </c:pt>
                <c:pt idx="218">
                  <c:v>0.115453</c:v>
                </c:pt>
                <c:pt idx="219">
                  <c:v>0.115605</c:v>
                </c:pt>
                <c:pt idx="220">
                  <c:v>0.115758</c:v>
                </c:pt>
                <c:pt idx="221">
                  <c:v>0.11591</c:v>
                </c:pt>
                <c:pt idx="222">
                  <c:v>0.116062</c:v>
                </c:pt>
                <c:pt idx="223">
                  <c:v>0.116215</c:v>
                </c:pt>
                <c:pt idx="224">
                  <c:v>0.116367</c:v>
                </c:pt>
                <c:pt idx="225">
                  <c:v>0.116519</c:v>
                </c:pt>
                <c:pt idx="226">
                  <c:v>0.116672</c:v>
                </c:pt>
                <c:pt idx="227">
                  <c:v>0.116824</c:v>
                </c:pt>
                <c:pt idx="228">
                  <c:v>0.116976</c:v>
                </c:pt>
                <c:pt idx="229">
                  <c:v>0.117128</c:v>
                </c:pt>
                <c:pt idx="230">
                  <c:v>0.117281</c:v>
                </c:pt>
                <c:pt idx="231">
                  <c:v>0.117433</c:v>
                </c:pt>
                <c:pt idx="232">
                  <c:v>0.117585</c:v>
                </c:pt>
                <c:pt idx="233">
                  <c:v>0.117738</c:v>
                </c:pt>
                <c:pt idx="234">
                  <c:v>0.11788999999999999</c:v>
                </c:pt>
                <c:pt idx="235">
                  <c:v>0.11804199999999999</c:v>
                </c:pt>
                <c:pt idx="236">
                  <c:v>0.11819499999999999</c:v>
                </c:pt>
                <c:pt idx="237">
                  <c:v>0.11834699999999999</c:v>
                </c:pt>
                <c:pt idx="238">
                  <c:v>0.11849899999999999</c:v>
                </c:pt>
                <c:pt idx="239">
                  <c:v>0.11865199999999999</c:v>
                </c:pt>
                <c:pt idx="240">
                  <c:v>0.11880400000000001</c:v>
                </c:pt>
                <c:pt idx="241">
                  <c:v>0.11895600000000001</c:v>
                </c:pt>
                <c:pt idx="242">
                  <c:v>0.11910800000000001</c:v>
                </c:pt>
                <c:pt idx="243">
                  <c:v>0.11926100000000001</c:v>
                </c:pt>
                <c:pt idx="244">
                  <c:v>0.11941300000000001</c:v>
                </c:pt>
                <c:pt idx="245">
                  <c:v>0.119565</c:v>
                </c:pt>
                <c:pt idx="246">
                  <c:v>0.119718</c:v>
                </c:pt>
                <c:pt idx="247">
                  <c:v>0.11987</c:v>
                </c:pt>
                <c:pt idx="248">
                  <c:v>0.120022</c:v>
                </c:pt>
                <c:pt idx="249">
                  <c:v>0.120175</c:v>
                </c:pt>
                <c:pt idx="250">
                  <c:v>0.120327</c:v>
                </c:pt>
                <c:pt idx="251">
                  <c:v>0.120479</c:v>
                </c:pt>
                <c:pt idx="252">
                  <c:v>0.120632</c:v>
                </c:pt>
                <c:pt idx="253">
                  <c:v>0.120784</c:v>
                </c:pt>
                <c:pt idx="254">
                  <c:v>0.120936</c:v>
                </c:pt>
                <c:pt idx="255">
                  <c:v>0.121088</c:v>
                </c:pt>
                <c:pt idx="256">
                  <c:v>0.121241</c:v>
                </c:pt>
                <c:pt idx="257">
                  <c:v>0.121393</c:v>
                </c:pt>
                <c:pt idx="258">
                  <c:v>0.121545</c:v>
                </c:pt>
                <c:pt idx="259">
                  <c:v>0.121698</c:v>
                </c:pt>
                <c:pt idx="260">
                  <c:v>0.12185</c:v>
                </c:pt>
                <c:pt idx="261">
                  <c:v>0.122002</c:v>
                </c:pt>
                <c:pt idx="262">
                  <c:v>0.122155</c:v>
                </c:pt>
                <c:pt idx="263">
                  <c:v>0.122307</c:v>
                </c:pt>
                <c:pt idx="264">
                  <c:v>0.122459</c:v>
                </c:pt>
                <c:pt idx="265">
                  <c:v>0.122612</c:v>
                </c:pt>
                <c:pt idx="266">
                  <c:v>0.122764</c:v>
                </c:pt>
                <c:pt idx="267">
                  <c:v>0.122916</c:v>
                </c:pt>
                <c:pt idx="268">
                  <c:v>0.123069</c:v>
                </c:pt>
                <c:pt idx="269">
                  <c:v>0.123221</c:v>
                </c:pt>
                <c:pt idx="270">
                  <c:v>0.123373</c:v>
                </c:pt>
                <c:pt idx="271">
                  <c:v>0.123525</c:v>
                </c:pt>
                <c:pt idx="272">
                  <c:v>0.123678</c:v>
                </c:pt>
                <c:pt idx="273">
                  <c:v>0.12383</c:v>
                </c:pt>
                <c:pt idx="274">
                  <c:v>0.12398199999999999</c:v>
                </c:pt>
                <c:pt idx="275">
                  <c:v>0.124135</c:v>
                </c:pt>
                <c:pt idx="276">
                  <c:v>0.12428699999999999</c:v>
                </c:pt>
                <c:pt idx="277">
                  <c:v>0.12443899999999999</c:v>
                </c:pt>
                <c:pt idx="278">
                  <c:v>0.12459199999999999</c:v>
                </c:pt>
                <c:pt idx="279">
                  <c:v>0.12474399999999999</c:v>
                </c:pt>
                <c:pt idx="280">
                  <c:v>0.12489599999999999</c:v>
                </c:pt>
                <c:pt idx="281">
                  <c:v>0.12504899999999999</c:v>
                </c:pt>
                <c:pt idx="282">
                  <c:v>0.12520100000000001</c:v>
                </c:pt>
                <c:pt idx="283">
                  <c:v>0.12535299999999999</c:v>
                </c:pt>
                <c:pt idx="284">
                  <c:v>0.12550500000000001</c:v>
                </c:pt>
                <c:pt idx="285">
                  <c:v>0.12565799999999999</c:v>
                </c:pt>
                <c:pt idx="286">
                  <c:v>0.12581000000000001</c:v>
                </c:pt>
                <c:pt idx="287">
                  <c:v>0.12596199999999999</c:v>
                </c:pt>
                <c:pt idx="288">
                  <c:v>0.126115</c:v>
                </c:pt>
                <c:pt idx="289">
                  <c:v>0.12626699999999999</c:v>
                </c:pt>
                <c:pt idx="290">
                  <c:v>0.126419</c:v>
                </c:pt>
                <c:pt idx="291">
                  <c:v>0.12657199999999999</c:v>
                </c:pt>
                <c:pt idx="292">
                  <c:v>0.126724</c:v>
                </c:pt>
                <c:pt idx="293">
                  <c:v>0.12687599999999999</c:v>
                </c:pt>
                <c:pt idx="294">
                  <c:v>0.127029</c:v>
                </c:pt>
                <c:pt idx="295">
                  <c:v>0.12718099999999999</c:v>
                </c:pt>
                <c:pt idx="296">
                  <c:v>0.127333</c:v>
                </c:pt>
                <c:pt idx="297">
                  <c:v>0.12748499999999999</c:v>
                </c:pt>
                <c:pt idx="298">
                  <c:v>0.127638</c:v>
                </c:pt>
                <c:pt idx="299">
                  <c:v>0.12778999999999999</c:v>
                </c:pt>
                <c:pt idx="300">
                  <c:v>0.127942</c:v>
                </c:pt>
                <c:pt idx="301">
                  <c:v>0.12809499999999999</c:v>
                </c:pt>
                <c:pt idx="302">
                  <c:v>0.128247</c:v>
                </c:pt>
                <c:pt idx="303">
                  <c:v>0.12839900000000001</c:v>
                </c:pt>
                <c:pt idx="304">
                  <c:v>0.128552</c:v>
                </c:pt>
                <c:pt idx="305">
                  <c:v>0.12870400000000001</c:v>
                </c:pt>
                <c:pt idx="306">
                  <c:v>0.128856</c:v>
                </c:pt>
                <c:pt idx="307">
                  <c:v>0.12900900000000001</c:v>
                </c:pt>
                <c:pt idx="308">
                  <c:v>0.129161</c:v>
                </c:pt>
                <c:pt idx="309">
                  <c:v>0.12931300000000001</c:v>
                </c:pt>
                <c:pt idx="310">
                  <c:v>0.129466</c:v>
                </c:pt>
                <c:pt idx="311">
                  <c:v>0.12961800000000001</c:v>
                </c:pt>
                <c:pt idx="312">
                  <c:v>0.12977</c:v>
                </c:pt>
                <c:pt idx="313">
                  <c:v>0.12992200000000001</c:v>
                </c:pt>
                <c:pt idx="314">
                  <c:v>0.130075</c:v>
                </c:pt>
                <c:pt idx="315">
                  <c:v>0.13022700000000001</c:v>
                </c:pt>
                <c:pt idx="316">
                  <c:v>0.13037899999999999</c:v>
                </c:pt>
                <c:pt idx="317">
                  <c:v>0.13053200000000001</c:v>
                </c:pt>
                <c:pt idx="318">
                  <c:v>0.13068399999999999</c:v>
                </c:pt>
                <c:pt idx="319">
                  <c:v>0.13083600000000001</c:v>
                </c:pt>
                <c:pt idx="320">
                  <c:v>0.13098899999999999</c:v>
                </c:pt>
                <c:pt idx="321">
                  <c:v>0.13114100000000001</c:v>
                </c:pt>
                <c:pt idx="322">
                  <c:v>0.13129299999999999</c:v>
                </c:pt>
                <c:pt idx="323">
                  <c:v>0.13144600000000001</c:v>
                </c:pt>
                <c:pt idx="324">
                  <c:v>0.13159799999999999</c:v>
                </c:pt>
                <c:pt idx="325">
                  <c:v>0.13175000000000001</c:v>
                </c:pt>
                <c:pt idx="326">
                  <c:v>0.13190199999999999</c:v>
                </c:pt>
                <c:pt idx="327">
                  <c:v>0.13205500000000001</c:v>
                </c:pt>
                <c:pt idx="328">
                  <c:v>0.13220699999999999</c:v>
                </c:pt>
                <c:pt idx="329">
                  <c:v>0.132359</c:v>
                </c:pt>
                <c:pt idx="330">
                  <c:v>0.13251199999999999</c:v>
                </c:pt>
                <c:pt idx="331">
                  <c:v>0.132664</c:v>
                </c:pt>
                <c:pt idx="332">
                  <c:v>0.13281599999999999</c:v>
                </c:pt>
                <c:pt idx="333">
                  <c:v>0.132969</c:v>
                </c:pt>
                <c:pt idx="334">
                  <c:v>0.13312099999999999</c:v>
                </c:pt>
                <c:pt idx="335">
                  <c:v>0.133273</c:v>
                </c:pt>
                <c:pt idx="336">
                  <c:v>0.13342599999999999</c:v>
                </c:pt>
                <c:pt idx="337">
                  <c:v>0.133578</c:v>
                </c:pt>
                <c:pt idx="338">
                  <c:v>0.13372999999999999</c:v>
                </c:pt>
                <c:pt idx="339">
                  <c:v>0.133882</c:v>
                </c:pt>
                <c:pt idx="340">
                  <c:v>0.13403499999999999</c:v>
                </c:pt>
                <c:pt idx="341">
                  <c:v>0.134187</c:v>
                </c:pt>
                <c:pt idx="342">
                  <c:v>0.13433899999999999</c:v>
                </c:pt>
                <c:pt idx="343">
                  <c:v>0.134492</c:v>
                </c:pt>
                <c:pt idx="344">
                  <c:v>0.13464400000000001</c:v>
                </c:pt>
                <c:pt idx="345">
                  <c:v>0.134796</c:v>
                </c:pt>
                <c:pt idx="346">
                  <c:v>0.13494900000000001</c:v>
                </c:pt>
                <c:pt idx="347">
                  <c:v>0.135101</c:v>
                </c:pt>
                <c:pt idx="348">
                  <c:v>0.13525300000000001</c:v>
                </c:pt>
                <c:pt idx="349">
                  <c:v>0.135406</c:v>
                </c:pt>
                <c:pt idx="350">
                  <c:v>0.13555800000000001</c:v>
                </c:pt>
                <c:pt idx="351">
                  <c:v>0.13571</c:v>
                </c:pt>
                <c:pt idx="352">
                  <c:v>0.13586200000000001</c:v>
                </c:pt>
                <c:pt idx="353">
                  <c:v>0.136015</c:v>
                </c:pt>
                <c:pt idx="354">
                  <c:v>0.13616700000000001</c:v>
                </c:pt>
                <c:pt idx="355">
                  <c:v>0.136319</c:v>
                </c:pt>
                <c:pt idx="356">
                  <c:v>0.13647200000000001</c:v>
                </c:pt>
                <c:pt idx="357">
                  <c:v>0.136624</c:v>
                </c:pt>
                <c:pt idx="358">
                  <c:v>0.13677600000000001</c:v>
                </c:pt>
                <c:pt idx="359">
                  <c:v>0.136929</c:v>
                </c:pt>
                <c:pt idx="360">
                  <c:v>0.13708100000000001</c:v>
                </c:pt>
                <c:pt idx="361">
                  <c:v>0.13723299999999999</c:v>
                </c:pt>
                <c:pt idx="362">
                  <c:v>0.13738600000000001</c:v>
                </c:pt>
                <c:pt idx="363">
                  <c:v>0.13753799999999999</c:v>
                </c:pt>
                <c:pt idx="364">
                  <c:v>0.13769000000000001</c:v>
                </c:pt>
                <c:pt idx="365">
                  <c:v>0.13784299999999999</c:v>
                </c:pt>
                <c:pt idx="366">
                  <c:v>0.13799500000000001</c:v>
                </c:pt>
                <c:pt idx="367">
                  <c:v>0.13814699999999999</c:v>
                </c:pt>
                <c:pt idx="368">
                  <c:v>0.13829900000000001</c:v>
                </c:pt>
                <c:pt idx="369">
                  <c:v>0.13845199999999999</c:v>
                </c:pt>
                <c:pt idx="370">
                  <c:v>0.138604</c:v>
                </c:pt>
                <c:pt idx="371">
                  <c:v>0.13875599999999999</c:v>
                </c:pt>
                <c:pt idx="372">
                  <c:v>0.138909</c:v>
                </c:pt>
                <c:pt idx="373">
                  <c:v>0.13906099999999999</c:v>
                </c:pt>
                <c:pt idx="374">
                  <c:v>0.139213</c:v>
                </c:pt>
                <c:pt idx="375">
                  <c:v>0.13936599999999999</c:v>
                </c:pt>
                <c:pt idx="376">
                  <c:v>0.139518</c:v>
                </c:pt>
                <c:pt idx="377">
                  <c:v>0.13966999999999999</c:v>
                </c:pt>
                <c:pt idx="378">
                  <c:v>0.139823</c:v>
                </c:pt>
                <c:pt idx="379">
                  <c:v>0.13997499999999999</c:v>
                </c:pt>
                <c:pt idx="380">
                  <c:v>0.140127</c:v>
                </c:pt>
                <c:pt idx="381">
                  <c:v>0.14027899999999999</c:v>
                </c:pt>
                <c:pt idx="382">
                  <c:v>0.140432</c:v>
                </c:pt>
                <c:pt idx="383">
                  <c:v>0.14058399999999999</c:v>
                </c:pt>
                <c:pt idx="384">
                  <c:v>0.140736</c:v>
                </c:pt>
                <c:pt idx="385">
                  <c:v>0.14088899999999999</c:v>
                </c:pt>
                <c:pt idx="386">
                  <c:v>0.141041</c:v>
                </c:pt>
                <c:pt idx="387">
                  <c:v>0.14119300000000001</c:v>
                </c:pt>
                <c:pt idx="388">
                  <c:v>0.141346</c:v>
                </c:pt>
                <c:pt idx="389">
                  <c:v>0.14149800000000001</c:v>
                </c:pt>
                <c:pt idx="390">
                  <c:v>0.14165</c:v>
                </c:pt>
                <c:pt idx="391">
                  <c:v>0.14180300000000001</c:v>
                </c:pt>
                <c:pt idx="392">
                  <c:v>0.141955</c:v>
                </c:pt>
                <c:pt idx="393">
                  <c:v>0.14210700000000001</c:v>
                </c:pt>
                <c:pt idx="394">
                  <c:v>0.142259</c:v>
                </c:pt>
                <c:pt idx="395">
                  <c:v>0.14241200000000001</c:v>
                </c:pt>
                <c:pt idx="396">
                  <c:v>0.142564</c:v>
                </c:pt>
                <c:pt idx="397">
                  <c:v>0.14271600000000001</c:v>
                </c:pt>
                <c:pt idx="398">
                  <c:v>0.142869</c:v>
                </c:pt>
                <c:pt idx="399">
                  <c:v>0.14302100000000001</c:v>
                </c:pt>
                <c:pt idx="400">
                  <c:v>0.14317299999999999</c:v>
                </c:pt>
                <c:pt idx="401">
                  <c:v>0.14332600000000001</c:v>
                </c:pt>
                <c:pt idx="402">
                  <c:v>0.14347799999999999</c:v>
                </c:pt>
                <c:pt idx="403">
                  <c:v>0.14363000000000001</c:v>
                </c:pt>
                <c:pt idx="404">
                  <c:v>0.14378299999999999</c:v>
                </c:pt>
                <c:pt idx="405">
                  <c:v>0.14393500000000001</c:v>
                </c:pt>
                <c:pt idx="406">
                  <c:v>0.14408699999999999</c:v>
                </c:pt>
                <c:pt idx="407">
                  <c:v>0.14424000000000001</c:v>
                </c:pt>
                <c:pt idx="408">
                  <c:v>0.14439199999999999</c:v>
                </c:pt>
                <c:pt idx="409">
                  <c:v>0.14454400000000001</c:v>
                </c:pt>
                <c:pt idx="410">
                  <c:v>0.14469599999999999</c:v>
                </c:pt>
                <c:pt idx="411">
                  <c:v>0.14484900000000001</c:v>
                </c:pt>
                <c:pt idx="412">
                  <c:v>0.14500099999999999</c:v>
                </c:pt>
                <c:pt idx="413">
                  <c:v>0.145153</c:v>
                </c:pt>
                <c:pt idx="414">
                  <c:v>0.14530599999999999</c:v>
                </c:pt>
                <c:pt idx="415">
                  <c:v>0.145458</c:v>
                </c:pt>
                <c:pt idx="416">
                  <c:v>0.14560999999999999</c:v>
                </c:pt>
                <c:pt idx="417">
                  <c:v>0.145763</c:v>
                </c:pt>
                <c:pt idx="418">
                  <c:v>0.14591499999999999</c:v>
                </c:pt>
                <c:pt idx="419">
                  <c:v>0.146067</c:v>
                </c:pt>
                <c:pt idx="420">
                  <c:v>0.14621999999999999</c:v>
                </c:pt>
                <c:pt idx="421">
                  <c:v>0.146372</c:v>
                </c:pt>
                <c:pt idx="422">
                  <c:v>0.14652399999999999</c:v>
                </c:pt>
                <c:pt idx="423">
                  <c:v>0.146676</c:v>
                </c:pt>
                <c:pt idx="424">
                  <c:v>0.14682899999999999</c:v>
                </c:pt>
                <c:pt idx="425">
                  <c:v>0.146981</c:v>
                </c:pt>
                <c:pt idx="426">
                  <c:v>0.14713300000000001</c:v>
                </c:pt>
                <c:pt idx="427">
                  <c:v>0.147286</c:v>
                </c:pt>
                <c:pt idx="428">
                  <c:v>0.14743800000000001</c:v>
                </c:pt>
                <c:pt idx="429">
                  <c:v>0.14759</c:v>
                </c:pt>
                <c:pt idx="430">
                  <c:v>0.14774300000000001</c:v>
                </c:pt>
                <c:pt idx="431">
                  <c:v>0.147895</c:v>
                </c:pt>
                <c:pt idx="432">
                  <c:v>0.14804700000000001</c:v>
                </c:pt>
                <c:pt idx="433">
                  <c:v>0.1482</c:v>
                </c:pt>
                <c:pt idx="434">
                  <c:v>0.14835200000000001</c:v>
                </c:pt>
                <c:pt idx="435">
                  <c:v>0.148504</c:v>
                </c:pt>
                <c:pt idx="436">
                  <c:v>0.14865600000000001</c:v>
                </c:pt>
                <c:pt idx="437">
                  <c:v>0.148809</c:v>
                </c:pt>
                <c:pt idx="438">
                  <c:v>0.14896100000000001</c:v>
                </c:pt>
                <c:pt idx="439">
                  <c:v>0.149113</c:v>
                </c:pt>
                <c:pt idx="440">
                  <c:v>0.14926600000000001</c:v>
                </c:pt>
                <c:pt idx="441">
                  <c:v>0.149418</c:v>
                </c:pt>
                <c:pt idx="442">
                  <c:v>0.14957000000000001</c:v>
                </c:pt>
                <c:pt idx="443">
                  <c:v>0.14972299999999999</c:v>
                </c:pt>
                <c:pt idx="444">
                  <c:v>0.14987500000000001</c:v>
                </c:pt>
                <c:pt idx="445">
                  <c:v>0.15002699999999999</c:v>
                </c:pt>
                <c:pt idx="446">
                  <c:v>0.15018000000000001</c:v>
                </c:pt>
                <c:pt idx="447">
                  <c:v>0.15033199999999999</c:v>
                </c:pt>
                <c:pt idx="448">
                  <c:v>0.15048400000000001</c:v>
                </c:pt>
                <c:pt idx="449">
                  <c:v>0.15063699999999999</c:v>
                </c:pt>
                <c:pt idx="450">
                  <c:v>0.15078900000000001</c:v>
                </c:pt>
                <c:pt idx="451">
                  <c:v>0.15094099999999999</c:v>
                </c:pt>
                <c:pt idx="452">
                  <c:v>0.15109300000000001</c:v>
                </c:pt>
                <c:pt idx="453">
                  <c:v>0.15124599999999999</c:v>
                </c:pt>
                <c:pt idx="454">
                  <c:v>0.151398</c:v>
                </c:pt>
                <c:pt idx="455">
                  <c:v>0.15154999999999999</c:v>
                </c:pt>
                <c:pt idx="456">
                  <c:v>0.151703</c:v>
                </c:pt>
                <c:pt idx="457">
                  <c:v>0.15185499999999999</c:v>
                </c:pt>
                <c:pt idx="458">
                  <c:v>0.152007</c:v>
                </c:pt>
                <c:pt idx="459">
                  <c:v>0.15215999999999999</c:v>
                </c:pt>
                <c:pt idx="460">
                  <c:v>0.152312</c:v>
                </c:pt>
                <c:pt idx="461">
                  <c:v>0.15246399999999999</c:v>
                </c:pt>
                <c:pt idx="462">
                  <c:v>0.152617</c:v>
                </c:pt>
                <c:pt idx="463">
                  <c:v>0.15276899999999999</c:v>
                </c:pt>
                <c:pt idx="464">
                  <c:v>0.152921</c:v>
                </c:pt>
                <c:pt idx="465">
                  <c:v>0.15307299999999999</c:v>
                </c:pt>
                <c:pt idx="466">
                  <c:v>0.153226</c:v>
                </c:pt>
                <c:pt idx="467">
                  <c:v>0.15337799999999999</c:v>
                </c:pt>
                <c:pt idx="468">
                  <c:v>0.15353</c:v>
                </c:pt>
                <c:pt idx="469">
                  <c:v>0.15368299999999999</c:v>
                </c:pt>
                <c:pt idx="470">
                  <c:v>0.153835</c:v>
                </c:pt>
                <c:pt idx="471">
                  <c:v>0.15398700000000001</c:v>
                </c:pt>
                <c:pt idx="472">
                  <c:v>0.15414</c:v>
                </c:pt>
                <c:pt idx="473">
                  <c:v>0.15429200000000001</c:v>
                </c:pt>
                <c:pt idx="474">
                  <c:v>0.154444</c:v>
                </c:pt>
                <c:pt idx="475">
                  <c:v>0.15459700000000001</c:v>
                </c:pt>
                <c:pt idx="476">
                  <c:v>0.154749</c:v>
                </c:pt>
                <c:pt idx="477">
                  <c:v>0.15490100000000001</c:v>
                </c:pt>
                <c:pt idx="478">
                  <c:v>0.155053</c:v>
                </c:pt>
                <c:pt idx="479">
                  <c:v>0.15520600000000001</c:v>
                </c:pt>
                <c:pt idx="480">
                  <c:v>0.155358</c:v>
                </c:pt>
                <c:pt idx="481">
                  <c:v>0.15551000000000001</c:v>
                </c:pt>
                <c:pt idx="482">
                  <c:v>0.155663</c:v>
                </c:pt>
                <c:pt idx="483">
                  <c:v>0.15581500000000001</c:v>
                </c:pt>
                <c:pt idx="484">
                  <c:v>0.15596699999999999</c:v>
                </c:pt>
                <c:pt idx="485">
                  <c:v>0.15612000000000001</c:v>
                </c:pt>
                <c:pt idx="486">
                  <c:v>0.15627199999999999</c:v>
                </c:pt>
                <c:pt idx="487">
                  <c:v>0.15642400000000001</c:v>
                </c:pt>
                <c:pt idx="488">
                  <c:v>0.15657699999999999</c:v>
                </c:pt>
                <c:pt idx="489">
                  <c:v>0.15672900000000001</c:v>
                </c:pt>
                <c:pt idx="490">
                  <c:v>0.15688099999999999</c:v>
                </c:pt>
                <c:pt idx="491">
                  <c:v>0.15703300000000001</c:v>
                </c:pt>
                <c:pt idx="492">
                  <c:v>0.15718599999999999</c:v>
                </c:pt>
                <c:pt idx="493">
                  <c:v>0.15733800000000001</c:v>
                </c:pt>
                <c:pt idx="494">
                  <c:v>0.15748999999999999</c:v>
                </c:pt>
                <c:pt idx="495">
                  <c:v>0.15764300000000001</c:v>
                </c:pt>
                <c:pt idx="496">
                  <c:v>0.15779499999999999</c:v>
                </c:pt>
                <c:pt idx="497">
                  <c:v>0.157947</c:v>
                </c:pt>
                <c:pt idx="498">
                  <c:v>0.15809999999999999</c:v>
                </c:pt>
                <c:pt idx="499">
                  <c:v>0.158252</c:v>
                </c:pt>
                <c:pt idx="500">
                  <c:v>0.15840399999999999</c:v>
                </c:pt>
                <c:pt idx="501">
                  <c:v>0.158557</c:v>
                </c:pt>
                <c:pt idx="502">
                  <c:v>0.15870899999999999</c:v>
                </c:pt>
                <c:pt idx="503">
                  <c:v>0.158861</c:v>
                </c:pt>
                <c:pt idx="504">
                  <c:v>0.15901399999999999</c:v>
                </c:pt>
                <c:pt idx="505">
                  <c:v>0.159166</c:v>
                </c:pt>
                <c:pt idx="506">
                  <c:v>0.15931799999999999</c:v>
                </c:pt>
                <c:pt idx="507">
                  <c:v>0.15947</c:v>
                </c:pt>
                <c:pt idx="508">
                  <c:v>0.15962299999999999</c:v>
                </c:pt>
                <c:pt idx="509">
                  <c:v>0.159775</c:v>
                </c:pt>
                <c:pt idx="510">
                  <c:v>0.15992700000000001</c:v>
                </c:pt>
                <c:pt idx="511">
                  <c:v>0.16008</c:v>
                </c:pt>
                <c:pt idx="512">
                  <c:v>0.16023200000000001</c:v>
                </c:pt>
                <c:pt idx="513">
                  <c:v>0.160384</c:v>
                </c:pt>
                <c:pt idx="514">
                  <c:v>0.16053700000000001</c:v>
                </c:pt>
                <c:pt idx="515">
                  <c:v>0.160689</c:v>
                </c:pt>
                <c:pt idx="516">
                  <c:v>0.16084100000000001</c:v>
                </c:pt>
                <c:pt idx="517">
                  <c:v>0.160994</c:v>
                </c:pt>
                <c:pt idx="518">
                  <c:v>0.16114600000000001</c:v>
                </c:pt>
                <c:pt idx="519">
                  <c:v>0.161298</c:v>
                </c:pt>
                <c:pt idx="520">
                  <c:v>0.16145000000000001</c:v>
                </c:pt>
                <c:pt idx="521">
                  <c:v>0.161603</c:v>
                </c:pt>
                <c:pt idx="522">
                  <c:v>0.16175500000000001</c:v>
                </c:pt>
                <c:pt idx="523">
                  <c:v>0.161907</c:v>
                </c:pt>
                <c:pt idx="524">
                  <c:v>0.16206000000000001</c:v>
                </c:pt>
                <c:pt idx="525">
                  <c:v>0.162212</c:v>
                </c:pt>
                <c:pt idx="526">
                  <c:v>0.16236400000000001</c:v>
                </c:pt>
                <c:pt idx="527">
                  <c:v>0.16251699999999999</c:v>
                </c:pt>
                <c:pt idx="528">
                  <c:v>0.16266900000000001</c:v>
                </c:pt>
                <c:pt idx="529">
                  <c:v>0.16282099999999999</c:v>
                </c:pt>
                <c:pt idx="530">
                  <c:v>0.16297400000000001</c:v>
                </c:pt>
                <c:pt idx="531">
                  <c:v>0.16312599999999999</c:v>
                </c:pt>
                <c:pt idx="532">
                  <c:v>0.16327800000000001</c:v>
                </c:pt>
                <c:pt idx="533">
                  <c:v>0.16342999999999999</c:v>
                </c:pt>
                <c:pt idx="534">
                  <c:v>0.16358300000000001</c:v>
                </c:pt>
                <c:pt idx="535">
                  <c:v>0.16373499999999999</c:v>
                </c:pt>
                <c:pt idx="536">
                  <c:v>0.163887</c:v>
                </c:pt>
                <c:pt idx="537">
                  <c:v>0.16403999999999999</c:v>
                </c:pt>
                <c:pt idx="538">
                  <c:v>0.164192</c:v>
                </c:pt>
                <c:pt idx="539">
                  <c:v>0.16434399999999999</c:v>
                </c:pt>
                <c:pt idx="540">
                  <c:v>0.164497</c:v>
                </c:pt>
                <c:pt idx="541">
                  <c:v>0.16464899999999999</c:v>
                </c:pt>
                <c:pt idx="542">
                  <c:v>0.164801</c:v>
                </c:pt>
                <c:pt idx="543">
                  <c:v>0.16495399999999999</c:v>
                </c:pt>
                <c:pt idx="544">
                  <c:v>0.165106</c:v>
                </c:pt>
                <c:pt idx="545">
                  <c:v>0.16525799999999999</c:v>
                </c:pt>
                <c:pt idx="546">
                  <c:v>0.165411</c:v>
                </c:pt>
                <c:pt idx="547">
                  <c:v>0.16556299999999999</c:v>
                </c:pt>
                <c:pt idx="548">
                  <c:v>0.165715</c:v>
                </c:pt>
                <c:pt idx="549">
                  <c:v>0.16586699999999999</c:v>
                </c:pt>
                <c:pt idx="550">
                  <c:v>0.16602</c:v>
                </c:pt>
                <c:pt idx="551">
                  <c:v>0.16617199999999999</c:v>
                </c:pt>
                <c:pt idx="552">
                  <c:v>0.166324</c:v>
                </c:pt>
                <c:pt idx="553">
                  <c:v>0.16647700000000001</c:v>
                </c:pt>
                <c:pt idx="554">
                  <c:v>0.166629</c:v>
                </c:pt>
                <c:pt idx="555">
                  <c:v>0.16678100000000001</c:v>
                </c:pt>
                <c:pt idx="556">
                  <c:v>0.166934</c:v>
                </c:pt>
                <c:pt idx="557">
                  <c:v>0.16708600000000001</c:v>
                </c:pt>
                <c:pt idx="558">
                  <c:v>0.167238</c:v>
                </c:pt>
                <c:pt idx="559">
                  <c:v>0.16739100000000001</c:v>
                </c:pt>
                <c:pt idx="560">
                  <c:v>0.167543</c:v>
                </c:pt>
                <c:pt idx="561">
                  <c:v>0.16769500000000001</c:v>
                </c:pt>
                <c:pt idx="562">
                  <c:v>0.167847</c:v>
                </c:pt>
                <c:pt idx="563">
                  <c:v>0.16800000000000001</c:v>
                </c:pt>
                <c:pt idx="564">
                  <c:v>0.168152</c:v>
                </c:pt>
                <c:pt idx="565">
                  <c:v>0.16830400000000001</c:v>
                </c:pt>
                <c:pt idx="566">
                  <c:v>0.168457</c:v>
                </c:pt>
                <c:pt idx="567">
                  <c:v>0.16860900000000001</c:v>
                </c:pt>
                <c:pt idx="568">
                  <c:v>0.16876099999999999</c:v>
                </c:pt>
                <c:pt idx="569">
                  <c:v>0.16891400000000001</c:v>
                </c:pt>
                <c:pt idx="570">
                  <c:v>0.16906599999999999</c:v>
                </c:pt>
                <c:pt idx="571">
                  <c:v>0.16921800000000001</c:v>
                </c:pt>
                <c:pt idx="572">
                  <c:v>0.16937099999999999</c:v>
                </c:pt>
                <c:pt idx="573">
                  <c:v>0.16952300000000001</c:v>
                </c:pt>
                <c:pt idx="574">
                  <c:v>0.16967499999999999</c:v>
                </c:pt>
                <c:pt idx="575">
                  <c:v>0.16982700000000001</c:v>
                </c:pt>
                <c:pt idx="576">
                  <c:v>0.16997999999999999</c:v>
                </c:pt>
                <c:pt idx="577">
                  <c:v>0.17013200000000001</c:v>
                </c:pt>
                <c:pt idx="578">
                  <c:v>0.17028399999999999</c:v>
                </c:pt>
                <c:pt idx="579">
                  <c:v>0.17043700000000001</c:v>
                </c:pt>
                <c:pt idx="580">
                  <c:v>0.17058899999999999</c:v>
                </c:pt>
                <c:pt idx="581">
                  <c:v>0.170741</c:v>
                </c:pt>
                <c:pt idx="582">
                  <c:v>0.17089399999999999</c:v>
                </c:pt>
                <c:pt idx="583">
                  <c:v>0.171046</c:v>
                </c:pt>
                <c:pt idx="584">
                  <c:v>0.17119799999999999</c:v>
                </c:pt>
                <c:pt idx="585">
                  <c:v>0.171351</c:v>
                </c:pt>
                <c:pt idx="586">
                  <c:v>0.17150299999999999</c:v>
                </c:pt>
                <c:pt idx="587">
                  <c:v>0.171655</c:v>
                </c:pt>
                <c:pt idx="588">
                  <c:v>0.17180699999999999</c:v>
                </c:pt>
                <c:pt idx="589">
                  <c:v>0.17196</c:v>
                </c:pt>
                <c:pt idx="590">
                  <c:v>0.17211199999999999</c:v>
                </c:pt>
                <c:pt idx="591">
                  <c:v>0.172264</c:v>
                </c:pt>
                <c:pt idx="592">
                  <c:v>0.17241699999999999</c:v>
                </c:pt>
                <c:pt idx="593">
                  <c:v>0.172569</c:v>
                </c:pt>
                <c:pt idx="594">
                  <c:v>0.17272100000000001</c:v>
                </c:pt>
                <c:pt idx="595">
                  <c:v>0.172874</c:v>
                </c:pt>
                <c:pt idx="596">
                  <c:v>0.17302600000000001</c:v>
                </c:pt>
                <c:pt idx="597">
                  <c:v>0.173178</c:v>
                </c:pt>
                <c:pt idx="598">
                  <c:v>0.17333100000000001</c:v>
                </c:pt>
                <c:pt idx="599">
                  <c:v>0.173483</c:v>
                </c:pt>
                <c:pt idx="600">
                  <c:v>0.17363500000000001</c:v>
                </c:pt>
                <c:pt idx="601">
                  <c:v>0.173788</c:v>
                </c:pt>
                <c:pt idx="602">
                  <c:v>0.17394000000000001</c:v>
                </c:pt>
                <c:pt idx="603">
                  <c:v>0.174092</c:v>
                </c:pt>
                <c:pt idx="604">
                  <c:v>0.17424400000000001</c:v>
                </c:pt>
                <c:pt idx="605">
                  <c:v>0.174397</c:v>
                </c:pt>
                <c:pt idx="606">
                  <c:v>0.17454900000000001</c:v>
                </c:pt>
                <c:pt idx="607">
                  <c:v>0.174701</c:v>
                </c:pt>
                <c:pt idx="608">
                  <c:v>0.17485400000000001</c:v>
                </c:pt>
                <c:pt idx="609">
                  <c:v>0.17500599999999999</c:v>
                </c:pt>
                <c:pt idx="610">
                  <c:v>0.17515800000000001</c:v>
                </c:pt>
                <c:pt idx="611">
                  <c:v>0.17531099999999999</c:v>
                </c:pt>
                <c:pt idx="612">
                  <c:v>0.17546300000000001</c:v>
                </c:pt>
                <c:pt idx="613">
                  <c:v>0.17561499999999999</c:v>
                </c:pt>
                <c:pt idx="614">
                  <c:v>0.17576800000000001</c:v>
                </c:pt>
                <c:pt idx="615">
                  <c:v>0.17591999999999999</c:v>
                </c:pt>
                <c:pt idx="616">
                  <c:v>0.17607200000000001</c:v>
                </c:pt>
                <c:pt idx="617">
                  <c:v>0.17622399999999999</c:v>
                </c:pt>
                <c:pt idx="618">
                  <c:v>0.17637700000000001</c:v>
                </c:pt>
                <c:pt idx="619">
                  <c:v>0.17652899999999999</c:v>
                </c:pt>
                <c:pt idx="620">
                  <c:v>0.176681</c:v>
                </c:pt>
                <c:pt idx="621">
                  <c:v>0.17683399999999999</c:v>
                </c:pt>
                <c:pt idx="622">
                  <c:v>0.176986</c:v>
                </c:pt>
                <c:pt idx="623">
                  <c:v>0.17713799999999999</c:v>
                </c:pt>
                <c:pt idx="624">
                  <c:v>0.177291</c:v>
                </c:pt>
                <c:pt idx="625">
                  <c:v>0.17744299999999999</c:v>
                </c:pt>
                <c:pt idx="626">
                  <c:v>0.177595</c:v>
                </c:pt>
                <c:pt idx="627">
                  <c:v>0.17774799999999999</c:v>
                </c:pt>
                <c:pt idx="628">
                  <c:v>0.1779</c:v>
                </c:pt>
                <c:pt idx="629">
                  <c:v>0.17805199999999999</c:v>
                </c:pt>
                <c:pt idx="630">
                  <c:v>0.178204</c:v>
                </c:pt>
                <c:pt idx="631">
                  <c:v>0.17835699999999999</c:v>
                </c:pt>
                <c:pt idx="632">
                  <c:v>0.178509</c:v>
                </c:pt>
                <c:pt idx="633">
                  <c:v>0.17866099999999999</c:v>
                </c:pt>
                <c:pt idx="634">
                  <c:v>0.178814</c:v>
                </c:pt>
                <c:pt idx="635">
                  <c:v>0.17896599999999999</c:v>
                </c:pt>
                <c:pt idx="636">
                  <c:v>0.179118</c:v>
                </c:pt>
                <c:pt idx="637">
                  <c:v>0.17927100000000001</c:v>
                </c:pt>
                <c:pt idx="638">
                  <c:v>0.179423</c:v>
                </c:pt>
                <c:pt idx="639">
                  <c:v>0.17957500000000001</c:v>
                </c:pt>
                <c:pt idx="640">
                  <c:v>0.179728</c:v>
                </c:pt>
                <c:pt idx="641">
                  <c:v>0.17988000000000001</c:v>
                </c:pt>
                <c:pt idx="642">
                  <c:v>0.180032</c:v>
                </c:pt>
                <c:pt idx="643">
                  <c:v>0.18018500000000001</c:v>
                </c:pt>
                <c:pt idx="644">
                  <c:v>0.180337</c:v>
                </c:pt>
                <c:pt idx="645">
                  <c:v>0.18048900000000001</c:v>
                </c:pt>
                <c:pt idx="646">
                  <c:v>0.180641</c:v>
                </c:pt>
                <c:pt idx="647">
                  <c:v>0.18079400000000001</c:v>
                </c:pt>
                <c:pt idx="648">
                  <c:v>0.180946</c:v>
                </c:pt>
                <c:pt idx="649">
                  <c:v>0.18109800000000001</c:v>
                </c:pt>
                <c:pt idx="650">
                  <c:v>0.181251</c:v>
                </c:pt>
                <c:pt idx="651">
                  <c:v>0.18140300000000001</c:v>
                </c:pt>
                <c:pt idx="652">
                  <c:v>0.18155499999999999</c:v>
                </c:pt>
                <c:pt idx="653">
                  <c:v>0.18170800000000001</c:v>
                </c:pt>
                <c:pt idx="654">
                  <c:v>0.18185999999999999</c:v>
                </c:pt>
                <c:pt idx="655">
                  <c:v>0.18201200000000001</c:v>
                </c:pt>
                <c:pt idx="656">
                  <c:v>0.18216499999999999</c:v>
                </c:pt>
                <c:pt idx="657">
                  <c:v>0.18231700000000001</c:v>
                </c:pt>
                <c:pt idx="658">
                  <c:v>0.18246899999999999</c:v>
                </c:pt>
                <c:pt idx="659">
                  <c:v>0.18262100000000001</c:v>
                </c:pt>
                <c:pt idx="660">
                  <c:v>0.18277399999999999</c:v>
                </c:pt>
                <c:pt idx="661">
                  <c:v>0.18292600000000001</c:v>
                </c:pt>
                <c:pt idx="662">
                  <c:v>0.18307799999999999</c:v>
                </c:pt>
                <c:pt idx="663">
                  <c:v>0.183231</c:v>
                </c:pt>
                <c:pt idx="664">
                  <c:v>0.18338299999999999</c:v>
                </c:pt>
                <c:pt idx="665">
                  <c:v>0.183535</c:v>
                </c:pt>
                <c:pt idx="666">
                  <c:v>0.18368799999999999</c:v>
                </c:pt>
                <c:pt idx="667">
                  <c:v>0.18384</c:v>
                </c:pt>
                <c:pt idx="668">
                  <c:v>0.18399199999999999</c:v>
                </c:pt>
                <c:pt idx="669">
                  <c:v>0.184145</c:v>
                </c:pt>
                <c:pt idx="670">
                  <c:v>0.18429699999999999</c:v>
                </c:pt>
                <c:pt idx="671">
                  <c:v>0.184449</c:v>
                </c:pt>
                <c:pt idx="672">
                  <c:v>0.18460099999999999</c:v>
                </c:pt>
                <c:pt idx="673">
                  <c:v>0.184754</c:v>
                </c:pt>
                <c:pt idx="674">
                  <c:v>0.18490599999999999</c:v>
                </c:pt>
                <c:pt idx="675">
                  <c:v>0.185058</c:v>
                </c:pt>
                <c:pt idx="676">
                  <c:v>0.18521099999999999</c:v>
                </c:pt>
                <c:pt idx="677">
                  <c:v>0.185363</c:v>
                </c:pt>
                <c:pt idx="678">
                  <c:v>0.18551500000000001</c:v>
                </c:pt>
                <c:pt idx="679">
                  <c:v>0.185668</c:v>
                </c:pt>
                <c:pt idx="680">
                  <c:v>0.18582000000000001</c:v>
                </c:pt>
                <c:pt idx="681">
                  <c:v>0.185972</c:v>
                </c:pt>
                <c:pt idx="682">
                  <c:v>0.18612500000000001</c:v>
                </c:pt>
                <c:pt idx="683">
                  <c:v>0.186277</c:v>
                </c:pt>
                <c:pt idx="684">
                  <c:v>0.18642900000000001</c:v>
                </c:pt>
                <c:pt idx="685">
                  <c:v>0.186582</c:v>
                </c:pt>
                <c:pt idx="686">
                  <c:v>0.18673400000000001</c:v>
                </c:pt>
                <c:pt idx="687">
                  <c:v>0.186886</c:v>
                </c:pt>
                <c:pt idx="688">
                  <c:v>0.18703800000000001</c:v>
                </c:pt>
                <c:pt idx="689">
                  <c:v>0.187191</c:v>
                </c:pt>
                <c:pt idx="690">
                  <c:v>0.18734300000000001</c:v>
                </c:pt>
                <c:pt idx="691">
                  <c:v>0.18749499999999999</c:v>
                </c:pt>
                <c:pt idx="692">
                  <c:v>0.18764800000000001</c:v>
                </c:pt>
                <c:pt idx="693">
                  <c:v>0.18779999999999999</c:v>
                </c:pt>
                <c:pt idx="694">
                  <c:v>0.18795200000000001</c:v>
                </c:pt>
                <c:pt idx="695">
                  <c:v>0.18810499999999999</c:v>
                </c:pt>
                <c:pt idx="696">
                  <c:v>0.18825700000000001</c:v>
                </c:pt>
                <c:pt idx="697">
                  <c:v>0.18840899999999999</c:v>
                </c:pt>
                <c:pt idx="698">
                  <c:v>0.18856200000000001</c:v>
                </c:pt>
                <c:pt idx="699">
                  <c:v>0.18871399999999999</c:v>
                </c:pt>
                <c:pt idx="700">
                  <c:v>0.18886600000000001</c:v>
                </c:pt>
                <c:pt idx="701">
                  <c:v>0.18901799999999999</c:v>
                </c:pt>
                <c:pt idx="702">
                  <c:v>0.18917100000000001</c:v>
                </c:pt>
                <c:pt idx="703">
                  <c:v>0.18932299999999999</c:v>
                </c:pt>
                <c:pt idx="704">
                  <c:v>0.189475</c:v>
                </c:pt>
                <c:pt idx="705">
                  <c:v>0.18962799999999999</c:v>
                </c:pt>
                <c:pt idx="706">
                  <c:v>0.18978</c:v>
                </c:pt>
                <c:pt idx="707">
                  <c:v>0.18993199999999999</c:v>
                </c:pt>
                <c:pt idx="708">
                  <c:v>0.190085</c:v>
                </c:pt>
                <c:pt idx="709">
                  <c:v>0.19023699999999999</c:v>
                </c:pt>
                <c:pt idx="710">
                  <c:v>0.190389</c:v>
                </c:pt>
                <c:pt idx="711">
                  <c:v>0.19054199999999999</c:v>
                </c:pt>
                <c:pt idx="712">
                  <c:v>0.190694</c:v>
                </c:pt>
                <c:pt idx="713">
                  <c:v>0.19084599999999999</c:v>
                </c:pt>
                <c:pt idx="714">
                  <c:v>0.190998</c:v>
                </c:pt>
                <c:pt idx="715">
                  <c:v>0.19115099999999999</c:v>
                </c:pt>
                <c:pt idx="716">
                  <c:v>0.191303</c:v>
                </c:pt>
                <c:pt idx="717">
                  <c:v>0.19145499999999999</c:v>
                </c:pt>
                <c:pt idx="718">
                  <c:v>0.191608</c:v>
                </c:pt>
                <c:pt idx="719">
                  <c:v>0.19176000000000001</c:v>
                </c:pt>
                <c:pt idx="720">
                  <c:v>0.191912</c:v>
                </c:pt>
                <c:pt idx="721">
                  <c:v>0.19206500000000001</c:v>
                </c:pt>
                <c:pt idx="722">
                  <c:v>0.192217</c:v>
                </c:pt>
                <c:pt idx="723">
                  <c:v>0.19236900000000001</c:v>
                </c:pt>
                <c:pt idx="724">
                  <c:v>0.192522</c:v>
                </c:pt>
                <c:pt idx="725">
                  <c:v>0.19267400000000001</c:v>
                </c:pt>
                <c:pt idx="726">
                  <c:v>0.192826</c:v>
                </c:pt>
                <c:pt idx="727">
                  <c:v>0.19297800000000001</c:v>
                </c:pt>
                <c:pt idx="728">
                  <c:v>0.193131</c:v>
                </c:pt>
                <c:pt idx="729">
                  <c:v>0.19328300000000001</c:v>
                </c:pt>
                <c:pt idx="730">
                  <c:v>0.193435</c:v>
                </c:pt>
                <c:pt idx="731">
                  <c:v>0.19358800000000001</c:v>
                </c:pt>
                <c:pt idx="732">
                  <c:v>0.19374</c:v>
                </c:pt>
                <c:pt idx="733">
                  <c:v>0.19389200000000001</c:v>
                </c:pt>
                <c:pt idx="734">
                  <c:v>0.194045</c:v>
                </c:pt>
                <c:pt idx="735">
                  <c:v>0.19419700000000001</c:v>
                </c:pt>
                <c:pt idx="736">
                  <c:v>0.19434899999999999</c:v>
                </c:pt>
                <c:pt idx="737">
                  <c:v>0.19450200000000001</c:v>
                </c:pt>
                <c:pt idx="738">
                  <c:v>0.19465399999999999</c:v>
                </c:pt>
                <c:pt idx="739">
                  <c:v>0.19480600000000001</c:v>
                </c:pt>
                <c:pt idx="740">
                  <c:v>0.19495899999999999</c:v>
                </c:pt>
                <c:pt idx="741">
                  <c:v>0.19511100000000001</c:v>
                </c:pt>
                <c:pt idx="742">
                  <c:v>0.19526299999999999</c:v>
                </c:pt>
                <c:pt idx="743">
                  <c:v>0.19541500000000001</c:v>
                </c:pt>
                <c:pt idx="744">
                  <c:v>0.19556799999999999</c:v>
                </c:pt>
                <c:pt idx="745">
                  <c:v>0.19572000000000001</c:v>
                </c:pt>
                <c:pt idx="746">
                  <c:v>0.19587199999999999</c:v>
                </c:pt>
                <c:pt idx="747">
                  <c:v>0.196025</c:v>
                </c:pt>
                <c:pt idx="748">
                  <c:v>0.19617699999999999</c:v>
                </c:pt>
                <c:pt idx="749">
                  <c:v>0.196329</c:v>
                </c:pt>
                <c:pt idx="750">
                  <c:v>0.19648199999999999</c:v>
                </c:pt>
                <c:pt idx="751">
                  <c:v>0.196634</c:v>
                </c:pt>
                <c:pt idx="752">
                  <c:v>0.19678599999999999</c:v>
                </c:pt>
                <c:pt idx="753">
                  <c:v>0.196939</c:v>
                </c:pt>
                <c:pt idx="754">
                  <c:v>0.19709099999999999</c:v>
                </c:pt>
                <c:pt idx="755">
                  <c:v>0.197243</c:v>
                </c:pt>
                <c:pt idx="756">
                  <c:v>0.19739499999999999</c:v>
                </c:pt>
                <c:pt idx="757">
                  <c:v>0.197548</c:v>
                </c:pt>
                <c:pt idx="758">
                  <c:v>0.19769999999999999</c:v>
                </c:pt>
                <c:pt idx="759">
                  <c:v>0.197852</c:v>
                </c:pt>
                <c:pt idx="760">
                  <c:v>0.19800499999999999</c:v>
                </c:pt>
                <c:pt idx="761">
                  <c:v>0.198157</c:v>
                </c:pt>
                <c:pt idx="762">
                  <c:v>0.19830900000000001</c:v>
                </c:pt>
                <c:pt idx="763">
                  <c:v>0.198462</c:v>
                </c:pt>
                <c:pt idx="764">
                  <c:v>0.19861400000000001</c:v>
                </c:pt>
                <c:pt idx="765">
                  <c:v>0.198766</c:v>
                </c:pt>
                <c:pt idx="766">
                  <c:v>0.19891900000000001</c:v>
                </c:pt>
                <c:pt idx="767">
                  <c:v>0.199071</c:v>
                </c:pt>
                <c:pt idx="768">
                  <c:v>0.19922300000000001</c:v>
                </c:pt>
                <c:pt idx="769">
                  <c:v>0.199375</c:v>
                </c:pt>
                <c:pt idx="770">
                  <c:v>0.19952800000000001</c:v>
                </c:pt>
                <c:pt idx="771">
                  <c:v>0.19968</c:v>
                </c:pt>
                <c:pt idx="772">
                  <c:v>0.19983200000000001</c:v>
                </c:pt>
                <c:pt idx="773">
                  <c:v>0.199985</c:v>
                </c:pt>
                <c:pt idx="774">
                  <c:v>0.20013700000000001</c:v>
                </c:pt>
                <c:pt idx="775">
                  <c:v>0.20028899999999999</c:v>
                </c:pt>
                <c:pt idx="776">
                  <c:v>0.20044200000000001</c:v>
                </c:pt>
                <c:pt idx="777">
                  <c:v>0.20059399999999999</c:v>
                </c:pt>
                <c:pt idx="778">
                  <c:v>0.20074600000000001</c:v>
                </c:pt>
                <c:pt idx="779">
                  <c:v>0.20089899999999999</c:v>
                </c:pt>
                <c:pt idx="780">
                  <c:v>0.20105100000000001</c:v>
                </c:pt>
                <c:pt idx="781">
                  <c:v>0.20120299999999999</c:v>
                </c:pt>
                <c:pt idx="782">
                  <c:v>0.20135600000000001</c:v>
                </c:pt>
                <c:pt idx="783">
                  <c:v>0.20150799999999999</c:v>
                </c:pt>
                <c:pt idx="784">
                  <c:v>0.20166000000000001</c:v>
                </c:pt>
                <c:pt idx="785">
                  <c:v>0.20181199999999999</c:v>
                </c:pt>
                <c:pt idx="786">
                  <c:v>0.20196500000000001</c:v>
                </c:pt>
                <c:pt idx="787">
                  <c:v>0.20211699999999999</c:v>
                </c:pt>
                <c:pt idx="788">
                  <c:v>0.202269</c:v>
                </c:pt>
                <c:pt idx="789">
                  <c:v>0.20242199999999999</c:v>
                </c:pt>
                <c:pt idx="790">
                  <c:v>0.202574</c:v>
                </c:pt>
                <c:pt idx="791">
                  <c:v>0.20272599999999999</c:v>
                </c:pt>
                <c:pt idx="792">
                  <c:v>0.202879</c:v>
                </c:pt>
                <c:pt idx="793">
                  <c:v>0.20303099999999999</c:v>
                </c:pt>
                <c:pt idx="794">
                  <c:v>0.203183</c:v>
                </c:pt>
                <c:pt idx="795">
                  <c:v>0.20333599999999999</c:v>
                </c:pt>
                <c:pt idx="796">
                  <c:v>0.203488</c:v>
                </c:pt>
                <c:pt idx="797">
                  <c:v>0.20363999999999999</c:v>
                </c:pt>
                <c:pt idx="798">
                  <c:v>0.203792</c:v>
                </c:pt>
                <c:pt idx="799">
                  <c:v>0.20394499999999999</c:v>
                </c:pt>
                <c:pt idx="800">
                  <c:v>0.204097</c:v>
                </c:pt>
                <c:pt idx="801">
                  <c:v>0.20424900000000001</c:v>
                </c:pt>
                <c:pt idx="802">
                  <c:v>0.204402</c:v>
                </c:pt>
                <c:pt idx="803">
                  <c:v>0.20455400000000001</c:v>
                </c:pt>
                <c:pt idx="804">
                  <c:v>0.204706</c:v>
                </c:pt>
                <c:pt idx="805">
                  <c:v>0.20485900000000001</c:v>
                </c:pt>
                <c:pt idx="806">
                  <c:v>0.205011</c:v>
                </c:pt>
                <c:pt idx="807">
                  <c:v>0.20516300000000001</c:v>
                </c:pt>
                <c:pt idx="808">
                  <c:v>0.205316</c:v>
                </c:pt>
                <c:pt idx="809">
                  <c:v>0.20546800000000001</c:v>
                </c:pt>
                <c:pt idx="810">
                  <c:v>0.20562</c:v>
                </c:pt>
                <c:pt idx="811">
                  <c:v>0.20577200000000001</c:v>
                </c:pt>
                <c:pt idx="812">
                  <c:v>0.205925</c:v>
                </c:pt>
                <c:pt idx="813">
                  <c:v>0.20607700000000001</c:v>
                </c:pt>
                <c:pt idx="814">
                  <c:v>0.206229</c:v>
                </c:pt>
                <c:pt idx="815">
                  <c:v>0.20638200000000001</c:v>
                </c:pt>
                <c:pt idx="816">
                  <c:v>0.206534</c:v>
                </c:pt>
                <c:pt idx="817">
                  <c:v>0.20668600000000001</c:v>
                </c:pt>
                <c:pt idx="818">
                  <c:v>0.206839</c:v>
                </c:pt>
                <c:pt idx="819">
                  <c:v>0.20699100000000001</c:v>
                </c:pt>
                <c:pt idx="820">
                  <c:v>0.20714299999999999</c:v>
                </c:pt>
                <c:pt idx="821">
                  <c:v>0.20729600000000001</c:v>
                </c:pt>
                <c:pt idx="822">
                  <c:v>0.20744799999999999</c:v>
                </c:pt>
                <c:pt idx="823">
                  <c:v>0.20760000000000001</c:v>
                </c:pt>
                <c:pt idx="824">
                  <c:v>0.20775199999999999</c:v>
                </c:pt>
                <c:pt idx="825">
                  <c:v>0.20790500000000001</c:v>
                </c:pt>
                <c:pt idx="826">
                  <c:v>0.20805699999999999</c:v>
                </c:pt>
                <c:pt idx="827">
                  <c:v>0.20820900000000001</c:v>
                </c:pt>
                <c:pt idx="828">
                  <c:v>0.20836199999999999</c:v>
                </c:pt>
                <c:pt idx="829">
                  <c:v>0.208514</c:v>
                </c:pt>
                <c:pt idx="830">
                  <c:v>0.20866599999999999</c:v>
                </c:pt>
                <c:pt idx="831">
                  <c:v>0.208819</c:v>
                </c:pt>
                <c:pt idx="832">
                  <c:v>0.20897099999999999</c:v>
                </c:pt>
                <c:pt idx="833">
                  <c:v>0.209123</c:v>
                </c:pt>
                <c:pt idx="834">
                  <c:v>0.20927599999999999</c:v>
                </c:pt>
                <c:pt idx="835">
                  <c:v>0.209428</c:v>
                </c:pt>
                <c:pt idx="836">
                  <c:v>0.20957999999999999</c:v>
                </c:pt>
                <c:pt idx="837">
                  <c:v>0.209733</c:v>
                </c:pt>
                <c:pt idx="838">
                  <c:v>0.20988499999999999</c:v>
                </c:pt>
                <c:pt idx="839">
                  <c:v>0.210037</c:v>
                </c:pt>
                <c:pt idx="840">
                  <c:v>0.21018899999999999</c:v>
                </c:pt>
                <c:pt idx="841">
                  <c:v>0.210342</c:v>
                </c:pt>
                <c:pt idx="842">
                  <c:v>0.21049399999999999</c:v>
                </c:pt>
                <c:pt idx="843">
                  <c:v>0.210646</c:v>
                </c:pt>
                <c:pt idx="844">
                  <c:v>0.21079899999999999</c:v>
                </c:pt>
                <c:pt idx="845">
                  <c:v>0.210951</c:v>
                </c:pt>
                <c:pt idx="846">
                  <c:v>0.21110300000000001</c:v>
                </c:pt>
                <c:pt idx="847">
                  <c:v>0.211256</c:v>
                </c:pt>
                <c:pt idx="848">
                  <c:v>0.21140800000000001</c:v>
                </c:pt>
                <c:pt idx="849">
                  <c:v>0.21156</c:v>
                </c:pt>
                <c:pt idx="850">
                  <c:v>0.21171300000000001</c:v>
                </c:pt>
                <c:pt idx="851">
                  <c:v>0.211865</c:v>
                </c:pt>
                <c:pt idx="852">
                  <c:v>0.21201700000000001</c:v>
                </c:pt>
                <c:pt idx="853">
                  <c:v>0.212169</c:v>
                </c:pt>
                <c:pt idx="854">
                  <c:v>0.21232200000000001</c:v>
                </c:pt>
                <c:pt idx="855">
                  <c:v>0.212474</c:v>
                </c:pt>
                <c:pt idx="856">
                  <c:v>0.21262600000000001</c:v>
                </c:pt>
                <c:pt idx="857">
                  <c:v>0.212779</c:v>
                </c:pt>
                <c:pt idx="858">
                  <c:v>0.21293100000000001</c:v>
                </c:pt>
                <c:pt idx="859">
                  <c:v>0.21308299999999999</c:v>
                </c:pt>
                <c:pt idx="860">
                  <c:v>0.21323600000000001</c:v>
                </c:pt>
                <c:pt idx="861">
                  <c:v>0.21338799999999999</c:v>
                </c:pt>
                <c:pt idx="862">
                  <c:v>0.21354000000000001</c:v>
                </c:pt>
                <c:pt idx="863">
                  <c:v>0.21369299999999999</c:v>
                </c:pt>
                <c:pt idx="864">
                  <c:v>0.21384500000000001</c:v>
                </c:pt>
                <c:pt idx="865">
                  <c:v>0.21399699999999999</c:v>
                </c:pt>
                <c:pt idx="866">
                  <c:v>0.21414900000000001</c:v>
                </c:pt>
                <c:pt idx="867">
                  <c:v>0.21430199999999999</c:v>
                </c:pt>
                <c:pt idx="868">
                  <c:v>0.21445400000000001</c:v>
                </c:pt>
                <c:pt idx="869">
                  <c:v>0.21460599999999999</c:v>
                </c:pt>
                <c:pt idx="870">
                  <c:v>0.21475900000000001</c:v>
                </c:pt>
                <c:pt idx="871">
                  <c:v>0.21491099999999999</c:v>
                </c:pt>
                <c:pt idx="872">
                  <c:v>0.215063</c:v>
                </c:pt>
                <c:pt idx="873">
                  <c:v>0.21521599999999999</c:v>
                </c:pt>
                <c:pt idx="874">
                  <c:v>0.215368</c:v>
                </c:pt>
                <c:pt idx="875">
                  <c:v>0.21551999999999999</c:v>
                </c:pt>
                <c:pt idx="876">
                  <c:v>0.215673</c:v>
                </c:pt>
                <c:pt idx="877">
                  <c:v>0.21582499999999999</c:v>
                </c:pt>
                <c:pt idx="878">
                  <c:v>0.215977</c:v>
                </c:pt>
                <c:pt idx="879">
                  <c:v>0.21612999999999999</c:v>
                </c:pt>
                <c:pt idx="880">
                  <c:v>0.216282</c:v>
                </c:pt>
                <c:pt idx="881">
                  <c:v>0.21643399999999999</c:v>
                </c:pt>
                <c:pt idx="882">
                  <c:v>0.216586</c:v>
                </c:pt>
                <c:pt idx="883">
                  <c:v>0.21673899999999999</c:v>
                </c:pt>
                <c:pt idx="884">
                  <c:v>0.216891</c:v>
                </c:pt>
                <c:pt idx="885">
                  <c:v>0.21704300000000001</c:v>
                </c:pt>
                <c:pt idx="886">
                  <c:v>0.217196</c:v>
                </c:pt>
                <c:pt idx="887">
                  <c:v>0.21734800000000001</c:v>
                </c:pt>
                <c:pt idx="888">
                  <c:v>0.2175</c:v>
                </c:pt>
                <c:pt idx="889">
                  <c:v>0.21765300000000001</c:v>
                </c:pt>
                <c:pt idx="890">
                  <c:v>0.217805</c:v>
                </c:pt>
                <c:pt idx="891">
                  <c:v>0.21795700000000001</c:v>
                </c:pt>
                <c:pt idx="892">
                  <c:v>0.21811</c:v>
                </c:pt>
                <c:pt idx="893">
                  <c:v>0.21826200000000001</c:v>
                </c:pt>
                <c:pt idx="894">
                  <c:v>0.218414</c:v>
                </c:pt>
                <c:pt idx="895">
                  <c:v>0.21856600000000001</c:v>
                </c:pt>
                <c:pt idx="896">
                  <c:v>0.218719</c:v>
                </c:pt>
                <c:pt idx="897">
                  <c:v>0.21887100000000001</c:v>
                </c:pt>
                <c:pt idx="898">
                  <c:v>0.219023</c:v>
                </c:pt>
                <c:pt idx="899">
                  <c:v>0.21917600000000001</c:v>
                </c:pt>
                <c:pt idx="900">
                  <c:v>0.219328</c:v>
                </c:pt>
                <c:pt idx="901">
                  <c:v>0.21948000000000001</c:v>
                </c:pt>
                <c:pt idx="902">
                  <c:v>0.21963299999999999</c:v>
                </c:pt>
                <c:pt idx="903">
                  <c:v>0.21978500000000001</c:v>
                </c:pt>
                <c:pt idx="904">
                  <c:v>0.21993699999999999</c:v>
                </c:pt>
                <c:pt idx="905">
                  <c:v>0.22009000000000001</c:v>
                </c:pt>
                <c:pt idx="906">
                  <c:v>0.22024199999999999</c:v>
                </c:pt>
                <c:pt idx="907">
                  <c:v>0.22039400000000001</c:v>
                </c:pt>
                <c:pt idx="908">
                  <c:v>0.22054599999999999</c:v>
                </c:pt>
                <c:pt idx="909">
                  <c:v>0.22069900000000001</c:v>
                </c:pt>
                <c:pt idx="910">
                  <c:v>0.22085099999999999</c:v>
                </c:pt>
                <c:pt idx="911">
                  <c:v>0.221003</c:v>
                </c:pt>
                <c:pt idx="912">
                  <c:v>0.22115599999999999</c:v>
                </c:pt>
                <c:pt idx="913">
                  <c:v>0.221308</c:v>
                </c:pt>
                <c:pt idx="914">
                  <c:v>0.22145999999999999</c:v>
                </c:pt>
                <c:pt idx="915">
                  <c:v>0.221613</c:v>
                </c:pt>
                <c:pt idx="916">
                  <c:v>0.22176499999999999</c:v>
                </c:pt>
                <c:pt idx="917">
                  <c:v>0.221917</c:v>
                </c:pt>
                <c:pt idx="918">
                  <c:v>0.22206999999999999</c:v>
                </c:pt>
                <c:pt idx="919">
                  <c:v>0.222222</c:v>
                </c:pt>
                <c:pt idx="920">
                  <c:v>0.22237399999999999</c:v>
                </c:pt>
                <c:pt idx="921">
                  <c:v>0.222527</c:v>
                </c:pt>
                <c:pt idx="922">
                  <c:v>0.22267899999999999</c:v>
                </c:pt>
                <c:pt idx="923">
                  <c:v>0.222831</c:v>
                </c:pt>
                <c:pt idx="924">
                  <c:v>0.22298299999999999</c:v>
                </c:pt>
                <c:pt idx="925">
                  <c:v>0.223136</c:v>
                </c:pt>
                <c:pt idx="926">
                  <c:v>0.22328799999999999</c:v>
                </c:pt>
                <c:pt idx="927">
                  <c:v>0.22344</c:v>
                </c:pt>
                <c:pt idx="928">
                  <c:v>0.22359299999999999</c:v>
                </c:pt>
                <c:pt idx="929">
                  <c:v>0.223745</c:v>
                </c:pt>
                <c:pt idx="930">
                  <c:v>0.22389700000000001</c:v>
                </c:pt>
                <c:pt idx="931">
                  <c:v>0.22405</c:v>
                </c:pt>
                <c:pt idx="932">
                  <c:v>0.22420200000000001</c:v>
                </c:pt>
                <c:pt idx="933">
                  <c:v>0.224354</c:v>
                </c:pt>
                <c:pt idx="934">
                  <c:v>0.22450700000000001</c:v>
                </c:pt>
                <c:pt idx="935">
                  <c:v>0.224659</c:v>
                </c:pt>
                <c:pt idx="936">
                  <c:v>0.22481100000000001</c:v>
                </c:pt>
                <c:pt idx="937">
                  <c:v>0.224963</c:v>
                </c:pt>
                <c:pt idx="938">
                  <c:v>0.22511600000000001</c:v>
                </c:pt>
                <c:pt idx="939">
                  <c:v>0.225268</c:v>
                </c:pt>
                <c:pt idx="940">
                  <c:v>0.22542000000000001</c:v>
                </c:pt>
                <c:pt idx="941">
                  <c:v>0.225573</c:v>
                </c:pt>
                <c:pt idx="942">
                  <c:v>0.22572500000000001</c:v>
                </c:pt>
                <c:pt idx="943">
                  <c:v>0.22587699999999999</c:v>
                </c:pt>
                <c:pt idx="944">
                  <c:v>0.22603000000000001</c:v>
                </c:pt>
                <c:pt idx="945">
                  <c:v>0.22618199999999999</c:v>
                </c:pt>
                <c:pt idx="946">
                  <c:v>0.22633400000000001</c:v>
                </c:pt>
                <c:pt idx="947">
                  <c:v>0.22648699999999999</c:v>
                </c:pt>
                <c:pt idx="948">
                  <c:v>0.22663900000000001</c:v>
                </c:pt>
                <c:pt idx="949">
                  <c:v>0.22679099999999999</c:v>
                </c:pt>
                <c:pt idx="950">
                  <c:v>0.22694300000000001</c:v>
                </c:pt>
                <c:pt idx="951">
                  <c:v>0.22709599999999999</c:v>
                </c:pt>
                <c:pt idx="952">
                  <c:v>0.22724800000000001</c:v>
                </c:pt>
                <c:pt idx="953">
                  <c:v>0.22739999999999999</c:v>
                </c:pt>
                <c:pt idx="954">
                  <c:v>0.22755300000000001</c:v>
                </c:pt>
                <c:pt idx="955">
                  <c:v>0.22770499999999999</c:v>
                </c:pt>
                <c:pt idx="956">
                  <c:v>0.227857</c:v>
                </c:pt>
                <c:pt idx="957">
                  <c:v>0.22800999999999999</c:v>
                </c:pt>
                <c:pt idx="958">
                  <c:v>0.228162</c:v>
                </c:pt>
                <c:pt idx="959">
                  <c:v>0.22831399999999999</c:v>
                </c:pt>
                <c:pt idx="960">
                  <c:v>0.228467</c:v>
                </c:pt>
                <c:pt idx="961">
                  <c:v>0.22861899999999999</c:v>
                </c:pt>
                <c:pt idx="962">
                  <c:v>0.228771</c:v>
                </c:pt>
                <c:pt idx="963">
                  <c:v>0.22892299999999999</c:v>
                </c:pt>
                <c:pt idx="964">
                  <c:v>0.229076</c:v>
                </c:pt>
                <c:pt idx="965">
                  <c:v>0.22922799999999999</c:v>
                </c:pt>
                <c:pt idx="966">
                  <c:v>0.22938</c:v>
                </c:pt>
                <c:pt idx="967">
                  <c:v>0.22953299999999999</c:v>
                </c:pt>
                <c:pt idx="968">
                  <c:v>0.229685</c:v>
                </c:pt>
                <c:pt idx="969">
                  <c:v>0.22983700000000001</c:v>
                </c:pt>
                <c:pt idx="970">
                  <c:v>0.22999</c:v>
                </c:pt>
                <c:pt idx="971">
                  <c:v>0.23014200000000001</c:v>
                </c:pt>
                <c:pt idx="972">
                  <c:v>0.230294</c:v>
                </c:pt>
                <c:pt idx="973">
                  <c:v>0.23044700000000001</c:v>
                </c:pt>
                <c:pt idx="974">
                  <c:v>0.230599</c:v>
                </c:pt>
                <c:pt idx="975">
                  <c:v>0.23075100000000001</c:v>
                </c:pt>
                <c:pt idx="976">
                  <c:v>0.230904</c:v>
                </c:pt>
                <c:pt idx="977">
                  <c:v>0.23105600000000001</c:v>
                </c:pt>
                <c:pt idx="978">
                  <c:v>0.231208</c:v>
                </c:pt>
                <c:pt idx="979">
                  <c:v>0.23136000000000001</c:v>
                </c:pt>
                <c:pt idx="980">
                  <c:v>0.231513</c:v>
                </c:pt>
                <c:pt idx="981">
                  <c:v>0.23166500000000001</c:v>
                </c:pt>
                <c:pt idx="982">
                  <c:v>0.231817</c:v>
                </c:pt>
                <c:pt idx="983">
                  <c:v>0.23197000000000001</c:v>
                </c:pt>
                <c:pt idx="984">
                  <c:v>0.232122</c:v>
                </c:pt>
                <c:pt idx="985">
                  <c:v>0.23227400000000001</c:v>
                </c:pt>
                <c:pt idx="986">
                  <c:v>0.23242699999999999</c:v>
                </c:pt>
                <c:pt idx="987">
                  <c:v>0.23257900000000001</c:v>
                </c:pt>
                <c:pt idx="988">
                  <c:v>0.23273099999999999</c:v>
                </c:pt>
                <c:pt idx="989">
                  <c:v>0.23288400000000001</c:v>
                </c:pt>
                <c:pt idx="990">
                  <c:v>0.23303599999999999</c:v>
                </c:pt>
                <c:pt idx="991">
                  <c:v>0.23318800000000001</c:v>
                </c:pt>
                <c:pt idx="992">
                  <c:v>0.23333999999999999</c:v>
                </c:pt>
                <c:pt idx="993">
                  <c:v>0.23349300000000001</c:v>
                </c:pt>
                <c:pt idx="994">
                  <c:v>0.23364499999999999</c:v>
                </c:pt>
                <c:pt idx="995">
                  <c:v>0.233797</c:v>
                </c:pt>
                <c:pt idx="996">
                  <c:v>0.23394999999999999</c:v>
                </c:pt>
                <c:pt idx="997">
                  <c:v>0.234102</c:v>
                </c:pt>
                <c:pt idx="998">
                  <c:v>0.23425399999999999</c:v>
                </c:pt>
                <c:pt idx="999">
                  <c:v>0.234407</c:v>
                </c:pt>
                <c:pt idx="1000">
                  <c:v>0.23455899999999999</c:v>
                </c:pt>
                <c:pt idx="1001">
                  <c:v>0.234711</c:v>
                </c:pt>
                <c:pt idx="1002">
                  <c:v>0.23486399999999999</c:v>
                </c:pt>
                <c:pt idx="1003">
                  <c:v>0.235016</c:v>
                </c:pt>
                <c:pt idx="1004">
                  <c:v>0.23516799999999999</c:v>
                </c:pt>
                <c:pt idx="1005">
                  <c:v>0.23532</c:v>
                </c:pt>
                <c:pt idx="1006">
                  <c:v>0.23547299999999999</c:v>
                </c:pt>
                <c:pt idx="1007">
                  <c:v>0.235625</c:v>
                </c:pt>
                <c:pt idx="1008">
                  <c:v>0.23577699999999999</c:v>
                </c:pt>
                <c:pt idx="1009">
                  <c:v>0.23593</c:v>
                </c:pt>
                <c:pt idx="1010">
                  <c:v>0.23608199999999999</c:v>
                </c:pt>
                <c:pt idx="1011">
                  <c:v>0.236234</c:v>
                </c:pt>
                <c:pt idx="1012">
                  <c:v>0.23638700000000001</c:v>
                </c:pt>
                <c:pt idx="1013">
                  <c:v>0.236539</c:v>
                </c:pt>
                <c:pt idx="1014">
                  <c:v>0.23669100000000001</c:v>
                </c:pt>
                <c:pt idx="1015">
                  <c:v>0.236844</c:v>
                </c:pt>
                <c:pt idx="1016">
                  <c:v>0.23699600000000001</c:v>
                </c:pt>
                <c:pt idx="1017">
                  <c:v>0.237148</c:v>
                </c:pt>
                <c:pt idx="1018">
                  <c:v>0.23730100000000001</c:v>
                </c:pt>
                <c:pt idx="1019">
                  <c:v>0.237453</c:v>
                </c:pt>
                <c:pt idx="1020">
                  <c:v>0.23760500000000001</c:v>
                </c:pt>
                <c:pt idx="1021">
                  <c:v>0.237757</c:v>
                </c:pt>
                <c:pt idx="1022">
                  <c:v>0.23791000000000001</c:v>
                </c:pt>
                <c:pt idx="1023">
                  <c:v>0.238062</c:v>
                </c:pt>
                <c:pt idx="1024">
                  <c:v>0.23821400000000001</c:v>
                </c:pt>
                <c:pt idx="1025">
                  <c:v>0.238367</c:v>
                </c:pt>
                <c:pt idx="1026">
                  <c:v>0.23851900000000001</c:v>
                </c:pt>
                <c:pt idx="1027">
                  <c:v>0.23867099999999999</c:v>
                </c:pt>
                <c:pt idx="1028">
                  <c:v>0.23882400000000001</c:v>
                </c:pt>
                <c:pt idx="1029">
                  <c:v>0.23897599999999999</c:v>
                </c:pt>
                <c:pt idx="1030">
                  <c:v>0.23912800000000001</c:v>
                </c:pt>
                <c:pt idx="1031">
                  <c:v>0.23928099999999999</c:v>
                </c:pt>
                <c:pt idx="1032">
                  <c:v>0.23943300000000001</c:v>
                </c:pt>
                <c:pt idx="1033">
                  <c:v>0.23958499999999999</c:v>
                </c:pt>
                <c:pt idx="1034">
                  <c:v>0.23973700000000001</c:v>
                </c:pt>
                <c:pt idx="1035">
                  <c:v>0.23988999999999999</c:v>
                </c:pt>
                <c:pt idx="1036">
                  <c:v>0.24004200000000001</c:v>
                </c:pt>
                <c:pt idx="1037">
                  <c:v>0.24019399999999999</c:v>
                </c:pt>
                <c:pt idx="1038">
                  <c:v>0.24034700000000001</c:v>
                </c:pt>
                <c:pt idx="1039">
                  <c:v>0.24049899999999999</c:v>
                </c:pt>
                <c:pt idx="1040">
                  <c:v>0.240651</c:v>
                </c:pt>
                <c:pt idx="1041">
                  <c:v>0.24080399999999999</c:v>
                </c:pt>
                <c:pt idx="1042">
                  <c:v>0.240956</c:v>
                </c:pt>
                <c:pt idx="1043">
                  <c:v>0.24110799999999999</c:v>
                </c:pt>
                <c:pt idx="1044">
                  <c:v>0.241261</c:v>
                </c:pt>
                <c:pt idx="1045">
                  <c:v>0.24141299999999999</c:v>
                </c:pt>
                <c:pt idx="1046">
                  <c:v>0.241565</c:v>
                </c:pt>
                <c:pt idx="1047">
                  <c:v>0.24171699999999999</c:v>
                </c:pt>
                <c:pt idx="1048">
                  <c:v>0.24187</c:v>
                </c:pt>
                <c:pt idx="1049">
                  <c:v>0.24202199999999999</c:v>
                </c:pt>
                <c:pt idx="1050">
                  <c:v>0.242174</c:v>
                </c:pt>
                <c:pt idx="1051">
                  <c:v>0.24232699999999999</c:v>
                </c:pt>
                <c:pt idx="1052">
                  <c:v>0.242479</c:v>
                </c:pt>
                <c:pt idx="1053">
                  <c:v>0.24263100000000001</c:v>
                </c:pt>
                <c:pt idx="1054">
                  <c:v>0.242784</c:v>
                </c:pt>
                <c:pt idx="1055">
                  <c:v>0.24293600000000001</c:v>
                </c:pt>
                <c:pt idx="1056">
                  <c:v>0.243088</c:v>
                </c:pt>
                <c:pt idx="1057">
                  <c:v>0.24324100000000001</c:v>
                </c:pt>
                <c:pt idx="1058">
                  <c:v>0.243393</c:v>
                </c:pt>
                <c:pt idx="1059">
                  <c:v>0.24354500000000001</c:v>
                </c:pt>
                <c:pt idx="1060">
                  <c:v>0.243697</c:v>
                </c:pt>
                <c:pt idx="1061">
                  <c:v>0.24385000000000001</c:v>
                </c:pt>
                <c:pt idx="1062">
                  <c:v>0.244002</c:v>
                </c:pt>
                <c:pt idx="1063">
                  <c:v>0.24415400000000001</c:v>
                </c:pt>
                <c:pt idx="1064">
                  <c:v>0.244307</c:v>
                </c:pt>
                <c:pt idx="1065">
                  <c:v>0.24445900000000001</c:v>
                </c:pt>
                <c:pt idx="1066">
                  <c:v>0.244611</c:v>
                </c:pt>
                <c:pt idx="1067">
                  <c:v>0.24476400000000001</c:v>
                </c:pt>
                <c:pt idx="1068">
                  <c:v>0.24491599999999999</c:v>
                </c:pt>
                <c:pt idx="1069">
                  <c:v>0.24506800000000001</c:v>
                </c:pt>
                <c:pt idx="1070">
                  <c:v>0.24522099999999999</c:v>
                </c:pt>
                <c:pt idx="1071">
                  <c:v>0.24537300000000001</c:v>
                </c:pt>
                <c:pt idx="1072">
                  <c:v>0.24552499999999999</c:v>
                </c:pt>
                <c:pt idx="1073">
                  <c:v>0.24567800000000001</c:v>
                </c:pt>
                <c:pt idx="1074">
                  <c:v>0.24582999999999999</c:v>
                </c:pt>
                <c:pt idx="1075">
                  <c:v>0.24598200000000001</c:v>
                </c:pt>
                <c:pt idx="1076">
                  <c:v>0.24613399999999999</c:v>
                </c:pt>
                <c:pt idx="1077">
                  <c:v>0.24628700000000001</c:v>
                </c:pt>
                <c:pt idx="1078">
                  <c:v>0.24643899999999999</c:v>
                </c:pt>
                <c:pt idx="1079">
                  <c:v>0.246591</c:v>
                </c:pt>
                <c:pt idx="1080">
                  <c:v>0.24674399999999999</c:v>
                </c:pt>
                <c:pt idx="1081">
                  <c:v>0.246896</c:v>
                </c:pt>
                <c:pt idx="1082">
                  <c:v>0.24704799999999999</c:v>
                </c:pt>
                <c:pt idx="1083">
                  <c:v>0.247201</c:v>
                </c:pt>
                <c:pt idx="1084">
                  <c:v>0.24735299999999999</c:v>
                </c:pt>
                <c:pt idx="1085">
                  <c:v>0.247505</c:v>
                </c:pt>
                <c:pt idx="1086">
                  <c:v>0.24765799999999999</c:v>
                </c:pt>
                <c:pt idx="1087">
                  <c:v>0.24781</c:v>
                </c:pt>
                <c:pt idx="1088">
                  <c:v>0.24796199999999999</c:v>
                </c:pt>
                <c:pt idx="1089">
                  <c:v>0.248114</c:v>
                </c:pt>
                <c:pt idx="1090">
                  <c:v>0.24826699999999999</c:v>
                </c:pt>
                <c:pt idx="1091">
                  <c:v>0.248419</c:v>
                </c:pt>
                <c:pt idx="1092">
                  <c:v>0.24857099999999999</c:v>
                </c:pt>
                <c:pt idx="1093">
                  <c:v>0.248724</c:v>
                </c:pt>
                <c:pt idx="1094">
                  <c:v>0.24887600000000001</c:v>
                </c:pt>
                <c:pt idx="1095">
                  <c:v>0.249028</c:v>
                </c:pt>
                <c:pt idx="1096">
                  <c:v>0.24918100000000001</c:v>
                </c:pt>
                <c:pt idx="1097">
                  <c:v>0.249333</c:v>
                </c:pt>
                <c:pt idx="1098">
                  <c:v>0.24948500000000001</c:v>
                </c:pt>
                <c:pt idx="1099">
                  <c:v>0.249638</c:v>
                </c:pt>
                <c:pt idx="1100">
                  <c:v>0.24979000000000001</c:v>
                </c:pt>
                <c:pt idx="1101">
                  <c:v>0.249942</c:v>
                </c:pt>
                <c:pt idx="1102">
                  <c:v>0.25009399999999998</c:v>
                </c:pt>
                <c:pt idx="1103">
                  <c:v>0.250247</c:v>
                </c:pt>
                <c:pt idx="1104">
                  <c:v>0.25039899999999998</c:v>
                </c:pt>
                <c:pt idx="1105">
                  <c:v>0.25055100000000002</c:v>
                </c:pt>
                <c:pt idx="1106">
                  <c:v>0.25070399999999998</c:v>
                </c:pt>
                <c:pt idx="1107">
                  <c:v>0.25085600000000002</c:v>
                </c:pt>
                <c:pt idx="1108">
                  <c:v>0.25100800000000001</c:v>
                </c:pt>
                <c:pt idx="1109">
                  <c:v>0.25116100000000002</c:v>
                </c:pt>
                <c:pt idx="1110">
                  <c:v>0.25131300000000001</c:v>
                </c:pt>
                <c:pt idx="1111">
                  <c:v>0.25146499999999999</c:v>
                </c:pt>
                <c:pt idx="1112">
                  <c:v>0.25161800000000001</c:v>
                </c:pt>
                <c:pt idx="1113">
                  <c:v>0.25176999999999999</c:v>
                </c:pt>
                <c:pt idx="1114">
                  <c:v>0.25192199999999998</c:v>
                </c:pt>
                <c:pt idx="1115">
                  <c:v>0.25207499999999999</c:v>
                </c:pt>
                <c:pt idx="1116">
                  <c:v>0.25222699999999998</c:v>
                </c:pt>
                <c:pt idx="1117">
                  <c:v>0.25237900000000002</c:v>
                </c:pt>
                <c:pt idx="1118">
                  <c:v>0.25253100000000001</c:v>
                </c:pt>
                <c:pt idx="1119">
                  <c:v>0.25268400000000002</c:v>
                </c:pt>
                <c:pt idx="1120">
                  <c:v>0.25283600000000001</c:v>
                </c:pt>
                <c:pt idx="1121">
                  <c:v>0.25298799999999999</c:v>
                </c:pt>
                <c:pt idx="1122">
                  <c:v>0.253141</c:v>
                </c:pt>
                <c:pt idx="1123">
                  <c:v>0.25329299999999999</c:v>
                </c:pt>
                <c:pt idx="1124">
                  <c:v>0.25344499999999998</c:v>
                </c:pt>
                <c:pt idx="1125">
                  <c:v>0.25359799999999999</c:v>
                </c:pt>
                <c:pt idx="1126">
                  <c:v>0.25374999999999998</c:v>
                </c:pt>
                <c:pt idx="1127">
                  <c:v>0.25390200000000002</c:v>
                </c:pt>
                <c:pt idx="1128">
                  <c:v>0.25405499999999998</c:v>
                </c:pt>
                <c:pt idx="1129">
                  <c:v>0.25420700000000002</c:v>
                </c:pt>
                <c:pt idx="1130">
                  <c:v>0.254359</c:v>
                </c:pt>
                <c:pt idx="1131">
                  <c:v>0.25451099999999999</c:v>
                </c:pt>
                <c:pt idx="1132">
                  <c:v>0.254664</c:v>
                </c:pt>
                <c:pt idx="1133">
                  <c:v>0.25481599999999999</c:v>
                </c:pt>
                <c:pt idx="1134">
                  <c:v>0.25496799999999997</c:v>
                </c:pt>
                <c:pt idx="1135">
                  <c:v>0.25512099999999999</c:v>
                </c:pt>
                <c:pt idx="1136">
                  <c:v>0.25527300000000003</c:v>
                </c:pt>
                <c:pt idx="1137">
                  <c:v>0.25542500000000001</c:v>
                </c:pt>
                <c:pt idx="1138">
                  <c:v>0.25557800000000003</c:v>
                </c:pt>
                <c:pt idx="1139">
                  <c:v>0.25573000000000001</c:v>
                </c:pt>
                <c:pt idx="1140">
                  <c:v>0.255882</c:v>
                </c:pt>
                <c:pt idx="1141">
                  <c:v>0.25603500000000001</c:v>
                </c:pt>
                <c:pt idx="1142">
                  <c:v>0.256187</c:v>
                </c:pt>
                <c:pt idx="1143">
                  <c:v>0.25633899999999998</c:v>
                </c:pt>
                <c:pt idx="1144">
                  <c:v>0.25649100000000002</c:v>
                </c:pt>
                <c:pt idx="1145">
                  <c:v>0.25664399999999998</c:v>
                </c:pt>
                <c:pt idx="1146">
                  <c:v>0.25679600000000002</c:v>
                </c:pt>
                <c:pt idx="1147">
                  <c:v>0.25694800000000001</c:v>
                </c:pt>
                <c:pt idx="1148">
                  <c:v>0.25710100000000002</c:v>
                </c:pt>
                <c:pt idx="1149">
                  <c:v>0.25725300000000001</c:v>
                </c:pt>
                <c:pt idx="1150">
                  <c:v>0.25740499999999999</c:v>
                </c:pt>
                <c:pt idx="1151">
                  <c:v>0.25755800000000001</c:v>
                </c:pt>
                <c:pt idx="1152">
                  <c:v>0.25770999999999999</c:v>
                </c:pt>
                <c:pt idx="1153">
                  <c:v>0.25786199999999998</c:v>
                </c:pt>
                <c:pt idx="1154">
                  <c:v>0.25801499999999999</c:v>
                </c:pt>
                <c:pt idx="1155">
                  <c:v>0.25816699999999998</c:v>
                </c:pt>
                <c:pt idx="1156">
                  <c:v>0.25831900000000002</c:v>
                </c:pt>
                <c:pt idx="1157">
                  <c:v>0.25847199999999998</c:v>
                </c:pt>
                <c:pt idx="1158">
                  <c:v>0.25862400000000002</c:v>
                </c:pt>
                <c:pt idx="1159">
                  <c:v>0.25877600000000001</c:v>
                </c:pt>
                <c:pt idx="1160">
                  <c:v>0.25892799999999999</c:v>
                </c:pt>
                <c:pt idx="1161">
                  <c:v>0.25908100000000001</c:v>
                </c:pt>
                <c:pt idx="1162">
                  <c:v>0.25923299999999999</c:v>
                </c:pt>
                <c:pt idx="1163">
                  <c:v>0.25938499999999998</c:v>
                </c:pt>
                <c:pt idx="1164">
                  <c:v>0.25953799999999999</c:v>
                </c:pt>
                <c:pt idx="1165">
                  <c:v>0.25968999999999998</c:v>
                </c:pt>
                <c:pt idx="1166">
                  <c:v>0.25984200000000002</c:v>
                </c:pt>
                <c:pt idx="1167">
                  <c:v>0.25999499999999998</c:v>
                </c:pt>
                <c:pt idx="1168">
                  <c:v>0.26014700000000002</c:v>
                </c:pt>
                <c:pt idx="1169">
                  <c:v>0.260299</c:v>
                </c:pt>
                <c:pt idx="1170">
                  <c:v>0.26045200000000002</c:v>
                </c:pt>
                <c:pt idx="1171">
                  <c:v>0.260604</c:v>
                </c:pt>
                <c:pt idx="1172">
                  <c:v>0.26075599999999999</c:v>
                </c:pt>
                <c:pt idx="1173">
                  <c:v>0.26090799999999997</c:v>
                </c:pt>
                <c:pt idx="1174">
                  <c:v>0.26106099999999999</c:v>
                </c:pt>
                <c:pt idx="1175">
                  <c:v>0.26121299999999997</c:v>
                </c:pt>
                <c:pt idx="1176">
                  <c:v>0.26136500000000001</c:v>
                </c:pt>
                <c:pt idx="1177">
                  <c:v>0.26151799999999997</c:v>
                </c:pt>
                <c:pt idx="1178">
                  <c:v>0.26167000000000001</c:v>
                </c:pt>
                <c:pt idx="1179">
                  <c:v>0.261822</c:v>
                </c:pt>
                <c:pt idx="1180">
                  <c:v>0.26197500000000001</c:v>
                </c:pt>
                <c:pt idx="1181">
                  <c:v>0.262127</c:v>
                </c:pt>
                <c:pt idx="1182">
                  <c:v>0.26227899999999998</c:v>
                </c:pt>
                <c:pt idx="1183">
                  <c:v>0.262432</c:v>
                </c:pt>
                <c:pt idx="1184">
                  <c:v>0.26258399999999998</c:v>
                </c:pt>
                <c:pt idx="1185">
                  <c:v>0.26273600000000003</c:v>
                </c:pt>
                <c:pt idx="1186">
                  <c:v>0.26288800000000001</c:v>
                </c:pt>
                <c:pt idx="1187">
                  <c:v>0.26304100000000002</c:v>
                </c:pt>
                <c:pt idx="1188">
                  <c:v>0.26319300000000001</c:v>
                </c:pt>
                <c:pt idx="1189">
                  <c:v>0.263345</c:v>
                </c:pt>
                <c:pt idx="1190">
                  <c:v>0.26349800000000001</c:v>
                </c:pt>
                <c:pt idx="1191">
                  <c:v>0.26365</c:v>
                </c:pt>
                <c:pt idx="1192">
                  <c:v>0.26380199999999998</c:v>
                </c:pt>
                <c:pt idx="1193">
                  <c:v>0.263955</c:v>
                </c:pt>
                <c:pt idx="1194">
                  <c:v>0.26410699999999998</c:v>
                </c:pt>
                <c:pt idx="1195">
                  <c:v>0.26425900000000002</c:v>
                </c:pt>
                <c:pt idx="1196">
                  <c:v>0.26441199999999998</c:v>
                </c:pt>
                <c:pt idx="1197">
                  <c:v>0.26456400000000002</c:v>
                </c:pt>
                <c:pt idx="1198">
                  <c:v>0.26471600000000001</c:v>
                </c:pt>
                <c:pt idx="1199">
                  <c:v>0.26486799999999999</c:v>
                </c:pt>
                <c:pt idx="1200">
                  <c:v>0.26502100000000001</c:v>
                </c:pt>
                <c:pt idx="1201">
                  <c:v>0.26517299999999999</c:v>
                </c:pt>
                <c:pt idx="1202">
                  <c:v>0.26532499999999998</c:v>
                </c:pt>
                <c:pt idx="1203">
                  <c:v>0.26547799999999999</c:v>
                </c:pt>
                <c:pt idx="1204">
                  <c:v>0.26562999999999998</c:v>
                </c:pt>
                <c:pt idx="1205">
                  <c:v>0.26578200000000002</c:v>
                </c:pt>
                <c:pt idx="1206">
                  <c:v>0.26593499999999998</c:v>
                </c:pt>
                <c:pt idx="1207">
                  <c:v>0.26608700000000002</c:v>
                </c:pt>
                <c:pt idx="1208">
                  <c:v>0.266239</c:v>
                </c:pt>
                <c:pt idx="1209">
                  <c:v>0.26639200000000002</c:v>
                </c:pt>
                <c:pt idx="1210">
                  <c:v>0.266544</c:v>
                </c:pt>
                <c:pt idx="1211">
                  <c:v>0.26669599999999999</c:v>
                </c:pt>
                <c:pt idx="1212">
                  <c:v>0.266849</c:v>
                </c:pt>
                <c:pt idx="1213">
                  <c:v>0.26700099999999999</c:v>
                </c:pt>
                <c:pt idx="1214">
                  <c:v>0.26715299999999997</c:v>
                </c:pt>
                <c:pt idx="1215">
                  <c:v>0.26730500000000001</c:v>
                </c:pt>
                <c:pt idx="1216">
                  <c:v>0.26745799999999997</c:v>
                </c:pt>
                <c:pt idx="1217">
                  <c:v>0.26761000000000001</c:v>
                </c:pt>
                <c:pt idx="1218">
                  <c:v>0.267762</c:v>
                </c:pt>
                <c:pt idx="1219">
                  <c:v>0.26791500000000001</c:v>
                </c:pt>
                <c:pt idx="1220">
                  <c:v>0.268067</c:v>
                </c:pt>
                <c:pt idx="1221">
                  <c:v>0.26821899999999999</c:v>
                </c:pt>
                <c:pt idx="1222">
                  <c:v>0.268372</c:v>
                </c:pt>
                <c:pt idx="1223">
                  <c:v>0.26852399999999998</c:v>
                </c:pt>
                <c:pt idx="1224">
                  <c:v>0.26867600000000003</c:v>
                </c:pt>
                <c:pt idx="1225">
                  <c:v>0.26882899999999998</c:v>
                </c:pt>
                <c:pt idx="1226">
                  <c:v>0.26898100000000003</c:v>
                </c:pt>
                <c:pt idx="1227">
                  <c:v>0.26913300000000001</c:v>
                </c:pt>
                <c:pt idx="1228">
                  <c:v>0.269285</c:v>
                </c:pt>
                <c:pt idx="1229">
                  <c:v>0.26943800000000001</c:v>
                </c:pt>
                <c:pt idx="1230">
                  <c:v>0.26959</c:v>
                </c:pt>
                <c:pt idx="1231">
                  <c:v>0.26974199999999998</c:v>
                </c:pt>
                <c:pt idx="1232">
                  <c:v>0.269895</c:v>
                </c:pt>
                <c:pt idx="1233">
                  <c:v>0.27004699999999998</c:v>
                </c:pt>
                <c:pt idx="1234">
                  <c:v>0.27019900000000002</c:v>
                </c:pt>
                <c:pt idx="1235">
                  <c:v>0.27035199999999998</c:v>
                </c:pt>
                <c:pt idx="1236">
                  <c:v>0.27050400000000002</c:v>
                </c:pt>
                <c:pt idx="1237">
                  <c:v>0.27065600000000001</c:v>
                </c:pt>
                <c:pt idx="1238">
                  <c:v>0.27080900000000002</c:v>
                </c:pt>
                <c:pt idx="1239">
                  <c:v>0.27096100000000001</c:v>
                </c:pt>
                <c:pt idx="1240">
                  <c:v>0.27111299999999999</c:v>
                </c:pt>
                <c:pt idx="1241">
                  <c:v>0.27126499999999998</c:v>
                </c:pt>
                <c:pt idx="1242">
                  <c:v>0.27141799999999999</c:v>
                </c:pt>
                <c:pt idx="1243">
                  <c:v>0.27156999999999998</c:v>
                </c:pt>
                <c:pt idx="1244">
                  <c:v>0.27172200000000002</c:v>
                </c:pt>
                <c:pt idx="1245">
                  <c:v>0.27187499999999998</c:v>
                </c:pt>
                <c:pt idx="1246">
                  <c:v>0.27202700000000002</c:v>
                </c:pt>
                <c:pt idx="1247">
                  <c:v>0.272179</c:v>
                </c:pt>
                <c:pt idx="1248">
                  <c:v>0.27233200000000002</c:v>
                </c:pt>
                <c:pt idx="1249">
                  <c:v>0.272484</c:v>
                </c:pt>
                <c:pt idx="1250">
                  <c:v>0.27263599999999999</c:v>
                </c:pt>
                <c:pt idx="1251">
                  <c:v>0.272789</c:v>
                </c:pt>
                <c:pt idx="1252">
                  <c:v>0.27294099999999999</c:v>
                </c:pt>
                <c:pt idx="1253">
                  <c:v>0.27309299999999997</c:v>
                </c:pt>
                <c:pt idx="1254">
                  <c:v>0.27324599999999999</c:v>
                </c:pt>
                <c:pt idx="1255">
                  <c:v>0.27339799999999997</c:v>
                </c:pt>
                <c:pt idx="1256">
                  <c:v>0.27355000000000002</c:v>
                </c:pt>
                <c:pt idx="1257">
                  <c:v>0.273702</c:v>
                </c:pt>
                <c:pt idx="1258">
                  <c:v>0.27385500000000002</c:v>
                </c:pt>
                <c:pt idx="1259">
                  <c:v>0.274007</c:v>
                </c:pt>
                <c:pt idx="1260">
                  <c:v>0.27415899999999999</c:v>
                </c:pt>
                <c:pt idx="1261">
                  <c:v>0.274312</c:v>
                </c:pt>
                <c:pt idx="1262">
                  <c:v>0.27446399999999999</c:v>
                </c:pt>
                <c:pt idx="1263">
                  <c:v>0.27461600000000003</c:v>
                </c:pt>
                <c:pt idx="1264">
                  <c:v>0.27476899999999999</c:v>
                </c:pt>
                <c:pt idx="1265">
                  <c:v>0.27492100000000003</c:v>
                </c:pt>
                <c:pt idx="1266">
                  <c:v>0.27507300000000001</c:v>
                </c:pt>
                <c:pt idx="1267">
                  <c:v>0.27522600000000003</c:v>
                </c:pt>
                <c:pt idx="1268">
                  <c:v>0.27537800000000001</c:v>
                </c:pt>
                <c:pt idx="1269">
                  <c:v>0.27553</c:v>
                </c:pt>
                <c:pt idx="1270">
                  <c:v>0.27568199999999998</c:v>
                </c:pt>
                <c:pt idx="1271">
                  <c:v>0.275835</c:v>
                </c:pt>
                <c:pt idx="1272">
                  <c:v>0.27598699999999998</c:v>
                </c:pt>
                <c:pt idx="1273">
                  <c:v>0.27613900000000002</c:v>
                </c:pt>
                <c:pt idx="1274">
                  <c:v>0.27629199999999998</c:v>
                </c:pt>
                <c:pt idx="1275">
                  <c:v>0.27644400000000002</c:v>
                </c:pt>
                <c:pt idx="1276">
                  <c:v>0.27659600000000001</c:v>
                </c:pt>
                <c:pt idx="1277">
                  <c:v>0.27674900000000002</c:v>
                </c:pt>
                <c:pt idx="1278">
                  <c:v>0.27690100000000001</c:v>
                </c:pt>
                <c:pt idx="1279">
                  <c:v>0.27705299999999999</c:v>
                </c:pt>
                <c:pt idx="1280">
                  <c:v>0.27720600000000001</c:v>
                </c:pt>
                <c:pt idx="1281">
                  <c:v>0.27735799999999999</c:v>
                </c:pt>
                <c:pt idx="1282">
                  <c:v>0.27750999999999998</c:v>
                </c:pt>
                <c:pt idx="1283">
                  <c:v>0.27766200000000002</c:v>
                </c:pt>
                <c:pt idx="1284">
                  <c:v>0.27781499999999998</c:v>
                </c:pt>
                <c:pt idx="1285">
                  <c:v>0.27796700000000002</c:v>
                </c:pt>
                <c:pt idx="1286">
                  <c:v>0.27811900000000001</c:v>
                </c:pt>
                <c:pt idx="1287">
                  <c:v>0.27827200000000002</c:v>
                </c:pt>
                <c:pt idx="1288">
                  <c:v>0.278424</c:v>
                </c:pt>
                <c:pt idx="1289">
                  <c:v>0.27857599999999999</c:v>
                </c:pt>
                <c:pt idx="1290">
                  <c:v>0.278729</c:v>
                </c:pt>
                <c:pt idx="1291">
                  <c:v>0.27888099999999999</c:v>
                </c:pt>
                <c:pt idx="1292">
                  <c:v>0.27903299999999998</c:v>
                </c:pt>
                <c:pt idx="1293">
                  <c:v>0.27918599999999999</c:v>
                </c:pt>
                <c:pt idx="1294">
                  <c:v>0.27933799999999998</c:v>
                </c:pt>
                <c:pt idx="1295">
                  <c:v>0.27949000000000002</c:v>
                </c:pt>
                <c:pt idx="1296">
                  <c:v>0.279642</c:v>
                </c:pt>
                <c:pt idx="1297">
                  <c:v>0.27979500000000002</c:v>
                </c:pt>
                <c:pt idx="1298">
                  <c:v>0.279947</c:v>
                </c:pt>
                <c:pt idx="1299">
                  <c:v>0.28009899999999999</c:v>
                </c:pt>
                <c:pt idx="1300">
                  <c:v>0.280252</c:v>
                </c:pt>
                <c:pt idx="1301">
                  <c:v>0.28040399999999999</c:v>
                </c:pt>
                <c:pt idx="1302">
                  <c:v>0.28055600000000003</c:v>
                </c:pt>
                <c:pt idx="1303">
                  <c:v>0.28070899999999999</c:v>
                </c:pt>
                <c:pt idx="1304">
                  <c:v>0.28086100000000003</c:v>
                </c:pt>
                <c:pt idx="1305">
                  <c:v>0.28101300000000001</c:v>
                </c:pt>
                <c:pt idx="1306">
                  <c:v>0.28116600000000003</c:v>
                </c:pt>
                <c:pt idx="1307">
                  <c:v>0.28131800000000001</c:v>
                </c:pt>
                <c:pt idx="1308">
                  <c:v>0.28147</c:v>
                </c:pt>
                <c:pt idx="1309">
                  <c:v>0.28162300000000001</c:v>
                </c:pt>
                <c:pt idx="1310">
                  <c:v>0.281775</c:v>
                </c:pt>
                <c:pt idx="1311">
                  <c:v>0.28192699999999998</c:v>
                </c:pt>
                <c:pt idx="1312">
                  <c:v>0.28207900000000002</c:v>
                </c:pt>
                <c:pt idx="1313">
                  <c:v>0.28223199999999998</c:v>
                </c:pt>
                <c:pt idx="1314">
                  <c:v>0.28238400000000002</c:v>
                </c:pt>
                <c:pt idx="1315">
                  <c:v>0.28253600000000001</c:v>
                </c:pt>
                <c:pt idx="1316">
                  <c:v>0.28268900000000002</c:v>
                </c:pt>
                <c:pt idx="1317">
                  <c:v>0.28284100000000001</c:v>
                </c:pt>
                <c:pt idx="1318">
                  <c:v>0.28299299999999999</c:v>
                </c:pt>
                <c:pt idx="1319">
                  <c:v>0.28314600000000001</c:v>
                </c:pt>
                <c:pt idx="1320">
                  <c:v>0.28329799999999999</c:v>
                </c:pt>
                <c:pt idx="1321">
                  <c:v>0.28344999999999998</c:v>
                </c:pt>
                <c:pt idx="1322">
                  <c:v>0.28360299999999999</c:v>
                </c:pt>
                <c:pt idx="1323">
                  <c:v>0.28375499999999998</c:v>
                </c:pt>
                <c:pt idx="1324">
                  <c:v>0.28390700000000002</c:v>
                </c:pt>
                <c:pt idx="1325">
                  <c:v>0.28405900000000001</c:v>
                </c:pt>
                <c:pt idx="1326">
                  <c:v>0.28421200000000002</c:v>
                </c:pt>
                <c:pt idx="1327">
                  <c:v>0.28436400000000001</c:v>
                </c:pt>
                <c:pt idx="1328">
                  <c:v>0.28451599999999999</c:v>
                </c:pt>
                <c:pt idx="1329">
                  <c:v>0.28466900000000001</c:v>
                </c:pt>
                <c:pt idx="1330">
                  <c:v>0.28482099999999999</c:v>
                </c:pt>
                <c:pt idx="1331">
                  <c:v>0.28497299999999998</c:v>
                </c:pt>
                <c:pt idx="1332">
                  <c:v>0.28512599999999999</c:v>
                </c:pt>
                <c:pt idx="1333">
                  <c:v>0.28527799999999998</c:v>
                </c:pt>
                <c:pt idx="1334">
                  <c:v>0.28543000000000002</c:v>
                </c:pt>
                <c:pt idx="1335">
                  <c:v>0.28558299999999998</c:v>
                </c:pt>
                <c:pt idx="1336">
                  <c:v>0.28573500000000002</c:v>
                </c:pt>
                <c:pt idx="1337">
                  <c:v>0.285887</c:v>
                </c:pt>
                <c:pt idx="1338">
                  <c:v>0.28603899999999999</c:v>
                </c:pt>
                <c:pt idx="1339">
                  <c:v>0.286192</c:v>
                </c:pt>
                <c:pt idx="1340">
                  <c:v>0.28634399999999999</c:v>
                </c:pt>
                <c:pt idx="1341">
                  <c:v>0.28649599999999997</c:v>
                </c:pt>
                <c:pt idx="1342">
                  <c:v>0.28664899999999999</c:v>
                </c:pt>
                <c:pt idx="1343">
                  <c:v>0.28680099999999997</c:v>
                </c:pt>
                <c:pt idx="1344">
                  <c:v>0.28695300000000001</c:v>
                </c:pt>
                <c:pt idx="1345">
                  <c:v>0.28710599999999997</c:v>
                </c:pt>
                <c:pt idx="1346">
                  <c:v>0.28725800000000001</c:v>
                </c:pt>
                <c:pt idx="1347">
                  <c:v>0.28741</c:v>
                </c:pt>
                <c:pt idx="1348">
                  <c:v>0.28756300000000001</c:v>
                </c:pt>
                <c:pt idx="1349">
                  <c:v>0.287715</c:v>
                </c:pt>
                <c:pt idx="1350">
                  <c:v>0.28786699999999998</c:v>
                </c:pt>
                <c:pt idx="1351">
                  <c:v>0.28802</c:v>
                </c:pt>
                <c:pt idx="1352">
                  <c:v>0.28817199999999998</c:v>
                </c:pt>
                <c:pt idx="1353">
                  <c:v>0.28832400000000002</c:v>
                </c:pt>
                <c:pt idx="1354">
                  <c:v>0.28847600000000001</c:v>
                </c:pt>
                <c:pt idx="1355">
                  <c:v>0.28862900000000002</c:v>
                </c:pt>
                <c:pt idx="1356">
                  <c:v>0.28878100000000001</c:v>
                </c:pt>
                <c:pt idx="1357">
                  <c:v>0.288933</c:v>
                </c:pt>
                <c:pt idx="1358">
                  <c:v>0.28908600000000001</c:v>
                </c:pt>
                <c:pt idx="1359">
                  <c:v>0.289238</c:v>
                </c:pt>
                <c:pt idx="1360">
                  <c:v>0.28938999999999998</c:v>
                </c:pt>
                <c:pt idx="1361">
                  <c:v>0.28954299999999999</c:v>
                </c:pt>
                <c:pt idx="1362">
                  <c:v>0.28969499999999998</c:v>
                </c:pt>
                <c:pt idx="1363">
                  <c:v>0.28984700000000002</c:v>
                </c:pt>
                <c:pt idx="1364">
                  <c:v>0.28999999999999998</c:v>
                </c:pt>
                <c:pt idx="1365">
                  <c:v>0.29015200000000002</c:v>
                </c:pt>
                <c:pt idx="1366">
                  <c:v>0.29030400000000001</c:v>
                </c:pt>
                <c:pt idx="1367">
                  <c:v>0.29045599999999999</c:v>
                </c:pt>
                <c:pt idx="1368">
                  <c:v>0.29060900000000001</c:v>
                </c:pt>
                <c:pt idx="1369">
                  <c:v>0.29076099999999999</c:v>
                </c:pt>
                <c:pt idx="1370">
                  <c:v>0.29091299999999998</c:v>
                </c:pt>
                <c:pt idx="1371">
                  <c:v>0.29106599999999999</c:v>
                </c:pt>
                <c:pt idx="1372">
                  <c:v>0.29121799999999998</c:v>
                </c:pt>
                <c:pt idx="1373">
                  <c:v>0.29137000000000002</c:v>
                </c:pt>
                <c:pt idx="1374">
                  <c:v>0.29152299999999998</c:v>
                </c:pt>
                <c:pt idx="1375">
                  <c:v>0.29167500000000002</c:v>
                </c:pt>
                <c:pt idx="1376">
                  <c:v>0.291827</c:v>
                </c:pt>
                <c:pt idx="1377">
                  <c:v>0.29198000000000002</c:v>
                </c:pt>
                <c:pt idx="1378">
                  <c:v>0.292132</c:v>
                </c:pt>
                <c:pt idx="1379">
                  <c:v>0.29228399999999999</c:v>
                </c:pt>
                <c:pt idx="1380">
                  <c:v>0.29243599999999997</c:v>
                </c:pt>
                <c:pt idx="1381">
                  <c:v>0.29258899999999999</c:v>
                </c:pt>
                <c:pt idx="1382">
                  <c:v>0.29274099999999997</c:v>
                </c:pt>
                <c:pt idx="1383">
                  <c:v>0.29289300000000001</c:v>
                </c:pt>
                <c:pt idx="1384">
                  <c:v>0.29304599999999997</c:v>
                </c:pt>
                <c:pt idx="1385">
                  <c:v>0.29319800000000001</c:v>
                </c:pt>
                <c:pt idx="1386">
                  <c:v>0.29335</c:v>
                </c:pt>
                <c:pt idx="1387">
                  <c:v>0.29350300000000001</c:v>
                </c:pt>
                <c:pt idx="1388">
                  <c:v>0.293655</c:v>
                </c:pt>
                <c:pt idx="1389">
                  <c:v>0.29380699999999998</c:v>
                </c:pt>
                <c:pt idx="1390">
                  <c:v>0.29396</c:v>
                </c:pt>
                <c:pt idx="1391">
                  <c:v>0.29411199999999998</c:v>
                </c:pt>
                <c:pt idx="1392">
                  <c:v>0.29426400000000003</c:v>
                </c:pt>
                <c:pt idx="1393">
                  <c:v>0.29441699999999998</c:v>
                </c:pt>
                <c:pt idx="1394">
                  <c:v>0.29456900000000003</c:v>
                </c:pt>
                <c:pt idx="1395">
                  <c:v>0.29472100000000001</c:v>
                </c:pt>
                <c:pt idx="1396">
                  <c:v>0.294873</c:v>
                </c:pt>
                <c:pt idx="1397">
                  <c:v>0.29502600000000001</c:v>
                </c:pt>
                <c:pt idx="1398">
                  <c:v>0.295178</c:v>
                </c:pt>
                <c:pt idx="1399">
                  <c:v>0.29532999999999998</c:v>
                </c:pt>
                <c:pt idx="1400">
                  <c:v>0.295483</c:v>
                </c:pt>
                <c:pt idx="1401">
                  <c:v>0.29563499999999998</c:v>
                </c:pt>
                <c:pt idx="1402">
                  <c:v>0.29578700000000002</c:v>
                </c:pt>
                <c:pt idx="1403">
                  <c:v>0.29593999999999998</c:v>
                </c:pt>
                <c:pt idx="1404">
                  <c:v>0.29609200000000002</c:v>
                </c:pt>
                <c:pt idx="1405">
                  <c:v>0.29624400000000001</c:v>
                </c:pt>
                <c:pt idx="1406">
                  <c:v>0.29639700000000002</c:v>
                </c:pt>
                <c:pt idx="1407">
                  <c:v>0.29654900000000001</c:v>
                </c:pt>
                <c:pt idx="1408">
                  <c:v>0.29670099999999999</c:v>
                </c:pt>
                <c:pt idx="1409">
                  <c:v>0.29685299999999998</c:v>
                </c:pt>
                <c:pt idx="1410">
                  <c:v>0.29700599999999999</c:v>
                </c:pt>
                <c:pt idx="1411">
                  <c:v>0.29715799999999998</c:v>
                </c:pt>
                <c:pt idx="1412">
                  <c:v>0.29731000000000002</c:v>
                </c:pt>
                <c:pt idx="1413">
                  <c:v>0.29746299999999998</c:v>
                </c:pt>
                <c:pt idx="1414">
                  <c:v>0.29761500000000002</c:v>
                </c:pt>
                <c:pt idx="1415">
                  <c:v>0.297767</c:v>
                </c:pt>
                <c:pt idx="1416">
                  <c:v>0.29792000000000002</c:v>
                </c:pt>
                <c:pt idx="1417">
                  <c:v>0.298072</c:v>
                </c:pt>
                <c:pt idx="1418">
                  <c:v>0.29822399999999999</c:v>
                </c:pt>
                <c:pt idx="1419">
                  <c:v>0.298377</c:v>
                </c:pt>
                <c:pt idx="1420">
                  <c:v>0.29852899999999999</c:v>
                </c:pt>
                <c:pt idx="1421">
                  <c:v>0.29868099999999997</c:v>
                </c:pt>
                <c:pt idx="1422">
                  <c:v>0.29883300000000002</c:v>
                </c:pt>
                <c:pt idx="1423">
                  <c:v>0.29898599999999997</c:v>
                </c:pt>
                <c:pt idx="1424">
                  <c:v>0.29913800000000001</c:v>
                </c:pt>
                <c:pt idx="1425">
                  <c:v>0.29929</c:v>
                </c:pt>
                <c:pt idx="1426">
                  <c:v>0.29944300000000001</c:v>
                </c:pt>
                <c:pt idx="1427">
                  <c:v>0.299595</c:v>
                </c:pt>
                <c:pt idx="1428">
                  <c:v>0.29974699999999999</c:v>
                </c:pt>
                <c:pt idx="1429">
                  <c:v>0.2999</c:v>
                </c:pt>
                <c:pt idx="1430">
                  <c:v>0.30005199999999999</c:v>
                </c:pt>
                <c:pt idx="1431">
                  <c:v>0.30020400000000003</c:v>
                </c:pt>
                <c:pt idx="1432">
                  <c:v>0.30035699999999999</c:v>
                </c:pt>
                <c:pt idx="1433">
                  <c:v>0.30050900000000003</c:v>
                </c:pt>
                <c:pt idx="1434">
                  <c:v>0.30066100000000001</c:v>
                </c:pt>
                <c:pt idx="1435">
                  <c:v>0.300813</c:v>
                </c:pt>
                <c:pt idx="1436">
                  <c:v>0.30096600000000001</c:v>
                </c:pt>
                <c:pt idx="1437">
                  <c:v>0.301118</c:v>
                </c:pt>
                <c:pt idx="1438">
                  <c:v>0.30126999999999998</c:v>
                </c:pt>
                <c:pt idx="1439">
                  <c:v>0.301423</c:v>
                </c:pt>
                <c:pt idx="1440">
                  <c:v>0.30157499999999998</c:v>
                </c:pt>
                <c:pt idx="1441">
                  <c:v>0.30172700000000002</c:v>
                </c:pt>
                <c:pt idx="1442">
                  <c:v>0.30187999999999998</c:v>
                </c:pt>
                <c:pt idx="1443">
                  <c:v>0.30203200000000002</c:v>
                </c:pt>
                <c:pt idx="1444">
                  <c:v>0.30218400000000001</c:v>
                </c:pt>
                <c:pt idx="1445">
                  <c:v>0.30233700000000002</c:v>
                </c:pt>
                <c:pt idx="1446">
                  <c:v>0.30248900000000001</c:v>
                </c:pt>
                <c:pt idx="1447">
                  <c:v>0.30264099999999999</c:v>
                </c:pt>
                <c:pt idx="1448">
                  <c:v>0.30279400000000001</c:v>
                </c:pt>
                <c:pt idx="1449">
                  <c:v>0.30294599999999999</c:v>
                </c:pt>
                <c:pt idx="1450">
                  <c:v>0.30309799999999998</c:v>
                </c:pt>
                <c:pt idx="1451">
                  <c:v>0.30325000000000002</c:v>
                </c:pt>
                <c:pt idx="1452">
                  <c:v>0.30340299999999998</c:v>
                </c:pt>
                <c:pt idx="1453">
                  <c:v>0.30355500000000002</c:v>
                </c:pt>
                <c:pt idx="1454">
                  <c:v>0.303707</c:v>
                </c:pt>
                <c:pt idx="1455">
                  <c:v>0.30386000000000002</c:v>
                </c:pt>
                <c:pt idx="1456">
                  <c:v>0.304012</c:v>
                </c:pt>
                <c:pt idx="1457">
                  <c:v>0.30416399999999999</c:v>
                </c:pt>
                <c:pt idx="1458">
                  <c:v>0.304317</c:v>
                </c:pt>
                <c:pt idx="1459">
                  <c:v>0.30446899999999999</c:v>
                </c:pt>
                <c:pt idx="1460">
                  <c:v>0.30462099999999998</c:v>
                </c:pt>
                <c:pt idx="1461">
                  <c:v>0.30477399999999999</c:v>
                </c:pt>
                <c:pt idx="1462">
                  <c:v>0.30492599999999997</c:v>
                </c:pt>
                <c:pt idx="1463">
                  <c:v>0.30507800000000002</c:v>
                </c:pt>
                <c:pt idx="1464">
                  <c:v>0.30523</c:v>
                </c:pt>
                <c:pt idx="1465">
                  <c:v>0.30538300000000002</c:v>
                </c:pt>
                <c:pt idx="1466">
                  <c:v>0.305535</c:v>
                </c:pt>
                <c:pt idx="1467">
                  <c:v>0.30568699999999999</c:v>
                </c:pt>
                <c:pt idx="1468">
                  <c:v>0.30584</c:v>
                </c:pt>
                <c:pt idx="1469">
                  <c:v>0.30599199999999999</c:v>
                </c:pt>
                <c:pt idx="1470">
                  <c:v>0.30614400000000003</c:v>
                </c:pt>
                <c:pt idx="1471">
                  <c:v>0.30629699999999999</c:v>
                </c:pt>
                <c:pt idx="1472">
                  <c:v>0.30644900000000003</c:v>
                </c:pt>
                <c:pt idx="1473">
                  <c:v>0.30660100000000001</c:v>
                </c:pt>
                <c:pt idx="1474">
                  <c:v>0.30675400000000003</c:v>
                </c:pt>
                <c:pt idx="1475">
                  <c:v>0.30690600000000001</c:v>
                </c:pt>
                <c:pt idx="1476">
                  <c:v>0.307058</c:v>
                </c:pt>
                <c:pt idx="1477">
                  <c:v>0.30720999999999998</c:v>
                </c:pt>
                <c:pt idx="1478">
                  <c:v>0.307363</c:v>
                </c:pt>
                <c:pt idx="1479">
                  <c:v>0.30751499999999998</c:v>
                </c:pt>
                <c:pt idx="1480">
                  <c:v>0.30766700000000002</c:v>
                </c:pt>
                <c:pt idx="1481">
                  <c:v>0.30781999999999998</c:v>
                </c:pt>
                <c:pt idx="1482">
                  <c:v>0.30797200000000002</c:v>
                </c:pt>
                <c:pt idx="1483">
                  <c:v>0.30812400000000001</c:v>
                </c:pt>
                <c:pt idx="1484">
                  <c:v>0.30827700000000002</c:v>
                </c:pt>
                <c:pt idx="1485">
                  <c:v>0.30842900000000001</c:v>
                </c:pt>
                <c:pt idx="1486">
                  <c:v>0.30858099999999999</c:v>
                </c:pt>
                <c:pt idx="1487">
                  <c:v>0.30873400000000001</c:v>
                </c:pt>
                <c:pt idx="1488">
                  <c:v>0.30888599999999999</c:v>
                </c:pt>
                <c:pt idx="1489">
                  <c:v>0.30903799999999998</c:v>
                </c:pt>
                <c:pt idx="1490">
                  <c:v>0.30919099999999999</c:v>
                </c:pt>
                <c:pt idx="1491">
                  <c:v>0.30934299999999998</c:v>
                </c:pt>
                <c:pt idx="1492">
                  <c:v>0.30949500000000002</c:v>
                </c:pt>
                <c:pt idx="1493">
                  <c:v>0.30964700000000001</c:v>
                </c:pt>
                <c:pt idx="1494">
                  <c:v>0.30980000000000002</c:v>
                </c:pt>
                <c:pt idx="1495">
                  <c:v>0.30995200000000001</c:v>
                </c:pt>
                <c:pt idx="1496">
                  <c:v>0.31010399999999999</c:v>
                </c:pt>
                <c:pt idx="1497">
                  <c:v>0.31025700000000001</c:v>
                </c:pt>
                <c:pt idx="1498">
                  <c:v>0.31040899999999999</c:v>
                </c:pt>
                <c:pt idx="1499">
                  <c:v>0.31056099999999998</c:v>
                </c:pt>
                <c:pt idx="1500">
                  <c:v>0.31071399999999999</c:v>
                </c:pt>
                <c:pt idx="1501">
                  <c:v>0.31086599999999998</c:v>
                </c:pt>
                <c:pt idx="1502">
                  <c:v>0.31101800000000002</c:v>
                </c:pt>
                <c:pt idx="1503">
                  <c:v>0.31117099999999998</c:v>
                </c:pt>
                <c:pt idx="1504">
                  <c:v>0.31132300000000002</c:v>
                </c:pt>
                <c:pt idx="1505">
                  <c:v>0.311475</c:v>
                </c:pt>
                <c:pt idx="1506">
                  <c:v>0.31162699999999999</c:v>
                </c:pt>
                <c:pt idx="1507">
                  <c:v>0.31178</c:v>
                </c:pt>
                <c:pt idx="1508">
                  <c:v>0.31193199999999999</c:v>
                </c:pt>
                <c:pt idx="1509">
                  <c:v>0.31208399999999997</c:v>
                </c:pt>
                <c:pt idx="1510">
                  <c:v>0.31223699999999999</c:v>
                </c:pt>
                <c:pt idx="1511">
                  <c:v>0.31238900000000003</c:v>
                </c:pt>
                <c:pt idx="1512">
                  <c:v>0.31254100000000001</c:v>
                </c:pt>
                <c:pt idx="1513">
                  <c:v>0.31269400000000003</c:v>
                </c:pt>
                <c:pt idx="1514">
                  <c:v>0.31284600000000001</c:v>
                </c:pt>
                <c:pt idx="1515">
                  <c:v>0.312998</c:v>
                </c:pt>
                <c:pt idx="1516">
                  <c:v>0.31315100000000001</c:v>
                </c:pt>
                <c:pt idx="1517">
                  <c:v>0.313303</c:v>
                </c:pt>
                <c:pt idx="1518">
                  <c:v>0.31345499999999998</c:v>
                </c:pt>
                <c:pt idx="1519">
                  <c:v>0.31360700000000002</c:v>
                </c:pt>
                <c:pt idx="1520">
                  <c:v>0.31375999999999998</c:v>
                </c:pt>
                <c:pt idx="1521">
                  <c:v>0.31391200000000002</c:v>
                </c:pt>
                <c:pt idx="1522">
                  <c:v>0.31406400000000001</c:v>
                </c:pt>
                <c:pt idx="1523">
                  <c:v>0.31421700000000002</c:v>
                </c:pt>
                <c:pt idx="1524">
                  <c:v>0.31436900000000001</c:v>
                </c:pt>
                <c:pt idx="1525">
                  <c:v>0.314521</c:v>
                </c:pt>
                <c:pt idx="1526">
                  <c:v>0.31467400000000001</c:v>
                </c:pt>
                <c:pt idx="1527">
                  <c:v>0.31482599999999999</c:v>
                </c:pt>
                <c:pt idx="1528">
                  <c:v>0.31497799999999998</c:v>
                </c:pt>
                <c:pt idx="1529">
                  <c:v>0.31513099999999999</c:v>
                </c:pt>
                <c:pt idx="1530">
                  <c:v>0.31528299999999998</c:v>
                </c:pt>
                <c:pt idx="1531">
                  <c:v>0.31543500000000002</c:v>
                </c:pt>
                <c:pt idx="1532">
                  <c:v>0.31558700000000001</c:v>
                </c:pt>
                <c:pt idx="1533">
                  <c:v>0.31574000000000002</c:v>
                </c:pt>
                <c:pt idx="1534">
                  <c:v>0.31589200000000001</c:v>
                </c:pt>
                <c:pt idx="1535">
                  <c:v>0.31604399999999999</c:v>
                </c:pt>
                <c:pt idx="1536">
                  <c:v>0.31619700000000001</c:v>
                </c:pt>
                <c:pt idx="1537">
                  <c:v>0.31634899999999999</c:v>
                </c:pt>
                <c:pt idx="1538">
                  <c:v>0.31650099999999998</c:v>
                </c:pt>
                <c:pt idx="1539">
                  <c:v>0.31665399999999999</c:v>
                </c:pt>
                <c:pt idx="1540">
                  <c:v>0.31680599999999998</c:v>
                </c:pt>
                <c:pt idx="1541">
                  <c:v>0.31695800000000002</c:v>
                </c:pt>
                <c:pt idx="1542">
                  <c:v>0.31711099999999998</c:v>
                </c:pt>
                <c:pt idx="1543">
                  <c:v>0.31726300000000002</c:v>
                </c:pt>
                <c:pt idx="1544">
                  <c:v>0.317415</c:v>
                </c:pt>
                <c:pt idx="1545">
                  <c:v>0.31756800000000002</c:v>
                </c:pt>
                <c:pt idx="1546">
                  <c:v>0.31772</c:v>
                </c:pt>
                <c:pt idx="1547">
                  <c:v>0.31787199999999999</c:v>
                </c:pt>
                <c:pt idx="1548">
                  <c:v>0.31802399999999997</c:v>
                </c:pt>
                <c:pt idx="1549">
                  <c:v>0.31817699999999999</c:v>
                </c:pt>
                <c:pt idx="1550">
                  <c:v>0.31832899999999997</c:v>
                </c:pt>
                <c:pt idx="1551">
                  <c:v>0.31848100000000001</c:v>
                </c:pt>
                <c:pt idx="1552">
                  <c:v>0.31863399999999997</c:v>
                </c:pt>
                <c:pt idx="1553">
                  <c:v>0.31878600000000001</c:v>
                </c:pt>
                <c:pt idx="1554">
                  <c:v>0.318938</c:v>
                </c:pt>
                <c:pt idx="1555">
                  <c:v>0.31909100000000001</c:v>
                </c:pt>
                <c:pt idx="1556">
                  <c:v>0.319243</c:v>
                </c:pt>
                <c:pt idx="1557">
                  <c:v>0.31939499999999998</c:v>
                </c:pt>
                <c:pt idx="1558">
                  <c:v>0.319548</c:v>
                </c:pt>
                <c:pt idx="1559">
                  <c:v>0.31969999999999998</c:v>
                </c:pt>
                <c:pt idx="1560">
                  <c:v>0.31985200000000003</c:v>
                </c:pt>
                <c:pt idx="1561">
                  <c:v>0.32000400000000001</c:v>
                </c:pt>
                <c:pt idx="1562">
                  <c:v>0.32015700000000002</c:v>
                </c:pt>
                <c:pt idx="1563">
                  <c:v>0.32030900000000001</c:v>
                </c:pt>
                <c:pt idx="1564">
                  <c:v>0.320461</c:v>
                </c:pt>
                <c:pt idx="1565">
                  <c:v>0.32061400000000001</c:v>
                </c:pt>
                <c:pt idx="1566">
                  <c:v>0.320766</c:v>
                </c:pt>
                <c:pt idx="1567">
                  <c:v>0.32091799999999998</c:v>
                </c:pt>
                <c:pt idx="1568">
                  <c:v>0.321071</c:v>
                </c:pt>
                <c:pt idx="1569">
                  <c:v>0.32122299999999998</c:v>
                </c:pt>
                <c:pt idx="1570">
                  <c:v>0.32137500000000002</c:v>
                </c:pt>
                <c:pt idx="1571">
                  <c:v>0.32152799999999998</c:v>
                </c:pt>
                <c:pt idx="1572">
                  <c:v>0.32168000000000002</c:v>
                </c:pt>
                <c:pt idx="1573">
                  <c:v>0.32183200000000001</c:v>
                </c:pt>
                <c:pt idx="1574">
                  <c:v>0.32198399999999999</c:v>
                </c:pt>
                <c:pt idx="1575">
                  <c:v>0.32213700000000001</c:v>
                </c:pt>
                <c:pt idx="1576">
                  <c:v>0.32228899999999999</c:v>
                </c:pt>
                <c:pt idx="1577">
                  <c:v>0.32244099999999998</c:v>
                </c:pt>
                <c:pt idx="1578">
                  <c:v>0.32259399999999999</c:v>
                </c:pt>
                <c:pt idx="1579">
                  <c:v>0.32274599999999998</c:v>
                </c:pt>
                <c:pt idx="1580">
                  <c:v>0.32289800000000002</c:v>
                </c:pt>
                <c:pt idx="1581">
                  <c:v>0.32305099999999998</c:v>
                </c:pt>
                <c:pt idx="1582">
                  <c:v>0.32320300000000002</c:v>
                </c:pt>
                <c:pt idx="1583">
                  <c:v>0.323355</c:v>
                </c:pt>
                <c:pt idx="1584">
                  <c:v>0.32350800000000002</c:v>
                </c:pt>
                <c:pt idx="1585">
                  <c:v>0.32366</c:v>
                </c:pt>
                <c:pt idx="1586">
                  <c:v>0.32381199999999999</c:v>
                </c:pt>
                <c:pt idx="1587">
                  <c:v>0.323965</c:v>
                </c:pt>
                <c:pt idx="1588">
                  <c:v>0.32411699999999999</c:v>
                </c:pt>
                <c:pt idx="1589">
                  <c:v>0.32426899999999997</c:v>
                </c:pt>
                <c:pt idx="1590">
                  <c:v>0.32442100000000001</c:v>
                </c:pt>
                <c:pt idx="1591">
                  <c:v>0.32457399999999997</c:v>
                </c:pt>
                <c:pt idx="1592">
                  <c:v>0.32472600000000001</c:v>
                </c:pt>
                <c:pt idx="1593">
                  <c:v>0.324878</c:v>
                </c:pt>
                <c:pt idx="1594">
                  <c:v>0.32503100000000001</c:v>
                </c:pt>
                <c:pt idx="1595">
                  <c:v>0.325183</c:v>
                </c:pt>
                <c:pt idx="1596">
                  <c:v>0.32533499999999999</c:v>
                </c:pt>
                <c:pt idx="1597">
                  <c:v>0.325488</c:v>
                </c:pt>
                <c:pt idx="1598">
                  <c:v>0.32563999999999999</c:v>
                </c:pt>
                <c:pt idx="1599">
                  <c:v>0.32579200000000003</c:v>
                </c:pt>
                <c:pt idx="1600">
                  <c:v>0.32594499999999998</c:v>
                </c:pt>
                <c:pt idx="1601">
                  <c:v>0.32609700000000003</c:v>
                </c:pt>
                <c:pt idx="1602">
                  <c:v>0.32624900000000001</c:v>
                </c:pt>
                <c:pt idx="1603">
                  <c:v>0.326401</c:v>
                </c:pt>
                <c:pt idx="1604">
                  <c:v>0.32655400000000001</c:v>
                </c:pt>
                <c:pt idx="1605">
                  <c:v>0.326706</c:v>
                </c:pt>
                <c:pt idx="1606">
                  <c:v>0.32685799999999998</c:v>
                </c:pt>
                <c:pt idx="1607">
                  <c:v>0.327011</c:v>
                </c:pt>
                <c:pt idx="1608">
                  <c:v>0.32716299999999998</c:v>
                </c:pt>
                <c:pt idx="1609">
                  <c:v>0.32731500000000002</c:v>
                </c:pt>
                <c:pt idx="1610">
                  <c:v>0.32746799999999998</c:v>
                </c:pt>
                <c:pt idx="1611">
                  <c:v>0.32762000000000002</c:v>
                </c:pt>
                <c:pt idx="1612">
                  <c:v>0.32777200000000001</c:v>
                </c:pt>
                <c:pt idx="1613">
                  <c:v>0.32792500000000002</c:v>
                </c:pt>
                <c:pt idx="1614">
                  <c:v>0.32807700000000001</c:v>
                </c:pt>
                <c:pt idx="1615">
                  <c:v>0.32822899999999999</c:v>
                </c:pt>
                <c:pt idx="1616">
                  <c:v>0.32838099999999998</c:v>
                </c:pt>
                <c:pt idx="1617">
                  <c:v>0.32853399999999999</c:v>
                </c:pt>
                <c:pt idx="1618">
                  <c:v>0.32868599999999998</c:v>
                </c:pt>
                <c:pt idx="1619">
                  <c:v>0.32883800000000002</c:v>
                </c:pt>
                <c:pt idx="1620">
                  <c:v>0.32899099999999998</c:v>
                </c:pt>
                <c:pt idx="1621">
                  <c:v>0.32914300000000002</c:v>
                </c:pt>
                <c:pt idx="1622">
                  <c:v>0.329295</c:v>
                </c:pt>
                <c:pt idx="1623">
                  <c:v>0.32944800000000002</c:v>
                </c:pt>
                <c:pt idx="1624">
                  <c:v>0.3296</c:v>
                </c:pt>
                <c:pt idx="1625">
                  <c:v>0.32975199999999999</c:v>
                </c:pt>
                <c:pt idx="1626">
                  <c:v>0.329905</c:v>
                </c:pt>
                <c:pt idx="1627">
                  <c:v>0.33005699999999999</c:v>
                </c:pt>
                <c:pt idx="1628">
                  <c:v>0.33020899999999997</c:v>
                </c:pt>
                <c:pt idx="1629">
                  <c:v>0.33036199999999999</c:v>
                </c:pt>
                <c:pt idx="1630">
                  <c:v>0.33051399999999997</c:v>
                </c:pt>
                <c:pt idx="1631">
                  <c:v>0.33066600000000002</c:v>
                </c:pt>
                <c:pt idx="1632">
                  <c:v>0.330818</c:v>
                </c:pt>
                <c:pt idx="1633">
                  <c:v>0.33097100000000002</c:v>
                </c:pt>
                <c:pt idx="1634">
                  <c:v>0.331123</c:v>
                </c:pt>
                <c:pt idx="1635">
                  <c:v>0.33127499999999999</c:v>
                </c:pt>
                <c:pt idx="1636">
                  <c:v>0.331428</c:v>
                </c:pt>
                <c:pt idx="1637">
                  <c:v>0.33157999999999999</c:v>
                </c:pt>
                <c:pt idx="1638">
                  <c:v>0.33173200000000003</c:v>
                </c:pt>
                <c:pt idx="1639">
                  <c:v>0.33188499999999999</c:v>
                </c:pt>
                <c:pt idx="1640">
                  <c:v>0.33203700000000003</c:v>
                </c:pt>
                <c:pt idx="1641">
                  <c:v>0.33218900000000001</c:v>
                </c:pt>
                <c:pt idx="1642">
                  <c:v>0.33234200000000003</c:v>
                </c:pt>
                <c:pt idx="1643">
                  <c:v>0.33249400000000001</c:v>
                </c:pt>
                <c:pt idx="1644">
                  <c:v>0.332646</c:v>
                </c:pt>
                <c:pt idx="1645">
                  <c:v>0.33279799999999998</c:v>
                </c:pt>
                <c:pt idx="1646">
                  <c:v>0.332951</c:v>
                </c:pt>
                <c:pt idx="1647">
                  <c:v>0.33310299999999998</c:v>
                </c:pt>
                <c:pt idx="1648">
                  <c:v>0.33325500000000002</c:v>
                </c:pt>
                <c:pt idx="1649">
                  <c:v>0.33340799999999998</c:v>
                </c:pt>
                <c:pt idx="1650">
                  <c:v>0.33356000000000002</c:v>
                </c:pt>
                <c:pt idx="1651">
                  <c:v>0.33371200000000001</c:v>
                </c:pt>
                <c:pt idx="1652">
                  <c:v>0.33386500000000002</c:v>
                </c:pt>
                <c:pt idx="1653">
                  <c:v>0.33401700000000001</c:v>
                </c:pt>
                <c:pt idx="1654">
                  <c:v>0.33416899999999999</c:v>
                </c:pt>
                <c:pt idx="1655">
                  <c:v>0.33432200000000001</c:v>
                </c:pt>
                <c:pt idx="1656">
                  <c:v>0.33447399999999999</c:v>
                </c:pt>
                <c:pt idx="1657">
                  <c:v>0.33462599999999998</c:v>
                </c:pt>
                <c:pt idx="1658">
                  <c:v>0.33477800000000002</c:v>
                </c:pt>
                <c:pt idx="1659">
                  <c:v>0.33493099999999998</c:v>
                </c:pt>
                <c:pt idx="1660">
                  <c:v>0.33508300000000002</c:v>
                </c:pt>
                <c:pt idx="1661">
                  <c:v>0.33523500000000001</c:v>
                </c:pt>
                <c:pt idx="1662">
                  <c:v>0.33538800000000002</c:v>
                </c:pt>
                <c:pt idx="1663">
                  <c:v>0.33554</c:v>
                </c:pt>
                <c:pt idx="1664">
                  <c:v>0.33569199999999999</c:v>
                </c:pt>
                <c:pt idx="1665">
                  <c:v>0.335845</c:v>
                </c:pt>
                <c:pt idx="1666">
                  <c:v>0.33599699999999999</c:v>
                </c:pt>
                <c:pt idx="1667">
                  <c:v>0.33614899999999998</c:v>
                </c:pt>
                <c:pt idx="1668">
                  <c:v>0.33630199999999999</c:v>
                </c:pt>
                <c:pt idx="1669">
                  <c:v>0.33645399999999998</c:v>
                </c:pt>
                <c:pt idx="1670">
                  <c:v>0.33660600000000002</c:v>
                </c:pt>
                <c:pt idx="1671">
                  <c:v>0.336758</c:v>
                </c:pt>
                <c:pt idx="1672">
                  <c:v>0.33691100000000002</c:v>
                </c:pt>
                <c:pt idx="1673">
                  <c:v>0.337063</c:v>
                </c:pt>
                <c:pt idx="1674">
                  <c:v>0.33721499999999999</c:v>
                </c:pt>
                <c:pt idx="1675">
                  <c:v>0.337368</c:v>
                </c:pt>
                <c:pt idx="1676">
                  <c:v>0.33751999999999999</c:v>
                </c:pt>
                <c:pt idx="1677">
                  <c:v>0.33767200000000003</c:v>
                </c:pt>
                <c:pt idx="1678">
                  <c:v>0.33782499999999999</c:v>
                </c:pt>
                <c:pt idx="1679">
                  <c:v>0.33797700000000003</c:v>
                </c:pt>
                <c:pt idx="1680">
                  <c:v>0.33812900000000001</c:v>
                </c:pt>
                <c:pt idx="1681">
                  <c:v>0.33828200000000003</c:v>
                </c:pt>
                <c:pt idx="1682">
                  <c:v>0.33843400000000001</c:v>
                </c:pt>
                <c:pt idx="1683">
                  <c:v>0.338586</c:v>
                </c:pt>
                <c:pt idx="1684">
                  <c:v>0.33873900000000001</c:v>
                </c:pt>
                <c:pt idx="1685">
                  <c:v>0.338891</c:v>
                </c:pt>
                <c:pt idx="1686">
                  <c:v>0.33904299999999998</c:v>
                </c:pt>
                <c:pt idx="1687">
                  <c:v>0.33919500000000002</c:v>
                </c:pt>
                <c:pt idx="1688">
                  <c:v>0.33934799999999998</c:v>
                </c:pt>
                <c:pt idx="1689">
                  <c:v>0.33950000000000002</c:v>
                </c:pt>
                <c:pt idx="1690">
                  <c:v>0.33965200000000001</c:v>
                </c:pt>
                <c:pt idx="1691">
                  <c:v>0.33980500000000002</c:v>
                </c:pt>
                <c:pt idx="1692">
                  <c:v>0.33995700000000001</c:v>
                </c:pt>
                <c:pt idx="1693">
                  <c:v>0.34010899999999999</c:v>
                </c:pt>
                <c:pt idx="1694">
                  <c:v>0.34026200000000001</c:v>
                </c:pt>
                <c:pt idx="1695">
                  <c:v>0.34041399999999999</c:v>
                </c:pt>
                <c:pt idx="1696">
                  <c:v>0.34056599999999998</c:v>
                </c:pt>
                <c:pt idx="1697">
                  <c:v>0.34071899999999999</c:v>
                </c:pt>
                <c:pt idx="1698">
                  <c:v>0.34087099999999998</c:v>
                </c:pt>
                <c:pt idx="1699">
                  <c:v>0.34102300000000002</c:v>
                </c:pt>
                <c:pt idx="1700">
                  <c:v>0.34117500000000001</c:v>
                </c:pt>
                <c:pt idx="1701">
                  <c:v>0.34132800000000002</c:v>
                </c:pt>
                <c:pt idx="1702">
                  <c:v>0.34148000000000001</c:v>
                </c:pt>
                <c:pt idx="1703">
                  <c:v>0.34163199999999999</c:v>
                </c:pt>
                <c:pt idx="1704">
                  <c:v>0.34178500000000001</c:v>
                </c:pt>
                <c:pt idx="1705">
                  <c:v>0.34193699999999999</c:v>
                </c:pt>
                <c:pt idx="1706">
                  <c:v>0.34208899999999998</c:v>
                </c:pt>
                <c:pt idx="1707">
                  <c:v>0.34224199999999999</c:v>
                </c:pt>
                <c:pt idx="1708">
                  <c:v>0.34239399999999998</c:v>
                </c:pt>
                <c:pt idx="1709">
                  <c:v>0.34254600000000002</c:v>
                </c:pt>
                <c:pt idx="1710">
                  <c:v>0.34269899999999998</c:v>
                </c:pt>
                <c:pt idx="1711">
                  <c:v>0.34285100000000002</c:v>
                </c:pt>
                <c:pt idx="1712">
                  <c:v>0.343003</c:v>
                </c:pt>
                <c:pt idx="1713">
                  <c:v>0.34315499999999999</c:v>
                </c:pt>
                <c:pt idx="1714">
                  <c:v>0.343308</c:v>
                </c:pt>
                <c:pt idx="1715">
                  <c:v>0.34345999999999999</c:v>
                </c:pt>
                <c:pt idx="1716">
                  <c:v>0.34361199999999997</c:v>
                </c:pt>
                <c:pt idx="1717">
                  <c:v>0.34376499999999999</c:v>
                </c:pt>
                <c:pt idx="1718">
                  <c:v>0.34391699999999997</c:v>
                </c:pt>
                <c:pt idx="1719">
                  <c:v>0.34406900000000001</c:v>
                </c:pt>
                <c:pt idx="1720">
                  <c:v>0.34422199999999997</c:v>
                </c:pt>
                <c:pt idx="1721">
                  <c:v>0.34437400000000001</c:v>
                </c:pt>
                <c:pt idx="1722">
                  <c:v>0.344526</c:v>
                </c:pt>
                <c:pt idx="1723">
                  <c:v>0.34467900000000001</c:v>
                </c:pt>
                <c:pt idx="1724">
                  <c:v>0.344831</c:v>
                </c:pt>
                <c:pt idx="1725">
                  <c:v>0.34498299999999998</c:v>
                </c:pt>
                <c:pt idx="1726">
                  <c:v>0.345136</c:v>
                </c:pt>
                <c:pt idx="1727">
                  <c:v>0.34528799999999998</c:v>
                </c:pt>
                <c:pt idx="1728">
                  <c:v>0.34544000000000002</c:v>
                </c:pt>
                <c:pt idx="1729">
                  <c:v>0.34559200000000001</c:v>
                </c:pt>
                <c:pt idx="1730">
                  <c:v>0.34574500000000002</c:v>
                </c:pt>
                <c:pt idx="1731">
                  <c:v>0.34589700000000001</c:v>
                </c:pt>
                <c:pt idx="1732">
                  <c:v>0.346049</c:v>
                </c:pt>
                <c:pt idx="1733">
                  <c:v>0.34620200000000001</c:v>
                </c:pt>
                <c:pt idx="1734">
                  <c:v>0.346354</c:v>
                </c:pt>
                <c:pt idx="1735">
                  <c:v>0.34650599999999998</c:v>
                </c:pt>
                <c:pt idx="1736">
                  <c:v>0.34665899999999999</c:v>
                </c:pt>
                <c:pt idx="1737">
                  <c:v>0.34681099999999998</c:v>
                </c:pt>
                <c:pt idx="1738">
                  <c:v>0.34696300000000002</c:v>
                </c:pt>
                <c:pt idx="1739">
                  <c:v>0.34711599999999998</c:v>
                </c:pt>
                <c:pt idx="1740">
                  <c:v>0.34726800000000002</c:v>
                </c:pt>
                <c:pt idx="1741">
                  <c:v>0.34742000000000001</c:v>
                </c:pt>
                <c:pt idx="1742">
                  <c:v>0.34757199999999999</c:v>
                </c:pt>
                <c:pt idx="1743">
                  <c:v>0.34772500000000001</c:v>
                </c:pt>
                <c:pt idx="1744">
                  <c:v>0.34787699999999999</c:v>
                </c:pt>
                <c:pt idx="1745">
                  <c:v>0.34802899999999998</c:v>
                </c:pt>
                <c:pt idx="1746">
                  <c:v>0.34818199999999999</c:v>
                </c:pt>
                <c:pt idx="1747">
                  <c:v>0.34833399999999998</c:v>
                </c:pt>
                <c:pt idx="1748">
                  <c:v>0.34848600000000002</c:v>
                </c:pt>
                <c:pt idx="1749">
                  <c:v>0.34863899999999998</c:v>
                </c:pt>
                <c:pt idx="1750">
                  <c:v>0.34879100000000002</c:v>
                </c:pt>
                <c:pt idx="1751">
                  <c:v>0.348943</c:v>
                </c:pt>
                <c:pt idx="1752">
                  <c:v>0.34909600000000002</c:v>
                </c:pt>
                <c:pt idx="1753">
                  <c:v>0.349248</c:v>
                </c:pt>
                <c:pt idx="1754">
                  <c:v>0.34939999999999999</c:v>
                </c:pt>
                <c:pt idx="1755">
                  <c:v>0.34955199999999997</c:v>
                </c:pt>
                <c:pt idx="1756">
                  <c:v>0.34970499999999999</c:v>
                </c:pt>
                <c:pt idx="1757">
                  <c:v>0.34985699999999997</c:v>
                </c:pt>
                <c:pt idx="1758">
                  <c:v>0.35000900000000001</c:v>
                </c:pt>
                <c:pt idx="1759">
                  <c:v>0.35016199999999997</c:v>
                </c:pt>
                <c:pt idx="1760">
                  <c:v>0.35031400000000001</c:v>
                </c:pt>
                <c:pt idx="1761">
                  <c:v>0.350466</c:v>
                </c:pt>
                <c:pt idx="1762">
                  <c:v>0.35061900000000001</c:v>
                </c:pt>
                <c:pt idx="1763">
                  <c:v>0.350771</c:v>
                </c:pt>
                <c:pt idx="1764">
                  <c:v>0.35092299999999998</c:v>
                </c:pt>
                <c:pt idx="1765">
                  <c:v>0.351076</c:v>
                </c:pt>
                <c:pt idx="1766">
                  <c:v>0.35122799999999998</c:v>
                </c:pt>
                <c:pt idx="1767">
                  <c:v>0.35138000000000003</c:v>
                </c:pt>
                <c:pt idx="1768">
                  <c:v>0.35153200000000001</c:v>
                </c:pt>
                <c:pt idx="1769">
                  <c:v>0.35168500000000003</c:v>
                </c:pt>
                <c:pt idx="1770">
                  <c:v>0.35183700000000001</c:v>
                </c:pt>
                <c:pt idx="1771">
                  <c:v>0.351989</c:v>
                </c:pt>
                <c:pt idx="1772">
                  <c:v>0.35214200000000001</c:v>
                </c:pt>
                <c:pt idx="1773">
                  <c:v>0.352294</c:v>
                </c:pt>
                <c:pt idx="1774">
                  <c:v>0.35244599999999998</c:v>
                </c:pt>
                <c:pt idx="1775">
                  <c:v>0.352599</c:v>
                </c:pt>
                <c:pt idx="1776">
                  <c:v>0.35275099999999998</c:v>
                </c:pt>
                <c:pt idx="1777">
                  <c:v>0.35290300000000002</c:v>
                </c:pt>
                <c:pt idx="1778">
                  <c:v>0.35305599999999998</c:v>
                </c:pt>
                <c:pt idx="1779">
                  <c:v>0.35320800000000002</c:v>
                </c:pt>
                <c:pt idx="1780">
                  <c:v>0.35336000000000001</c:v>
                </c:pt>
                <c:pt idx="1781">
                  <c:v>0.35351300000000002</c:v>
                </c:pt>
                <c:pt idx="1782">
                  <c:v>0.35366500000000001</c:v>
                </c:pt>
                <c:pt idx="1783">
                  <c:v>0.35381699999999999</c:v>
                </c:pt>
                <c:pt idx="1784">
                  <c:v>0.35396899999999998</c:v>
                </c:pt>
                <c:pt idx="1785">
                  <c:v>0.35412199999999999</c:v>
                </c:pt>
                <c:pt idx="1786">
                  <c:v>0.35427399999999998</c:v>
                </c:pt>
                <c:pt idx="1787">
                  <c:v>0.35442600000000002</c:v>
                </c:pt>
                <c:pt idx="1788">
                  <c:v>0.35457899999999998</c:v>
                </c:pt>
                <c:pt idx="1789">
                  <c:v>0.35473100000000002</c:v>
                </c:pt>
                <c:pt idx="1790">
                  <c:v>0.354883</c:v>
                </c:pt>
                <c:pt idx="1791">
                  <c:v>0.35503600000000002</c:v>
                </c:pt>
                <c:pt idx="1792">
                  <c:v>0.355188</c:v>
                </c:pt>
                <c:pt idx="1793">
                  <c:v>0.35533999999999999</c:v>
                </c:pt>
                <c:pt idx="1794">
                  <c:v>0.355493</c:v>
                </c:pt>
                <c:pt idx="1795">
                  <c:v>0.35564499999999999</c:v>
                </c:pt>
                <c:pt idx="1796">
                  <c:v>0.35579699999999997</c:v>
                </c:pt>
                <c:pt idx="1797">
                  <c:v>0.35594900000000002</c:v>
                </c:pt>
                <c:pt idx="1798">
                  <c:v>0.35610199999999997</c:v>
                </c:pt>
                <c:pt idx="1799">
                  <c:v>0.35625400000000002</c:v>
                </c:pt>
                <c:pt idx="1800">
                  <c:v>0.356406</c:v>
                </c:pt>
                <c:pt idx="1801">
                  <c:v>0.35655900000000001</c:v>
                </c:pt>
                <c:pt idx="1802">
                  <c:v>0.356711</c:v>
                </c:pt>
                <c:pt idx="1803">
                  <c:v>0.35686299999999999</c:v>
                </c:pt>
                <c:pt idx="1804">
                  <c:v>0.357016</c:v>
                </c:pt>
                <c:pt idx="1805">
                  <c:v>0.35716799999999999</c:v>
                </c:pt>
                <c:pt idx="1806">
                  <c:v>0.35732000000000003</c:v>
                </c:pt>
                <c:pt idx="1807">
                  <c:v>0.35747299999999999</c:v>
                </c:pt>
                <c:pt idx="1808">
                  <c:v>0.35762500000000003</c:v>
                </c:pt>
                <c:pt idx="1809">
                  <c:v>0.35777700000000001</c:v>
                </c:pt>
                <c:pt idx="1810">
                  <c:v>0.357929</c:v>
                </c:pt>
                <c:pt idx="1811">
                  <c:v>0.35808200000000001</c:v>
                </c:pt>
                <c:pt idx="1812">
                  <c:v>0.358234</c:v>
                </c:pt>
                <c:pt idx="1813">
                  <c:v>0.35838599999999998</c:v>
                </c:pt>
                <c:pt idx="1814">
                  <c:v>0.358539</c:v>
                </c:pt>
                <c:pt idx="1815">
                  <c:v>0.35869099999999998</c:v>
                </c:pt>
                <c:pt idx="1816">
                  <c:v>0.35884300000000002</c:v>
                </c:pt>
                <c:pt idx="1817">
                  <c:v>0.35899599999999998</c:v>
                </c:pt>
                <c:pt idx="1818">
                  <c:v>0.35914800000000002</c:v>
                </c:pt>
                <c:pt idx="1819">
                  <c:v>0.35930000000000001</c:v>
                </c:pt>
                <c:pt idx="1820">
                  <c:v>0.35945300000000002</c:v>
                </c:pt>
                <c:pt idx="1821">
                  <c:v>0.35960500000000001</c:v>
                </c:pt>
                <c:pt idx="1822">
                  <c:v>0.35975699999999999</c:v>
                </c:pt>
                <c:pt idx="1823">
                  <c:v>0.35991000000000001</c:v>
                </c:pt>
                <c:pt idx="1824">
                  <c:v>0.36006199999999999</c:v>
                </c:pt>
                <c:pt idx="1825">
                  <c:v>0.36021399999999998</c:v>
                </c:pt>
                <c:pt idx="1826">
                  <c:v>0.36036600000000002</c:v>
                </c:pt>
                <c:pt idx="1827">
                  <c:v>0.36051899999999998</c:v>
                </c:pt>
                <c:pt idx="1828">
                  <c:v>0.36067100000000002</c:v>
                </c:pt>
                <c:pt idx="1829">
                  <c:v>0.360823</c:v>
                </c:pt>
                <c:pt idx="1830">
                  <c:v>0.36097600000000002</c:v>
                </c:pt>
                <c:pt idx="1831">
                  <c:v>0.361128</c:v>
                </c:pt>
                <c:pt idx="1832">
                  <c:v>0.36127999999999999</c:v>
                </c:pt>
                <c:pt idx="1833">
                  <c:v>0.361433</c:v>
                </c:pt>
                <c:pt idx="1834">
                  <c:v>0.36158499999999999</c:v>
                </c:pt>
                <c:pt idx="1835">
                  <c:v>0.36173699999999998</c:v>
                </c:pt>
                <c:pt idx="1836">
                  <c:v>0.36188999999999999</c:v>
                </c:pt>
                <c:pt idx="1837">
                  <c:v>0.36204199999999997</c:v>
                </c:pt>
                <c:pt idx="1838">
                  <c:v>0.36219400000000002</c:v>
                </c:pt>
                <c:pt idx="1839">
                  <c:v>0.362346</c:v>
                </c:pt>
                <c:pt idx="1840">
                  <c:v>0.36249900000000002</c:v>
                </c:pt>
                <c:pt idx="1841">
                  <c:v>0.362651</c:v>
                </c:pt>
                <c:pt idx="1842">
                  <c:v>0.36280299999999999</c:v>
                </c:pt>
                <c:pt idx="1843">
                  <c:v>0.362956</c:v>
                </c:pt>
                <c:pt idx="1844">
                  <c:v>0.36310799999999999</c:v>
                </c:pt>
                <c:pt idx="1845">
                  <c:v>0.36326000000000003</c:v>
                </c:pt>
                <c:pt idx="1846">
                  <c:v>0.36341299999999999</c:v>
                </c:pt>
                <c:pt idx="1847">
                  <c:v>0.36356500000000003</c:v>
                </c:pt>
                <c:pt idx="1848">
                  <c:v>0.36371700000000001</c:v>
                </c:pt>
                <c:pt idx="1849">
                  <c:v>0.36387000000000003</c:v>
                </c:pt>
                <c:pt idx="1850">
                  <c:v>0.36402200000000001</c:v>
                </c:pt>
                <c:pt idx="1851">
                  <c:v>0.364174</c:v>
                </c:pt>
                <c:pt idx="1852">
                  <c:v>0.36432599999999998</c:v>
                </c:pt>
                <c:pt idx="1853">
                  <c:v>0.364479</c:v>
                </c:pt>
                <c:pt idx="1854">
                  <c:v>0.36463099999999998</c:v>
                </c:pt>
                <c:pt idx="1855">
                  <c:v>0.36478300000000002</c:v>
                </c:pt>
                <c:pt idx="1856">
                  <c:v>0.36493599999999998</c:v>
                </c:pt>
                <c:pt idx="1857">
                  <c:v>0.36508800000000002</c:v>
                </c:pt>
                <c:pt idx="1858">
                  <c:v>0.36524000000000001</c:v>
                </c:pt>
                <c:pt idx="1859">
                  <c:v>0.36539300000000002</c:v>
                </c:pt>
                <c:pt idx="1860">
                  <c:v>0.36554500000000001</c:v>
                </c:pt>
                <c:pt idx="1861">
                  <c:v>0.36569699999999999</c:v>
                </c:pt>
                <c:pt idx="1862">
                  <c:v>0.36585000000000001</c:v>
                </c:pt>
                <c:pt idx="1863">
                  <c:v>0.36600199999999999</c:v>
                </c:pt>
                <c:pt idx="1864">
                  <c:v>0.36615399999999998</c:v>
                </c:pt>
                <c:pt idx="1865">
                  <c:v>0.36630699999999999</c:v>
                </c:pt>
                <c:pt idx="1866">
                  <c:v>0.36645899999999998</c:v>
                </c:pt>
                <c:pt idx="1867">
                  <c:v>0.36661100000000002</c:v>
                </c:pt>
                <c:pt idx="1868">
                  <c:v>0.36676300000000001</c:v>
                </c:pt>
                <c:pt idx="1869">
                  <c:v>0.36691600000000002</c:v>
                </c:pt>
                <c:pt idx="1870">
                  <c:v>0.36706800000000001</c:v>
                </c:pt>
                <c:pt idx="1871">
                  <c:v>0.36721999999999999</c:v>
                </c:pt>
                <c:pt idx="1872">
                  <c:v>0.36737300000000001</c:v>
                </c:pt>
                <c:pt idx="1873">
                  <c:v>0.36752499999999999</c:v>
                </c:pt>
                <c:pt idx="1874">
                  <c:v>0.36767699999999998</c:v>
                </c:pt>
                <c:pt idx="1875">
                  <c:v>0.36782999999999999</c:v>
                </c:pt>
                <c:pt idx="1876">
                  <c:v>0.36798199999999998</c:v>
                </c:pt>
                <c:pt idx="1877">
                  <c:v>0.36813400000000002</c:v>
                </c:pt>
                <c:pt idx="1878">
                  <c:v>0.36828699999999998</c:v>
                </c:pt>
                <c:pt idx="1879">
                  <c:v>0.36843900000000002</c:v>
                </c:pt>
                <c:pt idx="1880">
                  <c:v>0.368591</c:v>
                </c:pt>
                <c:pt idx="1881">
                  <c:v>0.36874299999999999</c:v>
                </c:pt>
                <c:pt idx="1882">
                  <c:v>0.368896</c:v>
                </c:pt>
                <c:pt idx="1883">
                  <c:v>0.36904799999999999</c:v>
                </c:pt>
                <c:pt idx="1884">
                  <c:v>0.36919999999999997</c:v>
                </c:pt>
                <c:pt idx="1885">
                  <c:v>0.36935299999999999</c:v>
                </c:pt>
                <c:pt idx="1886">
                  <c:v>0.36950499999999997</c:v>
                </c:pt>
                <c:pt idx="1887">
                  <c:v>0.36965700000000001</c:v>
                </c:pt>
                <c:pt idx="1888">
                  <c:v>0.36981000000000003</c:v>
                </c:pt>
                <c:pt idx="1889">
                  <c:v>0.36996200000000001</c:v>
                </c:pt>
                <c:pt idx="1890">
                  <c:v>0.370114</c:v>
                </c:pt>
                <c:pt idx="1891">
                  <c:v>0.37026700000000001</c:v>
                </c:pt>
                <c:pt idx="1892">
                  <c:v>0.370419</c:v>
                </c:pt>
                <c:pt idx="1893">
                  <c:v>0.37057099999999998</c:v>
                </c:pt>
                <c:pt idx="1894">
                  <c:v>0.37072300000000002</c:v>
                </c:pt>
                <c:pt idx="1895">
                  <c:v>0.37087599999999998</c:v>
                </c:pt>
                <c:pt idx="1896">
                  <c:v>0.37102800000000002</c:v>
                </c:pt>
                <c:pt idx="1897">
                  <c:v>0.37118000000000001</c:v>
                </c:pt>
                <c:pt idx="1898">
                  <c:v>0.37133300000000002</c:v>
                </c:pt>
                <c:pt idx="1899">
                  <c:v>0.37148500000000001</c:v>
                </c:pt>
                <c:pt idx="1900">
                  <c:v>0.371637</c:v>
                </c:pt>
                <c:pt idx="1901">
                  <c:v>0.37179000000000001</c:v>
                </c:pt>
                <c:pt idx="1902">
                  <c:v>0.37194199999999999</c:v>
                </c:pt>
                <c:pt idx="1903">
                  <c:v>0.37209399999999998</c:v>
                </c:pt>
                <c:pt idx="1904">
                  <c:v>0.37224699999999999</c:v>
                </c:pt>
                <c:pt idx="1905">
                  <c:v>0.37239899999999998</c:v>
                </c:pt>
                <c:pt idx="1906">
                  <c:v>0.37255100000000002</c:v>
                </c:pt>
                <c:pt idx="1907">
                  <c:v>0.37270300000000001</c:v>
                </c:pt>
                <c:pt idx="1908">
                  <c:v>0.37285600000000002</c:v>
                </c:pt>
                <c:pt idx="1909">
                  <c:v>0.37300800000000001</c:v>
                </c:pt>
                <c:pt idx="1910">
                  <c:v>0.37315999999999999</c:v>
                </c:pt>
                <c:pt idx="1911">
                  <c:v>0.37331300000000001</c:v>
                </c:pt>
                <c:pt idx="1912">
                  <c:v>0.37346499999999999</c:v>
                </c:pt>
                <c:pt idx="1913">
                  <c:v>0.37361699999999998</c:v>
                </c:pt>
                <c:pt idx="1914">
                  <c:v>0.37376999999999999</c:v>
                </c:pt>
                <c:pt idx="1915">
                  <c:v>0.37392199999999998</c:v>
                </c:pt>
                <c:pt idx="1916">
                  <c:v>0.37407400000000002</c:v>
                </c:pt>
                <c:pt idx="1917">
                  <c:v>0.37422699999999998</c:v>
                </c:pt>
                <c:pt idx="1918">
                  <c:v>0.37437900000000002</c:v>
                </c:pt>
                <c:pt idx="1919">
                  <c:v>0.374531</c:v>
                </c:pt>
                <c:pt idx="1920">
                  <c:v>0.37468400000000002</c:v>
                </c:pt>
                <c:pt idx="1921">
                  <c:v>0.374836</c:v>
                </c:pt>
                <c:pt idx="1922">
                  <c:v>0.37498799999999999</c:v>
                </c:pt>
                <c:pt idx="1923">
                  <c:v>0.37513999999999997</c:v>
                </c:pt>
                <c:pt idx="1924">
                  <c:v>0.37529299999999999</c:v>
                </c:pt>
                <c:pt idx="1925">
                  <c:v>0.37544499999999997</c:v>
                </c:pt>
                <c:pt idx="1926">
                  <c:v>0.37559700000000001</c:v>
                </c:pt>
                <c:pt idx="1927">
                  <c:v>0.37574999999999997</c:v>
                </c:pt>
                <c:pt idx="1928">
                  <c:v>0.37590200000000001</c:v>
                </c:pt>
                <c:pt idx="1929">
                  <c:v>0.376054</c:v>
                </c:pt>
                <c:pt idx="1930">
                  <c:v>0.37620700000000001</c:v>
                </c:pt>
                <c:pt idx="1931">
                  <c:v>0.376359</c:v>
                </c:pt>
                <c:pt idx="1932">
                  <c:v>0.37651099999999998</c:v>
                </c:pt>
                <c:pt idx="1933">
                  <c:v>0.376664</c:v>
                </c:pt>
                <c:pt idx="1934">
                  <c:v>0.37681599999999998</c:v>
                </c:pt>
                <c:pt idx="1935">
                  <c:v>0.37696800000000003</c:v>
                </c:pt>
                <c:pt idx="1936">
                  <c:v>0.37712000000000001</c:v>
                </c:pt>
                <c:pt idx="1937">
                  <c:v>0.37727300000000003</c:v>
                </c:pt>
                <c:pt idx="1938">
                  <c:v>0.37742500000000001</c:v>
                </c:pt>
                <c:pt idx="1939">
                  <c:v>0.377577</c:v>
                </c:pt>
                <c:pt idx="1940">
                  <c:v>0.37773000000000001</c:v>
                </c:pt>
                <c:pt idx="1941">
                  <c:v>0.377882</c:v>
                </c:pt>
                <c:pt idx="1942">
                  <c:v>0.37803399999999998</c:v>
                </c:pt>
                <c:pt idx="1943">
                  <c:v>0.378187</c:v>
                </c:pt>
                <c:pt idx="1944">
                  <c:v>0.37833899999999998</c:v>
                </c:pt>
                <c:pt idx="1945">
                  <c:v>0.37849100000000002</c:v>
                </c:pt>
                <c:pt idx="1946">
                  <c:v>0.37864399999999998</c:v>
                </c:pt>
                <c:pt idx="1947">
                  <c:v>0.37879600000000002</c:v>
                </c:pt>
                <c:pt idx="1948">
                  <c:v>0.37894800000000001</c:v>
                </c:pt>
                <c:pt idx="1949">
                  <c:v>0.37909999999999999</c:v>
                </c:pt>
                <c:pt idx="1950">
                  <c:v>0.37925300000000001</c:v>
                </c:pt>
                <c:pt idx="1951">
                  <c:v>0.37940499999999999</c:v>
                </c:pt>
                <c:pt idx="1952">
                  <c:v>0.37955699999999998</c:v>
                </c:pt>
                <c:pt idx="1953">
                  <c:v>0.37970999999999999</c:v>
                </c:pt>
                <c:pt idx="1954">
                  <c:v>0.37986199999999998</c:v>
                </c:pt>
                <c:pt idx="1955">
                  <c:v>0.38001400000000002</c:v>
                </c:pt>
                <c:pt idx="1956">
                  <c:v>0.38016699999999998</c:v>
                </c:pt>
                <c:pt idx="1957">
                  <c:v>0.38031900000000002</c:v>
                </c:pt>
                <c:pt idx="1958">
                  <c:v>0.380471</c:v>
                </c:pt>
                <c:pt idx="1959">
                  <c:v>0.38062400000000002</c:v>
                </c:pt>
                <c:pt idx="1960">
                  <c:v>0.380776</c:v>
                </c:pt>
                <c:pt idx="1961">
                  <c:v>0.38092799999999999</c:v>
                </c:pt>
                <c:pt idx="1962">
                  <c:v>0.381081</c:v>
                </c:pt>
                <c:pt idx="1963">
                  <c:v>0.38123299999999999</c:v>
                </c:pt>
                <c:pt idx="1964">
                  <c:v>0.38138499999999997</c:v>
                </c:pt>
                <c:pt idx="1965">
                  <c:v>0.38153700000000002</c:v>
                </c:pt>
                <c:pt idx="1966">
                  <c:v>0.38168999999999997</c:v>
                </c:pt>
                <c:pt idx="1967">
                  <c:v>0.38184200000000001</c:v>
                </c:pt>
                <c:pt idx="1968">
                  <c:v>0.381994</c:v>
                </c:pt>
                <c:pt idx="1969">
                  <c:v>0.38214700000000001</c:v>
                </c:pt>
                <c:pt idx="1970">
                  <c:v>0.382299</c:v>
                </c:pt>
                <c:pt idx="1971">
                  <c:v>0.38245099999999999</c:v>
                </c:pt>
                <c:pt idx="1972">
                  <c:v>0.382604</c:v>
                </c:pt>
                <c:pt idx="1973">
                  <c:v>0.38275599999999999</c:v>
                </c:pt>
                <c:pt idx="1974">
                  <c:v>0.38290800000000003</c:v>
                </c:pt>
                <c:pt idx="1975">
                  <c:v>0.38306099999999998</c:v>
                </c:pt>
                <c:pt idx="1976">
                  <c:v>0.38321300000000003</c:v>
                </c:pt>
                <c:pt idx="1977">
                  <c:v>0.38336500000000001</c:v>
                </c:pt>
                <c:pt idx="1978">
                  <c:v>0.383517</c:v>
                </c:pt>
                <c:pt idx="1979">
                  <c:v>0.38367000000000001</c:v>
                </c:pt>
                <c:pt idx="1980">
                  <c:v>0.383822</c:v>
                </c:pt>
                <c:pt idx="1981">
                  <c:v>0.38397399999999998</c:v>
                </c:pt>
                <c:pt idx="1982">
                  <c:v>0.384127</c:v>
                </c:pt>
                <c:pt idx="1983">
                  <c:v>0.38427899999999998</c:v>
                </c:pt>
                <c:pt idx="1984">
                  <c:v>0.38443100000000002</c:v>
                </c:pt>
                <c:pt idx="1985">
                  <c:v>0.38458399999999998</c:v>
                </c:pt>
                <c:pt idx="1986">
                  <c:v>0.38473600000000002</c:v>
                </c:pt>
                <c:pt idx="1987">
                  <c:v>0.38488800000000001</c:v>
                </c:pt>
                <c:pt idx="1988">
                  <c:v>0.38504100000000002</c:v>
                </c:pt>
                <c:pt idx="1989">
                  <c:v>0.38519300000000001</c:v>
                </c:pt>
                <c:pt idx="1990">
                  <c:v>0.38534499999999999</c:v>
                </c:pt>
                <c:pt idx="1991">
                  <c:v>0.38549699999999998</c:v>
                </c:pt>
                <c:pt idx="1992">
                  <c:v>0.38564999999999999</c:v>
                </c:pt>
                <c:pt idx="1993">
                  <c:v>0.38580199999999998</c:v>
                </c:pt>
                <c:pt idx="1994">
                  <c:v>0.38595400000000002</c:v>
                </c:pt>
                <c:pt idx="1995">
                  <c:v>0.38610699999999998</c:v>
                </c:pt>
                <c:pt idx="1996">
                  <c:v>0.38625900000000002</c:v>
                </c:pt>
                <c:pt idx="1997">
                  <c:v>0.386411</c:v>
                </c:pt>
                <c:pt idx="1998">
                  <c:v>0.38656400000000002</c:v>
                </c:pt>
                <c:pt idx="1999">
                  <c:v>0.386716</c:v>
                </c:pt>
                <c:pt idx="2000">
                  <c:v>0.38686799999999999</c:v>
                </c:pt>
                <c:pt idx="2001">
                  <c:v>0.387021</c:v>
                </c:pt>
                <c:pt idx="2002">
                  <c:v>0.38717299999999999</c:v>
                </c:pt>
                <c:pt idx="2003">
                  <c:v>0.38732499999999997</c:v>
                </c:pt>
                <c:pt idx="2004">
                  <c:v>0.38747700000000002</c:v>
                </c:pt>
                <c:pt idx="2005">
                  <c:v>0.38762999999999997</c:v>
                </c:pt>
                <c:pt idx="2006">
                  <c:v>0.38778200000000002</c:v>
                </c:pt>
                <c:pt idx="2007">
                  <c:v>0.387934</c:v>
                </c:pt>
                <c:pt idx="2008">
                  <c:v>0.38808700000000002</c:v>
                </c:pt>
                <c:pt idx="2009">
                  <c:v>0.388239</c:v>
                </c:pt>
                <c:pt idx="2010">
                  <c:v>0.38839099999999999</c:v>
                </c:pt>
                <c:pt idx="2011">
                  <c:v>0.388544</c:v>
                </c:pt>
                <c:pt idx="2012">
                  <c:v>0.38869599999999999</c:v>
                </c:pt>
                <c:pt idx="2013">
                  <c:v>0.38884800000000003</c:v>
                </c:pt>
                <c:pt idx="2014">
                  <c:v>0.38900099999999999</c:v>
                </c:pt>
                <c:pt idx="2015">
                  <c:v>0.38915300000000003</c:v>
                </c:pt>
                <c:pt idx="2016">
                  <c:v>0.38930500000000001</c:v>
                </c:pt>
                <c:pt idx="2017">
                  <c:v>0.38945800000000003</c:v>
                </c:pt>
                <c:pt idx="2018">
                  <c:v>0.38961000000000001</c:v>
                </c:pt>
                <c:pt idx="2019">
                  <c:v>0.389762</c:v>
                </c:pt>
                <c:pt idx="2020">
                  <c:v>0.38991399999999998</c:v>
                </c:pt>
                <c:pt idx="2021">
                  <c:v>0.390067</c:v>
                </c:pt>
                <c:pt idx="2022">
                  <c:v>0.39021899999999998</c:v>
                </c:pt>
                <c:pt idx="2023">
                  <c:v>0.39037100000000002</c:v>
                </c:pt>
                <c:pt idx="2024">
                  <c:v>0.39052399999999998</c:v>
                </c:pt>
                <c:pt idx="2025">
                  <c:v>0.39067600000000002</c:v>
                </c:pt>
                <c:pt idx="2026">
                  <c:v>0.39082800000000001</c:v>
                </c:pt>
                <c:pt idx="2027">
                  <c:v>0.39098100000000002</c:v>
                </c:pt>
                <c:pt idx="2028">
                  <c:v>0.39113300000000001</c:v>
                </c:pt>
                <c:pt idx="2029">
                  <c:v>0.39128499999999999</c:v>
                </c:pt>
                <c:pt idx="2030">
                  <c:v>0.39143800000000001</c:v>
                </c:pt>
                <c:pt idx="2031">
                  <c:v>0.39158999999999999</c:v>
                </c:pt>
                <c:pt idx="2032">
                  <c:v>0.39174199999999998</c:v>
                </c:pt>
                <c:pt idx="2033">
                  <c:v>0.39189400000000002</c:v>
                </c:pt>
                <c:pt idx="2034">
                  <c:v>0.39204699999999998</c:v>
                </c:pt>
                <c:pt idx="2035">
                  <c:v>0.39219900000000002</c:v>
                </c:pt>
                <c:pt idx="2036">
                  <c:v>0.39235100000000001</c:v>
                </c:pt>
                <c:pt idx="2037">
                  <c:v>0.39250400000000002</c:v>
                </c:pt>
                <c:pt idx="2038">
                  <c:v>0.39265600000000001</c:v>
                </c:pt>
                <c:pt idx="2039">
                  <c:v>0.39280799999999999</c:v>
                </c:pt>
                <c:pt idx="2040">
                  <c:v>0.392961</c:v>
                </c:pt>
                <c:pt idx="2041">
                  <c:v>0.39311299999999999</c:v>
                </c:pt>
                <c:pt idx="2042">
                  <c:v>0.39326499999999998</c:v>
                </c:pt>
                <c:pt idx="2043">
                  <c:v>0.39341799999999999</c:v>
                </c:pt>
                <c:pt idx="2044">
                  <c:v>0.39356999999999998</c:v>
                </c:pt>
                <c:pt idx="2045">
                  <c:v>0.39372200000000002</c:v>
                </c:pt>
                <c:pt idx="2046">
                  <c:v>0.393874</c:v>
                </c:pt>
                <c:pt idx="2047">
                  <c:v>0.39402700000000002</c:v>
                </c:pt>
              </c:numCache>
            </c:numRef>
          </c:xVal>
          <c:yVal>
            <c:numRef>
              <c:f>'-1800V'!$B$1:$B$2048</c:f>
              <c:numCache>
                <c:formatCode>General</c:formatCode>
                <c:ptCount val="204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1</c:v>
                </c:pt>
                <c:pt idx="194">
                  <c:v>0</c:v>
                </c:pt>
                <c:pt idx="195">
                  <c:v>0</c:v>
                </c:pt>
                <c:pt idx="196">
                  <c:v>2</c:v>
                </c:pt>
                <c:pt idx="197">
                  <c:v>0</c:v>
                </c:pt>
                <c:pt idx="198">
                  <c:v>3</c:v>
                </c:pt>
                <c:pt idx="199">
                  <c:v>0</c:v>
                </c:pt>
                <c:pt idx="200">
                  <c:v>1</c:v>
                </c:pt>
                <c:pt idx="201">
                  <c:v>0</c:v>
                </c:pt>
                <c:pt idx="202">
                  <c:v>1</c:v>
                </c:pt>
                <c:pt idx="203">
                  <c:v>2</c:v>
                </c:pt>
                <c:pt idx="204">
                  <c:v>2</c:v>
                </c:pt>
                <c:pt idx="205">
                  <c:v>1</c:v>
                </c:pt>
                <c:pt idx="206">
                  <c:v>3</c:v>
                </c:pt>
                <c:pt idx="207">
                  <c:v>3</c:v>
                </c:pt>
                <c:pt idx="208">
                  <c:v>3</c:v>
                </c:pt>
                <c:pt idx="209">
                  <c:v>0</c:v>
                </c:pt>
                <c:pt idx="210">
                  <c:v>1</c:v>
                </c:pt>
                <c:pt idx="211">
                  <c:v>1</c:v>
                </c:pt>
                <c:pt idx="212">
                  <c:v>3</c:v>
                </c:pt>
                <c:pt idx="213">
                  <c:v>2</c:v>
                </c:pt>
                <c:pt idx="214">
                  <c:v>1</c:v>
                </c:pt>
                <c:pt idx="215">
                  <c:v>1</c:v>
                </c:pt>
                <c:pt idx="216">
                  <c:v>7</c:v>
                </c:pt>
                <c:pt idx="217">
                  <c:v>7</c:v>
                </c:pt>
                <c:pt idx="218">
                  <c:v>5</c:v>
                </c:pt>
                <c:pt idx="219">
                  <c:v>5</c:v>
                </c:pt>
                <c:pt idx="220">
                  <c:v>4</c:v>
                </c:pt>
                <c:pt idx="221">
                  <c:v>2</c:v>
                </c:pt>
                <c:pt idx="222">
                  <c:v>5</c:v>
                </c:pt>
                <c:pt idx="223">
                  <c:v>9</c:v>
                </c:pt>
                <c:pt idx="224">
                  <c:v>8</c:v>
                </c:pt>
                <c:pt idx="225">
                  <c:v>6</c:v>
                </c:pt>
                <c:pt idx="226">
                  <c:v>4</c:v>
                </c:pt>
                <c:pt idx="227">
                  <c:v>8</c:v>
                </c:pt>
                <c:pt idx="228">
                  <c:v>9</c:v>
                </c:pt>
                <c:pt idx="229">
                  <c:v>5</c:v>
                </c:pt>
                <c:pt idx="230">
                  <c:v>7</c:v>
                </c:pt>
                <c:pt idx="231">
                  <c:v>9</c:v>
                </c:pt>
                <c:pt idx="232">
                  <c:v>6</c:v>
                </c:pt>
                <c:pt idx="233">
                  <c:v>11</c:v>
                </c:pt>
                <c:pt idx="234">
                  <c:v>16</c:v>
                </c:pt>
                <c:pt idx="235">
                  <c:v>10</c:v>
                </c:pt>
                <c:pt idx="236">
                  <c:v>10</c:v>
                </c:pt>
                <c:pt idx="237">
                  <c:v>3</c:v>
                </c:pt>
                <c:pt idx="238">
                  <c:v>10</c:v>
                </c:pt>
                <c:pt idx="239">
                  <c:v>10</c:v>
                </c:pt>
                <c:pt idx="240">
                  <c:v>8</c:v>
                </c:pt>
                <c:pt idx="241">
                  <c:v>9</c:v>
                </c:pt>
                <c:pt idx="242">
                  <c:v>8</c:v>
                </c:pt>
                <c:pt idx="243">
                  <c:v>7</c:v>
                </c:pt>
                <c:pt idx="244">
                  <c:v>7</c:v>
                </c:pt>
                <c:pt idx="245">
                  <c:v>6</c:v>
                </c:pt>
                <c:pt idx="246">
                  <c:v>10</c:v>
                </c:pt>
                <c:pt idx="247">
                  <c:v>11</c:v>
                </c:pt>
                <c:pt idx="248">
                  <c:v>12</c:v>
                </c:pt>
                <c:pt idx="249">
                  <c:v>12</c:v>
                </c:pt>
                <c:pt idx="250">
                  <c:v>10</c:v>
                </c:pt>
                <c:pt idx="251">
                  <c:v>10</c:v>
                </c:pt>
                <c:pt idx="252">
                  <c:v>10</c:v>
                </c:pt>
                <c:pt idx="253">
                  <c:v>7</c:v>
                </c:pt>
                <c:pt idx="254">
                  <c:v>10</c:v>
                </c:pt>
                <c:pt idx="255">
                  <c:v>9</c:v>
                </c:pt>
                <c:pt idx="256">
                  <c:v>14</c:v>
                </c:pt>
                <c:pt idx="257">
                  <c:v>9</c:v>
                </c:pt>
                <c:pt idx="258">
                  <c:v>11</c:v>
                </c:pt>
                <c:pt idx="259">
                  <c:v>12</c:v>
                </c:pt>
                <c:pt idx="260">
                  <c:v>11</c:v>
                </c:pt>
                <c:pt idx="261">
                  <c:v>15</c:v>
                </c:pt>
                <c:pt idx="262">
                  <c:v>3</c:v>
                </c:pt>
                <c:pt idx="263">
                  <c:v>8</c:v>
                </c:pt>
                <c:pt idx="264">
                  <c:v>15</c:v>
                </c:pt>
                <c:pt idx="265">
                  <c:v>5</c:v>
                </c:pt>
                <c:pt idx="266">
                  <c:v>5</c:v>
                </c:pt>
                <c:pt idx="267">
                  <c:v>20</c:v>
                </c:pt>
                <c:pt idx="268">
                  <c:v>11</c:v>
                </c:pt>
                <c:pt idx="269">
                  <c:v>8</c:v>
                </c:pt>
                <c:pt idx="270">
                  <c:v>6</c:v>
                </c:pt>
                <c:pt idx="271">
                  <c:v>7</c:v>
                </c:pt>
                <c:pt idx="272">
                  <c:v>7</c:v>
                </c:pt>
                <c:pt idx="273">
                  <c:v>3</c:v>
                </c:pt>
                <c:pt idx="274">
                  <c:v>5</c:v>
                </c:pt>
                <c:pt idx="275">
                  <c:v>11</c:v>
                </c:pt>
                <c:pt idx="276">
                  <c:v>8</c:v>
                </c:pt>
                <c:pt idx="277">
                  <c:v>10</c:v>
                </c:pt>
                <c:pt idx="278">
                  <c:v>12</c:v>
                </c:pt>
                <c:pt idx="279">
                  <c:v>5</c:v>
                </c:pt>
                <c:pt idx="280">
                  <c:v>12</c:v>
                </c:pt>
                <c:pt idx="281">
                  <c:v>13</c:v>
                </c:pt>
                <c:pt idx="282">
                  <c:v>11</c:v>
                </c:pt>
                <c:pt idx="283">
                  <c:v>15</c:v>
                </c:pt>
                <c:pt idx="284">
                  <c:v>6</c:v>
                </c:pt>
                <c:pt idx="285">
                  <c:v>5</c:v>
                </c:pt>
                <c:pt idx="286">
                  <c:v>8</c:v>
                </c:pt>
                <c:pt idx="287">
                  <c:v>9</c:v>
                </c:pt>
                <c:pt idx="288">
                  <c:v>7</c:v>
                </c:pt>
                <c:pt idx="289">
                  <c:v>10</c:v>
                </c:pt>
                <c:pt idx="290">
                  <c:v>11</c:v>
                </c:pt>
                <c:pt idx="291">
                  <c:v>4</c:v>
                </c:pt>
                <c:pt idx="292">
                  <c:v>8</c:v>
                </c:pt>
                <c:pt idx="293">
                  <c:v>11</c:v>
                </c:pt>
                <c:pt idx="294">
                  <c:v>6</c:v>
                </c:pt>
                <c:pt idx="295">
                  <c:v>7</c:v>
                </c:pt>
                <c:pt idx="296">
                  <c:v>7</c:v>
                </c:pt>
                <c:pt idx="297">
                  <c:v>9</c:v>
                </c:pt>
                <c:pt idx="298">
                  <c:v>10</c:v>
                </c:pt>
                <c:pt idx="299">
                  <c:v>8</c:v>
                </c:pt>
                <c:pt idx="300">
                  <c:v>8</c:v>
                </c:pt>
                <c:pt idx="301">
                  <c:v>13</c:v>
                </c:pt>
                <c:pt idx="302">
                  <c:v>3</c:v>
                </c:pt>
                <c:pt idx="303">
                  <c:v>4</c:v>
                </c:pt>
                <c:pt idx="304">
                  <c:v>11</c:v>
                </c:pt>
                <c:pt idx="305">
                  <c:v>9</c:v>
                </c:pt>
                <c:pt idx="306">
                  <c:v>5</c:v>
                </c:pt>
                <c:pt idx="307">
                  <c:v>7</c:v>
                </c:pt>
                <c:pt idx="308">
                  <c:v>7</c:v>
                </c:pt>
                <c:pt idx="309">
                  <c:v>6</c:v>
                </c:pt>
                <c:pt idx="310">
                  <c:v>11</c:v>
                </c:pt>
                <c:pt idx="311">
                  <c:v>15</c:v>
                </c:pt>
                <c:pt idx="312">
                  <c:v>13</c:v>
                </c:pt>
                <c:pt idx="313">
                  <c:v>5</c:v>
                </c:pt>
                <c:pt idx="314">
                  <c:v>9</c:v>
                </c:pt>
                <c:pt idx="315">
                  <c:v>7</c:v>
                </c:pt>
                <c:pt idx="316">
                  <c:v>11</c:v>
                </c:pt>
                <c:pt idx="317">
                  <c:v>7</c:v>
                </c:pt>
                <c:pt idx="318">
                  <c:v>5</c:v>
                </c:pt>
                <c:pt idx="319">
                  <c:v>8</c:v>
                </c:pt>
                <c:pt idx="320">
                  <c:v>12</c:v>
                </c:pt>
                <c:pt idx="321">
                  <c:v>7</c:v>
                </c:pt>
                <c:pt idx="322">
                  <c:v>7</c:v>
                </c:pt>
                <c:pt idx="323">
                  <c:v>9</c:v>
                </c:pt>
                <c:pt idx="324">
                  <c:v>4</c:v>
                </c:pt>
                <c:pt idx="325">
                  <c:v>11</c:v>
                </c:pt>
                <c:pt idx="326">
                  <c:v>4</c:v>
                </c:pt>
                <c:pt idx="327">
                  <c:v>10</c:v>
                </c:pt>
                <c:pt idx="328">
                  <c:v>10</c:v>
                </c:pt>
                <c:pt idx="329">
                  <c:v>11</c:v>
                </c:pt>
                <c:pt idx="330">
                  <c:v>10</c:v>
                </c:pt>
                <c:pt idx="331">
                  <c:v>10</c:v>
                </c:pt>
                <c:pt idx="332">
                  <c:v>12</c:v>
                </c:pt>
                <c:pt idx="333">
                  <c:v>6</c:v>
                </c:pt>
                <c:pt idx="334">
                  <c:v>7</c:v>
                </c:pt>
                <c:pt idx="335">
                  <c:v>9</c:v>
                </c:pt>
                <c:pt idx="336">
                  <c:v>4</c:v>
                </c:pt>
                <c:pt idx="337">
                  <c:v>11</c:v>
                </c:pt>
                <c:pt idx="338">
                  <c:v>7</c:v>
                </c:pt>
                <c:pt idx="339">
                  <c:v>13</c:v>
                </c:pt>
                <c:pt idx="340">
                  <c:v>13</c:v>
                </c:pt>
                <c:pt idx="341">
                  <c:v>9</c:v>
                </c:pt>
                <c:pt idx="342">
                  <c:v>8</c:v>
                </c:pt>
                <c:pt idx="343">
                  <c:v>9</c:v>
                </c:pt>
                <c:pt idx="344">
                  <c:v>13</c:v>
                </c:pt>
                <c:pt idx="345">
                  <c:v>5</c:v>
                </c:pt>
                <c:pt idx="346">
                  <c:v>9</c:v>
                </c:pt>
                <c:pt idx="347">
                  <c:v>11</c:v>
                </c:pt>
                <c:pt idx="348">
                  <c:v>13</c:v>
                </c:pt>
                <c:pt idx="349">
                  <c:v>8</c:v>
                </c:pt>
                <c:pt idx="350">
                  <c:v>8</c:v>
                </c:pt>
                <c:pt idx="351">
                  <c:v>11</c:v>
                </c:pt>
                <c:pt idx="352">
                  <c:v>6</c:v>
                </c:pt>
                <c:pt idx="353">
                  <c:v>12</c:v>
                </c:pt>
                <c:pt idx="354">
                  <c:v>10</c:v>
                </c:pt>
                <c:pt idx="355">
                  <c:v>10</c:v>
                </c:pt>
                <c:pt idx="356">
                  <c:v>12</c:v>
                </c:pt>
                <c:pt idx="357">
                  <c:v>6</c:v>
                </c:pt>
                <c:pt idx="358">
                  <c:v>5</c:v>
                </c:pt>
                <c:pt idx="359">
                  <c:v>5</c:v>
                </c:pt>
                <c:pt idx="360">
                  <c:v>7</c:v>
                </c:pt>
                <c:pt idx="361">
                  <c:v>7</c:v>
                </c:pt>
                <c:pt idx="362">
                  <c:v>11</c:v>
                </c:pt>
                <c:pt idx="363">
                  <c:v>10</c:v>
                </c:pt>
                <c:pt idx="364">
                  <c:v>10</c:v>
                </c:pt>
                <c:pt idx="365">
                  <c:v>15</c:v>
                </c:pt>
                <c:pt idx="366">
                  <c:v>4</c:v>
                </c:pt>
                <c:pt idx="367">
                  <c:v>8</c:v>
                </c:pt>
                <c:pt idx="368">
                  <c:v>9</c:v>
                </c:pt>
                <c:pt idx="369">
                  <c:v>5</c:v>
                </c:pt>
                <c:pt idx="370">
                  <c:v>7</c:v>
                </c:pt>
                <c:pt idx="371">
                  <c:v>10</c:v>
                </c:pt>
                <c:pt idx="372">
                  <c:v>11</c:v>
                </c:pt>
                <c:pt idx="373">
                  <c:v>5</c:v>
                </c:pt>
                <c:pt idx="374">
                  <c:v>10</c:v>
                </c:pt>
                <c:pt idx="375">
                  <c:v>9</c:v>
                </c:pt>
                <c:pt idx="376">
                  <c:v>11</c:v>
                </c:pt>
                <c:pt idx="377">
                  <c:v>15</c:v>
                </c:pt>
                <c:pt idx="378">
                  <c:v>3</c:v>
                </c:pt>
                <c:pt idx="379">
                  <c:v>6</c:v>
                </c:pt>
                <c:pt idx="380">
                  <c:v>6</c:v>
                </c:pt>
                <c:pt idx="381">
                  <c:v>7</c:v>
                </c:pt>
                <c:pt idx="382">
                  <c:v>8</c:v>
                </c:pt>
                <c:pt idx="383">
                  <c:v>6</c:v>
                </c:pt>
                <c:pt idx="384">
                  <c:v>11</c:v>
                </c:pt>
                <c:pt idx="385">
                  <c:v>8</c:v>
                </c:pt>
                <c:pt idx="386">
                  <c:v>10</c:v>
                </c:pt>
                <c:pt idx="387">
                  <c:v>11</c:v>
                </c:pt>
                <c:pt idx="388">
                  <c:v>11</c:v>
                </c:pt>
                <c:pt idx="389">
                  <c:v>4</c:v>
                </c:pt>
                <c:pt idx="390">
                  <c:v>6</c:v>
                </c:pt>
                <c:pt idx="391">
                  <c:v>5</c:v>
                </c:pt>
                <c:pt idx="392">
                  <c:v>12</c:v>
                </c:pt>
                <c:pt idx="393">
                  <c:v>13</c:v>
                </c:pt>
                <c:pt idx="394">
                  <c:v>6</c:v>
                </c:pt>
                <c:pt idx="395">
                  <c:v>12</c:v>
                </c:pt>
                <c:pt idx="396">
                  <c:v>11</c:v>
                </c:pt>
                <c:pt idx="397">
                  <c:v>10</c:v>
                </c:pt>
                <c:pt idx="398">
                  <c:v>15</c:v>
                </c:pt>
                <c:pt idx="399">
                  <c:v>7</c:v>
                </c:pt>
                <c:pt idx="400">
                  <c:v>10</c:v>
                </c:pt>
                <c:pt idx="401">
                  <c:v>8</c:v>
                </c:pt>
                <c:pt idx="402">
                  <c:v>15</c:v>
                </c:pt>
                <c:pt idx="403">
                  <c:v>5</c:v>
                </c:pt>
                <c:pt idx="404">
                  <c:v>8</c:v>
                </c:pt>
                <c:pt idx="405">
                  <c:v>10</c:v>
                </c:pt>
                <c:pt idx="406">
                  <c:v>9</c:v>
                </c:pt>
                <c:pt idx="407">
                  <c:v>8</c:v>
                </c:pt>
                <c:pt idx="408">
                  <c:v>7</c:v>
                </c:pt>
                <c:pt idx="409">
                  <c:v>5</c:v>
                </c:pt>
                <c:pt idx="410">
                  <c:v>6</c:v>
                </c:pt>
                <c:pt idx="411">
                  <c:v>8</c:v>
                </c:pt>
                <c:pt idx="412">
                  <c:v>8</c:v>
                </c:pt>
                <c:pt idx="413">
                  <c:v>7</c:v>
                </c:pt>
                <c:pt idx="414">
                  <c:v>9</c:v>
                </c:pt>
                <c:pt idx="415">
                  <c:v>6</c:v>
                </c:pt>
                <c:pt idx="416">
                  <c:v>11</c:v>
                </c:pt>
                <c:pt idx="417">
                  <c:v>10</c:v>
                </c:pt>
                <c:pt idx="418">
                  <c:v>6</c:v>
                </c:pt>
                <c:pt idx="419">
                  <c:v>6</c:v>
                </c:pt>
                <c:pt idx="420">
                  <c:v>12</c:v>
                </c:pt>
                <c:pt idx="421">
                  <c:v>9</c:v>
                </c:pt>
                <c:pt idx="422">
                  <c:v>8</c:v>
                </c:pt>
                <c:pt idx="423">
                  <c:v>5</c:v>
                </c:pt>
                <c:pt idx="424">
                  <c:v>13</c:v>
                </c:pt>
                <c:pt idx="425">
                  <c:v>7</c:v>
                </c:pt>
                <c:pt idx="426">
                  <c:v>9</c:v>
                </c:pt>
                <c:pt idx="427">
                  <c:v>5</c:v>
                </c:pt>
                <c:pt idx="428">
                  <c:v>3</c:v>
                </c:pt>
                <c:pt idx="429">
                  <c:v>7</c:v>
                </c:pt>
                <c:pt idx="430">
                  <c:v>13</c:v>
                </c:pt>
                <c:pt idx="431">
                  <c:v>1</c:v>
                </c:pt>
                <c:pt idx="432">
                  <c:v>6</c:v>
                </c:pt>
                <c:pt idx="433">
                  <c:v>9</c:v>
                </c:pt>
                <c:pt idx="434">
                  <c:v>3</c:v>
                </c:pt>
                <c:pt idx="435">
                  <c:v>4</c:v>
                </c:pt>
                <c:pt idx="436">
                  <c:v>9</c:v>
                </c:pt>
                <c:pt idx="437">
                  <c:v>8</c:v>
                </c:pt>
                <c:pt idx="438">
                  <c:v>3</c:v>
                </c:pt>
                <c:pt idx="439">
                  <c:v>8</c:v>
                </c:pt>
                <c:pt idx="440">
                  <c:v>8</c:v>
                </c:pt>
                <c:pt idx="441">
                  <c:v>5</c:v>
                </c:pt>
                <c:pt idx="442">
                  <c:v>12</c:v>
                </c:pt>
                <c:pt idx="443">
                  <c:v>6</c:v>
                </c:pt>
                <c:pt idx="444">
                  <c:v>9</c:v>
                </c:pt>
                <c:pt idx="445">
                  <c:v>4</c:v>
                </c:pt>
                <c:pt idx="446">
                  <c:v>6</c:v>
                </c:pt>
                <c:pt idx="447">
                  <c:v>7</c:v>
                </c:pt>
                <c:pt idx="448">
                  <c:v>4</c:v>
                </c:pt>
                <c:pt idx="449">
                  <c:v>9</c:v>
                </c:pt>
                <c:pt idx="450">
                  <c:v>8</c:v>
                </c:pt>
                <c:pt idx="451">
                  <c:v>6</c:v>
                </c:pt>
                <c:pt idx="452">
                  <c:v>10</c:v>
                </c:pt>
                <c:pt idx="453">
                  <c:v>8</c:v>
                </c:pt>
                <c:pt idx="454">
                  <c:v>9</c:v>
                </c:pt>
                <c:pt idx="455">
                  <c:v>7</c:v>
                </c:pt>
                <c:pt idx="456">
                  <c:v>10</c:v>
                </c:pt>
                <c:pt idx="457">
                  <c:v>9</c:v>
                </c:pt>
                <c:pt idx="458">
                  <c:v>8</c:v>
                </c:pt>
                <c:pt idx="459">
                  <c:v>2</c:v>
                </c:pt>
                <c:pt idx="460">
                  <c:v>13</c:v>
                </c:pt>
                <c:pt idx="461">
                  <c:v>6</c:v>
                </c:pt>
                <c:pt idx="462">
                  <c:v>7</c:v>
                </c:pt>
                <c:pt idx="463">
                  <c:v>5</c:v>
                </c:pt>
                <c:pt idx="464">
                  <c:v>11</c:v>
                </c:pt>
                <c:pt idx="465">
                  <c:v>8</c:v>
                </c:pt>
                <c:pt idx="466">
                  <c:v>4</c:v>
                </c:pt>
                <c:pt idx="467">
                  <c:v>9</c:v>
                </c:pt>
                <c:pt idx="468">
                  <c:v>11</c:v>
                </c:pt>
                <c:pt idx="469">
                  <c:v>17</c:v>
                </c:pt>
                <c:pt idx="470">
                  <c:v>11</c:v>
                </c:pt>
                <c:pt idx="471">
                  <c:v>5</c:v>
                </c:pt>
                <c:pt idx="472">
                  <c:v>8</c:v>
                </c:pt>
                <c:pt idx="473">
                  <c:v>14</c:v>
                </c:pt>
                <c:pt idx="474">
                  <c:v>9</c:v>
                </c:pt>
                <c:pt idx="475">
                  <c:v>8</c:v>
                </c:pt>
                <c:pt idx="476">
                  <c:v>4</c:v>
                </c:pt>
                <c:pt idx="477">
                  <c:v>8</c:v>
                </c:pt>
                <c:pt idx="478">
                  <c:v>16</c:v>
                </c:pt>
                <c:pt idx="479">
                  <c:v>5</c:v>
                </c:pt>
                <c:pt idx="480">
                  <c:v>7</c:v>
                </c:pt>
                <c:pt idx="481">
                  <c:v>15</c:v>
                </c:pt>
                <c:pt idx="482">
                  <c:v>9</c:v>
                </c:pt>
                <c:pt idx="483">
                  <c:v>19</c:v>
                </c:pt>
                <c:pt idx="484">
                  <c:v>9</c:v>
                </c:pt>
                <c:pt idx="485">
                  <c:v>10</c:v>
                </c:pt>
                <c:pt idx="486">
                  <c:v>10</c:v>
                </c:pt>
                <c:pt idx="487">
                  <c:v>5</c:v>
                </c:pt>
                <c:pt idx="488">
                  <c:v>12</c:v>
                </c:pt>
                <c:pt idx="489">
                  <c:v>10</c:v>
                </c:pt>
                <c:pt idx="490">
                  <c:v>4</c:v>
                </c:pt>
                <c:pt idx="491">
                  <c:v>13</c:v>
                </c:pt>
                <c:pt idx="492">
                  <c:v>4</c:v>
                </c:pt>
                <c:pt idx="493">
                  <c:v>9</c:v>
                </c:pt>
                <c:pt idx="494">
                  <c:v>10</c:v>
                </c:pt>
                <c:pt idx="495">
                  <c:v>4</c:v>
                </c:pt>
                <c:pt idx="496">
                  <c:v>11</c:v>
                </c:pt>
                <c:pt idx="497">
                  <c:v>6</c:v>
                </c:pt>
                <c:pt idx="498">
                  <c:v>9</c:v>
                </c:pt>
                <c:pt idx="499">
                  <c:v>12</c:v>
                </c:pt>
                <c:pt idx="500">
                  <c:v>7</c:v>
                </c:pt>
                <c:pt idx="501">
                  <c:v>10</c:v>
                </c:pt>
                <c:pt idx="502">
                  <c:v>6</c:v>
                </c:pt>
                <c:pt idx="503">
                  <c:v>7</c:v>
                </c:pt>
                <c:pt idx="504">
                  <c:v>8</c:v>
                </c:pt>
                <c:pt idx="505">
                  <c:v>9</c:v>
                </c:pt>
                <c:pt idx="506">
                  <c:v>8</c:v>
                </c:pt>
                <c:pt idx="507">
                  <c:v>6</c:v>
                </c:pt>
                <c:pt idx="508">
                  <c:v>9</c:v>
                </c:pt>
                <c:pt idx="509">
                  <c:v>13</c:v>
                </c:pt>
                <c:pt idx="510">
                  <c:v>13</c:v>
                </c:pt>
                <c:pt idx="511">
                  <c:v>11</c:v>
                </c:pt>
                <c:pt idx="512">
                  <c:v>7</c:v>
                </c:pt>
                <c:pt idx="513">
                  <c:v>5</c:v>
                </c:pt>
                <c:pt idx="514">
                  <c:v>6</c:v>
                </c:pt>
                <c:pt idx="515">
                  <c:v>9</c:v>
                </c:pt>
                <c:pt idx="516">
                  <c:v>11</c:v>
                </c:pt>
                <c:pt idx="517">
                  <c:v>9</c:v>
                </c:pt>
                <c:pt idx="518">
                  <c:v>10</c:v>
                </c:pt>
                <c:pt idx="519">
                  <c:v>6</c:v>
                </c:pt>
                <c:pt idx="520">
                  <c:v>7</c:v>
                </c:pt>
                <c:pt idx="521">
                  <c:v>11</c:v>
                </c:pt>
                <c:pt idx="522">
                  <c:v>11</c:v>
                </c:pt>
                <c:pt idx="523">
                  <c:v>8</c:v>
                </c:pt>
                <c:pt idx="524">
                  <c:v>10</c:v>
                </c:pt>
                <c:pt idx="525">
                  <c:v>13</c:v>
                </c:pt>
                <c:pt idx="526">
                  <c:v>7</c:v>
                </c:pt>
                <c:pt idx="527">
                  <c:v>9</c:v>
                </c:pt>
                <c:pt idx="528">
                  <c:v>10</c:v>
                </c:pt>
                <c:pt idx="529">
                  <c:v>6</c:v>
                </c:pt>
                <c:pt idx="530">
                  <c:v>10</c:v>
                </c:pt>
                <c:pt idx="531">
                  <c:v>11</c:v>
                </c:pt>
                <c:pt idx="532">
                  <c:v>11</c:v>
                </c:pt>
                <c:pt idx="533">
                  <c:v>7</c:v>
                </c:pt>
                <c:pt idx="534">
                  <c:v>12</c:v>
                </c:pt>
                <c:pt idx="535">
                  <c:v>3</c:v>
                </c:pt>
                <c:pt idx="536">
                  <c:v>9</c:v>
                </c:pt>
                <c:pt idx="537">
                  <c:v>12</c:v>
                </c:pt>
                <c:pt idx="538">
                  <c:v>12</c:v>
                </c:pt>
                <c:pt idx="539">
                  <c:v>6</c:v>
                </c:pt>
                <c:pt idx="540">
                  <c:v>9</c:v>
                </c:pt>
                <c:pt idx="541">
                  <c:v>7</c:v>
                </c:pt>
                <c:pt idx="542">
                  <c:v>14</c:v>
                </c:pt>
                <c:pt idx="543">
                  <c:v>6</c:v>
                </c:pt>
                <c:pt idx="544">
                  <c:v>4</c:v>
                </c:pt>
                <c:pt idx="545">
                  <c:v>11</c:v>
                </c:pt>
                <c:pt idx="546">
                  <c:v>6</c:v>
                </c:pt>
                <c:pt idx="547">
                  <c:v>11</c:v>
                </c:pt>
                <c:pt idx="548">
                  <c:v>12</c:v>
                </c:pt>
                <c:pt idx="549">
                  <c:v>16</c:v>
                </c:pt>
                <c:pt idx="550">
                  <c:v>8</c:v>
                </c:pt>
                <c:pt idx="551">
                  <c:v>6</c:v>
                </c:pt>
                <c:pt idx="552">
                  <c:v>3</c:v>
                </c:pt>
                <c:pt idx="553">
                  <c:v>7</c:v>
                </c:pt>
                <c:pt idx="554">
                  <c:v>14</c:v>
                </c:pt>
                <c:pt idx="555">
                  <c:v>7</c:v>
                </c:pt>
                <c:pt idx="556">
                  <c:v>10</c:v>
                </c:pt>
                <c:pt idx="557">
                  <c:v>14</c:v>
                </c:pt>
                <c:pt idx="558">
                  <c:v>8</c:v>
                </c:pt>
                <c:pt idx="559">
                  <c:v>12</c:v>
                </c:pt>
                <c:pt idx="560">
                  <c:v>5</c:v>
                </c:pt>
                <c:pt idx="561">
                  <c:v>12</c:v>
                </c:pt>
                <c:pt idx="562">
                  <c:v>12</c:v>
                </c:pt>
                <c:pt idx="563">
                  <c:v>8</c:v>
                </c:pt>
                <c:pt idx="564">
                  <c:v>7</c:v>
                </c:pt>
                <c:pt idx="565">
                  <c:v>12</c:v>
                </c:pt>
                <c:pt idx="566">
                  <c:v>12</c:v>
                </c:pt>
                <c:pt idx="567">
                  <c:v>9</c:v>
                </c:pt>
                <c:pt idx="568">
                  <c:v>5</c:v>
                </c:pt>
                <c:pt idx="569">
                  <c:v>8</c:v>
                </c:pt>
                <c:pt idx="570">
                  <c:v>16</c:v>
                </c:pt>
                <c:pt idx="571">
                  <c:v>13</c:v>
                </c:pt>
                <c:pt idx="572">
                  <c:v>10</c:v>
                </c:pt>
                <c:pt idx="573">
                  <c:v>13</c:v>
                </c:pt>
                <c:pt idx="574">
                  <c:v>10</c:v>
                </c:pt>
                <c:pt idx="575">
                  <c:v>7</c:v>
                </c:pt>
                <c:pt idx="576">
                  <c:v>2</c:v>
                </c:pt>
                <c:pt idx="577">
                  <c:v>9</c:v>
                </c:pt>
                <c:pt idx="578">
                  <c:v>12</c:v>
                </c:pt>
                <c:pt idx="579">
                  <c:v>11</c:v>
                </c:pt>
                <c:pt idx="580">
                  <c:v>7</c:v>
                </c:pt>
                <c:pt idx="581">
                  <c:v>10</c:v>
                </c:pt>
                <c:pt idx="582">
                  <c:v>10</c:v>
                </c:pt>
                <c:pt idx="583">
                  <c:v>6</c:v>
                </c:pt>
                <c:pt idx="584">
                  <c:v>3</c:v>
                </c:pt>
                <c:pt idx="585">
                  <c:v>10</c:v>
                </c:pt>
                <c:pt idx="586">
                  <c:v>3</c:v>
                </c:pt>
                <c:pt idx="587">
                  <c:v>12</c:v>
                </c:pt>
                <c:pt idx="588">
                  <c:v>6</c:v>
                </c:pt>
                <c:pt idx="589">
                  <c:v>14</c:v>
                </c:pt>
                <c:pt idx="590">
                  <c:v>14</c:v>
                </c:pt>
                <c:pt idx="591">
                  <c:v>10</c:v>
                </c:pt>
                <c:pt idx="592">
                  <c:v>3</c:v>
                </c:pt>
                <c:pt idx="593">
                  <c:v>7</c:v>
                </c:pt>
                <c:pt idx="594">
                  <c:v>7</c:v>
                </c:pt>
                <c:pt idx="595">
                  <c:v>10</c:v>
                </c:pt>
                <c:pt idx="596">
                  <c:v>10</c:v>
                </c:pt>
                <c:pt idx="597">
                  <c:v>10</c:v>
                </c:pt>
                <c:pt idx="598">
                  <c:v>5</c:v>
                </c:pt>
                <c:pt idx="599">
                  <c:v>13</c:v>
                </c:pt>
                <c:pt idx="600">
                  <c:v>7</c:v>
                </c:pt>
                <c:pt idx="601">
                  <c:v>9</c:v>
                </c:pt>
                <c:pt idx="602">
                  <c:v>12</c:v>
                </c:pt>
                <c:pt idx="603">
                  <c:v>15</c:v>
                </c:pt>
                <c:pt idx="604">
                  <c:v>12</c:v>
                </c:pt>
                <c:pt idx="605">
                  <c:v>8</c:v>
                </c:pt>
                <c:pt idx="606">
                  <c:v>11</c:v>
                </c:pt>
                <c:pt idx="607">
                  <c:v>9</c:v>
                </c:pt>
                <c:pt idx="608">
                  <c:v>8</c:v>
                </c:pt>
                <c:pt idx="609">
                  <c:v>5</c:v>
                </c:pt>
                <c:pt idx="610">
                  <c:v>9</c:v>
                </c:pt>
                <c:pt idx="611">
                  <c:v>14</c:v>
                </c:pt>
                <c:pt idx="612">
                  <c:v>8</c:v>
                </c:pt>
                <c:pt idx="613">
                  <c:v>21</c:v>
                </c:pt>
                <c:pt idx="614">
                  <c:v>13</c:v>
                </c:pt>
                <c:pt idx="615">
                  <c:v>10</c:v>
                </c:pt>
                <c:pt idx="616">
                  <c:v>12</c:v>
                </c:pt>
                <c:pt idx="617">
                  <c:v>7</c:v>
                </c:pt>
                <c:pt idx="618">
                  <c:v>15</c:v>
                </c:pt>
                <c:pt idx="619">
                  <c:v>5</c:v>
                </c:pt>
                <c:pt idx="620">
                  <c:v>8</c:v>
                </c:pt>
                <c:pt idx="621">
                  <c:v>12</c:v>
                </c:pt>
                <c:pt idx="622">
                  <c:v>15</c:v>
                </c:pt>
                <c:pt idx="623">
                  <c:v>10</c:v>
                </c:pt>
                <c:pt idx="624">
                  <c:v>14</c:v>
                </c:pt>
                <c:pt idx="625">
                  <c:v>8</c:v>
                </c:pt>
                <c:pt idx="626">
                  <c:v>14</c:v>
                </c:pt>
                <c:pt idx="627">
                  <c:v>4</c:v>
                </c:pt>
                <c:pt idx="628">
                  <c:v>9</c:v>
                </c:pt>
                <c:pt idx="629">
                  <c:v>11</c:v>
                </c:pt>
                <c:pt idx="630">
                  <c:v>12</c:v>
                </c:pt>
                <c:pt idx="631">
                  <c:v>8</c:v>
                </c:pt>
                <c:pt idx="632">
                  <c:v>10</c:v>
                </c:pt>
                <c:pt idx="633">
                  <c:v>8</c:v>
                </c:pt>
                <c:pt idx="634">
                  <c:v>10</c:v>
                </c:pt>
                <c:pt idx="635">
                  <c:v>9</c:v>
                </c:pt>
                <c:pt idx="636">
                  <c:v>14</c:v>
                </c:pt>
                <c:pt idx="637">
                  <c:v>15</c:v>
                </c:pt>
                <c:pt idx="638">
                  <c:v>13</c:v>
                </c:pt>
                <c:pt idx="639">
                  <c:v>8</c:v>
                </c:pt>
                <c:pt idx="640">
                  <c:v>18</c:v>
                </c:pt>
                <c:pt idx="641">
                  <c:v>3</c:v>
                </c:pt>
                <c:pt idx="642">
                  <c:v>15</c:v>
                </c:pt>
                <c:pt idx="643">
                  <c:v>10</c:v>
                </c:pt>
                <c:pt idx="644">
                  <c:v>7</c:v>
                </c:pt>
                <c:pt idx="645">
                  <c:v>13</c:v>
                </c:pt>
                <c:pt idx="646">
                  <c:v>15</c:v>
                </c:pt>
                <c:pt idx="647">
                  <c:v>8</c:v>
                </c:pt>
                <c:pt idx="648">
                  <c:v>10</c:v>
                </c:pt>
                <c:pt idx="649">
                  <c:v>3</c:v>
                </c:pt>
                <c:pt idx="650">
                  <c:v>9</c:v>
                </c:pt>
                <c:pt idx="651">
                  <c:v>11</c:v>
                </c:pt>
                <c:pt idx="652">
                  <c:v>7</c:v>
                </c:pt>
                <c:pt idx="653">
                  <c:v>9</c:v>
                </c:pt>
                <c:pt idx="654">
                  <c:v>6</c:v>
                </c:pt>
                <c:pt idx="655">
                  <c:v>7</c:v>
                </c:pt>
                <c:pt idx="656">
                  <c:v>13</c:v>
                </c:pt>
                <c:pt idx="657">
                  <c:v>10</c:v>
                </c:pt>
                <c:pt idx="658">
                  <c:v>11</c:v>
                </c:pt>
                <c:pt idx="659">
                  <c:v>10</c:v>
                </c:pt>
                <c:pt idx="660">
                  <c:v>5</c:v>
                </c:pt>
                <c:pt idx="661">
                  <c:v>6</c:v>
                </c:pt>
                <c:pt idx="662">
                  <c:v>11</c:v>
                </c:pt>
                <c:pt idx="663">
                  <c:v>15</c:v>
                </c:pt>
                <c:pt idx="664">
                  <c:v>8</c:v>
                </c:pt>
                <c:pt idx="665">
                  <c:v>9</c:v>
                </c:pt>
                <c:pt idx="666">
                  <c:v>11</c:v>
                </c:pt>
                <c:pt idx="667">
                  <c:v>10</c:v>
                </c:pt>
                <c:pt idx="668">
                  <c:v>12</c:v>
                </c:pt>
                <c:pt idx="669">
                  <c:v>9</c:v>
                </c:pt>
                <c:pt idx="670">
                  <c:v>6</c:v>
                </c:pt>
                <c:pt idx="671">
                  <c:v>11</c:v>
                </c:pt>
                <c:pt idx="672">
                  <c:v>12</c:v>
                </c:pt>
                <c:pt idx="673">
                  <c:v>5</c:v>
                </c:pt>
                <c:pt idx="674">
                  <c:v>10</c:v>
                </c:pt>
                <c:pt idx="675">
                  <c:v>11</c:v>
                </c:pt>
                <c:pt idx="676">
                  <c:v>8</c:v>
                </c:pt>
                <c:pt idx="677">
                  <c:v>7</c:v>
                </c:pt>
                <c:pt idx="678">
                  <c:v>5</c:v>
                </c:pt>
                <c:pt idx="679">
                  <c:v>8</c:v>
                </c:pt>
                <c:pt idx="680">
                  <c:v>12</c:v>
                </c:pt>
                <c:pt idx="681">
                  <c:v>2</c:v>
                </c:pt>
                <c:pt idx="682">
                  <c:v>9</c:v>
                </c:pt>
                <c:pt idx="683">
                  <c:v>8</c:v>
                </c:pt>
                <c:pt idx="684">
                  <c:v>9</c:v>
                </c:pt>
                <c:pt idx="685">
                  <c:v>8</c:v>
                </c:pt>
                <c:pt idx="686">
                  <c:v>4</c:v>
                </c:pt>
                <c:pt idx="687">
                  <c:v>12</c:v>
                </c:pt>
                <c:pt idx="688">
                  <c:v>8</c:v>
                </c:pt>
                <c:pt idx="689">
                  <c:v>4</c:v>
                </c:pt>
                <c:pt idx="690">
                  <c:v>14</c:v>
                </c:pt>
                <c:pt idx="691">
                  <c:v>11</c:v>
                </c:pt>
                <c:pt idx="692">
                  <c:v>12</c:v>
                </c:pt>
                <c:pt idx="693">
                  <c:v>11</c:v>
                </c:pt>
                <c:pt idx="694">
                  <c:v>10</c:v>
                </c:pt>
                <c:pt idx="695">
                  <c:v>13</c:v>
                </c:pt>
                <c:pt idx="696">
                  <c:v>7</c:v>
                </c:pt>
                <c:pt idx="697">
                  <c:v>3</c:v>
                </c:pt>
                <c:pt idx="698">
                  <c:v>13</c:v>
                </c:pt>
                <c:pt idx="699">
                  <c:v>11</c:v>
                </c:pt>
                <c:pt idx="700">
                  <c:v>12</c:v>
                </c:pt>
                <c:pt idx="701">
                  <c:v>11</c:v>
                </c:pt>
                <c:pt idx="702">
                  <c:v>6</c:v>
                </c:pt>
                <c:pt idx="703">
                  <c:v>10</c:v>
                </c:pt>
                <c:pt idx="704">
                  <c:v>4</c:v>
                </c:pt>
                <c:pt idx="705">
                  <c:v>5</c:v>
                </c:pt>
                <c:pt idx="706">
                  <c:v>8</c:v>
                </c:pt>
                <c:pt idx="707">
                  <c:v>17</c:v>
                </c:pt>
                <c:pt idx="708">
                  <c:v>9</c:v>
                </c:pt>
                <c:pt idx="709">
                  <c:v>14</c:v>
                </c:pt>
                <c:pt idx="710">
                  <c:v>12</c:v>
                </c:pt>
                <c:pt idx="711">
                  <c:v>11</c:v>
                </c:pt>
                <c:pt idx="712">
                  <c:v>9</c:v>
                </c:pt>
                <c:pt idx="713">
                  <c:v>11</c:v>
                </c:pt>
                <c:pt idx="714">
                  <c:v>6</c:v>
                </c:pt>
                <c:pt idx="715">
                  <c:v>9</c:v>
                </c:pt>
                <c:pt idx="716">
                  <c:v>20</c:v>
                </c:pt>
                <c:pt idx="717">
                  <c:v>13</c:v>
                </c:pt>
                <c:pt idx="718">
                  <c:v>8</c:v>
                </c:pt>
                <c:pt idx="719">
                  <c:v>20</c:v>
                </c:pt>
                <c:pt idx="720">
                  <c:v>7</c:v>
                </c:pt>
                <c:pt idx="721">
                  <c:v>12</c:v>
                </c:pt>
                <c:pt idx="722">
                  <c:v>5</c:v>
                </c:pt>
                <c:pt idx="723">
                  <c:v>8</c:v>
                </c:pt>
                <c:pt idx="724">
                  <c:v>14</c:v>
                </c:pt>
                <c:pt idx="725">
                  <c:v>14</c:v>
                </c:pt>
                <c:pt idx="726">
                  <c:v>11</c:v>
                </c:pt>
                <c:pt idx="727">
                  <c:v>11</c:v>
                </c:pt>
                <c:pt idx="728">
                  <c:v>13</c:v>
                </c:pt>
                <c:pt idx="729">
                  <c:v>7</c:v>
                </c:pt>
                <c:pt idx="730">
                  <c:v>5</c:v>
                </c:pt>
                <c:pt idx="731">
                  <c:v>9</c:v>
                </c:pt>
                <c:pt idx="732">
                  <c:v>12</c:v>
                </c:pt>
                <c:pt idx="733">
                  <c:v>2</c:v>
                </c:pt>
                <c:pt idx="734">
                  <c:v>14</c:v>
                </c:pt>
                <c:pt idx="735">
                  <c:v>12</c:v>
                </c:pt>
                <c:pt idx="736">
                  <c:v>13</c:v>
                </c:pt>
                <c:pt idx="737">
                  <c:v>9</c:v>
                </c:pt>
                <c:pt idx="738">
                  <c:v>6</c:v>
                </c:pt>
                <c:pt idx="739">
                  <c:v>11</c:v>
                </c:pt>
                <c:pt idx="740">
                  <c:v>8</c:v>
                </c:pt>
                <c:pt idx="741">
                  <c:v>13</c:v>
                </c:pt>
                <c:pt idx="742">
                  <c:v>11</c:v>
                </c:pt>
                <c:pt idx="743">
                  <c:v>12</c:v>
                </c:pt>
                <c:pt idx="744">
                  <c:v>12</c:v>
                </c:pt>
                <c:pt idx="745">
                  <c:v>8</c:v>
                </c:pt>
                <c:pt idx="746">
                  <c:v>6</c:v>
                </c:pt>
                <c:pt idx="747">
                  <c:v>8</c:v>
                </c:pt>
                <c:pt idx="748">
                  <c:v>14</c:v>
                </c:pt>
                <c:pt idx="749">
                  <c:v>16</c:v>
                </c:pt>
                <c:pt idx="750">
                  <c:v>11</c:v>
                </c:pt>
                <c:pt idx="751">
                  <c:v>13</c:v>
                </c:pt>
                <c:pt idx="752">
                  <c:v>11</c:v>
                </c:pt>
                <c:pt idx="753">
                  <c:v>12</c:v>
                </c:pt>
                <c:pt idx="754">
                  <c:v>4</c:v>
                </c:pt>
                <c:pt idx="755">
                  <c:v>10</c:v>
                </c:pt>
                <c:pt idx="756">
                  <c:v>13</c:v>
                </c:pt>
                <c:pt idx="757">
                  <c:v>9</c:v>
                </c:pt>
                <c:pt idx="758">
                  <c:v>14</c:v>
                </c:pt>
                <c:pt idx="759">
                  <c:v>15</c:v>
                </c:pt>
                <c:pt idx="760">
                  <c:v>12</c:v>
                </c:pt>
                <c:pt idx="761">
                  <c:v>9</c:v>
                </c:pt>
                <c:pt idx="762">
                  <c:v>8</c:v>
                </c:pt>
                <c:pt idx="763">
                  <c:v>15</c:v>
                </c:pt>
                <c:pt idx="764">
                  <c:v>11</c:v>
                </c:pt>
                <c:pt idx="765">
                  <c:v>12</c:v>
                </c:pt>
                <c:pt idx="766">
                  <c:v>7</c:v>
                </c:pt>
                <c:pt idx="767">
                  <c:v>5</c:v>
                </c:pt>
                <c:pt idx="768">
                  <c:v>7</c:v>
                </c:pt>
                <c:pt idx="769">
                  <c:v>13</c:v>
                </c:pt>
                <c:pt idx="770">
                  <c:v>13</c:v>
                </c:pt>
                <c:pt idx="771">
                  <c:v>10</c:v>
                </c:pt>
                <c:pt idx="772">
                  <c:v>9</c:v>
                </c:pt>
                <c:pt idx="773">
                  <c:v>11</c:v>
                </c:pt>
                <c:pt idx="774">
                  <c:v>13</c:v>
                </c:pt>
                <c:pt idx="775">
                  <c:v>12</c:v>
                </c:pt>
                <c:pt idx="776">
                  <c:v>10</c:v>
                </c:pt>
                <c:pt idx="777">
                  <c:v>9</c:v>
                </c:pt>
                <c:pt idx="778">
                  <c:v>12</c:v>
                </c:pt>
                <c:pt idx="779">
                  <c:v>11</c:v>
                </c:pt>
                <c:pt idx="780">
                  <c:v>13</c:v>
                </c:pt>
                <c:pt idx="781">
                  <c:v>13</c:v>
                </c:pt>
                <c:pt idx="782">
                  <c:v>6</c:v>
                </c:pt>
                <c:pt idx="783">
                  <c:v>12</c:v>
                </c:pt>
                <c:pt idx="784">
                  <c:v>13</c:v>
                </c:pt>
                <c:pt idx="785">
                  <c:v>11</c:v>
                </c:pt>
                <c:pt idx="786">
                  <c:v>11</c:v>
                </c:pt>
                <c:pt idx="787">
                  <c:v>11</c:v>
                </c:pt>
                <c:pt idx="788">
                  <c:v>9</c:v>
                </c:pt>
                <c:pt idx="789">
                  <c:v>13</c:v>
                </c:pt>
                <c:pt idx="790">
                  <c:v>10</c:v>
                </c:pt>
                <c:pt idx="791">
                  <c:v>7</c:v>
                </c:pt>
                <c:pt idx="792">
                  <c:v>17</c:v>
                </c:pt>
                <c:pt idx="793">
                  <c:v>13</c:v>
                </c:pt>
                <c:pt idx="794">
                  <c:v>8</c:v>
                </c:pt>
                <c:pt idx="795">
                  <c:v>15</c:v>
                </c:pt>
                <c:pt idx="796">
                  <c:v>12</c:v>
                </c:pt>
                <c:pt idx="797">
                  <c:v>14</c:v>
                </c:pt>
                <c:pt idx="798">
                  <c:v>15</c:v>
                </c:pt>
                <c:pt idx="799">
                  <c:v>14</c:v>
                </c:pt>
                <c:pt idx="800">
                  <c:v>10</c:v>
                </c:pt>
                <c:pt idx="801">
                  <c:v>17</c:v>
                </c:pt>
                <c:pt idx="802">
                  <c:v>5</c:v>
                </c:pt>
                <c:pt idx="803">
                  <c:v>15</c:v>
                </c:pt>
                <c:pt idx="804">
                  <c:v>9</c:v>
                </c:pt>
                <c:pt idx="805">
                  <c:v>13</c:v>
                </c:pt>
                <c:pt idx="806">
                  <c:v>8</c:v>
                </c:pt>
                <c:pt idx="807">
                  <c:v>9</c:v>
                </c:pt>
                <c:pt idx="808">
                  <c:v>12</c:v>
                </c:pt>
                <c:pt idx="809">
                  <c:v>19</c:v>
                </c:pt>
                <c:pt idx="810">
                  <c:v>7</c:v>
                </c:pt>
                <c:pt idx="811">
                  <c:v>24</c:v>
                </c:pt>
                <c:pt idx="812">
                  <c:v>11</c:v>
                </c:pt>
                <c:pt idx="813">
                  <c:v>24</c:v>
                </c:pt>
                <c:pt idx="814">
                  <c:v>17</c:v>
                </c:pt>
                <c:pt idx="815">
                  <c:v>11</c:v>
                </c:pt>
                <c:pt idx="816">
                  <c:v>18</c:v>
                </c:pt>
                <c:pt idx="817">
                  <c:v>15</c:v>
                </c:pt>
                <c:pt idx="818">
                  <c:v>9</c:v>
                </c:pt>
                <c:pt idx="819">
                  <c:v>7</c:v>
                </c:pt>
                <c:pt idx="820">
                  <c:v>19</c:v>
                </c:pt>
                <c:pt idx="821">
                  <c:v>13</c:v>
                </c:pt>
                <c:pt idx="822">
                  <c:v>14</c:v>
                </c:pt>
                <c:pt idx="823">
                  <c:v>17</c:v>
                </c:pt>
                <c:pt idx="824">
                  <c:v>12</c:v>
                </c:pt>
                <c:pt idx="825">
                  <c:v>14</c:v>
                </c:pt>
                <c:pt idx="826">
                  <c:v>14</c:v>
                </c:pt>
                <c:pt idx="827">
                  <c:v>10</c:v>
                </c:pt>
                <c:pt idx="828">
                  <c:v>13</c:v>
                </c:pt>
                <c:pt idx="829">
                  <c:v>12</c:v>
                </c:pt>
                <c:pt idx="830">
                  <c:v>20</c:v>
                </c:pt>
                <c:pt idx="831">
                  <c:v>16</c:v>
                </c:pt>
                <c:pt idx="832">
                  <c:v>13</c:v>
                </c:pt>
                <c:pt idx="833">
                  <c:v>27</c:v>
                </c:pt>
                <c:pt idx="834">
                  <c:v>16</c:v>
                </c:pt>
                <c:pt idx="835">
                  <c:v>7</c:v>
                </c:pt>
                <c:pt idx="836">
                  <c:v>18</c:v>
                </c:pt>
                <c:pt idx="837">
                  <c:v>20</c:v>
                </c:pt>
                <c:pt idx="838">
                  <c:v>17</c:v>
                </c:pt>
                <c:pt idx="839">
                  <c:v>10</c:v>
                </c:pt>
                <c:pt idx="840">
                  <c:v>14</c:v>
                </c:pt>
                <c:pt idx="841">
                  <c:v>18</c:v>
                </c:pt>
                <c:pt idx="842">
                  <c:v>22</c:v>
                </c:pt>
                <c:pt idx="843">
                  <c:v>8</c:v>
                </c:pt>
                <c:pt idx="844">
                  <c:v>19</c:v>
                </c:pt>
                <c:pt idx="845">
                  <c:v>19</c:v>
                </c:pt>
                <c:pt idx="846">
                  <c:v>12</c:v>
                </c:pt>
                <c:pt idx="847">
                  <c:v>25</c:v>
                </c:pt>
                <c:pt idx="848">
                  <c:v>18</c:v>
                </c:pt>
                <c:pt idx="849">
                  <c:v>9</c:v>
                </c:pt>
                <c:pt idx="850">
                  <c:v>18</c:v>
                </c:pt>
                <c:pt idx="851">
                  <c:v>10</c:v>
                </c:pt>
                <c:pt idx="852">
                  <c:v>26</c:v>
                </c:pt>
                <c:pt idx="853">
                  <c:v>16</c:v>
                </c:pt>
                <c:pt idx="854">
                  <c:v>20</c:v>
                </c:pt>
                <c:pt idx="855">
                  <c:v>23</c:v>
                </c:pt>
                <c:pt idx="856">
                  <c:v>13</c:v>
                </c:pt>
                <c:pt idx="857">
                  <c:v>19</c:v>
                </c:pt>
                <c:pt idx="858">
                  <c:v>18</c:v>
                </c:pt>
                <c:pt idx="859">
                  <c:v>10</c:v>
                </c:pt>
                <c:pt idx="860">
                  <c:v>14</c:v>
                </c:pt>
                <c:pt idx="861">
                  <c:v>17</c:v>
                </c:pt>
                <c:pt idx="862">
                  <c:v>21</c:v>
                </c:pt>
                <c:pt idx="863">
                  <c:v>17</c:v>
                </c:pt>
                <c:pt idx="864">
                  <c:v>23</c:v>
                </c:pt>
                <c:pt idx="865">
                  <c:v>14</c:v>
                </c:pt>
                <c:pt idx="866">
                  <c:v>24</c:v>
                </c:pt>
                <c:pt idx="867">
                  <c:v>17</c:v>
                </c:pt>
                <c:pt idx="868">
                  <c:v>26</c:v>
                </c:pt>
                <c:pt idx="869">
                  <c:v>29</c:v>
                </c:pt>
                <c:pt idx="870">
                  <c:v>16</c:v>
                </c:pt>
                <c:pt idx="871">
                  <c:v>22</c:v>
                </c:pt>
                <c:pt idx="872">
                  <c:v>24</c:v>
                </c:pt>
                <c:pt idx="873">
                  <c:v>24</c:v>
                </c:pt>
                <c:pt idx="874">
                  <c:v>17</c:v>
                </c:pt>
                <c:pt idx="875">
                  <c:v>17</c:v>
                </c:pt>
                <c:pt idx="876">
                  <c:v>27</c:v>
                </c:pt>
                <c:pt idx="877">
                  <c:v>31</c:v>
                </c:pt>
                <c:pt idx="878">
                  <c:v>22</c:v>
                </c:pt>
                <c:pt idx="879">
                  <c:v>21</c:v>
                </c:pt>
                <c:pt idx="880">
                  <c:v>30</c:v>
                </c:pt>
                <c:pt idx="881">
                  <c:v>25</c:v>
                </c:pt>
                <c:pt idx="882">
                  <c:v>31</c:v>
                </c:pt>
                <c:pt idx="883">
                  <c:v>10</c:v>
                </c:pt>
                <c:pt idx="884">
                  <c:v>25</c:v>
                </c:pt>
                <c:pt idx="885">
                  <c:v>19</c:v>
                </c:pt>
                <c:pt idx="886">
                  <c:v>22</c:v>
                </c:pt>
                <c:pt idx="887">
                  <c:v>28</c:v>
                </c:pt>
                <c:pt idx="888">
                  <c:v>32</c:v>
                </c:pt>
                <c:pt idx="889">
                  <c:v>33</c:v>
                </c:pt>
                <c:pt idx="890">
                  <c:v>17</c:v>
                </c:pt>
                <c:pt idx="891">
                  <c:v>20</c:v>
                </c:pt>
                <c:pt idx="892">
                  <c:v>32</c:v>
                </c:pt>
                <c:pt idx="893">
                  <c:v>31</c:v>
                </c:pt>
                <c:pt idx="894">
                  <c:v>36</c:v>
                </c:pt>
                <c:pt idx="895">
                  <c:v>32</c:v>
                </c:pt>
                <c:pt idx="896">
                  <c:v>35</c:v>
                </c:pt>
                <c:pt idx="897">
                  <c:v>26</c:v>
                </c:pt>
                <c:pt idx="898">
                  <c:v>32</c:v>
                </c:pt>
                <c:pt idx="899">
                  <c:v>22</c:v>
                </c:pt>
                <c:pt idx="900">
                  <c:v>32</c:v>
                </c:pt>
                <c:pt idx="901">
                  <c:v>29</c:v>
                </c:pt>
                <c:pt idx="902">
                  <c:v>30</c:v>
                </c:pt>
                <c:pt idx="903">
                  <c:v>30</c:v>
                </c:pt>
                <c:pt idx="904">
                  <c:v>25</c:v>
                </c:pt>
                <c:pt idx="905">
                  <c:v>28</c:v>
                </c:pt>
                <c:pt idx="906">
                  <c:v>32</c:v>
                </c:pt>
                <c:pt idx="907">
                  <c:v>24</c:v>
                </c:pt>
                <c:pt idx="908">
                  <c:v>28</c:v>
                </c:pt>
                <c:pt idx="909">
                  <c:v>36</c:v>
                </c:pt>
                <c:pt idx="910">
                  <c:v>35</c:v>
                </c:pt>
                <c:pt idx="911">
                  <c:v>25</c:v>
                </c:pt>
                <c:pt idx="912">
                  <c:v>32</c:v>
                </c:pt>
                <c:pt idx="913">
                  <c:v>27</c:v>
                </c:pt>
                <c:pt idx="914">
                  <c:v>47</c:v>
                </c:pt>
                <c:pt idx="915">
                  <c:v>27</c:v>
                </c:pt>
                <c:pt idx="916">
                  <c:v>36</c:v>
                </c:pt>
                <c:pt idx="917">
                  <c:v>28</c:v>
                </c:pt>
                <c:pt idx="918">
                  <c:v>47</c:v>
                </c:pt>
                <c:pt idx="919">
                  <c:v>45</c:v>
                </c:pt>
                <c:pt idx="920">
                  <c:v>42</c:v>
                </c:pt>
                <c:pt idx="921">
                  <c:v>42</c:v>
                </c:pt>
                <c:pt idx="922">
                  <c:v>43</c:v>
                </c:pt>
                <c:pt idx="923">
                  <c:v>28</c:v>
                </c:pt>
                <c:pt idx="924">
                  <c:v>34</c:v>
                </c:pt>
                <c:pt idx="925">
                  <c:v>50</c:v>
                </c:pt>
                <c:pt idx="926">
                  <c:v>40</c:v>
                </c:pt>
                <c:pt idx="927">
                  <c:v>47</c:v>
                </c:pt>
                <c:pt idx="928">
                  <c:v>39</c:v>
                </c:pt>
                <c:pt idx="929">
                  <c:v>55</c:v>
                </c:pt>
                <c:pt idx="930">
                  <c:v>41</c:v>
                </c:pt>
                <c:pt idx="931">
                  <c:v>51</c:v>
                </c:pt>
                <c:pt idx="932">
                  <c:v>26</c:v>
                </c:pt>
                <c:pt idx="933">
                  <c:v>49</c:v>
                </c:pt>
                <c:pt idx="934">
                  <c:v>47</c:v>
                </c:pt>
                <c:pt idx="935">
                  <c:v>48</c:v>
                </c:pt>
                <c:pt idx="936">
                  <c:v>47</c:v>
                </c:pt>
                <c:pt idx="937">
                  <c:v>56</c:v>
                </c:pt>
                <c:pt idx="938">
                  <c:v>52</c:v>
                </c:pt>
                <c:pt idx="939">
                  <c:v>70</c:v>
                </c:pt>
                <c:pt idx="940">
                  <c:v>30</c:v>
                </c:pt>
                <c:pt idx="941">
                  <c:v>41</c:v>
                </c:pt>
                <c:pt idx="942">
                  <c:v>49</c:v>
                </c:pt>
                <c:pt idx="943">
                  <c:v>68</c:v>
                </c:pt>
                <c:pt idx="944">
                  <c:v>59</c:v>
                </c:pt>
                <c:pt idx="945">
                  <c:v>66</c:v>
                </c:pt>
                <c:pt idx="946">
                  <c:v>41</c:v>
                </c:pt>
                <c:pt idx="947">
                  <c:v>60</c:v>
                </c:pt>
                <c:pt idx="948">
                  <c:v>42</c:v>
                </c:pt>
                <c:pt idx="949">
                  <c:v>38</c:v>
                </c:pt>
                <c:pt idx="950">
                  <c:v>57</c:v>
                </c:pt>
                <c:pt idx="951">
                  <c:v>71</c:v>
                </c:pt>
                <c:pt idx="952">
                  <c:v>59</c:v>
                </c:pt>
                <c:pt idx="953">
                  <c:v>50</c:v>
                </c:pt>
                <c:pt idx="954">
                  <c:v>50</c:v>
                </c:pt>
                <c:pt idx="955">
                  <c:v>53</c:v>
                </c:pt>
                <c:pt idx="956">
                  <c:v>37</c:v>
                </c:pt>
                <c:pt idx="957">
                  <c:v>65</c:v>
                </c:pt>
                <c:pt idx="958">
                  <c:v>51</c:v>
                </c:pt>
                <c:pt idx="959">
                  <c:v>68</c:v>
                </c:pt>
                <c:pt idx="960">
                  <c:v>59</c:v>
                </c:pt>
                <c:pt idx="961">
                  <c:v>72</c:v>
                </c:pt>
                <c:pt idx="962">
                  <c:v>66</c:v>
                </c:pt>
                <c:pt idx="963">
                  <c:v>62</c:v>
                </c:pt>
                <c:pt idx="964">
                  <c:v>41</c:v>
                </c:pt>
                <c:pt idx="965">
                  <c:v>85</c:v>
                </c:pt>
                <c:pt idx="966">
                  <c:v>63</c:v>
                </c:pt>
                <c:pt idx="967">
                  <c:v>68</c:v>
                </c:pt>
                <c:pt idx="968">
                  <c:v>59</c:v>
                </c:pt>
                <c:pt idx="969">
                  <c:v>67</c:v>
                </c:pt>
                <c:pt idx="970">
                  <c:v>50</c:v>
                </c:pt>
                <c:pt idx="971">
                  <c:v>67</c:v>
                </c:pt>
                <c:pt idx="972">
                  <c:v>45</c:v>
                </c:pt>
                <c:pt idx="973">
                  <c:v>71</c:v>
                </c:pt>
                <c:pt idx="974">
                  <c:v>56</c:v>
                </c:pt>
                <c:pt idx="975">
                  <c:v>63</c:v>
                </c:pt>
                <c:pt idx="976">
                  <c:v>80</c:v>
                </c:pt>
                <c:pt idx="977">
                  <c:v>61</c:v>
                </c:pt>
                <c:pt idx="978">
                  <c:v>58</c:v>
                </c:pt>
                <c:pt idx="979">
                  <c:v>71</c:v>
                </c:pt>
                <c:pt idx="980">
                  <c:v>55</c:v>
                </c:pt>
                <c:pt idx="981">
                  <c:v>74</c:v>
                </c:pt>
                <c:pt idx="982">
                  <c:v>65</c:v>
                </c:pt>
                <c:pt idx="983">
                  <c:v>63</c:v>
                </c:pt>
                <c:pt idx="984">
                  <c:v>79</c:v>
                </c:pt>
                <c:pt idx="985">
                  <c:v>78</c:v>
                </c:pt>
                <c:pt idx="986">
                  <c:v>63</c:v>
                </c:pt>
                <c:pt idx="987">
                  <c:v>81</c:v>
                </c:pt>
                <c:pt idx="988">
                  <c:v>56</c:v>
                </c:pt>
                <c:pt idx="989">
                  <c:v>73</c:v>
                </c:pt>
                <c:pt idx="990">
                  <c:v>68</c:v>
                </c:pt>
                <c:pt idx="991">
                  <c:v>72</c:v>
                </c:pt>
                <c:pt idx="992">
                  <c:v>85</c:v>
                </c:pt>
                <c:pt idx="993">
                  <c:v>82</c:v>
                </c:pt>
                <c:pt idx="994">
                  <c:v>64</c:v>
                </c:pt>
                <c:pt idx="995">
                  <c:v>62</c:v>
                </c:pt>
                <c:pt idx="996">
                  <c:v>55</c:v>
                </c:pt>
                <c:pt idx="997">
                  <c:v>78</c:v>
                </c:pt>
                <c:pt idx="998">
                  <c:v>78</c:v>
                </c:pt>
                <c:pt idx="999">
                  <c:v>80</c:v>
                </c:pt>
                <c:pt idx="1000">
                  <c:v>67</c:v>
                </c:pt>
                <c:pt idx="1001">
                  <c:v>74</c:v>
                </c:pt>
                <c:pt idx="1002">
                  <c:v>72</c:v>
                </c:pt>
                <c:pt idx="1003">
                  <c:v>58</c:v>
                </c:pt>
                <c:pt idx="1004">
                  <c:v>44</c:v>
                </c:pt>
                <c:pt idx="1005">
                  <c:v>65</c:v>
                </c:pt>
                <c:pt idx="1006">
                  <c:v>77</c:v>
                </c:pt>
                <c:pt idx="1007">
                  <c:v>66</c:v>
                </c:pt>
                <c:pt idx="1008">
                  <c:v>73</c:v>
                </c:pt>
                <c:pt idx="1009">
                  <c:v>67</c:v>
                </c:pt>
                <c:pt idx="1010">
                  <c:v>50</c:v>
                </c:pt>
                <c:pt idx="1011">
                  <c:v>64</c:v>
                </c:pt>
                <c:pt idx="1012">
                  <c:v>63</c:v>
                </c:pt>
                <c:pt idx="1013">
                  <c:v>63</c:v>
                </c:pt>
                <c:pt idx="1014">
                  <c:v>70</c:v>
                </c:pt>
                <c:pt idx="1015">
                  <c:v>68</c:v>
                </c:pt>
                <c:pt idx="1016">
                  <c:v>72</c:v>
                </c:pt>
                <c:pt idx="1017">
                  <c:v>62</c:v>
                </c:pt>
                <c:pt idx="1018">
                  <c:v>78</c:v>
                </c:pt>
                <c:pt idx="1019">
                  <c:v>66</c:v>
                </c:pt>
                <c:pt idx="1020">
                  <c:v>48</c:v>
                </c:pt>
                <c:pt idx="1021">
                  <c:v>69</c:v>
                </c:pt>
                <c:pt idx="1022">
                  <c:v>59</c:v>
                </c:pt>
                <c:pt idx="1023">
                  <c:v>78</c:v>
                </c:pt>
                <c:pt idx="1024">
                  <c:v>73</c:v>
                </c:pt>
                <c:pt idx="1025">
                  <c:v>61</c:v>
                </c:pt>
                <c:pt idx="1026">
                  <c:v>71</c:v>
                </c:pt>
                <c:pt idx="1027">
                  <c:v>68</c:v>
                </c:pt>
                <c:pt idx="1028">
                  <c:v>57</c:v>
                </c:pt>
                <c:pt idx="1029">
                  <c:v>73</c:v>
                </c:pt>
                <c:pt idx="1030">
                  <c:v>60</c:v>
                </c:pt>
                <c:pt idx="1031">
                  <c:v>56</c:v>
                </c:pt>
                <c:pt idx="1032">
                  <c:v>69</c:v>
                </c:pt>
                <c:pt idx="1033">
                  <c:v>69</c:v>
                </c:pt>
                <c:pt idx="1034">
                  <c:v>71</c:v>
                </c:pt>
                <c:pt idx="1035">
                  <c:v>57</c:v>
                </c:pt>
                <c:pt idx="1036">
                  <c:v>53</c:v>
                </c:pt>
                <c:pt idx="1037">
                  <c:v>47</c:v>
                </c:pt>
                <c:pt idx="1038">
                  <c:v>59</c:v>
                </c:pt>
                <c:pt idx="1039">
                  <c:v>72</c:v>
                </c:pt>
                <c:pt idx="1040">
                  <c:v>68</c:v>
                </c:pt>
                <c:pt idx="1041">
                  <c:v>52</c:v>
                </c:pt>
                <c:pt idx="1042">
                  <c:v>60</c:v>
                </c:pt>
                <c:pt idx="1043">
                  <c:v>60</c:v>
                </c:pt>
                <c:pt idx="1044">
                  <c:v>48</c:v>
                </c:pt>
                <c:pt idx="1045">
                  <c:v>45</c:v>
                </c:pt>
                <c:pt idx="1046">
                  <c:v>58</c:v>
                </c:pt>
                <c:pt idx="1047">
                  <c:v>57</c:v>
                </c:pt>
                <c:pt idx="1048">
                  <c:v>59</c:v>
                </c:pt>
                <c:pt idx="1049">
                  <c:v>46</c:v>
                </c:pt>
                <c:pt idx="1050">
                  <c:v>60</c:v>
                </c:pt>
                <c:pt idx="1051">
                  <c:v>59</c:v>
                </c:pt>
                <c:pt idx="1052">
                  <c:v>61</c:v>
                </c:pt>
                <c:pt idx="1053">
                  <c:v>43</c:v>
                </c:pt>
                <c:pt idx="1054">
                  <c:v>50</c:v>
                </c:pt>
                <c:pt idx="1055">
                  <c:v>36</c:v>
                </c:pt>
                <c:pt idx="1056">
                  <c:v>51</c:v>
                </c:pt>
                <c:pt idx="1057">
                  <c:v>48</c:v>
                </c:pt>
                <c:pt idx="1058">
                  <c:v>53</c:v>
                </c:pt>
                <c:pt idx="1059">
                  <c:v>43</c:v>
                </c:pt>
                <c:pt idx="1060">
                  <c:v>64</c:v>
                </c:pt>
                <c:pt idx="1061">
                  <c:v>36</c:v>
                </c:pt>
                <c:pt idx="1062">
                  <c:v>58</c:v>
                </c:pt>
                <c:pt idx="1063">
                  <c:v>60</c:v>
                </c:pt>
                <c:pt idx="1064">
                  <c:v>54</c:v>
                </c:pt>
                <c:pt idx="1065">
                  <c:v>47</c:v>
                </c:pt>
                <c:pt idx="1066">
                  <c:v>43</c:v>
                </c:pt>
                <c:pt idx="1067">
                  <c:v>43</c:v>
                </c:pt>
                <c:pt idx="1068">
                  <c:v>38</c:v>
                </c:pt>
                <c:pt idx="1069">
                  <c:v>23</c:v>
                </c:pt>
                <c:pt idx="1070">
                  <c:v>45</c:v>
                </c:pt>
                <c:pt idx="1071">
                  <c:v>43</c:v>
                </c:pt>
                <c:pt idx="1072">
                  <c:v>31</c:v>
                </c:pt>
                <c:pt idx="1073">
                  <c:v>58</c:v>
                </c:pt>
                <c:pt idx="1074">
                  <c:v>40</c:v>
                </c:pt>
                <c:pt idx="1075">
                  <c:v>50</c:v>
                </c:pt>
                <c:pt idx="1076">
                  <c:v>39</c:v>
                </c:pt>
                <c:pt idx="1077">
                  <c:v>28</c:v>
                </c:pt>
                <c:pt idx="1078">
                  <c:v>39</c:v>
                </c:pt>
                <c:pt idx="1079">
                  <c:v>37</c:v>
                </c:pt>
                <c:pt idx="1080">
                  <c:v>45</c:v>
                </c:pt>
                <c:pt idx="1081">
                  <c:v>36</c:v>
                </c:pt>
                <c:pt idx="1082">
                  <c:v>41</c:v>
                </c:pt>
                <c:pt idx="1083">
                  <c:v>39</c:v>
                </c:pt>
                <c:pt idx="1084">
                  <c:v>43</c:v>
                </c:pt>
                <c:pt idx="1085">
                  <c:v>29</c:v>
                </c:pt>
                <c:pt idx="1086">
                  <c:v>41</c:v>
                </c:pt>
                <c:pt idx="1087">
                  <c:v>33</c:v>
                </c:pt>
                <c:pt idx="1088">
                  <c:v>31</c:v>
                </c:pt>
                <c:pt idx="1089">
                  <c:v>38</c:v>
                </c:pt>
                <c:pt idx="1090">
                  <c:v>37</c:v>
                </c:pt>
                <c:pt idx="1091">
                  <c:v>35</c:v>
                </c:pt>
                <c:pt idx="1092">
                  <c:v>38</c:v>
                </c:pt>
                <c:pt idx="1093">
                  <c:v>27</c:v>
                </c:pt>
                <c:pt idx="1094">
                  <c:v>33</c:v>
                </c:pt>
                <c:pt idx="1095">
                  <c:v>32</c:v>
                </c:pt>
                <c:pt idx="1096">
                  <c:v>36</c:v>
                </c:pt>
                <c:pt idx="1097">
                  <c:v>31</c:v>
                </c:pt>
                <c:pt idx="1098">
                  <c:v>33</c:v>
                </c:pt>
                <c:pt idx="1099">
                  <c:v>29</c:v>
                </c:pt>
                <c:pt idx="1100">
                  <c:v>29</c:v>
                </c:pt>
                <c:pt idx="1101">
                  <c:v>21</c:v>
                </c:pt>
                <c:pt idx="1102">
                  <c:v>22</c:v>
                </c:pt>
                <c:pt idx="1103">
                  <c:v>34</c:v>
                </c:pt>
                <c:pt idx="1104">
                  <c:v>23</c:v>
                </c:pt>
                <c:pt idx="1105">
                  <c:v>29</c:v>
                </c:pt>
                <c:pt idx="1106">
                  <c:v>34</c:v>
                </c:pt>
                <c:pt idx="1107">
                  <c:v>24</c:v>
                </c:pt>
                <c:pt idx="1108">
                  <c:v>32</c:v>
                </c:pt>
                <c:pt idx="1109">
                  <c:v>17</c:v>
                </c:pt>
                <c:pt idx="1110">
                  <c:v>32</c:v>
                </c:pt>
                <c:pt idx="1111">
                  <c:v>30</c:v>
                </c:pt>
                <c:pt idx="1112">
                  <c:v>29</c:v>
                </c:pt>
                <c:pt idx="1113">
                  <c:v>28</c:v>
                </c:pt>
                <c:pt idx="1114">
                  <c:v>23</c:v>
                </c:pt>
                <c:pt idx="1115">
                  <c:v>24</c:v>
                </c:pt>
                <c:pt idx="1116">
                  <c:v>34</c:v>
                </c:pt>
                <c:pt idx="1117">
                  <c:v>23</c:v>
                </c:pt>
                <c:pt idx="1118">
                  <c:v>31</c:v>
                </c:pt>
                <c:pt idx="1119">
                  <c:v>34</c:v>
                </c:pt>
                <c:pt idx="1120">
                  <c:v>25</c:v>
                </c:pt>
                <c:pt idx="1121">
                  <c:v>23</c:v>
                </c:pt>
                <c:pt idx="1122">
                  <c:v>19</c:v>
                </c:pt>
                <c:pt idx="1123">
                  <c:v>32</c:v>
                </c:pt>
                <c:pt idx="1124">
                  <c:v>21</c:v>
                </c:pt>
                <c:pt idx="1125">
                  <c:v>33</c:v>
                </c:pt>
                <c:pt idx="1126">
                  <c:v>22</c:v>
                </c:pt>
                <c:pt idx="1127">
                  <c:v>19</c:v>
                </c:pt>
                <c:pt idx="1128">
                  <c:v>20</c:v>
                </c:pt>
                <c:pt idx="1129">
                  <c:v>17</c:v>
                </c:pt>
                <c:pt idx="1130">
                  <c:v>23</c:v>
                </c:pt>
                <c:pt idx="1131">
                  <c:v>22</c:v>
                </c:pt>
                <c:pt idx="1132">
                  <c:v>19</c:v>
                </c:pt>
                <c:pt idx="1133">
                  <c:v>23</c:v>
                </c:pt>
                <c:pt idx="1134">
                  <c:v>14</c:v>
                </c:pt>
                <c:pt idx="1135">
                  <c:v>18</c:v>
                </c:pt>
                <c:pt idx="1136">
                  <c:v>24</c:v>
                </c:pt>
                <c:pt idx="1137">
                  <c:v>27</c:v>
                </c:pt>
                <c:pt idx="1138">
                  <c:v>27</c:v>
                </c:pt>
                <c:pt idx="1139">
                  <c:v>19</c:v>
                </c:pt>
                <c:pt idx="1140">
                  <c:v>14</c:v>
                </c:pt>
                <c:pt idx="1141">
                  <c:v>23</c:v>
                </c:pt>
                <c:pt idx="1142">
                  <c:v>13</c:v>
                </c:pt>
                <c:pt idx="1143">
                  <c:v>28</c:v>
                </c:pt>
                <c:pt idx="1144">
                  <c:v>30</c:v>
                </c:pt>
                <c:pt idx="1145">
                  <c:v>21</c:v>
                </c:pt>
                <c:pt idx="1146">
                  <c:v>18</c:v>
                </c:pt>
                <c:pt idx="1147">
                  <c:v>23</c:v>
                </c:pt>
                <c:pt idx="1148">
                  <c:v>15</c:v>
                </c:pt>
                <c:pt idx="1149">
                  <c:v>17</c:v>
                </c:pt>
                <c:pt idx="1150">
                  <c:v>17</c:v>
                </c:pt>
                <c:pt idx="1151">
                  <c:v>22</c:v>
                </c:pt>
                <c:pt idx="1152">
                  <c:v>24</c:v>
                </c:pt>
                <c:pt idx="1153">
                  <c:v>13</c:v>
                </c:pt>
                <c:pt idx="1154">
                  <c:v>16</c:v>
                </c:pt>
                <c:pt idx="1155">
                  <c:v>17</c:v>
                </c:pt>
                <c:pt idx="1156">
                  <c:v>13</c:v>
                </c:pt>
                <c:pt idx="1157">
                  <c:v>19</c:v>
                </c:pt>
                <c:pt idx="1158">
                  <c:v>12</c:v>
                </c:pt>
                <c:pt idx="1159">
                  <c:v>15</c:v>
                </c:pt>
                <c:pt idx="1160">
                  <c:v>20</c:v>
                </c:pt>
                <c:pt idx="1161">
                  <c:v>20</c:v>
                </c:pt>
                <c:pt idx="1162">
                  <c:v>18</c:v>
                </c:pt>
                <c:pt idx="1163">
                  <c:v>20</c:v>
                </c:pt>
                <c:pt idx="1164">
                  <c:v>11</c:v>
                </c:pt>
                <c:pt idx="1165">
                  <c:v>21</c:v>
                </c:pt>
                <c:pt idx="1166">
                  <c:v>16</c:v>
                </c:pt>
                <c:pt idx="1167">
                  <c:v>13</c:v>
                </c:pt>
                <c:pt idx="1168">
                  <c:v>10</c:v>
                </c:pt>
                <c:pt idx="1169">
                  <c:v>11</c:v>
                </c:pt>
                <c:pt idx="1170">
                  <c:v>17</c:v>
                </c:pt>
                <c:pt idx="1171">
                  <c:v>15</c:v>
                </c:pt>
                <c:pt idx="1172">
                  <c:v>15</c:v>
                </c:pt>
                <c:pt idx="1173">
                  <c:v>15</c:v>
                </c:pt>
                <c:pt idx="1174">
                  <c:v>13</c:v>
                </c:pt>
                <c:pt idx="1175">
                  <c:v>12</c:v>
                </c:pt>
                <c:pt idx="1176">
                  <c:v>15</c:v>
                </c:pt>
                <c:pt idx="1177">
                  <c:v>11</c:v>
                </c:pt>
                <c:pt idx="1178">
                  <c:v>16</c:v>
                </c:pt>
                <c:pt idx="1179">
                  <c:v>12</c:v>
                </c:pt>
                <c:pt idx="1180">
                  <c:v>10</c:v>
                </c:pt>
                <c:pt idx="1181">
                  <c:v>11</c:v>
                </c:pt>
                <c:pt idx="1182">
                  <c:v>9</c:v>
                </c:pt>
                <c:pt idx="1183">
                  <c:v>13</c:v>
                </c:pt>
                <c:pt idx="1184">
                  <c:v>7</c:v>
                </c:pt>
                <c:pt idx="1185">
                  <c:v>14</c:v>
                </c:pt>
                <c:pt idx="1186">
                  <c:v>16</c:v>
                </c:pt>
                <c:pt idx="1187">
                  <c:v>19</c:v>
                </c:pt>
                <c:pt idx="1188">
                  <c:v>15</c:v>
                </c:pt>
                <c:pt idx="1189">
                  <c:v>14</c:v>
                </c:pt>
                <c:pt idx="1190">
                  <c:v>10</c:v>
                </c:pt>
                <c:pt idx="1191">
                  <c:v>13</c:v>
                </c:pt>
                <c:pt idx="1192">
                  <c:v>10</c:v>
                </c:pt>
                <c:pt idx="1193">
                  <c:v>12</c:v>
                </c:pt>
                <c:pt idx="1194">
                  <c:v>18</c:v>
                </c:pt>
                <c:pt idx="1195">
                  <c:v>12</c:v>
                </c:pt>
                <c:pt idx="1196">
                  <c:v>9</c:v>
                </c:pt>
                <c:pt idx="1197">
                  <c:v>4</c:v>
                </c:pt>
                <c:pt idx="1198">
                  <c:v>10</c:v>
                </c:pt>
                <c:pt idx="1199">
                  <c:v>11</c:v>
                </c:pt>
                <c:pt idx="1200">
                  <c:v>13</c:v>
                </c:pt>
                <c:pt idx="1201">
                  <c:v>9</c:v>
                </c:pt>
                <c:pt idx="1202">
                  <c:v>15</c:v>
                </c:pt>
                <c:pt idx="1203">
                  <c:v>7</c:v>
                </c:pt>
                <c:pt idx="1204">
                  <c:v>13</c:v>
                </c:pt>
                <c:pt idx="1205">
                  <c:v>14</c:v>
                </c:pt>
                <c:pt idx="1206">
                  <c:v>5</c:v>
                </c:pt>
                <c:pt idx="1207">
                  <c:v>11</c:v>
                </c:pt>
                <c:pt idx="1208">
                  <c:v>8</c:v>
                </c:pt>
                <c:pt idx="1209">
                  <c:v>9</c:v>
                </c:pt>
                <c:pt idx="1210">
                  <c:v>7</c:v>
                </c:pt>
                <c:pt idx="1211">
                  <c:v>8</c:v>
                </c:pt>
                <c:pt idx="1212">
                  <c:v>13</c:v>
                </c:pt>
                <c:pt idx="1213">
                  <c:v>4</c:v>
                </c:pt>
                <c:pt idx="1214">
                  <c:v>4</c:v>
                </c:pt>
                <c:pt idx="1215">
                  <c:v>15</c:v>
                </c:pt>
                <c:pt idx="1216">
                  <c:v>4</c:v>
                </c:pt>
                <c:pt idx="1217">
                  <c:v>11</c:v>
                </c:pt>
                <c:pt idx="1218">
                  <c:v>6</c:v>
                </c:pt>
                <c:pt idx="1219">
                  <c:v>7</c:v>
                </c:pt>
                <c:pt idx="1220">
                  <c:v>3</c:v>
                </c:pt>
                <c:pt idx="1221">
                  <c:v>6</c:v>
                </c:pt>
                <c:pt idx="1222">
                  <c:v>7</c:v>
                </c:pt>
                <c:pt idx="1223">
                  <c:v>11</c:v>
                </c:pt>
                <c:pt idx="1224">
                  <c:v>4</c:v>
                </c:pt>
                <c:pt idx="1225">
                  <c:v>5</c:v>
                </c:pt>
                <c:pt idx="1226">
                  <c:v>5</c:v>
                </c:pt>
                <c:pt idx="1227">
                  <c:v>6</c:v>
                </c:pt>
                <c:pt idx="1228">
                  <c:v>9</c:v>
                </c:pt>
                <c:pt idx="1229">
                  <c:v>7</c:v>
                </c:pt>
                <c:pt idx="1230">
                  <c:v>5</c:v>
                </c:pt>
                <c:pt idx="1231">
                  <c:v>7</c:v>
                </c:pt>
                <c:pt idx="1232">
                  <c:v>8</c:v>
                </c:pt>
                <c:pt idx="1233">
                  <c:v>2</c:v>
                </c:pt>
                <c:pt idx="1234">
                  <c:v>3</c:v>
                </c:pt>
                <c:pt idx="1235">
                  <c:v>10</c:v>
                </c:pt>
                <c:pt idx="1236">
                  <c:v>5</c:v>
                </c:pt>
                <c:pt idx="1237">
                  <c:v>4</c:v>
                </c:pt>
                <c:pt idx="1238">
                  <c:v>2</c:v>
                </c:pt>
                <c:pt idx="1239">
                  <c:v>8</c:v>
                </c:pt>
                <c:pt idx="1240">
                  <c:v>2</c:v>
                </c:pt>
                <c:pt idx="1241">
                  <c:v>7</c:v>
                </c:pt>
                <c:pt idx="1242">
                  <c:v>7</c:v>
                </c:pt>
                <c:pt idx="1243">
                  <c:v>5</c:v>
                </c:pt>
                <c:pt idx="1244">
                  <c:v>7</c:v>
                </c:pt>
                <c:pt idx="1245">
                  <c:v>4</c:v>
                </c:pt>
                <c:pt idx="1246">
                  <c:v>2</c:v>
                </c:pt>
                <c:pt idx="1247">
                  <c:v>6</c:v>
                </c:pt>
                <c:pt idx="1248">
                  <c:v>3</c:v>
                </c:pt>
                <c:pt idx="1249">
                  <c:v>3</c:v>
                </c:pt>
                <c:pt idx="1250">
                  <c:v>4</c:v>
                </c:pt>
                <c:pt idx="1251">
                  <c:v>4</c:v>
                </c:pt>
                <c:pt idx="1252">
                  <c:v>1</c:v>
                </c:pt>
                <c:pt idx="1253">
                  <c:v>5</c:v>
                </c:pt>
                <c:pt idx="1254">
                  <c:v>3</c:v>
                </c:pt>
                <c:pt idx="1255">
                  <c:v>1</c:v>
                </c:pt>
                <c:pt idx="1256">
                  <c:v>4</c:v>
                </c:pt>
                <c:pt idx="1257">
                  <c:v>9</c:v>
                </c:pt>
                <c:pt idx="1258">
                  <c:v>3</c:v>
                </c:pt>
                <c:pt idx="1259">
                  <c:v>7</c:v>
                </c:pt>
                <c:pt idx="1260">
                  <c:v>2</c:v>
                </c:pt>
                <c:pt idx="1261">
                  <c:v>0</c:v>
                </c:pt>
                <c:pt idx="1262">
                  <c:v>4</c:v>
                </c:pt>
                <c:pt idx="1263">
                  <c:v>1</c:v>
                </c:pt>
                <c:pt idx="1264">
                  <c:v>4</c:v>
                </c:pt>
                <c:pt idx="1265">
                  <c:v>7</c:v>
                </c:pt>
                <c:pt idx="1266">
                  <c:v>3</c:v>
                </c:pt>
                <c:pt idx="1267">
                  <c:v>3</c:v>
                </c:pt>
                <c:pt idx="1268">
                  <c:v>2</c:v>
                </c:pt>
                <c:pt idx="1269">
                  <c:v>1</c:v>
                </c:pt>
                <c:pt idx="1270">
                  <c:v>3</c:v>
                </c:pt>
                <c:pt idx="1271">
                  <c:v>6</c:v>
                </c:pt>
                <c:pt idx="1272">
                  <c:v>1</c:v>
                </c:pt>
                <c:pt idx="1273">
                  <c:v>2</c:v>
                </c:pt>
                <c:pt idx="1274">
                  <c:v>2</c:v>
                </c:pt>
                <c:pt idx="1275">
                  <c:v>2</c:v>
                </c:pt>
                <c:pt idx="1276">
                  <c:v>3</c:v>
                </c:pt>
                <c:pt idx="1277">
                  <c:v>2</c:v>
                </c:pt>
                <c:pt idx="1278">
                  <c:v>3</c:v>
                </c:pt>
                <c:pt idx="1279">
                  <c:v>0</c:v>
                </c:pt>
                <c:pt idx="1280">
                  <c:v>3</c:v>
                </c:pt>
                <c:pt idx="1281">
                  <c:v>2</c:v>
                </c:pt>
                <c:pt idx="1282">
                  <c:v>1</c:v>
                </c:pt>
                <c:pt idx="1283">
                  <c:v>3</c:v>
                </c:pt>
                <c:pt idx="1284">
                  <c:v>0</c:v>
                </c:pt>
                <c:pt idx="1285">
                  <c:v>2</c:v>
                </c:pt>
                <c:pt idx="1286">
                  <c:v>0</c:v>
                </c:pt>
                <c:pt idx="1287">
                  <c:v>0</c:v>
                </c:pt>
                <c:pt idx="1288">
                  <c:v>1</c:v>
                </c:pt>
                <c:pt idx="1289">
                  <c:v>2</c:v>
                </c:pt>
                <c:pt idx="1290">
                  <c:v>3</c:v>
                </c:pt>
                <c:pt idx="1291">
                  <c:v>3</c:v>
                </c:pt>
                <c:pt idx="1292">
                  <c:v>4</c:v>
                </c:pt>
                <c:pt idx="1293">
                  <c:v>1</c:v>
                </c:pt>
                <c:pt idx="1294">
                  <c:v>4</c:v>
                </c:pt>
                <c:pt idx="1295">
                  <c:v>0</c:v>
                </c:pt>
                <c:pt idx="1296">
                  <c:v>4</c:v>
                </c:pt>
                <c:pt idx="1297">
                  <c:v>3</c:v>
                </c:pt>
                <c:pt idx="1298">
                  <c:v>2</c:v>
                </c:pt>
                <c:pt idx="1299">
                  <c:v>0</c:v>
                </c:pt>
                <c:pt idx="1300">
                  <c:v>4</c:v>
                </c:pt>
                <c:pt idx="1301">
                  <c:v>3</c:v>
                </c:pt>
                <c:pt idx="1302">
                  <c:v>3</c:v>
                </c:pt>
                <c:pt idx="1303">
                  <c:v>4</c:v>
                </c:pt>
                <c:pt idx="1304">
                  <c:v>3</c:v>
                </c:pt>
                <c:pt idx="1305">
                  <c:v>2</c:v>
                </c:pt>
                <c:pt idx="1306">
                  <c:v>1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1</c:v>
                </c:pt>
                <c:pt idx="1314">
                  <c:v>3</c:v>
                </c:pt>
                <c:pt idx="1315">
                  <c:v>0</c:v>
                </c:pt>
                <c:pt idx="1316">
                  <c:v>1</c:v>
                </c:pt>
                <c:pt idx="1317">
                  <c:v>1</c:v>
                </c:pt>
                <c:pt idx="1318">
                  <c:v>1</c:v>
                </c:pt>
                <c:pt idx="1319">
                  <c:v>0</c:v>
                </c:pt>
                <c:pt idx="1320">
                  <c:v>0</c:v>
                </c:pt>
                <c:pt idx="1321">
                  <c:v>1</c:v>
                </c:pt>
                <c:pt idx="1322">
                  <c:v>2</c:v>
                </c:pt>
                <c:pt idx="1323">
                  <c:v>0</c:v>
                </c:pt>
                <c:pt idx="1324">
                  <c:v>2</c:v>
                </c:pt>
                <c:pt idx="1325">
                  <c:v>0</c:v>
                </c:pt>
                <c:pt idx="1326">
                  <c:v>2</c:v>
                </c:pt>
                <c:pt idx="1327">
                  <c:v>0</c:v>
                </c:pt>
                <c:pt idx="1328">
                  <c:v>0</c:v>
                </c:pt>
                <c:pt idx="1329">
                  <c:v>1</c:v>
                </c:pt>
                <c:pt idx="1330">
                  <c:v>2</c:v>
                </c:pt>
                <c:pt idx="1331">
                  <c:v>1</c:v>
                </c:pt>
                <c:pt idx="1332">
                  <c:v>0</c:v>
                </c:pt>
                <c:pt idx="1333">
                  <c:v>1</c:v>
                </c:pt>
                <c:pt idx="1334">
                  <c:v>0</c:v>
                </c:pt>
                <c:pt idx="1335">
                  <c:v>0</c:v>
                </c:pt>
                <c:pt idx="1336">
                  <c:v>1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1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1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1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1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1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1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19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2690400"/>
        <c:axId val="532690960"/>
      </c:scatterChart>
      <c:valAx>
        <c:axId val="532690400"/>
        <c:scaling>
          <c:orientation val="minMax"/>
        </c:scaling>
        <c:delete val="0"/>
        <c:axPos val="b"/>
        <c:numFmt formatCode="#,##0.00" sourceLinked="0"/>
        <c:majorTickMark val="out"/>
        <c:minorTickMark val="in"/>
        <c:tickLblPos val="nextTo"/>
        <c:spPr>
          <a:ln/>
        </c:spPr>
        <c:crossAx val="532690960"/>
        <c:crosses val="autoZero"/>
        <c:crossBetween val="midCat"/>
      </c:valAx>
      <c:valAx>
        <c:axId val="532690960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3269040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'NoZX60-1800V'!$A$1:$A$2048</c:f>
              <c:numCache>
                <c:formatCode>0.00E+00</c:formatCode>
                <c:ptCount val="2048"/>
                <c:pt idx="0">
                  <c:v>-3.7218399999999999E-2</c:v>
                </c:pt>
                <c:pt idx="1">
                  <c:v>-3.7202600000000002E-2</c:v>
                </c:pt>
                <c:pt idx="2">
                  <c:v>-3.7186700000000003E-2</c:v>
                </c:pt>
                <c:pt idx="3">
                  <c:v>-3.7170799999999997E-2</c:v>
                </c:pt>
                <c:pt idx="4">
                  <c:v>-3.7155000000000001E-2</c:v>
                </c:pt>
                <c:pt idx="5">
                  <c:v>-3.7139100000000001E-2</c:v>
                </c:pt>
                <c:pt idx="6">
                  <c:v>-3.7123299999999998E-2</c:v>
                </c:pt>
                <c:pt idx="7">
                  <c:v>-3.7107399999999999E-2</c:v>
                </c:pt>
                <c:pt idx="8">
                  <c:v>-3.7091600000000002E-2</c:v>
                </c:pt>
                <c:pt idx="9">
                  <c:v>-3.7075700000000003E-2</c:v>
                </c:pt>
                <c:pt idx="10">
                  <c:v>-3.70599E-2</c:v>
                </c:pt>
                <c:pt idx="11">
                  <c:v>-3.7044000000000001E-2</c:v>
                </c:pt>
                <c:pt idx="12">
                  <c:v>-3.7028199999999997E-2</c:v>
                </c:pt>
                <c:pt idx="13">
                  <c:v>-3.7012299999999998E-2</c:v>
                </c:pt>
                <c:pt idx="14">
                  <c:v>-3.6996500000000002E-2</c:v>
                </c:pt>
                <c:pt idx="15">
                  <c:v>-3.6980600000000002E-2</c:v>
                </c:pt>
                <c:pt idx="16">
                  <c:v>-3.6964799999999999E-2</c:v>
                </c:pt>
                <c:pt idx="17">
                  <c:v>-3.69489E-2</c:v>
                </c:pt>
                <c:pt idx="18">
                  <c:v>-3.6933100000000003E-2</c:v>
                </c:pt>
                <c:pt idx="19">
                  <c:v>-3.6917199999999997E-2</c:v>
                </c:pt>
                <c:pt idx="20">
                  <c:v>-3.6901400000000001E-2</c:v>
                </c:pt>
                <c:pt idx="21">
                  <c:v>-3.6885500000000002E-2</c:v>
                </c:pt>
                <c:pt idx="22">
                  <c:v>-3.6869600000000002E-2</c:v>
                </c:pt>
                <c:pt idx="23">
                  <c:v>-3.6853799999999999E-2</c:v>
                </c:pt>
                <c:pt idx="24">
                  <c:v>-3.68379E-2</c:v>
                </c:pt>
                <c:pt idx="25">
                  <c:v>-3.6822100000000003E-2</c:v>
                </c:pt>
                <c:pt idx="26">
                  <c:v>-3.6806199999999997E-2</c:v>
                </c:pt>
                <c:pt idx="27">
                  <c:v>-3.6790400000000001E-2</c:v>
                </c:pt>
                <c:pt idx="28">
                  <c:v>-3.6774500000000002E-2</c:v>
                </c:pt>
                <c:pt idx="29">
                  <c:v>-3.6758699999999998E-2</c:v>
                </c:pt>
                <c:pt idx="30">
                  <c:v>-3.6742799999999999E-2</c:v>
                </c:pt>
                <c:pt idx="31">
                  <c:v>-3.6727000000000003E-2</c:v>
                </c:pt>
                <c:pt idx="32">
                  <c:v>-3.6711100000000003E-2</c:v>
                </c:pt>
                <c:pt idx="33">
                  <c:v>-3.66953E-2</c:v>
                </c:pt>
                <c:pt idx="34">
                  <c:v>-3.6679400000000001E-2</c:v>
                </c:pt>
                <c:pt idx="35">
                  <c:v>-3.6663599999999998E-2</c:v>
                </c:pt>
                <c:pt idx="36">
                  <c:v>-3.6647699999999998E-2</c:v>
                </c:pt>
                <c:pt idx="37">
                  <c:v>-3.6631900000000002E-2</c:v>
                </c:pt>
                <c:pt idx="38">
                  <c:v>-3.6616000000000003E-2</c:v>
                </c:pt>
                <c:pt idx="39">
                  <c:v>-3.6600199999999999E-2</c:v>
                </c:pt>
                <c:pt idx="40">
                  <c:v>-3.65843E-2</c:v>
                </c:pt>
                <c:pt idx="41">
                  <c:v>-3.6568400000000001E-2</c:v>
                </c:pt>
                <c:pt idx="42">
                  <c:v>-3.6552599999999998E-2</c:v>
                </c:pt>
                <c:pt idx="43">
                  <c:v>-3.6536699999999998E-2</c:v>
                </c:pt>
                <c:pt idx="44">
                  <c:v>-3.6520900000000002E-2</c:v>
                </c:pt>
                <c:pt idx="45">
                  <c:v>-3.6505000000000003E-2</c:v>
                </c:pt>
                <c:pt idx="46">
                  <c:v>-3.6489199999999999E-2</c:v>
                </c:pt>
                <c:pt idx="47">
                  <c:v>-3.64733E-2</c:v>
                </c:pt>
                <c:pt idx="48">
                  <c:v>-3.6457499999999997E-2</c:v>
                </c:pt>
                <c:pt idx="49">
                  <c:v>-3.6441599999999998E-2</c:v>
                </c:pt>
                <c:pt idx="50">
                  <c:v>-3.6425800000000001E-2</c:v>
                </c:pt>
                <c:pt idx="51">
                  <c:v>-3.6409900000000002E-2</c:v>
                </c:pt>
                <c:pt idx="52">
                  <c:v>-3.6394099999999999E-2</c:v>
                </c:pt>
                <c:pt idx="53">
                  <c:v>-3.6378199999999999E-2</c:v>
                </c:pt>
                <c:pt idx="54">
                  <c:v>-3.6362400000000003E-2</c:v>
                </c:pt>
                <c:pt idx="55">
                  <c:v>-3.6346499999999997E-2</c:v>
                </c:pt>
                <c:pt idx="56">
                  <c:v>-3.63307E-2</c:v>
                </c:pt>
                <c:pt idx="57">
                  <c:v>-3.6314800000000001E-2</c:v>
                </c:pt>
                <c:pt idx="58">
                  <c:v>-3.6298999999999998E-2</c:v>
                </c:pt>
                <c:pt idx="59">
                  <c:v>-3.6283099999999999E-2</c:v>
                </c:pt>
                <c:pt idx="60">
                  <c:v>-3.6267199999999999E-2</c:v>
                </c:pt>
                <c:pt idx="61">
                  <c:v>-3.6251400000000003E-2</c:v>
                </c:pt>
                <c:pt idx="62">
                  <c:v>-3.6235499999999997E-2</c:v>
                </c:pt>
                <c:pt idx="63">
                  <c:v>-3.6219700000000001E-2</c:v>
                </c:pt>
                <c:pt idx="64">
                  <c:v>-3.6203800000000001E-2</c:v>
                </c:pt>
                <c:pt idx="65">
                  <c:v>-3.6187999999999998E-2</c:v>
                </c:pt>
                <c:pt idx="66">
                  <c:v>-3.6172099999999999E-2</c:v>
                </c:pt>
                <c:pt idx="67">
                  <c:v>-3.6156300000000002E-2</c:v>
                </c:pt>
                <c:pt idx="68">
                  <c:v>-3.6140400000000003E-2</c:v>
                </c:pt>
                <c:pt idx="69">
                  <c:v>-3.61246E-2</c:v>
                </c:pt>
                <c:pt idx="70">
                  <c:v>-3.6108700000000001E-2</c:v>
                </c:pt>
                <c:pt idx="71">
                  <c:v>-3.6092899999999997E-2</c:v>
                </c:pt>
                <c:pt idx="72">
                  <c:v>-3.6076999999999998E-2</c:v>
                </c:pt>
                <c:pt idx="73">
                  <c:v>-3.6061200000000002E-2</c:v>
                </c:pt>
                <c:pt idx="74">
                  <c:v>-3.6045300000000002E-2</c:v>
                </c:pt>
                <c:pt idx="75">
                  <c:v>-3.6029499999999999E-2</c:v>
                </c:pt>
                <c:pt idx="76">
                  <c:v>-3.60136E-2</c:v>
                </c:pt>
                <c:pt idx="77">
                  <c:v>-3.5997800000000003E-2</c:v>
                </c:pt>
                <c:pt idx="78">
                  <c:v>-3.5981899999999997E-2</c:v>
                </c:pt>
                <c:pt idx="79">
                  <c:v>-3.5966100000000001E-2</c:v>
                </c:pt>
                <c:pt idx="80">
                  <c:v>-3.5950200000000002E-2</c:v>
                </c:pt>
                <c:pt idx="81">
                  <c:v>-3.5934300000000002E-2</c:v>
                </c:pt>
                <c:pt idx="82">
                  <c:v>-3.5918499999999999E-2</c:v>
                </c:pt>
                <c:pt idx="83">
                  <c:v>-3.59026E-2</c:v>
                </c:pt>
                <c:pt idx="84">
                  <c:v>-3.5886800000000003E-2</c:v>
                </c:pt>
                <c:pt idx="85">
                  <c:v>-3.5870899999999997E-2</c:v>
                </c:pt>
                <c:pt idx="86">
                  <c:v>-3.5855100000000001E-2</c:v>
                </c:pt>
                <c:pt idx="87">
                  <c:v>-3.5839200000000002E-2</c:v>
                </c:pt>
                <c:pt idx="88">
                  <c:v>-3.5823399999999998E-2</c:v>
                </c:pt>
                <c:pt idx="89">
                  <c:v>-3.5807499999999999E-2</c:v>
                </c:pt>
                <c:pt idx="90">
                  <c:v>-3.5791700000000003E-2</c:v>
                </c:pt>
                <c:pt idx="91">
                  <c:v>-3.5775800000000003E-2</c:v>
                </c:pt>
                <c:pt idx="92">
                  <c:v>-3.576E-2</c:v>
                </c:pt>
                <c:pt idx="93">
                  <c:v>-3.5744100000000001E-2</c:v>
                </c:pt>
                <c:pt idx="94">
                  <c:v>-3.5728299999999998E-2</c:v>
                </c:pt>
                <c:pt idx="95">
                  <c:v>-3.5712399999999998E-2</c:v>
                </c:pt>
                <c:pt idx="96">
                  <c:v>-3.5696600000000002E-2</c:v>
                </c:pt>
                <c:pt idx="97">
                  <c:v>-3.5680700000000003E-2</c:v>
                </c:pt>
                <c:pt idx="98">
                  <c:v>-3.5664899999999999E-2</c:v>
                </c:pt>
                <c:pt idx="99">
                  <c:v>-3.5649E-2</c:v>
                </c:pt>
                <c:pt idx="100">
                  <c:v>-3.5633100000000001E-2</c:v>
                </c:pt>
                <c:pt idx="101">
                  <c:v>-3.5617299999999998E-2</c:v>
                </c:pt>
                <c:pt idx="102">
                  <c:v>-3.5601399999999998E-2</c:v>
                </c:pt>
                <c:pt idx="103">
                  <c:v>-3.5585600000000002E-2</c:v>
                </c:pt>
                <c:pt idx="104">
                  <c:v>-3.5569700000000003E-2</c:v>
                </c:pt>
                <c:pt idx="105">
                  <c:v>-3.5553899999999999E-2</c:v>
                </c:pt>
                <c:pt idx="106">
                  <c:v>-3.5538E-2</c:v>
                </c:pt>
                <c:pt idx="107">
                  <c:v>-3.5522199999999997E-2</c:v>
                </c:pt>
                <c:pt idx="108">
                  <c:v>-3.5506299999999998E-2</c:v>
                </c:pt>
                <c:pt idx="109">
                  <c:v>-3.5490500000000001E-2</c:v>
                </c:pt>
                <c:pt idx="110">
                  <c:v>-3.5474600000000002E-2</c:v>
                </c:pt>
                <c:pt idx="111">
                  <c:v>-3.5458799999999999E-2</c:v>
                </c:pt>
                <c:pt idx="112">
                  <c:v>-3.5442899999999999E-2</c:v>
                </c:pt>
                <c:pt idx="113">
                  <c:v>-3.5427100000000003E-2</c:v>
                </c:pt>
                <c:pt idx="114">
                  <c:v>-3.5411199999999997E-2</c:v>
                </c:pt>
                <c:pt idx="115">
                  <c:v>-3.53954E-2</c:v>
                </c:pt>
                <c:pt idx="116">
                  <c:v>-3.5379500000000001E-2</c:v>
                </c:pt>
                <c:pt idx="117">
                  <c:v>-3.5363699999999998E-2</c:v>
                </c:pt>
                <c:pt idx="118">
                  <c:v>-3.5347799999999999E-2</c:v>
                </c:pt>
                <c:pt idx="119">
                  <c:v>-3.5331899999999999E-2</c:v>
                </c:pt>
                <c:pt idx="120">
                  <c:v>-3.5316100000000003E-2</c:v>
                </c:pt>
                <c:pt idx="121">
                  <c:v>-3.5300199999999997E-2</c:v>
                </c:pt>
                <c:pt idx="122">
                  <c:v>-3.52844E-2</c:v>
                </c:pt>
                <c:pt idx="123">
                  <c:v>-3.5268500000000001E-2</c:v>
                </c:pt>
                <c:pt idx="124">
                  <c:v>-3.5252699999999998E-2</c:v>
                </c:pt>
                <c:pt idx="125">
                  <c:v>-3.5236799999999999E-2</c:v>
                </c:pt>
                <c:pt idx="126">
                  <c:v>-3.5221000000000002E-2</c:v>
                </c:pt>
                <c:pt idx="127">
                  <c:v>-3.5205100000000003E-2</c:v>
                </c:pt>
                <c:pt idx="128">
                  <c:v>-3.51893E-2</c:v>
                </c:pt>
                <c:pt idx="129">
                  <c:v>-3.51734E-2</c:v>
                </c:pt>
                <c:pt idx="130">
                  <c:v>-3.5157599999999997E-2</c:v>
                </c:pt>
                <c:pt idx="131">
                  <c:v>-3.5141699999999998E-2</c:v>
                </c:pt>
                <c:pt idx="132">
                  <c:v>-3.5125900000000002E-2</c:v>
                </c:pt>
                <c:pt idx="133">
                  <c:v>-3.5110000000000002E-2</c:v>
                </c:pt>
                <c:pt idx="134">
                  <c:v>-3.5094199999999999E-2</c:v>
                </c:pt>
                <c:pt idx="135">
                  <c:v>-3.50783E-2</c:v>
                </c:pt>
                <c:pt idx="136">
                  <c:v>-3.5062500000000003E-2</c:v>
                </c:pt>
                <c:pt idx="137">
                  <c:v>-3.5046599999999997E-2</c:v>
                </c:pt>
                <c:pt idx="138">
                  <c:v>-3.5030699999999998E-2</c:v>
                </c:pt>
                <c:pt idx="139">
                  <c:v>-3.5014900000000002E-2</c:v>
                </c:pt>
                <c:pt idx="140">
                  <c:v>-3.4999000000000002E-2</c:v>
                </c:pt>
                <c:pt idx="141">
                  <c:v>-3.4983199999999999E-2</c:v>
                </c:pt>
                <c:pt idx="142">
                  <c:v>-3.49673E-2</c:v>
                </c:pt>
                <c:pt idx="143">
                  <c:v>-3.4951500000000003E-2</c:v>
                </c:pt>
                <c:pt idx="144">
                  <c:v>-3.4935599999999997E-2</c:v>
                </c:pt>
                <c:pt idx="145">
                  <c:v>-3.4919800000000001E-2</c:v>
                </c:pt>
                <c:pt idx="146">
                  <c:v>-3.4903900000000002E-2</c:v>
                </c:pt>
                <c:pt idx="147">
                  <c:v>-3.4888099999999998E-2</c:v>
                </c:pt>
                <c:pt idx="148">
                  <c:v>-3.4872199999999999E-2</c:v>
                </c:pt>
                <c:pt idx="149">
                  <c:v>-3.4856400000000003E-2</c:v>
                </c:pt>
                <c:pt idx="150">
                  <c:v>-3.4840500000000003E-2</c:v>
                </c:pt>
                <c:pt idx="151">
                  <c:v>-3.48247E-2</c:v>
                </c:pt>
                <c:pt idx="152">
                  <c:v>-3.4808800000000001E-2</c:v>
                </c:pt>
                <c:pt idx="153">
                  <c:v>-3.4792999999999998E-2</c:v>
                </c:pt>
                <c:pt idx="154">
                  <c:v>-3.4777099999999998E-2</c:v>
                </c:pt>
                <c:pt idx="155">
                  <c:v>-3.4761300000000002E-2</c:v>
                </c:pt>
                <c:pt idx="156">
                  <c:v>-3.4745400000000003E-2</c:v>
                </c:pt>
                <c:pt idx="157">
                  <c:v>-3.4729599999999999E-2</c:v>
                </c:pt>
                <c:pt idx="158">
                  <c:v>-3.47137E-2</c:v>
                </c:pt>
                <c:pt idx="159">
                  <c:v>-3.4697800000000001E-2</c:v>
                </c:pt>
                <c:pt idx="160">
                  <c:v>-3.4681999999999998E-2</c:v>
                </c:pt>
                <c:pt idx="161">
                  <c:v>-3.4666099999999998E-2</c:v>
                </c:pt>
                <c:pt idx="162">
                  <c:v>-3.4650300000000002E-2</c:v>
                </c:pt>
                <c:pt idx="163">
                  <c:v>-3.4634400000000003E-2</c:v>
                </c:pt>
                <c:pt idx="164">
                  <c:v>-3.4618599999999999E-2</c:v>
                </c:pt>
                <c:pt idx="165">
                  <c:v>-3.46027E-2</c:v>
                </c:pt>
                <c:pt idx="166">
                  <c:v>-3.4586899999999997E-2</c:v>
                </c:pt>
                <c:pt idx="167">
                  <c:v>-3.4570999999999998E-2</c:v>
                </c:pt>
                <c:pt idx="168">
                  <c:v>-3.4555200000000001E-2</c:v>
                </c:pt>
                <c:pt idx="169">
                  <c:v>-3.4539300000000002E-2</c:v>
                </c:pt>
                <c:pt idx="170">
                  <c:v>-3.4523499999999999E-2</c:v>
                </c:pt>
                <c:pt idx="171">
                  <c:v>-3.4507599999999999E-2</c:v>
                </c:pt>
                <c:pt idx="172">
                  <c:v>-3.4491800000000003E-2</c:v>
                </c:pt>
                <c:pt idx="173">
                  <c:v>-3.4475899999999997E-2</c:v>
                </c:pt>
                <c:pt idx="174">
                  <c:v>-3.44601E-2</c:v>
                </c:pt>
                <c:pt idx="175">
                  <c:v>-3.4444200000000001E-2</c:v>
                </c:pt>
                <c:pt idx="176">
                  <c:v>-3.4428399999999998E-2</c:v>
                </c:pt>
                <c:pt idx="177">
                  <c:v>-3.4412499999999999E-2</c:v>
                </c:pt>
                <c:pt idx="178">
                  <c:v>-3.4396599999999999E-2</c:v>
                </c:pt>
                <c:pt idx="179">
                  <c:v>-3.4380800000000003E-2</c:v>
                </c:pt>
                <c:pt idx="180">
                  <c:v>-3.4364899999999997E-2</c:v>
                </c:pt>
                <c:pt idx="181">
                  <c:v>-3.43491E-2</c:v>
                </c:pt>
                <c:pt idx="182">
                  <c:v>-3.4333200000000001E-2</c:v>
                </c:pt>
                <c:pt idx="183">
                  <c:v>-3.4317399999999998E-2</c:v>
                </c:pt>
                <c:pt idx="184">
                  <c:v>-3.4301499999999999E-2</c:v>
                </c:pt>
                <c:pt idx="185">
                  <c:v>-3.4285700000000002E-2</c:v>
                </c:pt>
                <c:pt idx="186">
                  <c:v>-3.4269800000000003E-2</c:v>
                </c:pt>
                <c:pt idx="187">
                  <c:v>-3.4254E-2</c:v>
                </c:pt>
                <c:pt idx="188">
                  <c:v>-3.42381E-2</c:v>
                </c:pt>
                <c:pt idx="189">
                  <c:v>-3.4222299999999997E-2</c:v>
                </c:pt>
                <c:pt idx="190">
                  <c:v>-3.4206399999999998E-2</c:v>
                </c:pt>
                <c:pt idx="191">
                  <c:v>-3.4190600000000002E-2</c:v>
                </c:pt>
                <c:pt idx="192">
                  <c:v>-3.4174700000000002E-2</c:v>
                </c:pt>
                <c:pt idx="193">
                  <c:v>-3.4158899999999999E-2</c:v>
                </c:pt>
                <c:pt idx="194">
                  <c:v>-3.4143E-2</c:v>
                </c:pt>
                <c:pt idx="195">
                  <c:v>-3.4127200000000003E-2</c:v>
                </c:pt>
                <c:pt idx="196">
                  <c:v>-3.4111299999999997E-2</c:v>
                </c:pt>
                <c:pt idx="197">
                  <c:v>-3.4095399999999998E-2</c:v>
                </c:pt>
                <c:pt idx="198">
                  <c:v>-3.4079600000000002E-2</c:v>
                </c:pt>
                <c:pt idx="199">
                  <c:v>-3.4063700000000002E-2</c:v>
                </c:pt>
                <c:pt idx="200">
                  <c:v>-3.4047899999999999E-2</c:v>
                </c:pt>
                <c:pt idx="201">
                  <c:v>-3.4032E-2</c:v>
                </c:pt>
                <c:pt idx="202">
                  <c:v>-3.4016200000000003E-2</c:v>
                </c:pt>
                <c:pt idx="203">
                  <c:v>-3.4000299999999997E-2</c:v>
                </c:pt>
                <c:pt idx="204">
                  <c:v>-3.3984500000000001E-2</c:v>
                </c:pt>
                <c:pt idx="205">
                  <c:v>-3.3968600000000002E-2</c:v>
                </c:pt>
                <c:pt idx="206">
                  <c:v>-3.3952799999999998E-2</c:v>
                </c:pt>
                <c:pt idx="207">
                  <c:v>-3.3936899999999999E-2</c:v>
                </c:pt>
                <c:pt idx="208">
                  <c:v>-3.3921100000000003E-2</c:v>
                </c:pt>
                <c:pt idx="209">
                  <c:v>-3.3905200000000003E-2</c:v>
                </c:pt>
                <c:pt idx="210">
                  <c:v>-3.38894E-2</c:v>
                </c:pt>
                <c:pt idx="211">
                  <c:v>-3.3873500000000001E-2</c:v>
                </c:pt>
                <c:pt idx="212">
                  <c:v>-3.3857699999999998E-2</c:v>
                </c:pt>
                <c:pt idx="213">
                  <c:v>-3.3841799999999998E-2</c:v>
                </c:pt>
                <c:pt idx="214">
                  <c:v>-3.3826000000000002E-2</c:v>
                </c:pt>
                <c:pt idx="215">
                  <c:v>-3.3810100000000003E-2</c:v>
                </c:pt>
                <c:pt idx="216">
                  <c:v>-3.3794200000000003E-2</c:v>
                </c:pt>
                <c:pt idx="217">
                  <c:v>-3.37784E-2</c:v>
                </c:pt>
                <c:pt idx="218">
                  <c:v>-3.3762500000000001E-2</c:v>
                </c:pt>
                <c:pt idx="219">
                  <c:v>-3.3746699999999998E-2</c:v>
                </c:pt>
                <c:pt idx="220">
                  <c:v>-3.3730799999999998E-2</c:v>
                </c:pt>
                <c:pt idx="221">
                  <c:v>-3.3715000000000002E-2</c:v>
                </c:pt>
                <c:pt idx="222">
                  <c:v>-3.3699100000000003E-2</c:v>
                </c:pt>
                <c:pt idx="223">
                  <c:v>-3.3683299999999999E-2</c:v>
                </c:pt>
                <c:pt idx="224">
                  <c:v>-3.36674E-2</c:v>
                </c:pt>
                <c:pt idx="225">
                  <c:v>-3.3651599999999997E-2</c:v>
                </c:pt>
                <c:pt idx="226">
                  <c:v>-3.3635699999999998E-2</c:v>
                </c:pt>
                <c:pt idx="227">
                  <c:v>-3.3619900000000001E-2</c:v>
                </c:pt>
                <c:pt idx="228">
                  <c:v>-3.3604000000000002E-2</c:v>
                </c:pt>
                <c:pt idx="229">
                  <c:v>-3.3588199999999999E-2</c:v>
                </c:pt>
                <c:pt idx="230">
                  <c:v>-3.3572299999999999E-2</c:v>
                </c:pt>
                <c:pt idx="231">
                  <c:v>-3.3556500000000003E-2</c:v>
                </c:pt>
                <c:pt idx="232">
                  <c:v>-3.3540599999999997E-2</c:v>
                </c:pt>
                <c:pt idx="233">
                  <c:v>-3.35248E-2</c:v>
                </c:pt>
                <c:pt idx="234">
                  <c:v>-3.3508900000000001E-2</c:v>
                </c:pt>
                <c:pt idx="235">
                  <c:v>-3.3493099999999998E-2</c:v>
                </c:pt>
                <c:pt idx="236">
                  <c:v>-3.3477199999999999E-2</c:v>
                </c:pt>
                <c:pt idx="237">
                  <c:v>-3.3461299999999999E-2</c:v>
                </c:pt>
                <c:pt idx="238">
                  <c:v>-3.3445500000000003E-2</c:v>
                </c:pt>
                <c:pt idx="239">
                  <c:v>-3.3429599999999997E-2</c:v>
                </c:pt>
                <c:pt idx="240">
                  <c:v>-3.34138E-2</c:v>
                </c:pt>
                <c:pt idx="241">
                  <c:v>-3.3397900000000001E-2</c:v>
                </c:pt>
                <c:pt idx="242">
                  <c:v>-3.3382099999999998E-2</c:v>
                </c:pt>
                <c:pt idx="243">
                  <c:v>-3.3366199999999999E-2</c:v>
                </c:pt>
                <c:pt idx="244">
                  <c:v>-3.3350400000000002E-2</c:v>
                </c:pt>
                <c:pt idx="245">
                  <c:v>-3.3334500000000003E-2</c:v>
                </c:pt>
                <c:pt idx="246">
                  <c:v>-3.33187E-2</c:v>
                </c:pt>
                <c:pt idx="247">
                  <c:v>-3.33028E-2</c:v>
                </c:pt>
                <c:pt idx="248">
                  <c:v>-3.3286999999999997E-2</c:v>
                </c:pt>
                <c:pt idx="249">
                  <c:v>-3.3271099999999998E-2</c:v>
                </c:pt>
                <c:pt idx="250">
                  <c:v>-3.3255300000000002E-2</c:v>
                </c:pt>
                <c:pt idx="251">
                  <c:v>-3.3239400000000002E-2</c:v>
                </c:pt>
                <c:pt idx="252">
                  <c:v>-3.3223599999999999E-2</c:v>
                </c:pt>
                <c:pt idx="253">
                  <c:v>-3.32077E-2</c:v>
                </c:pt>
                <c:pt idx="254">
                  <c:v>-3.3191900000000003E-2</c:v>
                </c:pt>
                <c:pt idx="255">
                  <c:v>-3.3175999999999997E-2</c:v>
                </c:pt>
                <c:pt idx="256">
                  <c:v>-3.3160099999999998E-2</c:v>
                </c:pt>
                <c:pt idx="257">
                  <c:v>-3.3144300000000002E-2</c:v>
                </c:pt>
                <c:pt idx="258">
                  <c:v>-3.3128400000000002E-2</c:v>
                </c:pt>
                <c:pt idx="259">
                  <c:v>-3.3112599999999999E-2</c:v>
                </c:pt>
                <c:pt idx="260">
                  <c:v>-3.30967E-2</c:v>
                </c:pt>
                <c:pt idx="261">
                  <c:v>-3.3080900000000003E-2</c:v>
                </c:pt>
                <c:pt idx="262">
                  <c:v>-3.3064999999999997E-2</c:v>
                </c:pt>
                <c:pt idx="263">
                  <c:v>-3.3049200000000001E-2</c:v>
                </c:pt>
                <c:pt idx="264">
                  <c:v>-3.3033300000000002E-2</c:v>
                </c:pt>
                <c:pt idx="265">
                  <c:v>-3.3017499999999998E-2</c:v>
                </c:pt>
                <c:pt idx="266">
                  <c:v>-3.3001599999999999E-2</c:v>
                </c:pt>
                <c:pt idx="267">
                  <c:v>-3.2985800000000003E-2</c:v>
                </c:pt>
                <c:pt idx="268">
                  <c:v>-3.2969900000000003E-2</c:v>
                </c:pt>
                <c:pt idx="269">
                  <c:v>-3.29541E-2</c:v>
                </c:pt>
                <c:pt idx="270">
                  <c:v>-3.2938200000000001E-2</c:v>
                </c:pt>
                <c:pt idx="271">
                  <c:v>-3.2922399999999997E-2</c:v>
                </c:pt>
                <c:pt idx="272">
                  <c:v>-3.2906499999999998E-2</c:v>
                </c:pt>
                <c:pt idx="273">
                  <c:v>-3.2890700000000002E-2</c:v>
                </c:pt>
                <c:pt idx="274">
                  <c:v>-3.2874800000000003E-2</c:v>
                </c:pt>
                <c:pt idx="275">
                  <c:v>-3.2858900000000003E-2</c:v>
                </c:pt>
                <c:pt idx="276">
                  <c:v>-3.28431E-2</c:v>
                </c:pt>
                <c:pt idx="277">
                  <c:v>-3.2827200000000001E-2</c:v>
                </c:pt>
                <c:pt idx="278">
                  <c:v>-3.2811399999999998E-2</c:v>
                </c:pt>
                <c:pt idx="279">
                  <c:v>-3.2795499999999998E-2</c:v>
                </c:pt>
                <c:pt idx="280">
                  <c:v>-3.2779700000000002E-2</c:v>
                </c:pt>
                <c:pt idx="281">
                  <c:v>-3.2763800000000003E-2</c:v>
                </c:pt>
                <c:pt idx="282">
                  <c:v>-3.2747999999999999E-2</c:v>
                </c:pt>
                <c:pt idx="283">
                  <c:v>-3.27321E-2</c:v>
                </c:pt>
                <c:pt idx="284">
                  <c:v>-3.2716299999999997E-2</c:v>
                </c:pt>
                <c:pt idx="285">
                  <c:v>-3.2700399999999998E-2</c:v>
                </c:pt>
                <c:pt idx="286">
                  <c:v>-3.2684600000000001E-2</c:v>
                </c:pt>
                <c:pt idx="287">
                  <c:v>-3.2668700000000002E-2</c:v>
                </c:pt>
                <c:pt idx="288">
                  <c:v>-3.2652899999999999E-2</c:v>
                </c:pt>
                <c:pt idx="289">
                  <c:v>-3.2636999999999999E-2</c:v>
                </c:pt>
                <c:pt idx="290">
                  <c:v>-3.2621200000000003E-2</c:v>
                </c:pt>
                <c:pt idx="291">
                  <c:v>-3.2605299999999997E-2</c:v>
                </c:pt>
                <c:pt idx="292">
                  <c:v>-3.25895E-2</c:v>
                </c:pt>
                <c:pt idx="293">
                  <c:v>-3.2573600000000001E-2</c:v>
                </c:pt>
                <c:pt idx="294">
                  <c:v>-3.2557700000000002E-2</c:v>
                </c:pt>
                <c:pt idx="295">
                  <c:v>-3.2541899999999999E-2</c:v>
                </c:pt>
                <c:pt idx="296">
                  <c:v>-3.2525999999999999E-2</c:v>
                </c:pt>
                <c:pt idx="297">
                  <c:v>-3.2510200000000003E-2</c:v>
                </c:pt>
                <c:pt idx="298">
                  <c:v>-3.2494299999999997E-2</c:v>
                </c:pt>
                <c:pt idx="299">
                  <c:v>-3.24785E-2</c:v>
                </c:pt>
                <c:pt idx="300">
                  <c:v>-3.2462600000000001E-2</c:v>
                </c:pt>
                <c:pt idx="301">
                  <c:v>-3.2446799999999998E-2</c:v>
                </c:pt>
                <c:pt idx="302">
                  <c:v>-3.2430899999999999E-2</c:v>
                </c:pt>
                <c:pt idx="303">
                  <c:v>-3.2415100000000002E-2</c:v>
                </c:pt>
                <c:pt idx="304">
                  <c:v>-3.2399200000000003E-2</c:v>
                </c:pt>
                <c:pt idx="305">
                  <c:v>-3.23834E-2</c:v>
                </c:pt>
                <c:pt idx="306">
                  <c:v>-3.23675E-2</c:v>
                </c:pt>
                <c:pt idx="307">
                  <c:v>-3.2351699999999997E-2</c:v>
                </c:pt>
                <c:pt idx="308">
                  <c:v>-3.2335799999999998E-2</c:v>
                </c:pt>
                <c:pt idx="309">
                  <c:v>-3.2320000000000002E-2</c:v>
                </c:pt>
                <c:pt idx="310">
                  <c:v>-3.2304100000000002E-2</c:v>
                </c:pt>
                <c:pt idx="311">
                  <c:v>-3.2288299999999999E-2</c:v>
                </c:pt>
                <c:pt idx="312">
                  <c:v>-3.22724E-2</c:v>
                </c:pt>
                <c:pt idx="313">
                  <c:v>-3.2256600000000003E-2</c:v>
                </c:pt>
                <c:pt idx="314">
                  <c:v>-3.2240699999999997E-2</c:v>
                </c:pt>
                <c:pt idx="315">
                  <c:v>-3.2224799999999998E-2</c:v>
                </c:pt>
                <c:pt idx="316">
                  <c:v>-3.2209000000000002E-2</c:v>
                </c:pt>
                <c:pt idx="317">
                  <c:v>-3.2193100000000002E-2</c:v>
                </c:pt>
                <c:pt idx="318">
                  <c:v>-3.2177299999999999E-2</c:v>
                </c:pt>
                <c:pt idx="319">
                  <c:v>-3.21614E-2</c:v>
                </c:pt>
                <c:pt idx="320">
                  <c:v>-3.2145600000000003E-2</c:v>
                </c:pt>
                <c:pt idx="321">
                  <c:v>-3.2129699999999997E-2</c:v>
                </c:pt>
                <c:pt idx="322">
                  <c:v>-3.2113900000000001E-2</c:v>
                </c:pt>
                <c:pt idx="323">
                  <c:v>-3.2098000000000002E-2</c:v>
                </c:pt>
                <c:pt idx="324">
                  <c:v>-3.2082199999999998E-2</c:v>
                </c:pt>
                <c:pt idx="325">
                  <c:v>-3.2066299999999999E-2</c:v>
                </c:pt>
                <c:pt idx="326">
                  <c:v>-3.2050500000000003E-2</c:v>
                </c:pt>
                <c:pt idx="327">
                  <c:v>-3.2034600000000003E-2</c:v>
                </c:pt>
                <c:pt idx="328">
                  <c:v>-3.20188E-2</c:v>
                </c:pt>
                <c:pt idx="329">
                  <c:v>-3.2002900000000001E-2</c:v>
                </c:pt>
                <c:pt idx="330">
                  <c:v>-3.1987099999999997E-2</c:v>
                </c:pt>
                <c:pt idx="331">
                  <c:v>-3.1971199999999998E-2</c:v>
                </c:pt>
                <c:pt idx="332">
                  <c:v>-3.1955400000000002E-2</c:v>
                </c:pt>
                <c:pt idx="333">
                  <c:v>-3.1939500000000003E-2</c:v>
                </c:pt>
                <c:pt idx="334">
                  <c:v>-3.1923600000000003E-2</c:v>
                </c:pt>
                <c:pt idx="335">
                  <c:v>-3.19078E-2</c:v>
                </c:pt>
                <c:pt idx="336">
                  <c:v>-3.1891900000000001E-2</c:v>
                </c:pt>
                <c:pt idx="337">
                  <c:v>-3.1876099999999997E-2</c:v>
                </c:pt>
                <c:pt idx="338">
                  <c:v>-3.1860199999999998E-2</c:v>
                </c:pt>
                <c:pt idx="339">
                  <c:v>-3.1844400000000002E-2</c:v>
                </c:pt>
                <c:pt idx="340">
                  <c:v>-3.1828500000000003E-2</c:v>
                </c:pt>
                <c:pt idx="341">
                  <c:v>-3.1812699999999999E-2</c:v>
                </c:pt>
                <c:pt idx="342">
                  <c:v>-3.17968E-2</c:v>
                </c:pt>
                <c:pt idx="343">
                  <c:v>-3.1780999999999997E-2</c:v>
                </c:pt>
                <c:pt idx="344">
                  <c:v>-3.1765099999999998E-2</c:v>
                </c:pt>
                <c:pt idx="345">
                  <c:v>-3.1749300000000001E-2</c:v>
                </c:pt>
                <c:pt idx="346">
                  <c:v>-3.1733400000000002E-2</c:v>
                </c:pt>
                <c:pt idx="347">
                  <c:v>-3.1717599999999999E-2</c:v>
                </c:pt>
                <c:pt idx="348">
                  <c:v>-3.1701699999999999E-2</c:v>
                </c:pt>
                <c:pt idx="349">
                  <c:v>-3.1685900000000003E-2</c:v>
                </c:pt>
                <c:pt idx="350">
                  <c:v>-3.1669999999999997E-2</c:v>
                </c:pt>
                <c:pt idx="351">
                  <c:v>-3.16542E-2</c:v>
                </c:pt>
                <c:pt idx="352">
                  <c:v>-3.1638300000000001E-2</c:v>
                </c:pt>
                <c:pt idx="353">
                  <c:v>-3.1622400000000002E-2</c:v>
                </c:pt>
                <c:pt idx="354">
                  <c:v>-3.1606599999999999E-2</c:v>
                </c:pt>
                <c:pt idx="355">
                  <c:v>-3.1590699999999999E-2</c:v>
                </c:pt>
                <c:pt idx="356">
                  <c:v>-3.1574900000000003E-2</c:v>
                </c:pt>
                <c:pt idx="357">
                  <c:v>-3.1558999999999997E-2</c:v>
                </c:pt>
                <c:pt idx="358">
                  <c:v>-3.15432E-2</c:v>
                </c:pt>
                <c:pt idx="359">
                  <c:v>-3.1527300000000001E-2</c:v>
                </c:pt>
                <c:pt idx="360">
                  <c:v>-3.1511499999999998E-2</c:v>
                </c:pt>
                <c:pt idx="361">
                  <c:v>-3.1495599999999999E-2</c:v>
                </c:pt>
                <c:pt idx="362">
                  <c:v>-3.1479800000000002E-2</c:v>
                </c:pt>
                <c:pt idx="363">
                  <c:v>-3.1463900000000003E-2</c:v>
                </c:pt>
                <c:pt idx="364">
                  <c:v>-3.14481E-2</c:v>
                </c:pt>
                <c:pt idx="365">
                  <c:v>-3.14322E-2</c:v>
                </c:pt>
                <c:pt idx="366">
                  <c:v>-3.1416399999999997E-2</c:v>
                </c:pt>
                <c:pt idx="367">
                  <c:v>-3.1400499999999998E-2</c:v>
                </c:pt>
                <c:pt idx="368">
                  <c:v>-3.1384700000000001E-2</c:v>
                </c:pt>
                <c:pt idx="369">
                  <c:v>-3.1368800000000002E-2</c:v>
                </c:pt>
                <c:pt idx="370">
                  <c:v>-3.1352999999999999E-2</c:v>
                </c:pt>
                <c:pt idx="371">
                  <c:v>-3.13371E-2</c:v>
                </c:pt>
                <c:pt idx="372">
                  <c:v>-3.13212E-2</c:v>
                </c:pt>
                <c:pt idx="373">
                  <c:v>-3.1305399999999997E-2</c:v>
                </c:pt>
                <c:pt idx="374">
                  <c:v>-3.1289499999999998E-2</c:v>
                </c:pt>
                <c:pt idx="375">
                  <c:v>-3.1273700000000001E-2</c:v>
                </c:pt>
                <c:pt idx="376">
                  <c:v>-3.1257800000000002E-2</c:v>
                </c:pt>
                <c:pt idx="377">
                  <c:v>-3.1241999999999999E-2</c:v>
                </c:pt>
                <c:pt idx="378">
                  <c:v>-3.12261E-2</c:v>
                </c:pt>
                <c:pt idx="379">
                  <c:v>-3.12103E-2</c:v>
                </c:pt>
                <c:pt idx="380">
                  <c:v>-3.1194400000000001E-2</c:v>
                </c:pt>
                <c:pt idx="381">
                  <c:v>-3.1178600000000001E-2</c:v>
                </c:pt>
                <c:pt idx="382">
                  <c:v>-3.1162700000000002E-2</c:v>
                </c:pt>
                <c:pt idx="383">
                  <c:v>-3.1146900000000002E-2</c:v>
                </c:pt>
                <c:pt idx="384">
                  <c:v>-3.1130999999999999E-2</c:v>
                </c:pt>
                <c:pt idx="385">
                  <c:v>-3.1115199999999999E-2</c:v>
                </c:pt>
                <c:pt idx="386">
                  <c:v>-3.10993E-2</c:v>
                </c:pt>
                <c:pt idx="387">
                  <c:v>-3.10835E-2</c:v>
                </c:pt>
                <c:pt idx="388">
                  <c:v>-3.1067600000000001E-2</c:v>
                </c:pt>
                <c:pt idx="389">
                  <c:v>-3.1051800000000001E-2</c:v>
                </c:pt>
                <c:pt idx="390">
                  <c:v>-3.1035900000000002E-2</c:v>
                </c:pt>
                <c:pt idx="391">
                  <c:v>-3.1020099999999998E-2</c:v>
                </c:pt>
                <c:pt idx="392">
                  <c:v>-3.1004199999999999E-2</c:v>
                </c:pt>
                <c:pt idx="393">
                  <c:v>-3.09883E-2</c:v>
                </c:pt>
                <c:pt idx="394">
                  <c:v>-3.09725E-2</c:v>
                </c:pt>
                <c:pt idx="395">
                  <c:v>-3.0956600000000001E-2</c:v>
                </c:pt>
                <c:pt idx="396">
                  <c:v>-3.0940800000000001E-2</c:v>
                </c:pt>
                <c:pt idx="397">
                  <c:v>-3.0924900000000002E-2</c:v>
                </c:pt>
                <c:pt idx="398">
                  <c:v>-3.0909099999999998E-2</c:v>
                </c:pt>
                <c:pt idx="399">
                  <c:v>-3.0893199999999999E-2</c:v>
                </c:pt>
                <c:pt idx="400">
                  <c:v>-3.0877399999999999E-2</c:v>
                </c:pt>
                <c:pt idx="401">
                  <c:v>-3.08615E-2</c:v>
                </c:pt>
                <c:pt idx="402">
                  <c:v>-3.08457E-2</c:v>
                </c:pt>
                <c:pt idx="403">
                  <c:v>-3.0829800000000001E-2</c:v>
                </c:pt>
                <c:pt idx="404">
                  <c:v>-3.0814000000000001E-2</c:v>
                </c:pt>
                <c:pt idx="405">
                  <c:v>-3.0798099999999998E-2</c:v>
                </c:pt>
                <c:pt idx="406">
                  <c:v>-3.0782299999999999E-2</c:v>
                </c:pt>
                <c:pt idx="407">
                  <c:v>-3.0766399999999999E-2</c:v>
                </c:pt>
                <c:pt idx="408">
                  <c:v>-3.0750599999999999E-2</c:v>
                </c:pt>
                <c:pt idx="409">
                  <c:v>-3.07347E-2</c:v>
                </c:pt>
                <c:pt idx="410">
                  <c:v>-3.07189E-2</c:v>
                </c:pt>
                <c:pt idx="411">
                  <c:v>-3.0703000000000001E-2</c:v>
                </c:pt>
                <c:pt idx="412">
                  <c:v>-3.0687099999999998E-2</c:v>
                </c:pt>
                <c:pt idx="413">
                  <c:v>-3.0671299999999999E-2</c:v>
                </c:pt>
                <c:pt idx="414">
                  <c:v>-3.0655399999999999E-2</c:v>
                </c:pt>
                <c:pt idx="415">
                  <c:v>-3.0639599999999999E-2</c:v>
                </c:pt>
                <c:pt idx="416">
                  <c:v>-3.06237E-2</c:v>
                </c:pt>
                <c:pt idx="417">
                  <c:v>-3.06079E-2</c:v>
                </c:pt>
                <c:pt idx="418">
                  <c:v>-3.0592000000000001E-2</c:v>
                </c:pt>
                <c:pt idx="419">
                  <c:v>-3.0576200000000001E-2</c:v>
                </c:pt>
                <c:pt idx="420">
                  <c:v>-3.0560299999999999E-2</c:v>
                </c:pt>
                <c:pt idx="421">
                  <c:v>-3.0544499999999999E-2</c:v>
                </c:pt>
                <c:pt idx="422">
                  <c:v>-3.0528599999999999E-2</c:v>
                </c:pt>
                <c:pt idx="423">
                  <c:v>-3.05128E-2</c:v>
                </c:pt>
                <c:pt idx="424">
                  <c:v>-3.04969E-2</c:v>
                </c:pt>
                <c:pt idx="425">
                  <c:v>-3.0481100000000001E-2</c:v>
                </c:pt>
                <c:pt idx="426">
                  <c:v>-3.0465200000000001E-2</c:v>
                </c:pt>
                <c:pt idx="427">
                  <c:v>-3.0449400000000001E-2</c:v>
                </c:pt>
                <c:pt idx="428">
                  <c:v>-3.0433499999999999E-2</c:v>
                </c:pt>
                <c:pt idx="429">
                  <c:v>-3.0417699999999999E-2</c:v>
                </c:pt>
                <c:pt idx="430">
                  <c:v>-3.04018E-2</c:v>
                </c:pt>
                <c:pt idx="431">
                  <c:v>-3.03859E-2</c:v>
                </c:pt>
                <c:pt idx="432">
                  <c:v>-3.0370100000000001E-2</c:v>
                </c:pt>
                <c:pt idx="433">
                  <c:v>-3.0354200000000001E-2</c:v>
                </c:pt>
                <c:pt idx="434">
                  <c:v>-3.0338400000000001E-2</c:v>
                </c:pt>
                <c:pt idx="435">
                  <c:v>-3.0322499999999999E-2</c:v>
                </c:pt>
                <c:pt idx="436">
                  <c:v>-3.0306699999999999E-2</c:v>
                </c:pt>
                <c:pt idx="437">
                  <c:v>-3.02908E-2</c:v>
                </c:pt>
                <c:pt idx="438">
                  <c:v>-3.0275E-2</c:v>
                </c:pt>
                <c:pt idx="439">
                  <c:v>-3.0259100000000001E-2</c:v>
                </c:pt>
                <c:pt idx="440">
                  <c:v>-3.0243300000000001E-2</c:v>
                </c:pt>
                <c:pt idx="441">
                  <c:v>-3.0227400000000001E-2</c:v>
                </c:pt>
                <c:pt idx="442">
                  <c:v>-3.0211600000000002E-2</c:v>
                </c:pt>
                <c:pt idx="443">
                  <c:v>-3.0195699999999999E-2</c:v>
                </c:pt>
                <c:pt idx="444">
                  <c:v>-3.0179899999999999E-2</c:v>
                </c:pt>
                <c:pt idx="445">
                  <c:v>-3.0164E-2</c:v>
                </c:pt>
                <c:pt idx="446">
                  <c:v>-3.01482E-2</c:v>
                </c:pt>
                <c:pt idx="447">
                  <c:v>-3.0132300000000001E-2</c:v>
                </c:pt>
                <c:pt idx="448">
                  <c:v>-3.0116500000000001E-2</c:v>
                </c:pt>
                <c:pt idx="449">
                  <c:v>-3.0100600000000002E-2</c:v>
                </c:pt>
                <c:pt idx="450">
                  <c:v>-3.0084699999999999E-2</c:v>
                </c:pt>
                <c:pt idx="451">
                  <c:v>-3.0068899999999999E-2</c:v>
                </c:pt>
                <c:pt idx="452">
                  <c:v>-3.0053E-2</c:v>
                </c:pt>
                <c:pt idx="453">
                  <c:v>-3.00372E-2</c:v>
                </c:pt>
                <c:pt idx="454">
                  <c:v>-3.0021300000000001E-2</c:v>
                </c:pt>
                <c:pt idx="455">
                  <c:v>-3.0005500000000001E-2</c:v>
                </c:pt>
                <c:pt idx="456">
                  <c:v>-2.9989600000000002E-2</c:v>
                </c:pt>
                <c:pt idx="457">
                  <c:v>-2.9973799999999998E-2</c:v>
                </c:pt>
                <c:pt idx="458">
                  <c:v>-2.9957899999999999E-2</c:v>
                </c:pt>
                <c:pt idx="459">
                  <c:v>-2.9942099999999999E-2</c:v>
                </c:pt>
                <c:pt idx="460">
                  <c:v>-2.99262E-2</c:v>
                </c:pt>
                <c:pt idx="461">
                  <c:v>-2.99104E-2</c:v>
                </c:pt>
                <c:pt idx="462">
                  <c:v>-2.9894500000000001E-2</c:v>
                </c:pt>
                <c:pt idx="463">
                  <c:v>-2.9878700000000001E-2</c:v>
                </c:pt>
                <c:pt idx="464">
                  <c:v>-2.9862799999999998E-2</c:v>
                </c:pt>
                <c:pt idx="465">
                  <c:v>-2.9846999999999999E-2</c:v>
                </c:pt>
                <c:pt idx="466">
                  <c:v>-2.9831099999999999E-2</c:v>
                </c:pt>
                <c:pt idx="467">
                  <c:v>-2.9815299999999999E-2</c:v>
                </c:pt>
                <c:pt idx="468">
                  <c:v>-2.97994E-2</c:v>
                </c:pt>
                <c:pt idx="469">
                  <c:v>-2.97836E-2</c:v>
                </c:pt>
                <c:pt idx="470">
                  <c:v>-2.9767700000000001E-2</c:v>
                </c:pt>
                <c:pt idx="471">
                  <c:v>-2.9751799999999998E-2</c:v>
                </c:pt>
                <c:pt idx="472">
                  <c:v>-2.9735999999999999E-2</c:v>
                </c:pt>
                <c:pt idx="473">
                  <c:v>-2.9720099999999999E-2</c:v>
                </c:pt>
                <c:pt idx="474">
                  <c:v>-2.9704299999999999E-2</c:v>
                </c:pt>
                <c:pt idx="475">
                  <c:v>-2.96884E-2</c:v>
                </c:pt>
                <c:pt idx="476">
                  <c:v>-2.96726E-2</c:v>
                </c:pt>
                <c:pt idx="477">
                  <c:v>-2.9656700000000001E-2</c:v>
                </c:pt>
                <c:pt idx="478">
                  <c:v>-2.9640900000000001E-2</c:v>
                </c:pt>
                <c:pt idx="479">
                  <c:v>-2.9624999999999999E-2</c:v>
                </c:pt>
                <c:pt idx="480">
                  <c:v>-2.9609199999999999E-2</c:v>
                </c:pt>
                <c:pt idx="481">
                  <c:v>-2.9593299999999999E-2</c:v>
                </c:pt>
                <c:pt idx="482">
                  <c:v>-2.95775E-2</c:v>
                </c:pt>
                <c:pt idx="483">
                  <c:v>-2.95616E-2</c:v>
                </c:pt>
                <c:pt idx="484">
                  <c:v>-2.9545800000000001E-2</c:v>
                </c:pt>
                <c:pt idx="485">
                  <c:v>-2.9529900000000001E-2</c:v>
                </c:pt>
                <c:pt idx="486">
                  <c:v>-2.9514100000000001E-2</c:v>
                </c:pt>
                <c:pt idx="487">
                  <c:v>-2.9498199999999999E-2</c:v>
                </c:pt>
                <c:pt idx="488">
                  <c:v>-2.9482399999999999E-2</c:v>
                </c:pt>
                <c:pt idx="489">
                  <c:v>-2.94665E-2</c:v>
                </c:pt>
                <c:pt idx="490">
                  <c:v>-2.94506E-2</c:v>
                </c:pt>
                <c:pt idx="491">
                  <c:v>-2.9434800000000001E-2</c:v>
                </c:pt>
                <c:pt idx="492">
                  <c:v>-2.9418900000000001E-2</c:v>
                </c:pt>
                <c:pt idx="493">
                  <c:v>-2.9403100000000001E-2</c:v>
                </c:pt>
                <c:pt idx="494">
                  <c:v>-2.9387199999999999E-2</c:v>
                </c:pt>
                <c:pt idx="495">
                  <c:v>-2.9371399999999999E-2</c:v>
                </c:pt>
                <c:pt idx="496">
                  <c:v>-2.93555E-2</c:v>
                </c:pt>
                <c:pt idx="497">
                  <c:v>-2.93397E-2</c:v>
                </c:pt>
                <c:pt idx="498">
                  <c:v>-2.9323800000000001E-2</c:v>
                </c:pt>
                <c:pt idx="499">
                  <c:v>-2.9308000000000001E-2</c:v>
                </c:pt>
                <c:pt idx="500">
                  <c:v>-2.9292100000000001E-2</c:v>
                </c:pt>
                <c:pt idx="501">
                  <c:v>-2.9276300000000002E-2</c:v>
                </c:pt>
                <c:pt idx="502">
                  <c:v>-2.9260399999999999E-2</c:v>
                </c:pt>
                <c:pt idx="503">
                  <c:v>-2.9244599999999999E-2</c:v>
                </c:pt>
                <c:pt idx="504">
                  <c:v>-2.92287E-2</c:v>
                </c:pt>
                <c:pt idx="505">
                  <c:v>-2.92129E-2</c:v>
                </c:pt>
                <c:pt idx="506">
                  <c:v>-2.9197000000000001E-2</c:v>
                </c:pt>
                <c:pt idx="507">
                  <c:v>-2.9181200000000001E-2</c:v>
                </c:pt>
                <c:pt idx="508">
                  <c:v>-2.9165300000000002E-2</c:v>
                </c:pt>
                <c:pt idx="509">
                  <c:v>-2.9149399999999999E-2</c:v>
                </c:pt>
                <c:pt idx="510">
                  <c:v>-2.9133599999999999E-2</c:v>
                </c:pt>
                <c:pt idx="511">
                  <c:v>-2.91177E-2</c:v>
                </c:pt>
                <c:pt idx="512">
                  <c:v>-2.91019E-2</c:v>
                </c:pt>
                <c:pt idx="513">
                  <c:v>-2.9086000000000001E-2</c:v>
                </c:pt>
                <c:pt idx="514">
                  <c:v>-2.9070200000000001E-2</c:v>
                </c:pt>
                <c:pt idx="515">
                  <c:v>-2.9054300000000002E-2</c:v>
                </c:pt>
                <c:pt idx="516">
                  <c:v>-2.9038499999999998E-2</c:v>
                </c:pt>
                <c:pt idx="517">
                  <c:v>-2.9022599999999999E-2</c:v>
                </c:pt>
                <c:pt idx="518">
                  <c:v>-2.9006799999999999E-2</c:v>
                </c:pt>
                <c:pt idx="519">
                  <c:v>-2.89909E-2</c:v>
                </c:pt>
                <c:pt idx="520">
                  <c:v>-2.89751E-2</c:v>
                </c:pt>
                <c:pt idx="521">
                  <c:v>-2.8959200000000001E-2</c:v>
                </c:pt>
                <c:pt idx="522">
                  <c:v>-2.8943400000000001E-2</c:v>
                </c:pt>
                <c:pt idx="523">
                  <c:v>-2.8927499999999998E-2</c:v>
                </c:pt>
                <c:pt idx="524">
                  <c:v>-2.8911699999999999E-2</c:v>
                </c:pt>
                <c:pt idx="525">
                  <c:v>-2.8895799999999999E-2</c:v>
                </c:pt>
                <c:pt idx="526">
                  <c:v>-2.8879999999999999E-2</c:v>
                </c:pt>
                <c:pt idx="527">
                  <c:v>-2.88641E-2</c:v>
                </c:pt>
                <c:pt idx="528">
                  <c:v>-2.8848200000000001E-2</c:v>
                </c:pt>
                <c:pt idx="529">
                  <c:v>-2.8832400000000001E-2</c:v>
                </c:pt>
                <c:pt idx="530">
                  <c:v>-2.8816499999999998E-2</c:v>
                </c:pt>
                <c:pt idx="531">
                  <c:v>-2.8800699999999999E-2</c:v>
                </c:pt>
                <c:pt idx="532">
                  <c:v>-2.8784799999999999E-2</c:v>
                </c:pt>
                <c:pt idx="533">
                  <c:v>-2.8768999999999999E-2</c:v>
                </c:pt>
                <c:pt idx="534">
                  <c:v>-2.87531E-2</c:v>
                </c:pt>
                <c:pt idx="535">
                  <c:v>-2.87373E-2</c:v>
                </c:pt>
                <c:pt idx="536">
                  <c:v>-2.8721400000000001E-2</c:v>
                </c:pt>
                <c:pt idx="537">
                  <c:v>-2.8705600000000001E-2</c:v>
                </c:pt>
                <c:pt idx="538">
                  <c:v>-2.8689699999999999E-2</c:v>
                </c:pt>
                <c:pt idx="539">
                  <c:v>-2.8673899999999999E-2</c:v>
                </c:pt>
                <c:pt idx="540">
                  <c:v>-2.8657999999999999E-2</c:v>
                </c:pt>
                <c:pt idx="541">
                  <c:v>-2.86422E-2</c:v>
                </c:pt>
                <c:pt idx="542">
                  <c:v>-2.86263E-2</c:v>
                </c:pt>
                <c:pt idx="543">
                  <c:v>-2.8610500000000001E-2</c:v>
                </c:pt>
                <c:pt idx="544">
                  <c:v>-2.8594600000000001E-2</c:v>
                </c:pt>
                <c:pt idx="545">
                  <c:v>-2.8578800000000001E-2</c:v>
                </c:pt>
                <c:pt idx="546">
                  <c:v>-2.8562899999999999E-2</c:v>
                </c:pt>
                <c:pt idx="547">
                  <c:v>-2.8547099999999999E-2</c:v>
                </c:pt>
                <c:pt idx="548">
                  <c:v>-2.85312E-2</c:v>
                </c:pt>
                <c:pt idx="549">
                  <c:v>-2.85153E-2</c:v>
                </c:pt>
                <c:pt idx="550">
                  <c:v>-2.8499500000000001E-2</c:v>
                </c:pt>
                <c:pt idx="551">
                  <c:v>-2.8483600000000001E-2</c:v>
                </c:pt>
                <c:pt idx="552">
                  <c:v>-2.8467800000000001E-2</c:v>
                </c:pt>
                <c:pt idx="553">
                  <c:v>-2.8451899999999999E-2</c:v>
                </c:pt>
                <c:pt idx="554">
                  <c:v>-2.8436099999999999E-2</c:v>
                </c:pt>
                <c:pt idx="555">
                  <c:v>-2.84202E-2</c:v>
                </c:pt>
                <c:pt idx="556">
                  <c:v>-2.84044E-2</c:v>
                </c:pt>
                <c:pt idx="557">
                  <c:v>-2.8388500000000001E-2</c:v>
                </c:pt>
                <c:pt idx="558">
                  <c:v>-2.8372700000000001E-2</c:v>
                </c:pt>
                <c:pt idx="559">
                  <c:v>-2.8356800000000001E-2</c:v>
                </c:pt>
                <c:pt idx="560">
                  <c:v>-2.8341000000000002E-2</c:v>
                </c:pt>
                <c:pt idx="561">
                  <c:v>-2.8325099999999999E-2</c:v>
                </c:pt>
                <c:pt idx="562">
                  <c:v>-2.8309299999999999E-2</c:v>
                </c:pt>
                <c:pt idx="563">
                  <c:v>-2.82934E-2</c:v>
                </c:pt>
                <c:pt idx="564">
                  <c:v>-2.82776E-2</c:v>
                </c:pt>
                <c:pt idx="565">
                  <c:v>-2.8261700000000001E-2</c:v>
                </c:pt>
                <c:pt idx="566">
                  <c:v>-2.8245900000000001E-2</c:v>
                </c:pt>
                <c:pt idx="567">
                  <c:v>-2.8230000000000002E-2</c:v>
                </c:pt>
                <c:pt idx="568">
                  <c:v>-2.8214099999999999E-2</c:v>
                </c:pt>
                <c:pt idx="569">
                  <c:v>-2.8198299999999999E-2</c:v>
                </c:pt>
                <c:pt idx="570">
                  <c:v>-2.81824E-2</c:v>
                </c:pt>
                <c:pt idx="571">
                  <c:v>-2.81666E-2</c:v>
                </c:pt>
                <c:pt idx="572">
                  <c:v>-2.8150700000000001E-2</c:v>
                </c:pt>
                <c:pt idx="573">
                  <c:v>-2.8134900000000001E-2</c:v>
                </c:pt>
                <c:pt idx="574">
                  <c:v>-2.8119000000000002E-2</c:v>
                </c:pt>
                <c:pt idx="575">
                  <c:v>-2.8103199999999998E-2</c:v>
                </c:pt>
                <c:pt idx="576">
                  <c:v>-2.8087299999999999E-2</c:v>
                </c:pt>
                <c:pt idx="577">
                  <c:v>-2.8071499999999999E-2</c:v>
                </c:pt>
                <c:pt idx="578">
                  <c:v>-2.80556E-2</c:v>
                </c:pt>
                <c:pt idx="579">
                  <c:v>-2.80398E-2</c:v>
                </c:pt>
                <c:pt idx="580">
                  <c:v>-2.8023900000000001E-2</c:v>
                </c:pt>
                <c:pt idx="581">
                  <c:v>-2.8008100000000001E-2</c:v>
                </c:pt>
                <c:pt idx="582">
                  <c:v>-2.7992199999999998E-2</c:v>
                </c:pt>
                <c:pt idx="583">
                  <c:v>-2.7976399999999998E-2</c:v>
                </c:pt>
                <c:pt idx="584">
                  <c:v>-2.7960499999999999E-2</c:v>
                </c:pt>
                <c:pt idx="585">
                  <c:v>-2.7944699999999999E-2</c:v>
                </c:pt>
                <c:pt idx="586">
                  <c:v>-2.79288E-2</c:v>
                </c:pt>
                <c:pt idx="587">
                  <c:v>-2.7912900000000001E-2</c:v>
                </c:pt>
                <c:pt idx="588">
                  <c:v>-2.7897100000000001E-2</c:v>
                </c:pt>
                <c:pt idx="589">
                  <c:v>-2.7881199999999998E-2</c:v>
                </c:pt>
                <c:pt idx="590">
                  <c:v>-2.7865399999999999E-2</c:v>
                </c:pt>
                <c:pt idx="591">
                  <c:v>-2.7849499999999999E-2</c:v>
                </c:pt>
                <c:pt idx="592">
                  <c:v>-2.7833699999999999E-2</c:v>
                </c:pt>
                <c:pt idx="593">
                  <c:v>-2.78178E-2</c:v>
                </c:pt>
                <c:pt idx="594">
                  <c:v>-2.7802E-2</c:v>
                </c:pt>
                <c:pt idx="595">
                  <c:v>-2.7786100000000001E-2</c:v>
                </c:pt>
                <c:pt idx="596">
                  <c:v>-2.7770300000000001E-2</c:v>
                </c:pt>
                <c:pt idx="597">
                  <c:v>-2.7754399999999999E-2</c:v>
                </c:pt>
                <c:pt idx="598">
                  <c:v>-2.7738599999999999E-2</c:v>
                </c:pt>
                <c:pt idx="599">
                  <c:v>-2.7722699999999999E-2</c:v>
                </c:pt>
                <c:pt idx="600">
                  <c:v>-2.77069E-2</c:v>
                </c:pt>
                <c:pt idx="601">
                  <c:v>-2.7691E-2</c:v>
                </c:pt>
                <c:pt idx="602">
                  <c:v>-2.76752E-2</c:v>
                </c:pt>
                <c:pt idx="603">
                  <c:v>-2.7659300000000001E-2</c:v>
                </c:pt>
                <c:pt idx="604">
                  <c:v>-2.7643500000000001E-2</c:v>
                </c:pt>
                <c:pt idx="605">
                  <c:v>-2.7627599999999999E-2</c:v>
                </c:pt>
                <c:pt idx="606">
                  <c:v>-2.7611699999999999E-2</c:v>
                </c:pt>
                <c:pt idx="607">
                  <c:v>-2.75959E-2</c:v>
                </c:pt>
                <c:pt idx="608">
                  <c:v>-2.758E-2</c:v>
                </c:pt>
                <c:pt idx="609">
                  <c:v>-2.7564200000000001E-2</c:v>
                </c:pt>
                <c:pt idx="610">
                  <c:v>-2.7548300000000001E-2</c:v>
                </c:pt>
                <c:pt idx="611">
                  <c:v>-2.7532500000000001E-2</c:v>
                </c:pt>
                <c:pt idx="612">
                  <c:v>-2.7516599999999999E-2</c:v>
                </c:pt>
                <c:pt idx="613">
                  <c:v>-2.7500799999999999E-2</c:v>
                </c:pt>
                <c:pt idx="614">
                  <c:v>-2.74849E-2</c:v>
                </c:pt>
                <c:pt idx="615">
                  <c:v>-2.74691E-2</c:v>
                </c:pt>
                <c:pt idx="616">
                  <c:v>-2.7453200000000001E-2</c:v>
                </c:pt>
                <c:pt idx="617">
                  <c:v>-2.7437400000000001E-2</c:v>
                </c:pt>
                <c:pt idx="618">
                  <c:v>-2.7421500000000001E-2</c:v>
                </c:pt>
                <c:pt idx="619">
                  <c:v>-2.7405700000000002E-2</c:v>
                </c:pt>
                <c:pt idx="620">
                  <c:v>-2.7389799999999999E-2</c:v>
                </c:pt>
                <c:pt idx="621">
                  <c:v>-2.7373999999999999E-2</c:v>
                </c:pt>
                <c:pt idx="622">
                  <c:v>-2.73581E-2</c:v>
                </c:pt>
                <c:pt idx="623">
                  <c:v>-2.73423E-2</c:v>
                </c:pt>
                <c:pt idx="624">
                  <c:v>-2.7326400000000001E-2</c:v>
                </c:pt>
                <c:pt idx="625">
                  <c:v>-2.7310600000000001E-2</c:v>
                </c:pt>
                <c:pt idx="626">
                  <c:v>-2.7294700000000002E-2</c:v>
                </c:pt>
                <c:pt idx="627">
                  <c:v>-2.7278799999999999E-2</c:v>
                </c:pt>
                <c:pt idx="628">
                  <c:v>-2.7262999999999999E-2</c:v>
                </c:pt>
                <c:pt idx="629">
                  <c:v>-2.72471E-2</c:v>
                </c:pt>
                <c:pt idx="630">
                  <c:v>-2.72313E-2</c:v>
                </c:pt>
                <c:pt idx="631">
                  <c:v>-2.7215400000000001E-2</c:v>
                </c:pt>
                <c:pt idx="632">
                  <c:v>-2.7199600000000001E-2</c:v>
                </c:pt>
                <c:pt idx="633">
                  <c:v>-2.7183700000000002E-2</c:v>
                </c:pt>
                <c:pt idx="634">
                  <c:v>-2.7167899999999998E-2</c:v>
                </c:pt>
                <c:pt idx="635">
                  <c:v>-2.7151999999999999E-2</c:v>
                </c:pt>
                <c:pt idx="636">
                  <c:v>-2.7136199999999999E-2</c:v>
                </c:pt>
                <c:pt idx="637">
                  <c:v>-2.71203E-2</c:v>
                </c:pt>
                <c:pt idx="638">
                  <c:v>-2.71045E-2</c:v>
                </c:pt>
                <c:pt idx="639">
                  <c:v>-2.7088600000000001E-2</c:v>
                </c:pt>
                <c:pt idx="640">
                  <c:v>-2.7072800000000001E-2</c:v>
                </c:pt>
                <c:pt idx="641">
                  <c:v>-2.7056899999999998E-2</c:v>
                </c:pt>
                <c:pt idx="642">
                  <c:v>-2.7041099999999998E-2</c:v>
                </c:pt>
                <c:pt idx="643">
                  <c:v>-2.7025199999999999E-2</c:v>
                </c:pt>
                <c:pt idx="644">
                  <c:v>-2.7009399999999999E-2</c:v>
                </c:pt>
                <c:pt idx="645">
                  <c:v>-2.69935E-2</c:v>
                </c:pt>
                <c:pt idx="646">
                  <c:v>-2.6977600000000001E-2</c:v>
                </c:pt>
                <c:pt idx="647">
                  <c:v>-2.6961800000000001E-2</c:v>
                </c:pt>
                <c:pt idx="648">
                  <c:v>-2.6945899999999998E-2</c:v>
                </c:pt>
                <c:pt idx="649">
                  <c:v>-2.6930099999999998E-2</c:v>
                </c:pt>
                <c:pt idx="650">
                  <c:v>-2.6914199999999999E-2</c:v>
                </c:pt>
                <c:pt idx="651">
                  <c:v>-2.6898399999999999E-2</c:v>
                </c:pt>
                <c:pt idx="652">
                  <c:v>-2.68825E-2</c:v>
                </c:pt>
                <c:pt idx="653">
                  <c:v>-2.68667E-2</c:v>
                </c:pt>
                <c:pt idx="654">
                  <c:v>-2.6850800000000001E-2</c:v>
                </c:pt>
                <c:pt idx="655">
                  <c:v>-2.6835000000000001E-2</c:v>
                </c:pt>
                <c:pt idx="656">
                  <c:v>-2.6819099999999998E-2</c:v>
                </c:pt>
                <c:pt idx="657">
                  <c:v>-2.6803299999999999E-2</c:v>
                </c:pt>
                <c:pt idx="658">
                  <c:v>-2.6787399999999999E-2</c:v>
                </c:pt>
                <c:pt idx="659">
                  <c:v>-2.67716E-2</c:v>
                </c:pt>
                <c:pt idx="660">
                  <c:v>-2.67557E-2</c:v>
                </c:pt>
                <c:pt idx="661">
                  <c:v>-2.67399E-2</c:v>
                </c:pt>
                <c:pt idx="662">
                  <c:v>-2.6724000000000001E-2</c:v>
                </c:pt>
                <c:pt idx="663">
                  <c:v>-2.6708200000000001E-2</c:v>
                </c:pt>
                <c:pt idx="664">
                  <c:v>-2.6692299999999999E-2</c:v>
                </c:pt>
                <c:pt idx="665">
                  <c:v>-2.6676399999999999E-2</c:v>
                </c:pt>
                <c:pt idx="666">
                  <c:v>-2.66606E-2</c:v>
                </c:pt>
                <c:pt idx="667">
                  <c:v>-2.66447E-2</c:v>
                </c:pt>
                <c:pt idx="668">
                  <c:v>-2.66289E-2</c:v>
                </c:pt>
                <c:pt idx="669">
                  <c:v>-2.6613000000000001E-2</c:v>
                </c:pt>
                <c:pt idx="670">
                  <c:v>-2.6597200000000001E-2</c:v>
                </c:pt>
                <c:pt idx="671">
                  <c:v>-2.6581299999999999E-2</c:v>
                </c:pt>
                <c:pt idx="672">
                  <c:v>-2.6565499999999999E-2</c:v>
                </c:pt>
                <c:pt idx="673">
                  <c:v>-2.65496E-2</c:v>
                </c:pt>
                <c:pt idx="674">
                  <c:v>-2.65338E-2</c:v>
                </c:pt>
                <c:pt idx="675">
                  <c:v>-2.65179E-2</c:v>
                </c:pt>
                <c:pt idx="676">
                  <c:v>-2.6502100000000001E-2</c:v>
                </c:pt>
                <c:pt idx="677">
                  <c:v>-2.6486200000000001E-2</c:v>
                </c:pt>
                <c:pt idx="678">
                  <c:v>-2.6470400000000002E-2</c:v>
                </c:pt>
                <c:pt idx="679">
                  <c:v>-2.6454499999999999E-2</c:v>
                </c:pt>
                <c:pt idx="680">
                  <c:v>-2.6438699999999999E-2</c:v>
                </c:pt>
                <c:pt idx="681">
                  <c:v>-2.64228E-2</c:v>
                </c:pt>
                <c:pt idx="682">
                  <c:v>-2.6407E-2</c:v>
                </c:pt>
                <c:pt idx="683">
                  <c:v>-2.6391100000000001E-2</c:v>
                </c:pt>
                <c:pt idx="684">
                  <c:v>-2.6375200000000001E-2</c:v>
                </c:pt>
                <c:pt idx="685">
                  <c:v>-2.6359400000000002E-2</c:v>
                </c:pt>
                <c:pt idx="686">
                  <c:v>-2.6343499999999999E-2</c:v>
                </c:pt>
                <c:pt idx="687">
                  <c:v>-2.6327699999999999E-2</c:v>
                </c:pt>
                <c:pt idx="688">
                  <c:v>-2.63118E-2</c:v>
                </c:pt>
                <c:pt idx="689">
                  <c:v>-2.6296E-2</c:v>
                </c:pt>
                <c:pt idx="690">
                  <c:v>-2.6280100000000001E-2</c:v>
                </c:pt>
                <c:pt idx="691">
                  <c:v>-2.6264300000000001E-2</c:v>
                </c:pt>
                <c:pt idx="692">
                  <c:v>-2.6248400000000002E-2</c:v>
                </c:pt>
                <c:pt idx="693">
                  <c:v>-2.6232599999999998E-2</c:v>
                </c:pt>
                <c:pt idx="694">
                  <c:v>-2.6216699999999999E-2</c:v>
                </c:pt>
                <c:pt idx="695">
                  <c:v>-2.6200899999999999E-2</c:v>
                </c:pt>
                <c:pt idx="696">
                  <c:v>-2.6185E-2</c:v>
                </c:pt>
                <c:pt idx="697">
                  <c:v>-2.61692E-2</c:v>
                </c:pt>
                <c:pt idx="698">
                  <c:v>-2.6153300000000001E-2</c:v>
                </c:pt>
                <c:pt idx="699">
                  <c:v>-2.6137500000000001E-2</c:v>
                </c:pt>
                <c:pt idx="700">
                  <c:v>-2.6121599999999998E-2</c:v>
                </c:pt>
                <c:pt idx="701">
                  <c:v>-2.6105799999999998E-2</c:v>
                </c:pt>
                <c:pt idx="702">
                  <c:v>-2.6089899999999999E-2</c:v>
                </c:pt>
                <c:pt idx="703">
                  <c:v>-2.6074099999999999E-2</c:v>
                </c:pt>
                <c:pt idx="704">
                  <c:v>-2.60582E-2</c:v>
                </c:pt>
                <c:pt idx="705">
                  <c:v>-2.6042300000000001E-2</c:v>
                </c:pt>
                <c:pt idx="706">
                  <c:v>-2.6026500000000001E-2</c:v>
                </c:pt>
                <c:pt idx="707">
                  <c:v>-2.6010599999999998E-2</c:v>
                </c:pt>
                <c:pt idx="708">
                  <c:v>-2.5994799999999998E-2</c:v>
                </c:pt>
                <c:pt idx="709">
                  <c:v>-2.5978899999999999E-2</c:v>
                </c:pt>
                <c:pt idx="710">
                  <c:v>-2.5963099999999999E-2</c:v>
                </c:pt>
                <c:pt idx="711">
                  <c:v>-2.59472E-2</c:v>
                </c:pt>
                <c:pt idx="712">
                  <c:v>-2.59314E-2</c:v>
                </c:pt>
                <c:pt idx="713">
                  <c:v>-2.5915500000000001E-2</c:v>
                </c:pt>
                <c:pt idx="714">
                  <c:v>-2.5899700000000001E-2</c:v>
                </c:pt>
                <c:pt idx="715">
                  <c:v>-2.5883799999999998E-2</c:v>
                </c:pt>
                <c:pt idx="716">
                  <c:v>-2.5867999999999999E-2</c:v>
                </c:pt>
                <c:pt idx="717">
                  <c:v>-2.5852099999999999E-2</c:v>
                </c:pt>
                <c:pt idx="718">
                  <c:v>-2.58363E-2</c:v>
                </c:pt>
                <c:pt idx="719">
                  <c:v>-2.58204E-2</c:v>
                </c:pt>
                <c:pt idx="720">
                  <c:v>-2.58046E-2</c:v>
                </c:pt>
                <c:pt idx="721">
                  <c:v>-2.5788700000000001E-2</c:v>
                </c:pt>
                <c:pt idx="722">
                  <c:v>-2.5772900000000001E-2</c:v>
                </c:pt>
                <c:pt idx="723">
                  <c:v>-2.5756999999999999E-2</c:v>
                </c:pt>
                <c:pt idx="724">
                  <c:v>-2.5741099999999999E-2</c:v>
                </c:pt>
                <c:pt idx="725">
                  <c:v>-2.57253E-2</c:v>
                </c:pt>
                <c:pt idx="726">
                  <c:v>-2.57094E-2</c:v>
                </c:pt>
                <c:pt idx="727">
                  <c:v>-2.56936E-2</c:v>
                </c:pt>
                <c:pt idx="728">
                  <c:v>-2.5677700000000001E-2</c:v>
                </c:pt>
                <c:pt idx="729">
                  <c:v>-2.5661900000000001E-2</c:v>
                </c:pt>
                <c:pt idx="730">
                  <c:v>-2.5645999999999999E-2</c:v>
                </c:pt>
                <c:pt idx="731">
                  <c:v>-2.5630199999999999E-2</c:v>
                </c:pt>
                <c:pt idx="732">
                  <c:v>-2.56143E-2</c:v>
                </c:pt>
                <c:pt idx="733">
                  <c:v>-2.55985E-2</c:v>
                </c:pt>
                <c:pt idx="734">
                  <c:v>-2.55826E-2</c:v>
                </c:pt>
                <c:pt idx="735">
                  <c:v>-2.5566800000000001E-2</c:v>
                </c:pt>
                <c:pt idx="736">
                  <c:v>-2.5550900000000001E-2</c:v>
                </c:pt>
                <c:pt idx="737">
                  <c:v>-2.5535100000000002E-2</c:v>
                </c:pt>
                <c:pt idx="738">
                  <c:v>-2.5519199999999999E-2</c:v>
                </c:pt>
                <c:pt idx="739">
                  <c:v>-2.5503399999999999E-2</c:v>
                </c:pt>
                <c:pt idx="740">
                  <c:v>-2.54875E-2</c:v>
                </c:pt>
                <c:pt idx="741">
                  <c:v>-2.54717E-2</c:v>
                </c:pt>
                <c:pt idx="742">
                  <c:v>-2.5455800000000001E-2</c:v>
                </c:pt>
                <c:pt idx="743">
                  <c:v>-2.5439900000000001E-2</c:v>
                </c:pt>
                <c:pt idx="744">
                  <c:v>-2.5424100000000002E-2</c:v>
                </c:pt>
                <c:pt idx="745">
                  <c:v>-2.5408199999999999E-2</c:v>
                </c:pt>
                <c:pt idx="746">
                  <c:v>-2.5392399999999999E-2</c:v>
                </c:pt>
                <c:pt idx="747">
                  <c:v>-2.53765E-2</c:v>
                </c:pt>
                <c:pt idx="748">
                  <c:v>-2.53607E-2</c:v>
                </c:pt>
                <c:pt idx="749">
                  <c:v>-2.5344800000000001E-2</c:v>
                </c:pt>
                <c:pt idx="750">
                  <c:v>-2.5329000000000001E-2</c:v>
                </c:pt>
                <c:pt idx="751">
                  <c:v>-2.5313100000000002E-2</c:v>
                </c:pt>
                <c:pt idx="752">
                  <c:v>-2.5297300000000002E-2</c:v>
                </c:pt>
                <c:pt idx="753">
                  <c:v>-2.5281399999999999E-2</c:v>
                </c:pt>
                <c:pt idx="754">
                  <c:v>-2.5265599999999999E-2</c:v>
                </c:pt>
                <c:pt idx="755">
                  <c:v>-2.52497E-2</c:v>
                </c:pt>
                <c:pt idx="756">
                  <c:v>-2.52339E-2</c:v>
                </c:pt>
                <c:pt idx="757">
                  <c:v>-2.5218000000000001E-2</c:v>
                </c:pt>
                <c:pt idx="758">
                  <c:v>-2.5202200000000001E-2</c:v>
                </c:pt>
                <c:pt idx="759">
                  <c:v>-2.5186299999999998E-2</c:v>
                </c:pt>
                <c:pt idx="760">
                  <c:v>-2.5170499999999998E-2</c:v>
                </c:pt>
                <c:pt idx="761">
                  <c:v>-2.5154599999999999E-2</c:v>
                </c:pt>
                <c:pt idx="762">
                  <c:v>-2.51387E-2</c:v>
                </c:pt>
                <c:pt idx="763">
                  <c:v>-2.51229E-2</c:v>
                </c:pt>
                <c:pt idx="764">
                  <c:v>-2.5107000000000001E-2</c:v>
                </c:pt>
                <c:pt idx="765">
                  <c:v>-2.5091200000000001E-2</c:v>
                </c:pt>
                <c:pt idx="766">
                  <c:v>-2.5075299999999998E-2</c:v>
                </c:pt>
                <c:pt idx="767">
                  <c:v>-2.5059499999999998E-2</c:v>
                </c:pt>
                <c:pt idx="768">
                  <c:v>-2.5043599999999999E-2</c:v>
                </c:pt>
                <c:pt idx="769">
                  <c:v>-2.5027799999999999E-2</c:v>
                </c:pt>
                <c:pt idx="770">
                  <c:v>-2.50119E-2</c:v>
                </c:pt>
                <c:pt idx="771">
                  <c:v>-2.49961E-2</c:v>
                </c:pt>
                <c:pt idx="772">
                  <c:v>-2.4980200000000001E-2</c:v>
                </c:pt>
                <c:pt idx="773">
                  <c:v>-2.4964400000000001E-2</c:v>
                </c:pt>
                <c:pt idx="774">
                  <c:v>-2.4948499999999998E-2</c:v>
                </c:pt>
                <c:pt idx="775">
                  <c:v>-2.4932699999999999E-2</c:v>
                </c:pt>
                <c:pt idx="776">
                  <c:v>-2.4916799999999999E-2</c:v>
                </c:pt>
                <c:pt idx="777">
                  <c:v>-2.4901E-2</c:v>
                </c:pt>
                <c:pt idx="778">
                  <c:v>-2.48851E-2</c:v>
                </c:pt>
                <c:pt idx="779">
                  <c:v>-2.48693E-2</c:v>
                </c:pt>
                <c:pt idx="780">
                  <c:v>-2.4853400000000001E-2</c:v>
                </c:pt>
                <c:pt idx="781">
                  <c:v>-2.4837600000000001E-2</c:v>
                </c:pt>
                <c:pt idx="782">
                  <c:v>-2.4821699999999999E-2</c:v>
                </c:pt>
                <c:pt idx="783">
                  <c:v>-2.4805799999999999E-2</c:v>
                </c:pt>
                <c:pt idx="784">
                  <c:v>-2.479E-2</c:v>
                </c:pt>
                <c:pt idx="785">
                  <c:v>-2.47741E-2</c:v>
                </c:pt>
                <c:pt idx="786">
                  <c:v>-2.47583E-2</c:v>
                </c:pt>
                <c:pt idx="787">
                  <c:v>-2.4742400000000001E-2</c:v>
                </c:pt>
                <c:pt idx="788">
                  <c:v>-2.4726600000000001E-2</c:v>
                </c:pt>
                <c:pt idx="789">
                  <c:v>-2.4710699999999999E-2</c:v>
                </c:pt>
                <c:pt idx="790">
                  <c:v>-2.4694899999999999E-2</c:v>
                </c:pt>
                <c:pt idx="791">
                  <c:v>-2.4679E-2</c:v>
                </c:pt>
                <c:pt idx="792">
                  <c:v>-2.46632E-2</c:v>
                </c:pt>
                <c:pt idx="793">
                  <c:v>-2.46473E-2</c:v>
                </c:pt>
                <c:pt idx="794">
                  <c:v>-2.4631500000000001E-2</c:v>
                </c:pt>
                <c:pt idx="795">
                  <c:v>-2.4615600000000001E-2</c:v>
                </c:pt>
                <c:pt idx="796">
                  <c:v>-2.4599800000000002E-2</c:v>
                </c:pt>
                <c:pt idx="797">
                  <c:v>-2.4583899999999999E-2</c:v>
                </c:pt>
                <c:pt idx="798">
                  <c:v>-2.4568099999999999E-2</c:v>
                </c:pt>
                <c:pt idx="799">
                  <c:v>-2.45522E-2</c:v>
                </c:pt>
                <c:pt idx="800">
                  <c:v>-2.45364E-2</c:v>
                </c:pt>
                <c:pt idx="801">
                  <c:v>-2.4520500000000001E-2</c:v>
                </c:pt>
                <c:pt idx="802">
                  <c:v>-2.4504600000000001E-2</c:v>
                </c:pt>
                <c:pt idx="803">
                  <c:v>-2.4488800000000002E-2</c:v>
                </c:pt>
                <c:pt idx="804">
                  <c:v>-2.4472899999999999E-2</c:v>
                </c:pt>
                <c:pt idx="805">
                  <c:v>-2.4457099999999999E-2</c:v>
                </c:pt>
                <c:pt idx="806">
                  <c:v>-2.44412E-2</c:v>
                </c:pt>
                <c:pt idx="807">
                  <c:v>-2.44254E-2</c:v>
                </c:pt>
                <c:pt idx="808">
                  <c:v>-2.4409500000000001E-2</c:v>
                </c:pt>
                <c:pt idx="809">
                  <c:v>-2.4393700000000001E-2</c:v>
                </c:pt>
                <c:pt idx="810">
                  <c:v>-2.4377800000000002E-2</c:v>
                </c:pt>
                <c:pt idx="811">
                  <c:v>-2.4362000000000002E-2</c:v>
                </c:pt>
                <c:pt idx="812">
                  <c:v>-2.4346099999999999E-2</c:v>
                </c:pt>
                <c:pt idx="813">
                  <c:v>-2.4330299999999999E-2</c:v>
                </c:pt>
                <c:pt idx="814">
                  <c:v>-2.43144E-2</c:v>
                </c:pt>
                <c:pt idx="815">
                  <c:v>-2.42986E-2</c:v>
                </c:pt>
                <c:pt idx="816">
                  <c:v>-2.4282700000000001E-2</c:v>
                </c:pt>
                <c:pt idx="817">
                  <c:v>-2.4266900000000001E-2</c:v>
                </c:pt>
                <c:pt idx="818">
                  <c:v>-2.4251000000000002E-2</c:v>
                </c:pt>
                <c:pt idx="819">
                  <c:v>-2.4235199999999998E-2</c:v>
                </c:pt>
                <c:pt idx="820">
                  <c:v>-2.4219299999999999E-2</c:v>
                </c:pt>
                <c:pt idx="821">
                  <c:v>-2.42034E-2</c:v>
                </c:pt>
                <c:pt idx="822">
                  <c:v>-2.41876E-2</c:v>
                </c:pt>
                <c:pt idx="823">
                  <c:v>-2.4171700000000001E-2</c:v>
                </c:pt>
                <c:pt idx="824">
                  <c:v>-2.4155900000000001E-2</c:v>
                </c:pt>
                <c:pt idx="825">
                  <c:v>-2.4140000000000002E-2</c:v>
                </c:pt>
                <c:pt idx="826">
                  <c:v>-2.4124199999999998E-2</c:v>
                </c:pt>
                <c:pt idx="827">
                  <c:v>-2.4108299999999999E-2</c:v>
                </c:pt>
                <c:pt idx="828">
                  <c:v>-2.4092499999999999E-2</c:v>
                </c:pt>
                <c:pt idx="829">
                  <c:v>-2.40766E-2</c:v>
                </c:pt>
                <c:pt idx="830">
                  <c:v>-2.40608E-2</c:v>
                </c:pt>
                <c:pt idx="831">
                  <c:v>-2.4044900000000001E-2</c:v>
                </c:pt>
                <c:pt idx="832">
                  <c:v>-2.4029100000000001E-2</c:v>
                </c:pt>
                <c:pt idx="833">
                  <c:v>-2.4013199999999998E-2</c:v>
                </c:pt>
                <c:pt idx="834">
                  <c:v>-2.3997399999999999E-2</c:v>
                </c:pt>
                <c:pt idx="835">
                  <c:v>-2.3981499999999999E-2</c:v>
                </c:pt>
                <c:pt idx="836">
                  <c:v>-2.39657E-2</c:v>
                </c:pt>
                <c:pt idx="837">
                  <c:v>-2.39498E-2</c:v>
                </c:pt>
                <c:pt idx="838">
                  <c:v>-2.3934E-2</c:v>
                </c:pt>
                <c:pt idx="839">
                  <c:v>-2.3918100000000001E-2</c:v>
                </c:pt>
                <c:pt idx="840">
                  <c:v>-2.3902199999999998E-2</c:v>
                </c:pt>
                <c:pt idx="841">
                  <c:v>-2.3886399999999999E-2</c:v>
                </c:pt>
                <c:pt idx="842">
                  <c:v>-2.3870499999999999E-2</c:v>
                </c:pt>
                <c:pt idx="843">
                  <c:v>-2.38547E-2</c:v>
                </c:pt>
                <c:pt idx="844">
                  <c:v>-2.38388E-2</c:v>
                </c:pt>
                <c:pt idx="845">
                  <c:v>-2.3823E-2</c:v>
                </c:pt>
                <c:pt idx="846">
                  <c:v>-2.3807100000000001E-2</c:v>
                </c:pt>
                <c:pt idx="847">
                  <c:v>-2.3791300000000001E-2</c:v>
                </c:pt>
                <c:pt idx="848">
                  <c:v>-2.3775399999999999E-2</c:v>
                </c:pt>
                <c:pt idx="849">
                  <c:v>-2.3759599999999999E-2</c:v>
                </c:pt>
                <c:pt idx="850">
                  <c:v>-2.37437E-2</c:v>
                </c:pt>
                <c:pt idx="851">
                  <c:v>-2.37279E-2</c:v>
                </c:pt>
                <c:pt idx="852">
                  <c:v>-2.3712E-2</c:v>
                </c:pt>
                <c:pt idx="853">
                  <c:v>-2.3696200000000001E-2</c:v>
                </c:pt>
                <c:pt idx="854">
                  <c:v>-2.3680300000000001E-2</c:v>
                </c:pt>
                <c:pt idx="855">
                  <c:v>-2.3664500000000002E-2</c:v>
                </c:pt>
                <c:pt idx="856">
                  <c:v>-2.3648599999999999E-2</c:v>
                </c:pt>
                <c:pt idx="857">
                  <c:v>-2.3632799999999999E-2</c:v>
                </c:pt>
                <c:pt idx="858">
                  <c:v>-2.36169E-2</c:v>
                </c:pt>
                <c:pt idx="859">
                  <c:v>-2.36011E-2</c:v>
                </c:pt>
                <c:pt idx="860">
                  <c:v>-2.3585200000000001E-2</c:v>
                </c:pt>
                <c:pt idx="861">
                  <c:v>-2.3569300000000001E-2</c:v>
                </c:pt>
                <c:pt idx="862">
                  <c:v>-2.3553500000000002E-2</c:v>
                </c:pt>
                <c:pt idx="863">
                  <c:v>-2.3537599999999999E-2</c:v>
                </c:pt>
                <c:pt idx="864">
                  <c:v>-2.3521799999999999E-2</c:v>
                </c:pt>
                <c:pt idx="865">
                  <c:v>-2.35059E-2</c:v>
                </c:pt>
                <c:pt idx="866">
                  <c:v>-2.34901E-2</c:v>
                </c:pt>
                <c:pt idx="867">
                  <c:v>-2.3474200000000001E-2</c:v>
                </c:pt>
                <c:pt idx="868">
                  <c:v>-2.3458400000000001E-2</c:v>
                </c:pt>
                <c:pt idx="869">
                  <c:v>-2.3442500000000002E-2</c:v>
                </c:pt>
                <c:pt idx="870">
                  <c:v>-2.3426700000000002E-2</c:v>
                </c:pt>
                <c:pt idx="871">
                  <c:v>-2.3410799999999999E-2</c:v>
                </c:pt>
                <c:pt idx="872">
                  <c:v>-2.3394999999999999E-2</c:v>
                </c:pt>
                <c:pt idx="873">
                  <c:v>-2.33791E-2</c:v>
                </c:pt>
                <c:pt idx="874">
                  <c:v>-2.33633E-2</c:v>
                </c:pt>
                <c:pt idx="875">
                  <c:v>-2.3347400000000001E-2</c:v>
                </c:pt>
                <c:pt idx="876">
                  <c:v>-2.3331600000000001E-2</c:v>
                </c:pt>
                <c:pt idx="877">
                  <c:v>-2.3315700000000002E-2</c:v>
                </c:pt>
                <c:pt idx="878">
                  <c:v>-2.3299899999999998E-2</c:v>
                </c:pt>
                <c:pt idx="879">
                  <c:v>-2.3283999999999999E-2</c:v>
                </c:pt>
                <c:pt idx="880">
                  <c:v>-2.32681E-2</c:v>
                </c:pt>
                <c:pt idx="881">
                  <c:v>-2.32523E-2</c:v>
                </c:pt>
                <c:pt idx="882">
                  <c:v>-2.3236400000000001E-2</c:v>
                </c:pt>
                <c:pt idx="883">
                  <c:v>-2.3220600000000001E-2</c:v>
                </c:pt>
                <c:pt idx="884">
                  <c:v>-2.3204700000000002E-2</c:v>
                </c:pt>
                <c:pt idx="885">
                  <c:v>-2.3188899999999998E-2</c:v>
                </c:pt>
                <c:pt idx="886">
                  <c:v>-2.3172999999999999E-2</c:v>
                </c:pt>
                <c:pt idx="887">
                  <c:v>-2.3157199999999999E-2</c:v>
                </c:pt>
                <c:pt idx="888">
                  <c:v>-2.31413E-2</c:v>
                </c:pt>
                <c:pt idx="889">
                  <c:v>-2.31255E-2</c:v>
                </c:pt>
                <c:pt idx="890">
                  <c:v>-2.3109600000000001E-2</c:v>
                </c:pt>
                <c:pt idx="891">
                  <c:v>-2.3093800000000001E-2</c:v>
                </c:pt>
                <c:pt idx="892">
                  <c:v>-2.3077899999999998E-2</c:v>
                </c:pt>
                <c:pt idx="893">
                  <c:v>-2.3062099999999999E-2</c:v>
                </c:pt>
                <c:pt idx="894">
                  <c:v>-2.3046199999999999E-2</c:v>
                </c:pt>
                <c:pt idx="895">
                  <c:v>-2.3030399999999999E-2</c:v>
                </c:pt>
                <c:pt idx="896">
                  <c:v>-2.30145E-2</c:v>
                </c:pt>
                <c:pt idx="897">
                  <c:v>-2.29987E-2</c:v>
                </c:pt>
                <c:pt idx="898">
                  <c:v>-2.2982800000000001E-2</c:v>
                </c:pt>
                <c:pt idx="899">
                  <c:v>-2.2966899999999998E-2</c:v>
                </c:pt>
                <c:pt idx="900">
                  <c:v>-2.2951099999999999E-2</c:v>
                </c:pt>
                <c:pt idx="901">
                  <c:v>-2.2935199999999999E-2</c:v>
                </c:pt>
                <c:pt idx="902">
                  <c:v>-2.2919399999999999E-2</c:v>
                </c:pt>
                <c:pt idx="903">
                  <c:v>-2.29035E-2</c:v>
                </c:pt>
                <c:pt idx="904">
                  <c:v>-2.28877E-2</c:v>
                </c:pt>
                <c:pt idx="905">
                  <c:v>-2.2871800000000001E-2</c:v>
                </c:pt>
                <c:pt idx="906">
                  <c:v>-2.2856000000000001E-2</c:v>
                </c:pt>
                <c:pt idx="907">
                  <c:v>-2.2840099999999999E-2</c:v>
                </c:pt>
                <c:pt idx="908">
                  <c:v>-2.2824299999999999E-2</c:v>
                </c:pt>
                <c:pt idx="909">
                  <c:v>-2.28084E-2</c:v>
                </c:pt>
                <c:pt idx="910">
                  <c:v>-2.27926E-2</c:v>
                </c:pt>
                <c:pt idx="911">
                  <c:v>-2.27767E-2</c:v>
                </c:pt>
                <c:pt idx="912">
                  <c:v>-2.2760900000000001E-2</c:v>
                </c:pt>
                <c:pt idx="913">
                  <c:v>-2.2745000000000001E-2</c:v>
                </c:pt>
                <c:pt idx="914">
                  <c:v>-2.2729200000000001E-2</c:v>
                </c:pt>
                <c:pt idx="915">
                  <c:v>-2.2713299999999999E-2</c:v>
                </c:pt>
                <c:pt idx="916">
                  <c:v>-2.2697499999999999E-2</c:v>
                </c:pt>
                <c:pt idx="917">
                  <c:v>-2.26816E-2</c:v>
                </c:pt>
                <c:pt idx="918">
                  <c:v>-2.26657E-2</c:v>
                </c:pt>
                <c:pt idx="919">
                  <c:v>-2.2649900000000001E-2</c:v>
                </c:pt>
                <c:pt idx="920">
                  <c:v>-2.2634000000000001E-2</c:v>
                </c:pt>
                <c:pt idx="921">
                  <c:v>-2.2618200000000001E-2</c:v>
                </c:pt>
                <c:pt idx="922">
                  <c:v>-2.2602299999999999E-2</c:v>
                </c:pt>
                <c:pt idx="923">
                  <c:v>-2.2586499999999999E-2</c:v>
                </c:pt>
                <c:pt idx="924">
                  <c:v>-2.25706E-2</c:v>
                </c:pt>
                <c:pt idx="925">
                  <c:v>-2.25548E-2</c:v>
                </c:pt>
                <c:pt idx="926">
                  <c:v>-2.2538900000000001E-2</c:v>
                </c:pt>
                <c:pt idx="927">
                  <c:v>-2.2523100000000001E-2</c:v>
                </c:pt>
                <c:pt idx="928">
                  <c:v>-2.2507200000000002E-2</c:v>
                </c:pt>
                <c:pt idx="929">
                  <c:v>-2.2491400000000002E-2</c:v>
                </c:pt>
                <c:pt idx="930">
                  <c:v>-2.2475499999999999E-2</c:v>
                </c:pt>
                <c:pt idx="931">
                  <c:v>-2.2459699999999999E-2</c:v>
                </c:pt>
                <c:pt idx="932">
                  <c:v>-2.24438E-2</c:v>
                </c:pt>
                <c:pt idx="933">
                  <c:v>-2.2428E-2</c:v>
                </c:pt>
                <c:pt idx="934">
                  <c:v>-2.2412100000000001E-2</c:v>
                </c:pt>
                <c:pt idx="935">
                  <c:v>-2.2396300000000001E-2</c:v>
                </c:pt>
                <c:pt idx="936">
                  <c:v>-2.2380400000000002E-2</c:v>
                </c:pt>
                <c:pt idx="937">
                  <c:v>-2.2364599999999998E-2</c:v>
                </c:pt>
                <c:pt idx="938">
                  <c:v>-2.2348699999999999E-2</c:v>
                </c:pt>
                <c:pt idx="939">
                  <c:v>-2.23328E-2</c:v>
                </c:pt>
                <c:pt idx="940">
                  <c:v>-2.2317E-2</c:v>
                </c:pt>
                <c:pt idx="941">
                  <c:v>-2.2301100000000001E-2</c:v>
                </c:pt>
                <c:pt idx="942">
                  <c:v>-2.2285300000000001E-2</c:v>
                </c:pt>
                <c:pt idx="943">
                  <c:v>-2.2269400000000002E-2</c:v>
                </c:pt>
                <c:pt idx="944">
                  <c:v>-2.2253599999999998E-2</c:v>
                </c:pt>
                <c:pt idx="945">
                  <c:v>-2.2237699999999999E-2</c:v>
                </c:pt>
                <c:pt idx="946">
                  <c:v>-2.2221899999999999E-2</c:v>
                </c:pt>
                <c:pt idx="947">
                  <c:v>-2.2206E-2</c:v>
                </c:pt>
                <c:pt idx="948">
                  <c:v>-2.21902E-2</c:v>
                </c:pt>
                <c:pt idx="949">
                  <c:v>-2.2174300000000001E-2</c:v>
                </c:pt>
                <c:pt idx="950">
                  <c:v>-2.2158500000000001E-2</c:v>
                </c:pt>
                <c:pt idx="951">
                  <c:v>-2.2142599999999998E-2</c:v>
                </c:pt>
                <c:pt idx="952">
                  <c:v>-2.2126799999999999E-2</c:v>
                </c:pt>
                <c:pt idx="953">
                  <c:v>-2.2110899999999999E-2</c:v>
                </c:pt>
                <c:pt idx="954">
                  <c:v>-2.2095099999999999E-2</c:v>
                </c:pt>
                <c:pt idx="955">
                  <c:v>-2.20792E-2</c:v>
                </c:pt>
                <c:pt idx="956">
                  <c:v>-2.20634E-2</c:v>
                </c:pt>
                <c:pt idx="957">
                  <c:v>-2.2047500000000001E-2</c:v>
                </c:pt>
                <c:pt idx="958">
                  <c:v>-2.2031599999999998E-2</c:v>
                </c:pt>
                <c:pt idx="959">
                  <c:v>-2.2015799999999999E-2</c:v>
                </c:pt>
                <c:pt idx="960">
                  <c:v>-2.1999899999999999E-2</c:v>
                </c:pt>
                <c:pt idx="961">
                  <c:v>-2.1984099999999999E-2</c:v>
                </c:pt>
                <c:pt idx="962">
                  <c:v>-2.19682E-2</c:v>
                </c:pt>
                <c:pt idx="963">
                  <c:v>-2.19524E-2</c:v>
                </c:pt>
                <c:pt idx="964">
                  <c:v>-2.1936500000000001E-2</c:v>
                </c:pt>
                <c:pt idx="965">
                  <c:v>-2.1920700000000001E-2</c:v>
                </c:pt>
                <c:pt idx="966">
                  <c:v>-2.1904799999999999E-2</c:v>
                </c:pt>
                <c:pt idx="967">
                  <c:v>-2.1888999999999999E-2</c:v>
                </c:pt>
                <c:pt idx="968">
                  <c:v>-2.1873099999999999E-2</c:v>
                </c:pt>
                <c:pt idx="969">
                  <c:v>-2.18573E-2</c:v>
                </c:pt>
                <c:pt idx="970">
                  <c:v>-2.18414E-2</c:v>
                </c:pt>
                <c:pt idx="971">
                  <c:v>-2.1825600000000001E-2</c:v>
                </c:pt>
                <c:pt idx="972">
                  <c:v>-2.1809700000000001E-2</c:v>
                </c:pt>
                <c:pt idx="973">
                  <c:v>-2.1793900000000001E-2</c:v>
                </c:pt>
                <c:pt idx="974">
                  <c:v>-2.1777999999999999E-2</c:v>
                </c:pt>
                <c:pt idx="975">
                  <c:v>-2.1762199999999999E-2</c:v>
                </c:pt>
                <c:pt idx="976">
                  <c:v>-2.17463E-2</c:v>
                </c:pt>
                <c:pt idx="977">
                  <c:v>-2.17304E-2</c:v>
                </c:pt>
                <c:pt idx="978">
                  <c:v>-2.1714600000000001E-2</c:v>
                </c:pt>
                <c:pt idx="979">
                  <c:v>-2.1698700000000001E-2</c:v>
                </c:pt>
                <c:pt idx="980">
                  <c:v>-2.1682900000000001E-2</c:v>
                </c:pt>
                <c:pt idx="981">
                  <c:v>-2.1666999999999999E-2</c:v>
                </c:pt>
                <c:pt idx="982">
                  <c:v>-2.1651199999999999E-2</c:v>
                </c:pt>
                <c:pt idx="983">
                  <c:v>-2.16353E-2</c:v>
                </c:pt>
                <c:pt idx="984">
                  <c:v>-2.16195E-2</c:v>
                </c:pt>
                <c:pt idx="985">
                  <c:v>-2.1603600000000001E-2</c:v>
                </c:pt>
                <c:pt idx="986">
                  <c:v>-2.1587800000000001E-2</c:v>
                </c:pt>
                <c:pt idx="987">
                  <c:v>-2.1571900000000001E-2</c:v>
                </c:pt>
                <c:pt idx="988">
                  <c:v>-2.1556100000000002E-2</c:v>
                </c:pt>
                <c:pt idx="989">
                  <c:v>-2.1540199999999999E-2</c:v>
                </c:pt>
                <c:pt idx="990">
                  <c:v>-2.1524399999999999E-2</c:v>
                </c:pt>
                <c:pt idx="991">
                  <c:v>-2.15085E-2</c:v>
                </c:pt>
                <c:pt idx="992">
                  <c:v>-2.14927E-2</c:v>
                </c:pt>
                <c:pt idx="993">
                  <c:v>-2.1476800000000001E-2</c:v>
                </c:pt>
                <c:pt idx="994">
                  <c:v>-2.1461000000000001E-2</c:v>
                </c:pt>
                <c:pt idx="995">
                  <c:v>-2.1445100000000002E-2</c:v>
                </c:pt>
                <c:pt idx="996">
                  <c:v>-2.1429199999999999E-2</c:v>
                </c:pt>
                <c:pt idx="997">
                  <c:v>-2.1413399999999999E-2</c:v>
                </c:pt>
                <c:pt idx="998">
                  <c:v>-2.13975E-2</c:v>
                </c:pt>
                <c:pt idx="999">
                  <c:v>-2.13817E-2</c:v>
                </c:pt>
                <c:pt idx="1000">
                  <c:v>-2.1365800000000001E-2</c:v>
                </c:pt>
                <c:pt idx="1001">
                  <c:v>-2.1350000000000001E-2</c:v>
                </c:pt>
                <c:pt idx="1002">
                  <c:v>-2.1334100000000002E-2</c:v>
                </c:pt>
                <c:pt idx="1003">
                  <c:v>-2.1318299999999998E-2</c:v>
                </c:pt>
                <c:pt idx="1004">
                  <c:v>-2.1302399999999999E-2</c:v>
                </c:pt>
                <c:pt idx="1005">
                  <c:v>-2.1286599999999999E-2</c:v>
                </c:pt>
                <c:pt idx="1006">
                  <c:v>-2.12707E-2</c:v>
                </c:pt>
                <c:pt idx="1007">
                  <c:v>-2.12549E-2</c:v>
                </c:pt>
                <c:pt idx="1008">
                  <c:v>-2.1239000000000001E-2</c:v>
                </c:pt>
                <c:pt idx="1009">
                  <c:v>-2.1223200000000001E-2</c:v>
                </c:pt>
                <c:pt idx="1010">
                  <c:v>-2.1207299999999998E-2</c:v>
                </c:pt>
                <c:pt idx="1011">
                  <c:v>-2.1191499999999999E-2</c:v>
                </c:pt>
                <c:pt idx="1012">
                  <c:v>-2.1175599999999999E-2</c:v>
                </c:pt>
                <c:pt idx="1013">
                  <c:v>-2.1159799999999999E-2</c:v>
                </c:pt>
                <c:pt idx="1014">
                  <c:v>-2.11439E-2</c:v>
                </c:pt>
                <c:pt idx="1015">
                  <c:v>-2.11281E-2</c:v>
                </c:pt>
                <c:pt idx="1016">
                  <c:v>-2.1112200000000001E-2</c:v>
                </c:pt>
                <c:pt idx="1017">
                  <c:v>-2.1096299999999998E-2</c:v>
                </c:pt>
                <c:pt idx="1018">
                  <c:v>-2.1080499999999999E-2</c:v>
                </c:pt>
                <c:pt idx="1019">
                  <c:v>-2.1064599999999999E-2</c:v>
                </c:pt>
                <c:pt idx="1020">
                  <c:v>-2.1048799999999999E-2</c:v>
                </c:pt>
                <c:pt idx="1021">
                  <c:v>-2.10329E-2</c:v>
                </c:pt>
                <c:pt idx="1022">
                  <c:v>-2.10171E-2</c:v>
                </c:pt>
                <c:pt idx="1023">
                  <c:v>-2.1001200000000001E-2</c:v>
                </c:pt>
                <c:pt idx="1024">
                  <c:v>-2.0985400000000001E-2</c:v>
                </c:pt>
                <c:pt idx="1025">
                  <c:v>-2.0969499999999999E-2</c:v>
                </c:pt>
                <c:pt idx="1026">
                  <c:v>-2.0953699999999999E-2</c:v>
                </c:pt>
                <c:pt idx="1027">
                  <c:v>-2.0937799999999999E-2</c:v>
                </c:pt>
                <c:pt idx="1028">
                  <c:v>-2.0922E-2</c:v>
                </c:pt>
                <c:pt idx="1029">
                  <c:v>-2.09061E-2</c:v>
                </c:pt>
                <c:pt idx="1030">
                  <c:v>-2.0890300000000001E-2</c:v>
                </c:pt>
                <c:pt idx="1031">
                  <c:v>-2.0874400000000001E-2</c:v>
                </c:pt>
                <c:pt idx="1032">
                  <c:v>-2.0858600000000001E-2</c:v>
                </c:pt>
                <c:pt idx="1033">
                  <c:v>-2.0842699999999999E-2</c:v>
                </c:pt>
                <c:pt idx="1034">
                  <c:v>-2.0826899999999999E-2</c:v>
                </c:pt>
                <c:pt idx="1035">
                  <c:v>-2.0811E-2</c:v>
                </c:pt>
                <c:pt idx="1036">
                  <c:v>-2.07951E-2</c:v>
                </c:pt>
                <c:pt idx="1037">
                  <c:v>-2.0779300000000001E-2</c:v>
                </c:pt>
                <c:pt idx="1038">
                  <c:v>-2.0763400000000001E-2</c:v>
                </c:pt>
                <c:pt idx="1039">
                  <c:v>-2.0747600000000001E-2</c:v>
                </c:pt>
                <c:pt idx="1040">
                  <c:v>-2.0731699999999999E-2</c:v>
                </c:pt>
                <c:pt idx="1041">
                  <c:v>-2.0715899999999999E-2</c:v>
                </c:pt>
                <c:pt idx="1042">
                  <c:v>-2.07E-2</c:v>
                </c:pt>
                <c:pt idx="1043">
                  <c:v>-2.06842E-2</c:v>
                </c:pt>
                <c:pt idx="1044">
                  <c:v>-2.0668300000000001E-2</c:v>
                </c:pt>
                <c:pt idx="1045">
                  <c:v>-2.0652500000000001E-2</c:v>
                </c:pt>
                <c:pt idx="1046">
                  <c:v>-2.0636600000000001E-2</c:v>
                </c:pt>
                <c:pt idx="1047">
                  <c:v>-2.0620800000000002E-2</c:v>
                </c:pt>
                <c:pt idx="1048">
                  <c:v>-2.0604899999999999E-2</c:v>
                </c:pt>
                <c:pt idx="1049">
                  <c:v>-2.0589099999999999E-2</c:v>
                </c:pt>
                <c:pt idx="1050">
                  <c:v>-2.05732E-2</c:v>
                </c:pt>
                <c:pt idx="1051">
                  <c:v>-2.05574E-2</c:v>
                </c:pt>
                <c:pt idx="1052">
                  <c:v>-2.0541500000000001E-2</c:v>
                </c:pt>
                <c:pt idx="1053">
                  <c:v>-2.0525700000000001E-2</c:v>
                </c:pt>
                <c:pt idx="1054">
                  <c:v>-2.0509800000000002E-2</c:v>
                </c:pt>
                <c:pt idx="1055">
                  <c:v>-2.0493899999999999E-2</c:v>
                </c:pt>
                <c:pt idx="1056">
                  <c:v>-2.0478099999999999E-2</c:v>
                </c:pt>
                <c:pt idx="1057">
                  <c:v>-2.04622E-2</c:v>
                </c:pt>
                <c:pt idx="1058">
                  <c:v>-2.04464E-2</c:v>
                </c:pt>
                <c:pt idx="1059">
                  <c:v>-2.0430500000000001E-2</c:v>
                </c:pt>
                <c:pt idx="1060">
                  <c:v>-2.0414700000000001E-2</c:v>
                </c:pt>
                <c:pt idx="1061">
                  <c:v>-2.0398800000000002E-2</c:v>
                </c:pt>
                <c:pt idx="1062">
                  <c:v>-2.0382999999999998E-2</c:v>
                </c:pt>
                <c:pt idx="1063">
                  <c:v>-2.0367099999999999E-2</c:v>
                </c:pt>
                <c:pt idx="1064">
                  <c:v>-2.0351299999999999E-2</c:v>
                </c:pt>
                <c:pt idx="1065">
                  <c:v>-2.03354E-2</c:v>
                </c:pt>
                <c:pt idx="1066">
                  <c:v>-2.03196E-2</c:v>
                </c:pt>
                <c:pt idx="1067">
                  <c:v>-2.0303700000000001E-2</c:v>
                </c:pt>
                <c:pt idx="1068">
                  <c:v>-2.0287900000000001E-2</c:v>
                </c:pt>
                <c:pt idx="1069">
                  <c:v>-2.0271999999999998E-2</c:v>
                </c:pt>
                <c:pt idx="1070">
                  <c:v>-2.0256199999999999E-2</c:v>
                </c:pt>
                <c:pt idx="1071">
                  <c:v>-2.0240299999999999E-2</c:v>
                </c:pt>
                <c:pt idx="1072">
                  <c:v>-2.0224499999999999E-2</c:v>
                </c:pt>
                <c:pt idx="1073">
                  <c:v>-2.02086E-2</c:v>
                </c:pt>
                <c:pt idx="1074">
                  <c:v>-2.0192700000000001E-2</c:v>
                </c:pt>
                <c:pt idx="1075">
                  <c:v>-2.0176900000000001E-2</c:v>
                </c:pt>
                <c:pt idx="1076">
                  <c:v>-2.0160999999999998E-2</c:v>
                </c:pt>
                <c:pt idx="1077">
                  <c:v>-2.0145199999999999E-2</c:v>
                </c:pt>
                <c:pt idx="1078">
                  <c:v>-2.0129299999999999E-2</c:v>
                </c:pt>
                <c:pt idx="1079">
                  <c:v>-2.0113499999999999E-2</c:v>
                </c:pt>
                <c:pt idx="1080">
                  <c:v>-2.00976E-2</c:v>
                </c:pt>
                <c:pt idx="1081">
                  <c:v>-2.00818E-2</c:v>
                </c:pt>
                <c:pt idx="1082">
                  <c:v>-2.0065900000000001E-2</c:v>
                </c:pt>
                <c:pt idx="1083">
                  <c:v>-2.0050100000000001E-2</c:v>
                </c:pt>
                <c:pt idx="1084">
                  <c:v>-2.0034199999999999E-2</c:v>
                </c:pt>
                <c:pt idx="1085">
                  <c:v>-2.0018399999999999E-2</c:v>
                </c:pt>
                <c:pt idx="1086">
                  <c:v>-2.0002499999999999E-2</c:v>
                </c:pt>
                <c:pt idx="1087">
                  <c:v>-1.99867E-2</c:v>
                </c:pt>
                <c:pt idx="1088">
                  <c:v>-1.99708E-2</c:v>
                </c:pt>
                <c:pt idx="1089">
                  <c:v>-1.9955000000000001E-2</c:v>
                </c:pt>
                <c:pt idx="1090">
                  <c:v>-1.9939100000000001E-2</c:v>
                </c:pt>
                <c:pt idx="1091">
                  <c:v>-1.9923300000000001E-2</c:v>
                </c:pt>
                <c:pt idx="1092">
                  <c:v>-1.9907399999999999E-2</c:v>
                </c:pt>
                <c:pt idx="1093">
                  <c:v>-1.9891599999999999E-2</c:v>
                </c:pt>
                <c:pt idx="1094">
                  <c:v>-1.98757E-2</c:v>
                </c:pt>
                <c:pt idx="1095">
                  <c:v>-1.98598E-2</c:v>
                </c:pt>
                <c:pt idx="1096">
                  <c:v>-1.9844000000000001E-2</c:v>
                </c:pt>
                <c:pt idx="1097">
                  <c:v>-1.9828100000000001E-2</c:v>
                </c:pt>
                <c:pt idx="1098">
                  <c:v>-1.9812300000000001E-2</c:v>
                </c:pt>
                <c:pt idx="1099">
                  <c:v>-1.9796399999999999E-2</c:v>
                </c:pt>
                <c:pt idx="1100">
                  <c:v>-1.9780599999999999E-2</c:v>
                </c:pt>
                <c:pt idx="1101">
                  <c:v>-1.97647E-2</c:v>
                </c:pt>
                <c:pt idx="1102">
                  <c:v>-1.97489E-2</c:v>
                </c:pt>
                <c:pt idx="1103">
                  <c:v>-1.9733000000000001E-2</c:v>
                </c:pt>
                <c:pt idx="1104">
                  <c:v>-1.9717200000000001E-2</c:v>
                </c:pt>
                <c:pt idx="1105">
                  <c:v>-1.9701300000000001E-2</c:v>
                </c:pt>
                <c:pt idx="1106">
                  <c:v>-1.9685500000000002E-2</c:v>
                </c:pt>
                <c:pt idx="1107">
                  <c:v>-1.9669599999999999E-2</c:v>
                </c:pt>
                <c:pt idx="1108">
                  <c:v>-1.9653799999999999E-2</c:v>
                </c:pt>
                <c:pt idx="1109">
                  <c:v>-1.96379E-2</c:v>
                </c:pt>
                <c:pt idx="1110">
                  <c:v>-1.96221E-2</c:v>
                </c:pt>
                <c:pt idx="1111">
                  <c:v>-1.9606200000000001E-2</c:v>
                </c:pt>
                <c:pt idx="1112">
                  <c:v>-1.9590400000000001E-2</c:v>
                </c:pt>
                <c:pt idx="1113">
                  <c:v>-1.9574500000000002E-2</c:v>
                </c:pt>
                <c:pt idx="1114">
                  <c:v>-1.9558599999999999E-2</c:v>
                </c:pt>
                <c:pt idx="1115">
                  <c:v>-1.9542799999999999E-2</c:v>
                </c:pt>
                <c:pt idx="1116">
                  <c:v>-1.95269E-2</c:v>
                </c:pt>
                <c:pt idx="1117">
                  <c:v>-1.95111E-2</c:v>
                </c:pt>
                <c:pt idx="1118">
                  <c:v>-1.9495200000000001E-2</c:v>
                </c:pt>
                <c:pt idx="1119">
                  <c:v>-1.9479400000000001E-2</c:v>
                </c:pt>
                <c:pt idx="1120">
                  <c:v>-1.9463500000000002E-2</c:v>
                </c:pt>
                <c:pt idx="1121">
                  <c:v>-1.9447699999999998E-2</c:v>
                </c:pt>
                <c:pt idx="1122">
                  <c:v>-1.9431799999999999E-2</c:v>
                </c:pt>
                <c:pt idx="1123">
                  <c:v>-1.9415999999999999E-2</c:v>
                </c:pt>
                <c:pt idx="1124">
                  <c:v>-1.94001E-2</c:v>
                </c:pt>
                <c:pt idx="1125">
                  <c:v>-1.93843E-2</c:v>
                </c:pt>
                <c:pt idx="1126">
                  <c:v>-1.9368400000000001E-2</c:v>
                </c:pt>
                <c:pt idx="1127">
                  <c:v>-1.9352600000000001E-2</c:v>
                </c:pt>
                <c:pt idx="1128">
                  <c:v>-1.9336699999999998E-2</c:v>
                </c:pt>
                <c:pt idx="1129">
                  <c:v>-1.9320899999999998E-2</c:v>
                </c:pt>
                <c:pt idx="1130">
                  <c:v>-1.9304999999999999E-2</c:v>
                </c:pt>
                <c:pt idx="1131">
                  <c:v>-1.9289199999999999E-2</c:v>
                </c:pt>
                <c:pt idx="1132">
                  <c:v>-1.92733E-2</c:v>
                </c:pt>
                <c:pt idx="1133">
                  <c:v>-1.9257400000000001E-2</c:v>
                </c:pt>
                <c:pt idx="1134">
                  <c:v>-1.9241600000000001E-2</c:v>
                </c:pt>
                <c:pt idx="1135">
                  <c:v>-1.9225699999999998E-2</c:v>
                </c:pt>
                <c:pt idx="1136">
                  <c:v>-1.9209899999999999E-2</c:v>
                </c:pt>
                <c:pt idx="1137">
                  <c:v>-1.9193999999999999E-2</c:v>
                </c:pt>
                <c:pt idx="1138">
                  <c:v>-1.9178199999999999E-2</c:v>
                </c:pt>
                <c:pt idx="1139">
                  <c:v>-1.91623E-2</c:v>
                </c:pt>
                <c:pt idx="1140">
                  <c:v>-1.91465E-2</c:v>
                </c:pt>
                <c:pt idx="1141">
                  <c:v>-1.9130600000000001E-2</c:v>
                </c:pt>
                <c:pt idx="1142">
                  <c:v>-1.9114800000000001E-2</c:v>
                </c:pt>
                <c:pt idx="1143">
                  <c:v>-1.9098899999999999E-2</c:v>
                </c:pt>
                <c:pt idx="1144">
                  <c:v>-1.9083099999999999E-2</c:v>
                </c:pt>
                <c:pt idx="1145">
                  <c:v>-1.9067199999999999E-2</c:v>
                </c:pt>
                <c:pt idx="1146">
                  <c:v>-1.90514E-2</c:v>
                </c:pt>
                <c:pt idx="1147">
                  <c:v>-1.90355E-2</c:v>
                </c:pt>
                <c:pt idx="1148">
                  <c:v>-1.90197E-2</c:v>
                </c:pt>
                <c:pt idx="1149">
                  <c:v>-1.9003800000000001E-2</c:v>
                </c:pt>
                <c:pt idx="1150">
                  <c:v>-1.8988000000000001E-2</c:v>
                </c:pt>
                <c:pt idx="1151">
                  <c:v>-1.8972099999999999E-2</c:v>
                </c:pt>
                <c:pt idx="1152">
                  <c:v>-1.8956199999999999E-2</c:v>
                </c:pt>
                <c:pt idx="1153">
                  <c:v>-1.89404E-2</c:v>
                </c:pt>
                <c:pt idx="1154">
                  <c:v>-1.89245E-2</c:v>
                </c:pt>
                <c:pt idx="1155">
                  <c:v>-1.8908700000000001E-2</c:v>
                </c:pt>
                <c:pt idx="1156">
                  <c:v>-1.8892800000000001E-2</c:v>
                </c:pt>
                <c:pt idx="1157">
                  <c:v>-1.8877000000000001E-2</c:v>
                </c:pt>
                <c:pt idx="1158">
                  <c:v>-1.8861099999999999E-2</c:v>
                </c:pt>
                <c:pt idx="1159">
                  <c:v>-1.8845299999999999E-2</c:v>
                </c:pt>
                <c:pt idx="1160">
                  <c:v>-1.88294E-2</c:v>
                </c:pt>
                <c:pt idx="1161">
                  <c:v>-1.88136E-2</c:v>
                </c:pt>
                <c:pt idx="1162">
                  <c:v>-1.8797700000000001E-2</c:v>
                </c:pt>
                <c:pt idx="1163">
                  <c:v>-1.8781900000000001E-2</c:v>
                </c:pt>
                <c:pt idx="1164">
                  <c:v>-1.8766000000000001E-2</c:v>
                </c:pt>
                <c:pt idx="1165">
                  <c:v>-1.8750200000000002E-2</c:v>
                </c:pt>
                <c:pt idx="1166">
                  <c:v>-1.8734299999999999E-2</c:v>
                </c:pt>
                <c:pt idx="1167">
                  <c:v>-1.8718499999999999E-2</c:v>
                </c:pt>
                <c:pt idx="1168">
                  <c:v>-1.87026E-2</c:v>
                </c:pt>
                <c:pt idx="1169">
                  <c:v>-1.86868E-2</c:v>
                </c:pt>
                <c:pt idx="1170">
                  <c:v>-1.8670900000000001E-2</c:v>
                </c:pt>
                <c:pt idx="1171">
                  <c:v>-1.8655000000000001E-2</c:v>
                </c:pt>
                <c:pt idx="1172">
                  <c:v>-1.8639200000000002E-2</c:v>
                </c:pt>
                <c:pt idx="1173">
                  <c:v>-1.8623299999999999E-2</c:v>
                </c:pt>
                <c:pt idx="1174">
                  <c:v>-1.8607499999999999E-2</c:v>
                </c:pt>
                <c:pt idx="1175">
                  <c:v>-1.85916E-2</c:v>
                </c:pt>
                <c:pt idx="1176">
                  <c:v>-1.85758E-2</c:v>
                </c:pt>
                <c:pt idx="1177">
                  <c:v>-1.8559900000000001E-2</c:v>
                </c:pt>
                <c:pt idx="1178">
                  <c:v>-1.8544100000000001E-2</c:v>
                </c:pt>
                <c:pt idx="1179">
                  <c:v>-1.8528200000000002E-2</c:v>
                </c:pt>
                <c:pt idx="1180">
                  <c:v>-1.8512399999999998E-2</c:v>
                </c:pt>
                <c:pt idx="1181">
                  <c:v>-1.8496499999999999E-2</c:v>
                </c:pt>
                <c:pt idx="1182">
                  <c:v>-1.8480699999999999E-2</c:v>
                </c:pt>
                <c:pt idx="1183">
                  <c:v>-1.84648E-2</c:v>
                </c:pt>
                <c:pt idx="1184">
                  <c:v>-1.8449E-2</c:v>
                </c:pt>
                <c:pt idx="1185">
                  <c:v>-1.8433100000000001E-2</c:v>
                </c:pt>
                <c:pt idx="1186">
                  <c:v>-1.8417300000000001E-2</c:v>
                </c:pt>
                <c:pt idx="1187">
                  <c:v>-1.8401399999999998E-2</c:v>
                </c:pt>
                <c:pt idx="1188">
                  <c:v>-1.8385599999999998E-2</c:v>
                </c:pt>
                <c:pt idx="1189">
                  <c:v>-1.8369699999999999E-2</c:v>
                </c:pt>
                <c:pt idx="1190">
                  <c:v>-1.8353899999999999E-2</c:v>
                </c:pt>
                <c:pt idx="1191">
                  <c:v>-1.8338E-2</c:v>
                </c:pt>
                <c:pt idx="1192">
                  <c:v>-1.8322100000000001E-2</c:v>
                </c:pt>
                <c:pt idx="1193">
                  <c:v>-1.8306300000000001E-2</c:v>
                </c:pt>
                <c:pt idx="1194">
                  <c:v>-1.8290399999999998E-2</c:v>
                </c:pt>
                <c:pt idx="1195">
                  <c:v>-1.8274599999999998E-2</c:v>
                </c:pt>
                <c:pt idx="1196">
                  <c:v>-1.8258699999999999E-2</c:v>
                </c:pt>
                <c:pt idx="1197">
                  <c:v>-1.8242899999999999E-2</c:v>
                </c:pt>
                <c:pt idx="1198">
                  <c:v>-1.8227E-2</c:v>
                </c:pt>
                <c:pt idx="1199">
                  <c:v>-1.82112E-2</c:v>
                </c:pt>
                <c:pt idx="1200">
                  <c:v>-1.8195300000000001E-2</c:v>
                </c:pt>
                <c:pt idx="1201">
                  <c:v>-1.8179500000000001E-2</c:v>
                </c:pt>
                <c:pt idx="1202">
                  <c:v>-1.8163599999999998E-2</c:v>
                </c:pt>
                <c:pt idx="1203">
                  <c:v>-1.8147799999999999E-2</c:v>
                </c:pt>
                <c:pt idx="1204">
                  <c:v>-1.8131899999999999E-2</c:v>
                </c:pt>
                <c:pt idx="1205">
                  <c:v>-1.81161E-2</c:v>
                </c:pt>
                <c:pt idx="1206">
                  <c:v>-1.81002E-2</c:v>
                </c:pt>
                <c:pt idx="1207">
                  <c:v>-1.80844E-2</c:v>
                </c:pt>
                <c:pt idx="1208">
                  <c:v>-1.8068500000000001E-2</c:v>
                </c:pt>
                <c:pt idx="1209">
                  <c:v>-1.8052700000000001E-2</c:v>
                </c:pt>
                <c:pt idx="1210">
                  <c:v>-1.8036799999999999E-2</c:v>
                </c:pt>
                <c:pt idx="1211">
                  <c:v>-1.8020899999999999E-2</c:v>
                </c:pt>
                <c:pt idx="1212">
                  <c:v>-1.80051E-2</c:v>
                </c:pt>
                <c:pt idx="1213">
                  <c:v>-1.79892E-2</c:v>
                </c:pt>
                <c:pt idx="1214">
                  <c:v>-1.79734E-2</c:v>
                </c:pt>
                <c:pt idx="1215">
                  <c:v>-1.7957500000000001E-2</c:v>
                </c:pt>
                <c:pt idx="1216">
                  <c:v>-1.7941700000000001E-2</c:v>
                </c:pt>
                <c:pt idx="1217">
                  <c:v>-1.7925799999999999E-2</c:v>
                </c:pt>
                <c:pt idx="1218">
                  <c:v>-1.7909999999999999E-2</c:v>
                </c:pt>
                <c:pt idx="1219">
                  <c:v>-1.78941E-2</c:v>
                </c:pt>
                <c:pt idx="1220">
                  <c:v>-1.78783E-2</c:v>
                </c:pt>
                <c:pt idx="1221">
                  <c:v>-1.78624E-2</c:v>
                </c:pt>
                <c:pt idx="1222">
                  <c:v>-1.7846600000000001E-2</c:v>
                </c:pt>
                <c:pt idx="1223">
                  <c:v>-1.7830700000000001E-2</c:v>
                </c:pt>
                <c:pt idx="1224">
                  <c:v>-1.7814900000000002E-2</c:v>
                </c:pt>
                <c:pt idx="1225">
                  <c:v>-1.7798999999999999E-2</c:v>
                </c:pt>
                <c:pt idx="1226">
                  <c:v>-1.7783199999999999E-2</c:v>
                </c:pt>
                <c:pt idx="1227">
                  <c:v>-1.77673E-2</c:v>
                </c:pt>
                <c:pt idx="1228">
                  <c:v>-1.77515E-2</c:v>
                </c:pt>
                <c:pt idx="1229">
                  <c:v>-1.7735600000000001E-2</c:v>
                </c:pt>
                <c:pt idx="1230">
                  <c:v>-1.7719700000000001E-2</c:v>
                </c:pt>
                <c:pt idx="1231">
                  <c:v>-1.7703900000000002E-2</c:v>
                </c:pt>
                <c:pt idx="1232">
                  <c:v>-1.7687999999999999E-2</c:v>
                </c:pt>
                <c:pt idx="1233">
                  <c:v>-1.7672199999999999E-2</c:v>
                </c:pt>
                <c:pt idx="1234">
                  <c:v>-1.76563E-2</c:v>
                </c:pt>
                <c:pt idx="1235">
                  <c:v>-1.76405E-2</c:v>
                </c:pt>
                <c:pt idx="1236">
                  <c:v>-1.7624600000000001E-2</c:v>
                </c:pt>
                <c:pt idx="1237">
                  <c:v>-1.7608800000000001E-2</c:v>
                </c:pt>
                <c:pt idx="1238">
                  <c:v>-1.7592900000000002E-2</c:v>
                </c:pt>
                <c:pt idx="1239">
                  <c:v>-1.7577099999999998E-2</c:v>
                </c:pt>
                <c:pt idx="1240">
                  <c:v>-1.7561199999999999E-2</c:v>
                </c:pt>
                <c:pt idx="1241">
                  <c:v>-1.7545399999999999E-2</c:v>
                </c:pt>
                <c:pt idx="1242">
                  <c:v>-1.75295E-2</c:v>
                </c:pt>
                <c:pt idx="1243">
                  <c:v>-1.75137E-2</c:v>
                </c:pt>
                <c:pt idx="1244">
                  <c:v>-1.7497800000000001E-2</c:v>
                </c:pt>
                <c:pt idx="1245">
                  <c:v>-1.7482000000000001E-2</c:v>
                </c:pt>
                <c:pt idx="1246">
                  <c:v>-1.7466099999999998E-2</c:v>
                </c:pt>
                <c:pt idx="1247">
                  <c:v>-1.7450299999999998E-2</c:v>
                </c:pt>
                <c:pt idx="1248">
                  <c:v>-1.7434399999999999E-2</c:v>
                </c:pt>
                <c:pt idx="1249">
                  <c:v>-1.74185E-2</c:v>
                </c:pt>
                <c:pt idx="1250">
                  <c:v>-1.74027E-2</c:v>
                </c:pt>
                <c:pt idx="1251">
                  <c:v>-1.7386800000000001E-2</c:v>
                </c:pt>
                <c:pt idx="1252">
                  <c:v>-1.7371000000000001E-2</c:v>
                </c:pt>
                <c:pt idx="1253">
                  <c:v>-1.7355099999999998E-2</c:v>
                </c:pt>
                <c:pt idx="1254">
                  <c:v>-1.7339299999999998E-2</c:v>
                </c:pt>
                <c:pt idx="1255">
                  <c:v>-1.7323399999999999E-2</c:v>
                </c:pt>
                <c:pt idx="1256">
                  <c:v>-1.7307599999999999E-2</c:v>
                </c:pt>
                <c:pt idx="1257">
                  <c:v>-1.72917E-2</c:v>
                </c:pt>
                <c:pt idx="1258">
                  <c:v>-1.72759E-2</c:v>
                </c:pt>
                <c:pt idx="1259">
                  <c:v>-1.7260000000000001E-2</c:v>
                </c:pt>
                <c:pt idx="1260">
                  <c:v>-1.7244200000000001E-2</c:v>
                </c:pt>
                <c:pt idx="1261">
                  <c:v>-1.7228299999999998E-2</c:v>
                </c:pt>
                <c:pt idx="1262">
                  <c:v>-1.7212499999999999E-2</c:v>
                </c:pt>
                <c:pt idx="1263">
                  <c:v>-1.7196599999999999E-2</c:v>
                </c:pt>
                <c:pt idx="1264">
                  <c:v>-1.71808E-2</c:v>
                </c:pt>
                <c:pt idx="1265">
                  <c:v>-1.71649E-2</c:v>
                </c:pt>
                <c:pt idx="1266">
                  <c:v>-1.71491E-2</c:v>
                </c:pt>
                <c:pt idx="1267">
                  <c:v>-1.7133200000000001E-2</c:v>
                </c:pt>
                <c:pt idx="1268">
                  <c:v>-1.7117400000000001E-2</c:v>
                </c:pt>
                <c:pt idx="1269">
                  <c:v>-1.7101499999999999E-2</c:v>
                </c:pt>
                <c:pt idx="1270">
                  <c:v>-1.7085599999999999E-2</c:v>
                </c:pt>
                <c:pt idx="1271">
                  <c:v>-1.70698E-2</c:v>
                </c:pt>
                <c:pt idx="1272">
                  <c:v>-1.70539E-2</c:v>
                </c:pt>
                <c:pt idx="1273">
                  <c:v>-1.70381E-2</c:v>
                </c:pt>
                <c:pt idx="1274">
                  <c:v>-1.7022200000000001E-2</c:v>
                </c:pt>
                <c:pt idx="1275">
                  <c:v>-1.7006400000000001E-2</c:v>
                </c:pt>
                <c:pt idx="1276">
                  <c:v>-1.6990499999999999E-2</c:v>
                </c:pt>
                <c:pt idx="1277">
                  <c:v>-1.6974699999999999E-2</c:v>
                </c:pt>
                <c:pt idx="1278">
                  <c:v>-1.69588E-2</c:v>
                </c:pt>
                <c:pt idx="1279">
                  <c:v>-1.6943E-2</c:v>
                </c:pt>
                <c:pt idx="1280">
                  <c:v>-1.69271E-2</c:v>
                </c:pt>
                <c:pt idx="1281">
                  <c:v>-1.6911300000000001E-2</c:v>
                </c:pt>
                <c:pt idx="1282">
                  <c:v>-1.6895400000000001E-2</c:v>
                </c:pt>
                <c:pt idx="1283">
                  <c:v>-1.6879600000000002E-2</c:v>
                </c:pt>
                <c:pt idx="1284">
                  <c:v>-1.6863699999999999E-2</c:v>
                </c:pt>
                <c:pt idx="1285">
                  <c:v>-1.6847899999999999E-2</c:v>
                </c:pt>
                <c:pt idx="1286">
                  <c:v>-1.6832E-2</c:v>
                </c:pt>
                <c:pt idx="1287">
                  <c:v>-1.68162E-2</c:v>
                </c:pt>
                <c:pt idx="1288">
                  <c:v>-1.6800300000000001E-2</c:v>
                </c:pt>
                <c:pt idx="1289">
                  <c:v>-1.6784400000000001E-2</c:v>
                </c:pt>
                <c:pt idx="1290">
                  <c:v>-1.6768600000000002E-2</c:v>
                </c:pt>
                <c:pt idx="1291">
                  <c:v>-1.6752699999999999E-2</c:v>
                </c:pt>
                <c:pt idx="1292">
                  <c:v>-1.6736899999999999E-2</c:v>
                </c:pt>
                <c:pt idx="1293">
                  <c:v>-1.6721E-2</c:v>
                </c:pt>
                <c:pt idx="1294">
                  <c:v>-1.67052E-2</c:v>
                </c:pt>
                <c:pt idx="1295">
                  <c:v>-1.6689300000000001E-2</c:v>
                </c:pt>
                <c:pt idx="1296">
                  <c:v>-1.6673500000000001E-2</c:v>
                </c:pt>
                <c:pt idx="1297">
                  <c:v>-1.6657600000000002E-2</c:v>
                </c:pt>
                <c:pt idx="1298">
                  <c:v>-1.6641800000000002E-2</c:v>
                </c:pt>
                <c:pt idx="1299">
                  <c:v>-1.6625899999999999E-2</c:v>
                </c:pt>
                <c:pt idx="1300">
                  <c:v>-1.6610099999999999E-2</c:v>
                </c:pt>
                <c:pt idx="1301">
                  <c:v>-1.65942E-2</c:v>
                </c:pt>
                <c:pt idx="1302">
                  <c:v>-1.65784E-2</c:v>
                </c:pt>
                <c:pt idx="1303">
                  <c:v>-1.6562500000000001E-2</c:v>
                </c:pt>
                <c:pt idx="1304">
                  <c:v>-1.6546700000000001E-2</c:v>
                </c:pt>
                <c:pt idx="1305">
                  <c:v>-1.6530799999999998E-2</c:v>
                </c:pt>
                <c:pt idx="1306">
                  <c:v>-1.6514999999999998E-2</c:v>
                </c:pt>
                <c:pt idx="1307">
                  <c:v>-1.6499099999999999E-2</c:v>
                </c:pt>
                <c:pt idx="1308">
                  <c:v>-1.64832E-2</c:v>
                </c:pt>
                <c:pt idx="1309">
                  <c:v>-1.64674E-2</c:v>
                </c:pt>
                <c:pt idx="1310">
                  <c:v>-1.6451500000000001E-2</c:v>
                </c:pt>
                <c:pt idx="1311">
                  <c:v>-1.6435700000000001E-2</c:v>
                </c:pt>
                <c:pt idx="1312">
                  <c:v>-1.6419799999999998E-2</c:v>
                </c:pt>
                <c:pt idx="1313">
                  <c:v>-1.6403999999999998E-2</c:v>
                </c:pt>
                <c:pt idx="1314">
                  <c:v>-1.6388099999999999E-2</c:v>
                </c:pt>
                <c:pt idx="1315">
                  <c:v>-1.6372299999999999E-2</c:v>
                </c:pt>
                <c:pt idx="1316">
                  <c:v>-1.63564E-2</c:v>
                </c:pt>
                <c:pt idx="1317">
                  <c:v>-1.63406E-2</c:v>
                </c:pt>
                <c:pt idx="1318">
                  <c:v>-1.6324700000000001E-2</c:v>
                </c:pt>
                <c:pt idx="1319">
                  <c:v>-1.6308900000000001E-2</c:v>
                </c:pt>
                <c:pt idx="1320">
                  <c:v>-1.6292999999999998E-2</c:v>
                </c:pt>
                <c:pt idx="1321">
                  <c:v>-1.6277199999999999E-2</c:v>
                </c:pt>
                <c:pt idx="1322">
                  <c:v>-1.6261299999999999E-2</c:v>
                </c:pt>
                <c:pt idx="1323">
                  <c:v>-1.62455E-2</c:v>
                </c:pt>
                <c:pt idx="1324">
                  <c:v>-1.62296E-2</c:v>
                </c:pt>
                <c:pt idx="1325">
                  <c:v>-1.62138E-2</c:v>
                </c:pt>
                <c:pt idx="1326">
                  <c:v>-1.6197900000000001E-2</c:v>
                </c:pt>
                <c:pt idx="1327">
                  <c:v>-1.6181999999999998E-2</c:v>
                </c:pt>
                <c:pt idx="1328">
                  <c:v>-1.6166199999999999E-2</c:v>
                </c:pt>
                <c:pt idx="1329">
                  <c:v>-1.6150299999999999E-2</c:v>
                </c:pt>
                <c:pt idx="1330">
                  <c:v>-1.61345E-2</c:v>
                </c:pt>
                <c:pt idx="1331">
                  <c:v>-1.61186E-2</c:v>
                </c:pt>
                <c:pt idx="1332">
                  <c:v>-1.61028E-2</c:v>
                </c:pt>
                <c:pt idx="1333">
                  <c:v>-1.6086900000000001E-2</c:v>
                </c:pt>
                <c:pt idx="1334">
                  <c:v>-1.6071100000000001E-2</c:v>
                </c:pt>
                <c:pt idx="1335">
                  <c:v>-1.6055199999999999E-2</c:v>
                </c:pt>
                <c:pt idx="1336">
                  <c:v>-1.6039399999999999E-2</c:v>
                </c:pt>
                <c:pt idx="1337">
                  <c:v>-1.60235E-2</c:v>
                </c:pt>
                <c:pt idx="1338">
                  <c:v>-1.60077E-2</c:v>
                </c:pt>
                <c:pt idx="1339">
                  <c:v>-1.59918E-2</c:v>
                </c:pt>
                <c:pt idx="1340">
                  <c:v>-1.5976000000000001E-2</c:v>
                </c:pt>
                <c:pt idx="1341">
                  <c:v>-1.5960100000000001E-2</c:v>
                </c:pt>
                <c:pt idx="1342">
                  <c:v>-1.5944300000000002E-2</c:v>
                </c:pt>
                <c:pt idx="1343">
                  <c:v>-1.5928399999999999E-2</c:v>
                </c:pt>
                <c:pt idx="1344">
                  <c:v>-1.5912599999999999E-2</c:v>
                </c:pt>
                <c:pt idx="1345">
                  <c:v>-1.58967E-2</c:v>
                </c:pt>
                <c:pt idx="1346">
                  <c:v>-1.58809E-2</c:v>
                </c:pt>
                <c:pt idx="1347">
                  <c:v>-1.5865000000000001E-2</c:v>
                </c:pt>
                <c:pt idx="1348">
                  <c:v>-1.5849100000000001E-2</c:v>
                </c:pt>
                <c:pt idx="1349">
                  <c:v>-1.5833300000000002E-2</c:v>
                </c:pt>
                <c:pt idx="1350">
                  <c:v>-1.5817399999999999E-2</c:v>
                </c:pt>
                <c:pt idx="1351">
                  <c:v>-1.5801599999999999E-2</c:v>
                </c:pt>
                <c:pt idx="1352">
                  <c:v>-1.57857E-2</c:v>
                </c:pt>
                <c:pt idx="1353">
                  <c:v>-1.57699E-2</c:v>
                </c:pt>
                <c:pt idx="1354">
                  <c:v>-1.5754000000000001E-2</c:v>
                </c:pt>
                <c:pt idx="1355">
                  <c:v>-1.5738200000000001E-2</c:v>
                </c:pt>
                <c:pt idx="1356">
                  <c:v>-1.5722300000000002E-2</c:v>
                </c:pt>
                <c:pt idx="1357">
                  <c:v>-1.5706500000000002E-2</c:v>
                </c:pt>
                <c:pt idx="1358">
                  <c:v>-1.5690599999999999E-2</c:v>
                </c:pt>
                <c:pt idx="1359">
                  <c:v>-1.5674799999999999E-2</c:v>
                </c:pt>
                <c:pt idx="1360">
                  <c:v>-1.56589E-2</c:v>
                </c:pt>
                <c:pt idx="1361">
                  <c:v>-1.56431E-2</c:v>
                </c:pt>
                <c:pt idx="1362">
                  <c:v>-1.5627200000000001E-2</c:v>
                </c:pt>
                <c:pt idx="1363">
                  <c:v>-1.5611399999999999E-2</c:v>
                </c:pt>
                <c:pt idx="1364">
                  <c:v>-1.55955E-2</c:v>
                </c:pt>
                <c:pt idx="1365">
                  <c:v>-1.55797E-2</c:v>
                </c:pt>
                <c:pt idx="1366">
                  <c:v>-1.5563799999999999E-2</c:v>
                </c:pt>
                <c:pt idx="1367">
                  <c:v>-1.55479E-2</c:v>
                </c:pt>
                <c:pt idx="1368">
                  <c:v>-1.55321E-2</c:v>
                </c:pt>
                <c:pt idx="1369">
                  <c:v>-1.5516200000000001E-2</c:v>
                </c:pt>
                <c:pt idx="1370">
                  <c:v>-1.5500399999999999E-2</c:v>
                </c:pt>
                <c:pt idx="1371">
                  <c:v>-1.54845E-2</c:v>
                </c:pt>
                <c:pt idx="1372">
                  <c:v>-1.54687E-2</c:v>
                </c:pt>
                <c:pt idx="1373">
                  <c:v>-1.5452799999999999E-2</c:v>
                </c:pt>
                <c:pt idx="1374">
                  <c:v>-1.5436999999999999E-2</c:v>
                </c:pt>
                <c:pt idx="1375">
                  <c:v>-1.54211E-2</c:v>
                </c:pt>
                <c:pt idx="1376">
                  <c:v>-1.54053E-2</c:v>
                </c:pt>
                <c:pt idx="1377">
                  <c:v>-1.5389399999999999E-2</c:v>
                </c:pt>
                <c:pt idx="1378">
                  <c:v>-1.5373599999999999E-2</c:v>
                </c:pt>
                <c:pt idx="1379">
                  <c:v>-1.53577E-2</c:v>
                </c:pt>
                <c:pt idx="1380">
                  <c:v>-1.53419E-2</c:v>
                </c:pt>
                <c:pt idx="1381">
                  <c:v>-1.5325999999999999E-2</c:v>
                </c:pt>
                <c:pt idx="1382">
                  <c:v>-1.53102E-2</c:v>
                </c:pt>
                <c:pt idx="1383">
                  <c:v>-1.52943E-2</c:v>
                </c:pt>
                <c:pt idx="1384">
                  <c:v>-1.52785E-2</c:v>
                </c:pt>
                <c:pt idx="1385">
                  <c:v>-1.5262599999999999E-2</c:v>
                </c:pt>
                <c:pt idx="1386">
                  <c:v>-1.52467E-2</c:v>
                </c:pt>
                <c:pt idx="1387">
                  <c:v>-1.52309E-2</c:v>
                </c:pt>
                <c:pt idx="1388">
                  <c:v>-1.5214999999999999E-2</c:v>
                </c:pt>
                <c:pt idx="1389">
                  <c:v>-1.51992E-2</c:v>
                </c:pt>
                <c:pt idx="1390">
                  <c:v>-1.51833E-2</c:v>
                </c:pt>
                <c:pt idx="1391">
                  <c:v>-1.51675E-2</c:v>
                </c:pt>
                <c:pt idx="1392">
                  <c:v>-1.5151599999999999E-2</c:v>
                </c:pt>
                <c:pt idx="1393">
                  <c:v>-1.51358E-2</c:v>
                </c:pt>
                <c:pt idx="1394">
                  <c:v>-1.51199E-2</c:v>
                </c:pt>
                <c:pt idx="1395">
                  <c:v>-1.5104100000000001E-2</c:v>
                </c:pt>
                <c:pt idx="1396">
                  <c:v>-1.50882E-2</c:v>
                </c:pt>
                <c:pt idx="1397">
                  <c:v>-1.50724E-2</c:v>
                </c:pt>
                <c:pt idx="1398">
                  <c:v>-1.50565E-2</c:v>
                </c:pt>
                <c:pt idx="1399">
                  <c:v>-1.5040700000000001E-2</c:v>
                </c:pt>
                <c:pt idx="1400">
                  <c:v>-1.50248E-2</c:v>
                </c:pt>
                <c:pt idx="1401">
                  <c:v>-1.5009E-2</c:v>
                </c:pt>
                <c:pt idx="1402">
                  <c:v>-1.4993100000000001E-2</c:v>
                </c:pt>
                <c:pt idx="1403">
                  <c:v>-1.4977300000000001E-2</c:v>
                </c:pt>
                <c:pt idx="1404">
                  <c:v>-1.49614E-2</c:v>
                </c:pt>
                <c:pt idx="1405">
                  <c:v>-1.49455E-2</c:v>
                </c:pt>
                <c:pt idx="1406">
                  <c:v>-1.4929700000000001E-2</c:v>
                </c:pt>
                <c:pt idx="1407">
                  <c:v>-1.49138E-2</c:v>
                </c:pt>
                <c:pt idx="1408">
                  <c:v>-1.4898E-2</c:v>
                </c:pt>
                <c:pt idx="1409">
                  <c:v>-1.4882100000000001E-2</c:v>
                </c:pt>
                <c:pt idx="1410">
                  <c:v>-1.4866300000000001E-2</c:v>
                </c:pt>
                <c:pt idx="1411">
                  <c:v>-1.48504E-2</c:v>
                </c:pt>
                <c:pt idx="1412">
                  <c:v>-1.48346E-2</c:v>
                </c:pt>
                <c:pt idx="1413">
                  <c:v>-1.4818700000000001E-2</c:v>
                </c:pt>
                <c:pt idx="1414">
                  <c:v>-1.4802900000000001E-2</c:v>
                </c:pt>
                <c:pt idx="1415">
                  <c:v>-1.4787E-2</c:v>
                </c:pt>
                <c:pt idx="1416">
                  <c:v>-1.47712E-2</c:v>
                </c:pt>
                <c:pt idx="1417">
                  <c:v>-1.4755300000000001E-2</c:v>
                </c:pt>
                <c:pt idx="1418">
                  <c:v>-1.4739500000000001E-2</c:v>
                </c:pt>
                <c:pt idx="1419">
                  <c:v>-1.47236E-2</c:v>
                </c:pt>
                <c:pt idx="1420">
                  <c:v>-1.47078E-2</c:v>
                </c:pt>
                <c:pt idx="1421">
                  <c:v>-1.4691900000000001E-2</c:v>
                </c:pt>
                <c:pt idx="1422">
                  <c:v>-1.4676099999999999E-2</c:v>
                </c:pt>
                <c:pt idx="1423">
                  <c:v>-1.46602E-2</c:v>
                </c:pt>
                <c:pt idx="1424">
                  <c:v>-1.46444E-2</c:v>
                </c:pt>
                <c:pt idx="1425">
                  <c:v>-1.4628499999999999E-2</c:v>
                </c:pt>
                <c:pt idx="1426">
                  <c:v>-1.46126E-2</c:v>
                </c:pt>
                <c:pt idx="1427">
                  <c:v>-1.45968E-2</c:v>
                </c:pt>
                <c:pt idx="1428">
                  <c:v>-1.4580900000000001E-2</c:v>
                </c:pt>
                <c:pt idx="1429">
                  <c:v>-1.4565099999999999E-2</c:v>
                </c:pt>
                <c:pt idx="1430">
                  <c:v>-1.45492E-2</c:v>
                </c:pt>
                <c:pt idx="1431">
                  <c:v>-1.45334E-2</c:v>
                </c:pt>
                <c:pt idx="1432">
                  <c:v>-1.4517499999999999E-2</c:v>
                </c:pt>
                <c:pt idx="1433">
                  <c:v>-1.4501699999999999E-2</c:v>
                </c:pt>
                <c:pt idx="1434">
                  <c:v>-1.44858E-2</c:v>
                </c:pt>
                <c:pt idx="1435">
                  <c:v>-1.447E-2</c:v>
                </c:pt>
                <c:pt idx="1436">
                  <c:v>-1.4454099999999999E-2</c:v>
                </c:pt>
                <c:pt idx="1437">
                  <c:v>-1.4438299999999999E-2</c:v>
                </c:pt>
                <c:pt idx="1438">
                  <c:v>-1.44224E-2</c:v>
                </c:pt>
                <c:pt idx="1439">
                  <c:v>-1.44066E-2</c:v>
                </c:pt>
                <c:pt idx="1440">
                  <c:v>-1.4390699999999999E-2</c:v>
                </c:pt>
                <c:pt idx="1441">
                  <c:v>-1.4374899999999999E-2</c:v>
                </c:pt>
                <c:pt idx="1442">
                  <c:v>-1.4359E-2</c:v>
                </c:pt>
                <c:pt idx="1443">
                  <c:v>-1.43432E-2</c:v>
                </c:pt>
                <c:pt idx="1444">
                  <c:v>-1.4327299999999999E-2</c:v>
                </c:pt>
                <c:pt idx="1445">
                  <c:v>-1.43114E-2</c:v>
                </c:pt>
                <c:pt idx="1446">
                  <c:v>-1.42956E-2</c:v>
                </c:pt>
                <c:pt idx="1447">
                  <c:v>-1.4279699999999999E-2</c:v>
                </c:pt>
                <c:pt idx="1448">
                  <c:v>-1.4263899999999999E-2</c:v>
                </c:pt>
                <c:pt idx="1449">
                  <c:v>-1.4248E-2</c:v>
                </c:pt>
                <c:pt idx="1450">
                  <c:v>-1.42322E-2</c:v>
                </c:pt>
                <c:pt idx="1451">
                  <c:v>-1.4216299999999999E-2</c:v>
                </c:pt>
                <c:pt idx="1452">
                  <c:v>-1.42005E-2</c:v>
                </c:pt>
                <c:pt idx="1453">
                  <c:v>-1.41846E-2</c:v>
                </c:pt>
                <c:pt idx="1454">
                  <c:v>-1.41688E-2</c:v>
                </c:pt>
                <c:pt idx="1455">
                  <c:v>-1.41529E-2</c:v>
                </c:pt>
                <c:pt idx="1456">
                  <c:v>-1.41371E-2</c:v>
                </c:pt>
                <c:pt idx="1457">
                  <c:v>-1.41212E-2</c:v>
                </c:pt>
                <c:pt idx="1458">
                  <c:v>-1.4105400000000001E-2</c:v>
                </c:pt>
                <c:pt idx="1459">
                  <c:v>-1.40895E-2</c:v>
                </c:pt>
                <c:pt idx="1460">
                  <c:v>-1.40737E-2</c:v>
                </c:pt>
                <c:pt idx="1461">
                  <c:v>-1.4057800000000001E-2</c:v>
                </c:pt>
                <c:pt idx="1462">
                  <c:v>-1.4042000000000001E-2</c:v>
                </c:pt>
                <c:pt idx="1463">
                  <c:v>-1.40261E-2</c:v>
                </c:pt>
                <c:pt idx="1464">
                  <c:v>-1.40102E-2</c:v>
                </c:pt>
                <c:pt idx="1465">
                  <c:v>-1.3994400000000001E-2</c:v>
                </c:pt>
                <c:pt idx="1466">
                  <c:v>-1.39785E-2</c:v>
                </c:pt>
                <c:pt idx="1467">
                  <c:v>-1.39627E-2</c:v>
                </c:pt>
                <c:pt idx="1468">
                  <c:v>-1.3946800000000001E-2</c:v>
                </c:pt>
                <c:pt idx="1469">
                  <c:v>-1.3931000000000001E-2</c:v>
                </c:pt>
                <c:pt idx="1470">
                  <c:v>-1.39151E-2</c:v>
                </c:pt>
                <c:pt idx="1471">
                  <c:v>-1.38993E-2</c:v>
                </c:pt>
                <c:pt idx="1472">
                  <c:v>-1.3883400000000001E-2</c:v>
                </c:pt>
                <c:pt idx="1473">
                  <c:v>-1.3867600000000001E-2</c:v>
                </c:pt>
                <c:pt idx="1474">
                  <c:v>-1.38517E-2</c:v>
                </c:pt>
                <c:pt idx="1475">
                  <c:v>-1.38359E-2</c:v>
                </c:pt>
                <c:pt idx="1476">
                  <c:v>-1.3820000000000001E-2</c:v>
                </c:pt>
                <c:pt idx="1477">
                  <c:v>-1.3804200000000001E-2</c:v>
                </c:pt>
                <c:pt idx="1478">
                  <c:v>-1.37883E-2</c:v>
                </c:pt>
                <c:pt idx="1479">
                  <c:v>-1.37725E-2</c:v>
                </c:pt>
                <c:pt idx="1480">
                  <c:v>-1.3756600000000001E-2</c:v>
                </c:pt>
                <c:pt idx="1481">
                  <c:v>-1.3740799999999999E-2</c:v>
                </c:pt>
                <c:pt idx="1482">
                  <c:v>-1.37249E-2</c:v>
                </c:pt>
                <c:pt idx="1483">
                  <c:v>-1.3709000000000001E-2</c:v>
                </c:pt>
                <c:pt idx="1484">
                  <c:v>-1.3693200000000001E-2</c:v>
                </c:pt>
                <c:pt idx="1485">
                  <c:v>-1.36773E-2</c:v>
                </c:pt>
                <c:pt idx="1486">
                  <c:v>-1.36615E-2</c:v>
                </c:pt>
                <c:pt idx="1487">
                  <c:v>-1.3645600000000001E-2</c:v>
                </c:pt>
                <c:pt idx="1488">
                  <c:v>-1.3629799999999999E-2</c:v>
                </c:pt>
                <c:pt idx="1489">
                  <c:v>-1.36139E-2</c:v>
                </c:pt>
                <c:pt idx="1490">
                  <c:v>-1.35981E-2</c:v>
                </c:pt>
                <c:pt idx="1491">
                  <c:v>-1.3582199999999999E-2</c:v>
                </c:pt>
                <c:pt idx="1492">
                  <c:v>-1.3566399999999999E-2</c:v>
                </c:pt>
                <c:pt idx="1493">
                  <c:v>-1.35505E-2</c:v>
                </c:pt>
                <c:pt idx="1494">
                  <c:v>-1.35347E-2</c:v>
                </c:pt>
                <c:pt idx="1495">
                  <c:v>-1.3518799999999999E-2</c:v>
                </c:pt>
                <c:pt idx="1496">
                  <c:v>-1.3502999999999999E-2</c:v>
                </c:pt>
                <c:pt idx="1497">
                  <c:v>-1.34871E-2</c:v>
                </c:pt>
                <c:pt idx="1498">
                  <c:v>-1.34713E-2</c:v>
                </c:pt>
                <c:pt idx="1499">
                  <c:v>-1.3455399999999999E-2</c:v>
                </c:pt>
                <c:pt idx="1500">
                  <c:v>-1.3439599999999999E-2</c:v>
                </c:pt>
                <c:pt idx="1501">
                  <c:v>-1.34237E-2</c:v>
                </c:pt>
                <c:pt idx="1502">
                  <c:v>-1.34079E-2</c:v>
                </c:pt>
                <c:pt idx="1503">
                  <c:v>-1.3391999999999999E-2</c:v>
                </c:pt>
                <c:pt idx="1504">
                  <c:v>-1.33761E-2</c:v>
                </c:pt>
                <c:pt idx="1505">
                  <c:v>-1.33603E-2</c:v>
                </c:pt>
                <c:pt idx="1506">
                  <c:v>-1.3344399999999999E-2</c:v>
                </c:pt>
                <c:pt idx="1507">
                  <c:v>-1.3328599999999999E-2</c:v>
                </c:pt>
                <c:pt idx="1508">
                  <c:v>-1.33127E-2</c:v>
                </c:pt>
                <c:pt idx="1509">
                  <c:v>-1.32969E-2</c:v>
                </c:pt>
                <c:pt idx="1510">
                  <c:v>-1.3280999999999999E-2</c:v>
                </c:pt>
                <c:pt idx="1511">
                  <c:v>-1.32652E-2</c:v>
                </c:pt>
                <c:pt idx="1512">
                  <c:v>-1.32493E-2</c:v>
                </c:pt>
                <c:pt idx="1513">
                  <c:v>-1.32335E-2</c:v>
                </c:pt>
                <c:pt idx="1514">
                  <c:v>-1.3217599999999999E-2</c:v>
                </c:pt>
                <c:pt idx="1515">
                  <c:v>-1.32018E-2</c:v>
                </c:pt>
                <c:pt idx="1516">
                  <c:v>-1.31859E-2</c:v>
                </c:pt>
                <c:pt idx="1517">
                  <c:v>-1.3170100000000001E-2</c:v>
                </c:pt>
                <c:pt idx="1518">
                  <c:v>-1.31542E-2</c:v>
                </c:pt>
                <c:pt idx="1519">
                  <c:v>-1.31384E-2</c:v>
                </c:pt>
                <c:pt idx="1520">
                  <c:v>-1.31225E-2</c:v>
                </c:pt>
                <c:pt idx="1521">
                  <c:v>-1.3106700000000001E-2</c:v>
                </c:pt>
                <c:pt idx="1522">
                  <c:v>-1.30908E-2</c:v>
                </c:pt>
                <c:pt idx="1523">
                  <c:v>-1.30749E-2</c:v>
                </c:pt>
                <c:pt idx="1524">
                  <c:v>-1.3059100000000001E-2</c:v>
                </c:pt>
                <c:pt idx="1525">
                  <c:v>-1.30432E-2</c:v>
                </c:pt>
                <c:pt idx="1526">
                  <c:v>-1.30274E-2</c:v>
                </c:pt>
                <c:pt idx="1527">
                  <c:v>-1.30115E-2</c:v>
                </c:pt>
                <c:pt idx="1528">
                  <c:v>-1.2995700000000001E-2</c:v>
                </c:pt>
                <c:pt idx="1529">
                  <c:v>-1.29798E-2</c:v>
                </c:pt>
                <c:pt idx="1530">
                  <c:v>-1.2964E-2</c:v>
                </c:pt>
                <c:pt idx="1531">
                  <c:v>-1.2948100000000001E-2</c:v>
                </c:pt>
                <c:pt idx="1532">
                  <c:v>-1.2932300000000001E-2</c:v>
                </c:pt>
                <c:pt idx="1533">
                  <c:v>-1.29164E-2</c:v>
                </c:pt>
                <c:pt idx="1534">
                  <c:v>-1.29006E-2</c:v>
                </c:pt>
                <c:pt idx="1535">
                  <c:v>-1.2884700000000001E-2</c:v>
                </c:pt>
                <c:pt idx="1536">
                  <c:v>-1.2868900000000001E-2</c:v>
                </c:pt>
                <c:pt idx="1537">
                  <c:v>-1.2853E-2</c:v>
                </c:pt>
                <c:pt idx="1538">
                  <c:v>-1.28372E-2</c:v>
                </c:pt>
                <c:pt idx="1539">
                  <c:v>-1.2821300000000001E-2</c:v>
                </c:pt>
                <c:pt idx="1540">
                  <c:v>-1.2805499999999999E-2</c:v>
                </c:pt>
                <c:pt idx="1541">
                  <c:v>-1.27896E-2</c:v>
                </c:pt>
                <c:pt idx="1542">
                  <c:v>-1.2773700000000001E-2</c:v>
                </c:pt>
                <c:pt idx="1543">
                  <c:v>-1.2757900000000001E-2</c:v>
                </c:pt>
                <c:pt idx="1544">
                  <c:v>-1.2742E-2</c:v>
                </c:pt>
                <c:pt idx="1545">
                  <c:v>-1.27262E-2</c:v>
                </c:pt>
                <c:pt idx="1546">
                  <c:v>-1.2710300000000001E-2</c:v>
                </c:pt>
                <c:pt idx="1547">
                  <c:v>-1.2694499999999999E-2</c:v>
                </c:pt>
                <c:pt idx="1548">
                  <c:v>-1.26786E-2</c:v>
                </c:pt>
                <c:pt idx="1549">
                  <c:v>-1.26628E-2</c:v>
                </c:pt>
                <c:pt idx="1550">
                  <c:v>-1.2646900000000001E-2</c:v>
                </c:pt>
                <c:pt idx="1551">
                  <c:v>-1.2631099999999999E-2</c:v>
                </c:pt>
                <c:pt idx="1552">
                  <c:v>-1.26152E-2</c:v>
                </c:pt>
                <c:pt idx="1553">
                  <c:v>-1.25994E-2</c:v>
                </c:pt>
                <c:pt idx="1554">
                  <c:v>-1.2583499999999999E-2</c:v>
                </c:pt>
                <c:pt idx="1555">
                  <c:v>-1.2567699999999999E-2</c:v>
                </c:pt>
                <c:pt idx="1556">
                  <c:v>-1.25518E-2</c:v>
                </c:pt>
                <c:pt idx="1557">
                  <c:v>-1.2536E-2</c:v>
                </c:pt>
                <c:pt idx="1558">
                  <c:v>-1.2520099999999999E-2</c:v>
                </c:pt>
                <c:pt idx="1559">
                  <c:v>-1.2504299999999999E-2</c:v>
                </c:pt>
                <c:pt idx="1560">
                  <c:v>-1.24884E-2</c:v>
                </c:pt>
                <c:pt idx="1561">
                  <c:v>-1.2472499999999999E-2</c:v>
                </c:pt>
                <c:pt idx="1562">
                  <c:v>-1.2456699999999999E-2</c:v>
                </c:pt>
                <c:pt idx="1563">
                  <c:v>-1.24408E-2</c:v>
                </c:pt>
                <c:pt idx="1564">
                  <c:v>-1.2425E-2</c:v>
                </c:pt>
                <c:pt idx="1565">
                  <c:v>-1.2409099999999999E-2</c:v>
                </c:pt>
                <c:pt idx="1566">
                  <c:v>-1.2393299999999999E-2</c:v>
                </c:pt>
                <c:pt idx="1567">
                  <c:v>-1.23774E-2</c:v>
                </c:pt>
                <c:pt idx="1568">
                  <c:v>-1.23616E-2</c:v>
                </c:pt>
                <c:pt idx="1569">
                  <c:v>-1.2345699999999999E-2</c:v>
                </c:pt>
                <c:pt idx="1570">
                  <c:v>-1.23299E-2</c:v>
                </c:pt>
                <c:pt idx="1571">
                  <c:v>-1.2314E-2</c:v>
                </c:pt>
                <c:pt idx="1572">
                  <c:v>-1.22982E-2</c:v>
                </c:pt>
                <c:pt idx="1573">
                  <c:v>-1.2282299999999999E-2</c:v>
                </c:pt>
                <c:pt idx="1574">
                  <c:v>-1.22665E-2</c:v>
                </c:pt>
                <c:pt idx="1575">
                  <c:v>-1.22506E-2</c:v>
                </c:pt>
                <c:pt idx="1576">
                  <c:v>-1.2234800000000001E-2</c:v>
                </c:pt>
                <c:pt idx="1577">
                  <c:v>-1.22189E-2</c:v>
                </c:pt>
                <c:pt idx="1578">
                  <c:v>-1.22031E-2</c:v>
                </c:pt>
                <c:pt idx="1579">
                  <c:v>-1.21872E-2</c:v>
                </c:pt>
                <c:pt idx="1580">
                  <c:v>-1.2171400000000001E-2</c:v>
                </c:pt>
                <c:pt idx="1581">
                  <c:v>-1.21555E-2</c:v>
                </c:pt>
                <c:pt idx="1582">
                  <c:v>-1.21396E-2</c:v>
                </c:pt>
                <c:pt idx="1583">
                  <c:v>-1.2123800000000001E-2</c:v>
                </c:pt>
                <c:pt idx="1584">
                  <c:v>-1.21079E-2</c:v>
                </c:pt>
                <c:pt idx="1585">
                  <c:v>-1.20921E-2</c:v>
                </c:pt>
                <c:pt idx="1586">
                  <c:v>-1.20762E-2</c:v>
                </c:pt>
                <c:pt idx="1587">
                  <c:v>-1.2060400000000001E-2</c:v>
                </c:pt>
                <c:pt idx="1588">
                  <c:v>-1.20445E-2</c:v>
                </c:pt>
                <c:pt idx="1589">
                  <c:v>-1.20287E-2</c:v>
                </c:pt>
                <c:pt idx="1590">
                  <c:v>-1.2012800000000001E-2</c:v>
                </c:pt>
                <c:pt idx="1591">
                  <c:v>-1.1997000000000001E-2</c:v>
                </c:pt>
                <c:pt idx="1592">
                  <c:v>-1.19811E-2</c:v>
                </c:pt>
                <c:pt idx="1593">
                  <c:v>-1.19653E-2</c:v>
                </c:pt>
                <c:pt idx="1594">
                  <c:v>-1.1949400000000001E-2</c:v>
                </c:pt>
                <c:pt idx="1595">
                  <c:v>-1.1933600000000001E-2</c:v>
                </c:pt>
                <c:pt idx="1596">
                  <c:v>-1.19177E-2</c:v>
                </c:pt>
                <c:pt idx="1597">
                  <c:v>-1.19019E-2</c:v>
                </c:pt>
                <c:pt idx="1598">
                  <c:v>-1.1886000000000001E-2</c:v>
                </c:pt>
                <c:pt idx="1599">
                  <c:v>-1.1870199999999999E-2</c:v>
                </c:pt>
                <c:pt idx="1600">
                  <c:v>-1.18543E-2</c:v>
                </c:pt>
                <c:pt idx="1601">
                  <c:v>-1.1838400000000001E-2</c:v>
                </c:pt>
                <c:pt idx="1602">
                  <c:v>-1.1822600000000001E-2</c:v>
                </c:pt>
                <c:pt idx="1603">
                  <c:v>-1.18067E-2</c:v>
                </c:pt>
                <c:pt idx="1604">
                  <c:v>-1.17909E-2</c:v>
                </c:pt>
                <c:pt idx="1605">
                  <c:v>-1.1775000000000001E-2</c:v>
                </c:pt>
                <c:pt idx="1606">
                  <c:v>-1.1759199999999999E-2</c:v>
                </c:pt>
                <c:pt idx="1607">
                  <c:v>-1.17433E-2</c:v>
                </c:pt>
                <c:pt idx="1608">
                  <c:v>-1.17275E-2</c:v>
                </c:pt>
                <c:pt idx="1609">
                  <c:v>-1.1711600000000001E-2</c:v>
                </c:pt>
                <c:pt idx="1610">
                  <c:v>-1.1695799999999999E-2</c:v>
                </c:pt>
                <c:pt idx="1611">
                  <c:v>-1.16799E-2</c:v>
                </c:pt>
                <c:pt idx="1612">
                  <c:v>-1.16641E-2</c:v>
                </c:pt>
                <c:pt idx="1613">
                  <c:v>-1.1648199999999999E-2</c:v>
                </c:pt>
                <c:pt idx="1614">
                  <c:v>-1.1632399999999999E-2</c:v>
                </c:pt>
                <c:pt idx="1615">
                  <c:v>-1.16165E-2</c:v>
                </c:pt>
                <c:pt idx="1616">
                  <c:v>-1.16007E-2</c:v>
                </c:pt>
                <c:pt idx="1617">
                  <c:v>-1.1584799999999999E-2</c:v>
                </c:pt>
                <c:pt idx="1618">
                  <c:v>-1.1568999999999999E-2</c:v>
                </c:pt>
                <c:pt idx="1619">
                  <c:v>-1.15531E-2</c:v>
                </c:pt>
                <c:pt idx="1620">
                  <c:v>-1.1537199999999999E-2</c:v>
                </c:pt>
                <c:pt idx="1621">
                  <c:v>-1.1521399999999999E-2</c:v>
                </c:pt>
                <c:pt idx="1622">
                  <c:v>-1.15055E-2</c:v>
                </c:pt>
                <c:pt idx="1623">
                  <c:v>-1.14897E-2</c:v>
                </c:pt>
                <c:pt idx="1624">
                  <c:v>-1.1473799999999999E-2</c:v>
                </c:pt>
                <c:pt idx="1625">
                  <c:v>-1.1457999999999999E-2</c:v>
                </c:pt>
                <c:pt idx="1626">
                  <c:v>-1.14421E-2</c:v>
                </c:pt>
                <c:pt idx="1627">
                  <c:v>-1.14263E-2</c:v>
                </c:pt>
                <c:pt idx="1628">
                  <c:v>-1.1410399999999999E-2</c:v>
                </c:pt>
                <c:pt idx="1629">
                  <c:v>-1.13946E-2</c:v>
                </c:pt>
                <c:pt idx="1630">
                  <c:v>-1.13787E-2</c:v>
                </c:pt>
                <c:pt idx="1631">
                  <c:v>-1.13629E-2</c:v>
                </c:pt>
                <c:pt idx="1632">
                  <c:v>-1.1346999999999999E-2</c:v>
                </c:pt>
                <c:pt idx="1633">
                  <c:v>-1.13312E-2</c:v>
                </c:pt>
                <c:pt idx="1634">
                  <c:v>-1.13153E-2</c:v>
                </c:pt>
                <c:pt idx="1635">
                  <c:v>-1.1299500000000001E-2</c:v>
                </c:pt>
                <c:pt idx="1636">
                  <c:v>-1.12836E-2</c:v>
                </c:pt>
                <c:pt idx="1637">
                  <c:v>-1.12678E-2</c:v>
                </c:pt>
                <c:pt idx="1638">
                  <c:v>-1.12519E-2</c:v>
                </c:pt>
                <c:pt idx="1639">
                  <c:v>-1.1235999999999999E-2</c:v>
                </c:pt>
                <c:pt idx="1640">
                  <c:v>-1.12202E-2</c:v>
                </c:pt>
                <c:pt idx="1641">
                  <c:v>-1.12043E-2</c:v>
                </c:pt>
                <c:pt idx="1642">
                  <c:v>-1.1188500000000001E-2</c:v>
                </c:pt>
                <c:pt idx="1643">
                  <c:v>-1.11726E-2</c:v>
                </c:pt>
                <c:pt idx="1644">
                  <c:v>-1.11568E-2</c:v>
                </c:pt>
                <c:pt idx="1645">
                  <c:v>-1.11409E-2</c:v>
                </c:pt>
                <c:pt idx="1646">
                  <c:v>-1.1125100000000001E-2</c:v>
                </c:pt>
                <c:pt idx="1647">
                  <c:v>-1.11092E-2</c:v>
                </c:pt>
                <c:pt idx="1648">
                  <c:v>-1.10934E-2</c:v>
                </c:pt>
                <c:pt idx="1649">
                  <c:v>-1.1077500000000001E-2</c:v>
                </c:pt>
                <c:pt idx="1650">
                  <c:v>-1.1061700000000001E-2</c:v>
                </c:pt>
                <c:pt idx="1651">
                  <c:v>-1.10458E-2</c:v>
                </c:pt>
                <c:pt idx="1652">
                  <c:v>-1.103E-2</c:v>
                </c:pt>
                <c:pt idx="1653">
                  <c:v>-1.1014100000000001E-2</c:v>
                </c:pt>
                <c:pt idx="1654">
                  <c:v>-1.0998300000000001E-2</c:v>
                </c:pt>
                <c:pt idx="1655">
                  <c:v>-1.09824E-2</c:v>
                </c:pt>
                <c:pt idx="1656">
                  <c:v>-1.09666E-2</c:v>
                </c:pt>
                <c:pt idx="1657">
                  <c:v>-1.0950700000000001E-2</c:v>
                </c:pt>
                <c:pt idx="1658">
                  <c:v>-1.0934899999999999E-2</c:v>
                </c:pt>
                <c:pt idx="1659">
                  <c:v>-1.0919E-2</c:v>
                </c:pt>
                <c:pt idx="1660">
                  <c:v>-1.0903100000000001E-2</c:v>
                </c:pt>
                <c:pt idx="1661">
                  <c:v>-1.0887300000000001E-2</c:v>
                </c:pt>
                <c:pt idx="1662">
                  <c:v>-1.08714E-2</c:v>
                </c:pt>
                <c:pt idx="1663">
                  <c:v>-1.08556E-2</c:v>
                </c:pt>
                <c:pt idx="1664">
                  <c:v>-1.0839700000000001E-2</c:v>
                </c:pt>
                <c:pt idx="1665">
                  <c:v>-1.0823899999999999E-2</c:v>
                </c:pt>
                <c:pt idx="1666">
                  <c:v>-1.0808E-2</c:v>
                </c:pt>
                <c:pt idx="1667">
                  <c:v>-1.07922E-2</c:v>
                </c:pt>
                <c:pt idx="1668">
                  <c:v>-1.0776300000000001E-2</c:v>
                </c:pt>
                <c:pt idx="1669">
                  <c:v>-1.0760499999999999E-2</c:v>
                </c:pt>
                <c:pt idx="1670">
                  <c:v>-1.07446E-2</c:v>
                </c:pt>
                <c:pt idx="1671">
                  <c:v>-1.07288E-2</c:v>
                </c:pt>
                <c:pt idx="1672">
                  <c:v>-1.0712899999999999E-2</c:v>
                </c:pt>
                <c:pt idx="1673">
                  <c:v>-1.0697099999999999E-2</c:v>
                </c:pt>
                <c:pt idx="1674">
                  <c:v>-1.06812E-2</c:v>
                </c:pt>
                <c:pt idx="1675">
                  <c:v>-1.06654E-2</c:v>
                </c:pt>
                <c:pt idx="1676">
                  <c:v>-1.0649499999999999E-2</c:v>
                </c:pt>
                <c:pt idx="1677">
                  <c:v>-1.0633699999999999E-2</c:v>
                </c:pt>
                <c:pt idx="1678">
                  <c:v>-1.06178E-2</c:v>
                </c:pt>
                <c:pt idx="1679">
                  <c:v>-1.0601899999999999E-2</c:v>
                </c:pt>
                <c:pt idx="1680">
                  <c:v>-1.0586099999999999E-2</c:v>
                </c:pt>
                <c:pt idx="1681">
                  <c:v>-1.05702E-2</c:v>
                </c:pt>
                <c:pt idx="1682">
                  <c:v>-1.05544E-2</c:v>
                </c:pt>
                <c:pt idx="1683">
                  <c:v>-1.0538499999999999E-2</c:v>
                </c:pt>
                <c:pt idx="1684">
                  <c:v>-1.0522699999999999E-2</c:v>
                </c:pt>
                <c:pt idx="1685">
                  <c:v>-1.05068E-2</c:v>
                </c:pt>
                <c:pt idx="1686">
                  <c:v>-1.0491E-2</c:v>
                </c:pt>
                <c:pt idx="1687">
                  <c:v>-1.0475099999999999E-2</c:v>
                </c:pt>
                <c:pt idx="1688">
                  <c:v>-1.04593E-2</c:v>
                </c:pt>
                <c:pt idx="1689">
                  <c:v>-1.04434E-2</c:v>
                </c:pt>
                <c:pt idx="1690">
                  <c:v>-1.04276E-2</c:v>
                </c:pt>
                <c:pt idx="1691">
                  <c:v>-1.0411699999999999E-2</c:v>
                </c:pt>
                <c:pt idx="1692">
                  <c:v>-1.03959E-2</c:v>
                </c:pt>
                <c:pt idx="1693">
                  <c:v>-1.038E-2</c:v>
                </c:pt>
                <c:pt idx="1694">
                  <c:v>-1.03642E-2</c:v>
                </c:pt>
                <c:pt idx="1695">
                  <c:v>-1.03483E-2</c:v>
                </c:pt>
                <c:pt idx="1696">
                  <c:v>-1.03325E-2</c:v>
                </c:pt>
                <c:pt idx="1697">
                  <c:v>-1.03166E-2</c:v>
                </c:pt>
                <c:pt idx="1698">
                  <c:v>-1.0300699999999999E-2</c:v>
                </c:pt>
                <c:pt idx="1699">
                  <c:v>-1.02849E-2</c:v>
                </c:pt>
                <c:pt idx="1700">
                  <c:v>-1.0269E-2</c:v>
                </c:pt>
                <c:pt idx="1701">
                  <c:v>-1.0253200000000001E-2</c:v>
                </c:pt>
                <c:pt idx="1702">
                  <c:v>-1.02373E-2</c:v>
                </c:pt>
                <c:pt idx="1703">
                  <c:v>-1.02215E-2</c:v>
                </c:pt>
                <c:pt idx="1704">
                  <c:v>-1.02056E-2</c:v>
                </c:pt>
                <c:pt idx="1705">
                  <c:v>-1.0189800000000001E-2</c:v>
                </c:pt>
                <c:pt idx="1706">
                  <c:v>-1.01739E-2</c:v>
                </c:pt>
                <c:pt idx="1707">
                  <c:v>-1.01581E-2</c:v>
                </c:pt>
                <c:pt idx="1708">
                  <c:v>-1.0142200000000001E-2</c:v>
                </c:pt>
                <c:pt idx="1709">
                  <c:v>-1.0126400000000001E-2</c:v>
                </c:pt>
                <c:pt idx="1710">
                  <c:v>-1.01105E-2</c:v>
                </c:pt>
                <c:pt idx="1711">
                  <c:v>-1.00947E-2</c:v>
                </c:pt>
                <c:pt idx="1712">
                  <c:v>-1.0078800000000001E-2</c:v>
                </c:pt>
                <c:pt idx="1713">
                  <c:v>-1.0063000000000001E-2</c:v>
                </c:pt>
                <c:pt idx="1714">
                  <c:v>-1.00471E-2</c:v>
                </c:pt>
                <c:pt idx="1715">
                  <c:v>-1.00313E-2</c:v>
                </c:pt>
                <c:pt idx="1716">
                  <c:v>-1.0015400000000001E-2</c:v>
                </c:pt>
                <c:pt idx="1717">
                  <c:v>-9.9994999999999997E-3</c:v>
                </c:pt>
                <c:pt idx="1718">
                  <c:v>-9.9836999999999999E-3</c:v>
                </c:pt>
                <c:pt idx="1719">
                  <c:v>-9.9678000000000006E-3</c:v>
                </c:pt>
                <c:pt idx="1720">
                  <c:v>-9.9520000000000008E-3</c:v>
                </c:pt>
                <c:pt idx="1721">
                  <c:v>-9.9360999999999998E-3</c:v>
                </c:pt>
                <c:pt idx="1722">
                  <c:v>-9.9203E-3</c:v>
                </c:pt>
                <c:pt idx="1723">
                  <c:v>-9.9044000000000007E-3</c:v>
                </c:pt>
                <c:pt idx="1724">
                  <c:v>-9.8886000000000009E-3</c:v>
                </c:pt>
                <c:pt idx="1725">
                  <c:v>-9.8726999999999999E-3</c:v>
                </c:pt>
                <c:pt idx="1726">
                  <c:v>-9.8569E-3</c:v>
                </c:pt>
                <c:pt idx="1727">
                  <c:v>-9.8410000000000008E-3</c:v>
                </c:pt>
                <c:pt idx="1728">
                  <c:v>-9.8251999999999992E-3</c:v>
                </c:pt>
                <c:pt idx="1729">
                  <c:v>-9.8093E-3</c:v>
                </c:pt>
                <c:pt idx="1730">
                  <c:v>-9.7935000000000001E-3</c:v>
                </c:pt>
                <c:pt idx="1731">
                  <c:v>-9.7775999999999991E-3</c:v>
                </c:pt>
                <c:pt idx="1732">
                  <c:v>-9.7617999999999993E-3</c:v>
                </c:pt>
                <c:pt idx="1733">
                  <c:v>-9.7459E-3</c:v>
                </c:pt>
                <c:pt idx="1734">
                  <c:v>-9.7301000000000002E-3</c:v>
                </c:pt>
                <c:pt idx="1735">
                  <c:v>-9.7141999999999992E-3</c:v>
                </c:pt>
                <c:pt idx="1736">
                  <c:v>-9.6983999999999994E-3</c:v>
                </c:pt>
                <c:pt idx="1737">
                  <c:v>-9.6825000000000001E-3</c:v>
                </c:pt>
                <c:pt idx="1738">
                  <c:v>-9.6665999999999992E-3</c:v>
                </c:pt>
                <c:pt idx="1739">
                  <c:v>-9.6507999999999993E-3</c:v>
                </c:pt>
                <c:pt idx="1740">
                  <c:v>-9.6349000000000001E-3</c:v>
                </c:pt>
                <c:pt idx="1741">
                  <c:v>-9.6191000000000002E-3</c:v>
                </c:pt>
                <c:pt idx="1742">
                  <c:v>-9.6031999999999992E-3</c:v>
                </c:pt>
                <c:pt idx="1743">
                  <c:v>-9.5873999999999994E-3</c:v>
                </c:pt>
                <c:pt idx="1744">
                  <c:v>-9.5715000000000001E-3</c:v>
                </c:pt>
                <c:pt idx="1745">
                  <c:v>-9.5557000000000003E-3</c:v>
                </c:pt>
                <c:pt idx="1746">
                  <c:v>-9.5397999999999993E-3</c:v>
                </c:pt>
                <c:pt idx="1747">
                  <c:v>-9.5239999999999995E-3</c:v>
                </c:pt>
                <c:pt idx="1748">
                  <c:v>-9.5081000000000002E-3</c:v>
                </c:pt>
                <c:pt idx="1749">
                  <c:v>-9.4923000000000004E-3</c:v>
                </c:pt>
                <c:pt idx="1750">
                  <c:v>-9.4763999999999994E-3</c:v>
                </c:pt>
                <c:pt idx="1751">
                  <c:v>-9.4605999999999996E-3</c:v>
                </c:pt>
                <c:pt idx="1752">
                  <c:v>-9.4447000000000003E-3</c:v>
                </c:pt>
                <c:pt idx="1753">
                  <c:v>-9.4289000000000005E-3</c:v>
                </c:pt>
                <c:pt idx="1754">
                  <c:v>-9.4129999999999995E-3</c:v>
                </c:pt>
                <c:pt idx="1755">
                  <c:v>-9.3971999999999997E-3</c:v>
                </c:pt>
                <c:pt idx="1756">
                  <c:v>-9.3813000000000004E-3</c:v>
                </c:pt>
                <c:pt idx="1757">
                  <c:v>-9.3653999999999994E-3</c:v>
                </c:pt>
                <c:pt idx="1758">
                  <c:v>-9.3495999999999996E-3</c:v>
                </c:pt>
                <c:pt idx="1759">
                  <c:v>-9.3337000000000003E-3</c:v>
                </c:pt>
                <c:pt idx="1760">
                  <c:v>-9.3179000000000005E-3</c:v>
                </c:pt>
                <c:pt idx="1761">
                  <c:v>-9.3019999999999995E-3</c:v>
                </c:pt>
                <c:pt idx="1762">
                  <c:v>-9.2861999999999997E-3</c:v>
                </c:pt>
                <c:pt idx="1763">
                  <c:v>-9.2703000000000004E-3</c:v>
                </c:pt>
                <c:pt idx="1764">
                  <c:v>-9.2545000000000006E-3</c:v>
                </c:pt>
                <c:pt idx="1765">
                  <c:v>-9.2385999999999996E-3</c:v>
                </c:pt>
                <c:pt idx="1766">
                  <c:v>-9.2227999999999997E-3</c:v>
                </c:pt>
                <c:pt idx="1767">
                  <c:v>-9.2069000000000005E-3</c:v>
                </c:pt>
                <c:pt idx="1768">
                  <c:v>-9.1911000000000007E-3</c:v>
                </c:pt>
                <c:pt idx="1769">
                  <c:v>-9.1751999999999997E-3</c:v>
                </c:pt>
                <c:pt idx="1770">
                  <c:v>-9.1593999999999998E-3</c:v>
                </c:pt>
                <c:pt idx="1771">
                  <c:v>-9.1435000000000006E-3</c:v>
                </c:pt>
                <c:pt idx="1772">
                  <c:v>-9.1277000000000007E-3</c:v>
                </c:pt>
                <c:pt idx="1773">
                  <c:v>-9.1117999999999998E-3</c:v>
                </c:pt>
                <c:pt idx="1774">
                  <c:v>-9.0959999999999999E-3</c:v>
                </c:pt>
                <c:pt idx="1775">
                  <c:v>-9.0801000000000007E-3</c:v>
                </c:pt>
                <c:pt idx="1776">
                  <c:v>-9.0641999999999997E-3</c:v>
                </c:pt>
                <c:pt idx="1777">
                  <c:v>-9.0483999999999998E-3</c:v>
                </c:pt>
                <c:pt idx="1778">
                  <c:v>-9.0325000000000006E-3</c:v>
                </c:pt>
                <c:pt idx="1779">
                  <c:v>-9.0167000000000008E-3</c:v>
                </c:pt>
                <c:pt idx="1780">
                  <c:v>-9.0007999999999998E-3</c:v>
                </c:pt>
                <c:pt idx="1781">
                  <c:v>-8.9849999999999999E-3</c:v>
                </c:pt>
                <c:pt idx="1782">
                  <c:v>-8.9691000000000007E-3</c:v>
                </c:pt>
                <c:pt idx="1783">
                  <c:v>-8.9533000000000008E-3</c:v>
                </c:pt>
                <c:pt idx="1784">
                  <c:v>-8.9373999999999999E-3</c:v>
                </c:pt>
                <c:pt idx="1785">
                  <c:v>-8.9216E-3</c:v>
                </c:pt>
                <c:pt idx="1786">
                  <c:v>-8.9057000000000008E-3</c:v>
                </c:pt>
                <c:pt idx="1787">
                  <c:v>-8.8898999999999992E-3</c:v>
                </c:pt>
                <c:pt idx="1788">
                  <c:v>-8.8739999999999999E-3</c:v>
                </c:pt>
                <c:pt idx="1789">
                  <c:v>-8.8582000000000001E-3</c:v>
                </c:pt>
                <c:pt idx="1790">
                  <c:v>-8.8423000000000009E-3</c:v>
                </c:pt>
                <c:pt idx="1791">
                  <c:v>-8.8264999999999993E-3</c:v>
                </c:pt>
                <c:pt idx="1792">
                  <c:v>-8.8106E-3</c:v>
                </c:pt>
                <c:pt idx="1793">
                  <c:v>-8.7948000000000002E-3</c:v>
                </c:pt>
                <c:pt idx="1794">
                  <c:v>-8.7788999999999992E-3</c:v>
                </c:pt>
                <c:pt idx="1795">
                  <c:v>-8.763E-3</c:v>
                </c:pt>
                <c:pt idx="1796">
                  <c:v>-8.7472000000000001E-3</c:v>
                </c:pt>
                <c:pt idx="1797">
                  <c:v>-8.7313000000000009E-3</c:v>
                </c:pt>
                <c:pt idx="1798">
                  <c:v>-8.7154999999999993E-3</c:v>
                </c:pt>
                <c:pt idx="1799">
                  <c:v>-8.6996E-3</c:v>
                </c:pt>
                <c:pt idx="1800">
                  <c:v>-8.6838000000000002E-3</c:v>
                </c:pt>
                <c:pt idx="1801">
                  <c:v>-8.6678999999999992E-3</c:v>
                </c:pt>
                <c:pt idx="1802">
                  <c:v>-8.6520999999999994E-3</c:v>
                </c:pt>
                <c:pt idx="1803">
                  <c:v>-8.6362000000000001E-3</c:v>
                </c:pt>
                <c:pt idx="1804">
                  <c:v>-8.6204000000000003E-3</c:v>
                </c:pt>
                <c:pt idx="1805">
                  <c:v>-8.6044999999999993E-3</c:v>
                </c:pt>
                <c:pt idx="1806">
                  <c:v>-8.5886999999999995E-3</c:v>
                </c:pt>
                <c:pt idx="1807">
                  <c:v>-8.5728000000000002E-3</c:v>
                </c:pt>
                <c:pt idx="1808">
                  <c:v>-8.5570000000000004E-3</c:v>
                </c:pt>
                <c:pt idx="1809">
                  <c:v>-8.5410999999999994E-3</c:v>
                </c:pt>
                <c:pt idx="1810">
                  <c:v>-8.5252999999999995E-3</c:v>
                </c:pt>
                <c:pt idx="1811">
                  <c:v>-8.5094000000000003E-3</c:v>
                </c:pt>
                <c:pt idx="1812">
                  <c:v>-8.4936000000000005E-3</c:v>
                </c:pt>
                <c:pt idx="1813">
                  <c:v>-8.4776999999999995E-3</c:v>
                </c:pt>
                <c:pt idx="1814">
                  <c:v>-8.4618999999999996E-3</c:v>
                </c:pt>
                <c:pt idx="1815">
                  <c:v>-8.4460000000000004E-3</c:v>
                </c:pt>
                <c:pt idx="1816">
                  <c:v>-8.4300999999999994E-3</c:v>
                </c:pt>
                <c:pt idx="1817">
                  <c:v>-8.4142999999999996E-3</c:v>
                </c:pt>
                <c:pt idx="1818">
                  <c:v>-8.3984000000000003E-3</c:v>
                </c:pt>
                <c:pt idx="1819">
                  <c:v>-8.3826000000000005E-3</c:v>
                </c:pt>
                <c:pt idx="1820">
                  <c:v>-8.3666999999999995E-3</c:v>
                </c:pt>
                <c:pt idx="1821">
                  <c:v>-8.3508999999999996E-3</c:v>
                </c:pt>
                <c:pt idx="1822">
                  <c:v>-8.3350000000000004E-3</c:v>
                </c:pt>
                <c:pt idx="1823">
                  <c:v>-8.3192000000000006E-3</c:v>
                </c:pt>
                <c:pt idx="1824">
                  <c:v>-8.3032999999999996E-3</c:v>
                </c:pt>
                <c:pt idx="1825">
                  <c:v>-8.2874999999999997E-3</c:v>
                </c:pt>
                <c:pt idx="1826">
                  <c:v>-8.2716000000000005E-3</c:v>
                </c:pt>
                <c:pt idx="1827">
                  <c:v>-8.2558000000000006E-3</c:v>
                </c:pt>
                <c:pt idx="1828">
                  <c:v>-8.2398999999999997E-3</c:v>
                </c:pt>
                <c:pt idx="1829">
                  <c:v>-8.2240999999999998E-3</c:v>
                </c:pt>
                <c:pt idx="1830">
                  <c:v>-8.2082000000000006E-3</c:v>
                </c:pt>
                <c:pt idx="1831">
                  <c:v>-8.1924000000000007E-3</c:v>
                </c:pt>
                <c:pt idx="1832">
                  <c:v>-8.1764999999999997E-3</c:v>
                </c:pt>
                <c:pt idx="1833">
                  <c:v>-8.1606999999999999E-3</c:v>
                </c:pt>
                <c:pt idx="1834">
                  <c:v>-8.1448000000000007E-3</c:v>
                </c:pt>
                <c:pt idx="1835">
                  <c:v>-8.1288999999999997E-3</c:v>
                </c:pt>
                <c:pt idx="1836">
                  <c:v>-8.1130999999999998E-3</c:v>
                </c:pt>
                <c:pt idx="1837">
                  <c:v>-8.0972000000000006E-3</c:v>
                </c:pt>
                <c:pt idx="1838">
                  <c:v>-8.0814000000000007E-3</c:v>
                </c:pt>
                <c:pt idx="1839">
                  <c:v>-8.0654999999999998E-3</c:v>
                </c:pt>
                <c:pt idx="1840">
                  <c:v>-8.0496999999999999E-3</c:v>
                </c:pt>
                <c:pt idx="1841">
                  <c:v>-8.0338000000000007E-3</c:v>
                </c:pt>
                <c:pt idx="1842">
                  <c:v>-8.0180000000000008E-3</c:v>
                </c:pt>
                <c:pt idx="1843">
                  <c:v>-8.0020999999999998E-3</c:v>
                </c:pt>
                <c:pt idx="1844">
                  <c:v>-7.9863E-3</c:v>
                </c:pt>
                <c:pt idx="1845">
                  <c:v>-7.9704000000000007E-3</c:v>
                </c:pt>
                <c:pt idx="1846">
                  <c:v>-7.9545999999999992E-3</c:v>
                </c:pt>
                <c:pt idx="1847">
                  <c:v>-7.9386999999999999E-3</c:v>
                </c:pt>
                <c:pt idx="1848">
                  <c:v>-7.9229000000000001E-3</c:v>
                </c:pt>
                <c:pt idx="1849">
                  <c:v>-7.9070000000000008E-3</c:v>
                </c:pt>
                <c:pt idx="1850">
                  <c:v>-7.8911999999999993E-3</c:v>
                </c:pt>
                <c:pt idx="1851">
                  <c:v>-7.8753E-3</c:v>
                </c:pt>
                <c:pt idx="1852">
                  <c:v>-7.8595000000000002E-3</c:v>
                </c:pt>
                <c:pt idx="1853">
                  <c:v>-7.8435999999999992E-3</c:v>
                </c:pt>
                <c:pt idx="1854">
                  <c:v>-7.8276999999999999E-3</c:v>
                </c:pt>
                <c:pt idx="1855">
                  <c:v>-7.8119000000000001E-3</c:v>
                </c:pt>
                <c:pt idx="1856">
                  <c:v>-7.796E-3</c:v>
                </c:pt>
                <c:pt idx="1857">
                  <c:v>-7.7802000000000001E-3</c:v>
                </c:pt>
                <c:pt idx="1858">
                  <c:v>-7.7643E-3</c:v>
                </c:pt>
                <c:pt idx="1859">
                  <c:v>-7.7485000000000002E-3</c:v>
                </c:pt>
                <c:pt idx="1860">
                  <c:v>-7.7326000000000001E-3</c:v>
                </c:pt>
                <c:pt idx="1861">
                  <c:v>-7.7168000000000002E-3</c:v>
                </c:pt>
                <c:pt idx="1862">
                  <c:v>-7.7009000000000001E-3</c:v>
                </c:pt>
                <c:pt idx="1863">
                  <c:v>-7.6851000000000003E-3</c:v>
                </c:pt>
                <c:pt idx="1864">
                  <c:v>-7.6692000000000001E-3</c:v>
                </c:pt>
                <c:pt idx="1865">
                  <c:v>-7.6534000000000003E-3</c:v>
                </c:pt>
                <c:pt idx="1866">
                  <c:v>-7.6375000000000002E-3</c:v>
                </c:pt>
                <c:pt idx="1867">
                  <c:v>-7.6217000000000003E-3</c:v>
                </c:pt>
                <c:pt idx="1868">
                  <c:v>-7.6058000000000002E-3</c:v>
                </c:pt>
                <c:pt idx="1869">
                  <c:v>-7.5900000000000004E-3</c:v>
                </c:pt>
                <c:pt idx="1870">
                  <c:v>-7.5741000000000003E-3</c:v>
                </c:pt>
                <c:pt idx="1871">
                  <c:v>-7.5582999999999996E-3</c:v>
                </c:pt>
                <c:pt idx="1872">
                  <c:v>-7.5424000000000003E-3</c:v>
                </c:pt>
                <c:pt idx="1873">
                  <c:v>-7.5265000000000002E-3</c:v>
                </c:pt>
                <c:pt idx="1874">
                  <c:v>-7.5107000000000004E-3</c:v>
                </c:pt>
                <c:pt idx="1875">
                  <c:v>-7.4948000000000002E-3</c:v>
                </c:pt>
                <c:pt idx="1876">
                  <c:v>-7.4790000000000004E-3</c:v>
                </c:pt>
                <c:pt idx="1877">
                  <c:v>-7.4631000000000003E-3</c:v>
                </c:pt>
                <c:pt idx="1878">
                  <c:v>-7.4472999999999996E-3</c:v>
                </c:pt>
                <c:pt idx="1879">
                  <c:v>-7.4314000000000003E-3</c:v>
                </c:pt>
                <c:pt idx="1880">
                  <c:v>-7.4155999999999996E-3</c:v>
                </c:pt>
                <c:pt idx="1881">
                  <c:v>-7.3997000000000004E-3</c:v>
                </c:pt>
                <c:pt idx="1882">
                  <c:v>-7.3838999999999997E-3</c:v>
                </c:pt>
                <c:pt idx="1883">
                  <c:v>-7.3680000000000004E-3</c:v>
                </c:pt>
                <c:pt idx="1884">
                  <c:v>-7.3521999999999997E-3</c:v>
                </c:pt>
                <c:pt idx="1885">
                  <c:v>-7.3362999999999996E-3</c:v>
                </c:pt>
                <c:pt idx="1886">
                  <c:v>-7.3204999999999998E-3</c:v>
                </c:pt>
                <c:pt idx="1887">
                  <c:v>-7.3045999999999996E-3</c:v>
                </c:pt>
                <c:pt idx="1888">
                  <c:v>-7.2887999999999998E-3</c:v>
                </c:pt>
                <c:pt idx="1889">
                  <c:v>-7.2728999999999997E-3</c:v>
                </c:pt>
                <c:pt idx="1890">
                  <c:v>-7.2570999999999998E-3</c:v>
                </c:pt>
                <c:pt idx="1891">
                  <c:v>-7.2411999999999997E-3</c:v>
                </c:pt>
                <c:pt idx="1892">
                  <c:v>-7.2253999999999999E-3</c:v>
                </c:pt>
                <c:pt idx="1893">
                  <c:v>-7.2094999999999998E-3</c:v>
                </c:pt>
                <c:pt idx="1894">
                  <c:v>-7.1935999999999996E-3</c:v>
                </c:pt>
                <c:pt idx="1895">
                  <c:v>-7.1777999999999998E-3</c:v>
                </c:pt>
                <c:pt idx="1896">
                  <c:v>-7.1618999999999997E-3</c:v>
                </c:pt>
                <c:pt idx="1897">
                  <c:v>-7.1460999999999998E-3</c:v>
                </c:pt>
                <c:pt idx="1898">
                  <c:v>-7.1301999999999997E-3</c:v>
                </c:pt>
                <c:pt idx="1899">
                  <c:v>-7.1143999999999999E-3</c:v>
                </c:pt>
                <c:pt idx="1900">
                  <c:v>-7.0984999999999998E-3</c:v>
                </c:pt>
                <c:pt idx="1901">
                  <c:v>-7.0826999999999999E-3</c:v>
                </c:pt>
                <c:pt idx="1902">
                  <c:v>-7.0667999999999998E-3</c:v>
                </c:pt>
                <c:pt idx="1903">
                  <c:v>-7.051E-3</c:v>
                </c:pt>
                <c:pt idx="1904">
                  <c:v>-7.0350999999999999E-3</c:v>
                </c:pt>
                <c:pt idx="1905">
                  <c:v>-7.0193E-3</c:v>
                </c:pt>
                <c:pt idx="1906">
                  <c:v>-7.0033999999999999E-3</c:v>
                </c:pt>
                <c:pt idx="1907">
                  <c:v>-6.9876000000000001E-3</c:v>
                </c:pt>
                <c:pt idx="1908">
                  <c:v>-6.9716999999999999E-3</c:v>
                </c:pt>
                <c:pt idx="1909">
                  <c:v>-6.9559000000000001E-3</c:v>
                </c:pt>
                <c:pt idx="1910">
                  <c:v>-6.94E-3</c:v>
                </c:pt>
                <c:pt idx="1911">
                  <c:v>-6.9242000000000001E-3</c:v>
                </c:pt>
                <c:pt idx="1912">
                  <c:v>-6.9083E-3</c:v>
                </c:pt>
                <c:pt idx="1913">
                  <c:v>-6.8923999999999999E-3</c:v>
                </c:pt>
                <c:pt idx="1914">
                  <c:v>-6.8766000000000001E-3</c:v>
                </c:pt>
                <c:pt idx="1915">
                  <c:v>-6.8607E-3</c:v>
                </c:pt>
                <c:pt idx="1916">
                  <c:v>-6.8449000000000001E-3</c:v>
                </c:pt>
                <c:pt idx="1917">
                  <c:v>-6.829E-3</c:v>
                </c:pt>
                <c:pt idx="1918">
                  <c:v>-6.8132000000000002E-3</c:v>
                </c:pt>
                <c:pt idx="1919">
                  <c:v>-6.7973E-3</c:v>
                </c:pt>
                <c:pt idx="1920">
                  <c:v>-6.7815000000000002E-3</c:v>
                </c:pt>
                <c:pt idx="1921">
                  <c:v>-6.7656000000000001E-3</c:v>
                </c:pt>
                <c:pt idx="1922">
                  <c:v>-6.7498000000000002E-3</c:v>
                </c:pt>
                <c:pt idx="1923">
                  <c:v>-6.7339000000000001E-3</c:v>
                </c:pt>
                <c:pt idx="1924">
                  <c:v>-6.7181000000000003E-3</c:v>
                </c:pt>
                <c:pt idx="1925">
                  <c:v>-6.7022000000000002E-3</c:v>
                </c:pt>
                <c:pt idx="1926">
                  <c:v>-6.6864000000000003E-3</c:v>
                </c:pt>
                <c:pt idx="1927">
                  <c:v>-6.6705000000000002E-3</c:v>
                </c:pt>
                <c:pt idx="1928">
                  <c:v>-6.6547000000000004E-3</c:v>
                </c:pt>
                <c:pt idx="1929">
                  <c:v>-6.6388000000000003E-3</c:v>
                </c:pt>
                <c:pt idx="1930">
                  <c:v>-6.6230000000000004E-3</c:v>
                </c:pt>
                <c:pt idx="1931">
                  <c:v>-6.6071000000000003E-3</c:v>
                </c:pt>
                <c:pt idx="1932">
                  <c:v>-6.5912000000000002E-3</c:v>
                </c:pt>
                <c:pt idx="1933">
                  <c:v>-6.5754000000000003E-3</c:v>
                </c:pt>
                <c:pt idx="1934">
                  <c:v>-6.5595000000000002E-3</c:v>
                </c:pt>
                <c:pt idx="1935">
                  <c:v>-6.5437000000000004E-3</c:v>
                </c:pt>
                <c:pt idx="1936">
                  <c:v>-6.5278000000000003E-3</c:v>
                </c:pt>
                <c:pt idx="1937">
                  <c:v>-6.5120000000000004E-3</c:v>
                </c:pt>
                <c:pt idx="1938">
                  <c:v>-6.4961000000000003E-3</c:v>
                </c:pt>
                <c:pt idx="1939">
                  <c:v>-6.4802999999999996E-3</c:v>
                </c:pt>
                <c:pt idx="1940">
                  <c:v>-6.4644000000000004E-3</c:v>
                </c:pt>
                <c:pt idx="1941">
                  <c:v>-6.4485999999999996E-3</c:v>
                </c:pt>
                <c:pt idx="1942">
                  <c:v>-6.4327000000000004E-3</c:v>
                </c:pt>
                <c:pt idx="1943">
                  <c:v>-6.4168999999999997E-3</c:v>
                </c:pt>
                <c:pt idx="1944">
                  <c:v>-6.4009999999999996E-3</c:v>
                </c:pt>
                <c:pt idx="1945">
                  <c:v>-6.3851999999999997E-3</c:v>
                </c:pt>
                <c:pt idx="1946">
                  <c:v>-6.3692999999999996E-3</c:v>
                </c:pt>
                <c:pt idx="1947">
                  <c:v>-6.3534999999999998E-3</c:v>
                </c:pt>
                <c:pt idx="1948">
                  <c:v>-6.3375999999999997E-3</c:v>
                </c:pt>
                <c:pt idx="1949">
                  <c:v>-6.3217999999999998E-3</c:v>
                </c:pt>
                <c:pt idx="1950">
                  <c:v>-6.3058999999999997E-3</c:v>
                </c:pt>
                <c:pt idx="1951">
                  <c:v>-6.2899999999999996E-3</c:v>
                </c:pt>
                <c:pt idx="1952">
                  <c:v>-6.2741999999999997E-3</c:v>
                </c:pt>
                <c:pt idx="1953">
                  <c:v>-6.2582999999999996E-3</c:v>
                </c:pt>
                <c:pt idx="1954">
                  <c:v>-6.2424999999999998E-3</c:v>
                </c:pt>
                <c:pt idx="1955">
                  <c:v>-6.2265999999999997E-3</c:v>
                </c:pt>
                <c:pt idx="1956">
                  <c:v>-6.2107999999999998E-3</c:v>
                </c:pt>
                <c:pt idx="1957">
                  <c:v>-6.1948999999999997E-3</c:v>
                </c:pt>
                <c:pt idx="1958">
                  <c:v>-6.1790999999999999E-3</c:v>
                </c:pt>
                <c:pt idx="1959">
                  <c:v>-6.1631999999999998E-3</c:v>
                </c:pt>
                <c:pt idx="1960">
                  <c:v>-6.1473999999999999E-3</c:v>
                </c:pt>
                <c:pt idx="1961">
                  <c:v>-6.1314999999999998E-3</c:v>
                </c:pt>
                <c:pt idx="1962">
                  <c:v>-6.1157E-3</c:v>
                </c:pt>
                <c:pt idx="1963">
                  <c:v>-6.0997999999999998E-3</c:v>
                </c:pt>
                <c:pt idx="1964">
                  <c:v>-6.084E-3</c:v>
                </c:pt>
                <c:pt idx="1965">
                  <c:v>-6.0680999999999999E-3</c:v>
                </c:pt>
                <c:pt idx="1966">
                  <c:v>-6.0523E-3</c:v>
                </c:pt>
                <c:pt idx="1967">
                  <c:v>-6.0363999999999999E-3</c:v>
                </c:pt>
                <c:pt idx="1968">
                  <c:v>-6.0206000000000001E-3</c:v>
                </c:pt>
                <c:pt idx="1969">
                  <c:v>-6.0047E-3</c:v>
                </c:pt>
                <c:pt idx="1970">
                  <c:v>-5.9889000000000001E-3</c:v>
                </c:pt>
                <c:pt idx="1971">
                  <c:v>-5.973E-3</c:v>
                </c:pt>
                <c:pt idx="1972">
                  <c:v>-5.9570999999999999E-3</c:v>
                </c:pt>
                <c:pt idx="1973">
                  <c:v>-5.9413000000000001E-3</c:v>
                </c:pt>
                <c:pt idx="1974">
                  <c:v>-5.9253999999999999E-3</c:v>
                </c:pt>
                <c:pt idx="1975">
                  <c:v>-5.9096000000000001E-3</c:v>
                </c:pt>
                <c:pt idx="1976">
                  <c:v>-5.8937E-3</c:v>
                </c:pt>
                <c:pt idx="1977">
                  <c:v>-5.8779000000000001E-3</c:v>
                </c:pt>
                <c:pt idx="1978">
                  <c:v>-5.862E-3</c:v>
                </c:pt>
                <c:pt idx="1979">
                  <c:v>-5.8462000000000002E-3</c:v>
                </c:pt>
                <c:pt idx="1980">
                  <c:v>-5.8303000000000001E-3</c:v>
                </c:pt>
                <c:pt idx="1981">
                  <c:v>-5.8145000000000002E-3</c:v>
                </c:pt>
                <c:pt idx="1982">
                  <c:v>-5.7986000000000001E-3</c:v>
                </c:pt>
                <c:pt idx="1983">
                  <c:v>-5.7828000000000003E-3</c:v>
                </c:pt>
                <c:pt idx="1984">
                  <c:v>-5.7669000000000002E-3</c:v>
                </c:pt>
                <c:pt idx="1985">
                  <c:v>-5.7511000000000003E-3</c:v>
                </c:pt>
                <c:pt idx="1986">
                  <c:v>-5.7352000000000002E-3</c:v>
                </c:pt>
                <c:pt idx="1987">
                  <c:v>-5.7194000000000004E-3</c:v>
                </c:pt>
                <c:pt idx="1988">
                  <c:v>-5.7035000000000002E-3</c:v>
                </c:pt>
                <c:pt idx="1989">
                  <c:v>-5.6877000000000004E-3</c:v>
                </c:pt>
                <c:pt idx="1990">
                  <c:v>-5.6718000000000003E-3</c:v>
                </c:pt>
                <c:pt idx="1991">
                  <c:v>-5.6559000000000002E-3</c:v>
                </c:pt>
                <c:pt idx="1992">
                  <c:v>-5.6401000000000003E-3</c:v>
                </c:pt>
                <c:pt idx="1993">
                  <c:v>-5.6242000000000002E-3</c:v>
                </c:pt>
                <c:pt idx="1994">
                  <c:v>-5.6084000000000004E-3</c:v>
                </c:pt>
                <c:pt idx="1995">
                  <c:v>-5.5925000000000002E-3</c:v>
                </c:pt>
                <c:pt idx="1996">
                  <c:v>-5.5767000000000004E-3</c:v>
                </c:pt>
                <c:pt idx="1997">
                  <c:v>-5.5608000000000003E-3</c:v>
                </c:pt>
                <c:pt idx="1998">
                  <c:v>-5.5449999999999996E-3</c:v>
                </c:pt>
                <c:pt idx="1999">
                  <c:v>-5.5291000000000003E-3</c:v>
                </c:pt>
                <c:pt idx="2000">
                  <c:v>-5.5132999999999996E-3</c:v>
                </c:pt>
                <c:pt idx="2001">
                  <c:v>-5.4974000000000004E-3</c:v>
                </c:pt>
                <c:pt idx="2002">
                  <c:v>-5.4815999999999997E-3</c:v>
                </c:pt>
                <c:pt idx="2003">
                  <c:v>-5.4657000000000004E-3</c:v>
                </c:pt>
                <c:pt idx="2004">
                  <c:v>-5.4498999999999997E-3</c:v>
                </c:pt>
                <c:pt idx="2005">
                  <c:v>-5.4339999999999996E-3</c:v>
                </c:pt>
                <c:pt idx="2006">
                  <c:v>-5.4181999999999998E-3</c:v>
                </c:pt>
                <c:pt idx="2007">
                  <c:v>-5.4022999999999996E-3</c:v>
                </c:pt>
                <c:pt idx="2008">
                  <c:v>-5.3864999999999998E-3</c:v>
                </c:pt>
                <c:pt idx="2009">
                  <c:v>-5.3705999999999997E-3</c:v>
                </c:pt>
                <c:pt idx="2010">
                  <c:v>-5.3547000000000004E-3</c:v>
                </c:pt>
                <c:pt idx="2011">
                  <c:v>-5.3388999999999997E-3</c:v>
                </c:pt>
                <c:pt idx="2012">
                  <c:v>-5.3229999999999996E-3</c:v>
                </c:pt>
                <c:pt idx="2013">
                  <c:v>-5.3071999999999998E-3</c:v>
                </c:pt>
                <c:pt idx="2014">
                  <c:v>-5.2912999999999996E-3</c:v>
                </c:pt>
                <c:pt idx="2015">
                  <c:v>-5.2754999999999998E-3</c:v>
                </c:pt>
                <c:pt idx="2016">
                  <c:v>-5.2595999999999997E-3</c:v>
                </c:pt>
                <c:pt idx="2017">
                  <c:v>-5.2437999999999999E-3</c:v>
                </c:pt>
                <c:pt idx="2018">
                  <c:v>-5.2278999999999997E-3</c:v>
                </c:pt>
                <c:pt idx="2019">
                  <c:v>-5.2120999999999999E-3</c:v>
                </c:pt>
                <c:pt idx="2020">
                  <c:v>-5.1961999999999998E-3</c:v>
                </c:pt>
                <c:pt idx="2021">
                  <c:v>-5.1803999999999999E-3</c:v>
                </c:pt>
                <c:pt idx="2022">
                  <c:v>-5.1644999999999998E-3</c:v>
                </c:pt>
                <c:pt idx="2023">
                  <c:v>-5.1487E-3</c:v>
                </c:pt>
                <c:pt idx="2024">
                  <c:v>-5.1327999999999999E-3</c:v>
                </c:pt>
                <c:pt idx="2025">
                  <c:v>-5.117E-3</c:v>
                </c:pt>
                <c:pt idx="2026">
                  <c:v>-5.1010999999999999E-3</c:v>
                </c:pt>
                <c:pt idx="2027">
                  <c:v>-5.0853000000000001E-3</c:v>
                </c:pt>
                <c:pt idx="2028">
                  <c:v>-5.0693999999999999E-3</c:v>
                </c:pt>
                <c:pt idx="2029">
                  <c:v>-5.0534999999999998E-3</c:v>
                </c:pt>
                <c:pt idx="2030">
                  <c:v>-5.0377E-3</c:v>
                </c:pt>
                <c:pt idx="2031">
                  <c:v>-5.0217999999999999E-3</c:v>
                </c:pt>
                <c:pt idx="2032">
                  <c:v>-5.006E-3</c:v>
                </c:pt>
                <c:pt idx="2033">
                  <c:v>-4.9900999999999999E-3</c:v>
                </c:pt>
                <c:pt idx="2034">
                  <c:v>-4.9743000000000001E-3</c:v>
                </c:pt>
                <c:pt idx="2035">
                  <c:v>-4.9584E-3</c:v>
                </c:pt>
                <c:pt idx="2036">
                  <c:v>-4.9426000000000001E-3</c:v>
                </c:pt>
                <c:pt idx="2037">
                  <c:v>-4.9267E-3</c:v>
                </c:pt>
                <c:pt idx="2038">
                  <c:v>-4.9109000000000002E-3</c:v>
                </c:pt>
                <c:pt idx="2039">
                  <c:v>-4.895E-3</c:v>
                </c:pt>
                <c:pt idx="2040">
                  <c:v>-4.8792000000000002E-3</c:v>
                </c:pt>
                <c:pt idx="2041">
                  <c:v>-4.8633000000000001E-3</c:v>
                </c:pt>
                <c:pt idx="2042">
                  <c:v>-4.8475000000000002E-3</c:v>
                </c:pt>
                <c:pt idx="2043">
                  <c:v>-4.8316000000000001E-3</c:v>
                </c:pt>
                <c:pt idx="2044">
                  <c:v>-4.8158000000000003E-3</c:v>
                </c:pt>
                <c:pt idx="2045">
                  <c:v>-4.7999000000000002E-3</c:v>
                </c:pt>
                <c:pt idx="2046">
                  <c:v>-4.7841000000000003E-3</c:v>
                </c:pt>
                <c:pt idx="2047">
                  <c:v>-4.7682000000000002E-3</c:v>
                </c:pt>
              </c:numCache>
            </c:numRef>
          </c:xVal>
          <c:yVal>
            <c:numRef>
              <c:f>'NoZX60-1800V'!$B$1:$B$2048</c:f>
              <c:numCache>
                <c:formatCode>General</c:formatCode>
                <c:ptCount val="204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8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1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1</c:v>
                </c:pt>
                <c:pt idx="821">
                  <c:v>0</c:v>
                </c:pt>
                <c:pt idx="822">
                  <c:v>0</c:v>
                </c:pt>
                <c:pt idx="823">
                  <c:v>1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1</c:v>
                </c:pt>
                <c:pt idx="854">
                  <c:v>0</c:v>
                </c:pt>
                <c:pt idx="855">
                  <c:v>1</c:v>
                </c:pt>
                <c:pt idx="856">
                  <c:v>1</c:v>
                </c:pt>
                <c:pt idx="857">
                  <c:v>2</c:v>
                </c:pt>
                <c:pt idx="858">
                  <c:v>1</c:v>
                </c:pt>
                <c:pt idx="859">
                  <c:v>1</c:v>
                </c:pt>
                <c:pt idx="860">
                  <c:v>1</c:v>
                </c:pt>
                <c:pt idx="861">
                  <c:v>1</c:v>
                </c:pt>
                <c:pt idx="862">
                  <c:v>1</c:v>
                </c:pt>
                <c:pt idx="863">
                  <c:v>3</c:v>
                </c:pt>
                <c:pt idx="864">
                  <c:v>2</c:v>
                </c:pt>
                <c:pt idx="865">
                  <c:v>0</c:v>
                </c:pt>
                <c:pt idx="866">
                  <c:v>3</c:v>
                </c:pt>
                <c:pt idx="867">
                  <c:v>0</c:v>
                </c:pt>
                <c:pt idx="868">
                  <c:v>2</c:v>
                </c:pt>
                <c:pt idx="869">
                  <c:v>1</c:v>
                </c:pt>
                <c:pt idx="870">
                  <c:v>1</c:v>
                </c:pt>
                <c:pt idx="871">
                  <c:v>1</c:v>
                </c:pt>
                <c:pt idx="872">
                  <c:v>3</c:v>
                </c:pt>
                <c:pt idx="873">
                  <c:v>3</c:v>
                </c:pt>
                <c:pt idx="874">
                  <c:v>1</c:v>
                </c:pt>
                <c:pt idx="875">
                  <c:v>0</c:v>
                </c:pt>
                <c:pt idx="876">
                  <c:v>3</c:v>
                </c:pt>
                <c:pt idx="877">
                  <c:v>1</c:v>
                </c:pt>
                <c:pt idx="878">
                  <c:v>0</c:v>
                </c:pt>
                <c:pt idx="879">
                  <c:v>2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1</c:v>
                </c:pt>
                <c:pt idx="885">
                  <c:v>1</c:v>
                </c:pt>
                <c:pt idx="886">
                  <c:v>2</c:v>
                </c:pt>
                <c:pt idx="887">
                  <c:v>2</c:v>
                </c:pt>
                <c:pt idx="888">
                  <c:v>4</c:v>
                </c:pt>
                <c:pt idx="889">
                  <c:v>1</c:v>
                </c:pt>
                <c:pt idx="890">
                  <c:v>1</c:v>
                </c:pt>
                <c:pt idx="891">
                  <c:v>2</c:v>
                </c:pt>
                <c:pt idx="892">
                  <c:v>4</c:v>
                </c:pt>
                <c:pt idx="893">
                  <c:v>5</c:v>
                </c:pt>
                <c:pt idx="894">
                  <c:v>4</c:v>
                </c:pt>
                <c:pt idx="895">
                  <c:v>4</c:v>
                </c:pt>
                <c:pt idx="896">
                  <c:v>3</c:v>
                </c:pt>
                <c:pt idx="897">
                  <c:v>0</c:v>
                </c:pt>
                <c:pt idx="898">
                  <c:v>5</c:v>
                </c:pt>
                <c:pt idx="899">
                  <c:v>2</c:v>
                </c:pt>
                <c:pt idx="900">
                  <c:v>0</c:v>
                </c:pt>
                <c:pt idx="901">
                  <c:v>3</c:v>
                </c:pt>
                <c:pt idx="902">
                  <c:v>2</c:v>
                </c:pt>
                <c:pt idx="903">
                  <c:v>3</c:v>
                </c:pt>
                <c:pt idx="904">
                  <c:v>0</c:v>
                </c:pt>
                <c:pt idx="905">
                  <c:v>7</c:v>
                </c:pt>
                <c:pt idx="906">
                  <c:v>3</c:v>
                </c:pt>
                <c:pt idx="907">
                  <c:v>3</c:v>
                </c:pt>
                <c:pt idx="908">
                  <c:v>6</c:v>
                </c:pt>
                <c:pt idx="909">
                  <c:v>1</c:v>
                </c:pt>
                <c:pt idx="910">
                  <c:v>7</c:v>
                </c:pt>
                <c:pt idx="911">
                  <c:v>4</c:v>
                </c:pt>
                <c:pt idx="912">
                  <c:v>4</c:v>
                </c:pt>
                <c:pt idx="913">
                  <c:v>4</c:v>
                </c:pt>
                <c:pt idx="914">
                  <c:v>3</c:v>
                </c:pt>
                <c:pt idx="915">
                  <c:v>3</c:v>
                </c:pt>
                <c:pt idx="916">
                  <c:v>5</c:v>
                </c:pt>
                <c:pt idx="917">
                  <c:v>4</c:v>
                </c:pt>
                <c:pt idx="918">
                  <c:v>3</c:v>
                </c:pt>
                <c:pt idx="919">
                  <c:v>2</c:v>
                </c:pt>
                <c:pt idx="920">
                  <c:v>6</c:v>
                </c:pt>
                <c:pt idx="921">
                  <c:v>8</c:v>
                </c:pt>
                <c:pt idx="922">
                  <c:v>4</c:v>
                </c:pt>
                <c:pt idx="923">
                  <c:v>8</c:v>
                </c:pt>
                <c:pt idx="924">
                  <c:v>2</c:v>
                </c:pt>
                <c:pt idx="925">
                  <c:v>5</c:v>
                </c:pt>
                <c:pt idx="926">
                  <c:v>7</c:v>
                </c:pt>
                <c:pt idx="927">
                  <c:v>8</c:v>
                </c:pt>
                <c:pt idx="928">
                  <c:v>10</c:v>
                </c:pt>
                <c:pt idx="929">
                  <c:v>8</c:v>
                </c:pt>
                <c:pt idx="930">
                  <c:v>3</c:v>
                </c:pt>
                <c:pt idx="931">
                  <c:v>14</c:v>
                </c:pt>
                <c:pt idx="932">
                  <c:v>5</c:v>
                </c:pt>
                <c:pt idx="933">
                  <c:v>5</c:v>
                </c:pt>
                <c:pt idx="934">
                  <c:v>8</c:v>
                </c:pt>
                <c:pt idx="935">
                  <c:v>12</c:v>
                </c:pt>
                <c:pt idx="936">
                  <c:v>9</c:v>
                </c:pt>
                <c:pt idx="937">
                  <c:v>9</c:v>
                </c:pt>
                <c:pt idx="938">
                  <c:v>8</c:v>
                </c:pt>
                <c:pt idx="939">
                  <c:v>4</c:v>
                </c:pt>
                <c:pt idx="940">
                  <c:v>6</c:v>
                </c:pt>
                <c:pt idx="941">
                  <c:v>8</c:v>
                </c:pt>
                <c:pt idx="942">
                  <c:v>14</c:v>
                </c:pt>
                <c:pt idx="943">
                  <c:v>5</c:v>
                </c:pt>
                <c:pt idx="944">
                  <c:v>6</c:v>
                </c:pt>
                <c:pt idx="945">
                  <c:v>10</c:v>
                </c:pt>
                <c:pt idx="946">
                  <c:v>13</c:v>
                </c:pt>
                <c:pt idx="947">
                  <c:v>8</c:v>
                </c:pt>
                <c:pt idx="948">
                  <c:v>12</c:v>
                </c:pt>
                <c:pt idx="949">
                  <c:v>8</c:v>
                </c:pt>
                <c:pt idx="950">
                  <c:v>6</c:v>
                </c:pt>
                <c:pt idx="951">
                  <c:v>14</c:v>
                </c:pt>
                <c:pt idx="952">
                  <c:v>12</c:v>
                </c:pt>
                <c:pt idx="953">
                  <c:v>9</c:v>
                </c:pt>
                <c:pt idx="954">
                  <c:v>16</c:v>
                </c:pt>
                <c:pt idx="955">
                  <c:v>5</c:v>
                </c:pt>
                <c:pt idx="956">
                  <c:v>11</c:v>
                </c:pt>
                <c:pt idx="957">
                  <c:v>12</c:v>
                </c:pt>
                <c:pt idx="958">
                  <c:v>6</c:v>
                </c:pt>
                <c:pt idx="959">
                  <c:v>12</c:v>
                </c:pt>
                <c:pt idx="960">
                  <c:v>12</c:v>
                </c:pt>
                <c:pt idx="961">
                  <c:v>12</c:v>
                </c:pt>
                <c:pt idx="962">
                  <c:v>12</c:v>
                </c:pt>
                <c:pt idx="963">
                  <c:v>13</c:v>
                </c:pt>
                <c:pt idx="964">
                  <c:v>12</c:v>
                </c:pt>
                <c:pt idx="965">
                  <c:v>13</c:v>
                </c:pt>
                <c:pt idx="966">
                  <c:v>16</c:v>
                </c:pt>
                <c:pt idx="967">
                  <c:v>10</c:v>
                </c:pt>
                <c:pt idx="968">
                  <c:v>14</c:v>
                </c:pt>
                <c:pt idx="969">
                  <c:v>14</c:v>
                </c:pt>
                <c:pt idx="970">
                  <c:v>15</c:v>
                </c:pt>
                <c:pt idx="971">
                  <c:v>5</c:v>
                </c:pt>
                <c:pt idx="972">
                  <c:v>15</c:v>
                </c:pt>
                <c:pt idx="973">
                  <c:v>16</c:v>
                </c:pt>
                <c:pt idx="974">
                  <c:v>12</c:v>
                </c:pt>
                <c:pt idx="975">
                  <c:v>13</c:v>
                </c:pt>
                <c:pt idx="976">
                  <c:v>13</c:v>
                </c:pt>
                <c:pt idx="977">
                  <c:v>13</c:v>
                </c:pt>
                <c:pt idx="978">
                  <c:v>17</c:v>
                </c:pt>
                <c:pt idx="979">
                  <c:v>18</c:v>
                </c:pt>
                <c:pt idx="980">
                  <c:v>17</c:v>
                </c:pt>
                <c:pt idx="981">
                  <c:v>3</c:v>
                </c:pt>
                <c:pt idx="982">
                  <c:v>20</c:v>
                </c:pt>
                <c:pt idx="983">
                  <c:v>16</c:v>
                </c:pt>
                <c:pt idx="984">
                  <c:v>18</c:v>
                </c:pt>
                <c:pt idx="985">
                  <c:v>8</c:v>
                </c:pt>
                <c:pt idx="986">
                  <c:v>14</c:v>
                </c:pt>
                <c:pt idx="987">
                  <c:v>23</c:v>
                </c:pt>
                <c:pt idx="988">
                  <c:v>15</c:v>
                </c:pt>
                <c:pt idx="989">
                  <c:v>23</c:v>
                </c:pt>
                <c:pt idx="990">
                  <c:v>26</c:v>
                </c:pt>
                <c:pt idx="991">
                  <c:v>21</c:v>
                </c:pt>
                <c:pt idx="992">
                  <c:v>10</c:v>
                </c:pt>
                <c:pt idx="993">
                  <c:v>24</c:v>
                </c:pt>
                <c:pt idx="994">
                  <c:v>27</c:v>
                </c:pt>
                <c:pt idx="995">
                  <c:v>25</c:v>
                </c:pt>
                <c:pt idx="996">
                  <c:v>21</c:v>
                </c:pt>
                <c:pt idx="997">
                  <c:v>20</c:v>
                </c:pt>
                <c:pt idx="998">
                  <c:v>21</c:v>
                </c:pt>
                <c:pt idx="999">
                  <c:v>25</c:v>
                </c:pt>
                <c:pt idx="1000">
                  <c:v>32</c:v>
                </c:pt>
                <c:pt idx="1001">
                  <c:v>22</c:v>
                </c:pt>
                <c:pt idx="1002">
                  <c:v>9</c:v>
                </c:pt>
                <c:pt idx="1003">
                  <c:v>25</c:v>
                </c:pt>
                <c:pt idx="1004">
                  <c:v>19</c:v>
                </c:pt>
                <c:pt idx="1005">
                  <c:v>19</c:v>
                </c:pt>
                <c:pt idx="1006">
                  <c:v>23</c:v>
                </c:pt>
                <c:pt idx="1007">
                  <c:v>27</c:v>
                </c:pt>
                <c:pt idx="1008">
                  <c:v>28</c:v>
                </c:pt>
                <c:pt idx="1009">
                  <c:v>29</c:v>
                </c:pt>
                <c:pt idx="1010">
                  <c:v>14</c:v>
                </c:pt>
                <c:pt idx="1011">
                  <c:v>26</c:v>
                </c:pt>
                <c:pt idx="1012">
                  <c:v>15</c:v>
                </c:pt>
                <c:pt idx="1013">
                  <c:v>17</c:v>
                </c:pt>
                <c:pt idx="1014">
                  <c:v>27</c:v>
                </c:pt>
                <c:pt idx="1015">
                  <c:v>25</c:v>
                </c:pt>
                <c:pt idx="1016">
                  <c:v>44</c:v>
                </c:pt>
                <c:pt idx="1017">
                  <c:v>28</c:v>
                </c:pt>
                <c:pt idx="1018">
                  <c:v>39</c:v>
                </c:pt>
                <c:pt idx="1019">
                  <c:v>40</c:v>
                </c:pt>
                <c:pt idx="1020">
                  <c:v>31</c:v>
                </c:pt>
                <c:pt idx="1021">
                  <c:v>34</c:v>
                </c:pt>
                <c:pt idx="1022">
                  <c:v>26</c:v>
                </c:pt>
                <c:pt idx="1023">
                  <c:v>15</c:v>
                </c:pt>
                <c:pt idx="1024">
                  <c:v>41</c:v>
                </c:pt>
                <c:pt idx="1025">
                  <c:v>33</c:v>
                </c:pt>
                <c:pt idx="1026">
                  <c:v>26</c:v>
                </c:pt>
                <c:pt idx="1027">
                  <c:v>40</c:v>
                </c:pt>
                <c:pt idx="1028">
                  <c:v>42</c:v>
                </c:pt>
                <c:pt idx="1029">
                  <c:v>32</c:v>
                </c:pt>
                <c:pt idx="1030">
                  <c:v>39</c:v>
                </c:pt>
                <c:pt idx="1031">
                  <c:v>33</c:v>
                </c:pt>
                <c:pt idx="1032">
                  <c:v>34</c:v>
                </c:pt>
                <c:pt idx="1033">
                  <c:v>26</c:v>
                </c:pt>
                <c:pt idx="1034">
                  <c:v>40</c:v>
                </c:pt>
                <c:pt idx="1035">
                  <c:v>47</c:v>
                </c:pt>
                <c:pt idx="1036">
                  <c:v>49</c:v>
                </c:pt>
                <c:pt idx="1037">
                  <c:v>28</c:v>
                </c:pt>
                <c:pt idx="1038">
                  <c:v>42</c:v>
                </c:pt>
                <c:pt idx="1039">
                  <c:v>46</c:v>
                </c:pt>
                <c:pt idx="1040">
                  <c:v>50</c:v>
                </c:pt>
                <c:pt idx="1041">
                  <c:v>44</c:v>
                </c:pt>
                <c:pt idx="1042">
                  <c:v>40</c:v>
                </c:pt>
                <c:pt idx="1043">
                  <c:v>17</c:v>
                </c:pt>
                <c:pt idx="1044">
                  <c:v>57</c:v>
                </c:pt>
                <c:pt idx="1045">
                  <c:v>48</c:v>
                </c:pt>
                <c:pt idx="1046">
                  <c:v>38</c:v>
                </c:pt>
                <c:pt idx="1047">
                  <c:v>51</c:v>
                </c:pt>
                <c:pt idx="1048">
                  <c:v>40</c:v>
                </c:pt>
                <c:pt idx="1049">
                  <c:v>38</c:v>
                </c:pt>
                <c:pt idx="1050">
                  <c:v>43</c:v>
                </c:pt>
                <c:pt idx="1051">
                  <c:v>49</c:v>
                </c:pt>
                <c:pt idx="1052">
                  <c:v>52</c:v>
                </c:pt>
                <c:pt idx="1053">
                  <c:v>49</c:v>
                </c:pt>
                <c:pt idx="1054">
                  <c:v>25</c:v>
                </c:pt>
                <c:pt idx="1055">
                  <c:v>59</c:v>
                </c:pt>
                <c:pt idx="1056">
                  <c:v>37</c:v>
                </c:pt>
                <c:pt idx="1057">
                  <c:v>54</c:v>
                </c:pt>
                <c:pt idx="1058">
                  <c:v>52</c:v>
                </c:pt>
                <c:pt idx="1059">
                  <c:v>51</c:v>
                </c:pt>
                <c:pt idx="1060">
                  <c:v>46</c:v>
                </c:pt>
                <c:pt idx="1061">
                  <c:v>57</c:v>
                </c:pt>
                <c:pt idx="1062">
                  <c:v>57</c:v>
                </c:pt>
                <c:pt idx="1063">
                  <c:v>50</c:v>
                </c:pt>
                <c:pt idx="1064">
                  <c:v>19</c:v>
                </c:pt>
                <c:pt idx="1065">
                  <c:v>43</c:v>
                </c:pt>
                <c:pt idx="1066">
                  <c:v>49</c:v>
                </c:pt>
                <c:pt idx="1067">
                  <c:v>40</c:v>
                </c:pt>
                <c:pt idx="1068">
                  <c:v>50</c:v>
                </c:pt>
                <c:pt idx="1069">
                  <c:v>46</c:v>
                </c:pt>
                <c:pt idx="1070">
                  <c:v>30</c:v>
                </c:pt>
                <c:pt idx="1071">
                  <c:v>38</c:v>
                </c:pt>
                <c:pt idx="1072">
                  <c:v>48</c:v>
                </c:pt>
                <c:pt idx="1073">
                  <c:v>46</c:v>
                </c:pt>
                <c:pt idx="1074">
                  <c:v>21</c:v>
                </c:pt>
                <c:pt idx="1075">
                  <c:v>54</c:v>
                </c:pt>
                <c:pt idx="1076">
                  <c:v>50</c:v>
                </c:pt>
                <c:pt idx="1077">
                  <c:v>42</c:v>
                </c:pt>
                <c:pt idx="1078">
                  <c:v>47</c:v>
                </c:pt>
                <c:pt idx="1079">
                  <c:v>40</c:v>
                </c:pt>
                <c:pt idx="1080">
                  <c:v>50</c:v>
                </c:pt>
                <c:pt idx="1081">
                  <c:v>47</c:v>
                </c:pt>
                <c:pt idx="1082">
                  <c:v>40</c:v>
                </c:pt>
                <c:pt idx="1083">
                  <c:v>53</c:v>
                </c:pt>
                <c:pt idx="1084">
                  <c:v>21</c:v>
                </c:pt>
                <c:pt idx="1085">
                  <c:v>45</c:v>
                </c:pt>
                <c:pt idx="1086">
                  <c:v>38</c:v>
                </c:pt>
                <c:pt idx="1087">
                  <c:v>40</c:v>
                </c:pt>
                <c:pt idx="1088">
                  <c:v>42</c:v>
                </c:pt>
                <c:pt idx="1089">
                  <c:v>35</c:v>
                </c:pt>
                <c:pt idx="1090">
                  <c:v>49</c:v>
                </c:pt>
                <c:pt idx="1091">
                  <c:v>42</c:v>
                </c:pt>
                <c:pt idx="1092">
                  <c:v>54</c:v>
                </c:pt>
                <c:pt idx="1093">
                  <c:v>39</c:v>
                </c:pt>
                <c:pt idx="1094">
                  <c:v>24</c:v>
                </c:pt>
                <c:pt idx="1095">
                  <c:v>22</c:v>
                </c:pt>
                <c:pt idx="1096">
                  <c:v>47</c:v>
                </c:pt>
                <c:pt idx="1097">
                  <c:v>45</c:v>
                </c:pt>
                <c:pt idx="1098">
                  <c:v>50</c:v>
                </c:pt>
                <c:pt idx="1099">
                  <c:v>40</c:v>
                </c:pt>
                <c:pt idx="1100">
                  <c:v>40</c:v>
                </c:pt>
                <c:pt idx="1101">
                  <c:v>35</c:v>
                </c:pt>
                <c:pt idx="1102">
                  <c:v>33</c:v>
                </c:pt>
                <c:pt idx="1103">
                  <c:v>41</c:v>
                </c:pt>
                <c:pt idx="1104">
                  <c:v>37</c:v>
                </c:pt>
                <c:pt idx="1105">
                  <c:v>20</c:v>
                </c:pt>
                <c:pt idx="1106">
                  <c:v>41</c:v>
                </c:pt>
                <c:pt idx="1107">
                  <c:v>36</c:v>
                </c:pt>
                <c:pt idx="1108">
                  <c:v>34</c:v>
                </c:pt>
                <c:pt idx="1109">
                  <c:v>39</c:v>
                </c:pt>
                <c:pt idx="1110">
                  <c:v>33</c:v>
                </c:pt>
                <c:pt idx="1111">
                  <c:v>32</c:v>
                </c:pt>
                <c:pt idx="1112">
                  <c:v>38</c:v>
                </c:pt>
                <c:pt idx="1113">
                  <c:v>36</c:v>
                </c:pt>
                <c:pt idx="1114">
                  <c:v>32</c:v>
                </c:pt>
                <c:pt idx="1115">
                  <c:v>23</c:v>
                </c:pt>
                <c:pt idx="1116">
                  <c:v>28</c:v>
                </c:pt>
                <c:pt idx="1117">
                  <c:v>33</c:v>
                </c:pt>
                <c:pt idx="1118">
                  <c:v>27</c:v>
                </c:pt>
                <c:pt idx="1119">
                  <c:v>35</c:v>
                </c:pt>
                <c:pt idx="1120">
                  <c:v>37</c:v>
                </c:pt>
                <c:pt idx="1121">
                  <c:v>28</c:v>
                </c:pt>
                <c:pt idx="1122">
                  <c:v>36</c:v>
                </c:pt>
                <c:pt idx="1123">
                  <c:v>29</c:v>
                </c:pt>
                <c:pt idx="1124">
                  <c:v>31</c:v>
                </c:pt>
                <c:pt idx="1125">
                  <c:v>35</c:v>
                </c:pt>
                <c:pt idx="1126">
                  <c:v>12</c:v>
                </c:pt>
                <c:pt idx="1127">
                  <c:v>19</c:v>
                </c:pt>
                <c:pt idx="1128">
                  <c:v>18</c:v>
                </c:pt>
                <c:pt idx="1129">
                  <c:v>24</c:v>
                </c:pt>
                <c:pt idx="1130">
                  <c:v>22</c:v>
                </c:pt>
                <c:pt idx="1131">
                  <c:v>22</c:v>
                </c:pt>
                <c:pt idx="1132">
                  <c:v>24</c:v>
                </c:pt>
                <c:pt idx="1133">
                  <c:v>24</c:v>
                </c:pt>
                <c:pt idx="1134">
                  <c:v>28</c:v>
                </c:pt>
                <c:pt idx="1135">
                  <c:v>23</c:v>
                </c:pt>
                <c:pt idx="1136">
                  <c:v>9</c:v>
                </c:pt>
                <c:pt idx="1137">
                  <c:v>21</c:v>
                </c:pt>
                <c:pt idx="1138">
                  <c:v>28</c:v>
                </c:pt>
                <c:pt idx="1139">
                  <c:v>21</c:v>
                </c:pt>
                <c:pt idx="1140">
                  <c:v>24</c:v>
                </c:pt>
                <c:pt idx="1141">
                  <c:v>20</c:v>
                </c:pt>
                <c:pt idx="1142">
                  <c:v>19</c:v>
                </c:pt>
                <c:pt idx="1143">
                  <c:v>21</c:v>
                </c:pt>
                <c:pt idx="1144">
                  <c:v>24</c:v>
                </c:pt>
                <c:pt idx="1145">
                  <c:v>17</c:v>
                </c:pt>
                <c:pt idx="1146">
                  <c:v>9</c:v>
                </c:pt>
                <c:pt idx="1147">
                  <c:v>20</c:v>
                </c:pt>
                <c:pt idx="1148">
                  <c:v>18</c:v>
                </c:pt>
                <c:pt idx="1149">
                  <c:v>29</c:v>
                </c:pt>
                <c:pt idx="1150">
                  <c:v>15</c:v>
                </c:pt>
                <c:pt idx="1151">
                  <c:v>18</c:v>
                </c:pt>
                <c:pt idx="1152">
                  <c:v>23</c:v>
                </c:pt>
                <c:pt idx="1153">
                  <c:v>16</c:v>
                </c:pt>
                <c:pt idx="1154">
                  <c:v>22</c:v>
                </c:pt>
                <c:pt idx="1155">
                  <c:v>26</c:v>
                </c:pt>
                <c:pt idx="1156">
                  <c:v>24</c:v>
                </c:pt>
                <c:pt idx="1157">
                  <c:v>10</c:v>
                </c:pt>
                <c:pt idx="1158">
                  <c:v>14</c:v>
                </c:pt>
                <c:pt idx="1159">
                  <c:v>12</c:v>
                </c:pt>
                <c:pt idx="1160">
                  <c:v>28</c:v>
                </c:pt>
                <c:pt idx="1161">
                  <c:v>19</c:v>
                </c:pt>
                <c:pt idx="1162">
                  <c:v>17</c:v>
                </c:pt>
                <c:pt idx="1163">
                  <c:v>19</c:v>
                </c:pt>
                <c:pt idx="1164">
                  <c:v>12</c:v>
                </c:pt>
                <c:pt idx="1165">
                  <c:v>10</c:v>
                </c:pt>
                <c:pt idx="1166">
                  <c:v>11</c:v>
                </c:pt>
                <c:pt idx="1167">
                  <c:v>6</c:v>
                </c:pt>
                <c:pt idx="1168">
                  <c:v>15</c:v>
                </c:pt>
                <c:pt idx="1169">
                  <c:v>13</c:v>
                </c:pt>
                <c:pt idx="1170">
                  <c:v>13</c:v>
                </c:pt>
                <c:pt idx="1171">
                  <c:v>11</c:v>
                </c:pt>
                <c:pt idx="1172">
                  <c:v>16</c:v>
                </c:pt>
                <c:pt idx="1173">
                  <c:v>13</c:v>
                </c:pt>
                <c:pt idx="1174">
                  <c:v>15</c:v>
                </c:pt>
                <c:pt idx="1175">
                  <c:v>16</c:v>
                </c:pt>
                <c:pt idx="1176">
                  <c:v>12</c:v>
                </c:pt>
                <c:pt idx="1177">
                  <c:v>6</c:v>
                </c:pt>
                <c:pt idx="1178">
                  <c:v>11</c:v>
                </c:pt>
                <c:pt idx="1179">
                  <c:v>11</c:v>
                </c:pt>
                <c:pt idx="1180">
                  <c:v>6</c:v>
                </c:pt>
                <c:pt idx="1181">
                  <c:v>12</c:v>
                </c:pt>
                <c:pt idx="1182">
                  <c:v>11</c:v>
                </c:pt>
                <c:pt idx="1183">
                  <c:v>12</c:v>
                </c:pt>
                <c:pt idx="1184">
                  <c:v>16</c:v>
                </c:pt>
                <c:pt idx="1185">
                  <c:v>12</c:v>
                </c:pt>
                <c:pt idx="1186">
                  <c:v>6</c:v>
                </c:pt>
                <c:pt idx="1187">
                  <c:v>3</c:v>
                </c:pt>
                <c:pt idx="1188">
                  <c:v>4</c:v>
                </c:pt>
                <c:pt idx="1189">
                  <c:v>13</c:v>
                </c:pt>
                <c:pt idx="1190">
                  <c:v>9</c:v>
                </c:pt>
                <c:pt idx="1191">
                  <c:v>11</c:v>
                </c:pt>
                <c:pt idx="1192">
                  <c:v>8</c:v>
                </c:pt>
                <c:pt idx="1193">
                  <c:v>10</c:v>
                </c:pt>
                <c:pt idx="1194">
                  <c:v>12</c:v>
                </c:pt>
                <c:pt idx="1195">
                  <c:v>8</c:v>
                </c:pt>
                <c:pt idx="1196">
                  <c:v>12</c:v>
                </c:pt>
                <c:pt idx="1197">
                  <c:v>9</c:v>
                </c:pt>
                <c:pt idx="1198">
                  <c:v>7</c:v>
                </c:pt>
                <c:pt idx="1199">
                  <c:v>13</c:v>
                </c:pt>
                <c:pt idx="1200">
                  <c:v>11</c:v>
                </c:pt>
                <c:pt idx="1201">
                  <c:v>9</c:v>
                </c:pt>
                <c:pt idx="1202">
                  <c:v>8</c:v>
                </c:pt>
                <c:pt idx="1203">
                  <c:v>12</c:v>
                </c:pt>
                <c:pt idx="1204">
                  <c:v>5</c:v>
                </c:pt>
                <c:pt idx="1205">
                  <c:v>8</c:v>
                </c:pt>
                <c:pt idx="1206">
                  <c:v>12</c:v>
                </c:pt>
                <c:pt idx="1207">
                  <c:v>12</c:v>
                </c:pt>
                <c:pt idx="1208">
                  <c:v>3</c:v>
                </c:pt>
                <c:pt idx="1209">
                  <c:v>8</c:v>
                </c:pt>
                <c:pt idx="1210">
                  <c:v>10</c:v>
                </c:pt>
                <c:pt idx="1211">
                  <c:v>12</c:v>
                </c:pt>
                <c:pt idx="1212">
                  <c:v>8</c:v>
                </c:pt>
                <c:pt idx="1213">
                  <c:v>8</c:v>
                </c:pt>
                <c:pt idx="1214">
                  <c:v>7</c:v>
                </c:pt>
                <c:pt idx="1215">
                  <c:v>11</c:v>
                </c:pt>
                <c:pt idx="1216">
                  <c:v>6</c:v>
                </c:pt>
                <c:pt idx="1217">
                  <c:v>10</c:v>
                </c:pt>
                <c:pt idx="1218">
                  <c:v>10</c:v>
                </c:pt>
                <c:pt idx="1219">
                  <c:v>5</c:v>
                </c:pt>
                <c:pt idx="1220">
                  <c:v>13</c:v>
                </c:pt>
                <c:pt idx="1221">
                  <c:v>8</c:v>
                </c:pt>
                <c:pt idx="1222">
                  <c:v>7</c:v>
                </c:pt>
                <c:pt idx="1223">
                  <c:v>8</c:v>
                </c:pt>
                <c:pt idx="1224">
                  <c:v>5</c:v>
                </c:pt>
                <c:pt idx="1225">
                  <c:v>8</c:v>
                </c:pt>
                <c:pt idx="1226">
                  <c:v>4</c:v>
                </c:pt>
                <c:pt idx="1227">
                  <c:v>8</c:v>
                </c:pt>
                <c:pt idx="1228">
                  <c:v>4</c:v>
                </c:pt>
                <c:pt idx="1229">
                  <c:v>6</c:v>
                </c:pt>
                <c:pt idx="1230">
                  <c:v>12</c:v>
                </c:pt>
                <c:pt idx="1231">
                  <c:v>8</c:v>
                </c:pt>
                <c:pt idx="1232">
                  <c:v>7</c:v>
                </c:pt>
                <c:pt idx="1233">
                  <c:v>7</c:v>
                </c:pt>
                <c:pt idx="1234">
                  <c:v>6</c:v>
                </c:pt>
                <c:pt idx="1235">
                  <c:v>4</c:v>
                </c:pt>
                <c:pt idx="1236">
                  <c:v>4</c:v>
                </c:pt>
                <c:pt idx="1237">
                  <c:v>6</c:v>
                </c:pt>
                <c:pt idx="1238">
                  <c:v>11</c:v>
                </c:pt>
                <c:pt idx="1239">
                  <c:v>4</c:v>
                </c:pt>
                <c:pt idx="1240">
                  <c:v>8</c:v>
                </c:pt>
                <c:pt idx="1241">
                  <c:v>7</c:v>
                </c:pt>
                <c:pt idx="1242">
                  <c:v>7</c:v>
                </c:pt>
                <c:pt idx="1243">
                  <c:v>9</c:v>
                </c:pt>
                <c:pt idx="1244">
                  <c:v>5</c:v>
                </c:pt>
                <c:pt idx="1245">
                  <c:v>4</c:v>
                </c:pt>
                <c:pt idx="1246">
                  <c:v>6</c:v>
                </c:pt>
                <c:pt idx="1247">
                  <c:v>12</c:v>
                </c:pt>
                <c:pt idx="1248">
                  <c:v>9</c:v>
                </c:pt>
                <c:pt idx="1249">
                  <c:v>13</c:v>
                </c:pt>
                <c:pt idx="1250">
                  <c:v>2</c:v>
                </c:pt>
                <c:pt idx="1251">
                  <c:v>7</c:v>
                </c:pt>
                <c:pt idx="1252">
                  <c:v>8</c:v>
                </c:pt>
                <c:pt idx="1253">
                  <c:v>5</c:v>
                </c:pt>
                <c:pt idx="1254">
                  <c:v>4</c:v>
                </c:pt>
                <c:pt idx="1255">
                  <c:v>10</c:v>
                </c:pt>
                <c:pt idx="1256">
                  <c:v>11</c:v>
                </c:pt>
                <c:pt idx="1257">
                  <c:v>5</c:v>
                </c:pt>
                <c:pt idx="1258">
                  <c:v>7</c:v>
                </c:pt>
                <c:pt idx="1259">
                  <c:v>10</c:v>
                </c:pt>
                <c:pt idx="1260">
                  <c:v>3</c:v>
                </c:pt>
                <c:pt idx="1261">
                  <c:v>5</c:v>
                </c:pt>
                <c:pt idx="1262">
                  <c:v>7</c:v>
                </c:pt>
                <c:pt idx="1263">
                  <c:v>6</c:v>
                </c:pt>
                <c:pt idx="1264">
                  <c:v>8</c:v>
                </c:pt>
                <c:pt idx="1265">
                  <c:v>11</c:v>
                </c:pt>
                <c:pt idx="1266">
                  <c:v>6</c:v>
                </c:pt>
                <c:pt idx="1267">
                  <c:v>6</c:v>
                </c:pt>
                <c:pt idx="1268">
                  <c:v>3</c:v>
                </c:pt>
                <c:pt idx="1269">
                  <c:v>9</c:v>
                </c:pt>
                <c:pt idx="1270">
                  <c:v>5</c:v>
                </c:pt>
                <c:pt idx="1271">
                  <c:v>6</c:v>
                </c:pt>
                <c:pt idx="1272">
                  <c:v>6</c:v>
                </c:pt>
                <c:pt idx="1273">
                  <c:v>7</c:v>
                </c:pt>
                <c:pt idx="1274">
                  <c:v>6</c:v>
                </c:pt>
                <c:pt idx="1275">
                  <c:v>5</c:v>
                </c:pt>
                <c:pt idx="1276">
                  <c:v>10</c:v>
                </c:pt>
                <c:pt idx="1277">
                  <c:v>5</c:v>
                </c:pt>
                <c:pt idx="1278">
                  <c:v>8</c:v>
                </c:pt>
                <c:pt idx="1279">
                  <c:v>6</c:v>
                </c:pt>
                <c:pt idx="1280">
                  <c:v>4</c:v>
                </c:pt>
                <c:pt idx="1281">
                  <c:v>6</c:v>
                </c:pt>
                <c:pt idx="1282">
                  <c:v>8</c:v>
                </c:pt>
                <c:pt idx="1283">
                  <c:v>11</c:v>
                </c:pt>
                <c:pt idx="1284">
                  <c:v>10</c:v>
                </c:pt>
                <c:pt idx="1285">
                  <c:v>7</c:v>
                </c:pt>
                <c:pt idx="1286">
                  <c:v>5</c:v>
                </c:pt>
                <c:pt idx="1287">
                  <c:v>7</c:v>
                </c:pt>
                <c:pt idx="1288">
                  <c:v>6</c:v>
                </c:pt>
                <c:pt idx="1289">
                  <c:v>7</c:v>
                </c:pt>
                <c:pt idx="1290">
                  <c:v>4</c:v>
                </c:pt>
                <c:pt idx="1291">
                  <c:v>1</c:v>
                </c:pt>
                <c:pt idx="1292">
                  <c:v>8</c:v>
                </c:pt>
                <c:pt idx="1293">
                  <c:v>7</c:v>
                </c:pt>
                <c:pt idx="1294">
                  <c:v>6</c:v>
                </c:pt>
                <c:pt idx="1295">
                  <c:v>3</c:v>
                </c:pt>
                <c:pt idx="1296">
                  <c:v>9</c:v>
                </c:pt>
                <c:pt idx="1297">
                  <c:v>9</c:v>
                </c:pt>
                <c:pt idx="1298">
                  <c:v>4</c:v>
                </c:pt>
                <c:pt idx="1299">
                  <c:v>8</c:v>
                </c:pt>
                <c:pt idx="1300">
                  <c:v>9</c:v>
                </c:pt>
                <c:pt idx="1301">
                  <c:v>1</c:v>
                </c:pt>
                <c:pt idx="1302">
                  <c:v>7</c:v>
                </c:pt>
                <c:pt idx="1303">
                  <c:v>12</c:v>
                </c:pt>
                <c:pt idx="1304">
                  <c:v>7</c:v>
                </c:pt>
                <c:pt idx="1305">
                  <c:v>7</c:v>
                </c:pt>
                <c:pt idx="1306">
                  <c:v>5</c:v>
                </c:pt>
                <c:pt idx="1307">
                  <c:v>3</c:v>
                </c:pt>
                <c:pt idx="1308">
                  <c:v>4</c:v>
                </c:pt>
                <c:pt idx="1309">
                  <c:v>2</c:v>
                </c:pt>
                <c:pt idx="1310">
                  <c:v>7</c:v>
                </c:pt>
                <c:pt idx="1311">
                  <c:v>4</c:v>
                </c:pt>
                <c:pt idx="1312">
                  <c:v>7</c:v>
                </c:pt>
                <c:pt idx="1313">
                  <c:v>11</c:v>
                </c:pt>
                <c:pt idx="1314">
                  <c:v>5</c:v>
                </c:pt>
                <c:pt idx="1315">
                  <c:v>5</c:v>
                </c:pt>
                <c:pt idx="1316">
                  <c:v>6</c:v>
                </c:pt>
                <c:pt idx="1317">
                  <c:v>5</c:v>
                </c:pt>
                <c:pt idx="1318">
                  <c:v>5</c:v>
                </c:pt>
                <c:pt idx="1319">
                  <c:v>1</c:v>
                </c:pt>
                <c:pt idx="1320">
                  <c:v>2</c:v>
                </c:pt>
                <c:pt idx="1321">
                  <c:v>5</c:v>
                </c:pt>
                <c:pt idx="1322">
                  <c:v>3</c:v>
                </c:pt>
                <c:pt idx="1323">
                  <c:v>6</c:v>
                </c:pt>
                <c:pt idx="1324">
                  <c:v>7</c:v>
                </c:pt>
                <c:pt idx="1325">
                  <c:v>12</c:v>
                </c:pt>
                <c:pt idx="1326">
                  <c:v>4</c:v>
                </c:pt>
                <c:pt idx="1327">
                  <c:v>8</c:v>
                </c:pt>
                <c:pt idx="1328">
                  <c:v>9</c:v>
                </c:pt>
                <c:pt idx="1329">
                  <c:v>7</c:v>
                </c:pt>
                <c:pt idx="1330">
                  <c:v>10</c:v>
                </c:pt>
                <c:pt idx="1331">
                  <c:v>8</c:v>
                </c:pt>
                <c:pt idx="1332">
                  <c:v>1</c:v>
                </c:pt>
                <c:pt idx="1333">
                  <c:v>4</c:v>
                </c:pt>
                <c:pt idx="1334">
                  <c:v>2</c:v>
                </c:pt>
                <c:pt idx="1335">
                  <c:v>4</c:v>
                </c:pt>
                <c:pt idx="1336">
                  <c:v>4</c:v>
                </c:pt>
                <c:pt idx="1337">
                  <c:v>4</c:v>
                </c:pt>
                <c:pt idx="1338">
                  <c:v>8</c:v>
                </c:pt>
                <c:pt idx="1339">
                  <c:v>7</c:v>
                </c:pt>
                <c:pt idx="1340">
                  <c:v>2</c:v>
                </c:pt>
                <c:pt idx="1341">
                  <c:v>2</c:v>
                </c:pt>
                <c:pt idx="1342">
                  <c:v>2</c:v>
                </c:pt>
                <c:pt idx="1343">
                  <c:v>8</c:v>
                </c:pt>
                <c:pt idx="1344">
                  <c:v>4</c:v>
                </c:pt>
                <c:pt idx="1345">
                  <c:v>5</c:v>
                </c:pt>
                <c:pt idx="1346">
                  <c:v>8</c:v>
                </c:pt>
                <c:pt idx="1347">
                  <c:v>6</c:v>
                </c:pt>
                <c:pt idx="1348">
                  <c:v>7</c:v>
                </c:pt>
                <c:pt idx="1349">
                  <c:v>2</c:v>
                </c:pt>
                <c:pt idx="1350">
                  <c:v>5</c:v>
                </c:pt>
                <c:pt idx="1351">
                  <c:v>5</c:v>
                </c:pt>
                <c:pt idx="1352">
                  <c:v>4</c:v>
                </c:pt>
                <c:pt idx="1353">
                  <c:v>3</c:v>
                </c:pt>
                <c:pt idx="1354">
                  <c:v>4</c:v>
                </c:pt>
                <c:pt idx="1355">
                  <c:v>6</c:v>
                </c:pt>
                <c:pt idx="1356">
                  <c:v>5</c:v>
                </c:pt>
                <c:pt idx="1357">
                  <c:v>7</c:v>
                </c:pt>
                <c:pt idx="1358">
                  <c:v>3</c:v>
                </c:pt>
                <c:pt idx="1359">
                  <c:v>7</c:v>
                </c:pt>
                <c:pt idx="1360">
                  <c:v>7</c:v>
                </c:pt>
                <c:pt idx="1361">
                  <c:v>8</c:v>
                </c:pt>
                <c:pt idx="1362">
                  <c:v>5</c:v>
                </c:pt>
                <c:pt idx="1363">
                  <c:v>0</c:v>
                </c:pt>
                <c:pt idx="1364">
                  <c:v>2</c:v>
                </c:pt>
                <c:pt idx="1365">
                  <c:v>7</c:v>
                </c:pt>
                <c:pt idx="1366">
                  <c:v>5</c:v>
                </c:pt>
                <c:pt idx="1367">
                  <c:v>10</c:v>
                </c:pt>
                <c:pt idx="1368">
                  <c:v>5</c:v>
                </c:pt>
                <c:pt idx="1369">
                  <c:v>6</c:v>
                </c:pt>
                <c:pt idx="1370">
                  <c:v>7</c:v>
                </c:pt>
                <c:pt idx="1371">
                  <c:v>6</c:v>
                </c:pt>
                <c:pt idx="1372">
                  <c:v>3</c:v>
                </c:pt>
                <c:pt idx="1373">
                  <c:v>1</c:v>
                </c:pt>
                <c:pt idx="1374">
                  <c:v>6</c:v>
                </c:pt>
                <c:pt idx="1375">
                  <c:v>6</c:v>
                </c:pt>
                <c:pt idx="1376">
                  <c:v>3</c:v>
                </c:pt>
                <c:pt idx="1377">
                  <c:v>8</c:v>
                </c:pt>
                <c:pt idx="1378">
                  <c:v>3</c:v>
                </c:pt>
                <c:pt idx="1379">
                  <c:v>2</c:v>
                </c:pt>
                <c:pt idx="1380">
                  <c:v>11</c:v>
                </c:pt>
                <c:pt idx="1381">
                  <c:v>7</c:v>
                </c:pt>
                <c:pt idx="1382">
                  <c:v>3</c:v>
                </c:pt>
                <c:pt idx="1383">
                  <c:v>7</c:v>
                </c:pt>
                <c:pt idx="1384">
                  <c:v>1</c:v>
                </c:pt>
                <c:pt idx="1385">
                  <c:v>11</c:v>
                </c:pt>
                <c:pt idx="1386">
                  <c:v>5</c:v>
                </c:pt>
                <c:pt idx="1387">
                  <c:v>3</c:v>
                </c:pt>
                <c:pt idx="1388">
                  <c:v>1</c:v>
                </c:pt>
                <c:pt idx="1389">
                  <c:v>4</c:v>
                </c:pt>
                <c:pt idx="1390">
                  <c:v>2</c:v>
                </c:pt>
                <c:pt idx="1391">
                  <c:v>14</c:v>
                </c:pt>
                <c:pt idx="1392">
                  <c:v>8</c:v>
                </c:pt>
                <c:pt idx="1393">
                  <c:v>4</c:v>
                </c:pt>
                <c:pt idx="1394">
                  <c:v>2</c:v>
                </c:pt>
                <c:pt idx="1395">
                  <c:v>3</c:v>
                </c:pt>
                <c:pt idx="1396">
                  <c:v>4</c:v>
                </c:pt>
                <c:pt idx="1397">
                  <c:v>5</c:v>
                </c:pt>
                <c:pt idx="1398">
                  <c:v>5</c:v>
                </c:pt>
                <c:pt idx="1399">
                  <c:v>6</c:v>
                </c:pt>
                <c:pt idx="1400">
                  <c:v>3</c:v>
                </c:pt>
                <c:pt idx="1401">
                  <c:v>3</c:v>
                </c:pt>
                <c:pt idx="1402">
                  <c:v>4</c:v>
                </c:pt>
                <c:pt idx="1403">
                  <c:v>10</c:v>
                </c:pt>
                <c:pt idx="1404">
                  <c:v>1</c:v>
                </c:pt>
                <c:pt idx="1405">
                  <c:v>2</c:v>
                </c:pt>
                <c:pt idx="1406">
                  <c:v>3</c:v>
                </c:pt>
                <c:pt idx="1407">
                  <c:v>11</c:v>
                </c:pt>
                <c:pt idx="1408">
                  <c:v>8</c:v>
                </c:pt>
                <c:pt idx="1409">
                  <c:v>5</c:v>
                </c:pt>
                <c:pt idx="1410">
                  <c:v>4</c:v>
                </c:pt>
                <c:pt idx="1411">
                  <c:v>4</c:v>
                </c:pt>
                <c:pt idx="1412">
                  <c:v>5</c:v>
                </c:pt>
                <c:pt idx="1413">
                  <c:v>6</c:v>
                </c:pt>
                <c:pt idx="1414">
                  <c:v>6</c:v>
                </c:pt>
                <c:pt idx="1415">
                  <c:v>5</c:v>
                </c:pt>
                <c:pt idx="1416">
                  <c:v>6</c:v>
                </c:pt>
                <c:pt idx="1417">
                  <c:v>4</c:v>
                </c:pt>
                <c:pt idx="1418">
                  <c:v>3</c:v>
                </c:pt>
                <c:pt idx="1419">
                  <c:v>8</c:v>
                </c:pt>
                <c:pt idx="1420">
                  <c:v>11</c:v>
                </c:pt>
                <c:pt idx="1421">
                  <c:v>12</c:v>
                </c:pt>
                <c:pt idx="1422">
                  <c:v>4</c:v>
                </c:pt>
                <c:pt idx="1423">
                  <c:v>3</c:v>
                </c:pt>
                <c:pt idx="1424">
                  <c:v>7</c:v>
                </c:pt>
                <c:pt idx="1425">
                  <c:v>3</c:v>
                </c:pt>
                <c:pt idx="1426">
                  <c:v>6</c:v>
                </c:pt>
                <c:pt idx="1427">
                  <c:v>7</c:v>
                </c:pt>
                <c:pt idx="1428">
                  <c:v>4</c:v>
                </c:pt>
                <c:pt idx="1429">
                  <c:v>4</c:v>
                </c:pt>
                <c:pt idx="1430">
                  <c:v>5</c:v>
                </c:pt>
                <c:pt idx="1431">
                  <c:v>4</c:v>
                </c:pt>
                <c:pt idx="1432">
                  <c:v>4</c:v>
                </c:pt>
                <c:pt idx="1433">
                  <c:v>8</c:v>
                </c:pt>
                <c:pt idx="1434">
                  <c:v>5</c:v>
                </c:pt>
                <c:pt idx="1435">
                  <c:v>5</c:v>
                </c:pt>
                <c:pt idx="1436">
                  <c:v>5</c:v>
                </c:pt>
                <c:pt idx="1437">
                  <c:v>4</c:v>
                </c:pt>
                <c:pt idx="1438">
                  <c:v>3</c:v>
                </c:pt>
                <c:pt idx="1439">
                  <c:v>6</c:v>
                </c:pt>
                <c:pt idx="1440">
                  <c:v>6</c:v>
                </c:pt>
                <c:pt idx="1441">
                  <c:v>6</c:v>
                </c:pt>
                <c:pt idx="1442">
                  <c:v>3</c:v>
                </c:pt>
                <c:pt idx="1443">
                  <c:v>5</c:v>
                </c:pt>
                <c:pt idx="1444">
                  <c:v>4</c:v>
                </c:pt>
                <c:pt idx="1445">
                  <c:v>5</c:v>
                </c:pt>
                <c:pt idx="1446">
                  <c:v>5</c:v>
                </c:pt>
                <c:pt idx="1447">
                  <c:v>4</c:v>
                </c:pt>
                <c:pt idx="1448">
                  <c:v>9</c:v>
                </c:pt>
                <c:pt idx="1449">
                  <c:v>7</c:v>
                </c:pt>
                <c:pt idx="1450">
                  <c:v>4</c:v>
                </c:pt>
                <c:pt idx="1451">
                  <c:v>6</c:v>
                </c:pt>
                <c:pt idx="1452">
                  <c:v>8</c:v>
                </c:pt>
                <c:pt idx="1453">
                  <c:v>2</c:v>
                </c:pt>
                <c:pt idx="1454">
                  <c:v>5</c:v>
                </c:pt>
                <c:pt idx="1455">
                  <c:v>7</c:v>
                </c:pt>
                <c:pt idx="1456">
                  <c:v>3</c:v>
                </c:pt>
                <c:pt idx="1457">
                  <c:v>6</c:v>
                </c:pt>
                <c:pt idx="1458">
                  <c:v>4</c:v>
                </c:pt>
                <c:pt idx="1459">
                  <c:v>9</c:v>
                </c:pt>
                <c:pt idx="1460">
                  <c:v>4</c:v>
                </c:pt>
                <c:pt idx="1461">
                  <c:v>3</c:v>
                </c:pt>
                <c:pt idx="1462">
                  <c:v>3</c:v>
                </c:pt>
                <c:pt idx="1463">
                  <c:v>6</c:v>
                </c:pt>
                <c:pt idx="1464">
                  <c:v>5</c:v>
                </c:pt>
                <c:pt idx="1465">
                  <c:v>4</c:v>
                </c:pt>
                <c:pt idx="1466">
                  <c:v>2</c:v>
                </c:pt>
                <c:pt idx="1467">
                  <c:v>3</c:v>
                </c:pt>
                <c:pt idx="1468">
                  <c:v>4</c:v>
                </c:pt>
                <c:pt idx="1469">
                  <c:v>8</c:v>
                </c:pt>
                <c:pt idx="1470">
                  <c:v>8</c:v>
                </c:pt>
                <c:pt idx="1471">
                  <c:v>6</c:v>
                </c:pt>
                <c:pt idx="1472">
                  <c:v>7</c:v>
                </c:pt>
                <c:pt idx="1473">
                  <c:v>6</c:v>
                </c:pt>
                <c:pt idx="1474">
                  <c:v>7</c:v>
                </c:pt>
                <c:pt idx="1475">
                  <c:v>3</c:v>
                </c:pt>
                <c:pt idx="1476">
                  <c:v>3</c:v>
                </c:pt>
                <c:pt idx="1477">
                  <c:v>7</c:v>
                </c:pt>
                <c:pt idx="1478">
                  <c:v>7</c:v>
                </c:pt>
                <c:pt idx="1479">
                  <c:v>4</c:v>
                </c:pt>
                <c:pt idx="1480">
                  <c:v>7</c:v>
                </c:pt>
                <c:pt idx="1481">
                  <c:v>4</c:v>
                </c:pt>
                <c:pt idx="1482">
                  <c:v>6</c:v>
                </c:pt>
                <c:pt idx="1483">
                  <c:v>5</c:v>
                </c:pt>
                <c:pt idx="1484">
                  <c:v>5</c:v>
                </c:pt>
                <c:pt idx="1485">
                  <c:v>4</c:v>
                </c:pt>
                <c:pt idx="1486">
                  <c:v>9</c:v>
                </c:pt>
                <c:pt idx="1487">
                  <c:v>5</c:v>
                </c:pt>
                <c:pt idx="1488">
                  <c:v>3</c:v>
                </c:pt>
                <c:pt idx="1489">
                  <c:v>8</c:v>
                </c:pt>
                <c:pt idx="1490">
                  <c:v>4</c:v>
                </c:pt>
                <c:pt idx="1491">
                  <c:v>3</c:v>
                </c:pt>
                <c:pt idx="1492">
                  <c:v>5</c:v>
                </c:pt>
                <c:pt idx="1493">
                  <c:v>9</c:v>
                </c:pt>
                <c:pt idx="1494">
                  <c:v>3</c:v>
                </c:pt>
                <c:pt idx="1495">
                  <c:v>5</c:v>
                </c:pt>
                <c:pt idx="1496">
                  <c:v>8</c:v>
                </c:pt>
                <c:pt idx="1497">
                  <c:v>2</c:v>
                </c:pt>
                <c:pt idx="1498">
                  <c:v>7</c:v>
                </c:pt>
                <c:pt idx="1499">
                  <c:v>4</c:v>
                </c:pt>
                <c:pt idx="1500">
                  <c:v>6</c:v>
                </c:pt>
                <c:pt idx="1501">
                  <c:v>3</c:v>
                </c:pt>
                <c:pt idx="1502">
                  <c:v>8</c:v>
                </c:pt>
                <c:pt idx="1503">
                  <c:v>4</c:v>
                </c:pt>
                <c:pt idx="1504">
                  <c:v>8</c:v>
                </c:pt>
                <c:pt idx="1505">
                  <c:v>4</c:v>
                </c:pt>
                <c:pt idx="1506">
                  <c:v>7</c:v>
                </c:pt>
                <c:pt idx="1507">
                  <c:v>3</c:v>
                </c:pt>
                <c:pt idx="1508">
                  <c:v>5</c:v>
                </c:pt>
                <c:pt idx="1509">
                  <c:v>6</c:v>
                </c:pt>
                <c:pt idx="1510">
                  <c:v>4</c:v>
                </c:pt>
                <c:pt idx="1511">
                  <c:v>3</c:v>
                </c:pt>
                <c:pt idx="1512">
                  <c:v>4</c:v>
                </c:pt>
                <c:pt idx="1513">
                  <c:v>5</c:v>
                </c:pt>
                <c:pt idx="1514">
                  <c:v>2</c:v>
                </c:pt>
                <c:pt idx="1515">
                  <c:v>4</c:v>
                </c:pt>
                <c:pt idx="1516">
                  <c:v>3</c:v>
                </c:pt>
                <c:pt idx="1517">
                  <c:v>5</c:v>
                </c:pt>
                <c:pt idx="1518">
                  <c:v>3</c:v>
                </c:pt>
                <c:pt idx="1519">
                  <c:v>5</c:v>
                </c:pt>
                <c:pt idx="1520">
                  <c:v>2</c:v>
                </c:pt>
                <c:pt idx="1521">
                  <c:v>0</c:v>
                </c:pt>
                <c:pt idx="1522">
                  <c:v>3</c:v>
                </c:pt>
                <c:pt idx="1523">
                  <c:v>4</c:v>
                </c:pt>
                <c:pt idx="1524">
                  <c:v>6</c:v>
                </c:pt>
                <c:pt idx="1525">
                  <c:v>4</c:v>
                </c:pt>
                <c:pt idx="1526">
                  <c:v>4</c:v>
                </c:pt>
                <c:pt idx="1527">
                  <c:v>2</c:v>
                </c:pt>
                <c:pt idx="1528">
                  <c:v>2</c:v>
                </c:pt>
                <c:pt idx="1529">
                  <c:v>8</c:v>
                </c:pt>
                <c:pt idx="1530">
                  <c:v>4</c:v>
                </c:pt>
                <c:pt idx="1531">
                  <c:v>11</c:v>
                </c:pt>
                <c:pt idx="1532">
                  <c:v>4</c:v>
                </c:pt>
                <c:pt idx="1533">
                  <c:v>3</c:v>
                </c:pt>
                <c:pt idx="1534">
                  <c:v>6</c:v>
                </c:pt>
                <c:pt idx="1535">
                  <c:v>2</c:v>
                </c:pt>
                <c:pt idx="1536">
                  <c:v>9</c:v>
                </c:pt>
                <c:pt idx="1537">
                  <c:v>8</c:v>
                </c:pt>
                <c:pt idx="1538">
                  <c:v>2</c:v>
                </c:pt>
                <c:pt idx="1539">
                  <c:v>9</c:v>
                </c:pt>
                <c:pt idx="1540">
                  <c:v>7</c:v>
                </c:pt>
                <c:pt idx="1541">
                  <c:v>10</c:v>
                </c:pt>
                <c:pt idx="1542">
                  <c:v>7</c:v>
                </c:pt>
                <c:pt idx="1543">
                  <c:v>5</c:v>
                </c:pt>
                <c:pt idx="1544">
                  <c:v>3</c:v>
                </c:pt>
                <c:pt idx="1545">
                  <c:v>2</c:v>
                </c:pt>
                <c:pt idx="1546">
                  <c:v>4</c:v>
                </c:pt>
                <c:pt idx="1547">
                  <c:v>9</c:v>
                </c:pt>
                <c:pt idx="1548">
                  <c:v>10</c:v>
                </c:pt>
                <c:pt idx="1549">
                  <c:v>2</c:v>
                </c:pt>
                <c:pt idx="1550">
                  <c:v>6</c:v>
                </c:pt>
                <c:pt idx="1551">
                  <c:v>4</c:v>
                </c:pt>
                <c:pt idx="1552">
                  <c:v>4</c:v>
                </c:pt>
                <c:pt idx="1553">
                  <c:v>11</c:v>
                </c:pt>
                <c:pt idx="1554">
                  <c:v>3</c:v>
                </c:pt>
                <c:pt idx="1555">
                  <c:v>4</c:v>
                </c:pt>
                <c:pt idx="1556">
                  <c:v>3</c:v>
                </c:pt>
                <c:pt idx="1557">
                  <c:v>7</c:v>
                </c:pt>
                <c:pt idx="1558">
                  <c:v>7</c:v>
                </c:pt>
                <c:pt idx="1559">
                  <c:v>3</c:v>
                </c:pt>
                <c:pt idx="1560">
                  <c:v>3</c:v>
                </c:pt>
                <c:pt idx="1561">
                  <c:v>1</c:v>
                </c:pt>
                <c:pt idx="1562">
                  <c:v>4</c:v>
                </c:pt>
                <c:pt idx="1563">
                  <c:v>5</c:v>
                </c:pt>
                <c:pt idx="1564">
                  <c:v>5</c:v>
                </c:pt>
                <c:pt idx="1565">
                  <c:v>10</c:v>
                </c:pt>
                <c:pt idx="1566">
                  <c:v>5</c:v>
                </c:pt>
                <c:pt idx="1567">
                  <c:v>5</c:v>
                </c:pt>
                <c:pt idx="1568">
                  <c:v>1</c:v>
                </c:pt>
                <c:pt idx="1569">
                  <c:v>2</c:v>
                </c:pt>
                <c:pt idx="1570">
                  <c:v>3</c:v>
                </c:pt>
                <c:pt idx="1571">
                  <c:v>7</c:v>
                </c:pt>
                <c:pt idx="1572">
                  <c:v>3</c:v>
                </c:pt>
                <c:pt idx="1573">
                  <c:v>6</c:v>
                </c:pt>
                <c:pt idx="1574">
                  <c:v>3</c:v>
                </c:pt>
                <c:pt idx="1575">
                  <c:v>2</c:v>
                </c:pt>
                <c:pt idx="1576">
                  <c:v>7</c:v>
                </c:pt>
                <c:pt idx="1577">
                  <c:v>5</c:v>
                </c:pt>
                <c:pt idx="1578">
                  <c:v>4</c:v>
                </c:pt>
                <c:pt idx="1579">
                  <c:v>5</c:v>
                </c:pt>
                <c:pt idx="1580">
                  <c:v>1</c:v>
                </c:pt>
                <c:pt idx="1581">
                  <c:v>3</c:v>
                </c:pt>
                <c:pt idx="1582">
                  <c:v>3</c:v>
                </c:pt>
                <c:pt idx="1583">
                  <c:v>7</c:v>
                </c:pt>
                <c:pt idx="1584">
                  <c:v>3</c:v>
                </c:pt>
                <c:pt idx="1585">
                  <c:v>5</c:v>
                </c:pt>
                <c:pt idx="1586">
                  <c:v>6</c:v>
                </c:pt>
                <c:pt idx="1587">
                  <c:v>4</c:v>
                </c:pt>
                <c:pt idx="1588">
                  <c:v>2</c:v>
                </c:pt>
                <c:pt idx="1589">
                  <c:v>5</c:v>
                </c:pt>
                <c:pt idx="1590">
                  <c:v>3</c:v>
                </c:pt>
                <c:pt idx="1591">
                  <c:v>6</c:v>
                </c:pt>
                <c:pt idx="1592">
                  <c:v>5</c:v>
                </c:pt>
                <c:pt idx="1593">
                  <c:v>3</c:v>
                </c:pt>
                <c:pt idx="1594">
                  <c:v>4</c:v>
                </c:pt>
                <c:pt idx="1595">
                  <c:v>5</c:v>
                </c:pt>
                <c:pt idx="1596">
                  <c:v>4</c:v>
                </c:pt>
                <c:pt idx="1597">
                  <c:v>4</c:v>
                </c:pt>
                <c:pt idx="1598">
                  <c:v>2</c:v>
                </c:pt>
                <c:pt idx="1599">
                  <c:v>4</c:v>
                </c:pt>
                <c:pt idx="1600">
                  <c:v>1</c:v>
                </c:pt>
                <c:pt idx="1601">
                  <c:v>6</c:v>
                </c:pt>
                <c:pt idx="1602">
                  <c:v>9</c:v>
                </c:pt>
                <c:pt idx="1603">
                  <c:v>3</c:v>
                </c:pt>
                <c:pt idx="1604">
                  <c:v>4</c:v>
                </c:pt>
                <c:pt idx="1605">
                  <c:v>5</c:v>
                </c:pt>
                <c:pt idx="1606">
                  <c:v>3</c:v>
                </c:pt>
                <c:pt idx="1607">
                  <c:v>6</c:v>
                </c:pt>
                <c:pt idx="1608">
                  <c:v>4</c:v>
                </c:pt>
                <c:pt idx="1609">
                  <c:v>3</c:v>
                </c:pt>
                <c:pt idx="1610">
                  <c:v>2</c:v>
                </c:pt>
                <c:pt idx="1611">
                  <c:v>2</c:v>
                </c:pt>
                <c:pt idx="1612">
                  <c:v>2</c:v>
                </c:pt>
                <c:pt idx="1613">
                  <c:v>4</c:v>
                </c:pt>
                <c:pt idx="1614">
                  <c:v>2</c:v>
                </c:pt>
                <c:pt idx="1615">
                  <c:v>5</c:v>
                </c:pt>
                <c:pt idx="1616">
                  <c:v>1</c:v>
                </c:pt>
                <c:pt idx="1617">
                  <c:v>1</c:v>
                </c:pt>
                <c:pt idx="1618">
                  <c:v>5</c:v>
                </c:pt>
                <c:pt idx="1619">
                  <c:v>3</c:v>
                </c:pt>
                <c:pt idx="1620">
                  <c:v>8</c:v>
                </c:pt>
                <c:pt idx="1621">
                  <c:v>3</c:v>
                </c:pt>
                <c:pt idx="1622">
                  <c:v>7</c:v>
                </c:pt>
                <c:pt idx="1623">
                  <c:v>2</c:v>
                </c:pt>
                <c:pt idx="1624">
                  <c:v>2</c:v>
                </c:pt>
                <c:pt idx="1625">
                  <c:v>1</c:v>
                </c:pt>
                <c:pt idx="1626">
                  <c:v>6</c:v>
                </c:pt>
                <c:pt idx="1627">
                  <c:v>3</c:v>
                </c:pt>
                <c:pt idx="1628">
                  <c:v>3</c:v>
                </c:pt>
                <c:pt idx="1629">
                  <c:v>2</c:v>
                </c:pt>
                <c:pt idx="1630">
                  <c:v>2</c:v>
                </c:pt>
                <c:pt idx="1631">
                  <c:v>1</c:v>
                </c:pt>
                <c:pt idx="1632">
                  <c:v>5</c:v>
                </c:pt>
                <c:pt idx="1633">
                  <c:v>1</c:v>
                </c:pt>
                <c:pt idx="1634">
                  <c:v>3</c:v>
                </c:pt>
                <c:pt idx="1635">
                  <c:v>4</c:v>
                </c:pt>
                <c:pt idx="1636">
                  <c:v>1</c:v>
                </c:pt>
                <c:pt idx="1637">
                  <c:v>2</c:v>
                </c:pt>
                <c:pt idx="1638">
                  <c:v>2</c:v>
                </c:pt>
                <c:pt idx="1639">
                  <c:v>2</c:v>
                </c:pt>
                <c:pt idx="1640">
                  <c:v>4</c:v>
                </c:pt>
                <c:pt idx="1641">
                  <c:v>2</c:v>
                </c:pt>
                <c:pt idx="1642">
                  <c:v>0</c:v>
                </c:pt>
                <c:pt idx="1643">
                  <c:v>1</c:v>
                </c:pt>
                <c:pt idx="1644">
                  <c:v>0</c:v>
                </c:pt>
                <c:pt idx="1645">
                  <c:v>1</c:v>
                </c:pt>
                <c:pt idx="1646">
                  <c:v>0</c:v>
                </c:pt>
                <c:pt idx="1647">
                  <c:v>4</c:v>
                </c:pt>
                <c:pt idx="1648">
                  <c:v>0</c:v>
                </c:pt>
                <c:pt idx="1649">
                  <c:v>1</c:v>
                </c:pt>
                <c:pt idx="1650">
                  <c:v>2</c:v>
                </c:pt>
                <c:pt idx="1651">
                  <c:v>1</c:v>
                </c:pt>
                <c:pt idx="1652">
                  <c:v>1</c:v>
                </c:pt>
                <c:pt idx="1653">
                  <c:v>0</c:v>
                </c:pt>
                <c:pt idx="1654">
                  <c:v>1</c:v>
                </c:pt>
                <c:pt idx="1655">
                  <c:v>1</c:v>
                </c:pt>
                <c:pt idx="1656">
                  <c:v>2</c:v>
                </c:pt>
                <c:pt idx="1657">
                  <c:v>0</c:v>
                </c:pt>
                <c:pt idx="1658">
                  <c:v>1</c:v>
                </c:pt>
                <c:pt idx="1659">
                  <c:v>1</c:v>
                </c:pt>
                <c:pt idx="1660">
                  <c:v>1</c:v>
                </c:pt>
                <c:pt idx="1661">
                  <c:v>2</c:v>
                </c:pt>
                <c:pt idx="1662">
                  <c:v>1</c:v>
                </c:pt>
                <c:pt idx="1663">
                  <c:v>0</c:v>
                </c:pt>
                <c:pt idx="1664">
                  <c:v>0</c:v>
                </c:pt>
                <c:pt idx="1665">
                  <c:v>1</c:v>
                </c:pt>
                <c:pt idx="1666">
                  <c:v>0</c:v>
                </c:pt>
                <c:pt idx="1667">
                  <c:v>1</c:v>
                </c:pt>
                <c:pt idx="1668">
                  <c:v>0</c:v>
                </c:pt>
                <c:pt idx="1669">
                  <c:v>2</c:v>
                </c:pt>
                <c:pt idx="1670">
                  <c:v>1</c:v>
                </c:pt>
                <c:pt idx="1671">
                  <c:v>0</c:v>
                </c:pt>
                <c:pt idx="1672">
                  <c:v>1</c:v>
                </c:pt>
                <c:pt idx="1673">
                  <c:v>2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3</c:v>
                </c:pt>
                <c:pt idx="1686">
                  <c:v>0</c:v>
                </c:pt>
                <c:pt idx="1687">
                  <c:v>0</c:v>
                </c:pt>
                <c:pt idx="1688">
                  <c:v>1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1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1</c:v>
                </c:pt>
                <c:pt idx="1701">
                  <c:v>0</c:v>
                </c:pt>
                <c:pt idx="1702">
                  <c:v>0</c:v>
                </c:pt>
                <c:pt idx="1703">
                  <c:v>1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1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1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1</c:v>
                </c:pt>
                <c:pt idx="1724">
                  <c:v>0</c:v>
                </c:pt>
                <c:pt idx="1725">
                  <c:v>0</c:v>
                </c:pt>
                <c:pt idx="1726">
                  <c:v>1</c:v>
                </c:pt>
                <c:pt idx="1727">
                  <c:v>0</c:v>
                </c:pt>
                <c:pt idx="1728">
                  <c:v>1</c:v>
                </c:pt>
                <c:pt idx="1729">
                  <c:v>1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1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6799328"/>
        <c:axId val="486799888"/>
      </c:scatterChart>
      <c:valAx>
        <c:axId val="486799328"/>
        <c:scaling>
          <c:orientation val="minMax"/>
          <c:min val="-3.0000000000000006E-2"/>
        </c:scaling>
        <c:delete val="0"/>
        <c:axPos val="b"/>
        <c:numFmt formatCode="#,##0.00" sourceLinked="0"/>
        <c:majorTickMark val="out"/>
        <c:minorTickMark val="none"/>
        <c:tickLblPos val="nextTo"/>
        <c:crossAx val="486799888"/>
        <c:crosses val="autoZero"/>
        <c:crossBetween val="midCat"/>
      </c:valAx>
      <c:valAx>
        <c:axId val="486799888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8679932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Fe-55</a:t>
            </a:r>
            <a:r>
              <a:rPr lang="en-US" baseline="0" dirty="0" smtClean="0"/>
              <a:t> signal</a:t>
            </a:r>
            <a:endParaRPr lang="en-US" dirty="0"/>
          </a:p>
        </c:rich>
      </c:tx>
      <c:layout>
        <c:manualLayout>
          <c:xMode val="edge"/>
          <c:yMode val="edge"/>
          <c:x val="0.38445915005305187"/>
          <c:y val="6.22316871010373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Fe5500001!$A$1:$A$6407</c:f>
              <c:numCache>
                <c:formatCode>0.00E+00</c:formatCode>
                <c:ptCount val="6407"/>
                <c:pt idx="0">
                  <c:v>-8.8542799999999993E-9</c:v>
                </c:pt>
                <c:pt idx="1">
                  <c:v>-8.8511600000000007E-9</c:v>
                </c:pt>
                <c:pt idx="2">
                  <c:v>-8.8480300000000005E-9</c:v>
                </c:pt>
                <c:pt idx="3">
                  <c:v>-8.8449100000000002E-9</c:v>
                </c:pt>
                <c:pt idx="4">
                  <c:v>-8.84178E-9</c:v>
                </c:pt>
                <c:pt idx="5">
                  <c:v>-8.8386599999999998E-9</c:v>
                </c:pt>
                <c:pt idx="6">
                  <c:v>-8.8355299999999996E-9</c:v>
                </c:pt>
                <c:pt idx="7">
                  <c:v>-8.8324099999999993E-9</c:v>
                </c:pt>
                <c:pt idx="8">
                  <c:v>-8.8292800000000008E-9</c:v>
                </c:pt>
                <c:pt idx="9">
                  <c:v>-8.8261600000000005E-9</c:v>
                </c:pt>
                <c:pt idx="10">
                  <c:v>-8.8230300000000003E-9</c:v>
                </c:pt>
                <c:pt idx="11">
                  <c:v>-8.81991E-9</c:v>
                </c:pt>
                <c:pt idx="12">
                  <c:v>-8.8167799999999998E-9</c:v>
                </c:pt>
                <c:pt idx="13">
                  <c:v>-8.8136599999999995E-9</c:v>
                </c:pt>
                <c:pt idx="14">
                  <c:v>-8.8105299999999994E-9</c:v>
                </c:pt>
                <c:pt idx="15">
                  <c:v>-8.8074100000000007E-9</c:v>
                </c:pt>
                <c:pt idx="16">
                  <c:v>-8.8042800000000005E-9</c:v>
                </c:pt>
                <c:pt idx="17">
                  <c:v>-8.8011600000000002E-9</c:v>
                </c:pt>
                <c:pt idx="18">
                  <c:v>-8.7980300000000001E-9</c:v>
                </c:pt>
                <c:pt idx="19">
                  <c:v>-8.7949099999999998E-9</c:v>
                </c:pt>
                <c:pt idx="20">
                  <c:v>-8.7917799999999996E-9</c:v>
                </c:pt>
                <c:pt idx="21">
                  <c:v>-8.7886599999999993E-9</c:v>
                </c:pt>
                <c:pt idx="22">
                  <c:v>-8.7855300000000008E-9</c:v>
                </c:pt>
                <c:pt idx="23">
                  <c:v>-8.7824100000000005E-9</c:v>
                </c:pt>
                <c:pt idx="24">
                  <c:v>-8.7792800000000003E-9</c:v>
                </c:pt>
                <c:pt idx="25">
                  <c:v>-8.77616E-9</c:v>
                </c:pt>
                <c:pt idx="26">
                  <c:v>-8.7730299999999998E-9</c:v>
                </c:pt>
                <c:pt idx="27">
                  <c:v>-8.7699099999999995E-9</c:v>
                </c:pt>
                <c:pt idx="28">
                  <c:v>-8.7667799999999994E-9</c:v>
                </c:pt>
                <c:pt idx="29">
                  <c:v>-8.7636600000000007E-9</c:v>
                </c:pt>
                <c:pt idx="30">
                  <c:v>-8.7605300000000006E-9</c:v>
                </c:pt>
                <c:pt idx="31">
                  <c:v>-8.7574100000000003E-9</c:v>
                </c:pt>
                <c:pt idx="32">
                  <c:v>-8.7542800000000001E-9</c:v>
                </c:pt>
                <c:pt idx="33">
                  <c:v>-8.7511599999999998E-9</c:v>
                </c:pt>
                <c:pt idx="34">
                  <c:v>-8.7480299999999996E-9</c:v>
                </c:pt>
                <c:pt idx="35">
                  <c:v>-8.7449099999999993E-9</c:v>
                </c:pt>
                <c:pt idx="36">
                  <c:v>-8.7417800000000008E-9</c:v>
                </c:pt>
                <c:pt idx="37">
                  <c:v>-8.7386600000000005E-9</c:v>
                </c:pt>
                <c:pt idx="38">
                  <c:v>-8.7355300000000003E-9</c:v>
                </c:pt>
                <c:pt idx="39">
                  <c:v>-8.73241E-9</c:v>
                </c:pt>
                <c:pt idx="40">
                  <c:v>-8.7292799999999999E-9</c:v>
                </c:pt>
                <c:pt idx="41">
                  <c:v>-8.7261599999999996E-9</c:v>
                </c:pt>
                <c:pt idx="42">
                  <c:v>-8.7230299999999994E-9</c:v>
                </c:pt>
                <c:pt idx="43">
                  <c:v>-8.7199100000000008E-9</c:v>
                </c:pt>
                <c:pt idx="44">
                  <c:v>-8.7167800000000006E-9</c:v>
                </c:pt>
                <c:pt idx="45">
                  <c:v>-8.7136600000000003E-9</c:v>
                </c:pt>
                <c:pt idx="46">
                  <c:v>-8.7105300000000001E-9</c:v>
                </c:pt>
                <c:pt idx="47">
                  <c:v>-8.7074099999999998E-9</c:v>
                </c:pt>
                <c:pt idx="48">
                  <c:v>-8.7042799999999996E-9</c:v>
                </c:pt>
                <c:pt idx="49">
                  <c:v>-8.7011599999999993E-9</c:v>
                </c:pt>
                <c:pt idx="50">
                  <c:v>-8.6980299999999992E-9</c:v>
                </c:pt>
                <c:pt idx="51">
                  <c:v>-8.6949100000000005E-9</c:v>
                </c:pt>
                <c:pt idx="52">
                  <c:v>-8.6917800000000004E-9</c:v>
                </c:pt>
                <c:pt idx="53">
                  <c:v>-8.6886600000000001E-9</c:v>
                </c:pt>
                <c:pt idx="54">
                  <c:v>-8.6855299999999999E-9</c:v>
                </c:pt>
                <c:pt idx="55">
                  <c:v>-8.6824099999999996E-9</c:v>
                </c:pt>
                <c:pt idx="56">
                  <c:v>-8.6792799999999994E-9</c:v>
                </c:pt>
                <c:pt idx="57">
                  <c:v>-8.6761600000000008E-9</c:v>
                </c:pt>
                <c:pt idx="58">
                  <c:v>-8.6730300000000006E-9</c:v>
                </c:pt>
                <c:pt idx="59">
                  <c:v>-8.6699100000000003E-9</c:v>
                </c:pt>
                <c:pt idx="60">
                  <c:v>-8.6667800000000001E-9</c:v>
                </c:pt>
                <c:pt idx="61">
                  <c:v>-8.6636599999999998E-9</c:v>
                </c:pt>
                <c:pt idx="62">
                  <c:v>-8.6605299999999997E-9</c:v>
                </c:pt>
                <c:pt idx="63">
                  <c:v>-8.6574099999999994E-9</c:v>
                </c:pt>
                <c:pt idx="64">
                  <c:v>-8.6542799999999992E-9</c:v>
                </c:pt>
                <c:pt idx="65">
                  <c:v>-8.6511600000000006E-9</c:v>
                </c:pt>
                <c:pt idx="66">
                  <c:v>-8.6480300000000004E-9</c:v>
                </c:pt>
                <c:pt idx="67">
                  <c:v>-8.6449100000000001E-9</c:v>
                </c:pt>
                <c:pt idx="68">
                  <c:v>-8.6417799999999999E-9</c:v>
                </c:pt>
                <c:pt idx="69">
                  <c:v>-8.6386599999999996E-9</c:v>
                </c:pt>
                <c:pt idx="70">
                  <c:v>-8.6355299999999994E-9</c:v>
                </c:pt>
                <c:pt idx="71">
                  <c:v>-8.6324100000000008E-9</c:v>
                </c:pt>
                <c:pt idx="72">
                  <c:v>-8.6292800000000006E-9</c:v>
                </c:pt>
                <c:pt idx="73">
                  <c:v>-8.6261600000000003E-9</c:v>
                </c:pt>
                <c:pt idx="74">
                  <c:v>-8.6230300000000002E-9</c:v>
                </c:pt>
                <c:pt idx="75">
                  <c:v>-8.6199099999999999E-9</c:v>
                </c:pt>
                <c:pt idx="76">
                  <c:v>-8.6167799999999997E-9</c:v>
                </c:pt>
                <c:pt idx="77">
                  <c:v>-8.6136599999999994E-9</c:v>
                </c:pt>
                <c:pt idx="78">
                  <c:v>-8.6105299999999992E-9</c:v>
                </c:pt>
                <c:pt idx="79">
                  <c:v>-8.6074100000000006E-9</c:v>
                </c:pt>
                <c:pt idx="80">
                  <c:v>-8.6042800000000004E-9</c:v>
                </c:pt>
                <c:pt idx="81">
                  <c:v>-8.6011600000000001E-9</c:v>
                </c:pt>
                <c:pt idx="82">
                  <c:v>-8.5980299999999999E-9</c:v>
                </c:pt>
                <c:pt idx="83">
                  <c:v>-8.5949099999999996E-9</c:v>
                </c:pt>
                <c:pt idx="84">
                  <c:v>-8.5917799999999995E-9</c:v>
                </c:pt>
                <c:pt idx="85">
                  <c:v>-8.5886600000000008E-9</c:v>
                </c:pt>
                <c:pt idx="86">
                  <c:v>-8.5855300000000006E-9</c:v>
                </c:pt>
                <c:pt idx="87">
                  <c:v>-8.5824100000000004E-9</c:v>
                </c:pt>
                <c:pt idx="88">
                  <c:v>-8.5792800000000002E-9</c:v>
                </c:pt>
                <c:pt idx="89">
                  <c:v>-8.5761599999999999E-9</c:v>
                </c:pt>
                <c:pt idx="90">
                  <c:v>-8.5730299999999997E-9</c:v>
                </c:pt>
                <c:pt idx="91">
                  <c:v>-8.5699099999999994E-9</c:v>
                </c:pt>
                <c:pt idx="92">
                  <c:v>-8.5667799999999992E-9</c:v>
                </c:pt>
                <c:pt idx="93">
                  <c:v>-8.5636600000000006E-9</c:v>
                </c:pt>
                <c:pt idx="94">
                  <c:v>-8.5605300000000004E-9</c:v>
                </c:pt>
                <c:pt idx="95">
                  <c:v>-8.5574100000000001E-9</c:v>
                </c:pt>
                <c:pt idx="96">
                  <c:v>-8.55428E-9</c:v>
                </c:pt>
                <c:pt idx="97">
                  <c:v>-8.5511599999999997E-9</c:v>
                </c:pt>
                <c:pt idx="98">
                  <c:v>-8.5480299999999995E-9</c:v>
                </c:pt>
                <c:pt idx="99">
                  <c:v>-8.5449099999999992E-9</c:v>
                </c:pt>
                <c:pt idx="100">
                  <c:v>-8.5417800000000007E-9</c:v>
                </c:pt>
                <c:pt idx="101">
                  <c:v>-8.5386600000000004E-9</c:v>
                </c:pt>
                <c:pt idx="102">
                  <c:v>-8.5355300000000002E-9</c:v>
                </c:pt>
                <c:pt idx="103">
                  <c:v>-8.5324099999999999E-9</c:v>
                </c:pt>
                <c:pt idx="104">
                  <c:v>-8.5292799999999997E-9</c:v>
                </c:pt>
                <c:pt idx="105">
                  <c:v>-8.5261599999999994E-9</c:v>
                </c:pt>
                <c:pt idx="106">
                  <c:v>-8.5230299999999993E-9</c:v>
                </c:pt>
                <c:pt idx="107">
                  <c:v>-8.5199100000000006E-9</c:v>
                </c:pt>
                <c:pt idx="108">
                  <c:v>-8.5167800000000004E-9</c:v>
                </c:pt>
                <c:pt idx="109">
                  <c:v>-8.5136600000000001E-9</c:v>
                </c:pt>
                <c:pt idx="110">
                  <c:v>-8.51053E-9</c:v>
                </c:pt>
                <c:pt idx="111">
                  <c:v>-8.5074099999999997E-9</c:v>
                </c:pt>
                <c:pt idx="112">
                  <c:v>-8.5042799999999995E-9</c:v>
                </c:pt>
                <c:pt idx="113">
                  <c:v>-8.5011599999999992E-9</c:v>
                </c:pt>
                <c:pt idx="114">
                  <c:v>-8.4980300000000007E-9</c:v>
                </c:pt>
                <c:pt idx="115">
                  <c:v>-8.4949100000000004E-9</c:v>
                </c:pt>
                <c:pt idx="116">
                  <c:v>-8.4917800000000002E-9</c:v>
                </c:pt>
                <c:pt idx="117">
                  <c:v>-8.4886599999999999E-9</c:v>
                </c:pt>
                <c:pt idx="118">
                  <c:v>-8.4855299999999998E-9</c:v>
                </c:pt>
                <c:pt idx="119">
                  <c:v>-8.4824099999999995E-9</c:v>
                </c:pt>
                <c:pt idx="120">
                  <c:v>-8.4792799999999993E-9</c:v>
                </c:pt>
                <c:pt idx="121">
                  <c:v>-8.4761600000000006E-9</c:v>
                </c:pt>
                <c:pt idx="122">
                  <c:v>-8.4730300000000005E-9</c:v>
                </c:pt>
                <c:pt idx="123">
                  <c:v>-8.4699100000000002E-9</c:v>
                </c:pt>
                <c:pt idx="124">
                  <c:v>-8.46678E-9</c:v>
                </c:pt>
                <c:pt idx="125">
                  <c:v>-8.4636599999999997E-9</c:v>
                </c:pt>
                <c:pt idx="126">
                  <c:v>-8.4605299999999995E-9</c:v>
                </c:pt>
                <c:pt idx="127">
                  <c:v>-8.4574099999999992E-9</c:v>
                </c:pt>
                <c:pt idx="128">
                  <c:v>-8.4542800000000007E-9</c:v>
                </c:pt>
                <c:pt idx="129">
                  <c:v>-8.4511600000000004E-9</c:v>
                </c:pt>
                <c:pt idx="130">
                  <c:v>-8.4480300000000002E-9</c:v>
                </c:pt>
                <c:pt idx="131">
                  <c:v>-8.4449099999999999E-9</c:v>
                </c:pt>
                <c:pt idx="132">
                  <c:v>-8.4417799999999998E-9</c:v>
                </c:pt>
                <c:pt idx="133">
                  <c:v>-8.4386599999999995E-9</c:v>
                </c:pt>
                <c:pt idx="134">
                  <c:v>-8.4355299999999993E-9</c:v>
                </c:pt>
                <c:pt idx="135">
                  <c:v>-8.4324100000000007E-9</c:v>
                </c:pt>
                <c:pt idx="136">
                  <c:v>-8.4292800000000005E-9</c:v>
                </c:pt>
                <c:pt idx="137">
                  <c:v>-8.4261600000000002E-9</c:v>
                </c:pt>
                <c:pt idx="138">
                  <c:v>-8.42303E-9</c:v>
                </c:pt>
                <c:pt idx="139">
                  <c:v>-8.4199099999999997E-9</c:v>
                </c:pt>
                <c:pt idx="140">
                  <c:v>-8.4167799999999995E-9</c:v>
                </c:pt>
                <c:pt idx="141">
                  <c:v>-8.4136599999999993E-9</c:v>
                </c:pt>
                <c:pt idx="142">
                  <c:v>-8.4105300000000007E-9</c:v>
                </c:pt>
                <c:pt idx="143">
                  <c:v>-8.4074100000000004E-9</c:v>
                </c:pt>
                <c:pt idx="144">
                  <c:v>-8.4042800000000003E-9</c:v>
                </c:pt>
                <c:pt idx="145">
                  <c:v>-8.40116E-9</c:v>
                </c:pt>
                <c:pt idx="146">
                  <c:v>-8.3980299999999998E-9</c:v>
                </c:pt>
                <c:pt idx="147">
                  <c:v>-8.3949099999999995E-9</c:v>
                </c:pt>
                <c:pt idx="148">
                  <c:v>-8.3917799999999993E-9</c:v>
                </c:pt>
                <c:pt idx="149">
                  <c:v>-8.3886600000000007E-9</c:v>
                </c:pt>
                <c:pt idx="150">
                  <c:v>-8.3855300000000005E-9</c:v>
                </c:pt>
                <c:pt idx="151">
                  <c:v>-8.3824100000000002E-9</c:v>
                </c:pt>
                <c:pt idx="152">
                  <c:v>-8.37928E-9</c:v>
                </c:pt>
                <c:pt idx="153">
                  <c:v>-8.3761599999999997E-9</c:v>
                </c:pt>
                <c:pt idx="154">
                  <c:v>-8.3730299999999996E-9</c:v>
                </c:pt>
                <c:pt idx="155">
                  <c:v>-8.3699099999999993E-9</c:v>
                </c:pt>
                <c:pt idx="156">
                  <c:v>-8.3667800000000008E-9</c:v>
                </c:pt>
                <c:pt idx="157">
                  <c:v>-8.3636600000000005E-9</c:v>
                </c:pt>
                <c:pt idx="158">
                  <c:v>-8.3605300000000003E-9</c:v>
                </c:pt>
                <c:pt idx="159">
                  <c:v>-8.35741E-9</c:v>
                </c:pt>
                <c:pt idx="160">
                  <c:v>-8.3542799999999998E-9</c:v>
                </c:pt>
                <c:pt idx="161">
                  <c:v>-8.3511599999999995E-9</c:v>
                </c:pt>
                <c:pt idx="162">
                  <c:v>-8.3480299999999993E-9</c:v>
                </c:pt>
                <c:pt idx="163">
                  <c:v>-8.3449100000000007E-9</c:v>
                </c:pt>
                <c:pt idx="164">
                  <c:v>-8.3417800000000005E-9</c:v>
                </c:pt>
                <c:pt idx="165">
                  <c:v>-8.3386600000000002E-9</c:v>
                </c:pt>
                <c:pt idx="166">
                  <c:v>-8.3355300000000001E-9</c:v>
                </c:pt>
                <c:pt idx="167">
                  <c:v>-8.3324099999999998E-9</c:v>
                </c:pt>
                <c:pt idx="168">
                  <c:v>-8.3292799999999996E-9</c:v>
                </c:pt>
                <c:pt idx="169">
                  <c:v>-8.3261599999999993E-9</c:v>
                </c:pt>
                <c:pt idx="170">
                  <c:v>-8.3230300000000008E-9</c:v>
                </c:pt>
                <c:pt idx="171">
                  <c:v>-8.3199100000000005E-9</c:v>
                </c:pt>
                <c:pt idx="172">
                  <c:v>-8.3167800000000003E-9</c:v>
                </c:pt>
                <c:pt idx="173">
                  <c:v>-8.31366E-9</c:v>
                </c:pt>
                <c:pt idx="174">
                  <c:v>-8.3105299999999998E-9</c:v>
                </c:pt>
                <c:pt idx="175">
                  <c:v>-8.3074099999999995E-9</c:v>
                </c:pt>
                <c:pt idx="176">
                  <c:v>-8.3042799999999994E-9</c:v>
                </c:pt>
                <c:pt idx="177">
                  <c:v>-8.3011600000000007E-9</c:v>
                </c:pt>
                <c:pt idx="178">
                  <c:v>-8.2980300000000006E-9</c:v>
                </c:pt>
                <c:pt idx="179">
                  <c:v>-8.2949100000000003E-9</c:v>
                </c:pt>
                <c:pt idx="180">
                  <c:v>-8.2917800000000001E-9</c:v>
                </c:pt>
                <c:pt idx="181">
                  <c:v>-8.2886599999999998E-9</c:v>
                </c:pt>
                <c:pt idx="182">
                  <c:v>-8.2855299999999996E-9</c:v>
                </c:pt>
                <c:pt idx="183">
                  <c:v>-8.2824099999999993E-9</c:v>
                </c:pt>
                <c:pt idx="184">
                  <c:v>-8.2792800000000008E-9</c:v>
                </c:pt>
                <c:pt idx="185">
                  <c:v>-8.2761600000000005E-9</c:v>
                </c:pt>
                <c:pt idx="186">
                  <c:v>-8.2730300000000003E-9</c:v>
                </c:pt>
                <c:pt idx="187">
                  <c:v>-8.26991E-9</c:v>
                </c:pt>
                <c:pt idx="188">
                  <c:v>-8.2667799999999999E-9</c:v>
                </c:pt>
                <c:pt idx="189">
                  <c:v>-8.2636599999999996E-9</c:v>
                </c:pt>
                <c:pt idx="190">
                  <c:v>-8.2605299999999994E-9</c:v>
                </c:pt>
                <c:pt idx="191">
                  <c:v>-8.2574100000000007E-9</c:v>
                </c:pt>
                <c:pt idx="192">
                  <c:v>-8.2542800000000006E-9</c:v>
                </c:pt>
                <c:pt idx="193">
                  <c:v>-8.2511600000000003E-9</c:v>
                </c:pt>
                <c:pt idx="194">
                  <c:v>-8.2480300000000001E-9</c:v>
                </c:pt>
                <c:pt idx="195">
                  <c:v>-8.2449099999999998E-9</c:v>
                </c:pt>
                <c:pt idx="196">
                  <c:v>-8.2417799999999996E-9</c:v>
                </c:pt>
                <c:pt idx="197">
                  <c:v>-8.2386599999999993E-9</c:v>
                </c:pt>
                <c:pt idx="198">
                  <c:v>-8.2355300000000008E-9</c:v>
                </c:pt>
                <c:pt idx="199">
                  <c:v>-8.2324100000000005E-9</c:v>
                </c:pt>
                <c:pt idx="200">
                  <c:v>-8.2292800000000004E-9</c:v>
                </c:pt>
                <c:pt idx="201">
                  <c:v>-8.2261600000000001E-9</c:v>
                </c:pt>
                <c:pt idx="202">
                  <c:v>-8.2230299999999999E-9</c:v>
                </c:pt>
                <c:pt idx="203">
                  <c:v>-8.2199099999999996E-9</c:v>
                </c:pt>
                <c:pt idx="204">
                  <c:v>-8.2167799999999994E-9</c:v>
                </c:pt>
                <c:pt idx="205">
                  <c:v>-8.2136600000000008E-9</c:v>
                </c:pt>
                <c:pt idx="206">
                  <c:v>-8.2105300000000006E-9</c:v>
                </c:pt>
                <c:pt idx="207">
                  <c:v>-8.2074100000000003E-9</c:v>
                </c:pt>
                <c:pt idx="208">
                  <c:v>-8.2042800000000001E-9</c:v>
                </c:pt>
                <c:pt idx="209">
                  <c:v>-8.2011599999999998E-9</c:v>
                </c:pt>
                <c:pt idx="210">
                  <c:v>-8.1980299999999997E-9</c:v>
                </c:pt>
                <c:pt idx="211">
                  <c:v>-8.1949099999999994E-9</c:v>
                </c:pt>
                <c:pt idx="212">
                  <c:v>-8.1917799999999992E-9</c:v>
                </c:pt>
                <c:pt idx="213">
                  <c:v>-8.1886600000000005E-9</c:v>
                </c:pt>
                <c:pt idx="214">
                  <c:v>-8.1855300000000004E-9</c:v>
                </c:pt>
                <c:pt idx="215">
                  <c:v>-8.1824100000000001E-9</c:v>
                </c:pt>
                <c:pt idx="216">
                  <c:v>-8.1792799999999999E-9</c:v>
                </c:pt>
                <c:pt idx="217">
                  <c:v>-8.1761599999999996E-9</c:v>
                </c:pt>
                <c:pt idx="218">
                  <c:v>-8.1730299999999994E-9</c:v>
                </c:pt>
                <c:pt idx="219">
                  <c:v>-8.1699100000000008E-9</c:v>
                </c:pt>
                <c:pt idx="220">
                  <c:v>-8.1667800000000006E-9</c:v>
                </c:pt>
                <c:pt idx="221">
                  <c:v>-8.1636600000000003E-9</c:v>
                </c:pt>
                <c:pt idx="222">
                  <c:v>-8.1605300000000001E-9</c:v>
                </c:pt>
                <c:pt idx="223">
                  <c:v>-8.1574099999999999E-9</c:v>
                </c:pt>
                <c:pt idx="224">
                  <c:v>-8.1542799999999997E-9</c:v>
                </c:pt>
                <c:pt idx="225">
                  <c:v>-8.1511599999999994E-9</c:v>
                </c:pt>
                <c:pt idx="226">
                  <c:v>-8.1480299999999992E-9</c:v>
                </c:pt>
                <c:pt idx="227">
                  <c:v>-8.1449100000000006E-9</c:v>
                </c:pt>
                <c:pt idx="228">
                  <c:v>-8.1417800000000004E-9</c:v>
                </c:pt>
                <c:pt idx="229">
                  <c:v>-8.1386600000000001E-9</c:v>
                </c:pt>
                <c:pt idx="230">
                  <c:v>-8.1355299999999999E-9</c:v>
                </c:pt>
                <c:pt idx="231">
                  <c:v>-8.1324099999999996E-9</c:v>
                </c:pt>
                <c:pt idx="232">
                  <c:v>-8.1292799999999995E-9</c:v>
                </c:pt>
                <c:pt idx="233">
                  <c:v>-8.1261600000000008E-9</c:v>
                </c:pt>
                <c:pt idx="234">
                  <c:v>-8.1230300000000006E-9</c:v>
                </c:pt>
                <c:pt idx="235">
                  <c:v>-8.1199100000000003E-9</c:v>
                </c:pt>
                <c:pt idx="236">
                  <c:v>-8.1167800000000002E-9</c:v>
                </c:pt>
                <c:pt idx="237">
                  <c:v>-8.1136599999999999E-9</c:v>
                </c:pt>
                <c:pt idx="238">
                  <c:v>-8.1105299999999997E-9</c:v>
                </c:pt>
                <c:pt idx="239">
                  <c:v>-8.1074099999999994E-9</c:v>
                </c:pt>
                <c:pt idx="240">
                  <c:v>-8.1042799999999992E-9</c:v>
                </c:pt>
                <c:pt idx="241">
                  <c:v>-8.1011600000000006E-9</c:v>
                </c:pt>
                <c:pt idx="242">
                  <c:v>-8.0980300000000004E-9</c:v>
                </c:pt>
                <c:pt idx="243">
                  <c:v>-8.0949100000000001E-9</c:v>
                </c:pt>
                <c:pt idx="244">
                  <c:v>-8.0917799999999999E-9</c:v>
                </c:pt>
                <c:pt idx="245">
                  <c:v>-8.0886599999999997E-9</c:v>
                </c:pt>
                <c:pt idx="246">
                  <c:v>-8.0855299999999995E-9</c:v>
                </c:pt>
                <c:pt idx="247">
                  <c:v>-8.0824099999999992E-9</c:v>
                </c:pt>
                <c:pt idx="248">
                  <c:v>-8.0792800000000007E-9</c:v>
                </c:pt>
                <c:pt idx="249">
                  <c:v>-8.0761600000000004E-9</c:v>
                </c:pt>
                <c:pt idx="250">
                  <c:v>-8.0730300000000002E-9</c:v>
                </c:pt>
                <c:pt idx="251">
                  <c:v>-8.0699099999999999E-9</c:v>
                </c:pt>
                <c:pt idx="252">
                  <c:v>-8.0667799999999997E-9</c:v>
                </c:pt>
                <c:pt idx="253">
                  <c:v>-8.0636599999999994E-9</c:v>
                </c:pt>
                <c:pt idx="254">
                  <c:v>-8.0605299999999993E-9</c:v>
                </c:pt>
                <c:pt idx="255">
                  <c:v>-8.0574100000000006E-9</c:v>
                </c:pt>
                <c:pt idx="256">
                  <c:v>-8.0542800000000004E-9</c:v>
                </c:pt>
                <c:pt idx="257">
                  <c:v>-8.0511600000000001E-9</c:v>
                </c:pt>
                <c:pt idx="258">
                  <c:v>-8.04803E-9</c:v>
                </c:pt>
                <c:pt idx="259">
                  <c:v>-8.0449099999999997E-9</c:v>
                </c:pt>
                <c:pt idx="260">
                  <c:v>-8.0417799999999995E-9</c:v>
                </c:pt>
                <c:pt idx="261">
                  <c:v>-8.0386599999999992E-9</c:v>
                </c:pt>
                <c:pt idx="262">
                  <c:v>-8.0355300000000007E-9</c:v>
                </c:pt>
                <c:pt idx="263">
                  <c:v>-8.0324100000000004E-9</c:v>
                </c:pt>
                <c:pt idx="264">
                  <c:v>-8.0292800000000002E-9</c:v>
                </c:pt>
                <c:pt idx="265">
                  <c:v>-8.0261599999999999E-9</c:v>
                </c:pt>
                <c:pt idx="266">
                  <c:v>-8.0230299999999997E-9</c:v>
                </c:pt>
                <c:pt idx="267">
                  <c:v>-8.0199099999999995E-9</c:v>
                </c:pt>
                <c:pt idx="268">
                  <c:v>-8.0167799999999993E-9</c:v>
                </c:pt>
                <c:pt idx="269">
                  <c:v>-8.0136600000000006E-9</c:v>
                </c:pt>
                <c:pt idx="270">
                  <c:v>-8.0105300000000005E-9</c:v>
                </c:pt>
                <c:pt idx="271">
                  <c:v>-8.0074100000000002E-9</c:v>
                </c:pt>
                <c:pt idx="272">
                  <c:v>-8.00428E-9</c:v>
                </c:pt>
                <c:pt idx="273">
                  <c:v>-8.0011599999999997E-9</c:v>
                </c:pt>
                <c:pt idx="274">
                  <c:v>-7.9980299999999995E-9</c:v>
                </c:pt>
                <c:pt idx="275">
                  <c:v>-7.9949099999999992E-9</c:v>
                </c:pt>
                <c:pt idx="276">
                  <c:v>-7.9917800000000007E-9</c:v>
                </c:pt>
                <c:pt idx="277">
                  <c:v>-7.9886600000000004E-9</c:v>
                </c:pt>
                <c:pt idx="278">
                  <c:v>-7.9855300000000002E-9</c:v>
                </c:pt>
                <c:pt idx="279">
                  <c:v>-7.9824099999999999E-9</c:v>
                </c:pt>
                <c:pt idx="280">
                  <c:v>-7.9792799999999998E-9</c:v>
                </c:pt>
                <c:pt idx="281">
                  <c:v>-7.9761599999999995E-9</c:v>
                </c:pt>
                <c:pt idx="282">
                  <c:v>-7.9730299999999993E-9</c:v>
                </c:pt>
                <c:pt idx="283">
                  <c:v>-7.9699100000000007E-9</c:v>
                </c:pt>
                <c:pt idx="284">
                  <c:v>-7.9667800000000005E-9</c:v>
                </c:pt>
                <c:pt idx="285">
                  <c:v>-7.9636600000000002E-9</c:v>
                </c:pt>
                <c:pt idx="286">
                  <c:v>-7.96053E-9</c:v>
                </c:pt>
                <c:pt idx="287">
                  <c:v>-7.9574099999999997E-9</c:v>
                </c:pt>
                <c:pt idx="288">
                  <c:v>-7.9542799999999995E-9</c:v>
                </c:pt>
                <c:pt idx="289">
                  <c:v>-7.9511599999999992E-9</c:v>
                </c:pt>
                <c:pt idx="290">
                  <c:v>-7.9480300000000007E-9</c:v>
                </c:pt>
                <c:pt idx="291">
                  <c:v>-7.9449100000000004E-9</c:v>
                </c:pt>
                <c:pt idx="292">
                  <c:v>-7.9417800000000003E-9</c:v>
                </c:pt>
                <c:pt idx="293">
                  <c:v>-7.93866E-9</c:v>
                </c:pt>
                <c:pt idx="294">
                  <c:v>-7.9355299999999998E-9</c:v>
                </c:pt>
                <c:pt idx="295">
                  <c:v>-7.9324099999999995E-9</c:v>
                </c:pt>
                <c:pt idx="296">
                  <c:v>-7.9292799999999993E-9</c:v>
                </c:pt>
                <c:pt idx="297">
                  <c:v>-7.9261600000000007E-9</c:v>
                </c:pt>
                <c:pt idx="298">
                  <c:v>-7.9230300000000005E-9</c:v>
                </c:pt>
                <c:pt idx="299">
                  <c:v>-7.9199100000000002E-9</c:v>
                </c:pt>
                <c:pt idx="300">
                  <c:v>-7.91678E-9</c:v>
                </c:pt>
                <c:pt idx="301">
                  <c:v>-7.9136599999999997E-9</c:v>
                </c:pt>
                <c:pt idx="302">
                  <c:v>-7.9105299999999996E-9</c:v>
                </c:pt>
                <c:pt idx="303">
                  <c:v>-7.9074099999999993E-9</c:v>
                </c:pt>
                <c:pt idx="304">
                  <c:v>-7.9042800000000008E-9</c:v>
                </c:pt>
                <c:pt idx="305">
                  <c:v>-7.9011600000000005E-9</c:v>
                </c:pt>
                <c:pt idx="306">
                  <c:v>-7.8980300000000003E-9</c:v>
                </c:pt>
                <c:pt idx="307">
                  <c:v>-7.89491E-9</c:v>
                </c:pt>
                <c:pt idx="308">
                  <c:v>-7.8917799999999998E-9</c:v>
                </c:pt>
                <c:pt idx="309">
                  <c:v>-7.8886599999999995E-9</c:v>
                </c:pt>
                <c:pt idx="310">
                  <c:v>-7.8855299999999993E-9</c:v>
                </c:pt>
                <c:pt idx="311">
                  <c:v>-7.8824100000000007E-9</c:v>
                </c:pt>
                <c:pt idx="312">
                  <c:v>-7.8792800000000005E-9</c:v>
                </c:pt>
                <c:pt idx="313">
                  <c:v>-7.8761600000000002E-9</c:v>
                </c:pt>
                <c:pt idx="314">
                  <c:v>-7.8730300000000001E-9</c:v>
                </c:pt>
                <c:pt idx="315">
                  <c:v>-7.8699099999999998E-9</c:v>
                </c:pt>
                <c:pt idx="316">
                  <c:v>-7.8667799999999996E-9</c:v>
                </c:pt>
                <c:pt idx="317">
                  <c:v>-7.8636599999999993E-9</c:v>
                </c:pt>
                <c:pt idx="318">
                  <c:v>-7.8605300000000008E-9</c:v>
                </c:pt>
                <c:pt idx="319">
                  <c:v>-7.8574100000000005E-9</c:v>
                </c:pt>
                <c:pt idx="320">
                  <c:v>-7.8542800000000003E-9</c:v>
                </c:pt>
                <c:pt idx="321">
                  <c:v>-7.85116E-9</c:v>
                </c:pt>
                <c:pt idx="322">
                  <c:v>-7.8480299999999998E-9</c:v>
                </c:pt>
                <c:pt idx="323">
                  <c:v>-7.8449099999999995E-9</c:v>
                </c:pt>
                <c:pt idx="324">
                  <c:v>-7.8417799999999994E-9</c:v>
                </c:pt>
                <c:pt idx="325">
                  <c:v>-7.8386600000000007E-9</c:v>
                </c:pt>
                <c:pt idx="326">
                  <c:v>-7.8355300000000005E-9</c:v>
                </c:pt>
                <c:pt idx="327">
                  <c:v>-7.8324100000000003E-9</c:v>
                </c:pt>
                <c:pt idx="328">
                  <c:v>-7.8292800000000001E-9</c:v>
                </c:pt>
                <c:pt idx="329">
                  <c:v>-7.8261599999999998E-9</c:v>
                </c:pt>
                <c:pt idx="330">
                  <c:v>-7.8230299999999996E-9</c:v>
                </c:pt>
                <c:pt idx="331">
                  <c:v>-7.8199099999999993E-9</c:v>
                </c:pt>
                <c:pt idx="332">
                  <c:v>-7.8167800000000008E-9</c:v>
                </c:pt>
                <c:pt idx="333">
                  <c:v>-7.8136600000000005E-9</c:v>
                </c:pt>
                <c:pt idx="334">
                  <c:v>-7.8105300000000003E-9</c:v>
                </c:pt>
                <c:pt idx="335">
                  <c:v>-7.80741E-9</c:v>
                </c:pt>
                <c:pt idx="336">
                  <c:v>-7.8042799999999999E-9</c:v>
                </c:pt>
                <c:pt idx="337">
                  <c:v>-7.8011599999999996E-9</c:v>
                </c:pt>
                <c:pt idx="338">
                  <c:v>-7.7980299999999994E-9</c:v>
                </c:pt>
                <c:pt idx="339">
                  <c:v>-7.7949100000000007E-9</c:v>
                </c:pt>
                <c:pt idx="340">
                  <c:v>-7.7917800000000006E-9</c:v>
                </c:pt>
                <c:pt idx="341">
                  <c:v>-7.7886600000000003E-9</c:v>
                </c:pt>
                <c:pt idx="342">
                  <c:v>-7.7855300000000001E-9</c:v>
                </c:pt>
                <c:pt idx="343">
                  <c:v>-7.7824099999999998E-9</c:v>
                </c:pt>
                <c:pt idx="344">
                  <c:v>-7.7792799999999996E-9</c:v>
                </c:pt>
                <c:pt idx="345">
                  <c:v>-7.7761599999999993E-9</c:v>
                </c:pt>
                <c:pt idx="346">
                  <c:v>-7.7730300000000008E-9</c:v>
                </c:pt>
                <c:pt idx="347">
                  <c:v>-7.7699100000000005E-9</c:v>
                </c:pt>
                <c:pt idx="348">
                  <c:v>-7.7667800000000003E-9</c:v>
                </c:pt>
                <c:pt idx="349">
                  <c:v>-7.7636600000000001E-9</c:v>
                </c:pt>
                <c:pt idx="350">
                  <c:v>-7.7605299999999999E-9</c:v>
                </c:pt>
                <c:pt idx="351">
                  <c:v>-7.7574099999999996E-9</c:v>
                </c:pt>
                <c:pt idx="352">
                  <c:v>-7.7542799999999994E-9</c:v>
                </c:pt>
                <c:pt idx="353">
                  <c:v>-7.7511600000000008E-9</c:v>
                </c:pt>
                <c:pt idx="354">
                  <c:v>-7.7480300000000006E-9</c:v>
                </c:pt>
                <c:pt idx="355">
                  <c:v>-7.7449100000000003E-9</c:v>
                </c:pt>
                <c:pt idx="356">
                  <c:v>-7.7417800000000001E-9</c:v>
                </c:pt>
                <c:pt idx="357">
                  <c:v>-7.7386599999999998E-9</c:v>
                </c:pt>
                <c:pt idx="358">
                  <c:v>-7.7355299999999997E-9</c:v>
                </c:pt>
                <c:pt idx="359">
                  <c:v>-7.7324099999999994E-9</c:v>
                </c:pt>
                <c:pt idx="360">
                  <c:v>-7.7292799999999992E-9</c:v>
                </c:pt>
                <c:pt idx="361">
                  <c:v>-7.7261600000000005E-9</c:v>
                </c:pt>
                <c:pt idx="362">
                  <c:v>-7.7230300000000004E-9</c:v>
                </c:pt>
                <c:pt idx="363">
                  <c:v>-7.7199100000000001E-9</c:v>
                </c:pt>
                <c:pt idx="364">
                  <c:v>-7.7167799999999999E-9</c:v>
                </c:pt>
                <c:pt idx="365">
                  <c:v>-7.7136599999999996E-9</c:v>
                </c:pt>
                <c:pt idx="366">
                  <c:v>-7.7105299999999994E-9</c:v>
                </c:pt>
                <c:pt idx="367">
                  <c:v>-7.7074100000000008E-9</c:v>
                </c:pt>
                <c:pt idx="368">
                  <c:v>-7.7042800000000006E-9</c:v>
                </c:pt>
                <c:pt idx="369">
                  <c:v>-7.7011600000000003E-9</c:v>
                </c:pt>
                <c:pt idx="370">
                  <c:v>-7.6980300000000001E-9</c:v>
                </c:pt>
                <c:pt idx="371">
                  <c:v>-7.6949099999999998E-9</c:v>
                </c:pt>
                <c:pt idx="372">
                  <c:v>-7.6917799999999997E-9</c:v>
                </c:pt>
                <c:pt idx="373">
                  <c:v>-7.6886599999999994E-9</c:v>
                </c:pt>
                <c:pt idx="374">
                  <c:v>-7.6855299999999992E-9</c:v>
                </c:pt>
                <c:pt idx="375">
                  <c:v>-7.6824100000000006E-9</c:v>
                </c:pt>
                <c:pt idx="376">
                  <c:v>-7.6792800000000004E-9</c:v>
                </c:pt>
                <c:pt idx="377">
                  <c:v>-7.6761600000000001E-9</c:v>
                </c:pt>
                <c:pt idx="378">
                  <c:v>-7.6730299999999999E-9</c:v>
                </c:pt>
                <c:pt idx="379">
                  <c:v>-7.6699099999999996E-9</c:v>
                </c:pt>
                <c:pt idx="380">
                  <c:v>-7.6667799999999995E-9</c:v>
                </c:pt>
                <c:pt idx="381">
                  <c:v>-7.6636600000000008E-9</c:v>
                </c:pt>
                <c:pt idx="382">
                  <c:v>-7.6605300000000006E-9</c:v>
                </c:pt>
                <c:pt idx="383">
                  <c:v>-7.6574100000000003E-9</c:v>
                </c:pt>
                <c:pt idx="384">
                  <c:v>-7.6542800000000002E-9</c:v>
                </c:pt>
                <c:pt idx="385">
                  <c:v>-7.6511599999999999E-9</c:v>
                </c:pt>
                <c:pt idx="386">
                  <c:v>-7.6480299999999997E-9</c:v>
                </c:pt>
                <c:pt idx="387">
                  <c:v>-7.6449099999999994E-9</c:v>
                </c:pt>
                <c:pt idx="388">
                  <c:v>-7.6417799999999992E-9</c:v>
                </c:pt>
                <c:pt idx="389">
                  <c:v>-7.6386600000000006E-9</c:v>
                </c:pt>
                <c:pt idx="390">
                  <c:v>-7.6355300000000004E-9</c:v>
                </c:pt>
                <c:pt idx="391">
                  <c:v>-7.6324100000000001E-9</c:v>
                </c:pt>
                <c:pt idx="392">
                  <c:v>-7.6292799999999999E-9</c:v>
                </c:pt>
                <c:pt idx="393">
                  <c:v>-7.6261599999999996E-9</c:v>
                </c:pt>
                <c:pt idx="394">
                  <c:v>-7.6230299999999995E-9</c:v>
                </c:pt>
                <c:pt idx="395">
                  <c:v>-7.6199099999999992E-9</c:v>
                </c:pt>
                <c:pt idx="396">
                  <c:v>-7.6167800000000007E-9</c:v>
                </c:pt>
                <c:pt idx="397">
                  <c:v>-7.6136600000000004E-9</c:v>
                </c:pt>
                <c:pt idx="398">
                  <c:v>-7.6105300000000002E-9</c:v>
                </c:pt>
                <c:pt idx="399">
                  <c:v>-7.6074099999999999E-9</c:v>
                </c:pt>
                <c:pt idx="400">
                  <c:v>-7.6042799999999997E-9</c:v>
                </c:pt>
                <c:pt idx="401">
                  <c:v>-7.6011599999999994E-9</c:v>
                </c:pt>
                <c:pt idx="402">
                  <c:v>-7.5980299999999992E-9</c:v>
                </c:pt>
                <c:pt idx="403">
                  <c:v>-7.5949100000000006E-9</c:v>
                </c:pt>
                <c:pt idx="404">
                  <c:v>-7.5917800000000004E-9</c:v>
                </c:pt>
                <c:pt idx="405">
                  <c:v>-7.5886600000000001E-9</c:v>
                </c:pt>
                <c:pt idx="406">
                  <c:v>-7.58553E-9</c:v>
                </c:pt>
                <c:pt idx="407">
                  <c:v>-7.5824099999999997E-9</c:v>
                </c:pt>
                <c:pt idx="408">
                  <c:v>-7.5792799999999995E-9</c:v>
                </c:pt>
                <c:pt idx="409">
                  <c:v>-7.5761599999999992E-9</c:v>
                </c:pt>
                <c:pt idx="410">
                  <c:v>-7.5730300000000007E-9</c:v>
                </c:pt>
                <c:pt idx="411">
                  <c:v>-7.5699100000000004E-9</c:v>
                </c:pt>
                <c:pt idx="412">
                  <c:v>-7.5667800000000002E-9</c:v>
                </c:pt>
                <c:pt idx="413">
                  <c:v>-7.5636599999999999E-9</c:v>
                </c:pt>
                <c:pt idx="414">
                  <c:v>-7.5605299999999997E-9</c:v>
                </c:pt>
                <c:pt idx="415">
                  <c:v>-7.5574099999999994E-9</c:v>
                </c:pt>
                <c:pt idx="416">
                  <c:v>-7.5542799999999993E-9</c:v>
                </c:pt>
                <c:pt idx="417">
                  <c:v>-7.5511600000000006E-9</c:v>
                </c:pt>
                <c:pt idx="418">
                  <c:v>-7.5480300000000005E-9</c:v>
                </c:pt>
                <c:pt idx="419">
                  <c:v>-7.5449100000000002E-9</c:v>
                </c:pt>
                <c:pt idx="420">
                  <c:v>-7.54178E-9</c:v>
                </c:pt>
                <c:pt idx="421">
                  <c:v>-7.5386599999999997E-9</c:v>
                </c:pt>
                <c:pt idx="422">
                  <c:v>-7.5355299999999995E-9</c:v>
                </c:pt>
                <c:pt idx="423">
                  <c:v>-7.5324099999999992E-9</c:v>
                </c:pt>
                <c:pt idx="424">
                  <c:v>-7.5292800000000007E-9</c:v>
                </c:pt>
                <c:pt idx="425">
                  <c:v>-7.5261600000000004E-9</c:v>
                </c:pt>
                <c:pt idx="426">
                  <c:v>-7.5230300000000002E-9</c:v>
                </c:pt>
                <c:pt idx="427">
                  <c:v>-7.5199099999999999E-9</c:v>
                </c:pt>
                <c:pt idx="428">
                  <c:v>-7.5167799999999998E-9</c:v>
                </c:pt>
                <c:pt idx="429">
                  <c:v>-7.5136599999999995E-9</c:v>
                </c:pt>
                <c:pt idx="430">
                  <c:v>-7.5105299999999993E-9</c:v>
                </c:pt>
                <c:pt idx="431">
                  <c:v>-7.5074100000000007E-9</c:v>
                </c:pt>
                <c:pt idx="432">
                  <c:v>-7.5042800000000005E-9</c:v>
                </c:pt>
                <c:pt idx="433">
                  <c:v>-7.5011600000000002E-9</c:v>
                </c:pt>
                <c:pt idx="434">
                  <c:v>-7.49803E-9</c:v>
                </c:pt>
                <c:pt idx="435">
                  <c:v>-7.4949099999999997E-9</c:v>
                </c:pt>
                <c:pt idx="436">
                  <c:v>-7.4917799999999995E-9</c:v>
                </c:pt>
                <c:pt idx="437">
                  <c:v>-7.4886599999999992E-9</c:v>
                </c:pt>
                <c:pt idx="438">
                  <c:v>-7.4855300000000007E-9</c:v>
                </c:pt>
                <c:pt idx="439">
                  <c:v>-7.4824100000000004E-9</c:v>
                </c:pt>
                <c:pt idx="440">
                  <c:v>-7.4792800000000003E-9</c:v>
                </c:pt>
                <c:pt idx="441">
                  <c:v>-7.47616E-9</c:v>
                </c:pt>
                <c:pt idx="442">
                  <c:v>-7.4730299999999998E-9</c:v>
                </c:pt>
                <c:pt idx="443">
                  <c:v>-7.4699099999999995E-9</c:v>
                </c:pt>
                <c:pt idx="444">
                  <c:v>-7.4667799999999993E-9</c:v>
                </c:pt>
                <c:pt idx="445">
                  <c:v>-7.4636600000000007E-9</c:v>
                </c:pt>
                <c:pt idx="446">
                  <c:v>-7.4605300000000005E-9</c:v>
                </c:pt>
                <c:pt idx="447">
                  <c:v>-7.4574100000000002E-9</c:v>
                </c:pt>
                <c:pt idx="448">
                  <c:v>-7.45428E-9</c:v>
                </c:pt>
                <c:pt idx="449">
                  <c:v>-7.4511599999999997E-9</c:v>
                </c:pt>
                <c:pt idx="450">
                  <c:v>-7.4480300000000004E-9</c:v>
                </c:pt>
                <c:pt idx="451">
                  <c:v>-7.4449100000000001E-9</c:v>
                </c:pt>
                <c:pt idx="452">
                  <c:v>-7.4417799999999999E-9</c:v>
                </c:pt>
                <c:pt idx="453">
                  <c:v>-7.4386599999999996E-9</c:v>
                </c:pt>
                <c:pt idx="454">
                  <c:v>-7.4355300000000003E-9</c:v>
                </c:pt>
                <c:pt idx="455">
                  <c:v>-7.43241E-9</c:v>
                </c:pt>
                <c:pt idx="456">
                  <c:v>-7.4292799999999998E-9</c:v>
                </c:pt>
                <c:pt idx="457">
                  <c:v>-7.4261600000000003E-9</c:v>
                </c:pt>
                <c:pt idx="458">
                  <c:v>-7.4230300000000002E-9</c:v>
                </c:pt>
                <c:pt idx="459">
                  <c:v>-7.4199099999999999E-9</c:v>
                </c:pt>
                <c:pt idx="460">
                  <c:v>-7.4167799999999997E-9</c:v>
                </c:pt>
                <c:pt idx="461">
                  <c:v>-7.4136600000000002E-9</c:v>
                </c:pt>
                <c:pt idx="462">
                  <c:v>-7.4105300000000001E-9</c:v>
                </c:pt>
                <c:pt idx="463">
                  <c:v>-7.4074099999999998E-9</c:v>
                </c:pt>
                <c:pt idx="464">
                  <c:v>-7.4042800000000004E-9</c:v>
                </c:pt>
                <c:pt idx="465">
                  <c:v>-7.4011600000000001E-9</c:v>
                </c:pt>
                <c:pt idx="466">
                  <c:v>-7.3980299999999999E-9</c:v>
                </c:pt>
                <c:pt idx="467">
                  <c:v>-7.3949099999999996E-9</c:v>
                </c:pt>
                <c:pt idx="468">
                  <c:v>-7.3917800000000003E-9</c:v>
                </c:pt>
                <c:pt idx="469">
                  <c:v>-7.38866E-9</c:v>
                </c:pt>
                <c:pt idx="470">
                  <c:v>-7.3855299999999998E-9</c:v>
                </c:pt>
                <c:pt idx="471">
                  <c:v>-7.3824100000000004E-9</c:v>
                </c:pt>
                <c:pt idx="472">
                  <c:v>-7.3792800000000002E-9</c:v>
                </c:pt>
                <c:pt idx="473">
                  <c:v>-7.3761599999999999E-9</c:v>
                </c:pt>
                <c:pt idx="474">
                  <c:v>-7.3730299999999997E-9</c:v>
                </c:pt>
                <c:pt idx="475">
                  <c:v>-7.3699100000000002E-9</c:v>
                </c:pt>
                <c:pt idx="476">
                  <c:v>-7.3667800000000001E-9</c:v>
                </c:pt>
                <c:pt idx="477">
                  <c:v>-7.3636599999999998E-9</c:v>
                </c:pt>
                <c:pt idx="478">
                  <c:v>-7.3605299999999996E-9</c:v>
                </c:pt>
                <c:pt idx="479">
                  <c:v>-7.3574100000000001E-9</c:v>
                </c:pt>
                <c:pt idx="480">
                  <c:v>-7.35428E-9</c:v>
                </c:pt>
                <c:pt idx="481">
                  <c:v>-7.3511599999999997E-9</c:v>
                </c:pt>
                <c:pt idx="482">
                  <c:v>-7.3480300000000003E-9</c:v>
                </c:pt>
                <c:pt idx="483">
                  <c:v>-7.34491E-9</c:v>
                </c:pt>
                <c:pt idx="484">
                  <c:v>-7.3417799999999998E-9</c:v>
                </c:pt>
                <c:pt idx="485">
                  <c:v>-7.3386600000000004E-9</c:v>
                </c:pt>
                <c:pt idx="486">
                  <c:v>-7.3355300000000002E-9</c:v>
                </c:pt>
                <c:pt idx="487">
                  <c:v>-7.3324099999999999E-9</c:v>
                </c:pt>
                <c:pt idx="488">
                  <c:v>-7.3292799999999997E-9</c:v>
                </c:pt>
                <c:pt idx="489">
                  <c:v>-7.3261600000000003E-9</c:v>
                </c:pt>
                <c:pt idx="490">
                  <c:v>-7.3230300000000001E-9</c:v>
                </c:pt>
                <c:pt idx="491">
                  <c:v>-7.3199099999999998E-9</c:v>
                </c:pt>
                <c:pt idx="492">
                  <c:v>-7.3167799999999996E-9</c:v>
                </c:pt>
                <c:pt idx="493">
                  <c:v>-7.3136600000000002E-9</c:v>
                </c:pt>
                <c:pt idx="494">
                  <c:v>-7.31053E-9</c:v>
                </c:pt>
                <c:pt idx="495">
                  <c:v>-7.3074099999999997E-9</c:v>
                </c:pt>
                <c:pt idx="496">
                  <c:v>-7.3042800000000003E-9</c:v>
                </c:pt>
                <c:pt idx="497">
                  <c:v>-7.30116E-9</c:v>
                </c:pt>
                <c:pt idx="498">
                  <c:v>-7.2980299999999999E-9</c:v>
                </c:pt>
                <c:pt idx="499">
                  <c:v>-7.2949100000000004E-9</c:v>
                </c:pt>
                <c:pt idx="500">
                  <c:v>-7.2917800000000002E-9</c:v>
                </c:pt>
                <c:pt idx="501">
                  <c:v>-7.2886599999999999E-9</c:v>
                </c:pt>
                <c:pt idx="502">
                  <c:v>-7.2855299999999998E-9</c:v>
                </c:pt>
                <c:pt idx="503">
                  <c:v>-7.2824100000000003E-9</c:v>
                </c:pt>
                <c:pt idx="504">
                  <c:v>-7.2792800000000001E-9</c:v>
                </c:pt>
                <c:pt idx="505">
                  <c:v>-7.2761599999999998E-9</c:v>
                </c:pt>
                <c:pt idx="506">
                  <c:v>-7.2730299999999996E-9</c:v>
                </c:pt>
                <c:pt idx="507">
                  <c:v>-7.2699100000000002E-9</c:v>
                </c:pt>
                <c:pt idx="508">
                  <c:v>-7.26678E-9</c:v>
                </c:pt>
                <c:pt idx="509">
                  <c:v>-7.2636599999999997E-9</c:v>
                </c:pt>
                <c:pt idx="510">
                  <c:v>-7.2605300000000004E-9</c:v>
                </c:pt>
                <c:pt idx="511">
                  <c:v>-7.2574100000000001E-9</c:v>
                </c:pt>
                <c:pt idx="512">
                  <c:v>-7.2542799999999999E-9</c:v>
                </c:pt>
                <c:pt idx="513">
                  <c:v>-7.2511599999999996E-9</c:v>
                </c:pt>
                <c:pt idx="514">
                  <c:v>-7.2480300000000003E-9</c:v>
                </c:pt>
                <c:pt idx="515">
                  <c:v>-7.24491E-9</c:v>
                </c:pt>
                <c:pt idx="516">
                  <c:v>-7.2417799999999998E-9</c:v>
                </c:pt>
                <c:pt idx="517">
                  <c:v>-7.2386600000000003E-9</c:v>
                </c:pt>
                <c:pt idx="518">
                  <c:v>-7.2355300000000001E-9</c:v>
                </c:pt>
                <c:pt idx="519">
                  <c:v>-7.2324099999999998E-9</c:v>
                </c:pt>
                <c:pt idx="520">
                  <c:v>-7.2292799999999997E-9</c:v>
                </c:pt>
                <c:pt idx="521">
                  <c:v>-7.2261600000000002E-9</c:v>
                </c:pt>
                <c:pt idx="522">
                  <c:v>-7.22303E-9</c:v>
                </c:pt>
                <c:pt idx="523">
                  <c:v>-7.2199099999999997E-9</c:v>
                </c:pt>
                <c:pt idx="524">
                  <c:v>-7.2167800000000004E-9</c:v>
                </c:pt>
                <c:pt idx="525">
                  <c:v>-7.2136600000000001E-9</c:v>
                </c:pt>
                <c:pt idx="526">
                  <c:v>-7.2105299999999999E-9</c:v>
                </c:pt>
                <c:pt idx="527">
                  <c:v>-7.2074099999999996E-9</c:v>
                </c:pt>
                <c:pt idx="528">
                  <c:v>-7.2042800000000003E-9</c:v>
                </c:pt>
                <c:pt idx="529">
                  <c:v>-7.20116E-9</c:v>
                </c:pt>
                <c:pt idx="530">
                  <c:v>-7.1980299999999998E-9</c:v>
                </c:pt>
                <c:pt idx="531">
                  <c:v>-7.1949100000000003E-9</c:v>
                </c:pt>
                <c:pt idx="532">
                  <c:v>-7.1917800000000002E-9</c:v>
                </c:pt>
                <c:pt idx="533">
                  <c:v>-7.1886599999999999E-9</c:v>
                </c:pt>
                <c:pt idx="534">
                  <c:v>-7.1855299999999997E-9</c:v>
                </c:pt>
                <c:pt idx="535">
                  <c:v>-7.1824100000000002E-9</c:v>
                </c:pt>
                <c:pt idx="536">
                  <c:v>-7.17928E-9</c:v>
                </c:pt>
                <c:pt idx="537">
                  <c:v>-7.1761599999999998E-9</c:v>
                </c:pt>
                <c:pt idx="538">
                  <c:v>-7.1730300000000004E-9</c:v>
                </c:pt>
                <c:pt idx="539">
                  <c:v>-7.1699100000000001E-9</c:v>
                </c:pt>
                <c:pt idx="540">
                  <c:v>-7.1667799999999999E-9</c:v>
                </c:pt>
                <c:pt idx="541">
                  <c:v>-7.1636599999999996E-9</c:v>
                </c:pt>
                <c:pt idx="542">
                  <c:v>-7.1605300000000003E-9</c:v>
                </c:pt>
                <c:pt idx="543">
                  <c:v>-7.15741E-9</c:v>
                </c:pt>
                <c:pt idx="544">
                  <c:v>-7.1542799999999998E-9</c:v>
                </c:pt>
                <c:pt idx="545">
                  <c:v>-7.1511600000000004E-9</c:v>
                </c:pt>
                <c:pt idx="546">
                  <c:v>-7.1480300000000002E-9</c:v>
                </c:pt>
                <c:pt idx="547">
                  <c:v>-7.1449099999999999E-9</c:v>
                </c:pt>
                <c:pt idx="548">
                  <c:v>-7.1417799999999997E-9</c:v>
                </c:pt>
                <c:pt idx="549">
                  <c:v>-7.1386600000000002E-9</c:v>
                </c:pt>
                <c:pt idx="550">
                  <c:v>-7.1355300000000001E-9</c:v>
                </c:pt>
                <c:pt idx="551">
                  <c:v>-7.1324099999999998E-9</c:v>
                </c:pt>
                <c:pt idx="552">
                  <c:v>-7.1292799999999996E-9</c:v>
                </c:pt>
                <c:pt idx="553">
                  <c:v>-7.1261600000000001E-9</c:v>
                </c:pt>
                <c:pt idx="554">
                  <c:v>-7.12303E-9</c:v>
                </c:pt>
                <c:pt idx="555">
                  <c:v>-7.1199099999999997E-9</c:v>
                </c:pt>
                <c:pt idx="556">
                  <c:v>-7.1167800000000003E-9</c:v>
                </c:pt>
                <c:pt idx="557">
                  <c:v>-7.11366E-9</c:v>
                </c:pt>
                <c:pt idx="558">
                  <c:v>-7.1105299999999998E-9</c:v>
                </c:pt>
                <c:pt idx="559">
                  <c:v>-7.1074100000000004E-9</c:v>
                </c:pt>
                <c:pt idx="560">
                  <c:v>-7.1042800000000002E-9</c:v>
                </c:pt>
                <c:pt idx="561">
                  <c:v>-7.1011599999999999E-9</c:v>
                </c:pt>
                <c:pt idx="562">
                  <c:v>-7.0980299999999997E-9</c:v>
                </c:pt>
                <c:pt idx="563">
                  <c:v>-7.0949100000000003E-9</c:v>
                </c:pt>
                <c:pt idx="564">
                  <c:v>-7.0917800000000001E-9</c:v>
                </c:pt>
                <c:pt idx="565">
                  <c:v>-7.0886599999999998E-9</c:v>
                </c:pt>
                <c:pt idx="566">
                  <c:v>-7.0855299999999996E-9</c:v>
                </c:pt>
                <c:pt idx="567">
                  <c:v>-7.0824100000000002E-9</c:v>
                </c:pt>
                <c:pt idx="568">
                  <c:v>-7.07928E-9</c:v>
                </c:pt>
                <c:pt idx="569">
                  <c:v>-7.0761599999999997E-9</c:v>
                </c:pt>
                <c:pt idx="570">
                  <c:v>-7.0730300000000003E-9</c:v>
                </c:pt>
                <c:pt idx="571">
                  <c:v>-7.06991E-9</c:v>
                </c:pt>
                <c:pt idx="572">
                  <c:v>-7.0667799999999999E-9</c:v>
                </c:pt>
                <c:pt idx="573">
                  <c:v>-7.0636600000000004E-9</c:v>
                </c:pt>
                <c:pt idx="574">
                  <c:v>-7.0605300000000002E-9</c:v>
                </c:pt>
                <c:pt idx="575">
                  <c:v>-7.0574099999999999E-9</c:v>
                </c:pt>
                <c:pt idx="576">
                  <c:v>-7.0542799999999998E-9</c:v>
                </c:pt>
                <c:pt idx="577">
                  <c:v>-7.0511600000000003E-9</c:v>
                </c:pt>
                <c:pt idx="578">
                  <c:v>-7.0480300000000001E-9</c:v>
                </c:pt>
                <c:pt idx="579">
                  <c:v>-7.0449099999999998E-9</c:v>
                </c:pt>
                <c:pt idx="580">
                  <c:v>-7.0417799999999996E-9</c:v>
                </c:pt>
                <c:pt idx="581">
                  <c:v>-7.0386600000000002E-9</c:v>
                </c:pt>
                <c:pt idx="582">
                  <c:v>-7.03553E-9</c:v>
                </c:pt>
                <c:pt idx="583">
                  <c:v>-7.0324099999999997E-9</c:v>
                </c:pt>
                <c:pt idx="584">
                  <c:v>-7.0292800000000004E-9</c:v>
                </c:pt>
                <c:pt idx="585">
                  <c:v>-7.0261600000000001E-9</c:v>
                </c:pt>
                <c:pt idx="586">
                  <c:v>-7.0230299999999999E-9</c:v>
                </c:pt>
                <c:pt idx="587">
                  <c:v>-7.0199099999999996E-9</c:v>
                </c:pt>
                <c:pt idx="588">
                  <c:v>-7.0167800000000002E-9</c:v>
                </c:pt>
                <c:pt idx="589">
                  <c:v>-7.01366E-9</c:v>
                </c:pt>
                <c:pt idx="590">
                  <c:v>-7.0105299999999998E-9</c:v>
                </c:pt>
                <c:pt idx="591">
                  <c:v>-7.0074100000000003E-9</c:v>
                </c:pt>
                <c:pt idx="592">
                  <c:v>-7.0042800000000001E-9</c:v>
                </c:pt>
                <c:pt idx="593">
                  <c:v>-7.0011599999999998E-9</c:v>
                </c:pt>
                <c:pt idx="594">
                  <c:v>-6.9980299999999997E-9</c:v>
                </c:pt>
                <c:pt idx="595">
                  <c:v>-6.9949100000000002E-9</c:v>
                </c:pt>
                <c:pt idx="596">
                  <c:v>-6.99178E-9</c:v>
                </c:pt>
                <c:pt idx="597">
                  <c:v>-6.9886599999999997E-9</c:v>
                </c:pt>
                <c:pt idx="598">
                  <c:v>-6.9855300000000004E-9</c:v>
                </c:pt>
                <c:pt idx="599">
                  <c:v>-6.9824100000000001E-9</c:v>
                </c:pt>
                <c:pt idx="600">
                  <c:v>-6.9792799999999999E-9</c:v>
                </c:pt>
                <c:pt idx="601">
                  <c:v>-6.9761599999999996E-9</c:v>
                </c:pt>
                <c:pt idx="602">
                  <c:v>-6.9730300000000003E-9</c:v>
                </c:pt>
                <c:pt idx="603">
                  <c:v>-6.96991E-9</c:v>
                </c:pt>
                <c:pt idx="604">
                  <c:v>-6.9667799999999998E-9</c:v>
                </c:pt>
                <c:pt idx="605">
                  <c:v>-6.9636600000000003E-9</c:v>
                </c:pt>
                <c:pt idx="606">
                  <c:v>-6.9605300000000002E-9</c:v>
                </c:pt>
                <c:pt idx="607">
                  <c:v>-6.9574099999999999E-9</c:v>
                </c:pt>
                <c:pt idx="608">
                  <c:v>-6.9542799999999997E-9</c:v>
                </c:pt>
                <c:pt idx="609">
                  <c:v>-6.9511600000000002E-9</c:v>
                </c:pt>
                <c:pt idx="610">
                  <c:v>-6.94803E-9</c:v>
                </c:pt>
                <c:pt idx="611">
                  <c:v>-6.9449099999999998E-9</c:v>
                </c:pt>
                <c:pt idx="612">
                  <c:v>-6.9417800000000004E-9</c:v>
                </c:pt>
                <c:pt idx="613">
                  <c:v>-6.9386600000000001E-9</c:v>
                </c:pt>
                <c:pt idx="614">
                  <c:v>-6.9355299999999999E-9</c:v>
                </c:pt>
                <c:pt idx="615">
                  <c:v>-6.9324099999999996E-9</c:v>
                </c:pt>
                <c:pt idx="616">
                  <c:v>-6.9292800000000003E-9</c:v>
                </c:pt>
                <c:pt idx="617">
                  <c:v>-6.92616E-9</c:v>
                </c:pt>
                <c:pt idx="618">
                  <c:v>-6.9230299999999998E-9</c:v>
                </c:pt>
                <c:pt idx="619">
                  <c:v>-6.9199100000000004E-9</c:v>
                </c:pt>
                <c:pt idx="620">
                  <c:v>-6.9167800000000002E-9</c:v>
                </c:pt>
                <c:pt idx="621">
                  <c:v>-6.9136599999999999E-9</c:v>
                </c:pt>
                <c:pt idx="622">
                  <c:v>-6.9105299999999997E-9</c:v>
                </c:pt>
                <c:pt idx="623">
                  <c:v>-6.9074100000000002E-9</c:v>
                </c:pt>
                <c:pt idx="624">
                  <c:v>-6.9042800000000001E-9</c:v>
                </c:pt>
                <c:pt idx="625">
                  <c:v>-6.9011599999999998E-9</c:v>
                </c:pt>
                <c:pt idx="626">
                  <c:v>-6.8980299999999996E-9</c:v>
                </c:pt>
                <c:pt idx="627">
                  <c:v>-6.8949100000000001E-9</c:v>
                </c:pt>
                <c:pt idx="628">
                  <c:v>-6.89178E-9</c:v>
                </c:pt>
                <c:pt idx="629">
                  <c:v>-6.8886599999999997E-9</c:v>
                </c:pt>
                <c:pt idx="630">
                  <c:v>-6.8855300000000003E-9</c:v>
                </c:pt>
                <c:pt idx="631">
                  <c:v>-6.88241E-9</c:v>
                </c:pt>
                <c:pt idx="632">
                  <c:v>-6.8792799999999998E-9</c:v>
                </c:pt>
                <c:pt idx="633">
                  <c:v>-6.8761600000000004E-9</c:v>
                </c:pt>
                <c:pt idx="634">
                  <c:v>-6.8730300000000002E-9</c:v>
                </c:pt>
                <c:pt idx="635">
                  <c:v>-6.8699099999999999E-9</c:v>
                </c:pt>
                <c:pt idx="636">
                  <c:v>-6.8667799999999997E-9</c:v>
                </c:pt>
                <c:pt idx="637">
                  <c:v>-6.8636600000000003E-9</c:v>
                </c:pt>
                <c:pt idx="638">
                  <c:v>-6.8605300000000001E-9</c:v>
                </c:pt>
                <c:pt idx="639">
                  <c:v>-6.8574099999999998E-9</c:v>
                </c:pt>
                <c:pt idx="640">
                  <c:v>-6.8542799999999996E-9</c:v>
                </c:pt>
                <c:pt idx="641">
                  <c:v>-6.8511600000000002E-9</c:v>
                </c:pt>
                <c:pt idx="642">
                  <c:v>-6.84803E-9</c:v>
                </c:pt>
                <c:pt idx="643">
                  <c:v>-6.8449099999999997E-9</c:v>
                </c:pt>
                <c:pt idx="644">
                  <c:v>-6.8417800000000003E-9</c:v>
                </c:pt>
                <c:pt idx="645">
                  <c:v>-6.83866E-9</c:v>
                </c:pt>
                <c:pt idx="646">
                  <c:v>-6.8355299999999999E-9</c:v>
                </c:pt>
                <c:pt idx="647">
                  <c:v>-6.8324100000000004E-9</c:v>
                </c:pt>
                <c:pt idx="648">
                  <c:v>-6.8292800000000002E-9</c:v>
                </c:pt>
                <c:pt idx="649">
                  <c:v>-6.8261599999999999E-9</c:v>
                </c:pt>
                <c:pt idx="650">
                  <c:v>-6.8230299999999998E-9</c:v>
                </c:pt>
                <c:pt idx="651">
                  <c:v>-6.8199100000000003E-9</c:v>
                </c:pt>
                <c:pt idx="652">
                  <c:v>-6.8167800000000001E-9</c:v>
                </c:pt>
                <c:pt idx="653">
                  <c:v>-6.8136599999999998E-9</c:v>
                </c:pt>
                <c:pt idx="654">
                  <c:v>-6.8105299999999996E-9</c:v>
                </c:pt>
                <c:pt idx="655">
                  <c:v>-6.8074100000000002E-9</c:v>
                </c:pt>
                <c:pt idx="656">
                  <c:v>-6.80428E-9</c:v>
                </c:pt>
                <c:pt idx="657">
                  <c:v>-6.8011599999999997E-9</c:v>
                </c:pt>
                <c:pt idx="658">
                  <c:v>-6.7980300000000004E-9</c:v>
                </c:pt>
                <c:pt idx="659">
                  <c:v>-6.7949100000000001E-9</c:v>
                </c:pt>
                <c:pt idx="660">
                  <c:v>-6.7917799999999999E-9</c:v>
                </c:pt>
                <c:pt idx="661">
                  <c:v>-6.7886599999999996E-9</c:v>
                </c:pt>
                <c:pt idx="662">
                  <c:v>-6.7855300000000002E-9</c:v>
                </c:pt>
                <c:pt idx="663">
                  <c:v>-6.7824099999999999E-9</c:v>
                </c:pt>
                <c:pt idx="664">
                  <c:v>-6.7792799999999998E-9</c:v>
                </c:pt>
                <c:pt idx="665">
                  <c:v>-6.7761600000000003E-9</c:v>
                </c:pt>
                <c:pt idx="666">
                  <c:v>-6.7730300000000001E-9</c:v>
                </c:pt>
                <c:pt idx="667">
                  <c:v>-6.7699099999999998E-9</c:v>
                </c:pt>
                <c:pt idx="668">
                  <c:v>-6.7667799999999997E-9</c:v>
                </c:pt>
                <c:pt idx="669">
                  <c:v>-6.7636600000000002E-9</c:v>
                </c:pt>
                <c:pt idx="670">
                  <c:v>-6.76053E-9</c:v>
                </c:pt>
                <c:pt idx="671">
                  <c:v>-6.7574099999999997E-9</c:v>
                </c:pt>
                <c:pt idx="672">
                  <c:v>-6.7542800000000004E-9</c:v>
                </c:pt>
                <c:pt idx="673">
                  <c:v>-6.7511600000000001E-9</c:v>
                </c:pt>
                <c:pt idx="674">
                  <c:v>-6.7480299999999999E-9</c:v>
                </c:pt>
                <c:pt idx="675">
                  <c:v>-6.7449099999999996E-9</c:v>
                </c:pt>
                <c:pt idx="676">
                  <c:v>-6.7417800000000003E-9</c:v>
                </c:pt>
                <c:pt idx="677">
                  <c:v>-6.73866E-9</c:v>
                </c:pt>
                <c:pt idx="678">
                  <c:v>-6.7355299999999998E-9</c:v>
                </c:pt>
                <c:pt idx="679">
                  <c:v>-6.7324100000000003E-9</c:v>
                </c:pt>
                <c:pt idx="680">
                  <c:v>-6.7292800000000002E-9</c:v>
                </c:pt>
                <c:pt idx="681">
                  <c:v>-6.7261599999999999E-9</c:v>
                </c:pt>
                <c:pt idx="682">
                  <c:v>-6.7230299999999997E-9</c:v>
                </c:pt>
                <c:pt idx="683">
                  <c:v>-6.7199100000000002E-9</c:v>
                </c:pt>
                <c:pt idx="684">
                  <c:v>-6.71678E-9</c:v>
                </c:pt>
                <c:pt idx="685">
                  <c:v>-6.7136599999999997E-9</c:v>
                </c:pt>
                <c:pt idx="686">
                  <c:v>-6.7105300000000004E-9</c:v>
                </c:pt>
                <c:pt idx="687">
                  <c:v>-6.7074100000000001E-9</c:v>
                </c:pt>
                <c:pt idx="688">
                  <c:v>-6.7042799999999999E-9</c:v>
                </c:pt>
                <c:pt idx="689">
                  <c:v>-6.7011599999999996E-9</c:v>
                </c:pt>
                <c:pt idx="690">
                  <c:v>-6.6980300000000003E-9</c:v>
                </c:pt>
                <c:pt idx="691">
                  <c:v>-6.69491E-9</c:v>
                </c:pt>
                <c:pt idx="692">
                  <c:v>-6.6917799999999998E-9</c:v>
                </c:pt>
                <c:pt idx="693">
                  <c:v>-6.6886600000000004E-9</c:v>
                </c:pt>
                <c:pt idx="694">
                  <c:v>-6.6855300000000002E-9</c:v>
                </c:pt>
                <c:pt idx="695">
                  <c:v>-6.6824099999999999E-9</c:v>
                </c:pt>
                <c:pt idx="696">
                  <c:v>-6.6792799999999997E-9</c:v>
                </c:pt>
                <c:pt idx="697">
                  <c:v>-6.6761600000000002E-9</c:v>
                </c:pt>
                <c:pt idx="698">
                  <c:v>-6.6730300000000001E-9</c:v>
                </c:pt>
                <c:pt idx="699">
                  <c:v>-6.6699099999999998E-9</c:v>
                </c:pt>
                <c:pt idx="700">
                  <c:v>-6.6667799999999996E-9</c:v>
                </c:pt>
                <c:pt idx="701">
                  <c:v>-6.6636600000000001E-9</c:v>
                </c:pt>
                <c:pt idx="702">
                  <c:v>-6.66053E-9</c:v>
                </c:pt>
                <c:pt idx="703">
                  <c:v>-6.6574099999999997E-9</c:v>
                </c:pt>
                <c:pt idx="704">
                  <c:v>-6.6542800000000003E-9</c:v>
                </c:pt>
                <c:pt idx="705">
                  <c:v>-6.65116E-9</c:v>
                </c:pt>
                <c:pt idx="706">
                  <c:v>-6.6480299999999998E-9</c:v>
                </c:pt>
                <c:pt idx="707">
                  <c:v>-6.6449100000000004E-9</c:v>
                </c:pt>
                <c:pt idx="708">
                  <c:v>-6.6417800000000002E-9</c:v>
                </c:pt>
                <c:pt idx="709">
                  <c:v>-6.6386599999999999E-9</c:v>
                </c:pt>
                <c:pt idx="710">
                  <c:v>-6.6355299999999997E-9</c:v>
                </c:pt>
                <c:pt idx="711">
                  <c:v>-6.6324100000000003E-9</c:v>
                </c:pt>
                <c:pt idx="712">
                  <c:v>-6.6292800000000001E-9</c:v>
                </c:pt>
                <c:pt idx="713">
                  <c:v>-6.6261599999999998E-9</c:v>
                </c:pt>
                <c:pt idx="714">
                  <c:v>-6.6230299999999996E-9</c:v>
                </c:pt>
                <c:pt idx="715">
                  <c:v>-6.6199100000000001E-9</c:v>
                </c:pt>
                <c:pt idx="716">
                  <c:v>-6.61678E-9</c:v>
                </c:pt>
                <c:pt idx="717">
                  <c:v>-6.6136599999999997E-9</c:v>
                </c:pt>
                <c:pt idx="718">
                  <c:v>-6.6105300000000003E-9</c:v>
                </c:pt>
                <c:pt idx="719">
                  <c:v>-6.60741E-9</c:v>
                </c:pt>
                <c:pt idx="720">
                  <c:v>-6.6042799999999999E-9</c:v>
                </c:pt>
                <c:pt idx="721">
                  <c:v>-6.6011600000000004E-9</c:v>
                </c:pt>
                <c:pt idx="722">
                  <c:v>-6.5980300000000002E-9</c:v>
                </c:pt>
                <c:pt idx="723">
                  <c:v>-6.5949099999999999E-9</c:v>
                </c:pt>
                <c:pt idx="724">
                  <c:v>-6.5917799999999998E-9</c:v>
                </c:pt>
                <c:pt idx="725">
                  <c:v>-6.5886600000000003E-9</c:v>
                </c:pt>
                <c:pt idx="726">
                  <c:v>-6.5855300000000001E-9</c:v>
                </c:pt>
                <c:pt idx="727">
                  <c:v>-6.5824099999999998E-9</c:v>
                </c:pt>
                <c:pt idx="728">
                  <c:v>-6.5792799999999996E-9</c:v>
                </c:pt>
                <c:pt idx="729">
                  <c:v>-6.5761600000000002E-9</c:v>
                </c:pt>
                <c:pt idx="730">
                  <c:v>-6.57303E-9</c:v>
                </c:pt>
                <c:pt idx="731">
                  <c:v>-6.5699099999999997E-9</c:v>
                </c:pt>
                <c:pt idx="732">
                  <c:v>-6.5667800000000004E-9</c:v>
                </c:pt>
                <c:pt idx="733">
                  <c:v>-6.5636600000000001E-9</c:v>
                </c:pt>
                <c:pt idx="734">
                  <c:v>-6.5605299999999999E-9</c:v>
                </c:pt>
                <c:pt idx="735">
                  <c:v>-6.5574099999999996E-9</c:v>
                </c:pt>
                <c:pt idx="736">
                  <c:v>-6.5542800000000002E-9</c:v>
                </c:pt>
                <c:pt idx="737">
                  <c:v>-6.5511599999999999E-9</c:v>
                </c:pt>
                <c:pt idx="738">
                  <c:v>-6.5480299999999998E-9</c:v>
                </c:pt>
                <c:pt idx="739">
                  <c:v>-6.5449100000000003E-9</c:v>
                </c:pt>
                <c:pt idx="740">
                  <c:v>-6.5417800000000001E-9</c:v>
                </c:pt>
                <c:pt idx="741">
                  <c:v>-6.5386599999999998E-9</c:v>
                </c:pt>
                <c:pt idx="742">
                  <c:v>-6.5355299999999997E-9</c:v>
                </c:pt>
                <c:pt idx="743">
                  <c:v>-6.5324100000000002E-9</c:v>
                </c:pt>
                <c:pt idx="744">
                  <c:v>-6.52928E-9</c:v>
                </c:pt>
                <c:pt idx="745">
                  <c:v>-6.5261599999999997E-9</c:v>
                </c:pt>
                <c:pt idx="746">
                  <c:v>-6.5230300000000004E-9</c:v>
                </c:pt>
                <c:pt idx="747">
                  <c:v>-6.5199100000000001E-9</c:v>
                </c:pt>
                <c:pt idx="748">
                  <c:v>-6.5167799999999999E-9</c:v>
                </c:pt>
                <c:pt idx="749">
                  <c:v>-6.5136599999999996E-9</c:v>
                </c:pt>
                <c:pt idx="750">
                  <c:v>-6.5105300000000003E-9</c:v>
                </c:pt>
                <c:pt idx="751">
                  <c:v>-6.50741E-9</c:v>
                </c:pt>
                <c:pt idx="752">
                  <c:v>-6.5042799999999998E-9</c:v>
                </c:pt>
                <c:pt idx="753">
                  <c:v>-6.5011600000000003E-9</c:v>
                </c:pt>
                <c:pt idx="754">
                  <c:v>-6.4980300000000002E-9</c:v>
                </c:pt>
                <c:pt idx="755">
                  <c:v>-6.4949099999999999E-9</c:v>
                </c:pt>
                <c:pt idx="756">
                  <c:v>-6.4917799999999997E-9</c:v>
                </c:pt>
                <c:pt idx="757">
                  <c:v>-6.4886600000000002E-9</c:v>
                </c:pt>
                <c:pt idx="758">
                  <c:v>-6.48553E-9</c:v>
                </c:pt>
                <c:pt idx="759">
                  <c:v>-6.4824099999999997E-9</c:v>
                </c:pt>
                <c:pt idx="760">
                  <c:v>-6.4792800000000004E-9</c:v>
                </c:pt>
                <c:pt idx="761">
                  <c:v>-6.4761600000000001E-9</c:v>
                </c:pt>
                <c:pt idx="762">
                  <c:v>-6.4730299999999999E-9</c:v>
                </c:pt>
                <c:pt idx="763">
                  <c:v>-6.4699099999999996E-9</c:v>
                </c:pt>
                <c:pt idx="764">
                  <c:v>-6.4667800000000003E-9</c:v>
                </c:pt>
                <c:pt idx="765">
                  <c:v>-6.46366E-9</c:v>
                </c:pt>
                <c:pt idx="766">
                  <c:v>-6.4605299999999998E-9</c:v>
                </c:pt>
                <c:pt idx="767">
                  <c:v>-6.4574100000000003E-9</c:v>
                </c:pt>
                <c:pt idx="768">
                  <c:v>-6.4542800000000002E-9</c:v>
                </c:pt>
                <c:pt idx="769">
                  <c:v>-6.4511599999999999E-9</c:v>
                </c:pt>
                <c:pt idx="770">
                  <c:v>-6.4480299999999997E-9</c:v>
                </c:pt>
                <c:pt idx="771">
                  <c:v>-6.4449100000000002E-9</c:v>
                </c:pt>
                <c:pt idx="772">
                  <c:v>-6.4417800000000001E-9</c:v>
                </c:pt>
                <c:pt idx="773">
                  <c:v>-6.4386599999999998E-9</c:v>
                </c:pt>
                <c:pt idx="774">
                  <c:v>-6.4355299999999996E-9</c:v>
                </c:pt>
                <c:pt idx="775">
                  <c:v>-6.4324100000000001E-9</c:v>
                </c:pt>
                <c:pt idx="776">
                  <c:v>-6.42928E-9</c:v>
                </c:pt>
                <c:pt idx="777">
                  <c:v>-6.4261599999999997E-9</c:v>
                </c:pt>
                <c:pt idx="778">
                  <c:v>-6.4230300000000003E-9</c:v>
                </c:pt>
                <c:pt idx="779">
                  <c:v>-6.41991E-9</c:v>
                </c:pt>
                <c:pt idx="780">
                  <c:v>-6.4167799999999998E-9</c:v>
                </c:pt>
                <c:pt idx="781">
                  <c:v>-6.4136600000000004E-9</c:v>
                </c:pt>
                <c:pt idx="782">
                  <c:v>-6.4105300000000002E-9</c:v>
                </c:pt>
                <c:pt idx="783">
                  <c:v>-6.4074099999999999E-9</c:v>
                </c:pt>
                <c:pt idx="784">
                  <c:v>-6.4042799999999997E-9</c:v>
                </c:pt>
                <c:pt idx="785">
                  <c:v>-6.4011600000000003E-9</c:v>
                </c:pt>
                <c:pt idx="786">
                  <c:v>-6.3980300000000001E-9</c:v>
                </c:pt>
                <c:pt idx="787">
                  <c:v>-6.3949099999999998E-9</c:v>
                </c:pt>
                <c:pt idx="788">
                  <c:v>-6.3917799999999996E-9</c:v>
                </c:pt>
                <c:pt idx="789">
                  <c:v>-6.3886600000000001E-9</c:v>
                </c:pt>
                <c:pt idx="790">
                  <c:v>-6.38553E-9</c:v>
                </c:pt>
                <c:pt idx="791">
                  <c:v>-6.3824099999999997E-9</c:v>
                </c:pt>
                <c:pt idx="792">
                  <c:v>-6.3792800000000003E-9</c:v>
                </c:pt>
                <c:pt idx="793">
                  <c:v>-6.37616E-9</c:v>
                </c:pt>
                <c:pt idx="794">
                  <c:v>-6.3730299999999999E-9</c:v>
                </c:pt>
                <c:pt idx="795">
                  <c:v>-6.3699100000000004E-9</c:v>
                </c:pt>
                <c:pt idx="796">
                  <c:v>-6.3667800000000002E-9</c:v>
                </c:pt>
                <c:pt idx="797">
                  <c:v>-6.3636599999999999E-9</c:v>
                </c:pt>
                <c:pt idx="798">
                  <c:v>-6.3605299999999997E-9</c:v>
                </c:pt>
                <c:pt idx="799">
                  <c:v>-6.3574100000000003E-9</c:v>
                </c:pt>
                <c:pt idx="800">
                  <c:v>-6.3542800000000001E-9</c:v>
                </c:pt>
                <c:pt idx="801">
                  <c:v>-6.3511599999999998E-9</c:v>
                </c:pt>
                <c:pt idx="802">
                  <c:v>-6.3480299999999996E-9</c:v>
                </c:pt>
                <c:pt idx="803">
                  <c:v>-6.3449100000000002E-9</c:v>
                </c:pt>
                <c:pt idx="804">
                  <c:v>-6.34178E-9</c:v>
                </c:pt>
                <c:pt idx="805">
                  <c:v>-6.3386599999999997E-9</c:v>
                </c:pt>
                <c:pt idx="806">
                  <c:v>-6.3355300000000004E-9</c:v>
                </c:pt>
                <c:pt idx="807">
                  <c:v>-6.3324100000000001E-9</c:v>
                </c:pt>
                <c:pt idx="808">
                  <c:v>-6.3292799999999999E-9</c:v>
                </c:pt>
                <c:pt idx="809">
                  <c:v>-6.3261599999999996E-9</c:v>
                </c:pt>
                <c:pt idx="810">
                  <c:v>-6.3230300000000002E-9</c:v>
                </c:pt>
                <c:pt idx="811">
                  <c:v>-6.3199099999999999E-9</c:v>
                </c:pt>
                <c:pt idx="812">
                  <c:v>-6.3167799999999998E-9</c:v>
                </c:pt>
                <c:pt idx="813">
                  <c:v>-6.3136600000000003E-9</c:v>
                </c:pt>
                <c:pt idx="814">
                  <c:v>-6.3105300000000001E-9</c:v>
                </c:pt>
                <c:pt idx="815">
                  <c:v>-6.3074099999999998E-9</c:v>
                </c:pt>
                <c:pt idx="816">
                  <c:v>-6.3042799999999997E-9</c:v>
                </c:pt>
                <c:pt idx="817">
                  <c:v>-6.3011600000000002E-9</c:v>
                </c:pt>
                <c:pt idx="818">
                  <c:v>-6.29803E-9</c:v>
                </c:pt>
                <c:pt idx="819">
                  <c:v>-6.2949099999999997E-9</c:v>
                </c:pt>
                <c:pt idx="820">
                  <c:v>-6.2917800000000004E-9</c:v>
                </c:pt>
                <c:pt idx="821">
                  <c:v>-6.2886600000000001E-9</c:v>
                </c:pt>
                <c:pt idx="822">
                  <c:v>-6.2855299999999999E-9</c:v>
                </c:pt>
                <c:pt idx="823">
                  <c:v>-6.2824099999999996E-9</c:v>
                </c:pt>
                <c:pt idx="824">
                  <c:v>-6.2792800000000003E-9</c:v>
                </c:pt>
                <c:pt idx="825">
                  <c:v>-6.27616E-9</c:v>
                </c:pt>
                <c:pt idx="826">
                  <c:v>-6.2730299999999998E-9</c:v>
                </c:pt>
                <c:pt idx="827">
                  <c:v>-6.2699100000000003E-9</c:v>
                </c:pt>
                <c:pt idx="828">
                  <c:v>-6.2667800000000001E-9</c:v>
                </c:pt>
                <c:pt idx="829">
                  <c:v>-6.2636599999999999E-9</c:v>
                </c:pt>
                <c:pt idx="830">
                  <c:v>-6.2605299999999997E-9</c:v>
                </c:pt>
                <c:pt idx="831">
                  <c:v>-6.2574100000000002E-9</c:v>
                </c:pt>
                <c:pt idx="832">
                  <c:v>-6.25428E-9</c:v>
                </c:pt>
                <c:pt idx="833">
                  <c:v>-6.2511599999999997E-9</c:v>
                </c:pt>
                <c:pt idx="834">
                  <c:v>-6.2480300000000004E-9</c:v>
                </c:pt>
                <c:pt idx="835">
                  <c:v>-6.2449100000000001E-9</c:v>
                </c:pt>
                <c:pt idx="836">
                  <c:v>-6.2417799999999999E-9</c:v>
                </c:pt>
                <c:pt idx="837">
                  <c:v>-6.2386599999999996E-9</c:v>
                </c:pt>
                <c:pt idx="838">
                  <c:v>-6.2355300000000003E-9</c:v>
                </c:pt>
                <c:pt idx="839">
                  <c:v>-6.23241E-9</c:v>
                </c:pt>
                <c:pt idx="840">
                  <c:v>-6.2292799999999998E-9</c:v>
                </c:pt>
                <c:pt idx="841">
                  <c:v>-6.2261600000000003E-9</c:v>
                </c:pt>
                <c:pt idx="842">
                  <c:v>-6.2230300000000002E-9</c:v>
                </c:pt>
                <c:pt idx="843">
                  <c:v>-6.2199099999999999E-9</c:v>
                </c:pt>
                <c:pt idx="844">
                  <c:v>-6.2167799999999997E-9</c:v>
                </c:pt>
                <c:pt idx="845">
                  <c:v>-6.2136600000000002E-9</c:v>
                </c:pt>
                <c:pt idx="846">
                  <c:v>-6.2105300000000001E-9</c:v>
                </c:pt>
                <c:pt idx="847">
                  <c:v>-6.2074099999999998E-9</c:v>
                </c:pt>
                <c:pt idx="848">
                  <c:v>-6.2042799999999996E-9</c:v>
                </c:pt>
                <c:pt idx="849">
                  <c:v>-6.2011600000000001E-9</c:v>
                </c:pt>
                <c:pt idx="850">
                  <c:v>-6.1980299999999999E-9</c:v>
                </c:pt>
                <c:pt idx="851">
                  <c:v>-6.1949099999999997E-9</c:v>
                </c:pt>
                <c:pt idx="852">
                  <c:v>-6.1917800000000003E-9</c:v>
                </c:pt>
                <c:pt idx="853">
                  <c:v>-6.18866E-9</c:v>
                </c:pt>
                <c:pt idx="854">
                  <c:v>-6.1855299999999998E-9</c:v>
                </c:pt>
                <c:pt idx="855">
                  <c:v>-6.1824100000000004E-9</c:v>
                </c:pt>
                <c:pt idx="856">
                  <c:v>-6.1792800000000002E-9</c:v>
                </c:pt>
                <c:pt idx="857">
                  <c:v>-6.1761599999999999E-9</c:v>
                </c:pt>
                <c:pt idx="858">
                  <c:v>-6.1730299999999997E-9</c:v>
                </c:pt>
                <c:pt idx="859">
                  <c:v>-6.1699100000000003E-9</c:v>
                </c:pt>
                <c:pt idx="860">
                  <c:v>-6.1667800000000001E-9</c:v>
                </c:pt>
                <c:pt idx="861">
                  <c:v>-6.1636599999999998E-9</c:v>
                </c:pt>
                <c:pt idx="862">
                  <c:v>-6.1605299999999996E-9</c:v>
                </c:pt>
                <c:pt idx="863">
                  <c:v>-6.1574100000000001E-9</c:v>
                </c:pt>
                <c:pt idx="864">
                  <c:v>-6.15428E-9</c:v>
                </c:pt>
                <c:pt idx="865">
                  <c:v>-6.1511599999999997E-9</c:v>
                </c:pt>
                <c:pt idx="866">
                  <c:v>-6.1480300000000003E-9</c:v>
                </c:pt>
                <c:pt idx="867">
                  <c:v>-6.14491E-9</c:v>
                </c:pt>
                <c:pt idx="868">
                  <c:v>-6.1417799999999999E-9</c:v>
                </c:pt>
                <c:pt idx="869">
                  <c:v>-6.1386600000000004E-9</c:v>
                </c:pt>
                <c:pt idx="870">
                  <c:v>-6.1355300000000002E-9</c:v>
                </c:pt>
                <c:pt idx="871">
                  <c:v>-6.1324099999999999E-9</c:v>
                </c:pt>
                <c:pt idx="872">
                  <c:v>-6.1292799999999997E-9</c:v>
                </c:pt>
                <c:pt idx="873">
                  <c:v>-6.1261600000000003E-9</c:v>
                </c:pt>
                <c:pt idx="874">
                  <c:v>-6.1230300000000001E-9</c:v>
                </c:pt>
                <c:pt idx="875">
                  <c:v>-6.1199099999999998E-9</c:v>
                </c:pt>
                <c:pt idx="876">
                  <c:v>-6.1167799999999996E-9</c:v>
                </c:pt>
                <c:pt idx="877">
                  <c:v>-6.1136600000000002E-9</c:v>
                </c:pt>
                <c:pt idx="878">
                  <c:v>-6.11053E-9</c:v>
                </c:pt>
                <c:pt idx="879">
                  <c:v>-6.1074099999999997E-9</c:v>
                </c:pt>
                <c:pt idx="880">
                  <c:v>-6.1042800000000003E-9</c:v>
                </c:pt>
                <c:pt idx="881">
                  <c:v>-6.1011600000000001E-9</c:v>
                </c:pt>
                <c:pt idx="882">
                  <c:v>-6.0980299999999999E-9</c:v>
                </c:pt>
                <c:pt idx="883">
                  <c:v>-6.0949100000000004E-9</c:v>
                </c:pt>
                <c:pt idx="884">
                  <c:v>-6.0917800000000002E-9</c:v>
                </c:pt>
                <c:pt idx="885">
                  <c:v>-6.0886599999999999E-9</c:v>
                </c:pt>
                <c:pt idx="886">
                  <c:v>-6.0855299999999998E-9</c:v>
                </c:pt>
                <c:pt idx="887">
                  <c:v>-6.0824100000000003E-9</c:v>
                </c:pt>
                <c:pt idx="888">
                  <c:v>-6.0792800000000001E-9</c:v>
                </c:pt>
                <c:pt idx="889">
                  <c:v>-6.0761599999999998E-9</c:v>
                </c:pt>
                <c:pt idx="890">
                  <c:v>-6.0730299999999997E-9</c:v>
                </c:pt>
                <c:pt idx="891">
                  <c:v>-6.0699100000000002E-9</c:v>
                </c:pt>
                <c:pt idx="892">
                  <c:v>-6.06678E-9</c:v>
                </c:pt>
                <c:pt idx="893">
                  <c:v>-6.0636599999999997E-9</c:v>
                </c:pt>
                <c:pt idx="894">
                  <c:v>-6.0605300000000004E-9</c:v>
                </c:pt>
                <c:pt idx="895">
                  <c:v>-6.0574100000000001E-9</c:v>
                </c:pt>
                <c:pt idx="896">
                  <c:v>-6.0542799999999999E-9</c:v>
                </c:pt>
                <c:pt idx="897">
                  <c:v>-6.0511599999999996E-9</c:v>
                </c:pt>
                <c:pt idx="898">
                  <c:v>-6.0480300000000003E-9</c:v>
                </c:pt>
                <c:pt idx="899">
                  <c:v>-6.04491E-9</c:v>
                </c:pt>
                <c:pt idx="900">
                  <c:v>-6.0417799999999998E-9</c:v>
                </c:pt>
                <c:pt idx="901">
                  <c:v>-6.0386600000000003E-9</c:v>
                </c:pt>
                <c:pt idx="902">
                  <c:v>-6.0355300000000001E-9</c:v>
                </c:pt>
                <c:pt idx="903">
                  <c:v>-6.0324099999999999E-9</c:v>
                </c:pt>
                <c:pt idx="904">
                  <c:v>-6.0292799999999997E-9</c:v>
                </c:pt>
                <c:pt idx="905">
                  <c:v>-6.0261600000000002E-9</c:v>
                </c:pt>
                <c:pt idx="906">
                  <c:v>-6.02303E-9</c:v>
                </c:pt>
                <c:pt idx="907">
                  <c:v>-6.0199099999999997E-9</c:v>
                </c:pt>
                <c:pt idx="908">
                  <c:v>-6.0167800000000004E-9</c:v>
                </c:pt>
                <c:pt idx="909">
                  <c:v>-6.0136600000000001E-9</c:v>
                </c:pt>
                <c:pt idx="910">
                  <c:v>-6.0105299999999999E-9</c:v>
                </c:pt>
                <c:pt idx="911">
                  <c:v>-6.0074099999999996E-9</c:v>
                </c:pt>
                <c:pt idx="912">
                  <c:v>-6.0042800000000003E-9</c:v>
                </c:pt>
                <c:pt idx="913">
                  <c:v>-6.00116E-9</c:v>
                </c:pt>
                <c:pt idx="914">
                  <c:v>-5.9980299999999998E-9</c:v>
                </c:pt>
                <c:pt idx="915">
                  <c:v>-5.9949100000000003E-9</c:v>
                </c:pt>
                <c:pt idx="916">
                  <c:v>-5.9917800000000002E-9</c:v>
                </c:pt>
                <c:pt idx="917">
                  <c:v>-5.9886599999999999E-9</c:v>
                </c:pt>
                <c:pt idx="918">
                  <c:v>-5.9855299999999997E-9</c:v>
                </c:pt>
                <c:pt idx="919">
                  <c:v>-5.9824100000000002E-9</c:v>
                </c:pt>
                <c:pt idx="920">
                  <c:v>-5.9792800000000001E-9</c:v>
                </c:pt>
                <c:pt idx="921">
                  <c:v>-5.9761599999999998E-9</c:v>
                </c:pt>
                <c:pt idx="922">
                  <c:v>-5.9730299999999996E-9</c:v>
                </c:pt>
                <c:pt idx="923">
                  <c:v>-5.9699100000000001E-9</c:v>
                </c:pt>
                <c:pt idx="924">
                  <c:v>-5.9667799999999999E-9</c:v>
                </c:pt>
                <c:pt idx="925">
                  <c:v>-5.9636599999999996E-9</c:v>
                </c:pt>
                <c:pt idx="926">
                  <c:v>-5.9605300000000003E-9</c:v>
                </c:pt>
                <c:pt idx="927">
                  <c:v>-5.95741E-9</c:v>
                </c:pt>
                <c:pt idx="928">
                  <c:v>-5.9542799999999998E-9</c:v>
                </c:pt>
                <c:pt idx="929">
                  <c:v>-5.9511600000000004E-9</c:v>
                </c:pt>
                <c:pt idx="930">
                  <c:v>-5.9480300000000002E-9</c:v>
                </c:pt>
                <c:pt idx="931">
                  <c:v>-5.9449099999999999E-9</c:v>
                </c:pt>
                <c:pt idx="932">
                  <c:v>-5.9417799999999997E-9</c:v>
                </c:pt>
                <c:pt idx="933">
                  <c:v>-5.9386600000000003E-9</c:v>
                </c:pt>
                <c:pt idx="934">
                  <c:v>-5.9355300000000001E-9</c:v>
                </c:pt>
                <c:pt idx="935">
                  <c:v>-5.9324099999999998E-9</c:v>
                </c:pt>
                <c:pt idx="936">
                  <c:v>-5.9292799999999996E-9</c:v>
                </c:pt>
                <c:pt idx="937">
                  <c:v>-5.9261600000000001E-9</c:v>
                </c:pt>
                <c:pt idx="938">
                  <c:v>-5.92303E-9</c:v>
                </c:pt>
                <c:pt idx="939">
                  <c:v>-5.9199099999999997E-9</c:v>
                </c:pt>
                <c:pt idx="940">
                  <c:v>-5.9167800000000003E-9</c:v>
                </c:pt>
                <c:pt idx="941">
                  <c:v>-5.91366E-9</c:v>
                </c:pt>
                <c:pt idx="942">
                  <c:v>-5.9105299999999999E-9</c:v>
                </c:pt>
                <c:pt idx="943">
                  <c:v>-5.9074100000000004E-9</c:v>
                </c:pt>
                <c:pt idx="944">
                  <c:v>-5.9042800000000002E-9</c:v>
                </c:pt>
                <c:pt idx="945">
                  <c:v>-5.9011599999999999E-9</c:v>
                </c:pt>
                <c:pt idx="946">
                  <c:v>-5.8980299999999997E-9</c:v>
                </c:pt>
                <c:pt idx="947">
                  <c:v>-5.8949100000000003E-9</c:v>
                </c:pt>
                <c:pt idx="948">
                  <c:v>-5.8917800000000001E-9</c:v>
                </c:pt>
                <c:pt idx="949">
                  <c:v>-5.8886599999999998E-9</c:v>
                </c:pt>
                <c:pt idx="950">
                  <c:v>-5.8855299999999996E-9</c:v>
                </c:pt>
                <c:pt idx="951">
                  <c:v>-5.8824100000000002E-9</c:v>
                </c:pt>
                <c:pt idx="952">
                  <c:v>-5.87928E-9</c:v>
                </c:pt>
                <c:pt idx="953">
                  <c:v>-5.8761599999999997E-9</c:v>
                </c:pt>
                <c:pt idx="954">
                  <c:v>-5.8730300000000003E-9</c:v>
                </c:pt>
                <c:pt idx="955">
                  <c:v>-5.8699100000000001E-9</c:v>
                </c:pt>
                <c:pt idx="956">
                  <c:v>-5.8667799999999999E-9</c:v>
                </c:pt>
                <c:pt idx="957">
                  <c:v>-5.8636600000000004E-9</c:v>
                </c:pt>
                <c:pt idx="958">
                  <c:v>-5.8605300000000002E-9</c:v>
                </c:pt>
                <c:pt idx="959">
                  <c:v>-5.8574099999999999E-9</c:v>
                </c:pt>
                <c:pt idx="960">
                  <c:v>-5.8542799999999998E-9</c:v>
                </c:pt>
                <c:pt idx="961">
                  <c:v>-5.8511600000000003E-9</c:v>
                </c:pt>
                <c:pt idx="962">
                  <c:v>-5.8480300000000001E-9</c:v>
                </c:pt>
                <c:pt idx="963">
                  <c:v>-5.8449099999999998E-9</c:v>
                </c:pt>
                <c:pt idx="964">
                  <c:v>-5.8417799999999997E-9</c:v>
                </c:pt>
                <c:pt idx="965">
                  <c:v>-5.8386600000000002E-9</c:v>
                </c:pt>
                <c:pt idx="966">
                  <c:v>-5.83553E-9</c:v>
                </c:pt>
                <c:pt idx="967">
                  <c:v>-5.8324099999999997E-9</c:v>
                </c:pt>
                <c:pt idx="968">
                  <c:v>-5.8292800000000004E-9</c:v>
                </c:pt>
                <c:pt idx="969">
                  <c:v>-5.8261600000000001E-9</c:v>
                </c:pt>
                <c:pt idx="970">
                  <c:v>-5.8230299999999999E-9</c:v>
                </c:pt>
                <c:pt idx="971">
                  <c:v>-5.8199099999999996E-9</c:v>
                </c:pt>
                <c:pt idx="972">
                  <c:v>-5.8167800000000003E-9</c:v>
                </c:pt>
                <c:pt idx="973">
                  <c:v>-5.81366E-9</c:v>
                </c:pt>
                <c:pt idx="974">
                  <c:v>-5.8105299999999998E-9</c:v>
                </c:pt>
                <c:pt idx="975">
                  <c:v>-5.8074100000000003E-9</c:v>
                </c:pt>
                <c:pt idx="976">
                  <c:v>-5.8042800000000001E-9</c:v>
                </c:pt>
                <c:pt idx="977">
                  <c:v>-5.8011599999999998E-9</c:v>
                </c:pt>
                <c:pt idx="978">
                  <c:v>-5.7980299999999997E-9</c:v>
                </c:pt>
                <c:pt idx="979">
                  <c:v>-5.7949100000000002E-9</c:v>
                </c:pt>
                <c:pt idx="980">
                  <c:v>-5.79178E-9</c:v>
                </c:pt>
                <c:pt idx="981">
                  <c:v>-5.7886599999999997E-9</c:v>
                </c:pt>
                <c:pt idx="982">
                  <c:v>-5.7855300000000004E-9</c:v>
                </c:pt>
                <c:pt idx="983">
                  <c:v>-5.7824100000000001E-9</c:v>
                </c:pt>
                <c:pt idx="984">
                  <c:v>-5.7792799999999999E-9</c:v>
                </c:pt>
                <c:pt idx="985">
                  <c:v>-5.7761599999999996E-9</c:v>
                </c:pt>
                <c:pt idx="986">
                  <c:v>-5.7730300000000003E-9</c:v>
                </c:pt>
                <c:pt idx="987">
                  <c:v>-5.76991E-9</c:v>
                </c:pt>
                <c:pt idx="988">
                  <c:v>-5.7667799999999998E-9</c:v>
                </c:pt>
                <c:pt idx="989">
                  <c:v>-5.7636600000000003E-9</c:v>
                </c:pt>
                <c:pt idx="990">
                  <c:v>-5.7605300000000002E-9</c:v>
                </c:pt>
                <c:pt idx="991">
                  <c:v>-5.7574099999999999E-9</c:v>
                </c:pt>
                <c:pt idx="992">
                  <c:v>-5.7542799999999997E-9</c:v>
                </c:pt>
                <c:pt idx="993">
                  <c:v>-5.7511600000000002E-9</c:v>
                </c:pt>
                <c:pt idx="994">
                  <c:v>-5.7480300000000001E-9</c:v>
                </c:pt>
                <c:pt idx="995">
                  <c:v>-5.7449099999999998E-9</c:v>
                </c:pt>
                <c:pt idx="996">
                  <c:v>-5.7417800000000004E-9</c:v>
                </c:pt>
                <c:pt idx="997">
                  <c:v>-5.7386600000000001E-9</c:v>
                </c:pt>
                <c:pt idx="998">
                  <c:v>-5.7355299999999999E-9</c:v>
                </c:pt>
                <c:pt idx="999">
                  <c:v>-5.7324099999999996E-9</c:v>
                </c:pt>
                <c:pt idx="1000">
                  <c:v>-5.7292800000000003E-9</c:v>
                </c:pt>
                <c:pt idx="1001">
                  <c:v>-5.72616E-9</c:v>
                </c:pt>
                <c:pt idx="1002">
                  <c:v>-5.7230299999999998E-9</c:v>
                </c:pt>
                <c:pt idx="1003">
                  <c:v>-5.7199100000000004E-9</c:v>
                </c:pt>
                <c:pt idx="1004">
                  <c:v>-5.7167800000000002E-9</c:v>
                </c:pt>
                <c:pt idx="1005">
                  <c:v>-5.7136599999999999E-9</c:v>
                </c:pt>
                <c:pt idx="1006">
                  <c:v>-5.7105299999999997E-9</c:v>
                </c:pt>
                <c:pt idx="1007">
                  <c:v>-5.7074100000000002E-9</c:v>
                </c:pt>
                <c:pt idx="1008">
                  <c:v>-5.7042800000000001E-9</c:v>
                </c:pt>
                <c:pt idx="1009">
                  <c:v>-5.7011599999999998E-9</c:v>
                </c:pt>
                <c:pt idx="1010">
                  <c:v>-5.6980299999999996E-9</c:v>
                </c:pt>
                <c:pt idx="1011">
                  <c:v>-5.6949100000000001E-9</c:v>
                </c:pt>
                <c:pt idx="1012">
                  <c:v>-5.69178E-9</c:v>
                </c:pt>
                <c:pt idx="1013">
                  <c:v>-5.6886599999999997E-9</c:v>
                </c:pt>
                <c:pt idx="1014">
                  <c:v>-5.6855300000000003E-9</c:v>
                </c:pt>
                <c:pt idx="1015">
                  <c:v>-5.68241E-9</c:v>
                </c:pt>
                <c:pt idx="1016">
                  <c:v>-5.6792799999999999E-9</c:v>
                </c:pt>
                <c:pt idx="1017">
                  <c:v>-5.6761600000000004E-9</c:v>
                </c:pt>
                <c:pt idx="1018">
                  <c:v>-5.6730300000000002E-9</c:v>
                </c:pt>
                <c:pt idx="1019">
                  <c:v>-5.6699099999999999E-9</c:v>
                </c:pt>
                <c:pt idx="1020">
                  <c:v>-5.6667799999999997E-9</c:v>
                </c:pt>
                <c:pt idx="1021">
                  <c:v>-5.6636600000000003E-9</c:v>
                </c:pt>
                <c:pt idx="1022">
                  <c:v>-5.6605300000000001E-9</c:v>
                </c:pt>
                <c:pt idx="1023">
                  <c:v>-5.6574099999999998E-9</c:v>
                </c:pt>
                <c:pt idx="1024">
                  <c:v>-5.6542799999999996E-9</c:v>
                </c:pt>
                <c:pt idx="1025">
                  <c:v>-5.6511600000000002E-9</c:v>
                </c:pt>
                <c:pt idx="1026">
                  <c:v>-5.64803E-9</c:v>
                </c:pt>
                <c:pt idx="1027">
                  <c:v>-5.6449099999999997E-9</c:v>
                </c:pt>
                <c:pt idx="1028">
                  <c:v>-5.6417800000000003E-9</c:v>
                </c:pt>
                <c:pt idx="1029">
                  <c:v>-5.63866E-9</c:v>
                </c:pt>
                <c:pt idx="1030">
                  <c:v>-5.6355299999999999E-9</c:v>
                </c:pt>
                <c:pt idx="1031">
                  <c:v>-5.6324100000000004E-9</c:v>
                </c:pt>
                <c:pt idx="1032">
                  <c:v>-5.6292800000000002E-9</c:v>
                </c:pt>
                <c:pt idx="1033">
                  <c:v>-5.6261599999999999E-9</c:v>
                </c:pt>
                <c:pt idx="1034">
                  <c:v>-5.6230299999999998E-9</c:v>
                </c:pt>
                <c:pt idx="1035">
                  <c:v>-5.6199100000000003E-9</c:v>
                </c:pt>
                <c:pt idx="1036">
                  <c:v>-5.6167800000000001E-9</c:v>
                </c:pt>
                <c:pt idx="1037">
                  <c:v>-5.6136599999999998E-9</c:v>
                </c:pt>
                <c:pt idx="1038">
                  <c:v>-5.6105299999999996E-9</c:v>
                </c:pt>
                <c:pt idx="1039">
                  <c:v>-5.6074100000000002E-9</c:v>
                </c:pt>
                <c:pt idx="1040">
                  <c:v>-5.60428E-9</c:v>
                </c:pt>
                <c:pt idx="1041">
                  <c:v>-5.6011599999999997E-9</c:v>
                </c:pt>
                <c:pt idx="1042">
                  <c:v>-5.5980300000000004E-9</c:v>
                </c:pt>
                <c:pt idx="1043">
                  <c:v>-5.5949100000000001E-9</c:v>
                </c:pt>
                <c:pt idx="1044">
                  <c:v>-5.5917799999999999E-9</c:v>
                </c:pt>
                <c:pt idx="1045">
                  <c:v>-5.5886599999999996E-9</c:v>
                </c:pt>
                <c:pt idx="1046">
                  <c:v>-5.5855300000000003E-9</c:v>
                </c:pt>
                <c:pt idx="1047">
                  <c:v>-5.58241E-9</c:v>
                </c:pt>
                <c:pt idx="1048">
                  <c:v>-5.5792799999999998E-9</c:v>
                </c:pt>
                <c:pt idx="1049">
                  <c:v>-5.5761600000000003E-9</c:v>
                </c:pt>
                <c:pt idx="1050">
                  <c:v>-5.5730300000000001E-9</c:v>
                </c:pt>
                <c:pt idx="1051">
                  <c:v>-5.5699099999999998E-9</c:v>
                </c:pt>
                <c:pt idx="1052">
                  <c:v>-5.5667799999999997E-9</c:v>
                </c:pt>
                <c:pt idx="1053">
                  <c:v>-5.5636600000000002E-9</c:v>
                </c:pt>
                <c:pt idx="1054">
                  <c:v>-5.56053E-9</c:v>
                </c:pt>
                <c:pt idx="1055">
                  <c:v>-5.5574099999999997E-9</c:v>
                </c:pt>
                <c:pt idx="1056">
                  <c:v>-5.5542800000000004E-9</c:v>
                </c:pt>
                <c:pt idx="1057">
                  <c:v>-5.5511600000000001E-9</c:v>
                </c:pt>
                <c:pt idx="1058">
                  <c:v>-5.5480299999999999E-9</c:v>
                </c:pt>
                <c:pt idx="1059">
                  <c:v>-5.5449099999999996E-9</c:v>
                </c:pt>
                <c:pt idx="1060">
                  <c:v>-5.5417800000000003E-9</c:v>
                </c:pt>
                <c:pt idx="1061">
                  <c:v>-5.53866E-9</c:v>
                </c:pt>
                <c:pt idx="1062">
                  <c:v>-5.5355299999999998E-9</c:v>
                </c:pt>
                <c:pt idx="1063">
                  <c:v>-5.5324100000000003E-9</c:v>
                </c:pt>
                <c:pt idx="1064">
                  <c:v>-5.5292800000000002E-9</c:v>
                </c:pt>
                <c:pt idx="1065">
                  <c:v>-5.5261599999999999E-9</c:v>
                </c:pt>
                <c:pt idx="1066">
                  <c:v>-5.5230299999999997E-9</c:v>
                </c:pt>
                <c:pt idx="1067">
                  <c:v>-5.5199100000000002E-9</c:v>
                </c:pt>
                <c:pt idx="1068">
                  <c:v>-5.5167800000000001E-9</c:v>
                </c:pt>
                <c:pt idx="1069">
                  <c:v>-5.5136599999999998E-9</c:v>
                </c:pt>
                <c:pt idx="1070">
                  <c:v>-5.5105300000000004E-9</c:v>
                </c:pt>
                <c:pt idx="1071">
                  <c:v>-5.5074100000000001E-9</c:v>
                </c:pt>
                <c:pt idx="1072">
                  <c:v>-5.5042799999999999E-9</c:v>
                </c:pt>
                <c:pt idx="1073">
                  <c:v>-5.5011599999999996E-9</c:v>
                </c:pt>
                <c:pt idx="1074">
                  <c:v>-5.4980300000000003E-9</c:v>
                </c:pt>
                <c:pt idx="1075">
                  <c:v>-5.49491E-9</c:v>
                </c:pt>
                <c:pt idx="1076">
                  <c:v>-5.4917799999999998E-9</c:v>
                </c:pt>
                <c:pt idx="1077">
                  <c:v>-5.4886600000000004E-9</c:v>
                </c:pt>
                <c:pt idx="1078">
                  <c:v>-5.4855300000000002E-9</c:v>
                </c:pt>
                <c:pt idx="1079">
                  <c:v>-5.4824099999999999E-9</c:v>
                </c:pt>
                <c:pt idx="1080">
                  <c:v>-5.4792799999999997E-9</c:v>
                </c:pt>
                <c:pt idx="1081">
                  <c:v>-5.4761600000000002E-9</c:v>
                </c:pt>
                <c:pt idx="1082">
                  <c:v>-5.4730300000000001E-9</c:v>
                </c:pt>
                <c:pt idx="1083">
                  <c:v>-5.4699099999999998E-9</c:v>
                </c:pt>
                <c:pt idx="1084">
                  <c:v>-5.4667799999999996E-9</c:v>
                </c:pt>
                <c:pt idx="1085">
                  <c:v>-5.4636600000000001E-9</c:v>
                </c:pt>
                <c:pt idx="1086">
                  <c:v>-5.46053E-9</c:v>
                </c:pt>
                <c:pt idx="1087">
                  <c:v>-5.4574099999999997E-9</c:v>
                </c:pt>
                <c:pt idx="1088">
                  <c:v>-5.4542800000000003E-9</c:v>
                </c:pt>
                <c:pt idx="1089">
                  <c:v>-5.45116E-9</c:v>
                </c:pt>
                <c:pt idx="1090">
                  <c:v>-5.4480299999999998E-9</c:v>
                </c:pt>
                <c:pt idx="1091">
                  <c:v>-5.4449100000000004E-9</c:v>
                </c:pt>
                <c:pt idx="1092">
                  <c:v>-5.4417800000000002E-9</c:v>
                </c:pt>
                <c:pt idx="1093">
                  <c:v>-5.4386599999999999E-9</c:v>
                </c:pt>
                <c:pt idx="1094">
                  <c:v>-5.4355299999999997E-9</c:v>
                </c:pt>
                <c:pt idx="1095">
                  <c:v>-5.4324100000000003E-9</c:v>
                </c:pt>
                <c:pt idx="1096">
                  <c:v>-5.4292800000000001E-9</c:v>
                </c:pt>
                <c:pt idx="1097">
                  <c:v>-5.4261599999999998E-9</c:v>
                </c:pt>
                <c:pt idx="1098">
                  <c:v>-5.4230299999999996E-9</c:v>
                </c:pt>
                <c:pt idx="1099">
                  <c:v>-5.4199100000000002E-9</c:v>
                </c:pt>
                <c:pt idx="1100">
                  <c:v>-5.41678E-9</c:v>
                </c:pt>
                <c:pt idx="1101">
                  <c:v>-5.4136599999999997E-9</c:v>
                </c:pt>
                <c:pt idx="1102">
                  <c:v>-5.4105300000000003E-9</c:v>
                </c:pt>
                <c:pt idx="1103">
                  <c:v>-5.40741E-9</c:v>
                </c:pt>
                <c:pt idx="1104">
                  <c:v>-5.4042799999999999E-9</c:v>
                </c:pt>
                <c:pt idx="1105">
                  <c:v>-5.4011600000000004E-9</c:v>
                </c:pt>
                <c:pt idx="1106">
                  <c:v>-5.3980300000000002E-9</c:v>
                </c:pt>
                <c:pt idx="1107">
                  <c:v>-5.3949099999999999E-9</c:v>
                </c:pt>
                <c:pt idx="1108">
                  <c:v>-5.3917799999999998E-9</c:v>
                </c:pt>
                <c:pt idx="1109">
                  <c:v>-5.3886600000000003E-9</c:v>
                </c:pt>
                <c:pt idx="1110">
                  <c:v>-5.3855300000000001E-9</c:v>
                </c:pt>
                <c:pt idx="1111">
                  <c:v>-5.3824099999999998E-9</c:v>
                </c:pt>
                <c:pt idx="1112">
                  <c:v>-5.3792799999999996E-9</c:v>
                </c:pt>
                <c:pt idx="1113">
                  <c:v>-5.3761600000000002E-9</c:v>
                </c:pt>
                <c:pt idx="1114">
                  <c:v>-5.37303E-9</c:v>
                </c:pt>
                <c:pt idx="1115">
                  <c:v>-5.3699099999999997E-9</c:v>
                </c:pt>
                <c:pt idx="1116">
                  <c:v>-5.3667800000000004E-9</c:v>
                </c:pt>
                <c:pt idx="1117">
                  <c:v>-5.3636600000000001E-9</c:v>
                </c:pt>
                <c:pt idx="1118">
                  <c:v>-5.3605299999999999E-9</c:v>
                </c:pt>
                <c:pt idx="1119">
                  <c:v>-5.3574099999999996E-9</c:v>
                </c:pt>
                <c:pt idx="1120">
                  <c:v>-5.3542800000000003E-9</c:v>
                </c:pt>
                <c:pt idx="1121">
                  <c:v>-5.35116E-9</c:v>
                </c:pt>
                <c:pt idx="1122">
                  <c:v>-5.3480299999999998E-9</c:v>
                </c:pt>
                <c:pt idx="1123">
                  <c:v>-5.3449100000000003E-9</c:v>
                </c:pt>
                <c:pt idx="1124">
                  <c:v>-5.3417800000000001E-9</c:v>
                </c:pt>
                <c:pt idx="1125">
                  <c:v>-5.3386599999999998E-9</c:v>
                </c:pt>
                <c:pt idx="1126">
                  <c:v>-5.3355299999999997E-9</c:v>
                </c:pt>
                <c:pt idx="1127">
                  <c:v>-5.3324100000000002E-9</c:v>
                </c:pt>
                <c:pt idx="1128">
                  <c:v>-5.32928E-9</c:v>
                </c:pt>
                <c:pt idx="1129">
                  <c:v>-5.3261599999999997E-9</c:v>
                </c:pt>
                <c:pt idx="1130">
                  <c:v>-5.3230300000000004E-9</c:v>
                </c:pt>
                <c:pt idx="1131">
                  <c:v>-5.3199100000000001E-9</c:v>
                </c:pt>
                <c:pt idx="1132">
                  <c:v>-5.3167799999999999E-9</c:v>
                </c:pt>
                <c:pt idx="1133">
                  <c:v>-5.3136599999999996E-9</c:v>
                </c:pt>
                <c:pt idx="1134">
                  <c:v>-5.3105300000000003E-9</c:v>
                </c:pt>
                <c:pt idx="1135">
                  <c:v>-5.30741E-9</c:v>
                </c:pt>
                <c:pt idx="1136">
                  <c:v>-5.3042799999999998E-9</c:v>
                </c:pt>
                <c:pt idx="1137">
                  <c:v>-5.3011600000000003E-9</c:v>
                </c:pt>
                <c:pt idx="1138">
                  <c:v>-5.2980300000000002E-9</c:v>
                </c:pt>
                <c:pt idx="1139">
                  <c:v>-5.2949099999999999E-9</c:v>
                </c:pt>
                <c:pt idx="1140">
                  <c:v>-5.2917799999999997E-9</c:v>
                </c:pt>
                <c:pt idx="1141">
                  <c:v>-5.2886600000000002E-9</c:v>
                </c:pt>
                <c:pt idx="1142">
                  <c:v>-5.28553E-9</c:v>
                </c:pt>
                <c:pt idx="1143">
                  <c:v>-5.2824099999999998E-9</c:v>
                </c:pt>
                <c:pt idx="1144">
                  <c:v>-5.2792800000000004E-9</c:v>
                </c:pt>
                <c:pt idx="1145">
                  <c:v>-5.2761600000000001E-9</c:v>
                </c:pt>
                <c:pt idx="1146">
                  <c:v>-5.2730299999999999E-9</c:v>
                </c:pt>
                <c:pt idx="1147">
                  <c:v>-5.2699099999999996E-9</c:v>
                </c:pt>
                <c:pt idx="1148">
                  <c:v>-5.2667800000000003E-9</c:v>
                </c:pt>
                <c:pt idx="1149">
                  <c:v>-5.26366E-9</c:v>
                </c:pt>
                <c:pt idx="1150">
                  <c:v>-5.2605299999999998E-9</c:v>
                </c:pt>
                <c:pt idx="1151">
                  <c:v>-5.2574100000000004E-9</c:v>
                </c:pt>
                <c:pt idx="1152">
                  <c:v>-5.2542800000000002E-9</c:v>
                </c:pt>
                <c:pt idx="1153">
                  <c:v>-5.2511599999999999E-9</c:v>
                </c:pt>
                <c:pt idx="1154">
                  <c:v>-5.2480299999999997E-9</c:v>
                </c:pt>
                <c:pt idx="1155">
                  <c:v>-5.2449100000000002E-9</c:v>
                </c:pt>
                <c:pt idx="1156">
                  <c:v>-5.2417800000000001E-9</c:v>
                </c:pt>
                <c:pt idx="1157">
                  <c:v>-5.2386599999999998E-9</c:v>
                </c:pt>
                <c:pt idx="1158">
                  <c:v>-5.2355299999999996E-9</c:v>
                </c:pt>
                <c:pt idx="1159">
                  <c:v>-5.2324100000000001E-9</c:v>
                </c:pt>
                <c:pt idx="1160">
                  <c:v>-5.22928E-9</c:v>
                </c:pt>
                <c:pt idx="1161">
                  <c:v>-5.2261599999999997E-9</c:v>
                </c:pt>
                <c:pt idx="1162">
                  <c:v>-5.2230300000000003E-9</c:v>
                </c:pt>
                <c:pt idx="1163">
                  <c:v>-5.21991E-9</c:v>
                </c:pt>
                <c:pt idx="1164">
                  <c:v>-5.2167799999999998E-9</c:v>
                </c:pt>
                <c:pt idx="1165">
                  <c:v>-5.2136600000000004E-9</c:v>
                </c:pt>
                <c:pt idx="1166">
                  <c:v>-5.2105300000000002E-9</c:v>
                </c:pt>
                <c:pt idx="1167">
                  <c:v>-5.2074099999999999E-9</c:v>
                </c:pt>
                <c:pt idx="1168">
                  <c:v>-5.2042799999999997E-9</c:v>
                </c:pt>
                <c:pt idx="1169">
                  <c:v>-5.2011600000000003E-9</c:v>
                </c:pt>
                <c:pt idx="1170">
                  <c:v>-5.1980300000000001E-9</c:v>
                </c:pt>
                <c:pt idx="1171">
                  <c:v>-5.1949099999999998E-9</c:v>
                </c:pt>
                <c:pt idx="1172">
                  <c:v>-5.1917799999999996E-9</c:v>
                </c:pt>
                <c:pt idx="1173">
                  <c:v>-5.1886600000000002E-9</c:v>
                </c:pt>
                <c:pt idx="1174">
                  <c:v>-5.18553E-9</c:v>
                </c:pt>
                <c:pt idx="1175">
                  <c:v>-5.1824099999999997E-9</c:v>
                </c:pt>
                <c:pt idx="1176">
                  <c:v>-5.1792800000000003E-9</c:v>
                </c:pt>
                <c:pt idx="1177">
                  <c:v>-5.17616E-9</c:v>
                </c:pt>
                <c:pt idx="1178">
                  <c:v>-5.1730299999999999E-9</c:v>
                </c:pt>
                <c:pt idx="1179">
                  <c:v>-5.1699100000000004E-9</c:v>
                </c:pt>
                <c:pt idx="1180">
                  <c:v>-5.1667800000000002E-9</c:v>
                </c:pt>
                <c:pt idx="1181">
                  <c:v>-5.1636599999999999E-9</c:v>
                </c:pt>
                <c:pt idx="1182">
                  <c:v>-5.1605299999999998E-9</c:v>
                </c:pt>
                <c:pt idx="1183">
                  <c:v>-5.1574100000000003E-9</c:v>
                </c:pt>
                <c:pt idx="1184">
                  <c:v>-5.1542800000000001E-9</c:v>
                </c:pt>
                <c:pt idx="1185">
                  <c:v>-5.1511599999999998E-9</c:v>
                </c:pt>
                <c:pt idx="1186">
                  <c:v>-5.1480299999999996E-9</c:v>
                </c:pt>
                <c:pt idx="1187">
                  <c:v>-5.1449100000000002E-9</c:v>
                </c:pt>
                <c:pt idx="1188">
                  <c:v>-5.14178E-9</c:v>
                </c:pt>
                <c:pt idx="1189">
                  <c:v>-5.1386599999999997E-9</c:v>
                </c:pt>
                <c:pt idx="1190">
                  <c:v>-5.1355300000000004E-9</c:v>
                </c:pt>
                <c:pt idx="1191">
                  <c:v>-5.1324100000000001E-9</c:v>
                </c:pt>
                <c:pt idx="1192">
                  <c:v>-5.1292799999999999E-9</c:v>
                </c:pt>
                <c:pt idx="1193">
                  <c:v>-5.1261599999999996E-9</c:v>
                </c:pt>
                <c:pt idx="1194">
                  <c:v>-5.1230300000000002E-9</c:v>
                </c:pt>
                <c:pt idx="1195">
                  <c:v>-5.11991E-9</c:v>
                </c:pt>
                <c:pt idx="1196">
                  <c:v>-5.1167799999999998E-9</c:v>
                </c:pt>
                <c:pt idx="1197">
                  <c:v>-5.1136600000000003E-9</c:v>
                </c:pt>
                <c:pt idx="1198">
                  <c:v>-5.1105300000000001E-9</c:v>
                </c:pt>
                <c:pt idx="1199">
                  <c:v>-5.1074099999999998E-9</c:v>
                </c:pt>
                <c:pt idx="1200">
                  <c:v>-5.1042799999999997E-9</c:v>
                </c:pt>
                <c:pt idx="1201">
                  <c:v>-5.1011600000000002E-9</c:v>
                </c:pt>
                <c:pt idx="1202">
                  <c:v>-5.09803E-9</c:v>
                </c:pt>
                <c:pt idx="1203">
                  <c:v>-5.0949099999999997E-9</c:v>
                </c:pt>
                <c:pt idx="1204">
                  <c:v>-5.0917800000000004E-9</c:v>
                </c:pt>
                <c:pt idx="1205">
                  <c:v>-5.0886600000000001E-9</c:v>
                </c:pt>
                <c:pt idx="1206">
                  <c:v>-5.0855299999999999E-9</c:v>
                </c:pt>
                <c:pt idx="1207">
                  <c:v>-5.0824099999999996E-9</c:v>
                </c:pt>
                <c:pt idx="1208">
                  <c:v>-5.0792800000000003E-9</c:v>
                </c:pt>
                <c:pt idx="1209">
                  <c:v>-5.07616E-9</c:v>
                </c:pt>
                <c:pt idx="1210">
                  <c:v>-5.0730299999999998E-9</c:v>
                </c:pt>
                <c:pt idx="1211">
                  <c:v>-5.0699100000000003E-9</c:v>
                </c:pt>
                <c:pt idx="1212">
                  <c:v>-5.0667800000000002E-9</c:v>
                </c:pt>
                <c:pt idx="1213">
                  <c:v>-5.0636599999999999E-9</c:v>
                </c:pt>
                <c:pt idx="1214">
                  <c:v>-5.0605299999999997E-9</c:v>
                </c:pt>
                <c:pt idx="1215">
                  <c:v>-5.0574100000000002E-9</c:v>
                </c:pt>
                <c:pt idx="1216">
                  <c:v>-5.05428E-9</c:v>
                </c:pt>
                <c:pt idx="1217">
                  <c:v>-5.0511599999999998E-9</c:v>
                </c:pt>
                <c:pt idx="1218">
                  <c:v>-5.0480300000000004E-9</c:v>
                </c:pt>
                <c:pt idx="1219">
                  <c:v>-5.0449100000000001E-9</c:v>
                </c:pt>
                <c:pt idx="1220">
                  <c:v>-5.0417799999999999E-9</c:v>
                </c:pt>
                <c:pt idx="1221">
                  <c:v>-5.0386599999999996E-9</c:v>
                </c:pt>
                <c:pt idx="1222">
                  <c:v>-5.0355300000000003E-9</c:v>
                </c:pt>
                <c:pt idx="1223">
                  <c:v>-5.03241E-9</c:v>
                </c:pt>
                <c:pt idx="1224">
                  <c:v>-5.0292799999999998E-9</c:v>
                </c:pt>
                <c:pt idx="1225">
                  <c:v>-5.0261600000000004E-9</c:v>
                </c:pt>
                <c:pt idx="1226">
                  <c:v>-5.0230300000000002E-9</c:v>
                </c:pt>
                <c:pt idx="1227">
                  <c:v>-5.0199099999999999E-9</c:v>
                </c:pt>
                <c:pt idx="1228">
                  <c:v>-5.0167799999999997E-9</c:v>
                </c:pt>
                <c:pt idx="1229">
                  <c:v>-5.0136600000000002E-9</c:v>
                </c:pt>
                <c:pt idx="1230">
                  <c:v>-5.0105300000000001E-9</c:v>
                </c:pt>
                <c:pt idx="1231">
                  <c:v>-5.0074099999999998E-9</c:v>
                </c:pt>
                <c:pt idx="1232">
                  <c:v>-5.0042799999999996E-9</c:v>
                </c:pt>
                <c:pt idx="1233">
                  <c:v>-5.0011600000000001E-9</c:v>
                </c:pt>
                <c:pt idx="1234">
                  <c:v>-4.99803E-9</c:v>
                </c:pt>
                <c:pt idx="1235">
                  <c:v>-4.9949099999999997E-9</c:v>
                </c:pt>
                <c:pt idx="1236">
                  <c:v>-4.9917800000000003E-9</c:v>
                </c:pt>
                <c:pt idx="1237">
                  <c:v>-4.98866E-9</c:v>
                </c:pt>
                <c:pt idx="1238">
                  <c:v>-4.9855299999999998E-9</c:v>
                </c:pt>
                <c:pt idx="1239">
                  <c:v>-4.9824100000000004E-9</c:v>
                </c:pt>
                <c:pt idx="1240">
                  <c:v>-4.9792800000000002E-9</c:v>
                </c:pt>
                <c:pt idx="1241">
                  <c:v>-4.9761599999999999E-9</c:v>
                </c:pt>
                <c:pt idx="1242">
                  <c:v>-4.9730299999999997E-9</c:v>
                </c:pt>
                <c:pt idx="1243">
                  <c:v>-4.9699100000000003E-9</c:v>
                </c:pt>
                <c:pt idx="1244">
                  <c:v>-4.9667800000000001E-9</c:v>
                </c:pt>
                <c:pt idx="1245">
                  <c:v>-4.9636599999999998E-9</c:v>
                </c:pt>
                <c:pt idx="1246">
                  <c:v>-4.9605299999999996E-9</c:v>
                </c:pt>
                <c:pt idx="1247">
                  <c:v>-4.9574100000000002E-9</c:v>
                </c:pt>
                <c:pt idx="1248">
                  <c:v>-4.95428E-9</c:v>
                </c:pt>
                <c:pt idx="1249">
                  <c:v>-4.9511599999999997E-9</c:v>
                </c:pt>
                <c:pt idx="1250">
                  <c:v>-4.9480300000000003E-9</c:v>
                </c:pt>
                <c:pt idx="1251">
                  <c:v>-4.94491E-9</c:v>
                </c:pt>
                <c:pt idx="1252">
                  <c:v>-4.9417799999999999E-9</c:v>
                </c:pt>
                <c:pt idx="1253">
                  <c:v>-4.9386600000000004E-9</c:v>
                </c:pt>
                <c:pt idx="1254">
                  <c:v>-4.9355300000000002E-9</c:v>
                </c:pt>
                <c:pt idx="1255">
                  <c:v>-4.9324099999999999E-9</c:v>
                </c:pt>
                <c:pt idx="1256">
                  <c:v>-4.9292799999999998E-9</c:v>
                </c:pt>
                <c:pt idx="1257">
                  <c:v>-4.9261600000000003E-9</c:v>
                </c:pt>
                <c:pt idx="1258">
                  <c:v>-4.9230300000000001E-9</c:v>
                </c:pt>
                <c:pt idx="1259">
                  <c:v>-4.9199099999999998E-9</c:v>
                </c:pt>
                <c:pt idx="1260">
                  <c:v>-4.9167799999999996E-9</c:v>
                </c:pt>
                <c:pt idx="1261">
                  <c:v>-4.9136600000000002E-9</c:v>
                </c:pt>
                <c:pt idx="1262">
                  <c:v>-4.91053E-9</c:v>
                </c:pt>
                <c:pt idx="1263">
                  <c:v>-4.9074099999999997E-9</c:v>
                </c:pt>
                <c:pt idx="1264">
                  <c:v>-4.9042800000000004E-9</c:v>
                </c:pt>
                <c:pt idx="1265">
                  <c:v>-4.9011600000000001E-9</c:v>
                </c:pt>
                <c:pt idx="1266">
                  <c:v>-4.8980299999999999E-9</c:v>
                </c:pt>
                <c:pt idx="1267">
                  <c:v>-4.8949099999999996E-9</c:v>
                </c:pt>
                <c:pt idx="1268">
                  <c:v>-4.8917800000000002E-9</c:v>
                </c:pt>
                <c:pt idx="1269">
                  <c:v>-4.8886599999999999E-9</c:v>
                </c:pt>
                <c:pt idx="1270">
                  <c:v>-4.8855299999999998E-9</c:v>
                </c:pt>
                <c:pt idx="1271">
                  <c:v>-4.8824100000000003E-9</c:v>
                </c:pt>
                <c:pt idx="1272">
                  <c:v>-4.8792800000000001E-9</c:v>
                </c:pt>
                <c:pt idx="1273">
                  <c:v>-4.8761599999999998E-9</c:v>
                </c:pt>
                <c:pt idx="1274">
                  <c:v>-4.8730299999999997E-9</c:v>
                </c:pt>
                <c:pt idx="1275">
                  <c:v>-4.8699100000000002E-9</c:v>
                </c:pt>
                <c:pt idx="1276">
                  <c:v>-4.86678E-9</c:v>
                </c:pt>
                <c:pt idx="1277">
                  <c:v>-4.8636599999999997E-9</c:v>
                </c:pt>
                <c:pt idx="1278">
                  <c:v>-4.8605300000000004E-9</c:v>
                </c:pt>
                <c:pt idx="1279">
                  <c:v>-4.8574100000000001E-9</c:v>
                </c:pt>
                <c:pt idx="1280">
                  <c:v>-4.8542799999999999E-9</c:v>
                </c:pt>
                <c:pt idx="1281">
                  <c:v>-4.8511599999999996E-9</c:v>
                </c:pt>
                <c:pt idx="1282">
                  <c:v>-4.8480300000000003E-9</c:v>
                </c:pt>
                <c:pt idx="1283">
                  <c:v>-4.84491E-9</c:v>
                </c:pt>
                <c:pt idx="1284">
                  <c:v>-4.8417799999999998E-9</c:v>
                </c:pt>
                <c:pt idx="1285">
                  <c:v>-4.8386600000000003E-9</c:v>
                </c:pt>
                <c:pt idx="1286">
                  <c:v>-4.8355300000000002E-9</c:v>
                </c:pt>
                <c:pt idx="1287">
                  <c:v>-4.8324099999999999E-9</c:v>
                </c:pt>
                <c:pt idx="1288">
                  <c:v>-4.8292799999999997E-9</c:v>
                </c:pt>
                <c:pt idx="1289">
                  <c:v>-4.8261600000000002E-9</c:v>
                </c:pt>
                <c:pt idx="1290">
                  <c:v>-4.82303E-9</c:v>
                </c:pt>
                <c:pt idx="1291">
                  <c:v>-4.8199099999999997E-9</c:v>
                </c:pt>
                <c:pt idx="1292">
                  <c:v>-4.8167800000000004E-9</c:v>
                </c:pt>
                <c:pt idx="1293">
                  <c:v>-4.8136600000000001E-9</c:v>
                </c:pt>
                <c:pt idx="1294">
                  <c:v>-4.8105299999999999E-9</c:v>
                </c:pt>
                <c:pt idx="1295">
                  <c:v>-4.8074099999999996E-9</c:v>
                </c:pt>
                <c:pt idx="1296">
                  <c:v>-4.8042800000000003E-9</c:v>
                </c:pt>
                <c:pt idx="1297">
                  <c:v>-4.80116E-9</c:v>
                </c:pt>
                <c:pt idx="1298">
                  <c:v>-4.7980299999999998E-9</c:v>
                </c:pt>
                <c:pt idx="1299">
                  <c:v>-4.7949100000000004E-9</c:v>
                </c:pt>
                <c:pt idx="1300">
                  <c:v>-4.7917800000000002E-9</c:v>
                </c:pt>
                <c:pt idx="1301">
                  <c:v>-4.7886599999999999E-9</c:v>
                </c:pt>
                <c:pt idx="1302">
                  <c:v>-4.7855299999999997E-9</c:v>
                </c:pt>
                <c:pt idx="1303">
                  <c:v>-4.7824100000000002E-9</c:v>
                </c:pt>
                <c:pt idx="1304">
                  <c:v>-4.7792800000000001E-9</c:v>
                </c:pt>
                <c:pt idx="1305">
                  <c:v>-4.7761599999999998E-9</c:v>
                </c:pt>
                <c:pt idx="1306">
                  <c:v>-4.7730299999999996E-9</c:v>
                </c:pt>
                <c:pt idx="1307">
                  <c:v>-4.7699100000000001E-9</c:v>
                </c:pt>
                <c:pt idx="1308">
                  <c:v>-4.76678E-9</c:v>
                </c:pt>
                <c:pt idx="1309">
                  <c:v>-4.7636599999999997E-9</c:v>
                </c:pt>
                <c:pt idx="1310">
                  <c:v>-4.7605300000000003E-9</c:v>
                </c:pt>
                <c:pt idx="1311">
                  <c:v>-4.75741E-9</c:v>
                </c:pt>
                <c:pt idx="1312">
                  <c:v>-4.7542799999999998E-9</c:v>
                </c:pt>
                <c:pt idx="1313">
                  <c:v>-4.7511600000000004E-9</c:v>
                </c:pt>
                <c:pt idx="1314">
                  <c:v>-4.7480300000000002E-9</c:v>
                </c:pt>
                <c:pt idx="1315">
                  <c:v>-4.7449099999999999E-9</c:v>
                </c:pt>
                <c:pt idx="1316">
                  <c:v>-4.7417799999999997E-9</c:v>
                </c:pt>
                <c:pt idx="1317">
                  <c:v>-4.7386600000000003E-9</c:v>
                </c:pt>
                <c:pt idx="1318">
                  <c:v>-4.7355300000000001E-9</c:v>
                </c:pt>
                <c:pt idx="1319">
                  <c:v>-4.7324099999999998E-9</c:v>
                </c:pt>
                <c:pt idx="1320">
                  <c:v>-4.7292799999999996E-9</c:v>
                </c:pt>
                <c:pt idx="1321">
                  <c:v>-4.7261600000000001E-9</c:v>
                </c:pt>
                <c:pt idx="1322">
                  <c:v>-4.72303E-9</c:v>
                </c:pt>
                <c:pt idx="1323">
                  <c:v>-4.7199099999999997E-9</c:v>
                </c:pt>
                <c:pt idx="1324">
                  <c:v>-4.7167800000000003E-9</c:v>
                </c:pt>
                <c:pt idx="1325">
                  <c:v>-4.71366E-9</c:v>
                </c:pt>
                <c:pt idx="1326">
                  <c:v>-4.7105299999999999E-9</c:v>
                </c:pt>
                <c:pt idx="1327">
                  <c:v>-4.7074100000000004E-9</c:v>
                </c:pt>
                <c:pt idx="1328">
                  <c:v>-4.7042800000000002E-9</c:v>
                </c:pt>
                <c:pt idx="1329">
                  <c:v>-4.7011599999999999E-9</c:v>
                </c:pt>
                <c:pt idx="1330">
                  <c:v>-4.6980299999999998E-9</c:v>
                </c:pt>
                <c:pt idx="1331">
                  <c:v>-4.6949100000000003E-9</c:v>
                </c:pt>
                <c:pt idx="1332">
                  <c:v>-4.6917800000000001E-9</c:v>
                </c:pt>
                <c:pt idx="1333">
                  <c:v>-4.6886599999999998E-9</c:v>
                </c:pt>
                <c:pt idx="1334">
                  <c:v>-4.6855299999999996E-9</c:v>
                </c:pt>
                <c:pt idx="1335">
                  <c:v>-4.6824100000000002E-9</c:v>
                </c:pt>
                <c:pt idx="1336">
                  <c:v>-4.67928E-9</c:v>
                </c:pt>
                <c:pt idx="1337">
                  <c:v>-4.6761599999999997E-9</c:v>
                </c:pt>
                <c:pt idx="1338">
                  <c:v>-4.6730300000000004E-9</c:v>
                </c:pt>
                <c:pt idx="1339">
                  <c:v>-4.6699100000000001E-9</c:v>
                </c:pt>
                <c:pt idx="1340">
                  <c:v>-4.6667799999999999E-9</c:v>
                </c:pt>
                <c:pt idx="1341">
                  <c:v>-4.6636599999999996E-9</c:v>
                </c:pt>
                <c:pt idx="1342">
                  <c:v>-4.6605300000000002E-9</c:v>
                </c:pt>
                <c:pt idx="1343">
                  <c:v>-4.6574099999999999E-9</c:v>
                </c:pt>
                <c:pt idx="1344">
                  <c:v>-4.6542799999999998E-9</c:v>
                </c:pt>
                <c:pt idx="1345">
                  <c:v>-4.6511600000000003E-9</c:v>
                </c:pt>
                <c:pt idx="1346">
                  <c:v>-4.6480300000000001E-9</c:v>
                </c:pt>
                <c:pt idx="1347">
                  <c:v>-4.6449099999999998E-9</c:v>
                </c:pt>
                <c:pt idx="1348">
                  <c:v>-4.6417799999999997E-9</c:v>
                </c:pt>
                <c:pt idx="1349">
                  <c:v>-4.6386600000000002E-9</c:v>
                </c:pt>
                <c:pt idx="1350">
                  <c:v>-4.63553E-9</c:v>
                </c:pt>
                <c:pt idx="1351">
                  <c:v>-4.6324099999999997E-9</c:v>
                </c:pt>
                <c:pt idx="1352">
                  <c:v>-4.6292800000000004E-9</c:v>
                </c:pt>
                <c:pt idx="1353">
                  <c:v>-4.6261600000000001E-9</c:v>
                </c:pt>
                <c:pt idx="1354">
                  <c:v>-4.6230299999999999E-9</c:v>
                </c:pt>
                <c:pt idx="1355">
                  <c:v>-4.6199099999999996E-9</c:v>
                </c:pt>
                <c:pt idx="1356">
                  <c:v>-4.6167800000000003E-9</c:v>
                </c:pt>
                <c:pt idx="1357">
                  <c:v>-4.61366E-9</c:v>
                </c:pt>
                <c:pt idx="1358">
                  <c:v>-4.6105299999999998E-9</c:v>
                </c:pt>
                <c:pt idx="1359">
                  <c:v>-4.6074100000000003E-9</c:v>
                </c:pt>
                <c:pt idx="1360">
                  <c:v>-4.6042800000000002E-9</c:v>
                </c:pt>
                <c:pt idx="1361">
                  <c:v>-4.6011599999999999E-9</c:v>
                </c:pt>
                <c:pt idx="1362">
                  <c:v>-4.5980299999999997E-9</c:v>
                </c:pt>
                <c:pt idx="1363">
                  <c:v>-4.5949100000000002E-9</c:v>
                </c:pt>
                <c:pt idx="1364">
                  <c:v>-4.59178E-9</c:v>
                </c:pt>
                <c:pt idx="1365">
                  <c:v>-4.5886599999999997E-9</c:v>
                </c:pt>
                <c:pt idx="1366">
                  <c:v>-4.5855300000000004E-9</c:v>
                </c:pt>
                <c:pt idx="1367">
                  <c:v>-4.5824100000000001E-9</c:v>
                </c:pt>
                <c:pt idx="1368">
                  <c:v>-4.5792799999999999E-9</c:v>
                </c:pt>
                <c:pt idx="1369">
                  <c:v>-4.5761599999999996E-9</c:v>
                </c:pt>
                <c:pt idx="1370">
                  <c:v>-4.5730300000000003E-9</c:v>
                </c:pt>
                <c:pt idx="1371">
                  <c:v>-4.56991E-9</c:v>
                </c:pt>
                <c:pt idx="1372">
                  <c:v>-4.5667799999999998E-9</c:v>
                </c:pt>
                <c:pt idx="1373">
                  <c:v>-4.5636600000000003E-9</c:v>
                </c:pt>
                <c:pt idx="1374">
                  <c:v>-4.5605300000000002E-9</c:v>
                </c:pt>
                <c:pt idx="1375">
                  <c:v>-4.5574099999999999E-9</c:v>
                </c:pt>
                <c:pt idx="1376">
                  <c:v>-4.5542799999999997E-9</c:v>
                </c:pt>
                <c:pt idx="1377">
                  <c:v>-4.5511600000000002E-9</c:v>
                </c:pt>
                <c:pt idx="1378">
                  <c:v>-4.5480300000000001E-9</c:v>
                </c:pt>
                <c:pt idx="1379">
                  <c:v>-4.5449099999999998E-9</c:v>
                </c:pt>
                <c:pt idx="1380">
                  <c:v>-4.5417799999999996E-9</c:v>
                </c:pt>
                <c:pt idx="1381">
                  <c:v>-4.5386600000000001E-9</c:v>
                </c:pt>
                <c:pt idx="1382">
                  <c:v>-4.5355299999999999E-9</c:v>
                </c:pt>
                <c:pt idx="1383">
                  <c:v>-4.5324099999999997E-9</c:v>
                </c:pt>
                <c:pt idx="1384">
                  <c:v>-4.5292800000000003E-9</c:v>
                </c:pt>
                <c:pt idx="1385">
                  <c:v>-4.52616E-9</c:v>
                </c:pt>
                <c:pt idx="1386">
                  <c:v>-4.5230299999999998E-9</c:v>
                </c:pt>
                <c:pt idx="1387">
                  <c:v>-4.5199100000000004E-9</c:v>
                </c:pt>
                <c:pt idx="1388">
                  <c:v>-4.5167800000000002E-9</c:v>
                </c:pt>
                <c:pt idx="1389">
                  <c:v>-4.5136599999999999E-9</c:v>
                </c:pt>
                <c:pt idx="1390">
                  <c:v>-4.5105299999999997E-9</c:v>
                </c:pt>
                <c:pt idx="1391">
                  <c:v>-4.5074100000000003E-9</c:v>
                </c:pt>
                <c:pt idx="1392">
                  <c:v>-4.5042800000000001E-9</c:v>
                </c:pt>
                <c:pt idx="1393">
                  <c:v>-4.5011599999999998E-9</c:v>
                </c:pt>
                <c:pt idx="1394">
                  <c:v>-4.4980299999999996E-9</c:v>
                </c:pt>
                <c:pt idx="1395">
                  <c:v>-4.4949100000000001E-9</c:v>
                </c:pt>
                <c:pt idx="1396">
                  <c:v>-4.49178E-9</c:v>
                </c:pt>
                <c:pt idx="1397">
                  <c:v>-4.4886599999999997E-9</c:v>
                </c:pt>
                <c:pt idx="1398">
                  <c:v>-4.4855300000000003E-9</c:v>
                </c:pt>
                <c:pt idx="1399">
                  <c:v>-4.48241E-9</c:v>
                </c:pt>
                <c:pt idx="1400">
                  <c:v>-4.4792799999999999E-9</c:v>
                </c:pt>
                <c:pt idx="1401">
                  <c:v>-4.4761600000000004E-9</c:v>
                </c:pt>
                <c:pt idx="1402">
                  <c:v>-4.4730300000000002E-9</c:v>
                </c:pt>
                <c:pt idx="1403">
                  <c:v>-4.4699099999999999E-9</c:v>
                </c:pt>
                <c:pt idx="1404">
                  <c:v>-4.4667799999999997E-9</c:v>
                </c:pt>
                <c:pt idx="1405">
                  <c:v>-4.4636600000000003E-9</c:v>
                </c:pt>
                <c:pt idx="1406">
                  <c:v>-4.4605300000000001E-9</c:v>
                </c:pt>
                <c:pt idx="1407">
                  <c:v>-4.4574099999999998E-9</c:v>
                </c:pt>
                <c:pt idx="1408">
                  <c:v>-4.4542799999999996E-9</c:v>
                </c:pt>
                <c:pt idx="1409">
                  <c:v>-4.4511600000000002E-9</c:v>
                </c:pt>
                <c:pt idx="1410">
                  <c:v>-4.44803E-9</c:v>
                </c:pt>
                <c:pt idx="1411">
                  <c:v>-4.4449099999999997E-9</c:v>
                </c:pt>
                <c:pt idx="1412">
                  <c:v>-4.4417800000000004E-9</c:v>
                </c:pt>
                <c:pt idx="1413">
                  <c:v>-4.4386600000000001E-9</c:v>
                </c:pt>
                <c:pt idx="1414">
                  <c:v>-4.4355299999999999E-9</c:v>
                </c:pt>
                <c:pt idx="1415">
                  <c:v>-4.4324099999999996E-9</c:v>
                </c:pt>
                <c:pt idx="1416">
                  <c:v>-4.4292800000000002E-9</c:v>
                </c:pt>
                <c:pt idx="1417">
                  <c:v>-4.4261599999999999E-9</c:v>
                </c:pt>
                <c:pt idx="1418">
                  <c:v>-4.4230299999999998E-9</c:v>
                </c:pt>
                <c:pt idx="1419">
                  <c:v>-4.4199100000000003E-9</c:v>
                </c:pt>
                <c:pt idx="1420">
                  <c:v>-4.4167800000000001E-9</c:v>
                </c:pt>
                <c:pt idx="1421">
                  <c:v>-4.4136599999999998E-9</c:v>
                </c:pt>
                <c:pt idx="1422">
                  <c:v>-4.4105299999999997E-9</c:v>
                </c:pt>
                <c:pt idx="1423">
                  <c:v>-4.4074100000000002E-9</c:v>
                </c:pt>
                <c:pt idx="1424">
                  <c:v>-4.40428E-9</c:v>
                </c:pt>
                <c:pt idx="1425">
                  <c:v>-4.4011599999999997E-9</c:v>
                </c:pt>
                <c:pt idx="1426">
                  <c:v>-4.3980300000000004E-9</c:v>
                </c:pt>
                <c:pt idx="1427">
                  <c:v>-4.3949100000000001E-9</c:v>
                </c:pt>
                <c:pt idx="1428">
                  <c:v>-4.3917799999999999E-9</c:v>
                </c:pt>
                <c:pt idx="1429">
                  <c:v>-4.3886599999999996E-9</c:v>
                </c:pt>
                <c:pt idx="1430">
                  <c:v>-4.3855300000000003E-9</c:v>
                </c:pt>
                <c:pt idx="1431">
                  <c:v>-4.38241E-9</c:v>
                </c:pt>
                <c:pt idx="1432">
                  <c:v>-4.3792799999999998E-9</c:v>
                </c:pt>
                <c:pt idx="1433">
                  <c:v>-4.3761600000000003E-9</c:v>
                </c:pt>
                <c:pt idx="1434">
                  <c:v>-4.3730300000000001E-9</c:v>
                </c:pt>
                <c:pt idx="1435">
                  <c:v>-4.3699099999999999E-9</c:v>
                </c:pt>
                <c:pt idx="1436">
                  <c:v>-4.3667799999999997E-9</c:v>
                </c:pt>
                <c:pt idx="1437">
                  <c:v>-4.3636600000000002E-9</c:v>
                </c:pt>
                <c:pt idx="1438">
                  <c:v>-4.36053E-9</c:v>
                </c:pt>
                <c:pt idx="1439">
                  <c:v>-4.3574099999999997E-9</c:v>
                </c:pt>
                <c:pt idx="1440">
                  <c:v>-4.3542800000000004E-9</c:v>
                </c:pt>
                <c:pt idx="1441">
                  <c:v>-4.3511600000000001E-9</c:v>
                </c:pt>
                <c:pt idx="1442">
                  <c:v>-4.3480299999999999E-9</c:v>
                </c:pt>
                <c:pt idx="1443">
                  <c:v>-4.3449099999999996E-9</c:v>
                </c:pt>
                <c:pt idx="1444">
                  <c:v>-4.3417800000000003E-9</c:v>
                </c:pt>
                <c:pt idx="1445">
                  <c:v>-4.33866E-9</c:v>
                </c:pt>
                <c:pt idx="1446">
                  <c:v>-4.3355299999999998E-9</c:v>
                </c:pt>
                <c:pt idx="1447">
                  <c:v>-4.3324100000000003E-9</c:v>
                </c:pt>
                <c:pt idx="1448">
                  <c:v>-4.3292800000000002E-9</c:v>
                </c:pt>
                <c:pt idx="1449">
                  <c:v>-4.3261599999999999E-9</c:v>
                </c:pt>
                <c:pt idx="1450">
                  <c:v>-4.3230299999999997E-9</c:v>
                </c:pt>
                <c:pt idx="1451">
                  <c:v>-4.3199100000000002E-9</c:v>
                </c:pt>
                <c:pt idx="1452">
                  <c:v>-4.3167800000000001E-9</c:v>
                </c:pt>
                <c:pt idx="1453">
                  <c:v>-4.3136599999999998E-9</c:v>
                </c:pt>
                <c:pt idx="1454">
                  <c:v>-4.3105299999999996E-9</c:v>
                </c:pt>
                <c:pt idx="1455">
                  <c:v>-4.3074100000000001E-9</c:v>
                </c:pt>
                <c:pt idx="1456">
                  <c:v>-4.3042799999999999E-9</c:v>
                </c:pt>
                <c:pt idx="1457">
                  <c:v>-4.3011599999999997E-9</c:v>
                </c:pt>
                <c:pt idx="1458">
                  <c:v>-4.2980300000000003E-9</c:v>
                </c:pt>
                <c:pt idx="1459">
                  <c:v>-4.29491E-9</c:v>
                </c:pt>
                <c:pt idx="1460">
                  <c:v>-4.2917799999999998E-9</c:v>
                </c:pt>
                <c:pt idx="1461">
                  <c:v>-4.2886600000000004E-9</c:v>
                </c:pt>
                <c:pt idx="1462">
                  <c:v>-4.2855300000000002E-9</c:v>
                </c:pt>
                <c:pt idx="1463">
                  <c:v>-4.2824099999999999E-9</c:v>
                </c:pt>
                <c:pt idx="1464">
                  <c:v>-4.2792799999999997E-9</c:v>
                </c:pt>
                <c:pt idx="1465">
                  <c:v>-4.2761600000000003E-9</c:v>
                </c:pt>
                <c:pt idx="1466">
                  <c:v>-4.2730300000000001E-9</c:v>
                </c:pt>
                <c:pt idx="1467">
                  <c:v>-4.2699099999999998E-9</c:v>
                </c:pt>
                <c:pt idx="1468">
                  <c:v>-4.2667799999999996E-9</c:v>
                </c:pt>
                <c:pt idx="1469">
                  <c:v>-4.2636600000000001E-9</c:v>
                </c:pt>
                <c:pt idx="1470">
                  <c:v>-4.26053E-9</c:v>
                </c:pt>
                <c:pt idx="1471">
                  <c:v>-4.2574099999999997E-9</c:v>
                </c:pt>
                <c:pt idx="1472">
                  <c:v>-4.2542800000000003E-9</c:v>
                </c:pt>
                <c:pt idx="1473">
                  <c:v>-4.25116E-9</c:v>
                </c:pt>
                <c:pt idx="1474">
                  <c:v>-4.2480299999999999E-9</c:v>
                </c:pt>
                <c:pt idx="1475">
                  <c:v>-4.2449100000000004E-9</c:v>
                </c:pt>
                <c:pt idx="1476">
                  <c:v>-4.2417800000000002E-9</c:v>
                </c:pt>
                <c:pt idx="1477">
                  <c:v>-4.2386599999999999E-9</c:v>
                </c:pt>
                <c:pt idx="1478">
                  <c:v>-4.2355299999999997E-9</c:v>
                </c:pt>
                <c:pt idx="1479">
                  <c:v>-4.2324100000000003E-9</c:v>
                </c:pt>
                <c:pt idx="1480">
                  <c:v>-4.2292800000000001E-9</c:v>
                </c:pt>
                <c:pt idx="1481">
                  <c:v>-4.2261599999999998E-9</c:v>
                </c:pt>
                <c:pt idx="1482">
                  <c:v>-4.2230299999999996E-9</c:v>
                </c:pt>
                <c:pt idx="1483">
                  <c:v>-4.2199100000000002E-9</c:v>
                </c:pt>
                <c:pt idx="1484">
                  <c:v>-4.21678E-9</c:v>
                </c:pt>
                <c:pt idx="1485">
                  <c:v>-4.2136599999999997E-9</c:v>
                </c:pt>
                <c:pt idx="1486">
                  <c:v>-4.2105300000000003E-9</c:v>
                </c:pt>
                <c:pt idx="1487">
                  <c:v>-4.2074100000000001E-9</c:v>
                </c:pt>
                <c:pt idx="1488">
                  <c:v>-4.2042799999999999E-9</c:v>
                </c:pt>
                <c:pt idx="1489">
                  <c:v>-4.2011600000000004E-9</c:v>
                </c:pt>
                <c:pt idx="1490">
                  <c:v>-4.1980300000000002E-9</c:v>
                </c:pt>
                <c:pt idx="1491">
                  <c:v>-4.1949099999999999E-9</c:v>
                </c:pt>
                <c:pt idx="1492">
                  <c:v>-4.1917799999999998E-9</c:v>
                </c:pt>
                <c:pt idx="1493">
                  <c:v>-4.1886600000000003E-9</c:v>
                </c:pt>
                <c:pt idx="1494">
                  <c:v>-4.1855300000000001E-9</c:v>
                </c:pt>
                <c:pt idx="1495">
                  <c:v>-4.1824099999999998E-9</c:v>
                </c:pt>
                <c:pt idx="1496">
                  <c:v>-4.1792799999999997E-9</c:v>
                </c:pt>
                <c:pt idx="1497">
                  <c:v>-4.1761600000000002E-9</c:v>
                </c:pt>
                <c:pt idx="1498">
                  <c:v>-4.17303E-9</c:v>
                </c:pt>
                <c:pt idx="1499">
                  <c:v>-4.1699099999999997E-9</c:v>
                </c:pt>
                <c:pt idx="1500">
                  <c:v>-4.1667800000000004E-9</c:v>
                </c:pt>
                <c:pt idx="1501">
                  <c:v>-4.1636600000000001E-9</c:v>
                </c:pt>
                <c:pt idx="1502">
                  <c:v>-4.1605299999999999E-9</c:v>
                </c:pt>
                <c:pt idx="1503">
                  <c:v>-4.1574099999999996E-9</c:v>
                </c:pt>
                <c:pt idx="1504">
                  <c:v>-4.1542800000000003E-9</c:v>
                </c:pt>
                <c:pt idx="1505">
                  <c:v>-4.15116E-9</c:v>
                </c:pt>
                <c:pt idx="1506">
                  <c:v>-4.1480299999999998E-9</c:v>
                </c:pt>
                <c:pt idx="1507">
                  <c:v>-4.1449100000000003E-9</c:v>
                </c:pt>
                <c:pt idx="1508">
                  <c:v>-4.1417800000000001E-9</c:v>
                </c:pt>
                <c:pt idx="1509">
                  <c:v>-4.1386599999999999E-9</c:v>
                </c:pt>
                <c:pt idx="1510">
                  <c:v>-4.1355299999999997E-9</c:v>
                </c:pt>
                <c:pt idx="1511">
                  <c:v>-4.1324100000000002E-9</c:v>
                </c:pt>
                <c:pt idx="1512">
                  <c:v>-4.12928E-9</c:v>
                </c:pt>
                <c:pt idx="1513">
                  <c:v>-4.1261599999999997E-9</c:v>
                </c:pt>
                <c:pt idx="1514">
                  <c:v>-4.1230300000000004E-9</c:v>
                </c:pt>
                <c:pt idx="1515">
                  <c:v>-4.1199100000000001E-9</c:v>
                </c:pt>
                <c:pt idx="1516">
                  <c:v>-4.1167799999999999E-9</c:v>
                </c:pt>
                <c:pt idx="1517">
                  <c:v>-4.1136599999999996E-9</c:v>
                </c:pt>
                <c:pt idx="1518">
                  <c:v>-4.1105300000000003E-9</c:v>
                </c:pt>
                <c:pt idx="1519">
                  <c:v>-4.10741E-9</c:v>
                </c:pt>
                <c:pt idx="1520">
                  <c:v>-4.1042799999999998E-9</c:v>
                </c:pt>
                <c:pt idx="1521">
                  <c:v>-4.1011600000000003E-9</c:v>
                </c:pt>
                <c:pt idx="1522">
                  <c:v>-4.0980300000000002E-9</c:v>
                </c:pt>
                <c:pt idx="1523">
                  <c:v>-4.0949099999999999E-9</c:v>
                </c:pt>
                <c:pt idx="1524">
                  <c:v>-4.0917799999999997E-9</c:v>
                </c:pt>
                <c:pt idx="1525">
                  <c:v>-4.0886600000000002E-9</c:v>
                </c:pt>
                <c:pt idx="1526">
                  <c:v>-4.0855300000000001E-9</c:v>
                </c:pt>
                <c:pt idx="1527">
                  <c:v>-4.0824099999999998E-9</c:v>
                </c:pt>
                <c:pt idx="1528">
                  <c:v>-4.0792799999999996E-9</c:v>
                </c:pt>
                <c:pt idx="1529">
                  <c:v>-4.0761600000000001E-9</c:v>
                </c:pt>
                <c:pt idx="1530">
                  <c:v>-4.0730299999999999E-9</c:v>
                </c:pt>
                <c:pt idx="1531">
                  <c:v>-4.0699099999999996E-9</c:v>
                </c:pt>
                <c:pt idx="1532">
                  <c:v>-4.0667800000000003E-9</c:v>
                </c:pt>
                <c:pt idx="1533">
                  <c:v>-4.06366E-9</c:v>
                </c:pt>
                <c:pt idx="1534">
                  <c:v>-4.0605299999999998E-9</c:v>
                </c:pt>
                <c:pt idx="1535">
                  <c:v>-4.0574100000000004E-9</c:v>
                </c:pt>
                <c:pt idx="1536">
                  <c:v>-4.0542800000000002E-9</c:v>
                </c:pt>
                <c:pt idx="1537">
                  <c:v>-4.0511599999999999E-9</c:v>
                </c:pt>
                <c:pt idx="1538">
                  <c:v>-4.0480299999999997E-9</c:v>
                </c:pt>
                <c:pt idx="1539">
                  <c:v>-4.0449100000000003E-9</c:v>
                </c:pt>
                <c:pt idx="1540">
                  <c:v>-4.0417800000000001E-9</c:v>
                </c:pt>
                <c:pt idx="1541">
                  <c:v>-4.0386599999999998E-9</c:v>
                </c:pt>
                <c:pt idx="1542">
                  <c:v>-4.0355299999999996E-9</c:v>
                </c:pt>
                <c:pt idx="1543">
                  <c:v>-4.0324100000000001E-9</c:v>
                </c:pt>
                <c:pt idx="1544">
                  <c:v>-4.02928E-9</c:v>
                </c:pt>
                <c:pt idx="1545">
                  <c:v>-4.0261599999999997E-9</c:v>
                </c:pt>
                <c:pt idx="1546">
                  <c:v>-4.0230300000000003E-9</c:v>
                </c:pt>
                <c:pt idx="1547">
                  <c:v>-4.01991E-9</c:v>
                </c:pt>
                <c:pt idx="1548">
                  <c:v>-4.0167799999999999E-9</c:v>
                </c:pt>
                <c:pt idx="1549">
                  <c:v>-4.0136600000000004E-9</c:v>
                </c:pt>
                <c:pt idx="1550">
                  <c:v>-4.0105300000000002E-9</c:v>
                </c:pt>
                <c:pt idx="1551">
                  <c:v>-4.0074099999999999E-9</c:v>
                </c:pt>
                <c:pt idx="1552">
                  <c:v>-4.0042799999999997E-9</c:v>
                </c:pt>
                <c:pt idx="1553">
                  <c:v>-4.0011600000000003E-9</c:v>
                </c:pt>
                <c:pt idx="1554">
                  <c:v>-3.9980300000000001E-9</c:v>
                </c:pt>
                <c:pt idx="1555">
                  <c:v>-3.9949099999999998E-9</c:v>
                </c:pt>
                <c:pt idx="1556">
                  <c:v>-3.9917799999999996E-9</c:v>
                </c:pt>
                <c:pt idx="1557">
                  <c:v>-3.9886600000000002E-9</c:v>
                </c:pt>
                <c:pt idx="1558">
                  <c:v>-3.98553E-9</c:v>
                </c:pt>
                <c:pt idx="1559">
                  <c:v>-3.9824099999999997E-9</c:v>
                </c:pt>
                <c:pt idx="1560">
                  <c:v>-3.9792800000000003E-9</c:v>
                </c:pt>
                <c:pt idx="1561">
                  <c:v>-3.9761600000000001E-9</c:v>
                </c:pt>
                <c:pt idx="1562">
                  <c:v>-3.9730299999999999E-9</c:v>
                </c:pt>
                <c:pt idx="1563">
                  <c:v>-3.9699100000000004E-9</c:v>
                </c:pt>
                <c:pt idx="1564">
                  <c:v>-3.9667800000000002E-9</c:v>
                </c:pt>
                <c:pt idx="1565">
                  <c:v>-3.9636599999999999E-9</c:v>
                </c:pt>
                <c:pt idx="1566">
                  <c:v>-3.9605299999999998E-9</c:v>
                </c:pt>
                <c:pt idx="1567">
                  <c:v>-3.9574100000000003E-9</c:v>
                </c:pt>
                <c:pt idx="1568">
                  <c:v>-3.9542800000000001E-9</c:v>
                </c:pt>
                <c:pt idx="1569">
                  <c:v>-3.9511599999999998E-9</c:v>
                </c:pt>
                <c:pt idx="1570">
                  <c:v>-3.9480299999999997E-9</c:v>
                </c:pt>
                <c:pt idx="1571">
                  <c:v>-3.9449100000000002E-9</c:v>
                </c:pt>
                <c:pt idx="1572">
                  <c:v>-3.94178E-9</c:v>
                </c:pt>
                <c:pt idx="1573">
                  <c:v>-3.9386599999999997E-9</c:v>
                </c:pt>
                <c:pt idx="1574">
                  <c:v>-3.9355300000000004E-9</c:v>
                </c:pt>
                <c:pt idx="1575">
                  <c:v>-3.9324100000000001E-9</c:v>
                </c:pt>
                <c:pt idx="1576">
                  <c:v>-3.9292799999999999E-9</c:v>
                </c:pt>
                <c:pt idx="1577">
                  <c:v>-3.9261599999999996E-9</c:v>
                </c:pt>
                <c:pt idx="1578">
                  <c:v>-3.9230300000000003E-9</c:v>
                </c:pt>
                <c:pt idx="1579">
                  <c:v>-3.91991E-9</c:v>
                </c:pt>
                <c:pt idx="1580">
                  <c:v>-3.9167799999999998E-9</c:v>
                </c:pt>
                <c:pt idx="1581">
                  <c:v>-3.9136600000000003E-9</c:v>
                </c:pt>
                <c:pt idx="1582">
                  <c:v>-3.9105300000000001E-9</c:v>
                </c:pt>
                <c:pt idx="1583">
                  <c:v>-3.9074099999999998E-9</c:v>
                </c:pt>
                <c:pt idx="1584">
                  <c:v>-3.9042799999999997E-9</c:v>
                </c:pt>
                <c:pt idx="1585">
                  <c:v>-3.9011600000000002E-9</c:v>
                </c:pt>
                <c:pt idx="1586">
                  <c:v>-3.89803E-9</c:v>
                </c:pt>
                <c:pt idx="1587">
                  <c:v>-3.8949099999999997E-9</c:v>
                </c:pt>
                <c:pt idx="1588">
                  <c:v>-3.8917800000000004E-9</c:v>
                </c:pt>
                <c:pt idx="1589">
                  <c:v>-3.8886600000000001E-9</c:v>
                </c:pt>
                <c:pt idx="1590">
                  <c:v>-3.8855299999999999E-9</c:v>
                </c:pt>
                <c:pt idx="1591">
                  <c:v>-3.8824099999999996E-9</c:v>
                </c:pt>
                <c:pt idx="1592">
                  <c:v>-3.8792800000000003E-9</c:v>
                </c:pt>
                <c:pt idx="1593">
                  <c:v>-3.87616E-9</c:v>
                </c:pt>
                <c:pt idx="1594">
                  <c:v>-3.8730299999999998E-9</c:v>
                </c:pt>
                <c:pt idx="1595">
                  <c:v>-3.8699100000000003E-9</c:v>
                </c:pt>
                <c:pt idx="1596">
                  <c:v>-3.8667800000000002E-9</c:v>
                </c:pt>
                <c:pt idx="1597">
                  <c:v>-3.8636599999999999E-9</c:v>
                </c:pt>
                <c:pt idx="1598">
                  <c:v>-3.8605299999999997E-9</c:v>
                </c:pt>
                <c:pt idx="1599">
                  <c:v>-3.8574100000000002E-9</c:v>
                </c:pt>
                <c:pt idx="1600">
                  <c:v>-3.8542800000000001E-9</c:v>
                </c:pt>
                <c:pt idx="1601">
                  <c:v>-3.8511599999999998E-9</c:v>
                </c:pt>
                <c:pt idx="1602">
                  <c:v>-3.8480300000000004E-9</c:v>
                </c:pt>
                <c:pt idx="1603">
                  <c:v>-3.8449100000000001E-9</c:v>
                </c:pt>
                <c:pt idx="1604">
                  <c:v>-3.8417799999999999E-9</c:v>
                </c:pt>
                <c:pt idx="1605">
                  <c:v>-3.8386599999999996E-9</c:v>
                </c:pt>
                <c:pt idx="1606">
                  <c:v>-3.8355300000000003E-9</c:v>
                </c:pt>
                <c:pt idx="1607">
                  <c:v>-3.83241E-9</c:v>
                </c:pt>
                <c:pt idx="1608">
                  <c:v>-3.8292799999999998E-9</c:v>
                </c:pt>
                <c:pt idx="1609">
                  <c:v>-3.8261600000000004E-9</c:v>
                </c:pt>
                <c:pt idx="1610">
                  <c:v>-3.8230300000000002E-9</c:v>
                </c:pt>
                <c:pt idx="1611">
                  <c:v>-3.8199099999999999E-9</c:v>
                </c:pt>
                <c:pt idx="1612">
                  <c:v>-3.8167799999999997E-9</c:v>
                </c:pt>
                <c:pt idx="1613">
                  <c:v>-3.8136600000000002E-9</c:v>
                </c:pt>
                <c:pt idx="1614">
                  <c:v>-3.8105300000000001E-9</c:v>
                </c:pt>
                <c:pt idx="1615">
                  <c:v>-3.8074099999999998E-9</c:v>
                </c:pt>
                <c:pt idx="1616">
                  <c:v>-3.8042799999999996E-9</c:v>
                </c:pt>
                <c:pt idx="1617">
                  <c:v>-3.8011600000000001E-9</c:v>
                </c:pt>
                <c:pt idx="1618">
                  <c:v>-3.79803E-9</c:v>
                </c:pt>
                <c:pt idx="1619">
                  <c:v>-3.7949099999999997E-9</c:v>
                </c:pt>
                <c:pt idx="1620">
                  <c:v>-3.7917800000000003E-9</c:v>
                </c:pt>
                <c:pt idx="1621">
                  <c:v>-3.78866E-9</c:v>
                </c:pt>
                <c:pt idx="1622">
                  <c:v>-3.7855299999999999E-9</c:v>
                </c:pt>
                <c:pt idx="1623">
                  <c:v>-3.7824100000000004E-9</c:v>
                </c:pt>
                <c:pt idx="1624">
                  <c:v>-3.7792800000000002E-9</c:v>
                </c:pt>
                <c:pt idx="1625">
                  <c:v>-3.7761599999999999E-9</c:v>
                </c:pt>
                <c:pt idx="1626">
                  <c:v>-3.7730299999999997E-9</c:v>
                </c:pt>
                <c:pt idx="1627">
                  <c:v>-3.7699100000000003E-9</c:v>
                </c:pt>
                <c:pt idx="1628">
                  <c:v>-3.7667800000000001E-9</c:v>
                </c:pt>
                <c:pt idx="1629">
                  <c:v>-3.7636599999999998E-9</c:v>
                </c:pt>
                <c:pt idx="1630">
                  <c:v>-3.7605299999999996E-9</c:v>
                </c:pt>
                <c:pt idx="1631">
                  <c:v>-3.7574100000000002E-9</c:v>
                </c:pt>
                <c:pt idx="1632">
                  <c:v>-3.75428E-9</c:v>
                </c:pt>
                <c:pt idx="1633">
                  <c:v>-3.7511599999999997E-9</c:v>
                </c:pt>
                <c:pt idx="1634">
                  <c:v>-3.7480300000000003E-9</c:v>
                </c:pt>
                <c:pt idx="1635">
                  <c:v>-3.74491E-9</c:v>
                </c:pt>
                <c:pt idx="1636">
                  <c:v>-3.7417799999999999E-9</c:v>
                </c:pt>
                <c:pt idx="1637">
                  <c:v>-3.7386600000000004E-9</c:v>
                </c:pt>
                <c:pt idx="1638">
                  <c:v>-3.7355300000000002E-9</c:v>
                </c:pt>
                <c:pt idx="1639">
                  <c:v>-3.7324099999999999E-9</c:v>
                </c:pt>
                <c:pt idx="1640">
                  <c:v>-3.7292799999999998E-9</c:v>
                </c:pt>
                <c:pt idx="1641">
                  <c:v>-3.7261600000000003E-9</c:v>
                </c:pt>
                <c:pt idx="1642">
                  <c:v>-3.7230300000000001E-9</c:v>
                </c:pt>
                <c:pt idx="1643">
                  <c:v>-3.7199099999999998E-9</c:v>
                </c:pt>
                <c:pt idx="1644">
                  <c:v>-3.7167800000000001E-9</c:v>
                </c:pt>
                <c:pt idx="1645">
                  <c:v>-3.7136600000000002E-9</c:v>
                </c:pt>
                <c:pt idx="1646">
                  <c:v>-3.71053E-9</c:v>
                </c:pt>
                <c:pt idx="1647">
                  <c:v>-3.7074100000000001E-9</c:v>
                </c:pt>
                <c:pt idx="1648">
                  <c:v>-3.70428E-9</c:v>
                </c:pt>
                <c:pt idx="1649">
                  <c:v>-3.7011600000000001E-9</c:v>
                </c:pt>
                <c:pt idx="1650">
                  <c:v>-3.6980299999999999E-9</c:v>
                </c:pt>
                <c:pt idx="1651">
                  <c:v>-3.69491E-9</c:v>
                </c:pt>
                <c:pt idx="1652">
                  <c:v>-3.6917799999999998E-9</c:v>
                </c:pt>
                <c:pt idx="1653">
                  <c:v>-3.68866E-9</c:v>
                </c:pt>
                <c:pt idx="1654">
                  <c:v>-3.6855300000000002E-9</c:v>
                </c:pt>
                <c:pt idx="1655">
                  <c:v>-3.6824099999999999E-9</c:v>
                </c:pt>
                <c:pt idx="1656">
                  <c:v>-3.6792800000000001E-9</c:v>
                </c:pt>
                <c:pt idx="1657">
                  <c:v>-3.6761599999999998E-9</c:v>
                </c:pt>
                <c:pt idx="1658">
                  <c:v>-3.6730300000000001E-9</c:v>
                </c:pt>
                <c:pt idx="1659">
                  <c:v>-3.6699100000000002E-9</c:v>
                </c:pt>
                <c:pt idx="1660">
                  <c:v>-3.66678E-9</c:v>
                </c:pt>
                <c:pt idx="1661">
                  <c:v>-3.6636600000000001E-9</c:v>
                </c:pt>
                <c:pt idx="1662">
                  <c:v>-3.66053E-9</c:v>
                </c:pt>
                <c:pt idx="1663">
                  <c:v>-3.6574100000000001E-9</c:v>
                </c:pt>
                <c:pt idx="1664">
                  <c:v>-3.6542799999999999E-9</c:v>
                </c:pt>
                <c:pt idx="1665">
                  <c:v>-3.65116E-9</c:v>
                </c:pt>
                <c:pt idx="1666">
                  <c:v>-3.6480299999999999E-9</c:v>
                </c:pt>
                <c:pt idx="1667">
                  <c:v>-3.64491E-9</c:v>
                </c:pt>
                <c:pt idx="1668">
                  <c:v>-3.6417799999999998E-9</c:v>
                </c:pt>
                <c:pt idx="1669">
                  <c:v>-3.6386599999999999E-9</c:v>
                </c:pt>
                <c:pt idx="1670">
                  <c:v>-3.6355300000000002E-9</c:v>
                </c:pt>
                <c:pt idx="1671">
                  <c:v>-3.6324099999999999E-9</c:v>
                </c:pt>
                <c:pt idx="1672">
                  <c:v>-3.6292800000000001E-9</c:v>
                </c:pt>
                <c:pt idx="1673">
                  <c:v>-3.6261599999999998E-9</c:v>
                </c:pt>
                <c:pt idx="1674">
                  <c:v>-3.6230300000000001E-9</c:v>
                </c:pt>
                <c:pt idx="1675">
                  <c:v>-3.6199100000000002E-9</c:v>
                </c:pt>
                <c:pt idx="1676">
                  <c:v>-3.61678E-9</c:v>
                </c:pt>
                <c:pt idx="1677">
                  <c:v>-3.6136600000000001E-9</c:v>
                </c:pt>
                <c:pt idx="1678">
                  <c:v>-3.6105299999999999E-9</c:v>
                </c:pt>
                <c:pt idx="1679">
                  <c:v>-3.6074100000000001E-9</c:v>
                </c:pt>
                <c:pt idx="1680">
                  <c:v>-3.6042799999999999E-9</c:v>
                </c:pt>
                <c:pt idx="1681">
                  <c:v>-3.60116E-9</c:v>
                </c:pt>
                <c:pt idx="1682">
                  <c:v>-3.5980299999999998E-9</c:v>
                </c:pt>
                <c:pt idx="1683">
                  <c:v>-3.5949099999999999E-9</c:v>
                </c:pt>
                <c:pt idx="1684">
                  <c:v>-3.5917800000000002E-9</c:v>
                </c:pt>
                <c:pt idx="1685">
                  <c:v>-3.5886599999999999E-9</c:v>
                </c:pt>
                <c:pt idx="1686">
                  <c:v>-3.5855300000000001E-9</c:v>
                </c:pt>
                <c:pt idx="1687">
                  <c:v>-3.5824099999999998E-9</c:v>
                </c:pt>
                <c:pt idx="1688">
                  <c:v>-3.5792800000000001E-9</c:v>
                </c:pt>
                <c:pt idx="1689">
                  <c:v>-3.5761600000000002E-9</c:v>
                </c:pt>
                <c:pt idx="1690">
                  <c:v>-3.57303E-9</c:v>
                </c:pt>
                <c:pt idx="1691">
                  <c:v>-3.5699100000000001E-9</c:v>
                </c:pt>
                <c:pt idx="1692">
                  <c:v>-3.56678E-9</c:v>
                </c:pt>
                <c:pt idx="1693">
                  <c:v>-3.5636600000000001E-9</c:v>
                </c:pt>
                <c:pt idx="1694">
                  <c:v>-3.5605299999999999E-9</c:v>
                </c:pt>
                <c:pt idx="1695">
                  <c:v>-3.55741E-9</c:v>
                </c:pt>
                <c:pt idx="1696">
                  <c:v>-3.5542799999999998E-9</c:v>
                </c:pt>
                <c:pt idx="1697">
                  <c:v>-3.55116E-9</c:v>
                </c:pt>
                <c:pt idx="1698">
                  <c:v>-3.5480300000000002E-9</c:v>
                </c:pt>
                <c:pt idx="1699">
                  <c:v>-3.5449099999999999E-9</c:v>
                </c:pt>
                <c:pt idx="1700">
                  <c:v>-3.5417800000000002E-9</c:v>
                </c:pt>
                <c:pt idx="1701">
                  <c:v>-3.5386599999999999E-9</c:v>
                </c:pt>
                <c:pt idx="1702">
                  <c:v>-3.5355300000000001E-9</c:v>
                </c:pt>
                <c:pt idx="1703">
                  <c:v>-3.5324099999999998E-9</c:v>
                </c:pt>
                <c:pt idx="1704">
                  <c:v>-3.52928E-9</c:v>
                </c:pt>
                <c:pt idx="1705">
                  <c:v>-3.5261600000000002E-9</c:v>
                </c:pt>
                <c:pt idx="1706">
                  <c:v>-3.52303E-9</c:v>
                </c:pt>
                <c:pt idx="1707">
                  <c:v>-3.5199100000000001E-9</c:v>
                </c:pt>
                <c:pt idx="1708">
                  <c:v>-3.5167799999999999E-9</c:v>
                </c:pt>
                <c:pt idx="1709">
                  <c:v>-3.51366E-9</c:v>
                </c:pt>
                <c:pt idx="1710">
                  <c:v>-3.5105299999999999E-9</c:v>
                </c:pt>
                <c:pt idx="1711">
                  <c:v>-3.50741E-9</c:v>
                </c:pt>
                <c:pt idx="1712">
                  <c:v>-3.5042799999999998E-9</c:v>
                </c:pt>
                <c:pt idx="1713">
                  <c:v>-3.5011599999999999E-9</c:v>
                </c:pt>
                <c:pt idx="1714">
                  <c:v>-3.4980300000000002E-9</c:v>
                </c:pt>
                <c:pt idx="1715">
                  <c:v>-3.4949099999999999E-9</c:v>
                </c:pt>
                <c:pt idx="1716">
                  <c:v>-3.4917800000000001E-9</c:v>
                </c:pt>
                <c:pt idx="1717">
                  <c:v>-3.4886599999999998E-9</c:v>
                </c:pt>
                <c:pt idx="1718">
                  <c:v>-3.4855300000000001E-9</c:v>
                </c:pt>
                <c:pt idx="1719">
                  <c:v>-3.4824100000000002E-9</c:v>
                </c:pt>
                <c:pt idx="1720">
                  <c:v>-3.47928E-9</c:v>
                </c:pt>
                <c:pt idx="1721">
                  <c:v>-3.4761600000000001E-9</c:v>
                </c:pt>
                <c:pt idx="1722">
                  <c:v>-3.4730299999999999E-9</c:v>
                </c:pt>
                <c:pt idx="1723">
                  <c:v>-3.4699100000000001E-9</c:v>
                </c:pt>
                <c:pt idx="1724">
                  <c:v>-3.4667799999999999E-9</c:v>
                </c:pt>
                <c:pt idx="1725">
                  <c:v>-3.46366E-9</c:v>
                </c:pt>
                <c:pt idx="1726">
                  <c:v>-3.4605299999999998E-9</c:v>
                </c:pt>
                <c:pt idx="1727">
                  <c:v>-3.45741E-9</c:v>
                </c:pt>
                <c:pt idx="1728">
                  <c:v>-3.4542800000000002E-9</c:v>
                </c:pt>
                <c:pt idx="1729">
                  <c:v>-3.4511599999999999E-9</c:v>
                </c:pt>
                <c:pt idx="1730">
                  <c:v>-3.4480300000000001E-9</c:v>
                </c:pt>
                <c:pt idx="1731">
                  <c:v>-3.4449099999999998E-9</c:v>
                </c:pt>
                <c:pt idx="1732">
                  <c:v>-3.4417800000000001E-9</c:v>
                </c:pt>
                <c:pt idx="1733">
                  <c:v>-3.4386600000000002E-9</c:v>
                </c:pt>
                <c:pt idx="1734">
                  <c:v>-3.43553E-9</c:v>
                </c:pt>
                <c:pt idx="1735">
                  <c:v>-3.4324100000000001E-9</c:v>
                </c:pt>
                <c:pt idx="1736">
                  <c:v>-3.42928E-9</c:v>
                </c:pt>
                <c:pt idx="1737">
                  <c:v>-3.4261600000000001E-9</c:v>
                </c:pt>
                <c:pt idx="1738">
                  <c:v>-3.4230299999999999E-9</c:v>
                </c:pt>
                <c:pt idx="1739">
                  <c:v>-3.41991E-9</c:v>
                </c:pt>
                <c:pt idx="1740">
                  <c:v>-3.4167799999999999E-9</c:v>
                </c:pt>
                <c:pt idx="1741">
                  <c:v>-3.41366E-9</c:v>
                </c:pt>
                <c:pt idx="1742">
                  <c:v>-3.4105299999999998E-9</c:v>
                </c:pt>
                <c:pt idx="1743">
                  <c:v>-3.4074099999999999E-9</c:v>
                </c:pt>
                <c:pt idx="1744">
                  <c:v>-3.4042800000000002E-9</c:v>
                </c:pt>
                <c:pt idx="1745">
                  <c:v>-3.4011599999999999E-9</c:v>
                </c:pt>
                <c:pt idx="1746">
                  <c:v>-3.3980300000000001E-9</c:v>
                </c:pt>
                <c:pt idx="1747">
                  <c:v>-3.3949099999999998E-9</c:v>
                </c:pt>
                <c:pt idx="1748">
                  <c:v>-3.39178E-9</c:v>
                </c:pt>
                <c:pt idx="1749">
                  <c:v>-3.3886600000000002E-9</c:v>
                </c:pt>
                <c:pt idx="1750">
                  <c:v>-3.38553E-9</c:v>
                </c:pt>
                <c:pt idx="1751">
                  <c:v>-3.3824100000000001E-9</c:v>
                </c:pt>
                <c:pt idx="1752">
                  <c:v>-3.3792799999999999E-9</c:v>
                </c:pt>
                <c:pt idx="1753">
                  <c:v>-3.3761600000000001E-9</c:v>
                </c:pt>
                <c:pt idx="1754">
                  <c:v>-3.3730299999999999E-9</c:v>
                </c:pt>
                <c:pt idx="1755">
                  <c:v>-3.36991E-9</c:v>
                </c:pt>
                <c:pt idx="1756">
                  <c:v>-3.3667799999999998E-9</c:v>
                </c:pt>
                <c:pt idx="1757">
                  <c:v>-3.3636599999999999E-9</c:v>
                </c:pt>
                <c:pt idx="1758">
                  <c:v>-3.3605300000000002E-9</c:v>
                </c:pt>
                <c:pt idx="1759">
                  <c:v>-3.3574099999999999E-9</c:v>
                </c:pt>
                <c:pt idx="1760">
                  <c:v>-3.3542800000000001E-9</c:v>
                </c:pt>
                <c:pt idx="1761">
                  <c:v>-3.3511599999999998E-9</c:v>
                </c:pt>
                <c:pt idx="1762">
                  <c:v>-3.3480300000000001E-9</c:v>
                </c:pt>
                <c:pt idx="1763">
                  <c:v>-3.3449100000000002E-9</c:v>
                </c:pt>
                <c:pt idx="1764">
                  <c:v>-3.34178E-9</c:v>
                </c:pt>
                <c:pt idx="1765">
                  <c:v>-3.3386600000000001E-9</c:v>
                </c:pt>
                <c:pt idx="1766">
                  <c:v>-3.33553E-9</c:v>
                </c:pt>
                <c:pt idx="1767">
                  <c:v>-3.3324100000000001E-9</c:v>
                </c:pt>
                <c:pt idx="1768">
                  <c:v>-3.3292799999999999E-9</c:v>
                </c:pt>
                <c:pt idx="1769">
                  <c:v>-3.32616E-9</c:v>
                </c:pt>
                <c:pt idx="1770">
                  <c:v>-3.3230299999999998E-9</c:v>
                </c:pt>
                <c:pt idx="1771">
                  <c:v>-3.31991E-9</c:v>
                </c:pt>
                <c:pt idx="1772">
                  <c:v>-3.3167800000000002E-9</c:v>
                </c:pt>
                <c:pt idx="1773">
                  <c:v>-3.3136599999999999E-9</c:v>
                </c:pt>
                <c:pt idx="1774">
                  <c:v>-3.3105300000000001E-9</c:v>
                </c:pt>
                <c:pt idx="1775">
                  <c:v>-3.3074099999999999E-9</c:v>
                </c:pt>
                <c:pt idx="1776">
                  <c:v>-3.3042800000000001E-9</c:v>
                </c:pt>
                <c:pt idx="1777">
                  <c:v>-3.3011599999999998E-9</c:v>
                </c:pt>
                <c:pt idx="1778">
                  <c:v>-3.29803E-9</c:v>
                </c:pt>
                <c:pt idx="1779">
                  <c:v>-3.2949100000000002E-9</c:v>
                </c:pt>
                <c:pt idx="1780">
                  <c:v>-3.29178E-9</c:v>
                </c:pt>
                <c:pt idx="1781">
                  <c:v>-3.2886600000000001E-9</c:v>
                </c:pt>
                <c:pt idx="1782">
                  <c:v>-3.2855299999999999E-9</c:v>
                </c:pt>
                <c:pt idx="1783">
                  <c:v>-3.28241E-9</c:v>
                </c:pt>
                <c:pt idx="1784">
                  <c:v>-3.2792799999999999E-9</c:v>
                </c:pt>
                <c:pt idx="1785">
                  <c:v>-3.27616E-9</c:v>
                </c:pt>
                <c:pt idx="1786">
                  <c:v>-3.2730299999999998E-9</c:v>
                </c:pt>
                <c:pt idx="1787">
                  <c:v>-3.2699099999999999E-9</c:v>
                </c:pt>
                <c:pt idx="1788">
                  <c:v>-3.2667800000000002E-9</c:v>
                </c:pt>
                <c:pt idx="1789">
                  <c:v>-3.2636599999999999E-9</c:v>
                </c:pt>
                <c:pt idx="1790">
                  <c:v>-3.2605300000000001E-9</c:v>
                </c:pt>
                <c:pt idx="1791">
                  <c:v>-3.2574099999999998E-9</c:v>
                </c:pt>
                <c:pt idx="1792">
                  <c:v>-3.2542800000000001E-9</c:v>
                </c:pt>
                <c:pt idx="1793">
                  <c:v>-3.2511600000000002E-9</c:v>
                </c:pt>
                <c:pt idx="1794">
                  <c:v>-3.24803E-9</c:v>
                </c:pt>
                <c:pt idx="1795">
                  <c:v>-3.2449100000000001E-9</c:v>
                </c:pt>
                <c:pt idx="1796">
                  <c:v>-3.2417799999999999E-9</c:v>
                </c:pt>
                <c:pt idx="1797">
                  <c:v>-3.2386600000000001E-9</c:v>
                </c:pt>
                <c:pt idx="1798">
                  <c:v>-3.2355299999999999E-9</c:v>
                </c:pt>
                <c:pt idx="1799">
                  <c:v>-3.23241E-9</c:v>
                </c:pt>
                <c:pt idx="1800">
                  <c:v>-3.2292799999999998E-9</c:v>
                </c:pt>
                <c:pt idx="1801">
                  <c:v>-3.22616E-9</c:v>
                </c:pt>
                <c:pt idx="1802">
                  <c:v>-3.2230300000000002E-9</c:v>
                </c:pt>
                <c:pt idx="1803">
                  <c:v>-3.2199099999999999E-9</c:v>
                </c:pt>
                <c:pt idx="1804">
                  <c:v>-3.2167800000000001E-9</c:v>
                </c:pt>
                <c:pt idx="1805">
                  <c:v>-3.2136599999999998E-9</c:v>
                </c:pt>
                <c:pt idx="1806">
                  <c:v>-3.2105300000000001E-9</c:v>
                </c:pt>
                <c:pt idx="1807">
                  <c:v>-3.2074100000000002E-9</c:v>
                </c:pt>
                <c:pt idx="1808">
                  <c:v>-3.20428E-9</c:v>
                </c:pt>
                <c:pt idx="1809">
                  <c:v>-3.2011600000000001E-9</c:v>
                </c:pt>
                <c:pt idx="1810">
                  <c:v>-3.19803E-9</c:v>
                </c:pt>
                <c:pt idx="1811">
                  <c:v>-3.1949100000000001E-9</c:v>
                </c:pt>
                <c:pt idx="1812">
                  <c:v>-3.1917799999999999E-9</c:v>
                </c:pt>
                <c:pt idx="1813">
                  <c:v>-3.18866E-9</c:v>
                </c:pt>
                <c:pt idx="1814">
                  <c:v>-3.1855299999999999E-9</c:v>
                </c:pt>
                <c:pt idx="1815">
                  <c:v>-3.18241E-9</c:v>
                </c:pt>
                <c:pt idx="1816">
                  <c:v>-3.1792799999999998E-9</c:v>
                </c:pt>
                <c:pt idx="1817">
                  <c:v>-3.1761599999999999E-9</c:v>
                </c:pt>
                <c:pt idx="1818">
                  <c:v>-3.1730300000000002E-9</c:v>
                </c:pt>
                <c:pt idx="1819">
                  <c:v>-3.1699099999999999E-9</c:v>
                </c:pt>
                <c:pt idx="1820">
                  <c:v>-3.1667800000000001E-9</c:v>
                </c:pt>
                <c:pt idx="1821">
                  <c:v>-3.1636599999999998E-9</c:v>
                </c:pt>
                <c:pt idx="1822">
                  <c:v>-3.16053E-9</c:v>
                </c:pt>
                <c:pt idx="1823">
                  <c:v>-3.1574100000000002E-9</c:v>
                </c:pt>
                <c:pt idx="1824">
                  <c:v>-3.15428E-9</c:v>
                </c:pt>
                <c:pt idx="1825">
                  <c:v>-3.1511600000000001E-9</c:v>
                </c:pt>
                <c:pt idx="1826">
                  <c:v>-3.1480299999999999E-9</c:v>
                </c:pt>
                <c:pt idx="1827">
                  <c:v>-3.1449100000000001E-9</c:v>
                </c:pt>
                <c:pt idx="1828">
                  <c:v>-3.1417799999999999E-9</c:v>
                </c:pt>
                <c:pt idx="1829">
                  <c:v>-3.13866E-9</c:v>
                </c:pt>
                <c:pt idx="1830">
                  <c:v>-3.1355299999999998E-9</c:v>
                </c:pt>
                <c:pt idx="1831">
                  <c:v>-3.1324099999999999E-9</c:v>
                </c:pt>
                <c:pt idx="1832">
                  <c:v>-3.1292800000000002E-9</c:v>
                </c:pt>
                <c:pt idx="1833">
                  <c:v>-3.1261599999999999E-9</c:v>
                </c:pt>
                <c:pt idx="1834">
                  <c:v>-3.1230300000000001E-9</c:v>
                </c:pt>
                <c:pt idx="1835">
                  <c:v>-3.1199099999999998E-9</c:v>
                </c:pt>
                <c:pt idx="1836">
                  <c:v>-3.1167800000000001E-9</c:v>
                </c:pt>
                <c:pt idx="1837">
                  <c:v>-3.1136600000000002E-9</c:v>
                </c:pt>
                <c:pt idx="1838">
                  <c:v>-3.11053E-9</c:v>
                </c:pt>
                <c:pt idx="1839">
                  <c:v>-3.1074100000000001E-9</c:v>
                </c:pt>
                <c:pt idx="1840">
                  <c:v>-3.10428E-9</c:v>
                </c:pt>
                <c:pt idx="1841">
                  <c:v>-3.1011600000000001E-9</c:v>
                </c:pt>
                <c:pt idx="1842">
                  <c:v>-3.0980299999999999E-9</c:v>
                </c:pt>
                <c:pt idx="1843">
                  <c:v>-3.09491E-9</c:v>
                </c:pt>
                <c:pt idx="1844">
                  <c:v>-3.0917799999999998E-9</c:v>
                </c:pt>
                <c:pt idx="1845">
                  <c:v>-3.08866E-9</c:v>
                </c:pt>
                <c:pt idx="1846">
                  <c:v>-3.0855300000000002E-9</c:v>
                </c:pt>
                <c:pt idx="1847">
                  <c:v>-3.0824099999999999E-9</c:v>
                </c:pt>
                <c:pt idx="1848">
                  <c:v>-3.0792800000000001E-9</c:v>
                </c:pt>
                <c:pt idx="1849">
                  <c:v>-3.0761599999999998E-9</c:v>
                </c:pt>
                <c:pt idx="1850">
                  <c:v>-3.0730300000000001E-9</c:v>
                </c:pt>
                <c:pt idx="1851">
                  <c:v>-3.0699099999999998E-9</c:v>
                </c:pt>
                <c:pt idx="1852">
                  <c:v>-3.06678E-9</c:v>
                </c:pt>
                <c:pt idx="1853">
                  <c:v>-3.0636600000000002E-9</c:v>
                </c:pt>
                <c:pt idx="1854">
                  <c:v>-3.06053E-9</c:v>
                </c:pt>
                <c:pt idx="1855">
                  <c:v>-3.0574100000000001E-9</c:v>
                </c:pt>
                <c:pt idx="1856">
                  <c:v>-3.0542799999999999E-9</c:v>
                </c:pt>
                <c:pt idx="1857">
                  <c:v>-3.05116E-9</c:v>
                </c:pt>
                <c:pt idx="1858">
                  <c:v>-3.0480299999999999E-9</c:v>
                </c:pt>
                <c:pt idx="1859">
                  <c:v>-3.04491E-9</c:v>
                </c:pt>
                <c:pt idx="1860">
                  <c:v>-3.0417799999999998E-9</c:v>
                </c:pt>
                <c:pt idx="1861">
                  <c:v>-3.0386599999999999E-9</c:v>
                </c:pt>
                <c:pt idx="1862">
                  <c:v>-3.0355300000000002E-9</c:v>
                </c:pt>
                <c:pt idx="1863">
                  <c:v>-3.0324099999999999E-9</c:v>
                </c:pt>
                <c:pt idx="1864">
                  <c:v>-3.0292800000000001E-9</c:v>
                </c:pt>
                <c:pt idx="1865">
                  <c:v>-3.0261599999999998E-9</c:v>
                </c:pt>
                <c:pt idx="1866">
                  <c:v>-3.0230300000000001E-9</c:v>
                </c:pt>
                <c:pt idx="1867">
                  <c:v>-3.0199100000000002E-9</c:v>
                </c:pt>
                <c:pt idx="1868">
                  <c:v>-3.01678E-9</c:v>
                </c:pt>
                <c:pt idx="1869">
                  <c:v>-3.0136600000000001E-9</c:v>
                </c:pt>
                <c:pt idx="1870">
                  <c:v>-3.0105299999999999E-9</c:v>
                </c:pt>
                <c:pt idx="1871">
                  <c:v>-3.0074100000000001E-9</c:v>
                </c:pt>
                <c:pt idx="1872">
                  <c:v>-3.0042799999999999E-9</c:v>
                </c:pt>
                <c:pt idx="1873">
                  <c:v>-3.00116E-9</c:v>
                </c:pt>
                <c:pt idx="1874">
                  <c:v>-2.9980299999999998E-9</c:v>
                </c:pt>
                <c:pt idx="1875">
                  <c:v>-2.9949099999999999E-9</c:v>
                </c:pt>
                <c:pt idx="1876">
                  <c:v>-2.9917800000000002E-9</c:v>
                </c:pt>
                <c:pt idx="1877">
                  <c:v>-2.9886599999999999E-9</c:v>
                </c:pt>
                <c:pt idx="1878">
                  <c:v>-2.9855300000000001E-9</c:v>
                </c:pt>
                <c:pt idx="1879">
                  <c:v>-2.9824099999999998E-9</c:v>
                </c:pt>
                <c:pt idx="1880">
                  <c:v>-2.9792800000000001E-9</c:v>
                </c:pt>
                <c:pt idx="1881">
                  <c:v>-2.9761600000000002E-9</c:v>
                </c:pt>
                <c:pt idx="1882">
                  <c:v>-2.97303E-9</c:v>
                </c:pt>
                <c:pt idx="1883">
                  <c:v>-2.9699100000000001E-9</c:v>
                </c:pt>
                <c:pt idx="1884">
                  <c:v>-2.96678E-9</c:v>
                </c:pt>
                <c:pt idx="1885">
                  <c:v>-2.9636600000000001E-9</c:v>
                </c:pt>
                <c:pt idx="1886">
                  <c:v>-2.9605299999999999E-9</c:v>
                </c:pt>
                <c:pt idx="1887">
                  <c:v>-2.95741E-9</c:v>
                </c:pt>
                <c:pt idx="1888">
                  <c:v>-2.9542799999999999E-9</c:v>
                </c:pt>
                <c:pt idx="1889">
                  <c:v>-2.95116E-9</c:v>
                </c:pt>
                <c:pt idx="1890">
                  <c:v>-2.9480299999999998E-9</c:v>
                </c:pt>
                <c:pt idx="1891">
                  <c:v>-2.9449099999999999E-9</c:v>
                </c:pt>
                <c:pt idx="1892">
                  <c:v>-2.9417800000000002E-9</c:v>
                </c:pt>
                <c:pt idx="1893">
                  <c:v>-2.9386599999999999E-9</c:v>
                </c:pt>
                <c:pt idx="1894">
                  <c:v>-2.9355300000000001E-9</c:v>
                </c:pt>
                <c:pt idx="1895">
                  <c:v>-2.9324099999999998E-9</c:v>
                </c:pt>
                <c:pt idx="1896">
                  <c:v>-2.92928E-9</c:v>
                </c:pt>
                <c:pt idx="1897">
                  <c:v>-2.9261600000000002E-9</c:v>
                </c:pt>
                <c:pt idx="1898">
                  <c:v>-2.92303E-9</c:v>
                </c:pt>
                <c:pt idx="1899">
                  <c:v>-2.9199100000000001E-9</c:v>
                </c:pt>
                <c:pt idx="1900">
                  <c:v>-2.9167799999999999E-9</c:v>
                </c:pt>
                <c:pt idx="1901">
                  <c:v>-2.91366E-9</c:v>
                </c:pt>
                <c:pt idx="1902">
                  <c:v>-2.9105299999999999E-9</c:v>
                </c:pt>
                <c:pt idx="1903">
                  <c:v>-2.90741E-9</c:v>
                </c:pt>
                <c:pt idx="1904">
                  <c:v>-2.9042799999999998E-9</c:v>
                </c:pt>
                <c:pt idx="1905">
                  <c:v>-2.9011599999999999E-9</c:v>
                </c:pt>
                <c:pt idx="1906">
                  <c:v>-2.8980300000000002E-9</c:v>
                </c:pt>
                <c:pt idx="1907">
                  <c:v>-2.8949099999999999E-9</c:v>
                </c:pt>
                <c:pt idx="1908">
                  <c:v>-2.8917800000000001E-9</c:v>
                </c:pt>
                <c:pt idx="1909">
                  <c:v>-2.8886599999999998E-9</c:v>
                </c:pt>
                <c:pt idx="1910">
                  <c:v>-2.8855300000000001E-9</c:v>
                </c:pt>
                <c:pt idx="1911">
                  <c:v>-2.8824100000000002E-9</c:v>
                </c:pt>
                <c:pt idx="1912">
                  <c:v>-2.87928E-9</c:v>
                </c:pt>
                <c:pt idx="1913">
                  <c:v>-2.8761600000000001E-9</c:v>
                </c:pt>
                <c:pt idx="1914">
                  <c:v>-2.87303E-9</c:v>
                </c:pt>
                <c:pt idx="1915">
                  <c:v>-2.8699100000000001E-9</c:v>
                </c:pt>
                <c:pt idx="1916">
                  <c:v>-2.8667799999999999E-9</c:v>
                </c:pt>
                <c:pt idx="1917">
                  <c:v>-2.86366E-9</c:v>
                </c:pt>
                <c:pt idx="1918">
                  <c:v>-2.8605299999999998E-9</c:v>
                </c:pt>
                <c:pt idx="1919">
                  <c:v>-2.85741E-9</c:v>
                </c:pt>
                <c:pt idx="1920">
                  <c:v>-2.8542800000000002E-9</c:v>
                </c:pt>
                <c:pt idx="1921">
                  <c:v>-2.8511599999999999E-9</c:v>
                </c:pt>
                <c:pt idx="1922">
                  <c:v>-2.8480300000000001E-9</c:v>
                </c:pt>
                <c:pt idx="1923">
                  <c:v>-2.8449099999999998E-9</c:v>
                </c:pt>
                <c:pt idx="1924">
                  <c:v>-2.8417800000000001E-9</c:v>
                </c:pt>
                <c:pt idx="1925">
                  <c:v>-2.8386600000000002E-9</c:v>
                </c:pt>
                <c:pt idx="1926">
                  <c:v>-2.83553E-9</c:v>
                </c:pt>
                <c:pt idx="1927">
                  <c:v>-2.8324100000000001E-9</c:v>
                </c:pt>
                <c:pt idx="1928">
                  <c:v>-2.82928E-9</c:v>
                </c:pt>
                <c:pt idx="1929">
                  <c:v>-2.8261600000000001E-9</c:v>
                </c:pt>
                <c:pt idx="1930">
                  <c:v>-2.8230299999999999E-9</c:v>
                </c:pt>
                <c:pt idx="1931">
                  <c:v>-2.81991E-9</c:v>
                </c:pt>
                <c:pt idx="1932">
                  <c:v>-2.8167799999999999E-9</c:v>
                </c:pt>
                <c:pt idx="1933">
                  <c:v>-2.81366E-9</c:v>
                </c:pt>
                <c:pt idx="1934">
                  <c:v>-2.8105299999999998E-9</c:v>
                </c:pt>
                <c:pt idx="1935">
                  <c:v>-2.8074099999999999E-9</c:v>
                </c:pt>
                <c:pt idx="1936">
                  <c:v>-2.8042800000000002E-9</c:v>
                </c:pt>
                <c:pt idx="1937">
                  <c:v>-2.8011599999999999E-9</c:v>
                </c:pt>
                <c:pt idx="1938">
                  <c:v>-2.7980300000000001E-9</c:v>
                </c:pt>
                <c:pt idx="1939">
                  <c:v>-2.7949099999999998E-9</c:v>
                </c:pt>
                <c:pt idx="1940">
                  <c:v>-2.7917800000000001E-9</c:v>
                </c:pt>
                <c:pt idx="1941">
                  <c:v>-2.7886600000000002E-9</c:v>
                </c:pt>
                <c:pt idx="1942">
                  <c:v>-2.78553E-9</c:v>
                </c:pt>
                <c:pt idx="1943">
                  <c:v>-2.7824100000000001E-9</c:v>
                </c:pt>
                <c:pt idx="1944">
                  <c:v>-2.7792799999999999E-9</c:v>
                </c:pt>
                <c:pt idx="1945">
                  <c:v>-2.7761600000000001E-9</c:v>
                </c:pt>
                <c:pt idx="1946">
                  <c:v>-2.7730299999999999E-9</c:v>
                </c:pt>
                <c:pt idx="1947">
                  <c:v>-2.76991E-9</c:v>
                </c:pt>
                <c:pt idx="1948">
                  <c:v>-2.7667799999999998E-9</c:v>
                </c:pt>
                <c:pt idx="1949">
                  <c:v>-2.7636599999999999E-9</c:v>
                </c:pt>
                <c:pt idx="1950">
                  <c:v>-2.7605300000000002E-9</c:v>
                </c:pt>
                <c:pt idx="1951">
                  <c:v>-2.7574099999999999E-9</c:v>
                </c:pt>
                <c:pt idx="1952">
                  <c:v>-2.7542800000000001E-9</c:v>
                </c:pt>
                <c:pt idx="1953">
                  <c:v>-2.7511599999999998E-9</c:v>
                </c:pt>
                <c:pt idx="1954">
                  <c:v>-2.7480300000000001E-9</c:v>
                </c:pt>
                <c:pt idx="1955">
                  <c:v>-2.7449100000000002E-9</c:v>
                </c:pt>
                <c:pt idx="1956">
                  <c:v>-2.74178E-9</c:v>
                </c:pt>
                <c:pt idx="1957">
                  <c:v>-2.7386600000000001E-9</c:v>
                </c:pt>
                <c:pt idx="1958">
                  <c:v>-2.73553E-9</c:v>
                </c:pt>
                <c:pt idx="1959">
                  <c:v>-2.7324100000000001E-9</c:v>
                </c:pt>
                <c:pt idx="1960">
                  <c:v>-2.7292799999999999E-9</c:v>
                </c:pt>
                <c:pt idx="1961">
                  <c:v>-2.72616E-9</c:v>
                </c:pt>
                <c:pt idx="1962">
                  <c:v>-2.7230299999999998E-9</c:v>
                </c:pt>
                <c:pt idx="1963">
                  <c:v>-2.71991E-9</c:v>
                </c:pt>
                <c:pt idx="1964">
                  <c:v>-2.7167799999999998E-9</c:v>
                </c:pt>
                <c:pt idx="1965">
                  <c:v>-2.7136599999999999E-9</c:v>
                </c:pt>
                <c:pt idx="1966">
                  <c:v>-2.7105300000000002E-9</c:v>
                </c:pt>
                <c:pt idx="1967">
                  <c:v>-2.7074099999999999E-9</c:v>
                </c:pt>
                <c:pt idx="1968">
                  <c:v>-2.7042800000000001E-9</c:v>
                </c:pt>
                <c:pt idx="1969">
                  <c:v>-2.7011599999999998E-9</c:v>
                </c:pt>
                <c:pt idx="1970">
                  <c:v>-2.69803E-9</c:v>
                </c:pt>
                <c:pt idx="1971">
                  <c:v>-2.6949100000000002E-9</c:v>
                </c:pt>
                <c:pt idx="1972">
                  <c:v>-2.69178E-9</c:v>
                </c:pt>
                <c:pt idx="1973">
                  <c:v>-2.6886600000000001E-9</c:v>
                </c:pt>
                <c:pt idx="1974">
                  <c:v>-2.6855299999999999E-9</c:v>
                </c:pt>
                <c:pt idx="1975">
                  <c:v>-2.68241E-9</c:v>
                </c:pt>
                <c:pt idx="1976">
                  <c:v>-2.6792799999999999E-9</c:v>
                </c:pt>
                <c:pt idx="1977">
                  <c:v>-2.67616E-9</c:v>
                </c:pt>
                <c:pt idx="1978">
                  <c:v>-2.6730299999999998E-9</c:v>
                </c:pt>
                <c:pt idx="1979">
                  <c:v>-2.6699099999999999E-9</c:v>
                </c:pt>
                <c:pt idx="1980">
                  <c:v>-2.6667800000000002E-9</c:v>
                </c:pt>
                <c:pt idx="1981">
                  <c:v>-2.6636599999999999E-9</c:v>
                </c:pt>
                <c:pt idx="1982">
                  <c:v>-2.6605300000000001E-9</c:v>
                </c:pt>
                <c:pt idx="1983">
                  <c:v>-2.6574099999999998E-9</c:v>
                </c:pt>
                <c:pt idx="1984">
                  <c:v>-2.6542800000000001E-9</c:v>
                </c:pt>
                <c:pt idx="1985">
                  <c:v>-2.6511600000000002E-9</c:v>
                </c:pt>
                <c:pt idx="1986">
                  <c:v>-2.64803E-9</c:v>
                </c:pt>
                <c:pt idx="1987">
                  <c:v>-2.6449100000000001E-9</c:v>
                </c:pt>
                <c:pt idx="1988">
                  <c:v>-2.6417799999999999E-9</c:v>
                </c:pt>
                <c:pt idx="1989">
                  <c:v>-2.6386600000000001E-9</c:v>
                </c:pt>
                <c:pt idx="1990">
                  <c:v>-2.6355299999999999E-9</c:v>
                </c:pt>
                <c:pt idx="1991">
                  <c:v>-2.63241E-9</c:v>
                </c:pt>
                <c:pt idx="1992">
                  <c:v>-2.6292799999999998E-9</c:v>
                </c:pt>
                <c:pt idx="1993">
                  <c:v>-2.62616E-9</c:v>
                </c:pt>
                <c:pt idx="1994">
                  <c:v>-2.6230300000000002E-9</c:v>
                </c:pt>
                <c:pt idx="1995">
                  <c:v>-2.6199099999999999E-9</c:v>
                </c:pt>
                <c:pt idx="1996">
                  <c:v>-2.6167800000000001E-9</c:v>
                </c:pt>
                <c:pt idx="1997">
                  <c:v>-2.6136599999999998E-9</c:v>
                </c:pt>
                <c:pt idx="1998">
                  <c:v>-2.6105300000000001E-9</c:v>
                </c:pt>
                <c:pt idx="1999">
                  <c:v>-2.6074100000000002E-9</c:v>
                </c:pt>
                <c:pt idx="2000">
                  <c:v>-2.60428E-9</c:v>
                </c:pt>
                <c:pt idx="2001">
                  <c:v>-2.6011600000000001E-9</c:v>
                </c:pt>
                <c:pt idx="2002">
                  <c:v>-2.59803E-9</c:v>
                </c:pt>
                <c:pt idx="2003">
                  <c:v>-2.5949100000000001E-9</c:v>
                </c:pt>
                <c:pt idx="2004">
                  <c:v>-2.5917799999999999E-9</c:v>
                </c:pt>
                <c:pt idx="2005">
                  <c:v>-2.58866E-9</c:v>
                </c:pt>
                <c:pt idx="2006">
                  <c:v>-2.5855299999999999E-9</c:v>
                </c:pt>
                <c:pt idx="2007">
                  <c:v>-2.58241E-9</c:v>
                </c:pt>
                <c:pt idx="2008">
                  <c:v>-2.5792799999999998E-9</c:v>
                </c:pt>
                <c:pt idx="2009">
                  <c:v>-2.5761599999999999E-9</c:v>
                </c:pt>
                <c:pt idx="2010">
                  <c:v>-2.5730300000000002E-9</c:v>
                </c:pt>
                <c:pt idx="2011">
                  <c:v>-2.5699099999999999E-9</c:v>
                </c:pt>
                <c:pt idx="2012">
                  <c:v>-2.5667800000000001E-9</c:v>
                </c:pt>
                <c:pt idx="2013">
                  <c:v>-2.5636599999999998E-9</c:v>
                </c:pt>
                <c:pt idx="2014">
                  <c:v>-2.56053E-9</c:v>
                </c:pt>
                <c:pt idx="2015">
                  <c:v>-2.5574100000000002E-9</c:v>
                </c:pt>
                <c:pt idx="2016">
                  <c:v>-2.55428E-9</c:v>
                </c:pt>
                <c:pt idx="2017">
                  <c:v>-2.5511600000000001E-9</c:v>
                </c:pt>
                <c:pt idx="2018">
                  <c:v>-2.5480299999999999E-9</c:v>
                </c:pt>
                <c:pt idx="2019">
                  <c:v>-2.5449100000000001E-9</c:v>
                </c:pt>
                <c:pt idx="2020">
                  <c:v>-2.5417799999999999E-9</c:v>
                </c:pt>
                <c:pt idx="2021">
                  <c:v>-2.53866E-9</c:v>
                </c:pt>
                <c:pt idx="2022">
                  <c:v>-2.5355299999999998E-9</c:v>
                </c:pt>
                <c:pt idx="2023">
                  <c:v>-2.5324099999999999E-9</c:v>
                </c:pt>
                <c:pt idx="2024">
                  <c:v>-2.5292800000000002E-9</c:v>
                </c:pt>
                <c:pt idx="2025">
                  <c:v>-2.5261599999999999E-9</c:v>
                </c:pt>
                <c:pt idx="2026">
                  <c:v>-2.5230300000000001E-9</c:v>
                </c:pt>
                <c:pt idx="2027">
                  <c:v>-2.5199099999999998E-9</c:v>
                </c:pt>
                <c:pt idx="2028">
                  <c:v>-2.5167800000000001E-9</c:v>
                </c:pt>
                <c:pt idx="2029">
                  <c:v>-2.5136600000000002E-9</c:v>
                </c:pt>
                <c:pt idx="2030">
                  <c:v>-2.51053E-9</c:v>
                </c:pt>
                <c:pt idx="2031">
                  <c:v>-2.5074100000000001E-9</c:v>
                </c:pt>
                <c:pt idx="2032">
                  <c:v>-2.50428E-9</c:v>
                </c:pt>
                <c:pt idx="2033">
                  <c:v>-2.5011600000000001E-9</c:v>
                </c:pt>
                <c:pt idx="2034">
                  <c:v>-2.4980299999999999E-9</c:v>
                </c:pt>
                <c:pt idx="2035">
                  <c:v>-2.49491E-9</c:v>
                </c:pt>
                <c:pt idx="2036">
                  <c:v>-2.4917799999999998E-9</c:v>
                </c:pt>
                <c:pt idx="2037">
                  <c:v>-2.48866E-9</c:v>
                </c:pt>
                <c:pt idx="2038">
                  <c:v>-2.4855300000000002E-9</c:v>
                </c:pt>
                <c:pt idx="2039">
                  <c:v>-2.4824099999999999E-9</c:v>
                </c:pt>
                <c:pt idx="2040">
                  <c:v>-2.4792800000000001E-9</c:v>
                </c:pt>
                <c:pt idx="2041">
                  <c:v>-2.4761599999999999E-9</c:v>
                </c:pt>
                <c:pt idx="2042">
                  <c:v>-2.4730300000000001E-9</c:v>
                </c:pt>
                <c:pt idx="2043">
                  <c:v>-2.4699099999999998E-9</c:v>
                </c:pt>
                <c:pt idx="2044">
                  <c:v>-2.46678E-9</c:v>
                </c:pt>
                <c:pt idx="2045">
                  <c:v>-2.4636600000000002E-9</c:v>
                </c:pt>
                <c:pt idx="2046">
                  <c:v>-2.46053E-9</c:v>
                </c:pt>
                <c:pt idx="2047">
                  <c:v>-2.4574100000000001E-9</c:v>
                </c:pt>
                <c:pt idx="2048">
                  <c:v>-2.4542799999999999E-9</c:v>
                </c:pt>
                <c:pt idx="2049">
                  <c:v>-2.45116E-9</c:v>
                </c:pt>
                <c:pt idx="2050">
                  <c:v>-2.4480299999999999E-9</c:v>
                </c:pt>
                <c:pt idx="2051">
                  <c:v>-2.44491E-9</c:v>
                </c:pt>
                <c:pt idx="2052">
                  <c:v>-2.4417799999999998E-9</c:v>
                </c:pt>
                <c:pt idx="2053">
                  <c:v>-2.4386599999999999E-9</c:v>
                </c:pt>
                <c:pt idx="2054">
                  <c:v>-2.4355300000000002E-9</c:v>
                </c:pt>
                <c:pt idx="2055">
                  <c:v>-2.4324099999999999E-9</c:v>
                </c:pt>
                <c:pt idx="2056">
                  <c:v>-2.4292800000000001E-9</c:v>
                </c:pt>
                <c:pt idx="2057">
                  <c:v>-2.4261599999999998E-9</c:v>
                </c:pt>
                <c:pt idx="2058">
                  <c:v>-2.4230300000000001E-9</c:v>
                </c:pt>
                <c:pt idx="2059">
                  <c:v>-2.4199100000000002E-9</c:v>
                </c:pt>
                <c:pt idx="2060">
                  <c:v>-2.41678E-9</c:v>
                </c:pt>
                <c:pt idx="2061">
                  <c:v>-2.4136600000000001E-9</c:v>
                </c:pt>
                <c:pt idx="2062">
                  <c:v>-2.4105299999999999E-9</c:v>
                </c:pt>
                <c:pt idx="2063">
                  <c:v>-2.4074100000000001E-9</c:v>
                </c:pt>
                <c:pt idx="2064">
                  <c:v>-2.4042799999999999E-9</c:v>
                </c:pt>
                <c:pt idx="2065">
                  <c:v>-2.40116E-9</c:v>
                </c:pt>
                <c:pt idx="2066">
                  <c:v>-2.3980299999999998E-9</c:v>
                </c:pt>
                <c:pt idx="2067">
                  <c:v>-2.39491E-9</c:v>
                </c:pt>
                <c:pt idx="2068">
                  <c:v>-2.3917800000000002E-9</c:v>
                </c:pt>
                <c:pt idx="2069">
                  <c:v>-2.3886599999999999E-9</c:v>
                </c:pt>
                <c:pt idx="2070">
                  <c:v>-2.3855300000000001E-9</c:v>
                </c:pt>
                <c:pt idx="2071">
                  <c:v>-2.3824099999999998E-9</c:v>
                </c:pt>
                <c:pt idx="2072">
                  <c:v>-2.3792800000000001E-9</c:v>
                </c:pt>
                <c:pt idx="2073">
                  <c:v>-2.3761600000000002E-9</c:v>
                </c:pt>
                <c:pt idx="2074">
                  <c:v>-2.37303E-9</c:v>
                </c:pt>
                <c:pt idx="2075">
                  <c:v>-2.3699100000000001E-9</c:v>
                </c:pt>
                <c:pt idx="2076">
                  <c:v>-2.36678E-9</c:v>
                </c:pt>
                <c:pt idx="2077">
                  <c:v>-2.3636600000000001E-9</c:v>
                </c:pt>
                <c:pt idx="2078">
                  <c:v>-2.3605299999999999E-9</c:v>
                </c:pt>
                <c:pt idx="2079">
                  <c:v>-2.35741E-9</c:v>
                </c:pt>
                <c:pt idx="2080">
                  <c:v>-2.3542799999999999E-9</c:v>
                </c:pt>
                <c:pt idx="2081">
                  <c:v>-2.35116E-9</c:v>
                </c:pt>
                <c:pt idx="2082">
                  <c:v>-2.3480299999999998E-9</c:v>
                </c:pt>
                <c:pt idx="2083">
                  <c:v>-2.3449099999999999E-9</c:v>
                </c:pt>
                <c:pt idx="2084">
                  <c:v>-2.3417800000000002E-9</c:v>
                </c:pt>
                <c:pt idx="2085">
                  <c:v>-2.3386599999999999E-9</c:v>
                </c:pt>
                <c:pt idx="2086">
                  <c:v>-2.3355300000000001E-9</c:v>
                </c:pt>
                <c:pt idx="2087">
                  <c:v>-2.3324099999999998E-9</c:v>
                </c:pt>
                <c:pt idx="2088">
                  <c:v>-2.32928E-9</c:v>
                </c:pt>
                <c:pt idx="2089">
                  <c:v>-2.3261600000000002E-9</c:v>
                </c:pt>
                <c:pt idx="2090">
                  <c:v>-2.32303E-9</c:v>
                </c:pt>
                <c:pt idx="2091">
                  <c:v>-2.3199100000000001E-9</c:v>
                </c:pt>
                <c:pt idx="2092">
                  <c:v>-2.3167799999999999E-9</c:v>
                </c:pt>
                <c:pt idx="2093">
                  <c:v>-2.3136600000000001E-9</c:v>
                </c:pt>
                <c:pt idx="2094">
                  <c:v>-2.3105299999999999E-9</c:v>
                </c:pt>
                <c:pt idx="2095">
                  <c:v>-2.30741E-9</c:v>
                </c:pt>
                <c:pt idx="2096">
                  <c:v>-2.3042799999999998E-9</c:v>
                </c:pt>
                <c:pt idx="2097">
                  <c:v>-2.3011599999999999E-9</c:v>
                </c:pt>
                <c:pt idx="2098">
                  <c:v>-2.2980300000000002E-9</c:v>
                </c:pt>
                <c:pt idx="2099">
                  <c:v>-2.2949099999999999E-9</c:v>
                </c:pt>
                <c:pt idx="2100">
                  <c:v>-2.2917800000000001E-9</c:v>
                </c:pt>
                <c:pt idx="2101">
                  <c:v>-2.2886599999999998E-9</c:v>
                </c:pt>
                <c:pt idx="2102">
                  <c:v>-2.2855300000000001E-9</c:v>
                </c:pt>
                <c:pt idx="2103">
                  <c:v>-2.2824100000000002E-9</c:v>
                </c:pt>
                <c:pt idx="2104">
                  <c:v>-2.27928E-9</c:v>
                </c:pt>
                <c:pt idx="2105">
                  <c:v>-2.2761600000000001E-9</c:v>
                </c:pt>
                <c:pt idx="2106">
                  <c:v>-2.27303E-9</c:v>
                </c:pt>
                <c:pt idx="2107">
                  <c:v>-2.2699100000000001E-9</c:v>
                </c:pt>
                <c:pt idx="2108">
                  <c:v>-2.2667799999999999E-9</c:v>
                </c:pt>
                <c:pt idx="2109">
                  <c:v>-2.26366E-9</c:v>
                </c:pt>
                <c:pt idx="2110">
                  <c:v>-2.2605299999999998E-9</c:v>
                </c:pt>
                <c:pt idx="2111">
                  <c:v>-2.25741E-9</c:v>
                </c:pt>
                <c:pt idx="2112">
                  <c:v>-2.2542800000000002E-9</c:v>
                </c:pt>
                <c:pt idx="2113">
                  <c:v>-2.2511599999999999E-9</c:v>
                </c:pt>
                <c:pt idx="2114">
                  <c:v>-2.2480300000000001E-9</c:v>
                </c:pt>
                <c:pt idx="2115">
                  <c:v>-2.2449099999999999E-9</c:v>
                </c:pt>
                <c:pt idx="2116">
                  <c:v>-2.2417800000000001E-9</c:v>
                </c:pt>
                <c:pt idx="2117">
                  <c:v>-2.2386599999999998E-9</c:v>
                </c:pt>
                <c:pt idx="2118">
                  <c:v>-2.23553E-9</c:v>
                </c:pt>
                <c:pt idx="2119">
                  <c:v>-2.2324100000000002E-9</c:v>
                </c:pt>
                <c:pt idx="2120">
                  <c:v>-2.22928E-9</c:v>
                </c:pt>
                <c:pt idx="2121">
                  <c:v>-2.2261600000000001E-9</c:v>
                </c:pt>
                <c:pt idx="2122">
                  <c:v>-2.2230299999999999E-9</c:v>
                </c:pt>
                <c:pt idx="2123">
                  <c:v>-2.21991E-9</c:v>
                </c:pt>
                <c:pt idx="2124">
                  <c:v>-2.2167799999999999E-9</c:v>
                </c:pt>
                <c:pt idx="2125">
                  <c:v>-2.21366E-9</c:v>
                </c:pt>
                <c:pt idx="2126">
                  <c:v>-2.2105299999999998E-9</c:v>
                </c:pt>
                <c:pt idx="2127">
                  <c:v>-2.2074099999999999E-9</c:v>
                </c:pt>
                <c:pt idx="2128">
                  <c:v>-2.2042800000000002E-9</c:v>
                </c:pt>
                <c:pt idx="2129">
                  <c:v>-2.2011599999999999E-9</c:v>
                </c:pt>
                <c:pt idx="2130">
                  <c:v>-2.1980300000000001E-9</c:v>
                </c:pt>
                <c:pt idx="2131">
                  <c:v>-2.1949099999999998E-9</c:v>
                </c:pt>
                <c:pt idx="2132">
                  <c:v>-2.1917800000000001E-9</c:v>
                </c:pt>
                <c:pt idx="2133">
                  <c:v>-2.1886600000000002E-9</c:v>
                </c:pt>
                <c:pt idx="2134">
                  <c:v>-2.18553E-9</c:v>
                </c:pt>
                <c:pt idx="2135">
                  <c:v>-2.1824100000000001E-9</c:v>
                </c:pt>
                <c:pt idx="2136">
                  <c:v>-2.1792799999999999E-9</c:v>
                </c:pt>
                <c:pt idx="2137">
                  <c:v>-2.1761600000000001E-9</c:v>
                </c:pt>
                <c:pt idx="2138">
                  <c:v>-2.1730299999999999E-9</c:v>
                </c:pt>
                <c:pt idx="2139">
                  <c:v>-2.16991E-9</c:v>
                </c:pt>
                <c:pt idx="2140">
                  <c:v>-2.1667799999999998E-9</c:v>
                </c:pt>
                <c:pt idx="2141">
                  <c:v>-2.16366E-9</c:v>
                </c:pt>
                <c:pt idx="2142">
                  <c:v>-2.1605300000000002E-9</c:v>
                </c:pt>
                <c:pt idx="2143">
                  <c:v>-2.1574099999999999E-9</c:v>
                </c:pt>
                <c:pt idx="2144">
                  <c:v>-2.1542800000000001E-9</c:v>
                </c:pt>
                <c:pt idx="2145">
                  <c:v>-2.1511599999999998E-9</c:v>
                </c:pt>
                <c:pt idx="2146">
                  <c:v>-2.1480300000000001E-9</c:v>
                </c:pt>
                <c:pt idx="2147">
                  <c:v>-2.1449100000000002E-9</c:v>
                </c:pt>
                <c:pt idx="2148">
                  <c:v>-2.14178E-9</c:v>
                </c:pt>
                <c:pt idx="2149">
                  <c:v>-2.1386600000000001E-9</c:v>
                </c:pt>
                <c:pt idx="2150">
                  <c:v>-2.13553E-9</c:v>
                </c:pt>
                <c:pt idx="2151">
                  <c:v>-2.1324100000000001E-9</c:v>
                </c:pt>
                <c:pt idx="2152">
                  <c:v>-2.1292799999999999E-9</c:v>
                </c:pt>
                <c:pt idx="2153">
                  <c:v>-2.12616E-9</c:v>
                </c:pt>
                <c:pt idx="2154">
                  <c:v>-2.1230299999999999E-9</c:v>
                </c:pt>
                <c:pt idx="2155">
                  <c:v>-2.11991E-9</c:v>
                </c:pt>
                <c:pt idx="2156">
                  <c:v>-2.1167799999999998E-9</c:v>
                </c:pt>
                <c:pt idx="2157">
                  <c:v>-2.1136599999999999E-9</c:v>
                </c:pt>
                <c:pt idx="2158">
                  <c:v>-2.1105300000000002E-9</c:v>
                </c:pt>
                <c:pt idx="2159">
                  <c:v>-2.1074099999999999E-9</c:v>
                </c:pt>
                <c:pt idx="2160">
                  <c:v>-2.1042800000000001E-9</c:v>
                </c:pt>
                <c:pt idx="2161">
                  <c:v>-2.1011599999999998E-9</c:v>
                </c:pt>
                <c:pt idx="2162">
                  <c:v>-2.09803E-9</c:v>
                </c:pt>
                <c:pt idx="2163">
                  <c:v>-2.0949100000000002E-9</c:v>
                </c:pt>
                <c:pt idx="2164">
                  <c:v>-2.09178E-9</c:v>
                </c:pt>
                <c:pt idx="2165">
                  <c:v>-2.0886600000000001E-9</c:v>
                </c:pt>
                <c:pt idx="2166">
                  <c:v>-2.0855299999999999E-9</c:v>
                </c:pt>
                <c:pt idx="2167">
                  <c:v>-2.08241E-9</c:v>
                </c:pt>
                <c:pt idx="2168">
                  <c:v>-2.0792799999999999E-9</c:v>
                </c:pt>
                <c:pt idx="2169">
                  <c:v>-2.07616E-9</c:v>
                </c:pt>
                <c:pt idx="2170">
                  <c:v>-2.0730299999999998E-9</c:v>
                </c:pt>
                <c:pt idx="2171">
                  <c:v>-2.0699099999999999E-9</c:v>
                </c:pt>
                <c:pt idx="2172">
                  <c:v>-2.0667800000000002E-9</c:v>
                </c:pt>
                <c:pt idx="2173">
                  <c:v>-2.0636599999999999E-9</c:v>
                </c:pt>
                <c:pt idx="2174">
                  <c:v>-2.0605300000000001E-9</c:v>
                </c:pt>
                <c:pt idx="2175">
                  <c:v>-2.0574099999999998E-9</c:v>
                </c:pt>
                <c:pt idx="2176">
                  <c:v>-2.0542800000000001E-9</c:v>
                </c:pt>
                <c:pt idx="2177">
                  <c:v>-2.0511600000000002E-9</c:v>
                </c:pt>
                <c:pt idx="2178">
                  <c:v>-2.04803E-9</c:v>
                </c:pt>
                <c:pt idx="2179">
                  <c:v>-2.0449100000000001E-9</c:v>
                </c:pt>
                <c:pt idx="2180">
                  <c:v>-2.04178E-9</c:v>
                </c:pt>
                <c:pt idx="2181">
                  <c:v>-2.0386600000000001E-9</c:v>
                </c:pt>
                <c:pt idx="2182">
                  <c:v>-2.0355299999999999E-9</c:v>
                </c:pt>
                <c:pt idx="2183">
                  <c:v>-2.03241E-9</c:v>
                </c:pt>
                <c:pt idx="2184">
                  <c:v>-2.0292799999999998E-9</c:v>
                </c:pt>
                <c:pt idx="2185">
                  <c:v>-2.02616E-9</c:v>
                </c:pt>
                <c:pt idx="2186">
                  <c:v>-2.0230300000000002E-9</c:v>
                </c:pt>
                <c:pt idx="2187">
                  <c:v>-2.0199099999999999E-9</c:v>
                </c:pt>
                <c:pt idx="2188">
                  <c:v>-2.0167800000000001E-9</c:v>
                </c:pt>
                <c:pt idx="2189">
                  <c:v>-2.0136599999999998E-9</c:v>
                </c:pt>
                <c:pt idx="2190">
                  <c:v>-2.0105300000000001E-9</c:v>
                </c:pt>
                <c:pt idx="2191">
                  <c:v>-2.0074100000000002E-9</c:v>
                </c:pt>
                <c:pt idx="2192">
                  <c:v>-2.00428E-9</c:v>
                </c:pt>
                <c:pt idx="2193">
                  <c:v>-2.0011600000000001E-9</c:v>
                </c:pt>
                <c:pt idx="2194">
                  <c:v>-1.99803E-9</c:v>
                </c:pt>
                <c:pt idx="2195">
                  <c:v>-1.9949100000000001E-9</c:v>
                </c:pt>
                <c:pt idx="2196">
                  <c:v>-1.9917799999999999E-9</c:v>
                </c:pt>
                <c:pt idx="2197">
                  <c:v>-1.98866E-9</c:v>
                </c:pt>
                <c:pt idx="2198">
                  <c:v>-1.9855299999999999E-9</c:v>
                </c:pt>
                <c:pt idx="2199">
                  <c:v>-1.98241E-9</c:v>
                </c:pt>
                <c:pt idx="2200">
                  <c:v>-1.9792799999999998E-9</c:v>
                </c:pt>
                <c:pt idx="2201">
                  <c:v>-1.9761599999999999E-9</c:v>
                </c:pt>
                <c:pt idx="2202">
                  <c:v>-1.9730300000000002E-9</c:v>
                </c:pt>
                <c:pt idx="2203">
                  <c:v>-1.9699099999999999E-9</c:v>
                </c:pt>
                <c:pt idx="2204">
                  <c:v>-1.9667800000000001E-9</c:v>
                </c:pt>
                <c:pt idx="2205">
                  <c:v>-1.9636599999999998E-9</c:v>
                </c:pt>
                <c:pt idx="2206">
                  <c:v>-1.9605300000000001E-9</c:v>
                </c:pt>
                <c:pt idx="2207">
                  <c:v>-1.9574100000000002E-9</c:v>
                </c:pt>
                <c:pt idx="2208">
                  <c:v>-1.95428E-9</c:v>
                </c:pt>
                <c:pt idx="2209">
                  <c:v>-1.9511600000000001E-9</c:v>
                </c:pt>
                <c:pt idx="2210">
                  <c:v>-1.9480299999999999E-9</c:v>
                </c:pt>
                <c:pt idx="2211">
                  <c:v>-1.9449100000000001E-9</c:v>
                </c:pt>
                <c:pt idx="2212">
                  <c:v>-1.9417799999999999E-9</c:v>
                </c:pt>
                <c:pt idx="2213">
                  <c:v>-1.93866E-9</c:v>
                </c:pt>
                <c:pt idx="2214">
                  <c:v>-1.9355299999999998E-9</c:v>
                </c:pt>
                <c:pt idx="2215">
                  <c:v>-1.9324099999999999E-9</c:v>
                </c:pt>
                <c:pt idx="2216">
                  <c:v>-1.9292800000000002E-9</c:v>
                </c:pt>
                <c:pt idx="2217">
                  <c:v>-1.9261599999999999E-9</c:v>
                </c:pt>
                <c:pt idx="2218">
                  <c:v>-1.9230300000000001E-9</c:v>
                </c:pt>
                <c:pt idx="2219">
                  <c:v>-1.9199099999999998E-9</c:v>
                </c:pt>
                <c:pt idx="2220">
                  <c:v>-1.9167800000000001E-9</c:v>
                </c:pt>
                <c:pt idx="2221">
                  <c:v>-1.9136600000000002E-9</c:v>
                </c:pt>
                <c:pt idx="2222">
                  <c:v>-1.91053E-9</c:v>
                </c:pt>
                <c:pt idx="2223">
                  <c:v>-1.9074100000000001E-9</c:v>
                </c:pt>
                <c:pt idx="2224">
                  <c:v>-1.90428E-9</c:v>
                </c:pt>
                <c:pt idx="2225">
                  <c:v>-1.9011600000000001E-9</c:v>
                </c:pt>
                <c:pt idx="2226">
                  <c:v>-1.8980299999999999E-9</c:v>
                </c:pt>
                <c:pt idx="2227">
                  <c:v>-1.89491E-9</c:v>
                </c:pt>
                <c:pt idx="2228">
                  <c:v>-1.8917799999999999E-9</c:v>
                </c:pt>
                <c:pt idx="2229">
                  <c:v>-1.88866E-9</c:v>
                </c:pt>
                <c:pt idx="2230">
                  <c:v>-1.8855299999999998E-9</c:v>
                </c:pt>
                <c:pt idx="2231">
                  <c:v>-1.8824099999999999E-9</c:v>
                </c:pt>
                <c:pt idx="2232">
                  <c:v>-1.8792800000000002E-9</c:v>
                </c:pt>
                <c:pt idx="2233">
                  <c:v>-1.8761599999999999E-9</c:v>
                </c:pt>
                <c:pt idx="2234">
                  <c:v>-1.8730300000000001E-9</c:v>
                </c:pt>
                <c:pt idx="2235">
                  <c:v>-1.8699099999999998E-9</c:v>
                </c:pt>
                <c:pt idx="2236">
                  <c:v>-1.86678E-9</c:v>
                </c:pt>
                <c:pt idx="2237">
                  <c:v>-1.8636600000000002E-9</c:v>
                </c:pt>
                <c:pt idx="2238">
                  <c:v>-1.86053E-9</c:v>
                </c:pt>
                <c:pt idx="2239">
                  <c:v>-1.8574100000000001E-9</c:v>
                </c:pt>
                <c:pt idx="2240">
                  <c:v>-1.8542799999999999E-9</c:v>
                </c:pt>
                <c:pt idx="2241">
                  <c:v>-1.85116E-9</c:v>
                </c:pt>
                <c:pt idx="2242">
                  <c:v>-1.8480300000000001E-9</c:v>
                </c:pt>
                <c:pt idx="2243">
                  <c:v>-1.84491E-9</c:v>
                </c:pt>
                <c:pt idx="2244">
                  <c:v>-1.84178E-9</c:v>
                </c:pt>
                <c:pt idx="2245">
                  <c:v>-1.8386599999999999E-9</c:v>
                </c:pt>
                <c:pt idx="2246">
                  <c:v>-1.83553E-9</c:v>
                </c:pt>
                <c:pt idx="2247">
                  <c:v>-1.8324100000000001E-9</c:v>
                </c:pt>
                <c:pt idx="2248">
                  <c:v>-1.8292799999999999E-9</c:v>
                </c:pt>
                <c:pt idx="2249">
                  <c:v>-1.82616E-9</c:v>
                </c:pt>
                <c:pt idx="2250">
                  <c:v>-1.8230300000000001E-9</c:v>
                </c:pt>
                <c:pt idx="2251">
                  <c:v>-1.81991E-9</c:v>
                </c:pt>
                <c:pt idx="2252">
                  <c:v>-1.81678E-9</c:v>
                </c:pt>
                <c:pt idx="2253">
                  <c:v>-1.8136599999999999E-9</c:v>
                </c:pt>
                <c:pt idx="2254">
                  <c:v>-1.81053E-9</c:v>
                </c:pt>
                <c:pt idx="2255">
                  <c:v>-1.8074100000000001E-9</c:v>
                </c:pt>
                <c:pt idx="2256">
                  <c:v>-1.8042800000000001E-9</c:v>
                </c:pt>
                <c:pt idx="2257">
                  <c:v>-1.80116E-9</c:v>
                </c:pt>
                <c:pt idx="2258">
                  <c:v>-1.79803E-9</c:v>
                </c:pt>
                <c:pt idx="2259">
                  <c:v>-1.79491E-9</c:v>
                </c:pt>
                <c:pt idx="2260">
                  <c:v>-1.79178E-9</c:v>
                </c:pt>
                <c:pt idx="2261">
                  <c:v>-1.7886599999999999E-9</c:v>
                </c:pt>
                <c:pt idx="2262">
                  <c:v>-1.7855299999999999E-9</c:v>
                </c:pt>
                <c:pt idx="2263">
                  <c:v>-1.7824100000000001E-9</c:v>
                </c:pt>
                <c:pt idx="2264">
                  <c:v>-1.7792800000000001E-9</c:v>
                </c:pt>
                <c:pt idx="2265">
                  <c:v>-1.77616E-9</c:v>
                </c:pt>
                <c:pt idx="2266">
                  <c:v>-1.77303E-9</c:v>
                </c:pt>
                <c:pt idx="2267">
                  <c:v>-1.7699099999999999E-9</c:v>
                </c:pt>
                <c:pt idx="2268">
                  <c:v>-1.76678E-9</c:v>
                </c:pt>
                <c:pt idx="2269">
                  <c:v>-1.7636600000000001E-9</c:v>
                </c:pt>
                <c:pt idx="2270">
                  <c:v>-1.7605299999999999E-9</c:v>
                </c:pt>
                <c:pt idx="2271">
                  <c:v>-1.75741E-9</c:v>
                </c:pt>
                <c:pt idx="2272">
                  <c:v>-1.7542800000000001E-9</c:v>
                </c:pt>
                <c:pt idx="2273">
                  <c:v>-1.75116E-9</c:v>
                </c:pt>
                <c:pt idx="2274">
                  <c:v>-1.74803E-9</c:v>
                </c:pt>
                <c:pt idx="2275">
                  <c:v>-1.7449099999999999E-9</c:v>
                </c:pt>
                <c:pt idx="2276">
                  <c:v>-1.74178E-9</c:v>
                </c:pt>
                <c:pt idx="2277">
                  <c:v>-1.7386600000000001E-9</c:v>
                </c:pt>
                <c:pt idx="2278">
                  <c:v>-1.7355299999999999E-9</c:v>
                </c:pt>
                <c:pt idx="2279">
                  <c:v>-1.73241E-9</c:v>
                </c:pt>
                <c:pt idx="2280">
                  <c:v>-1.7292800000000001E-9</c:v>
                </c:pt>
                <c:pt idx="2281">
                  <c:v>-1.72616E-9</c:v>
                </c:pt>
                <c:pt idx="2282">
                  <c:v>-1.72303E-9</c:v>
                </c:pt>
                <c:pt idx="2283">
                  <c:v>-1.7199099999999999E-9</c:v>
                </c:pt>
                <c:pt idx="2284">
                  <c:v>-1.7167799999999999E-9</c:v>
                </c:pt>
                <c:pt idx="2285">
                  <c:v>-1.7136600000000001E-9</c:v>
                </c:pt>
                <c:pt idx="2286">
                  <c:v>-1.7105300000000001E-9</c:v>
                </c:pt>
                <c:pt idx="2287">
                  <c:v>-1.70741E-9</c:v>
                </c:pt>
                <c:pt idx="2288">
                  <c:v>-1.70428E-9</c:v>
                </c:pt>
                <c:pt idx="2289">
                  <c:v>-1.7011599999999999E-9</c:v>
                </c:pt>
                <c:pt idx="2290">
                  <c:v>-1.69803E-9</c:v>
                </c:pt>
                <c:pt idx="2291">
                  <c:v>-1.6949100000000001E-9</c:v>
                </c:pt>
                <c:pt idx="2292">
                  <c:v>-1.6917799999999999E-9</c:v>
                </c:pt>
                <c:pt idx="2293">
                  <c:v>-1.68866E-9</c:v>
                </c:pt>
                <c:pt idx="2294">
                  <c:v>-1.6855300000000001E-9</c:v>
                </c:pt>
                <c:pt idx="2295">
                  <c:v>-1.68241E-9</c:v>
                </c:pt>
                <c:pt idx="2296">
                  <c:v>-1.67928E-9</c:v>
                </c:pt>
                <c:pt idx="2297">
                  <c:v>-1.6761599999999999E-9</c:v>
                </c:pt>
                <c:pt idx="2298">
                  <c:v>-1.67303E-9</c:v>
                </c:pt>
                <c:pt idx="2299">
                  <c:v>-1.6699100000000001E-9</c:v>
                </c:pt>
                <c:pt idx="2300">
                  <c:v>-1.6667799999999999E-9</c:v>
                </c:pt>
                <c:pt idx="2301">
                  <c:v>-1.66366E-9</c:v>
                </c:pt>
                <c:pt idx="2302">
                  <c:v>-1.6605300000000001E-9</c:v>
                </c:pt>
                <c:pt idx="2303">
                  <c:v>-1.65741E-9</c:v>
                </c:pt>
                <c:pt idx="2304">
                  <c:v>-1.65428E-9</c:v>
                </c:pt>
                <c:pt idx="2305">
                  <c:v>-1.6511599999999999E-9</c:v>
                </c:pt>
                <c:pt idx="2306">
                  <c:v>-1.6480299999999999E-9</c:v>
                </c:pt>
                <c:pt idx="2307">
                  <c:v>-1.6449100000000001E-9</c:v>
                </c:pt>
                <c:pt idx="2308">
                  <c:v>-1.6417800000000001E-9</c:v>
                </c:pt>
                <c:pt idx="2309">
                  <c:v>-1.63866E-9</c:v>
                </c:pt>
                <c:pt idx="2310">
                  <c:v>-1.63553E-9</c:v>
                </c:pt>
                <c:pt idx="2311">
                  <c:v>-1.6324099999999999E-9</c:v>
                </c:pt>
                <c:pt idx="2312">
                  <c:v>-1.62928E-9</c:v>
                </c:pt>
                <c:pt idx="2313">
                  <c:v>-1.6261600000000001E-9</c:v>
                </c:pt>
                <c:pt idx="2314">
                  <c:v>-1.6230299999999999E-9</c:v>
                </c:pt>
                <c:pt idx="2315">
                  <c:v>-1.61991E-9</c:v>
                </c:pt>
                <c:pt idx="2316">
                  <c:v>-1.6167800000000001E-9</c:v>
                </c:pt>
                <c:pt idx="2317">
                  <c:v>-1.61366E-9</c:v>
                </c:pt>
                <c:pt idx="2318">
                  <c:v>-1.61053E-9</c:v>
                </c:pt>
                <c:pt idx="2319">
                  <c:v>-1.6074099999999999E-9</c:v>
                </c:pt>
                <c:pt idx="2320">
                  <c:v>-1.60428E-9</c:v>
                </c:pt>
                <c:pt idx="2321">
                  <c:v>-1.6011600000000001E-9</c:v>
                </c:pt>
                <c:pt idx="2322">
                  <c:v>-1.5980299999999999E-9</c:v>
                </c:pt>
                <c:pt idx="2323">
                  <c:v>-1.59491E-9</c:v>
                </c:pt>
                <c:pt idx="2324">
                  <c:v>-1.5917800000000001E-9</c:v>
                </c:pt>
                <c:pt idx="2325">
                  <c:v>-1.58866E-9</c:v>
                </c:pt>
                <c:pt idx="2326">
                  <c:v>-1.58553E-9</c:v>
                </c:pt>
                <c:pt idx="2327">
                  <c:v>-1.5824099999999999E-9</c:v>
                </c:pt>
                <c:pt idx="2328">
                  <c:v>-1.5792799999999999E-9</c:v>
                </c:pt>
                <c:pt idx="2329">
                  <c:v>-1.5761600000000001E-9</c:v>
                </c:pt>
                <c:pt idx="2330">
                  <c:v>-1.5730300000000001E-9</c:v>
                </c:pt>
                <c:pt idx="2331">
                  <c:v>-1.56991E-9</c:v>
                </c:pt>
                <c:pt idx="2332">
                  <c:v>-1.56678E-9</c:v>
                </c:pt>
                <c:pt idx="2333">
                  <c:v>-1.56366E-9</c:v>
                </c:pt>
                <c:pt idx="2334">
                  <c:v>-1.56053E-9</c:v>
                </c:pt>
                <c:pt idx="2335">
                  <c:v>-1.5574099999999999E-9</c:v>
                </c:pt>
                <c:pt idx="2336">
                  <c:v>-1.5542799999999999E-9</c:v>
                </c:pt>
                <c:pt idx="2337">
                  <c:v>-1.55116E-9</c:v>
                </c:pt>
                <c:pt idx="2338">
                  <c:v>-1.5480300000000001E-9</c:v>
                </c:pt>
                <c:pt idx="2339">
                  <c:v>-1.54491E-9</c:v>
                </c:pt>
                <c:pt idx="2340">
                  <c:v>-1.54178E-9</c:v>
                </c:pt>
                <c:pt idx="2341">
                  <c:v>-1.5386599999999999E-9</c:v>
                </c:pt>
                <c:pt idx="2342">
                  <c:v>-1.53553E-9</c:v>
                </c:pt>
                <c:pt idx="2343">
                  <c:v>-1.5324100000000001E-9</c:v>
                </c:pt>
                <c:pt idx="2344">
                  <c:v>-1.5292799999999999E-9</c:v>
                </c:pt>
                <c:pt idx="2345">
                  <c:v>-1.52616E-9</c:v>
                </c:pt>
                <c:pt idx="2346">
                  <c:v>-1.5230300000000001E-9</c:v>
                </c:pt>
                <c:pt idx="2347">
                  <c:v>-1.51991E-9</c:v>
                </c:pt>
                <c:pt idx="2348">
                  <c:v>-1.51678E-9</c:v>
                </c:pt>
                <c:pt idx="2349">
                  <c:v>-1.5136599999999999E-9</c:v>
                </c:pt>
                <c:pt idx="2350">
                  <c:v>-1.51053E-9</c:v>
                </c:pt>
                <c:pt idx="2351">
                  <c:v>-1.5074100000000001E-9</c:v>
                </c:pt>
                <c:pt idx="2352">
                  <c:v>-1.5042799999999999E-9</c:v>
                </c:pt>
                <c:pt idx="2353">
                  <c:v>-1.50116E-9</c:v>
                </c:pt>
                <c:pt idx="2354">
                  <c:v>-1.49803E-9</c:v>
                </c:pt>
                <c:pt idx="2355">
                  <c:v>-1.49491E-9</c:v>
                </c:pt>
                <c:pt idx="2356">
                  <c:v>-1.49178E-9</c:v>
                </c:pt>
                <c:pt idx="2357">
                  <c:v>-1.4886599999999999E-9</c:v>
                </c:pt>
                <c:pt idx="2358">
                  <c:v>-1.4855299999999999E-9</c:v>
                </c:pt>
                <c:pt idx="2359">
                  <c:v>-1.4824100000000001E-9</c:v>
                </c:pt>
                <c:pt idx="2360">
                  <c:v>-1.4792800000000001E-9</c:v>
                </c:pt>
                <c:pt idx="2361">
                  <c:v>-1.47616E-9</c:v>
                </c:pt>
                <c:pt idx="2362">
                  <c:v>-1.47303E-9</c:v>
                </c:pt>
                <c:pt idx="2363">
                  <c:v>-1.4699099999999999E-9</c:v>
                </c:pt>
                <c:pt idx="2364">
                  <c:v>-1.46678E-9</c:v>
                </c:pt>
                <c:pt idx="2365">
                  <c:v>-1.4636600000000001E-9</c:v>
                </c:pt>
                <c:pt idx="2366">
                  <c:v>-1.4605299999999999E-9</c:v>
                </c:pt>
                <c:pt idx="2367">
                  <c:v>-1.45741E-9</c:v>
                </c:pt>
                <c:pt idx="2368">
                  <c:v>-1.4542800000000001E-9</c:v>
                </c:pt>
                <c:pt idx="2369">
                  <c:v>-1.45116E-9</c:v>
                </c:pt>
                <c:pt idx="2370">
                  <c:v>-1.44803E-9</c:v>
                </c:pt>
                <c:pt idx="2371">
                  <c:v>-1.4449099999999999E-9</c:v>
                </c:pt>
                <c:pt idx="2372">
                  <c:v>-1.44178E-9</c:v>
                </c:pt>
                <c:pt idx="2373">
                  <c:v>-1.4386600000000001E-9</c:v>
                </c:pt>
                <c:pt idx="2374">
                  <c:v>-1.4355299999999999E-9</c:v>
                </c:pt>
                <c:pt idx="2375">
                  <c:v>-1.43241E-9</c:v>
                </c:pt>
                <c:pt idx="2376">
                  <c:v>-1.4292800000000001E-9</c:v>
                </c:pt>
                <c:pt idx="2377">
                  <c:v>-1.42616E-9</c:v>
                </c:pt>
                <c:pt idx="2378">
                  <c:v>-1.42303E-9</c:v>
                </c:pt>
                <c:pt idx="2379">
                  <c:v>-1.4199099999999999E-9</c:v>
                </c:pt>
                <c:pt idx="2380">
                  <c:v>-1.4167799999999999E-9</c:v>
                </c:pt>
                <c:pt idx="2381">
                  <c:v>-1.4136600000000001E-9</c:v>
                </c:pt>
                <c:pt idx="2382">
                  <c:v>-1.4105300000000001E-9</c:v>
                </c:pt>
                <c:pt idx="2383">
                  <c:v>-1.40741E-9</c:v>
                </c:pt>
                <c:pt idx="2384">
                  <c:v>-1.40428E-9</c:v>
                </c:pt>
                <c:pt idx="2385">
                  <c:v>-1.4011599999999999E-9</c:v>
                </c:pt>
                <c:pt idx="2386">
                  <c:v>-1.39803E-9</c:v>
                </c:pt>
                <c:pt idx="2387">
                  <c:v>-1.3949100000000001E-9</c:v>
                </c:pt>
                <c:pt idx="2388">
                  <c:v>-1.3917799999999999E-9</c:v>
                </c:pt>
                <c:pt idx="2389">
                  <c:v>-1.38866E-9</c:v>
                </c:pt>
                <c:pt idx="2390">
                  <c:v>-1.3855300000000001E-9</c:v>
                </c:pt>
                <c:pt idx="2391">
                  <c:v>-1.38241E-9</c:v>
                </c:pt>
                <c:pt idx="2392">
                  <c:v>-1.37928E-9</c:v>
                </c:pt>
                <c:pt idx="2393">
                  <c:v>-1.3761599999999999E-9</c:v>
                </c:pt>
                <c:pt idx="2394">
                  <c:v>-1.37303E-9</c:v>
                </c:pt>
                <c:pt idx="2395">
                  <c:v>-1.3699100000000001E-9</c:v>
                </c:pt>
                <c:pt idx="2396">
                  <c:v>-1.3667799999999999E-9</c:v>
                </c:pt>
                <c:pt idx="2397">
                  <c:v>-1.36366E-9</c:v>
                </c:pt>
                <c:pt idx="2398">
                  <c:v>-1.3605300000000001E-9</c:v>
                </c:pt>
                <c:pt idx="2399">
                  <c:v>-1.35741E-9</c:v>
                </c:pt>
                <c:pt idx="2400">
                  <c:v>-1.35428E-9</c:v>
                </c:pt>
                <c:pt idx="2401">
                  <c:v>-1.3511599999999999E-9</c:v>
                </c:pt>
                <c:pt idx="2402">
                  <c:v>-1.3480299999999999E-9</c:v>
                </c:pt>
                <c:pt idx="2403">
                  <c:v>-1.3449100000000001E-9</c:v>
                </c:pt>
                <c:pt idx="2404">
                  <c:v>-1.3417800000000001E-9</c:v>
                </c:pt>
                <c:pt idx="2405">
                  <c:v>-1.33866E-9</c:v>
                </c:pt>
                <c:pt idx="2406">
                  <c:v>-1.33553E-9</c:v>
                </c:pt>
                <c:pt idx="2407">
                  <c:v>-1.33241E-9</c:v>
                </c:pt>
                <c:pt idx="2408">
                  <c:v>-1.32928E-9</c:v>
                </c:pt>
                <c:pt idx="2409">
                  <c:v>-1.3261600000000001E-9</c:v>
                </c:pt>
                <c:pt idx="2410">
                  <c:v>-1.3230299999999999E-9</c:v>
                </c:pt>
                <c:pt idx="2411">
                  <c:v>-1.31991E-9</c:v>
                </c:pt>
                <c:pt idx="2412">
                  <c:v>-1.3167800000000001E-9</c:v>
                </c:pt>
                <c:pt idx="2413">
                  <c:v>-1.31366E-9</c:v>
                </c:pt>
                <c:pt idx="2414">
                  <c:v>-1.31053E-9</c:v>
                </c:pt>
                <c:pt idx="2415">
                  <c:v>-1.3074099999999999E-9</c:v>
                </c:pt>
                <c:pt idx="2416">
                  <c:v>-1.30428E-9</c:v>
                </c:pt>
                <c:pt idx="2417">
                  <c:v>-1.3011600000000001E-9</c:v>
                </c:pt>
                <c:pt idx="2418">
                  <c:v>-1.2980299999999999E-9</c:v>
                </c:pt>
                <c:pt idx="2419">
                  <c:v>-1.29491E-9</c:v>
                </c:pt>
                <c:pt idx="2420">
                  <c:v>-1.2917800000000001E-9</c:v>
                </c:pt>
                <c:pt idx="2421">
                  <c:v>-1.28866E-9</c:v>
                </c:pt>
                <c:pt idx="2422">
                  <c:v>-1.28553E-9</c:v>
                </c:pt>
                <c:pt idx="2423">
                  <c:v>-1.2824099999999999E-9</c:v>
                </c:pt>
                <c:pt idx="2424">
                  <c:v>-1.2792799999999999E-9</c:v>
                </c:pt>
                <c:pt idx="2425">
                  <c:v>-1.2761600000000001E-9</c:v>
                </c:pt>
                <c:pt idx="2426">
                  <c:v>-1.2730300000000001E-9</c:v>
                </c:pt>
                <c:pt idx="2427">
                  <c:v>-1.26991E-9</c:v>
                </c:pt>
                <c:pt idx="2428">
                  <c:v>-1.26678E-9</c:v>
                </c:pt>
                <c:pt idx="2429">
                  <c:v>-1.26366E-9</c:v>
                </c:pt>
                <c:pt idx="2430">
                  <c:v>-1.26053E-9</c:v>
                </c:pt>
                <c:pt idx="2431">
                  <c:v>-1.2574099999999999E-9</c:v>
                </c:pt>
                <c:pt idx="2432">
                  <c:v>-1.2542799999999999E-9</c:v>
                </c:pt>
                <c:pt idx="2433">
                  <c:v>-1.2511600000000001E-9</c:v>
                </c:pt>
                <c:pt idx="2434">
                  <c:v>-1.2480300000000001E-9</c:v>
                </c:pt>
                <c:pt idx="2435">
                  <c:v>-1.24491E-9</c:v>
                </c:pt>
                <c:pt idx="2436">
                  <c:v>-1.24178E-9</c:v>
                </c:pt>
                <c:pt idx="2437">
                  <c:v>-1.2386599999999999E-9</c:v>
                </c:pt>
                <c:pt idx="2438">
                  <c:v>-1.23553E-9</c:v>
                </c:pt>
                <c:pt idx="2439">
                  <c:v>-1.2324100000000001E-9</c:v>
                </c:pt>
                <c:pt idx="2440">
                  <c:v>-1.2292799999999999E-9</c:v>
                </c:pt>
                <c:pt idx="2441">
                  <c:v>-1.22616E-9</c:v>
                </c:pt>
                <c:pt idx="2442">
                  <c:v>-1.2230300000000001E-9</c:v>
                </c:pt>
                <c:pt idx="2443">
                  <c:v>-1.21991E-9</c:v>
                </c:pt>
                <c:pt idx="2444">
                  <c:v>-1.21678E-9</c:v>
                </c:pt>
                <c:pt idx="2445">
                  <c:v>-1.2136599999999999E-9</c:v>
                </c:pt>
                <c:pt idx="2446">
                  <c:v>-1.21053E-9</c:v>
                </c:pt>
                <c:pt idx="2447">
                  <c:v>-1.2074100000000001E-9</c:v>
                </c:pt>
                <c:pt idx="2448">
                  <c:v>-1.2042799999999999E-9</c:v>
                </c:pt>
                <c:pt idx="2449">
                  <c:v>-1.20116E-9</c:v>
                </c:pt>
                <c:pt idx="2450">
                  <c:v>-1.19803E-9</c:v>
                </c:pt>
                <c:pt idx="2451">
                  <c:v>-1.19491E-9</c:v>
                </c:pt>
                <c:pt idx="2452">
                  <c:v>-1.19178E-9</c:v>
                </c:pt>
                <c:pt idx="2453">
                  <c:v>-1.1886599999999999E-9</c:v>
                </c:pt>
                <c:pt idx="2454">
                  <c:v>-1.1855299999999999E-9</c:v>
                </c:pt>
                <c:pt idx="2455">
                  <c:v>-1.1824100000000001E-9</c:v>
                </c:pt>
                <c:pt idx="2456">
                  <c:v>-1.1792800000000001E-9</c:v>
                </c:pt>
                <c:pt idx="2457">
                  <c:v>-1.17616E-9</c:v>
                </c:pt>
                <c:pt idx="2458">
                  <c:v>-1.17303E-9</c:v>
                </c:pt>
                <c:pt idx="2459">
                  <c:v>-1.1699099999999999E-9</c:v>
                </c:pt>
                <c:pt idx="2460">
                  <c:v>-1.16678E-9</c:v>
                </c:pt>
                <c:pt idx="2461">
                  <c:v>-1.1636600000000001E-9</c:v>
                </c:pt>
                <c:pt idx="2462">
                  <c:v>-1.1605299999999999E-9</c:v>
                </c:pt>
                <c:pt idx="2463">
                  <c:v>-1.15741E-9</c:v>
                </c:pt>
                <c:pt idx="2464">
                  <c:v>-1.1542800000000001E-9</c:v>
                </c:pt>
                <c:pt idx="2465">
                  <c:v>-1.15116E-9</c:v>
                </c:pt>
                <c:pt idx="2466">
                  <c:v>-1.14803E-9</c:v>
                </c:pt>
                <c:pt idx="2467">
                  <c:v>-1.1449099999999999E-9</c:v>
                </c:pt>
                <c:pt idx="2468">
                  <c:v>-1.14178E-9</c:v>
                </c:pt>
                <c:pt idx="2469">
                  <c:v>-1.1386600000000001E-9</c:v>
                </c:pt>
                <c:pt idx="2470">
                  <c:v>-1.1355299999999999E-9</c:v>
                </c:pt>
                <c:pt idx="2471">
                  <c:v>-1.13241E-9</c:v>
                </c:pt>
                <c:pt idx="2472">
                  <c:v>-1.1292800000000001E-9</c:v>
                </c:pt>
                <c:pt idx="2473">
                  <c:v>-1.12616E-9</c:v>
                </c:pt>
                <c:pt idx="2474">
                  <c:v>-1.12303E-9</c:v>
                </c:pt>
                <c:pt idx="2475">
                  <c:v>-1.1199099999999999E-9</c:v>
                </c:pt>
                <c:pt idx="2476">
                  <c:v>-1.1167799999999999E-9</c:v>
                </c:pt>
                <c:pt idx="2477">
                  <c:v>-1.1136600000000001E-9</c:v>
                </c:pt>
                <c:pt idx="2478">
                  <c:v>-1.1105300000000001E-9</c:v>
                </c:pt>
                <c:pt idx="2479">
                  <c:v>-1.10741E-9</c:v>
                </c:pt>
                <c:pt idx="2480">
                  <c:v>-1.10428E-9</c:v>
                </c:pt>
                <c:pt idx="2481">
                  <c:v>-1.1011599999999999E-9</c:v>
                </c:pt>
                <c:pt idx="2482">
                  <c:v>-1.09803E-9</c:v>
                </c:pt>
                <c:pt idx="2483">
                  <c:v>-1.0949100000000001E-9</c:v>
                </c:pt>
                <c:pt idx="2484">
                  <c:v>-1.0917799999999999E-9</c:v>
                </c:pt>
                <c:pt idx="2485">
                  <c:v>-1.08866E-9</c:v>
                </c:pt>
                <c:pt idx="2486">
                  <c:v>-1.0855300000000001E-9</c:v>
                </c:pt>
                <c:pt idx="2487">
                  <c:v>-1.08241E-9</c:v>
                </c:pt>
                <c:pt idx="2488">
                  <c:v>-1.07928E-9</c:v>
                </c:pt>
                <c:pt idx="2489">
                  <c:v>-1.0761599999999999E-9</c:v>
                </c:pt>
                <c:pt idx="2490">
                  <c:v>-1.07303E-9</c:v>
                </c:pt>
                <c:pt idx="2491">
                  <c:v>-1.0699100000000001E-9</c:v>
                </c:pt>
                <c:pt idx="2492">
                  <c:v>-1.0667799999999999E-9</c:v>
                </c:pt>
                <c:pt idx="2493">
                  <c:v>-1.06366E-9</c:v>
                </c:pt>
                <c:pt idx="2494">
                  <c:v>-1.0605300000000001E-9</c:v>
                </c:pt>
                <c:pt idx="2495">
                  <c:v>-1.05741E-9</c:v>
                </c:pt>
                <c:pt idx="2496">
                  <c:v>-1.05428E-9</c:v>
                </c:pt>
                <c:pt idx="2497">
                  <c:v>-1.0511599999999999E-9</c:v>
                </c:pt>
                <c:pt idx="2498">
                  <c:v>-1.0480299999999999E-9</c:v>
                </c:pt>
                <c:pt idx="2499">
                  <c:v>-1.0449100000000001E-9</c:v>
                </c:pt>
                <c:pt idx="2500">
                  <c:v>-1.0417800000000001E-9</c:v>
                </c:pt>
                <c:pt idx="2501">
                  <c:v>-1.03866E-9</c:v>
                </c:pt>
                <c:pt idx="2502">
                  <c:v>-1.03553E-9</c:v>
                </c:pt>
                <c:pt idx="2503">
                  <c:v>-1.03241E-9</c:v>
                </c:pt>
                <c:pt idx="2504">
                  <c:v>-1.02928E-9</c:v>
                </c:pt>
                <c:pt idx="2505">
                  <c:v>-1.0261599999999999E-9</c:v>
                </c:pt>
                <c:pt idx="2506">
                  <c:v>-1.0230299999999999E-9</c:v>
                </c:pt>
                <c:pt idx="2507">
                  <c:v>-1.01991E-9</c:v>
                </c:pt>
                <c:pt idx="2508">
                  <c:v>-1.0167800000000001E-9</c:v>
                </c:pt>
                <c:pt idx="2509">
                  <c:v>-1.01366E-9</c:v>
                </c:pt>
                <c:pt idx="2510">
                  <c:v>-1.01053E-9</c:v>
                </c:pt>
                <c:pt idx="2511">
                  <c:v>-1.0074099999999999E-9</c:v>
                </c:pt>
                <c:pt idx="2512">
                  <c:v>-1.00428E-9</c:v>
                </c:pt>
                <c:pt idx="2513">
                  <c:v>-1.0011600000000001E-9</c:v>
                </c:pt>
                <c:pt idx="2514">
                  <c:v>-9.9802999999999991E-10</c:v>
                </c:pt>
                <c:pt idx="2515">
                  <c:v>-9.9491000000000003E-10</c:v>
                </c:pt>
                <c:pt idx="2516">
                  <c:v>-9.9178000000000006E-10</c:v>
                </c:pt>
                <c:pt idx="2517">
                  <c:v>-9.8865999999999998E-10</c:v>
                </c:pt>
                <c:pt idx="2518">
                  <c:v>-9.8553000000000001E-10</c:v>
                </c:pt>
                <c:pt idx="2519">
                  <c:v>-9.8240999999999992E-10</c:v>
                </c:pt>
                <c:pt idx="2520">
                  <c:v>-9.7927999999999995E-10</c:v>
                </c:pt>
                <c:pt idx="2521">
                  <c:v>-9.7616000000000007E-10</c:v>
                </c:pt>
                <c:pt idx="2522">
                  <c:v>-9.730300000000001E-10</c:v>
                </c:pt>
                <c:pt idx="2523">
                  <c:v>-9.6991000000000001E-10</c:v>
                </c:pt>
                <c:pt idx="2524">
                  <c:v>-9.6678000000000005E-10</c:v>
                </c:pt>
                <c:pt idx="2525">
                  <c:v>-9.6365999999999996E-10</c:v>
                </c:pt>
                <c:pt idx="2526">
                  <c:v>-9.6052999999999999E-10</c:v>
                </c:pt>
                <c:pt idx="2527">
                  <c:v>-9.574099999999999E-10</c:v>
                </c:pt>
                <c:pt idx="2528">
                  <c:v>-9.5427999999999993E-10</c:v>
                </c:pt>
                <c:pt idx="2529">
                  <c:v>-9.5116000000000005E-10</c:v>
                </c:pt>
                <c:pt idx="2530">
                  <c:v>-9.4803000000000009E-10</c:v>
                </c:pt>
                <c:pt idx="2531">
                  <c:v>-9.4491E-10</c:v>
                </c:pt>
                <c:pt idx="2532">
                  <c:v>-9.4178000000000003E-10</c:v>
                </c:pt>
                <c:pt idx="2533">
                  <c:v>-9.3865999999999994E-10</c:v>
                </c:pt>
                <c:pt idx="2534">
                  <c:v>-9.3552999999999997E-10</c:v>
                </c:pt>
                <c:pt idx="2535">
                  <c:v>-9.3241000000000009E-10</c:v>
                </c:pt>
                <c:pt idx="2536">
                  <c:v>-9.2928000000000002E-10</c:v>
                </c:pt>
                <c:pt idx="2537">
                  <c:v>-9.2616000000000004E-10</c:v>
                </c:pt>
                <c:pt idx="2538">
                  <c:v>-9.2302999999999997E-10</c:v>
                </c:pt>
                <c:pt idx="2539">
                  <c:v>-9.1990999999999998E-10</c:v>
                </c:pt>
                <c:pt idx="2540">
                  <c:v>-9.1678000000000001E-10</c:v>
                </c:pt>
                <c:pt idx="2541">
                  <c:v>-9.1366000000000003E-10</c:v>
                </c:pt>
                <c:pt idx="2542">
                  <c:v>-9.1052999999999996E-10</c:v>
                </c:pt>
                <c:pt idx="2543">
                  <c:v>-9.0740999999999997E-10</c:v>
                </c:pt>
                <c:pt idx="2544">
                  <c:v>-9.0428E-10</c:v>
                </c:pt>
                <c:pt idx="2545">
                  <c:v>-9.0116000000000002E-10</c:v>
                </c:pt>
                <c:pt idx="2546">
                  <c:v>-8.9803000000000005E-10</c:v>
                </c:pt>
                <c:pt idx="2547">
                  <c:v>-8.9490999999999996E-10</c:v>
                </c:pt>
                <c:pt idx="2548">
                  <c:v>-8.9178E-10</c:v>
                </c:pt>
                <c:pt idx="2549">
                  <c:v>-8.8866000000000001E-10</c:v>
                </c:pt>
                <c:pt idx="2550">
                  <c:v>-8.8553000000000004E-10</c:v>
                </c:pt>
                <c:pt idx="2551">
                  <c:v>-8.8240999999999995E-10</c:v>
                </c:pt>
                <c:pt idx="2552">
                  <c:v>-8.7927999999999999E-10</c:v>
                </c:pt>
                <c:pt idx="2553">
                  <c:v>-8.7616E-10</c:v>
                </c:pt>
                <c:pt idx="2554">
                  <c:v>-8.7303000000000003E-10</c:v>
                </c:pt>
                <c:pt idx="2555">
                  <c:v>-8.6991000000000005E-10</c:v>
                </c:pt>
                <c:pt idx="2556">
                  <c:v>-8.6677999999999998E-10</c:v>
                </c:pt>
                <c:pt idx="2557">
                  <c:v>-8.6365999999999999E-10</c:v>
                </c:pt>
                <c:pt idx="2558">
                  <c:v>-8.6053000000000003E-10</c:v>
                </c:pt>
                <c:pt idx="2559">
                  <c:v>-8.5741000000000004E-10</c:v>
                </c:pt>
                <c:pt idx="2560">
                  <c:v>-8.5427999999999997E-10</c:v>
                </c:pt>
                <c:pt idx="2561">
                  <c:v>-8.5115999999999998E-10</c:v>
                </c:pt>
                <c:pt idx="2562">
                  <c:v>-8.4803000000000002E-10</c:v>
                </c:pt>
                <c:pt idx="2563">
                  <c:v>-8.4491000000000003E-10</c:v>
                </c:pt>
                <c:pt idx="2564">
                  <c:v>-8.4177999999999996E-10</c:v>
                </c:pt>
                <c:pt idx="2565">
                  <c:v>-8.3865999999999998E-10</c:v>
                </c:pt>
                <c:pt idx="2566">
                  <c:v>-8.3553000000000001E-10</c:v>
                </c:pt>
                <c:pt idx="2567">
                  <c:v>-8.3241000000000002E-10</c:v>
                </c:pt>
                <c:pt idx="2568">
                  <c:v>-8.2927999999999995E-10</c:v>
                </c:pt>
                <c:pt idx="2569">
                  <c:v>-8.2615999999999997E-10</c:v>
                </c:pt>
                <c:pt idx="2570">
                  <c:v>-8.2303E-10</c:v>
                </c:pt>
                <c:pt idx="2571">
                  <c:v>-8.1991000000000002E-10</c:v>
                </c:pt>
                <c:pt idx="2572">
                  <c:v>-8.1678000000000005E-10</c:v>
                </c:pt>
                <c:pt idx="2573">
                  <c:v>-8.1365999999999996E-10</c:v>
                </c:pt>
                <c:pt idx="2574">
                  <c:v>-8.1052999999999999E-10</c:v>
                </c:pt>
                <c:pt idx="2575">
                  <c:v>-8.0741000000000001E-10</c:v>
                </c:pt>
                <c:pt idx="2576">
                  <c:v>-8.0428000000000004E-10</c:v>
                </c:pt>
                <c:pt idx="2577">
                  <c:v>-8.0115999999999995E-10</c:v>
                </c:pt>
                <c:pt idx="2578">
                  <c:v>-7.9802999999999998E-10</c:v>
                </c:pt>
                <c:pt idx="2579">
                  <c:v>-7.9491E-10</c:v>
                </c:pt>
                <c:pt idx="2580">
                  <c:v>-7.9178000000000003E-10</c:v>
                </c:pt>
                <c:pt idx="2581">
                  <c:v>-7.8866000000000005E-10</c:v>
                </c:pt>
                <c:pt idx="2582">
                  <c:v>-7.8552999999999997E-10</c:v>
                </c:pt>
                <c:pt idx="2583">
                  <c:v>-7.8240999999999999E-10</c:v>
                </c:pt>
                <c:pt idx="2584">
                  <c:v>-7.7928000000000002E-10</c:v>
                </c:pt>
                <c:pt idx="2585">
                  <c:v>-7.7616000000000004E-10</c:v>
                </c:pt>
                <c:pt idx="2586">
                  <c:v>-7.7302999999999997E-10</c:v>
                </c:pt>
                <c:pt idx="2587">
                  <c:v>-7.6990999999999998E-10</c:v>
                </c:pt>
                <c:pt idx="2588">
                  <c:v>-7.6678000000000001E-10</c:v>
                </c:pt>
                <c:pt idx="2589">
                  <c:v>-7.6366000000000003E-10</c:v>
                </c:pt>
                <c:pt idx="2590">
                  <c:v>-7.6052999999999996E-10</c:v>
                </c:pt>
                <c:pt idx="2591">
                  <c:v>-7.5740999999999997E-10</c:v>
                </c:pt>
                <c:pt idx="2592">
                  <c:v>-7.5428000000000001E-10</c:v>
                </c:pt>
                <c:pt idx="2593">
                  <c:v>-7.5116000000000002E-10</c:v>
                </c:pt>
                <c:pt idx="2594">
                  <c:v>-7.4802999999999995E-10</c:v>
                </c:pt>
                <c:pt idx="2595">
                  <c:v>-7.4490999999999996E-10</c:v>
                </c:pt>
                <c:pt idx="2596">
                  <c:v>-7.4178E-10</c:v>
                </c:pt>
                <c:pt idx="2597">
                  <c:v>-7.3866000000000001E-10</c:v>
                </c:pt>
                <c:pt idx="2598">
                  <c:v>-7.3553000000000004E-10</c:v>
                </c:pt>
                <c:pt idx="2599">
                  <c:v>-7.3240999999999996E-10</c:v>
                </c:pt>
                <c:pt idx="2600">
                  <c:v>-7.2927999999999999E-10</c:v>
                </c:pt>
                <c:pt idx="2601">
                  <c:v>-7.2616E-10</c:v>
                </c:pt>
                <c:pt idx="2602">
                  <c:v>-7.2303000000000004E-10</c:v>
                </c:pt>
                <c:pt idx="2603">
                  <c:v>-7.1991000000000005E-10</c:v>
                </c:pt>
                <c:pt idx="2604">
                  <c:v>-7.1677999999999998E-10</c:v>
                </c:pt>
                <c:pt idx="2605">
                  <c:v>-7.1365999999999999E-10</c:v>
                </c:pt>
                <c:pt idx="2606">
                  <c:v>-7.1053000000000003E-10</c:v>
                </c:pt>
                <c:pt idx="2607">
                  <c:v>-7.0741000000000004E-10</c:v>
                </c:pt>
                <c:pt idx="2608">
                  <c:v>-7.0427999999999997E-10</c:v>
                </c:pt>
                <c:pt idx="2609">
                  <c:v>-7.0115999999999999E-10</c:v>
                </c:pt>
                <c:pt idx="2610">
                  <c:v>-6.9803000000000002E-10</c:v>
                </c:pt>
                <c:pt idx="2611">
                  <c:v>-6.9491000000000003E-10</c:v>
                </c:pt>
                <c:pt idx="2612">
                  <c:v>-6.9177999999999996E-10</c:v>
                </c:pt>
                <c:pt idx="2613">
                  <c:v>-6.8865999999999998E-10</c:v>
                </c:pt>
                <c:pt idx="2614">
                  <c:v>-6.8553000000000001E-10</c:v>
                </c:pt>
                <c:pt idx="2615">
                  <c:v>-6.8241000000000002E-10</c:v>
                </c:pt>
                <c:pt idx="2616">
                  <c:v>-6.7927999999999995E-10</c:v>
                </c:pt>
                <c:pt idx="2617">
                  <c:v>-6.7615999999999997E-10</c:v>
                </c:pt>
                <c:pt idx="2618">
                  <c:v>-6.7303E-10</c:v>
                </c:pt>
                <c:pt idx="2619">
                  <c:v>-6.6991000000000002E-10</c:v>
                </c:pt>
                <c:pt idx="2620">
                  <c:v>-6.6678000000000005E-10</c:v>
                </c:pt>
                <c:pt idx="2621">
                  <c:v>-6.6365999999999996E-10</c:v>
                </c:pt>
                <c:pt idx="2622">
                  <c:v>-6.6052999999999999E-10</c:v>
                </c:pt>
                <c:pt idx="2623">
                  <c:v>-6.5741000000000001E-10</c:v>
                </c:pt>
                <c:pt idx="2624">
                  <c:v>-6.5428000000000004E-10</c:v>
                </c:pt>
                <c:pt idx="2625">
                  <c:v>-6.5115999999999995E-10</c:v>
                </c:pt>
                <c:pt idx="2626">
                  <c:v>-6.4802999999999998E-10</c:v>
                </c:pt>
                <c:pt idx="2627">
                  <c:v>-6.4491E-10</c:v>
                </c:pt>
                <c:pt idx="2628">
                  <c:v>-6.4178000000000003E-10</c:v>
                </c:pt>
                <c:pt idx="2629">
                  <c:v>-6.3866000000000005E-10</c:v>
                </c:pt>
                <c:pt idx="2630">
                  <c:v>-6.3552999999999998E-10</c:v>
                </c:pt>
                <c:pt idx="2631">
                  <c:v>-6.3240999999999999E-10</c:v>
                </c:pt>
                <c:pt idx="2632">
                  <c:v>-6.2928000000000002E-10</c:v>
                </c:pt>
                <c:pt idx="2633">
                  <c:v>-6.2616000000000004E-10</c:v>
                </c:pt>
                <c:pt idx="2634">
                  <c:v>-6.2302999999999997E-10</c:v>
                </c:pt>
                <c:pt idx="2635">
                  <c:v>-6.1990999999999998E-10</c:v>
                </c:pt>
                <c:pt idx="2636">
                  <c:v>-6.1678000000000001E-10</c:v>
                </c:pt>
                <c:pt idx="2637">
                  <c:v>-6.1366000000000003E-10</c:v>
                </c:pt>
                <c:pt idx="2638">
                  <c:v>-6.1052999999999996E-10</c:v>
                </c:pt>
                <c:pt idx="2639">
                  <c:v>-6.0740999999999997E-10</c:v>
                </c:pt>
                <c:pt idx="2640">
                  <c:v>-6.0428000000000001E-10</c:v>
                </c:pt>
                <c:pt idx="2641">
                  <c:v>-6.0116000000000002E-10</c:v>
                </c:pt>
                <c:pt idx="2642">
                  <c:v>-5.9802999999999995E-10</c:v>
                </c:pt>
                <c:pt idx="2643">
                  <c:v>-5.9490999999999996E-10</c:v>
                </c:pt>
                <c:pt idx="2644">
                  <c:v>-5.9178E-10</c:v>
                </c:pt>
                <c:pt idx="2645">
                  <c:v>-5.8866000000000001E-10</c:v>
                </c:pt>
                <c:pt idx="2646">
                  <c:v>-5.8553000000000004E-10</c:v>
                </c:pt>
                <c:pt idx="2647">
                  <c:v>-5.8240999999999996E-10</c:v>
                </c:pt>
                <c:pt idx="2648">
                  <c:v>-5.7927999999999999E-10</c:v>
                </c:pt>
                <c:pt idx="2649">
                  <c:v>-5.7616E-10</c:v>
                </c:pt>
                <c:pt idx="2650">
                  <c:v>-5.7303000000000004E-10</c:v>
                </c:pt>
                <c:pt idx="2651">
                  <c:v>-5.6991000000000005E-10</c:v>
                </c:pt>
                <c:pt idx="2652">
                  <c:v>-5.6677999999999998E-10</c:v>
                </c:pt>
                <c:pt idx="2653">
                  <c:v>-5.6366E-10</c:v>
                </c:pt>
                <c:pt idx="2654">
                  <c:v>-5.6053000000000003E-10</c:v>
                </c:pt>
                <c:pt idx="2655">
                  <c:v>-5.5741000000000004E-10</c:v>
                </c:pt>
                <c:pt idx="2656">
                  <c:v>-5.5427999999999997E-10</c:v>
                </c:pt>
                <c:pt idx="2657">
                  <c:v>-5.5115999999999999E-10</c:v>
                </c:pt>
                <c:pt idx="2658">
                  <c:v>-5.4803000000000002E-10</c:v>
                </c:pt>
                <c:pt idx="2659">
                  <c:v>-5.4491000000000003E-10</c:v>
                </c:pt>
                <c:pt idx="2660">
                  <c:v>-5.4177999999999996E-10</c:v>
                </c:pt>
                <c:pt idx="2661">
                  <c:v>-5.3865999999999998E-10</c:v>
                </c:pt>
                <c:pt idx="2662">
                  <c:v>-5.3553000000000001E-10</c:v>
                </c:pt>
                <c:pt idx="2663">
                  <c:v>-5.3241000000000003E-10</c:v>
                </c:pt>
                <c:pt idx="2664">
                  <c:v>-5.2927999999999995E-10</c:v>
                </c:pt>
                <c:pt idx="2665">
                  <c:v>-5.2615999999999997E-10</c:v>
                </c:pt>
                <c:pt idx="2666">
                  <c:v>-5.2303E-10</c:v>
                </c:pt>
                <c:pt idx="2667">
                  <c:v>-5.1991000000000002E-10</c:v>
                </c:pt>
                <c:pt idx="2668">
                  <c:v>-5.1678000000000005E-10</c:v>
                </c:pt>
                <c:pt idx="2669">
                  <c:v>-5.1365999999999996E-10</c:v>
                </c:pt>
                <c:pt idx="2670">
                  <c:v>-5.1052999999999999E-10</c:v>
                </c:pt>
                <c:pt idx="2671">
                  <c:v>-5.0741000000000001E-10</c:v>
                </c:pt>
                <c:pt idx="2672">
                  <c:v>-5.0428000000000004E-10</c:v>
                </c:pt>
                <c:pt idx="2673">
                  <c:v>-5.0115999999999995E-10</c:v>
                </c:pt>
                <c:pt idx="2674">
                  <c:v>-4.9802999999999999E-10</c:v>
                </c:pt>
                <c:pt idx="2675">
                  <c:v>-4.9491E-10</c:v>
                </c:pt>
                <c:pt idx="2676">
                  <c:v>-4.9178000000000003E-10</c:v>
                </c:pt>
                <c:pt idx="2677">
                  <c:v>-4.8866000000000005E-10</c:v>
                </c:pt>
                <c:pt idx="2678">
                  <c:v>-4.8552999999999998E-10</c:v>
                </c:pt>
                <c:pt idx="2679">
                  <c:v>-4.8240999999999999E-10</c:v>
                </c:pt>
                <c:pt idx="2680">
                  <c:v>-4.7928000000000002E-10</c:v>
                </c:pt>
                <c:pt idx="2681">
                  <c:v>-4.7616000000000004E-10</c:v>
                </c:pt>
                <c:pt idx="2682">
                  <c:v>-4.7302999999999997E-10</c:v>
                </c:pt>
                <c:pt idx="2683">
                  <c:v>-4.6990999999999998E-10</c:v>
                </c:pt>
                <c:pt idx="2684">
                  <c:v>-4.6678000000000002E-10</c:v>
                </c:pt>
                <c:pt idx="2685">
                  <c:v>-4.6365999999999998E-10</c:v>
                </c:pt>
                <c:pt idx="2686">
                  <c:v>-4.6053000000000001E-10</c:v>
                </c:pt>
                <c:pt idx="2687">
                  <c:v>-4.5740999999999997E-10</c:v>
                </c:pt>
                <c:pt idx="2688">
                  <c:v>-4.5428000000000001E-10</c:v>
                </c:pt>
                <c:pt idx="2689">
                  <c:v>-4.5116000000000002E-10</c:v>
                </c:pt>
                <c:pt idx="2690">
                  <c:v>-4.4803E-10</c:v>
                </c:pt>
                <c:pt idx="2691">
                  <c:v>-4.4491000000000002E-10</c:v>
                </c:pt>
                <c:pt idx="2692">
                  <c:v>-4.4178E-10</c:v>
                </c:pt>
                <c:pt idx="2693">
                  <c:v>-4.3866000000000001E-10</c:v>
                </c:pt>
                <c:pt idx="2694">
                  <c:v>-4.3552999999999999E-10</c:v>
                </c:pt>
                <c:pt idx="2695">
                  <c:v>-4.3241000000000001E-10</c:v>
                </c:pt>
                <c:pt idx="2696">
                  <c:v>-4.2927999999999999E-10</c:v>
                </c:pt>
                <c:pt idx="2697">
                  <c:v>-4.2616E-10</c:v>
                </c:pt>
                <c:pt idx="2698">
                  <c:v>-4.2302999999999999E-10</c:v>
                </c:pt>
                <c:pt idx="2699">
                  <c:v>-4.1991E-10</c:v>
                </c:pt>
                <c:pt idx="2700">
                  <c:v>-4.1677999999999998E-10</c:v>
                </c:pt>
                <c:pt idx="2701">
                  <c:v>-4.1366E-10</c:v>
                </c:pt>
                <c:pt idx="2702">
                  <c:v>-4.1052999999999998E-10</c:v>
                </c:pt>
                <c:pt idx="2703">
                  <c:v>-4.0740999999999999E-10</c:v>
                </c:pt>
                <c:pt idx="2704">
                  <c:v>-4.0428000000000002E-10</c:v>
                </c:pt>
                <c:pt idx="2705">
                  <c:v>-4.0115999999999999E-10</c:v>
                </c:pt>
                <c:pt idx="2706">
                  <c:v>-3.9803000000000002E-10</c:v>
                </c:pt>
                <c:pt idx="2707">
                  <c:v>-3.9490999999999998E-10</c:v>
                </c:pt>
                <c:pt idx="2708">
                  <c:v>-3.9178000000000002E-10</c:v>
                </c:pt>
                <c:pt idx="2709">
                  <c:v>-3.8865999999999998E-10</c:v>
                </c:pt>
                <c:pt idx="2710">
                  <c:v>-3.8553000000000001E-10</c:v>
                </c:pt>
                <c:pt idx="2711">
                  <c:v>-3.8240999999999998E-10</c:v>
                </c:pt>
                <c:pt idx="2712">
                  <c:v>-3.7928000000000001E-10</c:v>
                </c:pt>
                <c:pt idx="2713">
                  <c:v>-3.7616000000000002E-10</c:v>
                </c:pt>
                <c:pt idx="2714">
                  <c:v>-3.7303E-10</c:v>
                </c:pt>
                <c:pt idx="2715">
                  <c:v>-3.6991000000000002E-10</c:v>
                </c:pt>
                <c:pt idx="2716">
                  <c:v>-3.6678E-10</c:v>
                </c:pt>
                <c:pt idx="2717">
                  <c:v>-3.6366000000000001E-10</c:v>
                </c:pt>
                <c:pt idx="2718">
                  <c:v>-3.6052999999999999E-10</c:v>
                </c:pt>
                <c:pt idx="2719">
                  <c:v>-3.5741000000000001E-10</c:v>
                </c:pt>
                <c:pt idx="2720">
                  <c:v>-3.5427999999999999E-10</c:v>
                </c:pt>
                <c:pt idx="2721">
                  <c:v>-3.5116000000000001E-10</c:v>
                </c:pt>
                <c:pt idx="2722">
                  <c:v>-3.4802999999999999E-10</c:v>
                </c:pt>
                <c:pt idx="2723">
                  <c:v>-3.4491E-10</c:v>
                </c:pt>
                <c:pt idx="2724">
                  <c:v>-3.4177999999999998E-10</c:v>
                </c:pt>
                <c:pt idx="2725">
                  <c:v>-3.3866E-10</c:v>
                </c:pt>
                <c:pt idx="2726">
                  <c:v>-3.3552999999999998E-10</c:v>
                </c:pt>
                <c:pt idx="2727">
                  <c:v>-3.3240999999999999E-10</c:v>
                </c:pt>
                <c:pt idx="2728">
                  <c:v>-3.2928000000000003E-10</c:v>
                </c:pt>
                <c:pt idx="2729">
                  <c:v>-3.2615999999999999E-10</c:v>
                </c:pt>
                <c:pt idx="2730">
                  <c:v>-3.2303000000000002E-10</c:v>
                </c:pt>
                <c:pt idx="2731">
                  <c:v>-3.1990999999999998E-10</c:v>
                </c:pt>
                <c:pt idx="2732">
                  <c:v>-3.1678000000000002E-10</c:v>
                </c:pt>
                <c:pt idx="2733">
                  <c:v>-3.1365999999999998E-10</c:v>
                </c:pt>
                <c:pt idx="2734">
                  <c:v>-3.1053000000000001E-10</c:v>
                </c:pt>
                <c:pt idx="2735">
                  <c:v>-3.0740999999999998E-10</c:v>
                </c:pt>
                <c:pt idx="2736">
                  <c:v>-3.0428000000000001E-10</c:v>
                </c:pt>
                <c:pt idx="2737">
                  <c:v>-3.0116000000000002E-10</c:v>
                </c:pt>
                <c:pt idx="2738">
                  <c:v>-2.9803E-10</c:v>
                </c:pt>
                <c:pt idx="2739">
                  <c:v>-2.9491000000000002E-10</c:v>
                </c:pt>
                <c:pt idx="2740">
                  <c:v>-2.9178E-10</c:v>
                </c:pt>
                <c:pt idx="2741">
                  <c:v>-2.8866000000000001E-10</c:v>
                </c:pt>
                <c:pt idx="2742">
                  <c:v>-2.8553E-10</c:v>
                </c:pt>
                <c:pt idx="2743">
                  <c:v>-2.8241000000000001E-10</c:v>
                </c:pt>
                <c:pt idx="2744">
                  <c:v>-2.7927999999999999E-10</c:v>
                </c:pt>
                <c:pt idx="2745">
                  <c:v>-2.7616000000000001E-10</c:v>
                </c:pt>
                <c:pt idx="2746">
                  <c:v>-2.7302999999999999E-10</c:v>
                </c:pt>
                <c:pt idx="2747">
                  <c:v>-2.6991E-10</c:v>
                </c:pt>
                <c:pt idx="2748">
                  <c:v>-2.6677999999999998E-10</c:v>
                </c:pt>
                <c:pt idx="2749">
                  <c:v>-2.6366E-10</c:v>
                </c:pt>
                <c:pt idx="2750">
                  <c:v>-2.6052999999999998E-10</c:v>
                </c:pt>
                <c:pt idx="2751">
                  <c:v>-2.5740999999999999E-10</c:v>
                </c:pt>
                <c:pt idx="2752">
                  <c:v>-2.5428000000000003E-10</c:v>
                </c:pt>
                <c:pt idx="2753">
                  <c:v>-2.5115999999999999E-10</c:v>
                </c:pt>
                <c:pt idx="2754">
                  <c:v>-2.4803000000000002E-10</c:v>
                </c:pt>
                <c:pt idx="2755">
                  <c:v>-2.4490999999999998E-10</c:v>
                </c:pt>
                <c:pt idx="2756">
                  <c:v>-2.4178000000000002E-10</c:v>
                </c:pt>
                <c:pt idx="2757">
                  <c:v>-2.3865999999999998E-10</c:v>
                </c:pt>
                <c:pt idx="2758">
                  <c:v>-2.3553000000000001E-10</c:v>
                </c:pt>
                <c:pt idx="2759">
                  <c:v>-2.3241E-10</c:v>
                </c:pt>
                <c:pt idx="2760">
                  <c:v>-2.2928000000000001E-10</c:v>
                </c:pt>
                <c:pt idx="2761">
                  <c:v>-2.2616E-10</c:v>
                </c:pt>
                <c:pt idx="2762">
                  <c:v>-2.2303E-10</c:v>
                </c:pt>
                <c:pt idx="2763">
                  <c:v>-2.1990999999999999E-10</c:v>
                </c:pt>
                <c:pt idx="2764">
                  <c:v>-2.1678E-10</c:v>
                </c:pt>
                <c:pt idx="2765">
                  <c:v>-2.1365999999999999E-10</c:v>
                </c:pt>
                <c:pt idx="2766">
                  <c:v>-2.1053E-10</c:v>
                </c:pt>
                <c:pt idx="2767">
                  <c:v>-2.0741000000000001E-10</c:v>
                </c:pt>
                <c:pt idx="2768">
                  <c:v>-2.0427999999999999E-10</c:v>
                </c:pt>
                <c:pt idx="2769">
                  <c:v>-2.0116000000000001E-10</c:v>
                </c:pt>
                <c:pt idx="2770">
                  <c:v>-1.9802999999999999E-10</c:v>
                </c:pt>
                <c:pt idx="2771">
                  <c:v>-1.9491E-10</c:v>
                </c:pt>
                <c:pt idx="2772">
                  <c:v>-1.9178000000000001E-10</c:v>
                </c:pt>
                <c:pt idx="2773">
                  <c:v>-1.8866E-10</c:v>
                </c:pt>
                <c:pt idx="2774">
                  <c:v>-1.8553E-10</c:v>
                </c:pt>
                <c:pt idx="2775">
                  <c:v>-1.8240999999999999E-10</c:v>
                </c:pt>
                <c:pt idx="2776">
                  <c:v>-1.7928E-10</c:v>
                </c:pt>
                <c:pt idx="2777">
                  <c:v>-1.7615999999999999E-10</c:v>
                </c:pt>
                <c:pt idx="2778">
                  <c:v>-1.7303E-10</c:v>
                </c:pt>
                <c:pt idx="2779">
                  <c:v>-1.6991000000000001E-10</c:v>
                </c:pt>
                <c:pt idx="2780">
                  <c:v>-1.6677999999999999E-10</c:v>
                </c:pt>
                <c:pt idx="2781">
                  <c:v>-1.6366000000000001E-10</c:v>
                </c:pt>
                <c:pt idx="2782">
                  <c:v>-1.6052999999999999E-10</c:v>
                </c:pt>
                <c:pt idx="2783">
                  <c:v>-1.5741E-10</c:v>
                </c:pt>
                <c:pt idx="2784">
                  <c:v>-1.5428000000000001E-10</c:v>
                </c:pt>
                <c:pt idx="2785">
                  <c:v>-1.5116E-10</c:v>
                </c:pt>
                <c:pt idx="2786">
                  <c:v>-1.4803E-10</c:v>
                </c:pt>
                <c:pt idx="2787">
                  <c:v>-1.4490999999999999E-10</c:v>
                </c:pt>
                <c:pt idx="2788">
                  <c:v>-1.4178E-10</c:v>
                </c:pt>
                <c:pt idx="2789">
                  <c:v>-1.3865999999999999E-10</c:v>
                </c:pt>
                <c:pt idx="2790">
                  <c:v>-1.3553E-10</c:v>
                </c:pt>
                <c:pt idx="2791">
                  <c:v>-1.3241000000000001E-10</c:v>
                </c:pt>
                <c:pt idx="2792">
                  <c:v>-1.2927999999999999E-10</c:v>
                </c:pt>
                <c:pt idx="2793">
                  <c:v>-1.2616000000000001E-10</c:v>
                </c:pt>
                <c:pt idx="2794">
                  <c:v>-1.2302999999999999E-10</c:v>
                </c:pt>
                <c:pt idx="2795">
                  <c:v>-1.1991E-10</c:v>
                </c:pt>
                <c:pt idx="2796">
                  <c:v>-1.1678000000000001E-10</c:v>
                </c:pt>
                <c:pt idx="2797">
                  <c:v>-1.1366E-10</c:v>
                </c:pt>
                <c:pt idx="2798">
                  <c:v>-1.1053000000000001E-10</c:v>
                </c:pt>
                <c:pt idx="2799">
                  <c:v>-1.0740999999999999E-10</c:v>
                </c:pt>
                <c:pt idx="2800">
                  <c:v>-1.0428E-10</c:v>
                </c:pt>
                <c:pt idx="2801">
                  <c:v>-1.0116E-10</c:v>
                </c:pt>
                <c:pt idx="2802">
                  <c:v>-9.8029999999999996E-11</c:v>
                </c:pt>
                <c:pt idx="2803">
                  <c:v>-9.4909999999999998E-11</c:v>
                </c:pt>
                <c:pt idx="2804">
                  <c:v>-9.1780000000000005E-11</c:v>
                </c:pt>
                <c:pt idx="2805">
                  <c:v>-8.8659999999999994E-11</c:v>
                </c:pt>
                <c:pt idx="2806">
                  <c:v>-8.5530000000000001E-11</c:v>
                </c:pt>
                <c:pt idx="2807">
                  <c:v>-8.2410000000000003E-11</c:v>
                </c:pt>
                <c:pt idx="2808">
                  <c:v>-7.9279999999999997E-11</c:v>
                </c:pt>
                <c:pt idx="2809">
                  <c:v>-7.6159999999999999E-11</c:v>
                </c:pt>
                <c:pt idx="2810">
                  <c:v>-7.3030000000000005E-11</c:v>
                </c:pt>
                <c:pt idx="2811">
                  <c:v>-6.9909999999999994E-11</c:v>
                </c:pt>
                <c:pt idx="2812">
                  <c:v>-6.6780000000000001E-11</c:v>
                </c:pt>
                <c:pt idx="2813">
                  <c:v>-6.3660000000000003E-11</c:v>
                </c:pt>
                <c:pt idx="2814">
                  <c:v>-6.0529999999999997E-11</c:v>
                </c:pt>
                <c:pt idx="2815">
                  <c:v>-5.7409999999999999E-11</c:v>
                </c:pt>
                <c:pt idx="2816">
                  <c:v>-5.4279999999999999E-11</c:v>
                </c:pt>
                <c:pt idx="2817">
                  <c:v>-5.1160000000000001E-11</c:v>
                </c:pt>
                <c:pt idx="2818">
                  <c:v>-4.8030000000000001E-11</c:v>
                </c:pt>
                <c:pt idx="2819">
                  <c:v>-4.4910000000000003E-11</c:v>
                </c:pt>
                <c:pt idx="2820">
                  <c:v>-4.1779999999999997E-11</c:v>
                </c:pt>
                <c:pt idx="2821">
                  <c:v>-3.8659999999999999E-11</c:v>
                </c:pt>
                <c:pt idx="2822">
                  <c:v>-3.5529999999999999E-11</c:v>
                </c:pt>
                <c:pt idx="2823">
                  <c:v>-3.2410000000000001E-11</c:v>
                </c:pt>
                <c:pt idx="2824">
                  <c:v>-2.9280000000000001E-11</c:v>
                </c:pt>
                <c:pt idx="2825">
                  <c:v>-2.616E-11</c:v>
                </c:pt>
                <c:pt idx="2826">
                  <c:v>-2.303E-11</c:v>
                </c:pt>
                <c:pt idx="2827">
                  <c:v>-1.9909999999999999E-11</c:v>
                </c:pt>
                <c:pt idx="2828">
                  <c:v>-1.6779999999999999E-11</c:v>
                </c:pt>
                <c:pt idx="2829">
                  <c:v>-1.366E-11</c:v>
                </c:pt>
                <c:pt idx="2830">
                  <c:v>-1.053E-11</c:v>
                </c:pt>
                <c:pt idx="2831">
                  <c:v>-7.4100000000000001E-12</c:v>
                </c:pt>
                <c:pt idx="2832">
                  <c:v>-4.2800000000000003E-12</c:v>
                </c:pt>
                <c:pt idx="2833">
                  <c:v>-1.1599999999999999E-12</c:v>
                </c:pt>
                <c:pt idx="2834">
                  <c:v>1.9699999999999999E-12</c:v>
                </c:pt>
                <c:pt idx="2835">
                  <c:v>5.0900000000000003E-12</c:v>
                </c:pt>
                <c:pt idx="2836">
                  <c:v>8.2200000000000001E-12</c:v>
                </c:pt>
                <c:pt idx="2837">
                  <c:v>1.134E-11</c:v>
                </c:pt>
                <c:pt idx="2838">
                  <c:v>1.447E-11</c:v>
                </c:pt>
                <c:pt idx="2839">
                  <c:v>1.7590000000000001E-11</c:v>
                </c:pt>
                <c:pt idx="2840">
                  <c:v>2.0720000000000001E-11</c:v>
                </c:pt>
                <c:pt idx="2841">
                  <c:v>2.3839999999999999E-11</c:v>
                </c:pt>
                <c:pt idx="2842">
                  <c:v>2.6970000000000002E-11</c:v>
                </c:pt>
                <c:pt idx="2843">
                  <c:v>3.0090000000000003E-11</c:v>
                </c:pt>
                <c:pt idx="2844">
                  <c:v>3.3220000000000003E-11</c:v>
                </c:pt>
                <c:pt idx="2845">
                  <c:v>3.6340000000000001E-11</c:v>
                </c:pt>
                <c:pt idx="2846">
                  <c:v>3.947E-11</c:v>
                </c:pt>
                <c:pt idx="2847">
                  <c:v>4.2589999999999998E-11</c:v>
                </c:pt>
                <c:pt idx="2848">
                  <c:v>4.5719999999999998E-11</c:v>
                </c:pt>
                <c:pt idx="2849">
                  <c:v>4.8840000000000003E-11</c:v>
                </c:pt>
                <c:pt idx="2850">
                  <c:v>5.1970000000000003E-11</c:v>
                </c:pt>
                <c:pt idx="2851">
                  <c:v>5.5090000000000001E-11</c:v>
                </c:pt>
                <c:pt idx="2852">
                  <c:v>5.8219999999999994E-11</c:v>
                </c:pt>
                <c:pt idx="2853">
                  <c:v>6.1340000000000005E-11</c:v>
                </c:pt>
                <c:pt idx="2854">
                  <c:v>6.4469999999999998E-11</c:v>
                </c:pt>
                <c:pt idx="2855">
                  <c:v>6.7589999999999996E-11</c:v>
                </c:pt>
                <c:pt idx="2856">
                  <c:v>7.0720000000000002E-11</c:v>
                </c:pt>
                <c:pt idx="2857">
                  <c:v>7.384E-11</c:v>
                </c:pt>
                <c:pt idx="2858">
                  <c:v>7.6969999999999994E-11</c:v>
                </c:pt>
                <c:pt idx="2859">
                  <c:v>8.0090000000000005E-11</c:v>
                </c:pt>
                <c:pt idx="2860">
                  <c:v>8.3219999999999998E-11</c:v>
                </c:pt>
                <c:pt idx="2861">
                  <c:v>8.6339999999999996E-11</c:v>
                </c:pt>
                <c:pt idx="2862">
                  <c:v>8.9470000000000002E-11</c:v>
                </c:pt>
                <c:pt idx="2863">
                  <c:v>9.259E-11</c:v>
                </c:pt>
                <c:pt idx="2864">
                  <c:v>9.5719999999999994E-11</c:v>
                </c:pt>
                <c:pt idx="2865">
                  <c:v>9.8840000000000005E-11</c:v>
                </c:pt>
                <c:pt idx="2866">
                  <c:v>1.0197E-10</c:v>
                </c:pt>
                <c:pt idx="2867">
                  <c:v>1.0509E-10</c:v>
                </c:pt>
                <c:pt idx="2868">
                  <c:v>1.0822E-10</c:v>
                </c:pt>
                <c:pt idx="2869">
                  <c:v>1.1134E-10</c:v>
                </c:pt>
                <c:pt idx="2870">
                  <c:v>1.1447000000000001E-10</c:v>
                </c:pt>
                <c:pt idx="2871">
                  <c:v>1.1759E-10</c:v>
                </c:pt>
                <c:pt idx="2872">
                  <c:v>1.2072E-10</c:v>
                </c:pt>
                <c:pt idx="2873">
                  <c:v>1.2384000000000001E-10</c:v>
                </c:pt>
                <c:pt idx="2874">
                  <c:v>1.2697E-10</c:v>
                </c:pt>
                <c:pt idx="2875">
                  <c:v>1.3008999999999999E-10</c:v>
                </c:pt>
                <c:pt idx="2876">
                  <c:v>1.3322000000000001E-10</c:v>
                </c:pt>
                <c:pt idx="2877">
                  <c:v>1.3633999999999999E-10</c:v>
                </c:pt>
                <c:pt idx="2878">
                  <c:v>1.3947000000000001E-10</c:v>
                </c:pt>
                <c:pt idx="2879">
                  <c:v>1.4259E-10</c:v>
                </c:pt>
                <c:pt idx="2880">
                  <c:v>1.4571999999999999E-10</c:v>
                </c:pt>
                <c:pt idx="2881">
                  <c:v>1.4884E-10</c:v>
                </c:pt>
                <c:pt idx="2882">
                  <c:v>1.5196999999999999E-10</c:v>
                </c:pt>
                <c:pt idx="2883">
                  <c:v>1.5509E-10</c:v>
                </c:pt>
                <c:pt idx="2884">
                  <c:v>1.5822E-10</c:v>
                </c:pt>
                <c:pt idx="2885">
                  <c:v>1.6134000000000001E-10</c:v>
                </c:pt>
                <c:pt idx="2886">
                  <c:v>1.6447E-10</c:v>
                </c:pt>
                <c:pt idx="2887">
                  <c:v>1.6759000000000001E-10</c:v>
                </c:pt>
                <c:pt idx="2888">
                  <c:v>1.7072000000000001E-10</c:v>
                </c:pt>
                <c:pt idx="2889">
                  <c:v>1.7383999999999999E-10</c:v>
                </c:pt>
                <c:pt idx="2890">
                  <c:v>1.7697000000000001E-10</c:v>
                </c:pt>
                <c:pt idx="2891">
                  <c:v>1.8009E-10</c:v>
                </c:pt>
                <c:pt idx="2892">
                  <c:v>1.8321999999999999E-10</c:v>
                </c:pt>
                <c:pt idx="2893">
                  <c:v>1.8634E-10</c:v>
                </c:pt>
                <c:pt idx="2894">
                  <c:v>1.8946999999999999E-10</c:v>
                </c:pt>
                <c:pt idx="2895">
                  <c:v>1.9259E-10</c:v>
                </c:pt>
                <c:pt idx="2896">
                  <c:v>1.9572E-10</c:v>
                </c:pt>
                <c:pt idx="2897">
                  <c:v>1.9884000000000001E-10</c:v>
                </c:pt>
                <c:pt idx="2898">
                  <c:v>2.0197E-10</c:v>
                </c:pt>
                <c:pt idx="2899">
                  <c:v>2.0509000000000001E-10</c:v>
                </c:pt>
                <c:pt idx="2900">
                  <c:v>2.0822000000000001E-10</c:v>
                </c:pt>
                <c:pt idx="2901">
                  <c:v>2.1133999999999999E-10</c:v>
                </c:pt>
                <c:pt idx="2902">
                  <c:v>2.1447000000000001E-10</c:v>
                </c:pt>
                <c:pt idx="2903">
                  <c:v>2.1759E-10</c:v>
                </c:pt>
                <c:pt idx="2904">
                  <c:v>2.2071999999999999E-10</c:v>
                </c:pt>
                <c:pt idx="2905">
                  <c:v>2.2384E-10</c:v>
                </c:pt>
                <c:pt idx="2906">
                  <c:v>2.2696999999999999E-10</c:v>
                </c:pt>
                <c:pt idx="2907">
                  <c:v>2.3009E-10</c:v>
                </c:pt>
                <c:pt idx="2908">
                  <c:v>2.3322E-10</c:v>
                </c:pt>
                <c:pt idx="2909">
                  <c:v>2.3633999999999998E-10</c:v>
                </c:pt>
                <c:pt idx="2910">
                  <c:v>2.3947E-10</c:v>
                </c:pt>
                <c:pt idx="2911">
                  <c:v>2.4258999999999999E-10</c:v>
                </c:pt>
                <c:pt idx="2912">
                  <c:v>2.4572000000000001E-10</c:v>
                </c:pt>
                <c:pt idx="2913">
                  <c:v>2.4883999999999999E-10</c:v>
                </c:pt>
                <c:pt idx="2914">
                  <c:v>2.5197000000000001E-10</c:v>
                </c:pt>
                <c:pt idx="2915">
                  <c:v>2.5508999999999999E-10</c:v>
                </c:pt>
                <c:pt idx="2916">
                  <c:v>2.5822000000000001E-10</c:v>
                </c:pt>
                <c:pt idx="2917">
                  <c:v>2.6134E-10</c:v>
                </c:pt>
                <c:pt idx="2918">
                  <c:v>2.6447000000000002E-10</c:v>
                </c:pt>
                <c:pt idx="2919">
                  <c:v>2.6759E-10</c:v>
                </c:pt>
                <c:pt idx="2920">
                  <c:v>2.7072000000000002E-10</c:v>
                </c:pt>
                <c:pt idx="2921">
                  <c:v>2.7384000000000001E-10</c:v>
                </c:pt>
                <c:pt idx="2922">
                  <c:v>2.7696999999999998E-10</c:v>
                </c:pt>
                <c:pt idx="2923">
                  <c:v>2.8009000000000001E-10</c:v>
                </c:pt>
                <c:pt idx="2924">
                  <c:v>2.8321999999999998E-10</c:v>
                </c:pt>
                <c:pt idx="2925">
                  <c:v>2.8634000000000002E-10</c:v>
                </c:pt>
                <c:pt idx="2926">
                  <c:v>2.8946999999999998E-10</c:v>
                </c:pt>
                <c:pt idx="2927">
                  <c:v>2.9259000000000002E-10</c:v>
                </c:pt>
                <c:pt idx="2928">
                  <c:v>2.9571999999999999E-10</c:v>
                </c:pt>
                <c:pt idx="2929">
                  <c:v>2.9884000000000002E-10</c:v>
                </c:pt>
                <c:pt idx="2930">
                  <c:v>3.0196999999999999E-10</c:v>
                </c:pt>
                <c:pt idx="2931">
                  <c:v>3.0508999999999998E-10</c:v>
                </c:pt>
                <c:pt idx="2932">
                  <c:v>3.0822E-10</c:v>
                </c:pt>
                <c:pt idx="2933">
                  <c:v>3.1133999999999998E-10</c:v>
                </c:pt>
                <c:pt idx="2934">
                  <c:v>3.1447E-10</c:v>
                </c:pt>
                <c:pt idx="2935">
                  <c:v>3.1758999999999999E-10</c:v>
                </c:pt>
                <c:pt idx="2936">
                  <c:v>3.2072000000000001E-10</c:v>
                </c:pt>
                <c:pt idx="2937">
                  <c:v>3.2383999999999999E-10</c:v>
                </c:pt>
                <c:pt idx="2938">
                  <c:v>3.2697000000000001E-10</c:v>
                </c:pt>
                <c:pt idx="2939">
                  <c:v>3.3008999999999999E-10</c:v>
                </c:pt>
                <c:pt idx="2940">
                  <c:v>3.3322000000000001E-10</c:v>
                </c:pt>
                <c:pt idx="2941">
                  <c:v>3.3634E-10</c:v>
                </c:pt>
                <c:pt idx="2942">
                  <c:v>3.3947000000000002E-10</c:v>
                </c:pt>
                <c:pt idx="2943">
                  <c:v>3.4259E-10</c:v>
                </c:pt>
                <c:pt idx="2944">
                  <c:v>3.4572000000000002E-10</c:v>
                </c:pt>
                <c:pt idx="2945">
                  <c:v>3.4884000000000001E-10</c:v>
                </c:pt>
                <c:pt idx="2946">
                  <c:v>3.5196999999999997E-10</c:v>
                </c:pt>
                <c:pt idx="2947">
                  <c:v>3.5509000000000001E-10</c:v>
                </c:pt>
                <c:pt idx="2948">
                  <c:v>3.5821999999999998E-10</c:v>
                </c:pt>
                <c:pt idx="2949">
                  <c:v>3.6134000000000002E-10</c:v>
                </c:pt>
                <c:pt idx="2950">
                  <c:v>3.6446999999999998E-10</c:v>
                </c:pt>
                <c:pt idx="2951">
                  <c:v>3.6759000000000002E-10</c:v>
                </c:pt>
                <c:pt idx="2952">
                  <c:v>3.7071999999999999E-10</c:v>
                </c:pt>
                <c:pt idx="2953">
                  <c:v>3.7384000000000002E-10</c:v>
                </c:pt>
                <c:pt idx="2954">
                  <c:v>3.7696999999999999E-10</c:v>
                </c:pt>
                <c:pt idx="2955">
                  <c:v>3.8008999999999998E-10</c:v>
                </c:pt>
                <c:pt idx="2956">
                  <c:v>3.8322E-10</c:v>
                </c:pt>
                <c:pt idx="2957">
                  <c:v>3.8633999999999998E-10</c:v>
                </c:pt>
                <c:pt idx="2958">
                  <c:v>3.8947E-10</c:v>
                </c:pt>
                <c:pt idx="2959">
                  <c:v>3.9258999999999999E-10</c:v>
                </c:pt>
                <c:pt idx="2960">
                  <c:v>3.9572E-10</c:v>
                </c:pt>
                <c:pt idx="2961">
                  <c:v>3.9883999999999999E-10</c:v>
                </c:pt>
                <c:pt idx="2962">
                  <c:v>4.0197000000000001E-10</c:v>
                </c:pt>
                <c:pt idx="2963">
                  <c:v>4.0508999999999999E-10</c:v>
                </c:pt>
                <c:pt idx="2964">
                  <c:v>4.0822000000000001E-10</c:v>
                </c:pt>
                <c:pt idx="2965">
                  <c:v>4.1134E-10</c:v>
                </c:pt>
                <c:pt idx="2966">
                  <c:v>4.1447000000000002E-10</c:v>
                </c:pt>
                <c:pt idx="2967">
                  <c:v>4.1759E-10</c:v>
                </c:pt>
                <c:pt idx="2968">
                  <c:v>4.2072000000000002E-10</c:v>
                </c:pt>
                <c:pt idx="2969">
                  <c:v>4.2384000000000001E-10</c:v>
                </c:pt>
                <c:pt idx="2970">
                  <c:v>4.2696999999999997E-10</c:v>
                </c:pt>
                <c:pt idx="2971">
                  <c:v>4.3009000000000001E-10</c:v>
                </c:pt>
                <c:pt idx="2972">
                  <c:v>4.3321999999999998E-10</c:v>
                </c:pt>
                <c:pt idx="2973">
                  <c:v>4.3634000000000002E-10</c:v>
                </c:pt>
                <c:pt idx="2974">
                  <c:v>4.3946999999999998E-10</c:v>
                </c:pt>
                <c:pt idx="2975">
                  <c:v>4.4259000000000002E-10</c:v>
                </c:pt>
                <c:pt idx="2976">
                  <c:v>4.4571999999999999E-10</c:v>
                </c:pt>
                <c:pt idx="2977">
                  <c:v>4.4884000000000002E-10</c:v>
                </c:pt>
                <c:pt idx="2978">
                  <c:v>4.5196999999999999E-10</c:v>
                </c:pt>
                <c:pt idx="2979">
                  <c:v>4.5508999999999998E-10</c:v>
                </c:pt>
                <c:pt idx="2980">
                  <c:v>4.5822E-10</c:v>
                </c:pt>
                <c:pt idx="2981">
                  <c:v>4.6133999999999998E-10</c:v>
                </c:pt>
                <c:pt idx="2982">
                  <c:v>4.6447E-10</c:v>
                </c:pt>
                <c:pt idx="2983">
                  <c:v>4.6759000000000004E-10</c:v>
                </c:pt>
                <c:pt idx="2984">
                  <c:v>4.7072E-10</c:v>
                </c:pt>
                <c:pt idx="2985">
                  <c:v>4.7383999999999999E-10</c:v>
                </c:pt>
                <c:pt idx="2986">
                  <c:v>4.7696999999999996E-10</c:v>
                </c:pt>
                <c:pt idx="2987">
                  <c:v>4.8009000000000005E-10</c:v>
                </c:pt>
                <c:pt idx="2988">
                  <c:v>4.8322000000000001E-10</c:v>
                </c:pt>
                <c:pt idx="2989">
                  <c:v>4.8634E-10</c:v>
                </c:pt>
                <c:pt idx="2990">
                  <c:v>4.8946999999999997E-10</c:v>
                </c:pt>
                <c:pt idx="2991">
                  <c:v>4.9258999999999995E-10</c:v>
                </c:pt>
                <c:pt idx="2992">
                  <c:v>4.9572000000000002E-10</c:v>
                </c:pt>
                <c:pt idx="2993">
                  <c:v>4.9884000000000001E-10</c:v>
                </c:pt>
                <c:pt idx="2994">
                  <c:v>5.0196999999999997E-10</c:v>
                </c:pt>
                <c:pt idx="2995">
                  <c:v>5.0508999999999996E-10</c:v>
                </c:pt>
                <c:pt idx="2996">
                  <c:v>5.0822000000000003E-10</c:v>
                </c:pt>
                <c:pt idx="2997">
                  <c:v>5.1134000000000001E-10</c:v>
                </c:pt>
                <c:pt idx="2998">
                  <c:v>5.1446999999999998E-10</c:v>
                </c:pt>
                <c:pt idx="2999">
                  <c:v>5.1758999999999997E-10</c:v>
                </c:pt>
                <c:pt idx="3000">
                  <c:v>5.2072000000000004E-10</c:v>
                </c:pt>
                <c:pt idx="3001">
                  <c:v>5.2384000000000002E-10</c:v>
                </c:pt>
                <c:pt idx="3002">
                  <c:v>5.2696999999999999E-10</c:v>
                </c:pt>
                <c:pt idx="3003">
                  <c:v>5.3008999999999998E-10</c:v>
                </c:pt>
                <c:pt idx="3004">
                  <c:v>5.3322000000000005E-10</c:v>
                </c:pt>
                <c:pt idx="3005">
                  <c:v>5.3634000000000003E-10</c:v>
                </c:pt>
                <c:pt idx="3006">
                  <c:v>5.3947E-10</c:v>
                </c:pt>
                <c:pt idx="3007">
                  <c:v>5.4258999999999998E-10</c:v>
                </c:pt>
                <c:pt idx="3008">
                  <c:v>5.4571999999999995E-10</c:v>
                </c:pt>
                <c:pt idx="3009">
                  <c:v>5.4884000000000004E-10</c:v>
                </c:pt>
                <c:pt idx="3010">
                  <c:v>5.5197000000000001E-10</c:v>
                </c:pt>
                <c:pt idx="3011">
                  <c:v>5.5508999999999999E-10</c:v>
                </c:pt>
                <c:pt idx="3012">
                  <c:v>5.5821999999999996E-10</c:v>
                </c:pt>
                <c:pt idx="3013">
                  <c:v>5.6134000000000005E-10</c:v>
                </c:pt>
                <c:pt idx="3014">
                  <c:v>5.6447000000000002E-10</c:v>
                </c:pt>
                <c:pt idx="3015">
                  <c:v>5.6759E-10</c:v>
                </c:pt>
                <c:pt idx="3016">
                  <c:v>5.7071999999999997E-10</c:v>
                </c:pt>
                <c:pt idx="3017">
                  <c:v>5.7383999999999995E-10</c:v>
                </c:pt>
                <c:pt idx="3018">
                  <c:v>5.7697000000000002E-10</c:v>
                </c:pt>
                <c:pt idx="3019">
                  <c:v>5.8009000000000001E-10</c:v>
                </c:pt>
                <c:pt idx="3020">
                  <c:v>5.8321999999999998E-10</c:v>
                </c:pt>
                <c:pt idx="3021">
                  <c:v>5.8633999999999996E-10</c:v>
                </c:pt>
                <c:pt idx="3022">
                  <c:v>5.8947000000000003E-10</c:v>
                </c:pt>
                <c:pt idx="3023">
                  <c:v>5.9259000000000002E-10</c:v>
                </c:pt>
                <c:pt idx="3024">
                  <c:v>5.9571999999999999E-10</c:v>
                </c:pt>
                <c:pt idx="3025">
                  <c:v>5.9883999999999997E-10</c:v>
                </c:pt>
                <c:pt idx="3026">
                  <c:v>6.0197000000000004E-10</c:v>
                </c:pt>
                <c:pt idx="3027">
                  <c:v>6.0509000000000003E-10</c:v>
                </c:pt>
                <c:pt idx="3028">
                  <c:v>6.0821999999999999E-10</c:v>
                </c:pt>
                <c:pt idx="3029">
                  <c:v>6.1133999999999998E-10</c:v>
                </c:pt>
                <c:pt idx="3030">
                  <c:v>6.1447000000000005E-10</c:v>
                </c:pt>
                <c:pt idx="3031">
                  <c:v>6.1759000000000004E-10</c:v>
                </c:pt>
                <c:pt idx="3032">
                  <c:v>6.2072E-10</c:v>
                </c:pt>
                <c:pt idx="3033">
                  <c:v>6.2383999999999999E-10</c:v>
                </c:pt>
                <c:pt idx="3034">
                  <c:v>6.2696999999999996E-10</c:v>
                </c:pt>
                <c:pt idx="3035">
                  <c:v>6.3009000000000004E-10</c:v>
                </c:pt>
                <c:pt idx="3036">
                  <c:v>6.3322000000000001E-10</c:v>
                </c:pt>
                <c:pt idx="3037">
                  <c:v>6.3634E-10</c:v>
                </c:pt>
                <c:pt idx="3038">
                  <c:v>6.3946999999999996E-10</c:v>
                </c:pt>
                <c:pt idx="3039">
                  <c:v>6.4258999999999995E-10</c:v>
                </c:pt>
                <c:pt idx="3040">
                  <c:v>6.4572000000000002E-10</c:v>
                </c:pt>
                <c:pt idx="3041">
                  <c:v>6.4884000000000001E-10</c:v>
                </c:pt>
                <c:pt idx="3042">
                  <c:v>6.5196999999999997E-10</c:v>
                </c:pt>
                <c:pt idx="3043">
                  <c:v>6.5508999999999996E-10</c:v>
                </c:pt>
                <c:pt idx="3044">
                  <c:v>6.5822000000000003E-10</c:v>
                </c:pt>
                <c:pt idx="3045">
                  <c:v>6.6134000000000001E-10</c:v>
                </c:pt>
                <c:pt idx="3046">
                  <c:v>6.6446999999999998E-10</c:v>
                </c:pt>
                <c:pt idx="3047">
                  <c:v>6.6758999999999997E-10</c:v>
                </c:pt>
                <c:pt idx="3048">
                  <c:v>6.7072000000000004E-10</c:v>
                </c:pt>
                <c:pt idx="3049">
                  <c:v>6.7384000000000002E-10</c:v>
                </c:pt>
                <c:pt idx="3050">
                  <c:v>6.7696999999999999E-10</c:v>
                </c:pt>
                <c:pt idx="3051">
                  <c:v>6.8008999999999997E-10</c:v>
                </c:pt>
                <c:pt idx="3052">
                  <c:v>6.8322000000000005E-10</c:v>
                </c:pt>
                <c:pt idx="3053">
                  <c:v>6.8634000000000003E-10</c:v>
                </c:pt>
                <c:pt idx="3054">
                  <c:v>6.8947E-10</c:v>
                </c:pt>
                <c:pt idx="3055">
                  <c:v>6.9258999999999998E-10</c:v>
                </c:pt>
                <c:pt idx="3056">
                  <c:v>6.9571999999999995E-10</c:v>
                </c:pt>
                <c:pt idx="3057">
                  <c:v>6.9884000000000004E-10</c:v>
                </c:pt>
                <c:pt idx="3058">
                  <c:v>7.0197000000000001E-10</c:v>
                </c:pt>
                <c:pt idx="3059">
                  <c:v>7.0508999999999999E-10</c:v>
                </c:pt>
                <c:pt idx="3060">
                  <c:v>7.0821999999999996E-10</c:v>
                </c:pt>
                <c:pt idx="3061">
                  <c:v>7.1134000000000005E-10</c:v>
                </c:pt>
                <c:pt idx="3062">
                  <c:v>7.1447000000000002E-10</c:v>
                </c:pt>
                <c:pt idx="3063">
                  <c:v>7.1759E-10</c:v>
                </c:pt>
                <c:pt idx="3064">
                  <c:v>7.2071999999999997E-10</c:v>
                </c:pt>
                <c:pt idx="3065">
                  <c:v>7.2383999999999995E-10</c:v>
                </c:pt>
                <c:pt idx="3066">
                  <c:v>7.2697000000000002E-10</c:v>
                </c:pt>
                <c:pt idx="3067">
                  <c:v>7.3009000000000001E-10</c:v>
                </c:pt>
                <c:pt idx="3068">
                  <c:v>7.3321999999999998E-10</c:v>
                </c:pt>
                <c:pt idx="3069">
                  <c:v>7.3633999999999996E-10</c:v>
                </c:pt>
                <c:pt idx="3070">
                  <c:v>7.3947000000000003E-10</c:v>
                </c:pt>
                <c:pt idx="3071">
                  <c:v>7.4259000000000002E-10</c:v>
                </c:pt>
                <c:pt idx="3072">
                  <c:v>7.4571999999999998E-10</c:v>
                </c:pt>
                <c:pt idx="3073">
                  <c:v>7.4883999999999997E-10</c:v>
                </c:pt>
                <c:pt idx="3074">
                  <c:v>7.5197000000000004E-10</c:v>
                </c:pt>
                <c:pt idx="3075">
                  <c:v>7.5509000000000003E-10</c:v>
                </c:pt>
                <c:pt idx="3076">
                  <c:v>7.5821999999999999E-10</c:v>
                </c:pt>
                <c:pt idx="3077">
                  <c:v>7.6133999999999998E-10</c:v>
                </c:pt>
                <c:pt idx="3078">
                  <c:v>7.6447000000000005E-10</c:v>
                </c:pt>
                <c:pt idx="3079">
                  <c:v>7.6759000000000003E-10</c:v>
                </c:pt>
                <c:pt idx="3080">
                  <c:v>7.7072E-10</c:v>
                </c:pt>
                <c:pt idx="3081">
                  <c:v>7.7383999999999999E-10</c:v>
                </c:pt>
                <c:pt idx="3082">
                  <c:v>7.7696999999999995E-10</c:v>
                </c:pt>
                <c:pt idx="3083">
                  <c:v>7.8009000000000004E-10</c:v>
                </c:pt>
                <c:pt idx="3084">
                  <c:v>7.8322000000000001E-10</c:v>
                </c:pt>
                <c:pt idx="3085">
                  <c:v>7.8634E-10</c:v>
                </c:pt>
                <c:pt idx="3086">
                  <c:v>7.8946999999999996E-10</c:v>
                </c:pt>
                <c:pt idx="3087">
                  <c:v>7.9259000000000005E-10</c:v>
                </c:pt>
                <c:pt idx="3088">
                  <c:v>7.9572000000000002E-10</c:v>
                </c:pt>
                <c:pt idx="3089">
                  <c:v>7.9884E-10</c:v>
                </c:pt>
                <c:pt idx="3090">
                  <c:v>8.0196999999999997E-10</c:v>
                </c:pt>
                <c:pt idx="3091">
                  <c:v>8.0508999999999996E-10</c:v>
                </c:pt>
                <c:pt idx="3092">
                  <c:v>8.0822000000000003E-10</c:v>
                </c:pt>
                <c:pt idx="3093">
                  <c:v>8.1134000000000001E-10</c:v>
                </c:pt>
                <c:pt idx="3094">
                  <c:v>8.1446999999999998E-10</c:v>
                </c:pt>
                <c:pt idx="3095">
                  <c:v>8.1758999999999997E-10</c:v>
                </c:pt>
                <c:pt idx="3096">
                  <c:v>8.2072000000000004E-10</c:v>
                </c:pt>
                <c:pt idx="3097">
                  <c:v>8.2384000000000002E-10</c:v>
                </c:pt>
                <c:pt idx="3098">
                  <c:v>8.2696999999999999E-10</c:v>
                </c:pt>
                <c:pt idx="3099">
                  <c:v>8.3008999999999997E-10</c:v>
                </c:pt>
                <c:pt idx="3100">
                  <c:v>8.3322000000000004E-10</c:v>
                </c:pt>
                <c:pt idx="3101">
                  <c:v>8.3634000000000003E-10</c:v>
                </c:pt>
                <c:pt idx="3102">
                  <c:v>8.3947E-10</c:v>
                </c:pt>
                <c:pt idx="3103">
                  <c:v>8.4258999999999998E-10</c:v>
                </c:pt>
                <c:pt idx="3104">
                  <c:v>8.4571999999999995E-10</c:v>
                </c:pt>
                <c:pt idx="3105">
                  <c:v>8.4884000000000004E-10</c:v>
                </c:pt>
                <c:pt idx="3106">
                  <c:v>8.5197000000000001E-10</c:v>
                </c:pt>
                <c:pt idx="3107">
                  <c:v>8.5508999999999999E-10</c:v>
                </c:pt>
                <c:pt idx="3108">
                  <c:v>8.5821999999999996E-10</c:v>
                </c:pt>
                <c:pt idx="3109">
                  <c:v>8.6134000000000005E-10</c:v>
                </c:pt>
                <c:pt idx="3110">
                  <c:v>8.6447000000000001E-10</c:v>
                </c:pt>
                <c:pt idx="3111">
                  <c:v>8.6759E-10</c:v>
                </c:pt>
                <c:pt idx="3112">
                  <c:v>8.7071999999999997E-10</c:v>
                </c:pt>
                <c:pt idx="3113">
                  <c:v>8.7383999999999995E-10</c:v>
                </c:pt>
                <c:pt idx="3114">
                  <c:v>8.7697000000000002E-10</c:v>
                </c:pt>
                <c:pt idx="3115">
                  <c:v>8.8009000000000001E-10</c:v>
                </c:pt>
                <c:pt idx="3116">
                  <c:v>8.8321999999999998E-10</c:v>
                </c:pt>
                <c:pt idx="3117">
                  <c:v>8.8633999999999996E-10</c:v>
                </c:pt>
                <c:pt idx="3118">
                  <c:v>8.8947000000000003E-10</c:v>
                </c:pt>
                <c:pt idx="3119">
                  <c:v>8.9259000000000002E-10</c:v>
                </c:pt>
                <c:pt idx="3120">
                  <c:v>8.9571999999999998E-10</c:v>
                </c:pt>
                <c:pt idx="3121">
                  <c:v>8.9883999999999997E-10</c:v>
                </c:pt>
                <c:pt idx="3122">
                  <c:v>9.0197000000000004E-10</c:v>
                </c:pt>
                <c:pt idx="3123">
                  <c:v>9.0509000000000003E-10</c:v>
                </c:pt>
                <c:pt idx="3124">
                  <c:v>9.0821999999999999E-10</c:v>
                </c:pt>
                <c:pt idx="3125">
                  <c:v>9.1133999999999998E-10</c:v>
                </c:pt>
                <c:pt idx="3126">
                  <c:v>9.1447000000000005E-10</c:v>
                </c:pt>
                <c:pt idx="3127">
                  <c:v>9.1759000000000003E-10</c:v>
                </c:pt>
                <c:pt idx="3128">
                  <c:v>9.2072E-10</c:v>
                </c:pt>
                <c:pt idx="3129">
                  <c:v>9.2383999999999999E-10</c:v>
                </c:pt>
                <c:pt idx="3130">
                  <c:v>9.2696999999999995E-10</c:v>
                </c:pt>
                <c:pt idx="3131">
                  <c:v>9.3009000000000004E-10</c:v>
                </c:pt>
                <c:pt idx="3132">
                  <c:v>9.3322000000000001E-10</c:v>
                </c:pt>
                <c:pt idx="3133">
                  <c:v>9.363400000000001E-10</c:v>
                </c:pt>
                <c:pt idx="3134">
                  <c:v>9.3947000000000007E-10</c:v>
                </c:pt>
                <c:pt idx="3135">
                  <c:v>9.4258999999999995E-10</c:v>
                </c:pt>
                <c:pt idx="3136">
                  <c:v>9.4571999999999991E-10</c:v>
                </c:pt>
                <c:pt idx="3137">
                  <c:v>9.4884E-10</c:v>
                </c:pt>
                <c:pt idx="3138">
                  <c:v>9.5196999999999997E-10</c:v>
                </c:pt>
                <c:pt idx="3139">
                  <c:v>9.5509000000000006E-10</c:v>
                </c:pt>
                <c:pt idx="3140">
                  <c:v>9.5822000000000003E-10</c:v>
                </c:pt>
                <c:pt idx="3141">
                  <c:v>9.6133999999999991E-10</c:v>
                </c:pt>
                <c:pt idx="3142">
                  <c:v>9.6447000000000008E-10</c:v>
                </c:pt>
                <c:pt idx="3143">
                  <c:v>9.6758999999999996E-10</c:v>
                </c:pt>
                <c:pt idx="3144">
                  <c:v>9.7071999999999993E-10</c:v>
                </c:pt>
                <c:pt idx="3145">
                  <c:v>9.7384000000000002E-10</c:v>
                </c:pt>
                <c:pt idx="3146">
                  <c:v>9.7696999999999999E-10</c:v>
                </c:pt>
                <c:pt idx="3147">
                  <c:v>9.8009000000000008E-10</c:v>
                </c:pt>
                <c:pt idx="3148">
                  <c:v>9.8322000000000004E-10</c:v>
                </c:pt>
                <c:pt idx="3149">
                  <c:v>9.8633999999999993E-10</c:v>
                </c:pt>
                <c:pt idx="3150">
                  <c:v>9.894700000000001E-10</c:v>
                </c:pt>
                <c:pt idx="3151">
                  <c:v>9.9258999999999998E-10</c:v>
                </c:pt>
                <c:pt idx="3152">
                  <c:v>9.9571999999999995E-10</c:v>
                </c:pt>
                <c:pt idx="3153">
                  <c:v>9.9884000000000004E-10</c:v>
                </c:pt>
                <c:pt idx="3154">
                  <c:v>1.00197E-9</c:v>
                </c:pt>
                <c:pt idx="3155">
                  <c:v>1.0050900000000001E-9</c:v>
                </c:pt>
                <c:pt idx="3156">
                  <c:v>1.0082200000000001E-9</c:v>
                </c:pt>
                <c:pt idx="3157">
                  <c:v>1.0113399999999999E-9</c:v>
                </c:pt>
                <c:pt idx="3158">
                  <c:v>1.0144699999999999E-9</c:v>
                </c:pt>
                <c:pt idx="3159">
                  <c:v>1.01759E-9</c:v>
                </c:pt>
                <c:pt idx="3160">
                  <c:v>1.02072E-9</c:v>
                </c:pt>
                <c:pt idx="3161">
                  <c:v>1.0238400000000001E-9</c:v>
                </c:pt>
                <c:pt idx="3162">
                  <c:v>1.02697E-9</c:v>
                </c:pt>
                <c:pt idx="3163">
                  <c:v>1.0300899999999999E-9</c:v>
                </c:pt>
                <c:pt idx="3164">
                  <c:v>1.0332200000000001E-9</c:v>
                </c:pt>
                <c:pt idx="3165">
                  <c:v>1.03634E-9</c:v>
                </c:pt>
                <c:pt idx="3166">
                  <c:v>1.0394699999999999E-9</c:v>
                </c:pt>
                <c:pt idx="3167">
                  <c:v>1.04259E-9</c:v>
                </c:pt>
                <c:pt idx="3168">
                  <c:v>1.04572E-9</c:v>
                </c:pt>
                <c:pt idx="3169">
                  <c:v>1.0488400000000001E-9</c:v>
                </c:pt>
                <c:pt idx="3170">
                  <c:v>1.05197E-9</c:v>
                </c:pt>
                <c:pt idx="3171">
                  <c:v>1.0550899999999999E-9</c:v>
                </c:pt>
                <c:pt idx="3172">
                  <c:v>1.0582200000000001E-9</c:v>
                </c:pt>
                <c:pt idx="3173">
                  <c:v>1.06134E-9</c:v>
                </c:pt>
                <c:pt idx="3174">
                  <c:v>1.0644699999999999E-9</c:v>
                </c:pt>
                <c:pt idx="3175">
                  <c:v>1.06759E-9</c:v>
                </c:pt>
                <c:pt idx="3176">
                  <c:v>1.07072E-9</c:v>
                </c:pt>
                <c:pt idx="3177">
                  <c:v>1.0738400000000001E-9</c:v>
                </c:pt>
                <c:pt idx="3178">
                  <c:v>1.0769700000000001E-9</c:v>
                </c:pt>
                <c:pt idx="3179">
                  <c:v>1.0800899999999999E-9</c:v>
                </c:pt>
                <c:pt idx="3180">
                  <c:v>1.0832199999999999E-9</c:v>
                </c:pt>
                <c:pt idx="3181">
                  <c:v>1.08634E-9</c:v>
                </c:pt>
                <c:pt idx="3182">
                  <c:v>1.08947E-9</c:v>
                </c:pt>
                <c:pt idx="3183">
                  <c:v>1.09259E-9</c:v>
                </c:pt>
                <c:pt idx="3184">
                  <c:v>1.09572E-9</c:v>
                </c:pt>
                <c:pt idx="3185">
                  <c:v>1.0988399999999999E-9</c:v>
                </c:pt>
                <c:pt idx="3186">
                  <c:v>1.1019700000000001E-9</c:v>
                </c:pt>
                <c:pt idx="3187">
                  <c:v>1.10509E-9</c:v>
                </c:pt>
                <c:pt idx="3188">
                  <c:v>1.1082199999999999E-9</c:v>
                </c:pt>
                <c:pt idx="3189">
                  <c:v>1.11134E-9</c:v>
                </c:pt>
                <c:pt idx="3190">
                  <c:v>1.11447E-9</c:v>
                </c:pt>
                <c:pt idx="3191">
                  <c:v>1.1175900000000001E-9</c:v>
                </c:pt>
                <c:pt idx="3192">
                  <c:v>1.12072E-9</c:v>
                </c:pt>
                <c:pt idx="3193">
                  <c:v>1.1238399999999999E-9</c:v>
                </c:pt>
                <c:pt idx="3194">
                  <c:v>1.1269700000000001E-9</c:v>
                </c:pt>
                <c:pt idx="3195">
                  <c:v>1.13009E-9</c:v>
                </c:pt>
                <c:pt idx="3196">
                  <c:v>1.1332199999999999E-9</c:v>
                </c:pt>
                <c:pt idx="3197">
                  <c:v>1.13634E-9</c:v>
                </c:pt>
                <c:pt idx="3198">
                  <c:v>1.13947E-9</c:v>
                </c:pt>
                <c:pt idx="3199">
                  <c:v>1.1425900000000001E-9</c:v>
                </c:pt>
                <c:pt idx="3200">
                  <c:v>1.1457200000000001E-9</c:v>
                </c:pt>
                <c:pt idx="3201">
                  <c:v>1.1488399999999999E-9</c:v>
                </c:pt>
                <c:pt idx="3202">
                  <c:v>1.1519699999999999E-9</c:v>
                </c:pt>
                <c:pt idx="3203">
                  <c:v>1.15509E-9</c:v>
                </c:pt>
                <c:pt idx="3204">
                  <c:v>1.15822E-9</c:v>
                </c:pt>
                <c:pt idx="3205">
                  <c:v>1.16134E-9</c:v>
                </c:pt>
                <c:pt idx="3206">
                  <c:v>1.16447E-9</c:v>
                </c:pt>
                <c:pt idx="3207">
                  <c:v>1.1675900000000001E-9</c:v>
                </c:pt>
                <c:pt idx="3208">
                  <c:v>1.1707200000000001E-9</c:v>
                </c:pt>
                <c:pt idx="3209">
                  <c:v>1.17384E-9</c:v>
                </c:pt>
                <c:pt idx="3210">
                  <c:v>1.1769699999999999E-9</c:v>
                </c:pt>
                <c:pt idx="3211">
                  <c:v>1.18009E-9</c:v>
                </c:pt>
                <c:pt idx="3212">
                  <c:v>1.18322E-9</c:v>
                </c:pt>
                <c:pt idx="3213">
                  <c:v>1.1863400000000001E-9</c:v>
                </c:pt>
                <c:pt idx="3214">
                  <c:v>1.18947E-9</c:v>
                </c:pt>
                <c:pt idx="3215">
                  <c:v>1.1925899999999999E-9</c:v>
                </c:pt>
                <c:pt idx="3216">
                  <c:v>1.1957200000000001E-9</c:v>
                </c:pt>
                <c:pt idx="3217">
                  <c:v>1.19884E-9</c:v>
                </c:pt>
                <c:pt idx="3218">
                  <c:v>1.2019699999999999E-9</c:v>
                </c:pt>
                <c:pt idx="3219">
                  <c:v>1.20509E-9</c:v>
                </c:pt>
                <c:pt idx="3220">
                  <c:v>1.20822E-9</c:v>
                </c:pt>
                <c:pt idx="3221">
                  <c:v>1.2113400000000001E-9</c:v>
                </c:pt>
                <c:pt idx="3222">
                  <c:v>1.21447E-9</c:v>
                </c:pt>
                <c:pt idx="3223">
                  <c:v>1.2175899999999999E-9</c:v>
                </c:pt>
                <c:pt idx="3224">
                  <c:v>1.2207200000000001E-9</c:v>
                </c:pt>
                <c:pt idx="3225">
                  <c:v>1.22384E-9</c:v>
                </c:pt>
                <c:pt idx="3226">
                  <c:v>1.22697E-9</c:v>
                </c:pt>
                <c:pt idx="3227">
                  <c:v>1.23009E-9</c:v>
                </c:pt>
                <c:pt idx="3228">
                  <c:v>1.23322E-9</c:v>
                </c:pt>
                <c:pt idx="3229">
                  <c:v>1.2363400000000001E-9</c:v>
                </c:pt>
                <c:pt idx="3230">
                  <c:v>1.2394700000000001E-9</c:v>
                </c:pt>
                <c:pt idx="3231">
                  <c:v>1.2425899999999999E-9</c:v>
                </c:pt>
                <c:pt idx="3232">
                  <c:v>1.2457199999999999E-9</c:v>
                </c:pt>
                <c:pt idx="3233">
                  <c:v>1.24884E-9</c:v>
                </c:pt>
                <c:pt idx="3234">
                  <c:v>1.25197E-9</c:v>
                </c:pt>
                <c:pt idx="3235">
                  <c:v>1.2550900000000001E-9</c:v>
                </c:pt>
                <c:pt idx="3236">
                  <c:v>1.25822E-9</c:v>
                </c:pt>
                <c:pt idx="3237">
                  <c:v>1.2613399999999999E-9</c:v>
                </c:pt>
                <c:pt idx="3238">
                  <c:v>1.2644700000000001E-9</c:v>
                </c:pt>
                <c:pt idx="3239">
                  <c:v>1.26759E-9</c:v>
                </c:pt>
                <c:pt idx="3240">
                  <c:v>1.2707199999999999E-9</c:v>
                </c:pt>
                <c:pt idx="3241">
                  <c:v>1.27384E-9</c:v>
                </c:pt>
                <c:pt idx="3242">
                  <c:v>1.27697E-9</c:v>
                </c:pt>
                <c:pt idx="3243">
                  <c:v>1.2800900000000001E-9</c:v>
                </c:pt>
                <c:pt idx="3244">
                  <c:v>1.28322E-9</c:v>
                </c:pt>
                <c:pt idx="3245">
                  <c:v>1.2863399999999999E-9</c:v>
                </c:pt>
                <c:pt idx="3246">
                  <c:v>1.2894700000000001E-9</c:v>
                </c:pt>
                <c:pt idx="3247">
                  <c:v>1.29259E-9</c:v>
                </c:pt>
                <c:pt idx="3248">
                  <c:v>1.2957199999999999E-9</c:v>
                </c:pt>
                <c:pt idx="3249">
                  <c:v>1.29884E-9</c:v>
                </c:pt>
                <c:pt idx="3250">
                  <c:v>1.30197E-9</c:v>
                </c:pt>
                <c:pt idx="3251">
                  <c:v>1.3050900000000001E-9</c:v>
                </c:pt>
                <c:pt idx="3252">
                  <c:v>1.3082200000000001E-9</c:v>
                </c:pt>
                <c:pt idx="3253">
                  <c:v>1.3113399999999999E-9</c:v>
                </c:pt>
                <c:pt idx="3254">
                  <c:v>1.3144699999999999E-9</c:v>
                </c:pt>
                <c:pt idx="3255">
                  <c:v>1.31759E-9</c:v>
                </c:pt>
                <c:pt idx="3256">
                  <c:v>1.32072E-9</c:v>
                </c:pt>
                <c:pt idx="3257">
                  <c:v>1.3238400000000001E-9</c:v>
                </c:pt>
                <c:pt idx="3258">
                  <c:v>1.32697E-9</c:v>
                </c:pt>
                <c:pt idx="3259">
                  <c:v>1.3300899999999999E-9</c:v>
                </c:pt>
                <c:pt idx="3260">
                  <c:v>1.3332200000000001E-9</c:v>
                </c:pt>
                <c:pt idx="3261">
                  <c:v>1.33634E-9</c:v>
                </c:pt>
                <c:pt idx="3262">
                  <c:v>1.3394699999999999E-9</c:v>
                </c:pt>
                <c:pt idx="3263">
                  <c:v>1.34259E-9</c:v>
                </c:pt>
                <c:pt idx="3264">
                  <c:v>1.34572E-9</c:v>
                </c:pt>
                <c:pt idx="3265">
                  <c:v>1.3488400000000001E-9</c:v>
                </c:pt>
                <c:pt idx="3266">
                  <c:v>1.35197E-9</c:v>
                </c:pt>
                <c:pt idx="3267">
                  <c:v>1.3550899999999999E-9</c:v>
                </c:pt>
                <c:pt idx="3268">
                  <c:v>1.3582200000000001E-9</c:v>
                </c:pt>
                <c:pt idx="3269">
                  <c:v>1.36134E-9</c:v>
                </c:pt>
                <c:pt idx="3270">
                  <c:v>1.3644699999999999E-9</c:v>
                </c:pt>
                <c:pt idx="3271">
                  <c:v>1.36759E-9</c:v>
                </c:pt>
                <c:pt idx="3272">
                  <c:v>1.37072E-9</c:v>
                </c:pt>
                <c:pt idx="3273">
                  <c:v>1.3738400000000001E-9</c:v>
                </c:pt>
                <c:pt idx="3274">
                  <c:v>1.3769700000000001E-9</c:v>
                </c:pt>
                <c:pt idx="3275">
                  <c:v>1.3800899999999999E-9</c:v>
                </c:pt>
                <c:pt idx="3276">
                  <c:v>1.3832199999999999E-9</c:v>
                </c:pt>
                <c:pt idx="3277">
                  <c:v>1.38634E-9</c:v>
                </c:pt>
                <c:pt idx="3278">
                  <c:v>1.38947E-9</c:v>
                </c:pt>
                <c:pt idx="3279">
                  <c:v>1.39259E-9</c:v>
                </c:pt>
                <c:pt idx="3280">
                  <c:v>1.39572E-9</c:v>
                </c:pt>
                <c:pt idx="3281">
                  <c:v>1.3988399999999999E-9</c:v>
                </c:pt>
                <c:pt idx="3282">
                  <c:v>1.4019700000000001E-9</c:v>
                </c:pt>
                <c:pt idx="3283">
                  <c:v>1.40509E-9</c:v>
                </c:pt>
                <c:pt idx="3284">
                  <c:v>1.4082199999999999E-9</c:v>
                </c:pt>
                <c:pt idx="3285">
                  <c:v>1.41134E-9</c:v>
                </c:pt>
                <c:pt idx="3286">
                  <c:v>1.41447E-9</c:v>
                </c:pt>
                <c:pt idx="3287">
                  <c:v>1.4175900000000001E-9</c:v>
                </c:pt>
                <c:pt idx="3288">
                  <c:v>1.42072E-9</c:v>
                </c:pt>
                <c:pt idx="3289">
                  <c:v>1.4238399999999999E-9</c:v>
                </c:pt>
                <c:pt idx="3290">
                  <c:v>1.4269700000000001E-9</c:v>
                </c:pt>
                <c:pt idx="3291">
                  <c:v>1.43009E-9</c:v>
                </c:pt>
                <c:pt idx="3292">
                  <c:v>1.4332199999999999E-9</c:v>
                </c:pt>
                <c:pt idx="3293">
                  <c:v>1.43634E-9</c:v>
                </c:pt>
                <c:pt idx="3294">
                  <c:v>1.43947E-9</c:v>
                </c:pt>
                <c:pt idx="3295">
                  <c:v>1.4425900000000001E-9</c:v>
                </c:pt>
                <c:pt idx="3296">
                  <c:v>1.44572E-9</c:v>
                </c:pt>
                <c:pt idx="3297">
                  <c:v>1.4488399999999999E-9</c:v>
                </c:pt>
                <c:pt idx="3298">
                  <c:v>1.4519699999999999E-9</c:v>
                </c:pt>
                <c:pt idx="3299">
                  <c:v>1.45509E-9</c:v>
                </c:pt>
                <c:pt idx="3300">
                  <c:v>1.45822E-9</c:v>
                </c:pt>
                <c:pt idx="3301">
                  <c:v>1.46134E-9</c:v>
                </c:pt>
                <c:pt idx="3302">
                  <c:v>1.46447E-9</c:v>
                </c:pt>
                <c:pt idx="3303">
                  <c:v>1.4675900000000001E-9</c:v>
                </c:pt>
                <c:pt idx="3304">
                  <c:v>1.4707200000000001E-9</c:v>
                </c:pt>
                <c:pt idx="3305">
                  <c:v>1.4738399999999999E-9</c:v>
                </c:pt>
                <c:pt idx="3306">
                  <c:v>1.4769699999999999E-9</c:v>
                </c:pt>
                <c:pt idx="3307">
                  <c:v>1.48009E-9</c:v>
                </c:pt>
                <c:pt idx="3308">
                  <c:v>1.48322E-9</c:v>
                </c:pt>
                <c:pt idx="3309">
                  <c:v>1.4863400000000001E-9</c:v>
                </c:pt>
                <c:pt idx="3310">
                  <c:v>1.48947E-9</c:v>
                </c:pt>
                <c:pt idx="3311">
                  <c:v>1.4925899999999999E-9</c:v>
                </c:pt>
                <c:pt idx="3312">
                  <c:v>1.4957200000000001E-9</c:v>
                </c:pt>
                <c:pt idx="3313">
                  <c:v>1.49884E-9</c:v>
                </c:pt>
                <c:pt idx="3314">
                  <c:v>1.5019699999999999E-9</c:v>
                </c:pt>
                <c:pt idx="3315">
                  <c:v>1.50509E-9</c:v>
                </c:pt>
                <c:pt idx="3316">
                  <c:v>1.50822E-9</c:v>
                </c:pt>
                <c:pt idx="3317">
                  <c:v>1.5113400000000001E-9</c:v>
                </c:pt>
                <c:pt idx="3318">
                  <c:v>1.51447E-9</c:v>
                </c:pt>
                <c:pt idx="3319">
                  <c:v>1.5175899999999999E-9</c:v>
                </c:pt>
                <c:pt idx="3320">
                  <c:v>1.5207200000000001E-9</c:v>
                </c:pt>
                <c:pt idx="3321">
                  <c:v>1.52384E-9</c:v>
                </c:pt>
                <c:pt idx="3322">
                  <c:v>1.5269699999999999E-9</c:v>
                </c:pt>
                <c:pt idx="3323">
                  <c:v>1.53009E-9</c:v>
                </c:pt>
                <c:pt idx="3324">
                  <c:v>1.53322E-9</c:v>
                </c:pt>
                <c:pt idx="3325">
                  <c:v>1.5363400000000001E-9</c:v>
                </c:pt>
                <c:pt idx="3326">
                  <c:v>1.5394700000000001E-9</c:v>
                </c:pt>
                <c:pt idx="3327">
                  <c:v>1.5425899999999999E-9</c:v>
                </c:pt>
                <c:pt idx="3328">
                  <c:v>1.5457199999999999E-9</c:v>
                </c:pt>
                <c:pt idx="3329">
                  <c:v>1.54884E-9</c:v>
                </c:pt>
                <c:pt idx="3330">
                  <c:v>1.55197E-9</c:v>
                </c:pt>
                <c:pt idx="3331">
                  <c:v>1.5550900000000001E-9</c:v>
                </c:pt>
                <c:pt idx="3332">
                  <c:v>1.55822E-9</c:v>
                </c:pt>
                <c:pt idx="3333">
                  <c:v>1.5613399999999999E-9</c:v>
                </c:pt>
                <c:pt idx="3334">
                  <c:v>1.5644700000000001E-9</c:v>
                </c:pt>
                <c:pt idx="3335">
                  <c:v>1.56759E-9</c:v>
                </c:pt>
                <c:pt idx="3336">
                  <c:v>1.5707199999999999E-9</c:v>
                </c:pt>
                <c:pt idx="3337">
                  <c:v>1.57384E-9</c:v>
                </c:pt>
                <c:pt idx="3338">
                  <c:v>1.57697E-9</c:v>
                </c:pt>
                <c:pt idx="3339">
                  <c:v>1.5800900000000001E-9</c:v>
                </c:pt>
                <c:pt idx="3340">
                  <c:v>1.58322E-9</c:v>
                </c:pt>
                <c:pt idx="3341">
                  <c:v>1.5863399999999999E-9</c:v>
                </c:pt>
                <c:pt idx="3342">
                  <c:v>1.5894700000000001E-9</c:v>
                </c:pt>
                <c:pt idx="3343">
                  <c:v>1.59259E-9</c:v>
                </c:pt>
                <c:pt idx="3344">
                  <c:v>1.5957199999999999E-9</c:v>
                </c:pt>
                <c:pt idx="3345">
                  <c:v>1.59884E-9</c:v>
                </c:pt>
                <c:pt idx="3346">
                  <c:v>1.60197E-9</c:v>
                </c:pt>
                <c:pt idx="3347">
                  <c:v>1.6050900000000001E-9</c:v>
                </c:pt>
                <c:pt idx="3348">
                  <c:v>1.6082200000000001E-9</c:v>
                </c:pt>
                <c:pt idx="3349">
                  <c:v>1.6113399999999999E-9</c:v>
                </c:pt>
                <c:pt idx="3350">
                  <c:v>1.6144699999999999E-9</c:v>
                </c:pt>
                <c:pt idx="3351">
                  <c:v>1.61759E-9</c:v>
                </c:pt>
                <c:pt idx="3352">
                  <c:v>1.62072E-9</c:v>
                </c:pt>
                <c:pt idx="3353">
                  <c:v>1.6238400000000001E-9</c:v>
                </c:pt>
                <c:pt idx="3354">
                  <c:v>1.62697E-9</c:v>
                </c:pt>
                <c:pt idx="3355">
                  <c:v>1.6300899999999999E-9</c:v>
                </c:pt>
                <c:pt idx="3356">
                  <c:v>1.6332200000000001E-9</c:v>
                </c:pt>
                <c:pt idx="3357">
                  <c:v>1.63634E-9</c:v>
                </c:pt>
                <c:pt idx="3358">
                  <c:v>1.6394699999999999E-9</c:v>
                </c:pt>
                <c:pt idx="3359">
                  <c:v>1.64259E-9</c:v>
                </c:pt>
                <c:pt idx="3360">
                  <c:v>1.64572E-9</c:v>
                </c:pt>
                <c:pt idx="3361">
                  <c:v>1.6488400000000001E-9</c:v>
                </c:pt>
                <c:pt idx="3362">
                  <c:v>1.65197E-9</c:v>
                </c:pt>
                <c:pt idx="3363">
                  <c:v>1.6550899999999999E-9</c:v>
                </c:pt>
                <c:pt idx="3364">
                  <c:v>1.6582200000000001E-9</c:v>
                </c:pt>
                <c:pt idx="3365">
                  <c:v>1.66134E-9</c:v>
                </c:pt>
                <c:pt idx="3366">
                  <c:v>1.6644699999999999E-9</c:v>
                </c:pt>
                <c:pt idx="3367">
                  <c:v>1.66759E-9</c:v>
                </c:pt>
                <c:pt idx="3368">
                  <c:v>1.67072E-9</c:v>
                </c:pt>
                <c:pt idx="3369">
                  <c:v>1.6738400000000001E-9</c:v>
                </c:pt>
                <c:pt idx="3370">
                  <c:v>1.6769700000000001E-9</c:v>
                </c:pt>
                <c:pt idx="3371">
                  <c:v>1.6800899999999999E-9</c:v>
                </c:pt>
                <c:pt idx="3372">
                  <c:v>1.6832199999999999E-9</c:v>
                </c:pt>
                <c:pt idx="3373">
                  <c:v>1.68634E-9</c:v>
                </c:pt>
                <c:pt idx="3374">
                  <c:v>1.68947E-9</c:v>
                </c:pt>
                <c:pt idx="3375">
                  <c:v>1.69259E-9</c:v>
                </c:pt>
                <c:pt idx="3376">
                  <c:v>1.69572E-9</c:v>
                </c:pt>
                <c:pt idx="3377">
                  <c:v>1.6988400000000001E-9</c:v>
                </c:pt>
                <c:pt idx="3378">
                  <c:v>1.7019700000000001E-9</c:v>
                </c:pt>
                <c:pt idx="3379">
                  <c:v>1.70509E-9</c:v>
                </c:pt>
                <c:pt idx="3380">
                  <c:v>1.7082199999999999E-9</c:v>
                </c:pt>
                <c:pt idx="3381">
                  <c:v>1.71134E-9</c:v>
                </c:pt>
                <c:pt idx="3382">
                  <c:v>1.71447E-9</c:v>
                </c:pt>
                <c:pt idx="3383">
                  <c:v>1.7175900000000001E-9</c:v>
                </c:pt>
                <c:pt idx="3384">
                  <c:v>1.72072E-9</c:v>
                </c:pt>
                <c:pt idx="3385">
                  <c:v>1.7238399999999999E-9</c:v>
                </c:pt>
                <c:pt idx="3386">
                  <c:v>1.7269700000000001E-9</c:v>
                </c:pt>
                <c:pt idx="3387">
                  <c:v>1.73009E-9</c:v>
                </c:pt>
                <c:pt idx="3388">
                  <c:v>1.7332199999999999E-9</c:v>
                </c:pt>
                <c:pt idx="3389">
                  <c:v>1.73634E-9</c:v>
                </c:pt>
                <c:pt idx="3390">
                  <c:v>1.73947E-9</c:v>
                </c:pt>
                <c:pt idx="3391">
                  <c:v>1.7425900000000001E-9</c:v>
                </c:pt>
                <c:pt idx="3392">
                  <c:v>1.74572E-9</c:v>
                </c:pt>
                <c:pt idx="3393">
                  <c:v>1.7488399999999999E-9</c:v>
                </c:pt>
                <c:pt idx="3394">
                  <c:v>1.7519700000000001E-9</c:v>
                </c:pt>
                <c:pt idx="3395">
                  <c:v>1.75509E-9</c:v>
                </c:pt>
                <c:pt idx="3396">
                  <c:v>1.75822E-9</c:v>
                </c:pt>
                <c:pt idx="3397">
                  <c:v>1.76134E-9</c:v>
                </c:pt>
                <c:pt idx="3398">
                  <c:v>1.76447E-9</c:v>
                </c:pt>
                <c:pt idx="3399">
                  <c:v>1.7675900000000001E-9</c:v>
                </c:pt>
                <c:pt idx="3400">
                  <c:v>1.7707200000000001E-9</c:v>
                </c:pt>
                <c:pt idx="3401">
                  <c:v>1.7738399999999999E-9</c:v>
                </c:pt>
                <c:pt idx="3402">
                  <c:v>1.7769699999999999E-9</c:v>
                </c:pt>
                <c:pt idx="3403">
                  <c:v>1.78009E-9</c:v>
                </c:pt>
                <c:pt idx="3404">
                  <c:v>1.78322E-9</c:v>
                </c:pt>
                <c:pt idx="3405">
                  <c:v>1.7863400000000001E-9</c:v>
                </c:pt>
                <c:pt idx="3406">
                  <c:v>1.78947E-9</c:v>
                </c:pt>
                <c:pt idx="3407">
                  <c:v>1.7925899999999999E-9</c:v>
                </c:pt>
                <c:pt idx="3408">
                  <c:v>1.7957200000000001E-9</c:v>
                </c:pt>
                <c:pt idx="3409">
                  <c:v>1.79884E-9</c:v>
                </c:pt>
                <c:pt idx="3410">
                  <c:v>1.8019699999999999E-9</c:v>
                </c:pt>
                <c:pt idx="3411">
                  <c:v>1.80509E-9</c:v>
                </c:pt>
                <c:pt idx="3412">
                  <c:v>1.80822E-9</c:v>
                </c:pt>
                <c:pt idx="3413">
                  <c:v>1.8113400000000001E-9</c:v>
                </c:pt>
                <c:pt idx="3414">
                  <c:v>1.81447E-9</c:v>
                </c:pt>
                <c:pt idx="3415">
                  <c:v>1.8175899999999999E-9</c:v>
                </c:pt>
                <c:pt idx="3416">
                  <c:v>1.8207200000000001E-9</c:v>
                </c:pt>
                <c:pt idx="3417">
                  <c:v>1.82384E-9</c:v>
                </c:pt>
                <c:pt idx="3418">
                  <c:v>1.8269699999999999E-9</c:v>
                </c:pt>
                <c:pt idx="3419">
                  <c:v>1.83009E-9</c:v>
                </c:pt>
                <c:pt idx="3420">
                  <c:v>1.83322E-9</c:v>
                </c:pt>
                <c:pt idx="3421">
                  <c:v>1.8363400000000001E-9</c:v>
                </c:pt>
                <c:pt idx="3422">
                  <c:v>1.8394700000000001E-9</c:v>
                </c:pt>
                <c:pt idx="3423">
                  <c:v>1.8425899999999999E-9</c:v>
                </c:pt>
                <c:pt idx="3424">
                  <c:v>1.8457199999999999E-9</c:v>
                </c:pt>
                <c:pt idx="3425">
                  <c:v>1.84884E-9</c:v>
                </c:pt>
                <c:pt idx="3426">
                  <c:v>1.85197E-9</c:v>
                </c:pt>
                <c:pt idx="3427">
                  <c:v>1.8550900000000001E-9</c:v>
                </c:pt>
                <c:pt idx="3428">
                  <c:v>1.85822E-9</c:v>
                </c:pt>
                <c:pt idx="3429">
                  <c:v>1.8613399999999999E-9</c:v>
                </c:pt>
                <c:pt idx="3430">
                  <c:v>1.8644699999999999E-9</c:v>
                </c:pt>
                <c:pt idx="3431">
                  <c:v>1.8675900000000002E-9</c:v>
                </c:pt>
                <c:pt idx="3432">
                  <c:v>1.8707199999999999E-9</c:v>
                </c:pt>
                <c:pt idx="3433">
                  <c:v>1.8738399999999998E-9</c:v>
                </c:pt>
                <c:pt idx="3434">
                  <c:v>1.87697E-9</c:v>
                </c:pt>
                <c:pt idx="3435">
                  <c:v>1.8800899999999999E-9</c:v>
                </c:pt>
                <c:pt idx="3436">
                  <c:v>1.88322E-9</c:v>
                </c:pt>
                <c:pt idx="3437">
                  <c:v>1.8863399999999999E-9</c:v>
                </c:pt>
                <c:pt idx="3438">
                  <c:v>1.8894700000000001E-9</c:v>
                </c:pt>
                <c:pt idx="3439">
                  <c:v>1.89259E-9</c:v>
                </c:pt>
                <c:pt idx="3440">
                  <c:v>1.8957200000000001E-9</c:v>
                </c:pt>
                <c:pt idx="3441">
                  <c:v>1.89884E-9</c:v>
                </c:pt>
                <c:pt idx="3442">
                  <c:v>1.9019700000000002E-9</c:v>
                </c:pt>
                <c:pt idx="3443">
                  <c:v>1.9050900000000001E-9</c:v>
                </c:pt>
                <c:pt idx="3444">
                  <c:v>1.9082199999999998E-9</c:v>
                </c:pt>
                <c:pt idx="3445">
                  <c:v>1.9113400000000001E-9</c:v>
                </c:pt>
                <c:pt idx="3446">
                  <c:v>1.9144699999999999E-9</c:v>
                </c:pt>
                <c:pt idx="3447">
                  <c:v>1.9175900000000002E-9</c:v>
                </c:pt>
                <c:pt idx="3448">
                  <c:v>1.92072E-9</c:v>
                </c:pt>
                <c:pt idx="3449">
                  <c:v>1.9238399999999998E-9</c:v>
                </c:pt>
                <c:pt idx="3450">
                  <c:v>1.92697E-9</c:v>
                </c:pt>
                <c:pt idx="3451">
                  <c:v>1.9300899999999999E-9</c:v>
                </c:pt>
                <c:pt idx="3452">
                  <c:v>1.9332200000000001E-9</c:v>
                </c:pt>
                <c:pt idx="3453">
                  <c:v>1.93634E-9</c:v>
                </c:pt>
                <c:pt idx="3454">
                  <c:v>1.9394700000000001E-9</c:v>
                </c:pt>
                <c:pt idx="3455">
                  <c:v>1.94259E-9</c:v>
                </c:pt>
                <c:pt idx="3456">
                  <c:v>1.9457200000000002E-9</c:v>
                </c:pt>
                <c:pt idx="3457">
                  <c:v>1.9488400000000001E-9</c:v>
                </c:pt>
                <c:pt idx="3458">
                  <c:v>1.9519699999999998E-9</c:v>
                </c:pt>
                <c:pt idx="3459">
                  <c:v>1.9550900000000001E-9</c:v>
                </c:pt>
                <c:pt idx="3460">
                  <c:v>1.9582199999999999E-9</c:v>
                </c:pt>
                <c:pt idx="3461">
                  <c:v>1.9613400000000002E-9</c:v>
                </c:pt>
                <c:pt idx="3462">
                  <c:v>1.9644699999999999E-9</c:v>
                </c:pt>
                <c:pt idx="3463">
                  <c:v>1.9675899999999998E-9</c:v>
                </c:pt>
                <c:pt idx="3464">
                  <c:v>1.97072E-9</c:v>
                </c:pt>
                <c:pt idx="3465">
                  <c:v>1.9738399999999999E-9</c:v>
                </c:pt>
                <c:pt idx="3466">
                  <c:v>1.9769700000000001E-9</c:v>
                </c:pt>
                <c:pt idx="3467">
                  <c:v>1.9800899999999999E-9</c:v>
                </c:pt>
                <c:pt idx="3468">
                  <c:v>1.9832200000000001E-9</c:v>
                </c:pt>
                <c:pt idx="3469">
                  <c:v>1.98634E-9</c:v>
                </c:pt>
                <c:pt idx="3470">
                  <c:v>1.9894700000000002E-9</c:v>
                </c:pt>
                <c:pt idx="3471">
                  <c:v>1.99259E-9</c:v>
                </c:pt>
                <c:pt idx="3472">
                  <c:v>1.9957199999999998E-9</c:v>
                </c:pt>
                <c:pt idx="3473">
                  <c:v>1.9988400000000001E-9</c:v>
                </c:pt>
                <c:pt idx="3474">
                  <c:v>2.0019699999999999E-9</c:v>
                </c:pt>
                <c:pt idx="3475">
                  <c:v>2.0050900000000002E-9</c:v>
                </c:pt>
                <c:pt idx="3476">
                  <c:v>2.0082199999999999E-9</c:v>
                </c:pt>
                <c:pt idx="3477">
                  <c:v>2.0113399999999998E-9</c:v>
                </c:pt>
                <c:pt idx="3478">
                  <c:v>2.01447E-9</c:v>
                </c:pt>
                <c:pt idx="3479">
                  <c:v>2.0175899999999999E-9</c:v>
                </c:pt>
                <c:pt idx="3480">
                  <c:v>2.02072E-9</c:v>
                </c:pt>
                <c:pt idx="3481">
                  <c:v>2.0238399999999999E-9</c:v>
                </c:pt>
                <c:pt idx="3482">
                  <c:v>2.0269700000000001E-9</c:v>
                </c:pt>
                <c:pt idx="3483">
                  <c:v>2.03009E-9</c:v>
                </c:pt>
                <c:pt idx="3484">
                  <c:v>2.0332200000000001E-9</c:v>
                </c:pt>
                <c:pt idx="3485">
                  <c:v>2.03634E-9</c:v>
                </c:pt>
                <c:pt idx="3486">
                  <c:v>2.0394700000000002E-9</c:v>
                </c:pt>
                <c:pt idx="3487">
                  <c:v>2.0425900000000001E-9</c:v>
                </c:pt>
                <c:pt idx="3488">
                  <c:v>2.0457199999999998E-9</c:v>
                </c:pt>
                <c:pt idx="3489">
                  <c:v>2.0488400000000001E-9</c:v>
                </c:pt>
                <c:pt idx="3490">
                  <c:v>2.0519699999999999E-9</c:v>
                </c:pt>
                <c:pt idx="3491">
                  <c:v>2.0550900000000002E-9</c:v>
                </c:pt>
                <c:pt idx="3492">
                  <c:v>2.05822E-9</c:v>
                </c:pt>
                <c:pt idx="3493">
                  <c:v>2.0613399999999998E-9</c:v>
                </c:pt>
                <c:pt idx="3494">
                  <c:v>2.06447E-9</c:v>
                </c:pt>
                <c:pt idx="3495">
                  <c:v>2.0675899999999999E-9</c:v>
                </c:pt>
                <c:pt idx="3496">
                  <c:v>2.0707200000000001E-9</c:v>
                </c:pt>
                <c:pt idx="3497">
                  <c:v>2.0738399999999999E-9</c:v>
                </c:pt>
                <c:pt idx="3498">
                  <c:v>2.0769700000000001E-9</c:v>
                </c:pt>
                <c:pt idx="3499">
                  <c:v>2.08009E-9</c:v>
                </c:pt>
                <c:pt idx="3500">
                  <c:v>2.0832200000000002E-9</c:v>
                </c:pt>
                <c:pt idx="3501">
                  <c:v>2.0863400000000001E-9</c:v>
                </c:pt>
                <c:pt idx="3502">
                  <c:v>2.0894699999999998E-9</c:v>
                </c:pt>
                <c:pt idx="3503">
                  <c:v>2.0925900000000001E-9</c:v>
                </c:pt>
                <c:pt idx="3504">
                  <c:v>2.0957199999999999E-9</c:v>
                </c:pt>
                <c:pt idx="3505">
                  <c:v>2.0988400000000002E-9</c:v>
                </c:pt>
                <c:pt idx="3506">
                  <c:v>2.1019699999999999E-9</c:v>
                </c:pt>
                <c:pt idx="3507">
                  <c:v>2.1050899999999998E-9</c:v>
                </c:pt>
                <c:pt idx="3508">
                  <c:v>2.10822E-9</c:v>
                </c:pt>
                <c:pt idx="3509">
                  <c:v>2.1113399999999999E-9</c:v>
                </c:pt>
                <c:pt idx="3510">
                  <c:v>2.11447E-9</c:v>
                </c:pt>
                <c:pt idx="3511">
                  <c:v>2.1175899999999999E-9</c:v>
                </c:pt>
                <c:pt idx="3512">
                  <c:v>2.1207200000000001E-9</c:v>
                </c:pt>
                <c:pt idx="3513">
                  <c:v>2.12384E-9</c:v>
                </c:pt>
                <c:pt idx="3514">
                  <c:v>2.1269700000000002E-9</c:v>
                </c:pt>
                <c:pt idx="3515">
                  <c:v>2.13009E-9</c:v>
                </c:pt>
                <c:pt idx="3516">
                  <c:v>2.1332199999999998E-9</c:v>
                </c:pt>
                <c:pt idx="3517">
                  <c:v>2.1363400000000001E-9</c:v>
                </c:pt>
                <c:pt idx="3518">
                  <c:v>2.1394699999999999E-9</c:v>
                </c:pt>
                <c:pt idx="3519">
                  <c:v>2.1425900000000001E-9</c:v>
                </c:pt>
                <c:pt idx="3520">
                  <c:v>2.1457199999999999E-9</c:v>
                </c:pt>
                <c:pt idx="3521">
                  <c:v>2.1488400000000002E-9</c:v>
                </c:pt>
                <c:pt idx="3522">
                  <c:v>2.15197E-9</c:v>
                </c:pt>
                <c:pt idx="3523">
                  <c:v>2.1550899999999998E-9</c:v>
                </c:pt>
                <c:pt idx="3524">
                  <c:v>2.15822E-9</c:v>
                </c:pt>
                <c:pt idx="3525">
                  <c:v>2.1613399999999999E-9</c:v>
                </c:pt>
                <c:pt idx="3526">
                  <c:v>2.1644700000000001E-9</c:v>
                </c:pt>
                <c:pt idx="3527">
                  <c:v>2.16759E-9</c:v>
                </c:pt>
                <c:pt idx="3528">
                  <c:v>2.1707200000000001E-9</c:v>
                </c:pt>
                <c:pt idx="3529">
                  <c:v>2.17384E-9</c:v>
                </c:pt>
                <c:pt idx="3530">
                  <c:v>2.1769700000000002E-9</c:v>
                </c:pt>
                <c:pt idx="3531">
                  <c:v>2.1800900000000001E-9</c:v>
                </c:pt>
                <c:pt idx="3532">
                  <c:v>2.1832199999999998E-9</c:v>
                </c:pt>
                <c:pt idx="3533">
                  <c:v>2.1863400000000001E-9</c:v>
                </c:pt>
                <c:pt idx="3534">
                  <c:v>2.1894699999999999E-9</c:v>
                </c:pt>
                <c:pt idx="3535">
                  <c:v>2.1925900000000002E-9</c:v>
                </c:pt>
                <c:pt idx="3536">
                  <c:v>2.1957199999999999E-9</c:v>
                </c:pt>
                <c:pt idx="3537">
                  <c:v>2.1988399999999998E-9</c:v>
                </c:pt>
                <c:pt idx="3538">
                  <c:v>2.20197E-9</c:v>
                </c:pt>
                <c:pt idx="3539">
                  <c:v>2.2050899999999999E-9</c:v>
                </c:pt>
                <c:pt idx="3540">
                  <c:v>2.2082200000000001E-9</c:v>
                </c:pt>
                <c:pt idx="3541">
                  <c:v>2.2113399999999999E-9</c:v>
                </c:pt>
                <c:pt idx="3542">
                  <c:v>2.2144700000000001E-9</c:v>
                </c:pt>
                <c:pt idx="3543">
                  <c:v>2.21759E-9</c:v>
                </c:pt>
                <c:pt idx="3544">
                  <c:v>2.2207200000000002E-9</c:v>
                </c:pt>
                <c:pt idx="3545">
                  <c:v>2.22384E-9</c:v>
                </c:pt>
                <c:pt idx="3546">
                  <c:v>2.2269699999999998E-9</c:v>
                </c:pt>
                <c:pt idx="3547">
                  <c:v>2.2300900000000001E-9</c:v>
                </c:pt>
                <c:pt idx="3548">
                  <c:v>2.2332199999999999E-9</c:v>
                </c:pt>
                <c:pt idx="3549">
                  <c:v>2.2363400000000002E-9</c:v>
                </c:pt>
                <c:pt idx="3550">
                  <c:v>2.2394699999999999E-9</c:v>
                </c:pt>
                <c:pt idx="3551">
                  <c:v>2.2425899999999998E-9</c:v>
                </c:pt>
                <c:pt idx="3552">
                  <c:v>2.24572E-9</c:v>
                </c:pt>
                <c:pt idx="3553">
                  <c:v>2.2488399999999999E-9</c:v>
                </c:pt>
                <c:pt idx="3554">
                  <c:v>2.25197E-9</c:v>
                </c:pt>
                <c:pt idx="3555">
                  <c:v>2.2550899999999999E-9</c:v>
                </c:pt>
                <c:pt idx="3556">
                  <c:v>2.2582200000000001E-9</c:v>
                </c:pt>
                <c:pt idx="3557">
                  <c:v>2.26134E-9</c:v>
                </c:pt>
                <c:pt idx="3558">
                  <c:v>2.2644700000000001E-9</c:v>
                </c:pt>
                <c:pt idx="3559">
                  <c:v>2.26759E-9</c:v>
                </c:pt>
                <c:pt idx="3560">
                  <c:v>2.2707200000000002E-9</c:v>
                </c:pt>
                <c:pt idx="3561">
                  <c:v>2.2738400000000001E-9</c:v>
                </c:pt>
                <c:pt idx="3562">
                  <c:v>2.2769699999999998E-9</c:v>
                </c:pt>
                <c:pt idx="3563">
                  <c:v>2.2800900000000001E-9</c:v>
                </c:pt>
                <c:pt idx="3564">
                  <c:v>2.2832199999999999E-9</c:v>
                </c:pt>
                <c:pt idx="3565">
                  <c:v>2.2863400000000002E-9</c:v>
                </c:pt>
                <c:pt idx="3566">
                  <c:v>2.28947E-9</c:v>
                </c:pt>
                <c:pt idx="3567">
                  <c:v>2.2925899999999998E-9</c:v>
                </c:pt>
                <c:pt idx="3568">
                  <c:v>2.29572E-9</c:v>
                </c:pt>
                <c:pt idx="3569">
                  <c:v>2.2988399999999999E-9</c:v>
                </c:pt>
                <c:pt idx="3570">
                  <c:v>2.3019700000000001E-9</c:v>
                </c:pt>
                <c:pt idx="3571">
                  <c:v>2.3050899999999999E-9</c:v>
                </c:pt>
                <c:pt idx="3572">
                  <c:v>2.3082200000000001E-9</c:v>
                </c:pt>
                <c:pt idx="3573">
                  <c:v>2.31134E-9</c:v>
                </c:pt>
                <c:pt idx="3574">
                  <c:v>2.3144700000000002E-9</c:v>
                </c:pt>
                <c:pt idx="3575">
                  <c:v>2.3175900000000001E-9</c:v>
                </c:pt>
                <c:pt idx="3576">
                  <c:v>2.3207199999999998E-9</c:v>
                </c:pt>
                <c:pt idx="3577">
                  <c:v>2.3238400000000001E-9</c:v>
                </c:pt>
                <c:pt idx="3578">
                  <c:v>2.3269699999999999E-9</c:v>
                </c:pt>
                <c:pt idx="3579">
                  <c:v>2.3300900000000002E-9</c:v>
                </c:pt>
                <c:pt idx="3580">
                  <c:v>2.3332199999999999E-9</c:v>
                </c:pt>
                <c:pt idx="3581">
                  <c:v>2.3363399999999998E-9</c:v>
                </c:pt>
                <c:pt idx="3582">
                  <c:v>2.33947E-9</c:v>
                </c:pt>
                <c:pt idx="3583">
                  <c:v>2.3425899999999999E-9</c:v>
                </c:pt>
                <c:pt idx="3584">
                  <c:v>2.34572E-9</c:v>
                </c:pt>
                <c:pt idx="3585">
                  <c:v>2.3488399999999999E-9</c:v>
                </c:pt>
                <c:pt idx="3586">
                  <c:v>2.3519700000000001E-9</c:v>
                </c:pt>
                <c:pt idx="3587">
                  <c:v>2.35509E-9</c:v>
                </c:pt>
                <c:pt idx="3588">
                  <c:v>2.3582200000000002E-9</c:v>
                </c:pt>
                <c:pt idx="3589">
                  <c:v>2.36134E-9</c:v>
                </c:pt>
                <c:pt idx="3590">
                  <c:v>2.3644699999999998E-9</c:v>
                </c:pt>
                <c:pt idx="3591">
                  <c:v>2.3675900000000001E-9</c:v>
                </c:pt>
                <c:pt idx="3592">
                  <c:v>2.3707199999999999E-9</c:v>
                </c:pt>
                <c:pt idx="3593">
                  <c:v>2.3738400000000001E-9</c:v>
                </c:pt>
                <c:pt idx="3594">
                  <c:v>2.3769699999999999E-9</c:v>
                </c:pt>
                <c:pt idx="3595">
                  <c:v>2.3800900000000002E-9</c:v>
                </c:pt>
                <c:pt idx="3596">
                  <c:v>2.38322E-9</c:v>
                </c:pt>
                <c:pt idx="3597">
                  <c:v>2.3863399999999998E-9</c:v>
                </c:pt>
                <c:pt idx="3598">
                  <c:v>2.38947E-9</c:v>
                </c:pt>
                <c:pt idx="3599">
                  <c:v>2.3925899999999999E-9</c:v>
                </c:pt>
                <c:pt idx="3600">
                  <c:v>2.3957200000000001E-9</c:v>
                </c:pt>
                <c:pt idx="3601">
                  <c:v>2.39884E-9</c:v>
                </c:pt>
                <c:pt idx="3602">
                  <c:v>2.4019700000000001E-9</c:v>
                </c:pt>
                <c:pt idx="3603">
                  <c:v>2.40509E-9</c:v>
                </c:pt>
                <c:pt idx="3604">
                  <c:v>2.4082200000000002E-9</c:v>
                </c:pt>
                <c:pt idx="3605">
                  <c:v>2.4113400000000001E-9</c:v>
                </c:pt>
                <c:pt idx="3606">
                  <c:v>2.4144699999999998E-9</c:v>
                </c:pt>
                <c:pt idx="3607">
                  <c:v>2.4175900000000001E-9</c:v>
                </c:pt>
                <c:pt idx="3608">
                  <c:v>2.4207199999999999E-9</c:v>
                </c:pt>
                <c:pt idx="3609">
                  <c:v>2.4238400000000002E-9</c:v>
                </c:pt>
                <c:pt idx="3610">
                  <c:v>2.4269699999999999E-9</c:v>
                </c:pt>
                <c:pt idx="3611">
                  <c:v>2.4300899999999998E-9</c:v>
                </c:pt>
                <c:pt idx="3612">
                  <c:v>2.43322E-9</c:v>
                </c:pt>
                <c:pt idx="3613">
                  <c:v>2.4363399999999999E-9</c:v>
                </c:pt>
                <c:pt idx="3614">
                  <c:v>2.4394700000000001E-9</c:v>
                </c:pt>
                <c:pt idx="3615">
                  <c:v>2.4425899999999999E-9</c:v>
                </c:pt>
                <c:pt idx="3616">
                  <c:v>2.4457200000000001E-9</c:v>
                </c:pt>
                <c:pt idx="3617">
                  <c:v>2.44884E-9</c:v>
                </c:pt>
                <c:pt idx="3618">
                  <c:v>2.4519700000000002E-9</c:v>
                </c:pt>
                <c:pt idx="3619">
                  <c:v>2.45509E-9</c:v>
                </c:pt>
                <c:pt idx="3620">
                  <c:v>2.4582199999999998E-9</c:v>
                </c:pt>
                <c:pt idx="3621">
                  <c:v>2.4613400000000001E-9</c:v>
                </c:pt>
                <c:pt idx="3622">
                  <c:v>2.4644699999999999E-9</c:v>
                </c:pt>
                <c:pt idx="3623">
                  <c:v>2.4675900000000002E-9</c:v>
                </c:pt>
                <c:pt idx="3624">
                  <c:v>2.4707199999999999E-9</c:v>
                </c:pt>
                <c:pt idx="3625">
                  <c:v>2.4738399999999998E-9</c:v>
                </c:pt>
                <c:pt idx="3626">
                  <c:v>2.47697E-9</c:v>
                </c:pt>
                <c:pt idx="3627">
                  <c:v>2.4800899999999999E-9</c:v>
                </c:pt>
                <c:pt idx="3628">
                  <c:v>2.48322E-9</c:v>
                </c:pt>
                <c:pt idx="3629">
                  <c:v>2.4863399999999999E-9</c:v>
                </c:pt>
                <c:pt idx="3630">
                  <c:v>2.4894700000000001E-9</c:v>
                </c:pt>
                <c:pt idx="3631">
                  <c:v>2.49259E-9</c:v>
                </c:pt>
                <c:pt idx="3632">
                  <c:v>2.4957200000000001E-9</c:v>
                </c:pt>
                <c:pt idx="3633">
                  <c:v>2.49884E-9</c:v>
                </c:pt>
                <c:pt idx="3634">
                  <c:v>2.5019700000000002E-9</c:v>
                </c:pt>
                <c:pt idx="3635">
                  <c:v>2.5050900000000001E-9</c:v>
                </c:pt>
                <c:pt idx="3636">
                  <c:v>2.5082199999999998E-9</c:v>
                </c:pt>
                <c:pt idx="3637">
                  <c:v>2.5113400000000001E-9</c:v>
                </c:pt>
                <c:pt idx="3638">
                  <c:v>2.5144699999999999E-9</c:v>
                </c:pt>
                <c:pt idx="3639">
                  <c:v>2.5175900000000002E-9</c:v>
                </c:pt>
                <c:pt idx="3640">
                  <c:v>2.52072E-9</c:v>
                </c:pt>
                <c:pt idx="3641">
                  <c:v>2.5238399999999998E-9</c:v>
                </c:pt>
                <c:pt idx="3642">
                  <c:v>2.52697E-9</c:v>
                </c:pt>
                <c:pt idx="3643">
                  <c:v>2.5300899999999999E-9</c:v>
                </c:pt>
                <c:pt idx="3644">
                  <c:v>2.5332200000000001E-9</c:v>
                </c:pt>
                <c:pt idx="3645">
                  <c:v>2.5363399999999999E-9</c:v>
                </c:pt>
                <c:pt idx="3646">
                  <c:v>2.5394700000000001E-9</c:v>
                </c:pt>
                <c:pt idx="3647">
                  <c:v>2.54259E-9</c:v>
                </c:pt>
                <c:pt idx="3648">
                  <c:v>2.5457200000000002E-9</c:v>
                </c:pt>
                <c:pt idx="3649">
                  <c:v>2.5488400000000001E-9</c:v>
                </c:pt>
                <c:pt idx="3650">
                  <c:v>2.5519699999999998E-9</c:v>
                </c:pt>
                <c:pt idx="3651">
                  <c:v>2.5550900000000001E-9</c:v>
                </c:pt>
                <c:pt idx="3652">
                  <c:v>2.5582199999999999E-9</c:v>
                </c:pt>
                <c:pt idx="3653">
                  <c:v>2.5613400000000002E-9</c:v>
                </c:pt>
                <c:pt idx="3654">
                  <c:v>2.5644699999999999E-9</c:v>
                </c:pt>
                <c:pt idx="3655">
                  <c:v>2.5675899999999998E-9</c:v>
                </c:pt>
                <c:pt idx="3656">
                  <c:v>2.57072E-9</c:v>
                </c:pt>
                <c:pt idx="3657">
                  <c:v>2.5738399999999999E-9</c:v>
                </c:pt>
                <c:pt idx="3658">
                  <c:v>2.57697E-9</c:v>
                </c:pt>
                <c:pt idx="3659">
                  <c:v>2.5800899999999999E-9</c:v>
                </c:pt>
                <c:pt idx="3660">
                  <c:v>2.5832200000000001E-9</c:v>
                </c:pt>
                <c:pt idx="3661">
                  <c:v>2.58634E-9</c:v>
                </c:pt>
                <c:pt idx="3662">
                  <c:v>2.5894700000000002E-9</c:v>
                </c:pt>
                <c:pt idx="3663">
                  <c:v>2.59259E-9</c:v>
                </c:pt>
                <c:pt idx="3664">
                  <c:v>2.5957199999999998E-9</c:v>
                </c:pt>
                <c:pt idx="3665">
                  <c:v>2.5988400000000001E-9</c:v>
                </c:pt>
                <c:pt idx="3666">
                  <c:v>2.6019699999999999E-9</c:v>
                </c:pt>
                <c:pt idx="3667">
                  <c:v>2.6050900000000002E-9</c:v>
                </c:pt>
                <c:pt idx="3668">
                  <c:v>2.6082199999999999E-9</c:v>
                </c:pt>
                <c:pt idx="3669">
                  <c:v>2.6113399999999998E-9</c:v>
                </c:pt>
                <c:pt idx="3670">
                  <c:v>2.61447E-9</c:v>
                </c:pt>
                <c:pt idx="3671">
                  <c:v>2.6175899999999998E-9</c:v>
                </c:pt>
                <c:pt idx="3672">
                  <c:v>2.62072E-9</c:v>
                </c:pt>
                <c:pt idx="3673">
                  <c:v>2.6238399999999999E-9</c:v>
                </c:pt>
                <c:pt idx="3674">
                  <c:v>2.6269700000000001E-9</c:v>
                </c:pt>
                <c:pt idx="3675">
                  <c:v>2.63009E-9</c:v>
                </c:pt>
                <c:pt idx="3676">
                  <c:v>2.6332200000000001E-9</c:v>
                </c:pt>
                <c:pt idx="3677">
                  <c:v>2.63634E-9</c:v>
                </c:pt>
                <c:pt idx="3678">
                  <c:v>2.6394700000000002E-9</c:v>
                </c:pt>
                <c:pt idx="3679">
                  <c:v>2.6425900000000001E-9</c:v>
                </c:pt>
                <c:pt idx="3680">
                  <c:v>2.6457199999999998E-9</c:v>
                </c:pt>
                <c:pt idx="3681">
                  <c:v>2.6488400000000001E-9</c:v>
                </c:pt>
                <c:pt idx="3682">
                  <c:v>2.6519699999999999E-9</c:v>
                </c:pt>
                <c:pt idx="3683">
                  <c:v>2.6550900000000002E-9</c:v>
                </c:pt>
                <c:pt idx="3684">
                  <c:v>2.6582199999999999E-9</c:v>
                </c:pt>
                <c:pt idx="3685">
                  <c:v>2.6613399999999998E-9</c:v>
                </c:pt>
                <c:pt idx="3686">
                  <c:v>2.66447E-9</c:v>
                </c:pt>
                <c:pt idx="3687">
                  <c:v>2.6675899999999999E-9</c:v>
                </c:pt>
                <c:pt idx="3688">
                  <c:v>2.6707200000000001E-9</c:v>
                </c:pt>
                <c:pt idx="3689">
                  <c:v>2.6738399999999999E-9</c:v>
                </c:pt>
                <c:pt idx="3690">
                  <c:v>2.6769700000000001E-9</c:v>
                </c:pt>
                <c:pt idx="3691">
                  <c:v>2.68009E-9</c:v>
                </c:pt>
                <c:pt idx="3692">
                  <c:v>2.6832200000000002E-9</c:v>
                </c:pt>
                <c:pt idx="3693">
                  <c:v>2.6863400000000001E-9</c:v>
                </c:pt>
                <c:pt idx="3694">
                  <c:v>2.6894699999999998E-9</c:v>
                </c:pt>
                <c:pt idx="3695">
                  <c:v>2.6925900000000001E-9</c:v>
                </c:pt>
                <c:pt idx="3696">
                  <c:v>2.6957199999999999E-9</c:v>
                </c:pt>
                <c:pt idx="3697">
                  <c:v>2.6988400000000002E-9</c:v>
                </c:pt>
                <c:pt idx="3698">
                  <c:v>2.7019699999999999E-9</c:v>
                </c:pt>
                <c:pt idx="3699">
                  <c:v>2.7050899999999998E-9</c:v>
                </c:pt>
                <c:pt idx="3700">
                  <c:v>2.70822E-9</c:v>
                </c:pt>
                <c:pt idx="3701">
                  <c:v>2.7113399999999999E-9</c:v>
                </c:pt>
                <c:pt idx="3702">
                  <c:v>2.71447E-9</c:v>
                </c:pt>
                <c:pt idx="3703">
                  <c:v>2.7175899999999999E-9</c:v>
                </c:pt>
                <c:pt idx="3704">
                  <c:v>2.7207200000000001E-9</c:v>
                </c:pt>
                <c:pt idx="3705">
                  <c:v>2.72384E-9</c:v>
                </c:pt>
                <c:pt idx="3706">
                  <c:v>2.7269700000000001E-9</c:v>
                </c:pt>
                <c:pt idx="3707">
                  <c:v>2.73009E-9</c:v>
                </c:pt>
                <c:pt idx="3708">
                  <c:v>2.7332200000000002E-9</c:v>
                </c:pt>
                <c:pt idx="3709">
                  <c:v>2.7363400000000001E-9</c:v>
                </c:pt>
                <c:pt idx="3710">
                  <c:v>2.7394699999999998E-9</c:v>
                </c:pt>
                <c:pt idx="3711">
                  <c:v>2.7425900000000001E-9</c:v>
                </c:pt>
                <c:pt idx="3712">
                  <c:v>2.7457199999999999E-9</c:v>
                </c:pt>
                <c:pt idx="3713">
                  <c:v>2.7488400000000002E-9</c:v>
                </c:pt>
                <c:pt idx="3714">
                  <c:v>2.75197E-9</c:v>
                </c:pt>
                <c:pt idx="3715">
                  <c:v>2.7550899999999998E-9</c:v>
                </c:pt>
                <c:pt idx="3716">
                  <c:v>2.75822E-9</c:v>
                </c:pt>
                <c:pt idx="3717">
                  <c:v>2.7613399999999999E-9</c:v>
                </c:pt>
                <c:pt idx="3718">
                  <c:v>2.7644700000000001E-9</c:v>
                </c:pt>
                <c:pt idx="3719">
                  <c:v>2.76759E-9</c:v>
                </c:pt>
                <c:pt idx="3720">
                  <c:v>2.7707200000000001E-9</c:v>
                </c:pt>
                <c:pt idx="3721">
                  <c:v>2.77384E-9</c:v>
                </c:pt>
                <c:pt idx="3722">
                  <c:v>2.7769700000000002E-9</c:v>
                </c:pt>
                <c:pt idx="3723">
                  <c:v>2.7800900000000001E-9</c:v>
                </c:pt>
                <c:pt idx="3724">
                  <c:v>2.7832199999999998E-9</c:v>
                </c:pt>
                <c:pt idx="3725">
                  <c:v>2.7863400000000001E-9</c:v>
                </c:pt>
                <c:pt idx="3726">
                  <c:v>2.7894699999999999E-9</c:v>
                </c:pt>
                <c:pt idx="3727">
                  <c:v>2.7925900000000002E-9</c:v>
                </c:pt>
                <c:pt idx="3728">
                  <c:v>2.7957199999999999E-9</c:v>
                </c:pt>
                <c:pt idx="3729">
                  <c:v>2.7988399999999998E-9</c:v>
                </c:pt>
                <c:pt idx="3730">
                  <c:v>2.80197E-9</c:v>
                </c:pt>
                <c:pt idx="3731">
                  <c:v>2.8050899999999999E-9</c:v>
                </c:pt>
                <c:pt idx="3732">
                  <c:v>2.80822E-9</c:v>
                </c:pt>
                <c:pt idx="3733">
                  <c:v>2.8113399999999999E-9</c:v>
                </c:pt>
                <c:pt idx="3734">
                  <c:v>2.8144700000000001E-9</c:v>
                </c:pt>
                <c:pt idx="3735">
                  <c:v>2.81759E-9</c:v>
                </c:pt>
                <c:pt idx="3736">
                  <c:v>2.8207200000000002E-9</c:v>
                </c:pt>
                <c:pt idx="3737">
                  <c:v>2.82384E-9</c:v>
                </c:pt>
                <c:pt idx="3738">
                  <c:v>2.8269699999999998E-9</c:v>
                </c:pt>
                <c:pt idx="3739">
                  <c:v>2.8300900000000001E-9</c:v>
                </c:pt>
                <c:pt idx="3740">
                  <c:v>2.8332199999999999E-9</c:v>
                </c:pt>
                <c:pt idx="3741">
                  <c:v>2.8363400000000002E-9</c:v>
                </c:pt>
                <c:pt idx="3742">
                  <c:v>2.8394699999999999E-9</c:v>
                </c:pt>
                <c:pt idx="3743">
                  <c:v>2.8425899999999998E-9</c:v>
                </c:pt>
                <c:pt idx="3744">
                  <c:v>2.84572E-9</c:v>
                </c:pt>
                <c:pt idx="3745">
                  <c:v>2.8488399999999999E-9</c:v>
                </c:pt>
                <c:pt idx="3746">
                  <c:v>2.85197E-9</c:v>
                </c:pt>
                <c:pt idx="3747">
                  <c:v>2.8550899999999999E-9</c:v>
                </c:pt>
                <c:pt idx="3748">
                  <c:v>2.8582200000000001E-9</c:v>
                </c:pt>
                <c:pt idx="3749">
                  <c:v>2.86134E-9</c:v>
                </c:pt>
                <c:pt idx="3750">
                  <c:v>2.8644700000000001E-9</c:v>
                </c:pt>
                <c:pt idx="3751">
                  <c:v>2.86759E-9</c:v>
                </c:pt>
                <c:pt idx="3752">
                  <c:v>2.8707200000000002E-9</c:v>
                </c:pt>
                <c:pt idx="3753">
                  <c:v>2.8738400000000001E-9</c:v>
                </c:pt>
                <c:pt idx="3754">
                  <c:v>2.8769699999999998E-9</c:v>
                </c:pt>
                <c:pt idx="3755">
                  <c:v>2.8800900000000001E-9</c:v>
                </c:pt>
                <c:pt idx="3756">
                  <c:v>2.8832199999999999E-9</c:v>
                </c:pt>
                <c:pt idx="3757">
                  <c:v>2.8863400000000002E-9</c:v>
                </c:pt>
                <c:pt idx="3758">
                  <c:v>2.8894699999999999E-9</c:v>
                </c:pt>
                <c:pt idx="3759">
                  <c:v>2.8925899999999998E-9</c:v>
                </c:pt>
                <c:pt idx="3760">
                  <c:v>2.89572E-9</c:v>
                </c:pt>
                <c:pt idx="3761">
                  <c:v>2.8988399999999999E-9</c:v>
                </c:pt>
                <c:pt idx="3762">
                  <c:v>2.9019700000000001E-9</c:v>
                </c:pt>
                <c:pt idx="3763">
                  <c:v>2.9050899999999999E-9</c:v>
                </c:pt>
                <c:pt idx="3764">
                  <c:v>2.9082200000000001E-9</c:v>
                </c:pt>
                <c:pt idx="3765">
                  <c:v>2.91134E-9</c:v>
                </c:pt>
                <c:pt idx="3766">
                  <c:v>2.9144700000000002E-9</c:v>
                </c:pt>
                <c:pt idx="3767">
                  <c:v>2.9175900000000001E-9</c:v>
                </c:pt>
                <c:pt idx="3768">
                  <c:v>2.9207199999999998E-9</c:v>
                </c:pt>
                <c:pt idx="3769">
                  <c:v>2.9238400000000001E-9</c:v>
                </c:pt>
                <c:pt idx="3770">
                  <c:v>2.9269699999999999E-9</c:v>
                </c:pt>
                <c:pt idx="3771">
                  <c:v>2.9300900000000002E-9</c:v>
                </c:pt>
                <c:pt idx="3772">
                  <c:v>2.9332199999999999E-9</c:v>
                </c:pt>
                <c:pt idx="3773">
                  <c:v>2.9363399999999998E-9</c:v>
                </c:pt>
                <c:pt idx="3774">
                  <c:v>2.93947E-9</c:v>
                </c:pt>
                <c:pt idx="3775">
                  <c:v>2.9425899999999999E-9</c:v>
                </c:pt>
                <c:pt idx="3776">
                  <c:v>2.94572E-9</c:v>
                </c:pt>
                <c:pt idx="3777">
                  <c:v>2.9488399999999999E-9</c:v>
                </c:pt>
                <c:pt idx="3778">
                  <c:v>2.9519700000000001E-9</c:v>
                </c:pt>
                <c:pt idx="3779">
                  <c:v>2.95509E-9</c:v>
                </c:pt>
                <c:pt idx="3780">
                  <c:v>2.9582200000000002E-9</c:v>
                </c:pt>
                <c:pt idx="3781">
                  <c:v>2.96134E-9</c:v>
                </c:pt>
                <c:pt idx="3782">
                  <c:v>2.9644699999999998E-9</c:v>
                </c:pt>
                <c:pt idx="3783">
                  <c:v>2.9675900000000001E-9</c:v>
                </c:pt>
                <c:pt idx="3784">
                  <c:v>2.9707199999999998E-9</c:v>
                </c:pt>
                <c:pt idx="3785">
                  <c:v>2.9738400000000001E-9</c:v>
                </c:pt>
                <c:pt idx="3786">
                  <c:v>2.9769699999999999E-9</c:v>
                </c:pt>
                <c:pt idx="3787">
                  <c:v>2.9800900000000002E-9</c:v>
                </c:pt>
                <c:pt idx="3788">
                  <c:v>2.98322E-9</c:v>
                </c:pt>
                <c:pt idx="3789">
                  <c:v>2.9863399999999998E-9</c:v>
                </c:pt>
                <c:pt idx="3790">
                  <c:v>2.98947E-9</c:v>
                </c:pt>
                <c:pt idx="3791">
                  <c:v>2.9925899999999999E-9</c:v>
                </c:pt>
                <c:pt idx="3792">
                  <c:v>2.9957200000000001E-9</c:v>
                </c:pt>
                <c:pt idx="3793">
                  <c:v>2.99884E-9</c:v>
                </c:pt>
                <c:pt idx="3794">
                  <c:v>3.0019700000000001E-9</c:v>
                </c:pt>
                <c:pt idx="3795">
                  <c:v>3.00509E-9</c:v>
                </c:pt>
                <c:pt idx="3796">
                  <c:v>3.0082200000000002E-9</c:v>
                </c:pt>
                <c:pt idx="3797">
                  <c:v>3.0113400000000001E-9</c:v>
                </c:pt>
                <c:pt idx="3798">
                  <c:v>3.0144699999999998E-9</c:v>
                </c:pt>
                <c:pt idx="3799">
                  <c:v>3.0175900000000001E-9</c:v>
                </c:pt>
                <c:pt idx="3800">
                  <c:v>3.0207199999999999E-9</c:v>
                </c:pt>
                <c:pt idx="3801">
                  <c:v>3.0238400000000002E-9</c:v>
                </c:pt>
                <c:pt idx="3802">
                  <c:v>3.0269699999999999E-9</c:v>
                </c:pt>
                <c:pt idx="3803">
                  <c:v>3.0300899999999998E-9</c:v>
                </c:pt>
                <c:pt idx="3804">
                  <c:v>3.03322E-9</c:v>
                </c:pt>
                <c:pt idx="3805">
                  <c:v>3.0363399999999999E-9</c:v>
                </c:pt>
                <c:pt idx="3806">
                  <c:v>3.0394700000000001E-9</c:v>
                </c:pt>
                <c:pt idx="3807">
                  <c:v>3.0425899999999999E-9</c:v>
                </c:pt>
                <c:pt idx="3808">
                  <c:v>3.0457200000000001E-9</c:v>
                </c:pt>
                <c:pt idx="3809">
                  <c:v>3.04884E-9</c:v>
                </c:pt>
                <c:pt idx="3810">
                  <c:v>3.0519700000000002E-9</c:v>
                </c:pt>
                <c:pt idx="3811">
                  <c:v>3.05509E-9</c:v>
                </c:pt>
                <c:pt idx="3812">
                  <c:v>3.0582199999999998E-9</c:v>
                </c:pt>
                <c:pt idx="3813">
                  <c:v>3.0613400000000001E-9</c:v>
                </c:pt>
                <c:pt idx="3814">
                  <c:v>3.0644699999999999E-9</c:v>
                </c:pt>
                <c:pt idx="3815">
                  <c:v>3.0675900000000002E-9</c:v>
                </c:pt>
                <c:pt idx="3816">
                  <c:v>3.0707199999999999E-9</c:v>
                </c:pt>
                <c:pt idx="3817">
                  <c:v>3.0738399999999998E-9</c:v>
                </c:pt>
                <c:pt idx="3818">
                  <c:v>3.07697E-9</c:v>
                </c:pt>
                <c:pt idx="3819">
                  <c:v>3.0800899999999999E-9</c:v>
                </c:pt>
                <c:pt idx="3820">
                  <c:v>3.08322E-9</c:v>
                </c:pt>
                <c:pt idx="3821">
                  <c:v>3.0863399999999999E-9</c:v>
                </c:pt>
                <c:pt idx="3822">
                  <c:v>3.0894700000000001E-9</c:v>
                </c:pt>
                <c:pt idx="3823">
                  <c:v>3.09259E-9</c:v>
                </c:pt>
                <c:pt idx="3824">
                  <c:v>3.0957200000000001E-9</c:v>
                </c:pt>
                <c:pt idx="3825">
                  <c:v>3.09884E-9</c:v>
                </c:pt>
                <c:pt idx="3826">
                  <c:v>3.1019700000000002E-9</c:v>
                </c:pt>
                <c:pt idx="3827">
                  <c:v>3.1050900000000001E-9</c:v>
                </c:pt>
                <c:pt idx="3828">
                  <c:v>3.1082199999999998E-9</c:v>
                </c:pt>
                <c:pt idx="3829">
                  <c:v>3.1113400000000001E-9</c:v>
                </c:pt>
                <c:pt idx="3830">
                  <c:v>3.1144699999999999E-9</c:v>
                </c:pt>
                <c:pt idx="3831">
                  <c:v>3.1175900000000002E-9</c:v>
                </c:pt>
                <c:pt idx="3832">
                  <c:v>3.12072E-9</c:v>
                </c:pt>
                <c:pt idx="3833">
                  <c:v>3.1238399999999998E-9</c:v>
                </c:pt>
                <c:pt idx="3834">
                  <c:v>3.12697E-9</c:v>
                </c:pt>
                <c:pt idx="3835">
                  <c:v>3.1300899999999999E-9</c:v>
                </c:pt>
                <c:pt idx="3836">
                  <c:v>3.1332200000000001E-9</c:v>
                </c:pt>
                <c:pt idx="3837">
                  <c:v>3.1363399999999999E-9</c:v>
                </c:pt>
                <c:pt idx="3838">
                  <c:v>3.1394700000000001E-9</c:v>
                </c:pt>
                <c:pt idx="3839">
                  <c:v>3.14259E-9</c:v>
                </c:pt>
                <c:pt idx="3840">
                  <c:v>3.1457200000000002E-9</c:v>
                </c:pt>
                <c:pt idx="3841">
                  <c:v>3.1488400000000001E-9</c:v>
                </c:pt>
                <c:pt idx="3842">
                  <c:v>3.1519699999999998E-9</c:v>
                </c:pt>
                <c:pt idx="3843">
                  <c:v>3.1550900000000001E-9</c:v>
                </c:pt>
                <c:pt idx="3844">
                  <c:v>3.1582199999999999E-9</c:v>
                </c:pt>
                <c:pt idx="3845">
                  <c:v>3.1613400000000002E-9</c:v>
                </c:pt>
                <c:pt idx="3846">
                  <c:v>3.1644699999999999E-9</c:v>
                </c:pt>
                <c:pt idx="3847">
                  <c:v>3.1675899999999998E-9</c:v>
                </c:pt>
                <c:pt idx="3848">
                  <c:v>3.17072E-9</c:v>
                </c:pt>
                <c:pt idx="3849">
                  <c:v>3.1738399999999999E-9</c:v>
                </c:pt>
                <c:pt idx="3850">
                  <c:v>3.17697E-9</c:v>
                </c:pt>
                <c:pt idx="3851">
                  <c:v>3.1800899999999999E-9</c:v>
                </c:pt>
                <c:pt idx="3852">
                  <c:v>3.1832200000000001E-9</c:v>
                </c:pt>
                <c:pt idx="3853">
                  <c:v>3.18634E-9</c:v>
                </c:pt>
                <c:pt idx="3854">
                  <c:v>3.1894700000000002E-9</c:v>
                </c:pt>
                <c:pt idx="3855">
                  <c:v>3.19259E-9</c:v>
                </c:pt>
                <c:pt idx="3856">
                  <c:v>3.1957199999999998E-9</c:v>
                </c:pt>
                <c:pt idx="3857">
                  <c:v>3.1988400000000001E-9</c:v>
                </c:pt>
                <c:pt idx="3858">
                  <c:v>3.2019699999999999E-9</c:v>
                </c:pt>
                <c:pt idx="3859">
                  <c:v>3.2050900000000001E-9</c:v>
                </c:pt>
                <c:pt idx="3860">
                  <c:v>3.2082199999999999E-9</c:v>
                </c:pt>
                <c:pt idx="3861">
                  <c:v>3.2113400000000002E-9</c:v>
                </c:pt>
                <c:pt idx="3862">
                  <c:v>3.21447E-9</c:v>
                </c:pt>
                <c:pt idx="3863">
                  <c:v>3.2175899999999998E-9</c:v>
                </c:pt>
                <c:pt idx="3864">
                  <c:v>3.22072E-9</c:v>
                </c:pt>
                <c:pt idx="3865">
                  <c:v>3.2238399999999999E-9</c:v>
                </c:pt>
                <c:pt idx="3866">
                  <c:v>3.2269700000000001E-9</c:v>
                </c:pt>
                <c:pt idx="3867">
                  <c:v>3.23009E-9</c:v>
                </c:pt>
                <c:pt idx="3868">
                  <c:v>3.2332200000000001E-9</c:v>
                </c:pt>
                <c:pt idx="3869">
                  <c:v>3.23634E-9</c:v>
                </c:pt>
                <c:pt idx="3870">
                  <c:v>3.2394700000000002E-9</c:v>
                </c:pt>
                <c:pt idx="3871">
                  <c:v>3.2425900000000001E-9</c:v>
                </c:pt>
                <c:pt idx="3872">
                  <c:v>3.2457199999999998E-9</c:v>
                </c:pt>
                <c:pt idx="3873">
                  <c:v>3.2488400000000001E-9</c:v>
                </c:pt>
                <c:pt idx="3874">
                  <c:v>3.2519699999999999E-9</c:v>
                </c:pt>
                <c:pt idx="3875">
                  <c:v>3.2550900000000002E-9</c:v>
                </c:pt>
                <c:pt idx="3876">
                  <c:v>3.2582199999999999E-9</c:v>
                </c:pt>
                <c:pt idx="3877">
                  <c:v>3.2613399999999998E-9</c:v>
                </c:pt>
                <c:pt idx="3878">
                  <c:v>3.26447E-9</c:v>
                </c:pt>
                <c:pt idx="3879">
                  <c:v>3.2675899999999999E-9</c:v>
                </c:pt>
                <c:pt idx="3880">
                  <c:v>3.2707200000000001E-9</c:v>
                </c:pt>
                <c:pt idx="3881">
                  <c:v>3.2738399999999999E-9</c:v>
                </c:pt>
                <c:pt idx="3882">
                  <c:v>3.2769700000000001E-9</c:v>
                </c:pt>
                <c:pt idx="3883">
                  <c:v>3.28009E-9</c:v>
                </c:pt>
                <c:pt idx="3884">
                  <c:v>3.2832200000000002E-9</c:v>
                </c:pt>
                <c:pt idx="3885">
                  <c:v>3.28634E-9</c:v>
                </c:pt>
                <c:pt idx="3886">
                  <c:v>3.2894699999999998E-9</c:v>
                </c:pt>
                <c:pt idx="3887">
                  <c:v>3.2925900000000001E-9</c:v>
                </c:pt>
                <c:pt idx="3888">
                  <c:v>3.2957199999999999E-9</c:v>
                </c:pt>
                <c:pt idx="3889">
                  <c:v>3.2988400000000002E-9</c:v>
                </c:pt>
                <c:pt idx="3890">
                  <c:v>3.3019699999999999E-9</c:v>
                </c:pt>
                <c:pt idx="3891">
                  <c:v>3.3050899999999998E-9</c:v>
                </c:pt>
                <c:pt idx="3892">
                  <c:v>3.30822E-9</c:v>
                </c:pt>
                <c:pt idx="3893">
                  <c:v>3.3113399999999999E-9</c:v>
                </c:pt>
                <c:pt idx="3894">
                  <c:v>3.31447E-9</c:v>
                </c:pt>
                <c:pt idx="3895">
                  <c:v>3.3175899999999999E-9</c:v>
                </c:pt>
                <c:pt idx="3896">
                  <c:v>3.3207200000000001E-9</c:v>
                </c:pt>
                <c:pt idx="3897">
                  <c:v>3.32384E-9</c:v>
                </c:pt>
                <c:pt idx="3898">
                  <c:v>3.3269700000000001E-9</c:v>
                </c:pt>
                <c:pt idx="3899">
                  <c:v>3.33009E-9</c:v>
                </c:pt>
                <c:pt idx="3900">
                  <c:v>3.3332200000000002E-9</c:v>
                </c:pt>
                <c:pt idx="3901">
                  <c:v>3.3363400000000001E-9</c:v>
                </c:pt>
                <c:pt idx="3902">
                  <c:v>3.3394699999999998E-9</c:v>
                </c:pt>
                <c:pt idx="3903">
                  <c:v>3.3425900000000001E-9</c:v>
                </c:pt>
                <c:pt idx="3904">
                  <c:v>3.3457199999999999E-9</c:v>
                </c:pt>
                <c:pt idx="3905">
                  <c:v>3.3488400000000002E-9</c:v>
                </c:pt>
                <c:pt idx="3906">
                  <c:v>3.35197E-9</c:v>
                </c:pt>
                <c:pt idx="3907">
                  <c:v>3.3550899999999998E-9</c:v>
                </c:pt>
                <c:pt idx="3908">
                  <c:v>3.35822E-9</c:v>
                </c:pt>
                <c:pt idx="3909">
                  <c:v>3.3613399999999999E-9</c:v>
                </c:pt>
                <c:pt idx="3910">
                  <c:v>3.3644700000000001E-9</c:v>
                </c:pt>
                <c:pt idx="3911">
                  <c:v>3.3675899999999999E-9</c:v>
                </c:pt>
                <c:pt idx="3912">
                  <c:v>3.3707200000000001E-9</c:v>
                </c:pt>
                <c:pt idx="3913">
                  <c:v>3.37384E-9</c:v>
                </c:pt>
                <c:pt idx="3914">
                  <c:v>3.3769700000000002E-9</c:v>
                </c:pt>
                <c:pt idx="3915">
                  <c:v>3.3800900000000001E-9</c:v>
                </c:pt>
                <c:pt idx="3916">
                  <c:v>3.3832199999999998E-9</c:v>
                </c:pt>
                <c:pt idx="3917">
                  <c:v>3.3863400000000001E-9</c:v>
                </c:pt>
                <c:pt idx="3918">
                  <c:v>3.3894699999999999E-9</c:v>
                </c:pt>
                <c:pt idx="3919">
                  <c:v>3.3925900000000002E-9</c:v>
                </c:pt>
                <c:pt idx="3920">
                  <c:v>3.3957199999999999E-9</c:v>
                </c:pt>
                <c:pt idx="3921">
                  <c:v>3.3988399999999998E-9</c:v>
                </c:pt>
                <c:pt idx="3922">
                  <c:v>3.40197E-9</c:v>
                </c:pt>
                <c:pt idx="3923">
                  <c:v>3.4050899999999999E-9</c:v>
                </c:pt>
                <c:pt idx="3924">
                  <c:v>3.40822E-9</c:v>
                </c:pt>
                <c:pt idx="3925">
                  <c:v>3.4113399999999999E-9</c:v>
                </c:pt>
                <c:pt idx="3926">
                  <c:v>3.4144700000000001E-9</c:v>
                </c:pt>
                <c:pt idx="3927">
                  <c:v>3.41759E-9</c:v>
                </c:pt>
                <c:pt idx="3928">
                  <c:v>3.4207200000000002E-9</c:v>
                </c:pt>
                <c:pt idx="3929">
                  <c:v>3.42384E-9</c:v>
                </c:pt>
                <c:pt idx="3930">
                  <c:v>3.4269699999999998E-9</c:v>
                </c:pt>
                <c:pt idx="3931">
                  <c:v>3.4300900000000001E-9</c:v>
                </c:pt>
                <c:pt idx="3932">
                  <c:v>3.4332199999999999E-9</c:v>
                </c:pt>
                <c:pt idx="3933">
                  <c:v>3.4363400000000002E-9</c:v>
                </c:pt>
                <c:pt idx="3934">
                  <c:v>3.4394699999999999E-9</c:v>
                </c:pt>
                <c:pt idx="3935">
                  <c:v>3.4425900000000002E-9</c:v>
                </c:pt>
                <c:pt idx="3936">
                  <c:v>3.44572E-9</c:v>
                </c:pt>
                <c:pt idx="3937">
                  <c:v>3.4488399999999998E-9</c:v>
                </c:pt>
                <c:pt idx="3938">
                  <c:v>3.45197E-9</c:v>
                </c:pt>
                <c:pt idx="3939">
                  <c:v>3.4550899999999999E-9</c:v>
                </c:pt>
                <c:pt idx="3940">
                  <c:v>3.4582200000000001E-9</c:v>
                </c:pt>
                <c:pt idx="3941">
                  <c:v>3.46134E-9</c:v>
                </c:pt>
                <c:pt idx="3942">
                  <c:v>3.4644700000000001E-9</c:v>
                </c:pt>
                <c:pt idx="3943">
                  <c:v>3.46759E-9</c:v>
                </c:pt>
                <c:pt idx="3944">
                  <c:v>3.4707200000000002E-9</c:v>
                </c:pt>
                <c:pt idx="3945">
                  <c:v>3.4738400000000001E-9</c:v>
                </c:pt>
                <c:pt idx="3946">
                  <c:v>3.4769699999999998E-9</c:v>
                </c:pt>
                <c:pt idx="3947">
                  <c:v>3.4800900000000001E-9</c:v>
                </c:pt>
                <c:pt idx="3948">
                  <c:v>3.4832199999999999E-9</c:v>
                </c:pt>
                <c:pt idx="3949">
                  <c:v>3.4863400000000002E-9</c:v>
                </c:pt>
                <c:pt idx="3950">
                  <c:v>3.4894699999999999E-9</c:v>
                </c:pt>
                <c:pt idx="3951">
                  <c:v>3.4925899999999998E-9</c:v>
                </c:pt>
                <c:pt idx="3952">
                  <c:v>3.49572E-9</c:v>
                </c:pt>
                <c:pt idx="3953">
                  <c:v>3.4988399999999999E-9</c:v>
                </c:pt>
                <c:pt idx="3954">
                  <c:v>3.5019700000000001E-9</c:v>
                </c:pt>
                <c:pt idx="3955">
                  <c:v>3.5050899999999999E-9</c:v>
                </c:pt>
                <c:pt idx="3956">
                  <c:v>3.5082200000000001E-9</c:v>
                </c:pt>
                <c:pt idx="3957">
                  <c:v>3.51134E-9</c:v>
                </c:pt>
                <c:pt idx="3958">
                  <c:v>3.5144700000000002E-9</c:v>
                </c:pt>
                <c:pt idx="3959">
                  <c:v>3.5175900000000001E-9</c:v>
                </c:pt>
                <c:pt idx="3960">
                  <c:v>3.5207199999999998E-9</c:v>
                </c:pt>
                <c:pt idx="3961">
                  <c:v>3.5238400000000001E-9</c:v>
                </c:pt>
                <c:pt idx="3962">
                  <c:v>3.5269699999999999E-9</c:v>
                </c:pt>
                <c:pt idx="3963">
                  <c:v>3.5300900000000002E-9</c:v>
                </c:pt>
                <c:pt idx="3964">
                  <c:v>3.5332199999999999E-9</c:v>
                </c:pt>
                <c:pt idx="3965">
                  <c:v>3.5363399999999998E-9</c:v>
                </c:pt>
                <c:pt idx="3966">
                  <c:v>3.53947E-9</c:v>
                </c:pt>
                <c:pt idx="3967">
                  <c:v>3.5425899999999999E-9</c:v>
                </c:pt>
                <c:pt idx="3968">
                  <c:v>3.54572E-9</c:v>
                </c:pt>
                <c:pt idx="3969">
                  <c:v>3.5488399999999999E-9</c:v>
                </c:pt>
                <c:pt idx="3970">
                  <c:v>3.5519700000000001E-9</c:v>
                </c:pt>
                <c:pt idx="3971">
                  <c:v>3.55509E-9</c:v>
                </c:pt>
                <c:pt idx="3972">
                  <c:v>3.5582200000000001E-9</c:v>
                </c:pt>
                <c:pt idx="3973">
                  <c:v>3.56134E-9</c:v>
                </c:pt>
                <c:pt idx="3974">
                  <c:v>3.5644700000000002E-9</c:v>
                </c:pt>
                <c:pt idx="3975">
                  <c:v>3.5675900000000001E-9</c:v>
                </c:pt>
                <c:pt idx="3976">
                  <c:v>3.5707199999999998E-9</c:v>
                </c:pt>
                <c:pt idx="3977">
                  <c:v>3.5738400000000001E-9</c:v>
                </c:pt>
                <c:pt idx="3978">
                  <c:v>3.5769699999999999E-9</c:v>
                </c:pt>
                <c:pt idx="3979">
                  <c:v>3.5800900000000002E-9</c:v>
                </c:pt>
                <c:pt idx="3980">
                  <c:v>3.58322E-9</c:v>
                </c:pt>
                <c:pt idx="3981">
                  <c:v>3.5863399999999998E-9</c:v>
                </c:pt>
                <c:pt idx="3982">
                  <c:v>3.58947E-9</c:v>
                </c:pt>
                <c:pt idx="3983">
                  <c:v>3.5925899999999999E-9</c:v>
                </c:pt>
                <c:pt idx="3984">
                  <c:v>3.5957200000000001E-9</c:v>
                </c:pt>
                <c:pt idx="3985">
                  <c:v>3.59884E-9</c:v>
                </c:pt>
                <c:pt idx="3986">
                  <c:v>3.6019700000000001E-9</c:v>
                </c:pt>
                <c:pt idx="3987">
                  <c:v>3.60509E-9</c:v>
                </c:pt>
                <c:pt idx="3988">
                  <c:v>3.6082200000000002E-9</c:v>
                </c:pt>
                <c:pt idx="3989">
                  <c:v>3.6113400000000001E-9</c:v>
                </c:pt>
                <c:pt idx="3990">
                  <c:v>3.6144699999999998E-9</c:v>
                </c:pt>
                <c:pt idx="3991">
                  <c:v>3.6175900000000001E-9</c:v>
                </c:pt>
                <c:pt idx="3992">
                  <c:v>3.6207199999999999E-9</c:v>
                </c:pt>
                <c:pt idx="3993">
                  <c:v>3.6238400000000002E-9</c:v>
                </c:pt>
                <c:pt idx="3994">
                  <c:v>3.6269699999999999E-9</c:v>
                </c:pt>
                <c:pt idx="3995">
                  <c:v>3.6300899999999998E-9</c:v>
                </c:pt>
                <c:pt idx="3996">
                  <c:v>3.63322E-9</c:v>
                </c:pt>
                <c:pt idx="3997">
                  <c:v>3.6363399999999999E-9</c:v>
                </c:pt>
                <c:pt idx="3998">
                  <c:v>3.63947E-9</c:v>
                </c:pt>
                <c:pt idx="3999">
                  <c:v>3.6425899999999999E-9</c:v>
                </c:pt>
                <c:pt idx="4000">
                  <c:v>3.6457200000000001E-9</c:v>
                </c:pt>
                <c:pt idx="4001">
                  <c:v>3.64884E-9</c:v>
                </c:pt>
                <c:pt idx="4002">
                  <c:v>3.6519700000000002E-9</c:v>
                </c:pt>
                <c:pt idx="4003">
                  <c:v>3.65509E-9</c:v>
                </c:pt>
                <c:pt idx="4004">
                  <c:v>3.6582199999999998E-9</c:v>
                </c:pt>
                <c:pt idx="4005">
                  <c:v>3.6613400000000001E-9</c:v>
                </c:pt>
                <c:pt idx="4006">
                  <c:v>3.6644699999999999E-9</c:v>
                </c:pt>
                <c:pt idx="4007">
                  <c:v>3.6675900000000002E-9</c:v>
                </c:pt>
                <c:pt idx="4008">
                  <c:v>3.6707199999999999E-9</c:v>
                </c:pt>
                <c:pt idx="4009">
                  <c:v>3.6738399999999998E-9</c:v>
                </c:pt>
                <c:pt idx="4010">
                  <c:v>3.67697E-9</c:v>
                </c:pt>
                <c:pt idx="4011">
                  <c:v>3.6800899999999999E-9</c:v>
                </c:pt>
                <c:pt idx="4012">
                  <c:v>3.68322E-9</c:v>
                </c:pt>
                <c:pt idx="4013">
                  <c:v>3.6863399999999999E-9</c:v>
                </c:pt>
                <c:pt idx="4014">
                  <c:v>3.6894700000000001E-9</c:v>
                </c:pt>
                <c:pt idx="4015">
                  <c:v>3.69259E-9</c:v>
                </c:pt>
                <c:pt idx="4016">
                  <c:v>3.6957200000000001E-9</c:v>
                </c:pt>
                <c:pt idx="4017">
                  <c:v>3.69884E-9</c:v>
                </c:pt>
                <c:pt idx="4018">
                  <c:v>3.7019700000000002E-9</c:v>
                </c:pt>
                <c:pt idx="4019">
                  <c:v>3.7050900000000001E-9</c:v>
                </c:pt>
                <c:pt idx="4020">
                  <c:v>3.7082199999999998E-9</c:v>
                </c:pt>
                <c:pt idx="4021">
                  <c:v>3.7113400000000001E-9</c:v>
                </c:pt>
                <c:pt idx="4022">
                  <c:v>3.7144699999999999E-9</c:v>
                </c:pt>
                <c:pt idx="4023">
                  <c:v>3.7175900000000002E-9</c:v>
                </c:pt>
                <c:pt idx="4024">
                  <c:v>3.7207199999999999E-9</c:v>
                </c:pt>
                <c:pt idx="4025">
                  <c:v>3.7238399999999998E-9</c:v>
                </c:pt>
                <c:pt idx="4026">
                  <c:v>3.7269699999999996E-9</c:v>
                </c:pt>
                <c:pt idx="4027">
                  <c:v>3.7300899999999999E-9</c:v>
                </c:pt>
                <c:pt idx="4028">
                  <c:v>3.7332200000000001E-9</c:v>
                </c:pt>
                <c:pt idx="4029">
                  <c:v>3.7363400000000004E-9</c:v>
                </c:pt>
                <c:pt idx="4030">
                  <c:v>3.7394699999999997E-9</c:v>
                </c:pt>
                <c:pt idx="4031">
                  <c:v>3.74259E-9</c:v>
                </c:pt>
                <c:pt idx="4032">
                  <c:v>3.7457200000000002E-9</c:v>
                </c:pt>
                <c:pt idx="4033">
                  <c:v>3.7488399999999996E-9</c:v>
                </c:pt>
                <c:pt idx="4034">
                  <c:v>3.7519699999999998E-9</c:v>
                </c:pt>
                <c:pt idx="4035">
                  <c:v>3.7550900000000001E-9</c:v>
                </c:pt>
                <c:pt idx="4036">
                  <c:v>3.7582200000000003E-9</c:v>
                </c:pt>
                <c:pt idx="4037">
                  <c:v>3.7613399999999998E-9</c:v>
                </c:pt>
                <c:pt idx="4038">
                  <c:v>3.7644699999999999E-9</c:v>
                </c:pt>
                <c:pt idx="4039">
                  <c:v>3.7675900000000002E-9</c:v>
                </c:pt>
                <c:pt idx="4040">
                  <c:v>3.7707200000000004E-9</c:v>
                </c:pt>
                <c:pt idx="4041">
                  <c:v>3.7738399999999999E-9</c:v>
                </c:pt>
                <c:pt idx="4042">
                  <c:v>3.77697E-9</c:v>
                </c:pt>
                <c:pt idx="4043">
                  <c:v>3.7800900000000003E-9</c:v>
                </c:pt>
                <c:pt idx="4044">
                  <c:v>3.7832199999999997E-9</c:v>
                </c:pt>
                <c:pt idx="4045">
                  <c:v>3.78634E-9</c:v>
                </c:pt>
                <c:pt idx="4046">
                  <c:v>3.7894700000000001E-9</c:v>
                </c:pt>
                <c:pt idx="4047">
                  <c:v>3.7925899999999996E-9</c:v>
                </c:pt>
                <c:pt idx="4048">
                  <c:v>3.7957199999999998E-9</c:v>
                </c:pt>
                <c:pt idx="4049">
                  <c:v>3.7988400000000001E-9</c:v>
                </c:pt>
                <c:pt idx="4050">
                  <c:v>3.8019700000000003E-9</c:v>
                </c:pt>
                <c:pt idx="4051">
                  <c:v>3.8050899999999997E-9</c:v>
                </c:pt>
                <c:pt idx="4052">
                  <c:v>3.8082199999999999E-9</c:v>
                </c:pt>
                <c:pt idx="4053">
                  <c:v>3.8113400000000002E-9</c:v>
                </c:pt>
                <c:pt idx="4054">
                  <c:v>3.8144700000000004E-9</c:v>
                </c:pt>
                <c:pt idx="4055">
                  <c:v>3.8175899999999998E-9</c:v>
                </c:pt>
                <c:pt idx="4056">
                  <c:v>3.82072E-9</c:v>
                </c:pt>
                <c:pt idx="4057">
                  <c:v>3.8238400000000003E-9</c:v>
                </c:pt>
                <c:pt idx="4058">
                  <c:v>3.8269699999999997E-9</c:v>
                </c:pt>
                <c:pt idx="4059">
                  <c:v>3.83009E-9</c:v>
                </c:pt>
                <c:pt idx="4060">
                  <c:v>3.8332200000000001E-9</c:v>
                </c:pt>
                <c:pt idx="4061">
                  <c:v>3.8363399999999996E-9</c:v>
                </c:pt>
                <c:pt idx="4062">
                  <c:v>3.8394699999999998E-9</c:v>
                </c:pt>
                <c:pt idx="4063">
                  <c:v>3.8425900000000001E-9</c:v>
                </c:pt>
                <c:pt idx="4064">
                  <c:v>3.8457200000000002E-9</c:v>
                </c:pt>
                <c:pt idx="4065">
                  <c:v>3.8488399999999997E-9</c:v>
                </c:pt>
                <c:pt idx="4066">
                  <c:v>3.8519699999999999E-9</c:v>
                </c:pt>
                <c:pt idx="4067">
                  <c:v>3.8550900000000002E-9</c:v>
                </c:pt>
                <c:pt idx="4068">
                  <c:v>3.8582200000000004E-9</c:v>
                </c:pt>
                <c:pt idx="4069">
                  <c:v>3.8613399999999998E-9</c:v>
                </c:pt>
                <c:pt idx="4070">
                  <c:v>3.86447E-9</c:v>
                </c:pt>
                <c:pt idx="4071">
                  <c:v>3.8675900000000003E-9</c:v>
                </c:pt>
                <c:pt idx="4072">
                  <c:v>3.8707199999999996E-9</c:v>
                </c:pt>
                <c:pt idx="4073">
                  <c:v>3.8738399999999999E-9</c:v>
                </c:pt>
                <c:pt idx="4074">
                  <c:v>3.8769700000000001E-9</c:v>
                </c:pt>
                <c:pt idx="4075">
                  <c:v>3.8800900000000004E-9</c:v>
                </c:pt>
                <c:pt idx="4076">
                  <c:v>3.8832199999999997E-9</c:v>
                </c:pt>
                <c:pt idx="4077">
                  <c:v>3.88634E-9</c:v>
                </c:pt>
                <c:pt idx="4078">
                  <c:v>3.8894700000000002E-9</c:v>
                </c:pt>
                <c:pt idx="4079">
                  <c:v>3.8925899999999997E-9</c:v>
                </c:pt>
                <c:pt idx="4080">
                  <c:v>3.8957199999999999E-9</c:v>
                </c:pt>
                <c:pt idx="4081">
                  <c:v>3.8988400000000002E-9</c:v>
                </c:pt>
                <c:pt idx="4082">
                  <c:v>3.9019700000000003E-9</c:v>
                </c:pt>
                <c:pt idx="4083">
                  <c:v>3.9050899999999998E-9</c:v>
                </c:pt>
                <c:pt idx="4084">
                  <c:v>3.90822E-9</c:v>
                </c:pt>
                <c:pt idx="4085">
                  <c:v>3.9113400000000003E-9</c:v>
                </c:pt>
                <c:pt idx="4086">
                  <c:v>3.9144699999999996E-9</c:v>
                </c:pt>
                <c:pt idx="4087">
                  <c:v>3.9175899999999999E-9</c:v>
                </c:pt>
                <c:pt idx="4088">
                  <c:v>3.9207200000000001E-9</c:v>
                </c:pt>
                <c:pt idx="4089">
                  <c:v>3.9238400000000004E-9</c:v>
                </c:pt>
                <c:pt idx="4090">
                  <c:v>3.9269699999999997E-9</c:v>
                </c:pt>
                <c:pt idx="4091">
                  <c:v>3.93009E-9</c:v>
                </c:pt>
                <c:pt idx="4092">
                  <c:v>3.9332200000000002E-9</c:v>
                </c:pt>
                <c:pt idx="4093">
                  <c:v>3.9363399999999997E-9</c:v>
                </c:pt>
                <c:pt idx="4094">
                  <c:v>3.9394699999999998E-9</c:v>
                </c:pt>
                <c:pt idx="4095">
                  <c:v>3.9425900000000001E-9</c:v>
                </c:pt>
                <c:pt idx="4096">
                  <c:v>3.9457200000000003E-9</c:v>
                </c:pt>
                <c:pt idx="4097">
                  <c:v>3.9488399999999998E-9</c:v>
                </c:pt>
                <c:pt idx="4098">
                  <c:v>3.95197E-9</c:v>
                </c:pt>
                <c:pt idx="4099">
                  <c:v>3.9550900000000002E-9</c:v>
                </c:pt>
                <c:pt idx="4100">
                  <c:v>3.9582199999999996E-9</c:v>
                </c:pt>
                <c:pt idx="4101">
                  <c:v>3.9613399999999999E-9</c:v>
                </c:pt>
                <c:pt idx="4102">
                  <c:v>3.9644700000000001E-9</c:v>
                </c:pt>
                <c:pt idx="4103">
                  <c:v>3.9675900000000004E-9</c:v>
                </c:pt>
                <c:pt idx="4104">
                  <c:v>3.9707199999999997E-9</c:v>
                </c:pt>
                <c:pt idx="4105">
                  <c:v>3.97384E-9</c:v>
                </c:pt>
                <c:pt idx="4106">
                  <c:v>3.9769700000000002E-9</c:v>
                </c:pt>
                <c:pt idx="4107">
                  <c:v>3.9800899999999996E-9</c:v>
                </c:pt>
                <c:pt idx="4108">
                  <c:v>3.9832199999999998E-9</c:v>
                </c:pt>
                <c:pt idx="4109">
                  <c:v>3.9863400000000001E-9</c:v>
                </c:pt>
                <c:pt idx="4110">
                  <c:v>3.9894700000000003E-9</c:v>
                </c:pt>
                <c:pt idx="4111">
                  <c:v>3.9925899999999998E-9</c:v>
                </c:pt>
                <c:pt idx="4112">
                  <c:v>3.9957199999999999E-9</c:v>
                </c:pt>
                <c:pt idx="4113">
                  <c:v>3.9988400000000002E-9</c:v>
                </c:pt>
                <c:pt idx="4114">
                  <c:v>4.0019700000000004E-9</c:v>
                </c:pt>
                <c:pt idx="4115">
                  <c:v>4.0050899999999999E-9</c:v>
                </c:pt>
                <c:pt idx="4116">
                  <c:v>4.00822E-9</c:v>
                </c:pt>
                <c:pt idx="4117">
                  <c:v>4.0113400000000003E-9</c:v>
                </c:pt>
                <c:pt idx="4118">
                  <c:v>4.0144699999999997E-9</c:v>
                </c:pt>
                <c:pt idx="4119">
                  <c:v>4.01759E-9</c:v>
                </c:pt>
                <c:pt idx="4120">
                  <c:v>4.0207200000000002E-9</c:v>
                </c:pt>
                <c:pt idx="4121">
                  <c:v>4.0238399999999996E-9</c:v>
                </c:pt>
                <c:pt idx="4122">
                  <c:v>4.0269699999999998E-9</c:v>
                </c:pt>
                <c:pt idx="4123">
                  <c:v>4.0300900000000001E-9</c:v>
                </c:pt>
                <c:pt idx="4124">
                  <c:v>4.0332200000000003E-9</c:v>
                </c:pt>
                <c:pt idx="4125">
                  <c:v>4.0363399999999997E-9</c:v>
                </c:pt>
                <c:pt idx="4126">
                  <c:v>4.0394699999999999E-9</c:v>
                </c:pt>
                <c:pt idx="4127">
                  <c:v>4.0425900000000002E-9</c:v>
                </c:pt>
                <c:pt idx="4128">
                  <c:v>4.0457200000000004E-9</c:v>
                </c:pt>
                <c:pt idx="4129">
                  <c:v>4.0488399999999998E-9</c:v>
                </c:pt>
                <c:pt idx="4130">
                  <c:v>4.05197E-9</c:v>
                </c:pt>
                <c:pt idx="4131">
                  <c:v>4.0550900000000003E-9</c:v>
                </c:pt>
                <c:pt idx="4132">
                  <c:v>4.0582199999999997E-9</c:v>
                </c:pt>
                <c:pt idx="4133">
                  <c:v>4.06134E-9</c:v>
                </c:pt>
                <c:pt idx="4134">
                  <c:v>4.0644700000000001E-9</c:v>
                </c:pt>
                <c:pt idx="4135">
                  <c:v>4.0675899999999996E-9</c:v>
                </c:pt>
                <c:pt idx="4136">
                  <c:v>4.0707199999999998E-9</c:v>
                </c:pt>
                <c:pt idx="4137">
                  <c:v>4.0738400000000001E-9</c:v>
                </c:pt>
                <c:pt idx="4138">
                  <c:v>4.0769700000000002E-9</c:v>
                </c:pt>
                <c:pt idx="4139">
                  <c:v>4.0800899999999997E-9</c:v>
                </c:pt>
                <c:pt idx="4140">
                  <c:v>4.0832199999999999E-9</c:v>
                </c:pt>
                <c:pt idx="4141">
                  <c:v>4.0863400000000002E-9</c:v>
                </c:pt>
                <c:pt idx="4142">
                  <c:v>4.0894700000000004E-9</c:v>
                </c:pt>
                <c:pt idx="4143">
                  <c:v>4.0925899999999998E-9</c:v>
                </c:pt>
                <c:pt idx="4144">
                  <c:v>4.09572E-9</c:v>
                </c:pt>
                <c:pt idx="4145">
                  <c:v>4.0988400000000003E-9</c:v>
                </c:pt>
                <c:pt idx="4146">
                  <c:v>4.1019699999999996E-9</c:v>
                </c:pt>
                <c:pt idx="4147">
                  <c:v>4.1050899999999999E-9</c:v>
                </c:pt>
                <c:pt idx="4148">
                  <c:v>4.1082200000000001E-9</c:v>
                </c:pt>
                <c:pt idx="4149">
                  <c:v>4.1113400000000004E-9</c:v>
                </c:pt>
                <c:pt idx="4150">
                  <c:v>4.1144699999999998E-9</c:v>
                </c:pt>
                <c:pt idx="4151">
                  <c:v>4.11759E-9</c:v>
                </c:pt>
                <c:pt idx="4152">
                  <c:v>4.1207200000000002E-9</c:v>
                </c:pt>
                <c:pt idx="4153">
                  <c:v>4.1238399999999997E-9</c:v>
                </c:pt>
                <c:pt idx="4154">
                  <c:v>4.1269699999999999E-9</c:v>
                </c:pt>
                <c:pt idx="4155">
                  <c:v>4.1300900000000002E-9</c:v>
                </c:pt>
                <c:pt idx="4156">
                  <c:v>4.1332200000000003E-9</c:v>
                </c:pt>
                <c:pt idx="4157">
                  <c:v>4.1363399999999998E-9</c:v>
                </c:pt>
                <c:pt idx="4158">
                  <c:v>4.13947E-9</c:v>
                </c:pt>
                <c:pt idx="4159">
                  <c:v>4.1425900000000003E-9</c:v>
                </c:pt>
                <c:pt idx="4160">
                  <c:v>4.1457199999999996E-9</c:v>
                </c:pt>
                <c:pt idx="4161">
                  <c:v>4.1488399999999999E-9</c:v>
                </c:pt>
                <c:pt idx="4162">
                  <c:v>4.1519700000000001E-9</c:v>
                </c:pt>
                <c:pt idx="4163">
                  <c:v>4.1550900000000004E-9</c:v>
                </c:pt>
                <c:pt idx="4164">
                  <c:v>4.1582199999999997E-9</c:v>
                </c:pt>
                <c:pt idx="4165">
                  <c:v>4.16134E-9</c:v>
                </c:pt>
                <c:pt idx="4166">
                  <c:v>4.1644700000000002E-9</c:v>
                </c:pt>
                <c:pt idx="4167">
                  <c:v>4.1675899999999997E-9</c:v>
                </c:pt>
                <c:pt idx="4168">
                  <c:v>4.1707199999999998E-9</c:v>
                </c:pt>
                <c:pt idx="4169">
                  <c:v>4.1738400000000001E-9</c:v>
                </c:pt>
                <c:pt idx="4170">
                  <c:v>4.1769700000000003E-9</c:v>
                </c:pt>
                <c:pt idx="4171">
                  <c:v>4.1800899999999998E-9</c:v>
                </c:pt>
                <c:pt idx="4172">
                  <c:v>4.18322E-9</c:v>
                </c:pt>
                <c:pt idx="4173">
                  <c:v>4.1863400000000002E-9</c:v>
                </c:pt>
                <c:pt idx="4174">
                  <c:v>4.1894699999999996E-9</c:v>
                </c:pt>
                <c:pt idx="4175">
                  <c:v>4.1925899999999999E-9</c:v>
                </c:pt>
                <c:pt idx="4176">
                  <c:v>4.1957200000000001E-9</c:v>
                </c:pt>
                <c:pt idx="4177">
                  <c:v>4.1988400000000004E-9</c:v>
                </c:pt>
                <c:pt idx="4178">
                  <c:v>4.2019699999999997E-9</c:v>
                </c:pt>
                <c:pt idx="4179">
                  <c:v>4.20509E-9</c:v>
                </c:pt>
                <c:pt idx="4180">
                  <c:v>4.2082200000000002E-9</c:v>
                </c:pt>
                <c:pt idx="4181">
                  <c:v>4.2113399999999996E-9</c:v>
                </c:pt>
                <c:pt idx="4182">
                  <c:v>4.2144699999999998E-9</c:v>
                </c:pt>
                <c:pt idx="4183">
                  <c:v>4.2175900000000001E-9</c:v>
                </c:pt>
                <c:pt idx="4184">
                  <c:v>4.2207200000000003E-9</c:v>
                </c:pt>
                <c:pt idx="4185">
                  <c:v>4.2238399999999998E-9</c:v>
                </c:pt>
                <c:pt idx="4186">
                  <c:v>4.2269699999999999E-9</c:v>
                </c:pt>
                <c:pt idx="4187">
                  <c:v>4.2300900000000002E-9</c:v>
                </c:pt>
                <c:pt idx="4188">
                  <c:v>4.2332200000000004E-9</c:v>
                </c:pt>
                <c:pt idx="4189">
                  <c:v>4.2363399999999999E-9</c:v>
                </c:pt>
                <c:pt idx="4190">
                  <c:v>4.23947E-9</c:v>
                </c:pt>
                <c:pt idx="4191">
                  <c:v>4.2425900000000003E-9</c:v>
                </c:pt>
                <c:pt idx="4192">
                  <c:v>4.2457199999999997E-9</c:v>
                </c:pt>
                <c:pt idx="4193">
                  <c:v>4.24884E-9</c:v>
                </c:pt>
                <c:pt idx="4194">
                  <c:v>4.2519700000000002E-9</c:v>
                </c:pt>
                <c:pt idx="4195">
                  <c:v>4.2550899999999996E-9</c:v>
                </c:pt>
                <c:pt idx="4196">
                  <c:v>4.2582199999999998E-9</c:v>
                </c:pt>
                <c:pt idx="4197">
                  <c:v>4.2613400000000001E-9</c:v>
                </c:pt>
                <c:pt idx="4198">
                  <c:v>4.2644700000000003E-9</c:v>
                </c:pt>
                <c:pt idx="4199">
                  <c:v>4.2675899999999997E-9</c:v>
                </c:pt>
                <c:pt idx="4200">
                  <c:v>4.2707199999999999E-9</c:v>
                </c:pt>
                <c:pt idx="4201">
                  <c:v>4.2738400000000002E-9</c:v>
                </c:pt>
                <c:pt idx="4202">
                  <c:v>4.2769700000000004E-9</c:v>
                </c:pt>
                <c:pt idx="4203">
                  <c:v>4.2800899999999998E-9</c:v>
                </c:pt>
                <c:pt idx="4204">
                  <c:v>4.28322E-9</c:v>
                </c:pt>
                <c:pt idx="4205">
                  <c:v>4.2863400000000003E-9</c:v>
                </c:pt>
                <c:pt idx="4206">
                  <c:v>4.2894699999999997E-9</c:v>
                </c:pt>
                <c:pt idx="4207">
                  <c:v>4.29259E-9</c:v>
                </c:pt>
                <c:pt idx="4208">
                  <c:v>4.2957200000000001E-9</c:v>
                </c:pt>
                <c:pt idx="4209">
                  <c:v>4.2988399999999996E-9</c:v>
                </c:pt>
                <c:pt idx="4210">
                  <c:v>4.3019699999999998E-9</c:v>
                </c:pt>
                <c:pt idx="4211">
                  <c:v>4.3050900000000001E-9</c:v>
                </c:pt>
                <c:pt idx="4212">
                  <c:v>4.3082200000000002E-9</c:v>
                </c:pt>
                <c:pt idx="4213">
                  <c:v>4.3113399999999997E-9</c:v>
                </c:pt>
                <c:pt idx="4214">
                  <c:v>4.3144699999999999E-9</c:v>
                </c:pt>
                <c:pt idx="4215">
                  <c:v>4.3175900000000002E-9</c:v>
                </c:pt>
                <c:pt idx="4216">
                  <c:v>4.3207200000000004E-9</c:v>
                </c:pt>
                <c:pt idx="4217">
                  <c:v>4.3238399999999998E-9</c:v>
                </c:pt>
                <c:pt idx="4218">
                  <c:v>4.32697E-9</c:v>
                </c:pt>
                <c:pt idx="4219">
                  <c:v>4.3300900000000003E-9</c:v>
                </c:pt>
                <c:pt idx="4220">
                  <c:v>4.3332199999999996E-9</c:v>
                </c:pt>
                <c:pt idx="4221">
                  <c:v>4.3363399999999999E-9</c:v>
                </c:pt>
                <c:pt idx="4222">
                  <c:v>4.3394700000000001E-9</c:v>
                </c:pt>
                <c:pt idx="4223">
                  <c:v>4.3425900000000004E-9</c:v>
                </c:pt>
                <c:pt idx="4224">
                  <c:v>4.3457199999999998E-9</c:v>
                </c:pt>
                <c:pt idx="4225">
                  <c:v>4.34884E-9</c:v>
                </c:pt>
                <c:pt idx="4226">
                  <c:v>4.3519700000000002E-9</c:v>
                </c:pt>
                <c:pt idx="4227">
                  <c:v>4.3550899999999997E-9</c:v>
                </c:pt>
                <c:pt idx="4228">
                  <c:v>4.3582199999999999E-9</c:v>
                </c:pt>
                <c:pt idx="4229">
                  <c:v>4.3613400000000002E-9</c:v>
                </c:pt>
                <c:pt idx="4230">
                  <c:v>4.3644700000000003E-9</c:v>
                </c:pt>
                <c:pt idx="4231">
                  <c:v>4.3675899999999998E-9</c:v>
                </c:pt>
                <c:pt idx="4232">
                  <c:v>4.37072E-9</c:v>
                </c:pt>
                <c:pt idx="4233">
                  <c:v>4.3738400000000003E-9</c:v>
                </c:pt>
                <c:pt idx="4234">
                  <c:v>4.3769699999999996E-9</c:v>
                </c:pt>
                <c:pt idx="4235">
                  <c:v>4.3800899999999999E-9</c:v>
                </c:pt>
                <c:pt idx="4236">
                  <c:v>4.3832200000000001E-9</c:v>
                </c:pt>
                <c:pt idx="4237">
                  <c:v>4.3863400000000004E-9</c:v>
                </c:pt>
                <c:pt idx="4238">
                  <c:v>4.3894699999999997E-9</c:v>
                </c:pt>
                <c:pt idx="4239">
                  <c:v>4.39259E-9</c:v>
                </c:pt>
                <c:pt idx="4240">
                  <c:v>4.3957200000000002E-9</c:v>
                </c:pt>
                <c:pt idx="4241">
                  <c:v>4.3988399999999997E-9</c:v>
                </c:pt>
                <c:pt idx="4242">
                  <c:v>4.4019699999999998E-9</c:v>
                </c:pt>
                <c:pt idx="4243">
                  <c:v>4.4050900000000001E-9</c:v>
                </c:pt>
                <c:pt idx="4244">
                  <c:v>4.4082200000000003E-9</c:v>
                </c:pt>
                <c:pt idx="4245">
                  <c:v>4.4113399999999998E-9</c:v>
                </c:pt>
                <c:pt idx="4246">
                  <c:v>4.41447E-9</c:v>
                </c:pt>
                <c:pt idx="4247">
                  <c:v>4.4175900000000003E-9</c:v>
                </c:pt>
                <c:pt idx="4248">
                  <c:v>4.4207199999999996E-9</c:v>
                </c:pt>
                <c:pt idx="4249">
                  <c:v>4.4238399999999999E-9</c:v>
                </c:pt>
                <c:pt idx="4250">
                  <c:v>4.4269700000000001E-9</c:v>
                </c:pt>
                <c:pt idx="4251">
                  <c:v>4.4300900000000004E-9</c:v>
                </c:pt>
                <c:pt idx="4252">
                  <c:v>4.4332199999999997E-9</c:v>
                </c:pt>
                <c:pt idx="4253">
                  <c:v>4.43634E-9</c:v>
                </c:pt>
                <c:pt idx="4254">
                  <c:v>4.4394700000000002E-9</c:v>
                </c:pt>
                <c:pt idx="4255">
                  <c:v>4.4425899999999996E-9</c:v>
                </c:pt>
                <c:pt idx="4256">
                  <c:v>4.4457199999999998E-9</c:v>
                </c:pt>
                <c:pt idx="4257">
                  <c:v>4.4488400000000001E-9</c:v>
                </c:pt>
                <c:pt idx="4258">
                  <c:v>4.4519700000000003E-9</c:v>
                </c:pt>
                <c:pt idx="4259">
                  <c:v>4.4550899999999998E-9</c:v>
                </c:pt>
                <c:pt idx="4260">
                  <c:v>4.4582199999999999E-9</c:v>
                </c:pt>
                <c:pt idx="4261">
                  <c:v>4.4613400000000002E-9</c:v>
                </c:pt>
                <c:pt idx="4262">
                  <c:v>4.4644700000000004E-9</c:v>
                </c:pt>
                <c:pt idx="4263">
                  <c:v>4.4675899999999999E-9</c:v>
                </c:pt>
                <c:pt idx="4264">
                  <c:v>4.47072E-9</c:v>
                </c:pt>
                <c:pt idx="4265">
                  <c:v>4.4738400000000003E-9</c:v>
                </c:pt>
                <c:pt idx="4266">
                  <c:v>4.4769699999999997E-9</c:v>
                </c:pt>
                <c:pt idx="4267">
                  <c:v>4.48009E-9</c:v>
                </c:pt>
                <c:pt idx="4268">
                  <c:v>4.4832200000000002E-9</c:v>
                </c:pt>
                <c:pt idx="4269">
                  <c:v>4.4863399999999996E-9</c:v>
                </c:pt>
                <c:pt idx="4270">
                  <c:v>4.4894699999999998E-9</c:v>
                </c:pt>
                <c:pt idx="4271">
                  <c:v>4.4925900000000001E-9</c:v>
                </c:pt>
                <c:pt idx="4272">
                  <c:v>4.4957200000000003E-9</c:v>
                </c:pt>
                <c:pt idx="4273">
                  <c:v>4.4988399999999997E-9</c:v>
                </c:pt>
                <c:pt idx="4274">
                  <c:v>4.5019699999999999E-9</c:v>
                </c:pt>
                <c:pt idx="4275">
                  <c:v>4.5050900000000002E-9</c:v>
                </c:pt>
                <c:pt idx="4276">
                  <c:v>4.5082200000000004E-9</c:v>
                </c:pt>
                <c:pt idx="4277">
                  <c:v>4.5113399999999999E-9</c:v>
                </c:pt>
                <c:pt idx="4278">
                  <c:v>4.51447E-9</c:v>
                </c:pt>
                <c:pt idx="4279">
                  <c:v>4.5175900000000003E-9</c:v>
                </c:pt>
                <c:pt idx="4280">
                  <c:v>4.5207199999999997E-9</c:v>
                </c:pt>
                <c:pt idx="4281">
                  <c:v>4.52384E-9</c:v>
                </c:pt>
                <c:pt idx="4282">
                  <c:v>4.5269700000000001E-9</c:v>
                </c:pt>
                <c:pt idx="4283">
                  <c:v>4.5300899999999996E-9</c:v>
                </c:pt>
                <c:pt idx="4284">
                  <c:v>4.5332199999999998E-9</c:v>
                </c:pt>
                <c:pt idx="4285">
                  <c:v>4.5363400000000001E-9</c:v>
                </c:pt>
                <c:pt idx="4286">
                  <c:v>4.5394700000000002E-9</c:v>
                </c:pt>
                <c:pt idx="4287">
                  <c:v>4.5425899999999997E-9</c:v>
                </c:pt>
                <c:pt idx="4288">
                  <c:v>4.5457199999999999E-9</c:v>
                </c:pt>
                <c:pt idx="4289">
                  <c:v>4.5488400000000002E-9</c:v>
                </c:pt>
                <c:pt idx="4290">
                  <c:v>4.5519700000000004E-9</c:v>
                </c:pt>
                <c:pt idx="4291">
                  <c:v>4.5550899999999998E-9</c:v>
                </c:pt>
                <c:pt idx="4292">
                  <c:v>4.55822E-9</c:v>
                </c:pt>
                <c:pt idx="4293">
                  <c:v>4.5613400000000003E-9</c:v>
                </c:pt>
                <c:pt idx="4294">
                  <c:v>4.5644699999999996E-9</c:v>
                </c:pt>
                <c:pt idx="4295">
                  <c:v>4.5675899999999999E-9</c:v>
                </c:pt>
                <c:pt idx="4296">
                  <c:v>4.5707200000000001E-9</c:v>
                </c:pt>
                <c:pt idx="4297">
                  <c:v>4.5738400000000004E-9</c:v>
                </c:pt>
                <c:pt idx="4298">
                  <c:v>4.5769699999999998E-9</c:v>
                </c:pt>
                <c:pt idx="4299">
                  <c:v>4.5800900000000001E-9</c:v>
                </c:pt>
                <c:pt idx="4300">
                  <c:v>4.5832200000000002E-9</c:v>
                </c:pt>
                <c:pt idx="4301">
                  <c:v>4.5863399999999997E-9</c:v>
                </c:pt>
                <c:pt idx="4302">
                  <c:v>4.5894699999999999E-9</c:v>
                </c:pt>
                <c:pt idx="4303">
                  <c:v>4.5925900000000002E-9</c:v>
                </c:pt>
                <c:pt idx="4304">
                  <c:v>4.5957200000000003E-9</c:v>
                </c:pt>
                <c:pt idx="4305">
                  <c:v>4.5988399999999998E-9</c:v>
                </c:pt>
                <c:pt idx="4306">
                  <c:v>4.60197E-9</c:v>
                </c:pt>
                <c:pt idx="4307">
                  <c:v>4.6050900000000003E-9</c:v>
                </c:pt>
                <c:pt idx="4308">
                  <c:v>4.6082199999999996E-9</c:v>
                </c:pt>
                <c:pt idx="4309">
                  <c:v>4.6113399999999999E-9</c:v>
                </c:pt>
                <c:pt idx="4310">
                  <c:v>4.6144700000000001E-9</c:v>
                </c:pt>
                <c:pt idx="4311">
                  <c:v>4.6175900000000004E-9</c:v>
                </c:pt>
                <c:pt idx="4312">
                  <c:v>4.6207199999999997E-9</c:v>
                </c:pt>
                <c:pt idx="4313">
                  <c:v>4.62384E-9</c:v>
                </c:pt>
                <c:pt idx="4314">
                  <c:v>4.6269700000000002E-9</c:v>
                </c:pt>
                <c:pt idx="4315">
                  <c:v>4.6300899999999997E-9</c:v>
                </c:pt>
                <c:pt idx="4316">
                  <c:v>4.6332199999999998E-9</c:v>
                </c:pt>
                <c:pt idx="4317">
                  <c:v>4.6363400000000001E-9</c:v>
                </c:pt>
                <c:pt idx="4318">
                  <c:v>4.6394700000000003E-9</c:v>
                </c:pt>
                <c:pt idx="4319">
                  <c:v>4.6425899999999998E-9</c:v>
                </c:pt>
                <c:pt idx="4320">
                  <c:v>4.64572E-9</c:v>
                </c:pt>
                <c:pt idx="4321">
                  <c:v>4.6488400000000003E-9</c:v>
                </c:pt>
                <c:pt idx="4322">
                  <c:v>4.6519699999999996E-9</c:v>
                </c:pt>
                <c:pt idx="4323">
                  <c:v>4.6550899999999999E-9</c:v>
                </c:pt>
                <c:pt idx="4324">
                  <c:v>4.6582200000000001E-9</c:v>
                </c:pt>
                <c:pt idx="4325">
                  <c:v>4.6613400000000004E-9</c:v>
                </c:pt>
                <c:pt idx="4326">
                  <c:v>4.6644699999999997E-9</c:v>
                </c:pt>
                <c:pt idx="4327">
                  <c:v>4.66759E-9</c:v>
                </c:pt>
                <c:pt idx="4328">
                  <c:v>4.6707200000000002E-9</c:v>
                </c:pt>
                <c:pt idx="4329">
                  <c:v>4.6738399999999997E-9</c:v>
                </c:pt>
                <c:pt idx="4330">
                  <c:v>4.6769699999999998E-9</c:v>
                </c:pt>
                <c:pt idx="4331">
                  <c:v>4.6800900000000001E-9</c:v>
                </c:pt>
                <c:pt idx="4332">
                  <c:v>4.6832200000000003E-9</c:v>
                </c:pt>
                <c:pt idx="4333">
                  <c:v>4.6863399999999998E-9</c:v>
                </c:pt>
                <c:pt idx="4334">
                  <c:v>4.6894699999999999E-9</c:v>
                </c:pt>
                <c:pt idx="4335">
                  <c:v>4.6925900000000002E-9</c:v>
                </c:pt>
                <c:pt idx="4336">
                  <c:v>4.6957200000000004E-9</c:v>
                </c:pt>
                <c:pt idx="4337">
                  <c:v>4.6988399999999999E-9</c:v>
                </c:pt>
                <c:pt idx="4338">
                  <c:v>4.70197E-9</c:v>
                </c:pt>
                <c:pt idx="4339">
                  <c:v>4.7050900000000003E-9</c:v>
                </c:pt>
                <c:pt idx="4340">
                  <c:v>4.7082199999999997E-9</c:v>
                </c:pt>
                <c:pt idx="4341">
                  <c:v>4.71134E-9</c:v>
                </c:pt>
                <c:pt idx="4342">
                  <c:v>4.7144700000000002E-9</c:v>
                </c:pt>
                <c:pt idx="4343">
                  <c:v>4.7175899999999996E-9</c:v>
                </c:pt>
                <c:pt idx="4344">
                  <c:v>4.7207199999999998E-9</c:v>
                </c:pt>
                <c:pt idx="4345">
                  <c:v>4.7238400000000001E-9</c:v>
                </c:pt>
                <c:pt idx="4346">
                  <c:v>4.7269700000000003E-9</c:v>
                </c:pt>
                <c:pt idx="4347">
                  <c:v>4.7300899999999997E-9</c:v>
                </c:pt>
                <c:pt idx="4348">
                  <c:v>4.7332199999999999E-9</c:v>
                </c:pt>
                <c:pt idx="4349">
                  <c:v>4.7363400000000002E-9</c:v>
                </c:pt>
                <c:pt idx="4350">
                  <c:v>4.7394700000000004E-9</c:v>
                </c:pt>
                <c:pt idx="4351">
                  <c:v>4.7425899999999999E-9</c:v>
                </c:pt>
                <c:pt idx="4352">
                  <c:v>4.74572E-9</c:v>
                </c:pt>
                <c:pt idx="4353">
                  <c:v>4.7488400000000003E-9</c:v>
                </c:pt>
                <c:pt idx="4354">
                  <c:v>4.7519699999999997E-9</c:v>
                </c:pt>
                <c:pt idx="4355">
                  <c:v>4.75509E-9</c:v>
                </c:pt>
                <c:pt idx="4356">
                  <c:v>4.7582200000000001E-9</c:v>
                </c:pt>
                <c:pt idx="4357">
                  <c:v>4.7613399999999996E-9</c:v>
                </c:pt>
                <c:pt idx="4358">
                  <c:v>4.7644699999999998E-9</c:v>
                </c:pt>
                <c:pt idx="4359">
                  <c:v>4.7675900000000001E-9</c:v>
                </c:pt>
                <c:pt idx="4360">
                  <c:v>4.7707200000000003E-9</c:v>
                </c:pt>
                <c:pt idx="4361">
                  <c:v>4.7738399999999997E-9</c:v>
                </c:pt>
                <c:pt idx="4362">
                  <c:v>4.7769699999999999E-9</c:v>
                </c:pt>
                <c:pt idx="4363">
                  <c:v>4.7800900000000002E-9</c:v>
                </c:pt>
                <c:pt idx="4364">
                  <c:v>4.7832200000000004E-9</c:v>
                </c:pt>
                <c:pt idx="4365">
                  <c:v>4.7863399999999998E-9</c:v>
                </c:pt>
                <c:pt idx="4366">
                  <c:v>4.78947E-9</c:v>
                </c:pt>
                <c:pt idx="4367">
                  <c:v>4.7925900000000003E-9</c:v>
                </c:pt>
                <c:pt idx="4368">
                  <c:v>4.7957199999999996E-9</c:v>
                </c:pt>
                <c:pt idx="4369">
                  <c:v>4.7988399999999999E-9</c:v>
                </c:pt>
                <c:pt idx="4370">
                  <c:v>4.8019700000000001E-9</c:v>
                </c:pt>
                <c:pt idx="4371">
                  <c:v>4.8050900000000004E-9</c:v>
                </c:pt>
                <c:pt idx="4372">
                  <c:v>4.8082199999999998E-9</c:v>
                </c:pt>
                <c:pt idx="4373">
                  <c:v>4.8113400000000001E-9</c:v>
                </c:pt>
                <c:pt idx="4374">
                  <c:v>4.8144700000000002E-9</c:v>
                </c:pt>
                <c:pt idx="4375">
                  <c:v>4.8175899999999997E-9</c:v>
                </c:pt>
                <c:pt idx="4376">
                  <c:v>4.8207199999999999E-9</c:v>
                </c:pt>
                <c:pt idx="4377">
                  <c:v>4.8238400000000002E-9</c:v>
                </c:pt>
                <c:pt idx="4378">
                  <c:v>4.8269700000000003E-9</c:v>
                </c:pt>
                <c:pt idx="4379">
                  <c:v>4.8300899999999998E-9</c:v>
                </c:pt>
                <c:pt idx="4380">
                  <c:v>4.83322E-9</c:v>
                </c:pt>
                <c:pt idx="4381">
                  <c:v>4.8363400000000003E-9</c:v>
                </c:pt>
                <c:pt idx="4382">
                  <c:v>4.8394699999999996E-9</c:v>
                </c:pt>
                <c:pt idx="4383">
                  <c:v>4.8425899999999999E-9</c:v>
                </c:pt>
                <c:pt idx="4384">
                  <c:v>4.8457200000000001E-9</c:v>
                </c:pt>
                <c:pt idx="4385">
                  <c:v>4.8488400000000004E-9</c:v>
                </c:pt>
                <c:pt idx="4386">
                  <c:v>4.8519699999999997E-9</c:v>
                </c:pt>
                <c:pt idx="4387">
                  <c:v>4.85509E-9</c:v>
                </c:pt>
                <c:pt idx="4388">
                  <c:v>4.8582200000000002E-9</c:v>
                </c:pt>
                <c:pt idx="4389">
                  <c:v>4.8613399999999997E-9</c:v>
                </c:pt>
                <c:pt idx="4390">
                  <c:v>4.8644699999999998E-9</c:v>
                </c:pt>
                <c:pt idx="4391">
                  <c:v>4.8675900000000001E-9</c:v>
                </c:pt>
                <c:pt idx="4392">
                  <c:v>4.8707200000000003E-9</c:v>
                </c:pt>
                <c:pt idx="4393">
                  <c:v>4.8738399999999998E-9</c:v>
                </c:pt>
                <c:pt idx="4394">
                  <c:v>4.87697E-9</c:v>
                </c:pt>
                <c:pt idx="4395">
                  <c:v>4.8800900000000003E-9</c:v>
                </c:pt>
                <c:pt idx="4396">
                  <c:v>4.8832199999999996E-9</c:v>
                </c:pt>
                <c:pt idx="4397">
                  <c:v>4.8863399999999999E-9</c:v>
                </c:pt>
                <c:pt idx="4398">
                  <c:v>4.8894700000000001E-9</c:v>
                </c:pt>
                <c:pt idx="4399">
                  <c:v>4.8925900000000004E-9</c:v>
                </c:pt>
                <c:pt idx="4400">
                  <c:v>4.8957199999999997E-9</c:v>
                </c:pt>
                <c:pt idx="4401">
                  <c:v>4.89884E-9</c:v>
                </c:pt>
                <c:pt idx="4402">
                  <c:v>4.9019700000000002E-9</c:v>
                </c:pt>
                <c:pt idx="4403">
                  <c:v>4.9050899999999997E-9</c:v>
                </c:pt>
                <c:pt idx="4404">
                  <c:v>4.9082199999999998E-9</c:v>
                </c:pt>
                <c:pt idx="4405">
                  <c:v>4.9113400000000001E-9</c:v>
                </c:pt>
                <c:pt idx="4406">
                  <c:v>4.9144700000000003E-9</c:v>
                </c:pt>
                <c:pt idx="4407">
                  <c:v>4.9175899999999998E-9</c:v>
                </c:pt>
                <c:pt idx="4408">
                  <c:v>4.9207199999999999E-9</c:v>
                </c:pt>
                <c:pt idx="4409">
                  <c:v>4.9238400000000002E-9</c:v>
                </c:pt>
                <c:pt idx="4410">
                  <c:v>4.9269700000000004E-9</c:v>
                </c:pt>
                <c:pt idx="4411">
                  <c:v>4.9300899999999999E-9</c:v>
                </c:pt>
                <c:pt idx="4412">
                  <c:v>4.9332200000000001E-9</c:v>
                </c:pt>
                <c:pt idx="4413">
                  <c:v>4.9363400000000003E-9</c:v>
                </c:pt>
                <c:pt idx="4414">
                  <c:v>4.9394699999999997E-9</c:v>
                </c:pt>
                <c:pt idx="4415">
                  <c:v>4.94259E-9</c:v>
                </c:pt>
                <c:pt idx="4416">
                  <c:v>4.9457200000000002E-9</c:v>
                </c:pt>
                <c:pt idx="4417">
                  <c:v>4.9488399999999996E-9</c:v>
                </c:pt>
                <c:pt idx="4418">
                  <c:v>4.9519699999999998E-9</c:v>
                </c:pt>
                <c:pt idx="4419">
                  <c:v>4.9550900000000001E-9</c:v>
                </c:pt>
                <c:pt idx="4420">
                  <c:v>4.9582200000000003E-9</c:v>
                </c:pt>
                <c:pt idx="4421">
                  <c:v>4.9613399999999997E-9</c:v>
                </c:pt>
                <c:pt idx="4422">
                  <c:v>4.9644699999999999E-9</c:v>
                </c:pt>
                <c:pt idx="4423">
                  <c:v>4.9675900000000002E-9</c:v>
                </c:pt>
                <c:pt idx="4424">
                  <c:v>4.9707200000000004E-9</c:v>
                </c:pt>
                <c:pt idx="4425">
                  <c:v>4.9738399999999999E-9</c:v>
                </c:pt>
                <c:pt idx="4426">
                  <c:v>4.97697E-9</c:v>
                </c:pt>
                <c:pt idx="4427">
                  <c:v>4.9800900000000003E-9</c:v>
                </c:pt>
                <c:pt idx="4428">
                  <c:v>4.9832199999999997E-9</c:v>
                </c:pt>
                <c:pt idx="4429">
                  <c:v>4.98634E-9</c:v>
                </c:pt>
                <c:pt idx="4430">
                  <c:v>4.9894700000000001E-9</c:v>
                </c:pt>
                <c:pt idx="4431">
                  <c:v>4.9925899999999996E-9</c:v>
                </c:pt>
                <c:pt idx="4432">
                  <c:v>4.9957199999999998E-9</c:v>
                </c:pt>
                <c:pt idx="4433">
                  <c:v>4.9988400000000001E-9</c:v>
                </c:pt>
                <c:pt idx="4434">
                  <c:v>5.0019700000000003E-9</c:v>
                </c:pt>
                <c:pt idx="4435">
                  <c:v>5.0050899999999997E-9</c:v>
                </c:pt>
                <c:pt idx="4436">
                  <c:v>5.0082199999999999E-9</c:v>
                </c:pt>
                <c:pt idx="4437">
                  <c:v>5.0113400000000002E-9</c:v>
                </c:pt>
                <c:pt idx="4438">
                  <c:v>5.0144700000000004E-9</c:v>
                </c:pt>
                <c:pt idx="4439">
                  <c:v>5.0175899999999998E-9</c:v>
                </c:pt>
                <c:pt idx="4440">
                  <c:v>5.02072E-9</c:v>
                </c:pt>
                <c:pt idx="4441">
                  <c:v>5.0238400000000003E-9</c:v>
                </c:pt>
                <c:pt idx="4442">
                  <c:v>5.0269699999999997E-9</c:v>
                </c:pt>
                <c:pt idx="4443">
                  <c:v>5.0300899999999999E-9</c:v>
                </c:pt>
                <c:pt idx="4444">
                  <c:v>5.0332200000000001E-9</c:v>
                </c:pt>
                <c:pt idx="4445">
                  <c:v>5.0363399999999996E-9</c:v>
                </c:pt>
                <c:pt idx="4446">
                  <c:v>5.0394699999999998E-9</c:v>
                </c:pt>
                <c:pt idx="4447">
                  <c:v>5.0425900000000001E-9</c:v>
                </c:pt>
                <c:pt idx="4448">
                  <c:v>5.0457200000000002E-9</c:v>
                </c:pt>
                <c:pt idx="4449">
                  <c:v>5.0488399999999997E-9</c:v>
                </c:pt>
                <c:pt idx="4450">
                  <c:v>5.0519699999999999E-9</c:v>
                </c:pt>
                <c:pt idx="4451">
                  <c:v>5.0550900000000002E-9</c:v>
                </c:pt>
                <c:pt idx="4452">
                  <c:v>5.0582200000000003E-9</c:v>
                </c:pt>
                <c:pt idx="4453">
                  <c:v>5.0613399999999998E-9</c:v>
                </c:pt>
                <c:pt idx="4454">
                  <c:v>5.06447E-9</c:v>
                </c:pt>
                <c:pt idx="4455">
                  <c:v>5.0675900000000003E-9</c:v>
                </c:pt>
                <c:pt idx="4456">
                  <c:v>5.0707199999999996E-9</c:v>
                </c:pt>
                <c:pt idx="4457">
                  <c:v>5.0738399999999999E-9</c:v>
                </c:pt>
                <c:pt idx="4458">
                  <c:v>5.0769700000000001E-9</c:v>
                </c:pt>
                <c:pt idx="4459">
                  <c:v>5.0800900000000004E-9</c:v>
                </c:pt>
                <c:pt idx="4460">
                  <c:v>5.0832199999999997E-9</c:v>
                </c:pt>
                <c:pt idx="4461">
                  <c:v>5.08634E-9</c:v>
                </c:pt>
                <c:pt idx="4462">
                  <c:v>5.0894700000000002E-9</c:v>
                </c:pt>
                <c:pt idx="4463">
                  <c:v>5.0925899999999997E-9</c:v>
                </c:pt>
                <c:pt idx="4464">
                  <c:v>5.0957199999999999E-9</c:v>
                </c:pt>
                <c:pt idx="4465">
                  <c:v>5.0988400000000001E-9</c:v>
                </c:pt>
                <c:pt idx="4466">
                  <c:v>5.1019700000000003E-9</c:v>
                </c:pt>
                <c:pt idx="4467">
                  <c:v>5.1050899999999998E-9</c:v>
                </c:pt>
                <c:pt idx="4468">
                  <c:v>5.10822E-9</c:v>
                </c:pt>
                <c:pt idx="4469">
                  <c:v>5.1113400000000003E-9</c:v>
                </c:pt>
                <c:pt idx="4470">
                  <c:v>5.1144699999999996E-9</c:v>
                </c:pt>
                <c:pt idx="4471">
                  <c:v>5.1175899999999999E-9</c:v>
                </c:pt>
                <c:pt idx="4472">
                  <c:v>5.1207200000000001E-9</c:v>
                </c:pt>
                <c:pt idx="4473">
                  <c:v>5.1238400000000004E-9</c:v>
                </c:pt>
                <c:pt idx="4474">
                  <c:v>5.1269699999999997E-9</c:v>
                </c:pt>
                <c:pt idx="4475">
                  <c:v>5.13009E-9</c:v>
                </c:pt>
                <c:pt idx="4476">
                  <c:v>5.1332200000000002E-9</c:v>
                </c:pt>
                <c:pt idx="4477">
                  <c:v>5.1363399999999997E-9</c:v>
                </c:pt>
                <c:pt idx="4478">
                  <c:v>5.1394699999999998E-9</c:v>
                </c:pt>
                <c:pt idx="4479">
                  <c:v>5.1425900000000001E-9</c:v>
                </c:pt>
                <c:pt idx="4480">
                  <c:v>5.1457200000000003E-9</c:v>
                </c:pt>
                <c:pt idx="4481">
                  <c:v>5.1488399999999998E-9</c:v>
                </c:pt>
                <c:pt idx="4482">
                  <c:v>5.1519699999999999E-9</c:v>
                </c:pt>
                <c:pt idx="4483">
                  <c:v>5.1550900000000002E-9</c:v>
                </c:pt>
                <c:pt idx="4484">
                  <c:v>5.1582200000000004E-9</c:v>
                </c:pt>
                <c:pt idx="4485">
                  <c:v>5.1613399999999999E-9</c:v>
                </c:pt>
                <c:pt idx="4486">
                  <c:v>5.1644700000000001E-9</c:v>
                </c:pt>
                <c:pt idx="4487">
                  <c:v>5.1675900000000003E-9</c:v>
                </c:pt>
                <c:pt idx="4488">
                  <c:v>5.1707199999999997E-9</c:v>
                </c:pt>
                <c:pt idx="4489">
                  <c:v>5.17384E-9</c:v>
                </c:pt>
                <c:pt idx="4490">
                  <c:v>5.1769700000000002E-9</c:v>
                </c:pt>
                <c:pt idx="4491">
                  <c:v>5.1800899999999996E-9</c:v>
                </c:pt>
                <c:pt idx="4492">
                  <c:v>5.1832199999999998E-9</c:v>
                </c:pt>
                <c:pt idx="4493">
                  <c:v>5.1863400000000001E-9</c:v>
                </c:pt>
                <c:pt idx="4494">
                  <c:v>5.1894700000000003E-9</c:v>
                </c:pt>
                <c:pt idx="4495">
                  <c:v>5.1925899999999997E-9</c:v>
                </c:pt>
                <c:pt idx="4496">
                  <c:v>5.1957199999999999E-9</c:v>
                </c:pt>
                <c:pt idx="4497">
                  <c:v>5.1988400000000002E-9</c:v>
                </c:pt>
                <c:pt idx="4498">
                  <c:v>5.2019700000000004E-9</c:v>
                </c:pt>
                <c:pt idx="4499">
                  <c:v>5.2050899999999999E-9</c:v>
                </c:pt>
                <c:pt idx="4500">
                  <c:v>5.20822E-9</c:v>
                </c:pt>
                <c:pt idx="4501">
                  <c:v>5.2113400000000003E-9</c:v>
                </c:pt>
                <c:pt idx="4502">
                  <c:v>5.2144699999999997E-9</c:v>
                </c:pt>
                <c:pt idx="4503">
                  <c:v>5.21759E-9</c:v>
                </c:pt>
                <c:pt idx="4504">
                  <c:v>5.2207200000000001E-9</c:v>
                </c:pt>
                <c:pt idx="4505">
                  <c:v>5.2238399999999996E-9</c:v>
                </c:pt>
                <c:pt idx="4506">
                  <c:v>5.2269699999999998E-9</c:v>
                </c:pt>
                <c:pt idx="4507">
                  <c:v>5.2300900000000001E-9</c:v>
                </c:pt>
                <c:pt idx="4508">
                  <c:v>5.2332200000000003E-9</c:v>
                </c:pt>
                <c:pt idx="4509">
                  <c:v>5.2363399999999997E-9</c:v>
                </c:pt>
                <c:pt idx="4510">
                  <c:v>5.2394699999999999E-9</c:v>
                </c:pt>
                <c:pt idx="4511">
                  <c:v>5.2425900000000002E-9</c:v>
                </c:pt>
                <c:pt idx="4512">
                  <c:v>5.2457200000000004E-9</c:v>
                </c:pt>
                <c:pt idx="4513">
                  <c:v>5.2488399999999998E-9</c:v>
                </c:pt>
                <c:pt idx="4514">
                  <c:v>5.25197E-9</c:v>
                </c:pt>
                <c:pt idx="4515">
                  <c:v>5.2550900000000003E-9</c:v>
                </c:pt>
                <c:pt idx="4516">
                  <c:v>5.2582199999999997E-9</c:v>
                </c:pt>
                <c:pt idx="4517">
                  <c:v>5.2613399999999999E-9</c:v>
                </c:pt>
                <c:pt idx="4518">
                  <c:v>5.2644700000000001E-9</c:v>
                </c:pt>
                <c:pt idx="4519">
                  <c:v>5.2675899999999996E-9</c:v>
                </c:pt>
                <c:pt idx="4520">
                  <c:v>5.2707199999999998E-9</c:v>
                </c:pt>
                <c:pt idx="4521">
                  <c:v>5.2738400000000001E-9</c:v>
                </c:pt>
                <c:pt idx="4522">
                  <c:v>5.2769700000000002E-9</c:v>
                </c:pt>
                <c:pt idx="4523">
                  <c:v>5.2800899999999997E-9</c:v>
                </c:pt>
                <c:pt idx="4524">
                  <c:v>5.2832199999999999E-9</c:v>
                </c:pt>
                <c:pt idx="4525">
                  <c:v>5.2863400000000002E-9</c:v>
                </c:pt>
                <c:pt idx="4526">
                  <c:v>5.2894700000000003E-9</c:v>
                </c:pt>
                <c:pt idx="4527">
                  <c:v>5.2925899999999998E-9</c:v>
                </c:pt>
                <c:pt idx="4528">
                  <c:v>5.29572E-9</c:v>
                </c:pt>
                <c:pt idx="4529">
                  <c:v>5.2988400000000003E-9</c:v>
                </c:pt>
                <c:pt idx="4530">
                  <c:v>5.3019699999999996E-9</c:v>
                </c:pt>
                <c:pt idx="4531">
                  <c:v>5.3050899999999999E-9</c:v>
                </c:pt>
                <c:pt idx="4532">
                  <c:v>5.3082200000000001E-9</c:v>
                </c:pt>
                <c:pt idx="4533">
                  <c:v>5.3113400000000004E-9</c:v>
                </c:pt>
                <c:pt idx="4534">
                  <c:v>5.3144699999999997E-9</c:v>
                </c:pt>
                <c:pt idx="4535">
                  <c:v>5.31759E-9</c:v>
                </c:pt>
                <c:pt idx="4536">
                  <c:v>5.3207200000000002E-9</c:v>
                </c:pt>
                <c:pt idx="4537">
                  <c:v>5.3238399999999997E-9</c:v>
                </c:pt>
                <c:pt idx="4538">
                  <c:v>5.3269699999999999E-9</c:v>
                </c:pt>
                <c:pt idx="4539">
                  <c:v>5.3300900000000002E-9</c:v>
                </c:pt>
                <c:pt idx="4540">
                  <c:v>5.3332200000000003E-9</c:v>
                </c:pt>
                <c:pt idx="4541">
                  <c:v>5.3363399999999998E-9</c:v>
                </c:pt>
                <c:pt idx="4542">
                  <c:v>5.33947E-9</c:v>
                </c:pt>
                <c:pt idx="4543">
                  <c:v>5.3425900000000003E-9</c:v>
                </c:pt>
                <c:pt idx="4544">
                  <c:v>5.3457199999999996E-9</c:v>
                </c:pt>
                <c:pt idx="4545">
                  <c:v>5.3488399999999999E-9</c:v>
                </c:pt>
                <c:pt idx="4546">
                  <c:v>5.3519700000000001E-9</c:v>
                </c:pt>
                <c:pt idx="4547">
                  <c:v>5.3550900000000004E-9</c:v>
                </c:pt>
                <c:pt idx="4548">
                  <c:v>5.3582199999999997E-9</c:v>
                </c:pt>
                <c:pt idx="4549">
                  <c:v>5.36134E-9</c:v>
                </c:pt>
                <c:pt idx="4550">
                  <c:v>5.3644700000000002E-9</c:v>
                </c:pt>
                <c:pt idx="4551">
                  <c:v>5.3675899999999997E-9</c:v>
                </c:pt>
                <c:pt idx="4552">
                  <c:v>5.3707199999999998E-9</c:v>
                </c:pt>
                <c:pt idx="4553">
                  <c:v>5.3738400000000001E-9</c:v>
                </c:pt>
                <c:pt idx="4554">
                  <c:v>5.3769700000000003E-9</c:v>
                </c:pt>
                <c:pt idx="4555">
                  <c:v>5.3800899999999998E-9</c:v>
                </c:pt>
                <c:pt idx="4556">
                  <c:v>5.3832199999999999E-9</c:v>
                </c:pt>
                <c:pt idx="4557">
                  <c:v>5.3863400000000002E-9</c:v>
                </c:pt>
                <c:pt idx="4558">
                  <c:v>5.3894699999999996E-9</c:v>
                </c:pt>
                <c:pt idx="4559">
                  <c:v>5.3925899999999999E-9</c:v>
                </c:pt>
                <c:pt idx="4560">
                  <c:v>5.3957200000000001E-9</c:v>
                </c:pt>
                <c:pt idx="4561">
                  <c:v>5.3988400000000004E-9</c:v>
                </c:pt>
                <c:pt idx="4562">
                  <c:v>5.4019699999999997E-9</c:v>
                </c:pt>
                <c:pt idx="4563">
                  <c:v>5.40509E-9</c:v>
                </c:pt>
                <c:pt idx="4564">
                  <c:v>5.4082200000000002E-9</c:v>
                </c:pt>
                <c:pt idx="4565">
                  <c:v>5.4113399999999996E-9</c:v>
                </c:pt>
                <c:pt idx="4566">
                  <c:v>5.4144699999999998E-9</c:v>
                </c:pt>
                <c:pt idx="4567">
                  <c:v>5.4175900000000001E-9</c:v>
                </c:pt>
                <c:pt idx="4568">
                  <c:v>5.4207200000000003E-9</c:v>
                </c:pt>
                <c:pt idx="4569">
                  <c:v>5.4238399999999997E-9</c:v>
                </c:pt>
                <c:pt idx="4570">
                  <c:v>5.4269699999999999E-9</c:v>
                </c:pt>
                <c:pt idx="4571">
                  <c:v>5.4300900000000002E-9</c:v>
                </c:pt>
                <c:pt idx="4572">
                  <c:v>5.4332200000000004E-9</c:v>
                </c:pt>
                <c:pt idx="4573">
                  <c:v>5.4363399999999999E-9</c:v>
                </c:pt>
                <c:pt idx="4574">
                  <c:v>5.43947E-9</c:v>
                </c:pt>
                <c:pt idx="4575">
                  <c:v>5.4425900000000003E-9</c:v>
                </c:pt>
                <c:pt idx="4576">
                  <c:v>5.4457199999999997E-9</c:v>
                </c:pt>
                <c:pt idx="4577">
                  <c:v>5.44884E-9</c:v>
                </c:pt>
                <c:pt idx="4578">
                  <c:v>5.4519700000000001E-9</c:v>
                </c:pt>
                <c:pt idx="4579">
                  <c:v>5.4550899999999996E-9</c:v>
                </c:pt>
                <c:pt idx="4580">
                  <c:v>5.4582199999999998E-9</c:v>
                </c:pt>
                <c:pt idx="4581">
                  <c:v>5.4613400000000001E-9</c:v>
                </c:pt>
                <c:pt idx="4582">
                  <c:v>5.4644700000000003E-9</c:v>
                </c:pt>
                <c:pt idx="4583">
                  <c:v>5.4675899999999997E-9</c:v>
                </c:pt>
                <c:pt idx="4584">
                  <c:v>5.4707199999999999E-9</c:v>
                </c:pt>
                <c:pt idx="4585">
                  <c:v>5.4738400000000002E-9</c:v>
                </c:pt>
                <c:pt idx="4586">
                  <c:v>5.4769700000000004E-9</c:v>
                </c:pt>
                <c:pt idx="4587">
                  <c:v>5.4800899999999998E-9</c:v>
                </c:pt>
                <c:pt idx="4588">
                  <c:v>5.48322E-9</c:v>
                </c:pt>
                <c:pt idx="4589">
                  <c:v>5.4863400000000003E-9</c:v>
                </c:pt>
                <c:pt idx="4590">
                  <c:v>5.4894699999999997E-9</c:v>
                </c:pt>
                <c:pt idx="4591">
                  <c:v>5.49259E-9</c:v>
                </c:pt>
                <c:pt idx="4592">
                  <c:v>5.4957200000000001E-9</c:v>
                </c:pt>
                <c:pt idx="4593">
                  <c:v>5.4988399999999996E-9</c:v>
                </c:pt>
                <c:pt idx="4594">
                  <c:v>5.5019699999999998E-9</c:v>
                </c:pt>
                <c:pt idx="4595">
                  <c:v>5.5050900000000001E-9</c:v>
                </c:pt>
                <c:pt idx="4596">
                  <c:v>5.5082200000000002E-9</c:v>
                </c:pt>
                <c:pt idx="4597">
                  <c:v>5.5113399999999997E-9</c:v>
                </c:pt>
                <c:pt idx="4598">
                  <c:v>5.5144699999999999E-9</c:v>
                </c:pt>
                <c:pt idx="4599">
                  <c:v>5.5175900000000002E-9</c:v>
                </c:pt>
                <c:pt idx="4600">
                  <c:v>5.5207200000000003E-9</c:v>
                </c:pt>
                <c:pt idx="4601">
                  <c:v>5.5238399999999998E-9</c:v>
                </c:pt>
                <c:pt idx="4602">
                  <c:v>5.52697E-9</c:v>
                </c:pt>
                <c:pt idx="4603">
                  <c:v>5.5300900000000003E-9</c:v>
                </c:pt>
                <c:pt idx="4604">
                  <c:v>5.5332199999999996E-9</c:v>
                </c:pt>
                <c:pt idx="4605">
                  <c:v>5.5363399999999999E-9</c:v>
                </c:pt>
                <c:pt idx="4606">
                  <c:v>5.5394700000000001E-9</c:v>
                </c:pt>
                <c:pt idx="4607">
                  <c:v>5.5425900000000004E-9</c:v>
                </c:pt>
                <c:pt idx="4608">
                  <c:v>5.5457199999999997E-9</c:v>
                </c:pt>
                <c:pt idx="4609">
                  <c:v>5.54884E-9</c:v>
                </c:pt>
                <c:pt idx="4610">
                  <c:v>5.5519700000000002E-9</c:v>
                </c:pt>
                <c:pt idx="4611">
                  <c:v>5.5550899999999997E-9</c:v>
                </c:pt>
                <c:pt idx="4612">
                  <c:v>5.5582199999999999E-9</c:v>
                </c:pt>
                <c:pt idx="4613">
                  <c:v>5.5613400000000002E-9</c:v>
                </c:pt>
                <c:pt idx="4614">
                  <c:v>5.5644700000000003E-9</c:v>
                </c:pt>
                <c:pt idx="4615">
                  <c:v>5.5675899999999998E-9</c:v>
                </c:pt>
                <c:pt idx="4616">
                  <c:v>5.57072E-9</c:v>
                </c:pt>
                <c:pt idx="4617">
                  <c:v>5.5738400000000003E-9</c:v>
                </c:pt>
                <c:pt idx="4618">
                  <c:v>5.5769699999999996E-9</c:v>
                </c:pt>
                <c:pt idx="4619">
                  <c:v>5.5800899999999999E-9</c:v>
                </c:pt>
                <c:pt idx="4620">
                  <c:v>5.5832200000000001E-9</c:v>
                </c:pt>
                <c:pt idx="4621">
                  <c:v>5.5863400000000004E-9</c:v>
                </c:pt>
                <c:pt idx="4622">
                  <c:v>5.5894699999999997E-9</c:v>
                </c:pt>
                <c:pt idx="4623">
                  <c:v>5.59259E-9</c:v>
                </c:pt>
                <c:pt idx="4624">
                  <c:v>5.5957200000000002E-9</c:v>
                </c:pt>
                <c:pt idx="4625">
                  <c:v>5.5988399999999997E-9</c:v>
                </c:pt>
                <c:pt idx="4626">
                  <c:v>5.6019699999999998E-9</c:v>
                </c:pt>
                <c:pt idx="4627">
                  <c:v>5.6050900000000001E-9</c:v>
                </c:pt>
                <c:pt idx="4628">
                  <c:v>5.6082200000000003E-9</c:v>
                </c:pt>
                <c:pt idx="4629">
                  <c:v>5.6113399999999998E-9</c:v>
                </c:pt>
                <c:pt idx="4630">
                  <c:v>5.6144699999999999E-9</c:v>
                </c:pt>
                <c:pt idx="4631">
                  <c:v>5.6175900000000002E-9</c:v>
                </c:pt>
                <c:pt idx="4632">
                  <c:v>5.6207199999999996E-9</c:v>
                </c:pt>
                <c:pt idx="4633">
                  <c:v>5.6238399999999999E-9</c:v>
                </c:pt>
                <c:pt idx="4634">
                  <c:v>5.6269700000000001E-9</c:v>
                </c:pt>
                <c:pt idx="4635">
                  <c:v>5.6300900000000004E-9</c:v>
                </c:pt>
                <c:pt idx="4636">
                  <c:v>5.6332199999999997E-9</c:v>
                </c:pt>
                <c:pt idx="4637">
                  <c:v>5.63634E-9</c:v>
                </c:pt>
                <c:pt idx="4638">
                  <c:v>5.6394700000000002E-9</c:v>
                </c:pt>
                <c:pt idx="4639">
                  <c:v>5.6425899999999996E-9</c:v>
                </c:pt>
                <c:pt idx="4640">
                  <c:v>5.6457199999999998E-9</c:v>
                </c:pt>
                <c:pt idx="4641">
                  <c:v>5.6488400000000001E-9</c:v>
                </c:pt>
                <c:pt idx="4642">
                  <c:v>5.6519700000000003E-9</c:v>
                </c:pt>
                <c:pt idx="4643">
                  <c:v>5.6550899999999998E-9</c:v>
                </c:pt>
                <c:pt idx="4644">
                  <c:v>5.6582199999999999E-9</c:v>
                </c:pt>
                <c:pt idx="4645">
                  <c:v>5.6613400000000002E-9</c:v>
                </c:pt>
                <c:pt idx="4646">
                  <c:v>5.6644700000000004E-9</c:v>
                </c:pt>
                <c:pt idx="4647">
                  <c:v>5.6675899999999999E-9</c:v>
                </c:pt>
                <c:pt idx="4648">
                  <c:v>5.67072E-9</c:v>
                </c:pt>
                <c:pt idx="4649">
                  <c:v>5.6738400000000003E-9</c:v>
                </c:pt>
                <c:pt idx="4650">
                  <c:v>5.6769699999999997E-9</c:v>
                </c:pt>
                <c:pt idx="4651">
                  <c:v>5.68009E-9</c:v>
                </c:pt>
                <c:pt idx="4652">
                  <c:v>5.6832200000000002E-9</c:v>
                </c:pt>
                <c:pt idx="4653">
                  <c:v>5.6863399999999996E-9</c:v>
                </c:pt>
                <c:pt idx="4654">
                  <c:v>5.6894699999999998E-9</c:v>
                </c:pt>
                <c:pt idx="4655">
                  <c:v>5.6925900000000001E-9</c:v>
                </c:pt>
                <c:pt idx="4656">
                  <c:v>5.6957200000000003E-9</c:v>
                </c:pt>
                <c:pt idx="4657">
                  <c:v>5.6988399999999997E-9</c:v>
                </c:pt>
                <c:pt idx="4658">
                  <c:v>5.7019699999999999E-9</c:v>
                </c:pt>
                <c:pt idx="4659">
                  <c:v>5.7050900000000002E-9</c:v>
                </c:pt>
                <c:pt idx="4660">
                  <c:v>5.7082200000000004E-9</c:v>
                </c:pt>
                <c:pt idx="4661">
                  <c:v>5.7113399999999998E-9</c:v>
                </c:pt>
                <c:pt idx="4662">
                  <c:v>5.71447E-9</c:v>
                </c:pt>
                <c:pt idx="4663">
                  <c:v>5.7175900000000003E-9</c:v>
                </c:pt>
                <c:pt idx="4664">
                  <c:v>5.7207199999999997E-9</c:v>
                </c:pt>
                <c:pt idx="4665">
                  <c:v>5.72384E-9</c:v>
                </c:pt>
                <c:pt idx="4666">
                  <c:v>5.7269700000000001E-9</c:v>
                </c:pt>
                <c:pt idx="4667">
                  <c:v>5.7300899999999996E-9</c:v>
                </c:pt>
                <c:pt idx="4668">
                  <c:v>5.7332199999999998E-9</c:v>
                </c:pt>
                <c:pt idx="4669">
                  <c:v>5.7363400000000001E-9</c:v>
                </c:pt>
                <c:pt idx="4670">
                  <c:v>5.7394700000000002E-9</c:v>
                </c:pt>
                <c:pt idx="4671">
                  <c:v>5.7425899999999997E-9</c:v>
                </c:pt>
                <c:pt idx="4672">
                  <c:v>5.7457199999999999E-9</c:v>
                </c:pt>
                <c:pt idx="4673">
                  <c:v>5.7488400000000002E-9</c:v>
                </c:pt>
                <c:pt idx="4674">
                  <c:v>5.7519700000000004E-9</c:v>
                </c:pt>
                <c:pt idx="4675">
                  <c:v>5.7550899999999998E-9</c:v>
                </c:pt>
                <c:pt idx="4676">
                  <c:v>5.75822E-9</c:v>
                </c:pt>
                <c:pt idx="4677">
                  <c:v>5.7613400000000003E-9</c:v>
                </c:pt>
                <c:pt idx="4678">
                  <c:v>5.7644699999999996E-9</c:v>
                </c:pt>
                <c:pt idx="4679">
                  <c:v>5.7675899999999999E-9</c:v>
                </c:pt>
                <c:pt idx="4680">
                  <c:v>5.7707200000000001E-9</c:v>
                </c:pt>
                <c:pt idx="4681">
                  <c:v>5.7738400000000004E-9</c:v>
                </c:pt>
                <c:pt idx="4682">
                  <c:v>5.7769699999999997E-9</c:v>
                </c:pt>
                <c:pt idx="4683">
                  <c:v>5.78009E-9</c:v>
                </c:pt>
                <c:pt idx="4684">
                  <c:v>5.7832200000000002E-9</c:v>
                </c:pt>
                <c:pt idx="4685">
                  <c:v>5.7863399999999997E-9</c:v>
                </c:pt>
                <c:pt idx="4686">
                  <c:v>5.7894699999999999E-9</c:v>
                </c:pt>
                <c:pt idx="4687">
                  <c:v>5.7925900000000002E-9</c:v>
                </c:pt>
                <c:pt idx="4688">
                  <c:v>5.7957200000000003E-9</c:v>
                </c:pt>
                <c:pt idx="4689">
                  <c:v>5.7988399999999998E-9</c:v>
                </c:pt>
                <c:pt idx="4690">
                  <c:v>5.80197E-9</c:v>
                </c:pt>
                <c:pt idx="4691">
                  <c:v>5.8050900000000003E-9</c:v>
                </c:pt>
                <c:pt idx="4692">
                  <c:v>5.8082199999999996E-9</c:v>
                </c:pt>
                <c:pt idx="4693">
                  <c:v>5.8113399999999999E-9</c:v>
                </c:pt>
                <c:pt idx="4694">
                  <c:v>5.8144700000000001E-9</c:v>
                </c:pt>
                <c:pt idx="4695">
                  <c:v>5.8175900000000004E-9</c:v>
                </c:pt>
                <c:pt idx="4696">
                  <c:v>5.8207199999999997E-9</c:v>
                </c:pt>
                <c:pt idx="4697">
                  <c:v>5.82384E-9</c:v>
                </c:pt>
                <c:pt idx="4698">
                  <c:v>5.8269700000000002E-9</c:v>
                </c:pt>
                <c:pt idx="4699">
                  <c:v>5.8300899999999997E-9</c:v>
                </c:pt>
                <c:pt idx="4700">
                  <c:v>5.8332199999999998E-9</c:v>
                </c:pt>
                <c:pt idx="4701">
                  <c:v>5.8363400000000001E-9</c:v>
                </c:pt>
                <c:pt idx="4702">
                  <c:v>5.8394700000000003E-9</c:v>
                </c:pt>
                <c:pt idx="4703">
                  <c:v>5.8425899999999998E-9</c:v>
                </c:pt>
                <c:pt idx="4704">
                  <c:v>5.84572E-9</c:v>
                </c:pt>
                <c:pt idx="4705">
                  <c:v>5.8488400000000002E-9</c:v>
                </c:pt>
                <c:pt idx="4706">
                  <c:v>5.8519699999999996E-9</c:v>
                </c:pt>
                <c:pt idx="4707">
                  <c:v>5.8550899999999999E-9</c:v>
                </c:pt>
                <c:pt idx="4708">
                  <c:v>5.8582200000000001E-9</c:v>
                </c:pt>
                <c:pt idx="4709">
                  <c:v>5.8613400000000004E-9</c:v>
                </c:pt>
                <c:pt idx="4710">
                  <c:v>5.8644699999999997E-9</c:v>
                </c:pt>
                <c:pt idx="4711">
                  <c:v>5.86759E-9</c:v>
                </c:pt>
                <c:pt idx="4712">
                  <c:v>5.8707200000000002E-9</c:v>
                </c:pt>
                <c:pt idx="4713">
                  <c:v>5.8738399999999996E-9</c:v>
                </c:pt>
                <c:pt idx="4714">
                  <c:v>5.8769699999999998E-9</c:v>
                </c:pt>
                <c:pt idx="4715">
                  <c:v>5.8800900000000001E-9</c:v>
                </c:pt>
                <c:pt idx="4716">
                  <c:v>5.8832200000000003E-9</c:v>
                </c:pt>
                <c:pt idx="4717">
                  <c:v>5.8863399999999998E-9</c:v>
                </c:pt>
                <c:pt idx="4718">
                  <c:v>5.8894699999999999E-9</c:v>
                </c:pt>
                <c:pt idx="4719">
                  <c:v>5.8925900000000002E-9</c:v>
                </c:pt>
                <c:pt idx="4720">
                  <c:v>5.8957200000000004E-9</c:v>
                </c:pt>
                <c:pt idx="4721">
                  <c:v>5.8988399999999999E-9</c:v>
                </c:pt>
                <c:pt idx="4722">
                  <c:v>5.90197E-9</c:v>
                </c:pt>
                <c:pt idx="4723">
                  <c:v>5.9050900000000003E-9</c:v>
                </c:pt>
                <c:pt idx="4724">
                  <c:v>5.9082199999999997E-9</c:v>
                </c:pt>
                <c:pt idx="4725">
                  <c:v>5.91134E-9</c:v>
                </c:pt>
                <c:pt idx="4726">
                  <c:v>5.9144700000000002E-9</c:v>
                </c:pt>
                <c:pt idx="4727">
                  <c:v>5.9175899999999996E-9</c:v>
                </c:pt>
                <c:pt idx="4728">
                  <c:v>5.9207199999999998E-9</c:v>
                </c:pt>
                <c:pt idx="4729">
                  <c:v>5.9238400000000001E-9</c:v>
                </c:pt>
                <c:pt idx="4730">
                  <c:v>5.9269700000000003E-9</c:v>
                </c:pt>
                <c:pt idx="4731">
                  <c:v>5.9300899999999997E-9</c:v>
                </c:pt>
                <c:pt idx="4732">
                  <c:v>5.9332199999999999E-9</c:v>
                </c:pt>
                <c:pt idx="4733">
                  <c:v>5.9363400000000002E-9</c:v>
                </c:pt>
                <c:pt idx="4734">
                  <c:v>5.9394700000000004E-9</c:v>
                </c:pt>
                <c:pt idx="4735">
                  <c:v>5.9425899999999998E-9</c:v>
                </c:pt>
                <c:pt idx="4736">
                  <c:v>5.94572E-9</c:v>
                </c:pt>
                <c:pt idx="4737">
                  <c:v>5.9488400000000003E-9</c:v>
                </c:pt>
                <c:pt idx="4738">
                  <c:v>5.9519699999999997E-9</c:v>
                </c:pt>
                <c:pt idx="4739">
                  <c:v>5.95509E-9</c:v>
                </c:pt>
                <c:pt idx="4740">
                  <c:v>5.9582200000000001E-9</c:v>
                </c:pt>
                <c:pt idx="4741">
                  <c:v>5.9613399999999996E-9</c:v>
                </c:pt>
                <c:pt idx="4742">
                  <c:v>5.9644699999999998E-9</c:v>
                </c:pt>
                <c:pt idx="4743">
                  <c:v>5.9675900000000001E-9</c:v>
                </c:pt>
                <c:pt idx="4744">
                  <c:v>5.9707200000000002E-9</c:v>
                </c:pt>
                <c:pt idx="4745">
                  <c:v>5.9738399999999997E-9</c:v>
                </c:pt>
                <c:pt idx="4746">
                  <c:v>5.9769699999999999E-9</c:v>
                </c:pt>
                <c:pt idx="4747">
                  <c:v>5.9800900000000002E-9</c:v>
                </c:pt>
                <c:pt idx="4748">
                  <c:v>5.9832200000000004E-9</c:v>
                </c:pt>
                <c:pt idx="4749">
                  <c:v>5.9863399999999998E-9</c:v>
                </c:pt>
                <c:pt idx="4750">
                  <c:v>5.98947E-9</c:v>
                </c:pt>
                <c:pt idx="4751">
                  <c:v>5.9925900000000003E-9</c:v>
                </c:pt>
                <c:pt idx="4752">
                  <c:v>5.9957199999999996E-9</c:v>
                </c:pt>
                <c:pt idx="4753">
                  <c:v>5.9988399999999999E-9</c:v>
                </c:pt>
                <c:pt idx="4754">
                  <c:v>6.0019700000000001E-9</c:v>
                </c:pt>
                <c:pt idx="4755">
                  <c:v>6.0050900000000004E-9</c:v>
                </c:pt>
                <c:pt idx="4756">
                  <c:v>6.0082199999999998E-9</c:v>
                </c:pt>
                <c:pt idx="4757">
                  <c:v>6.01134E-9</c:v>
                </c:pt>
                <c:pt idx="4758">
                  <c:v>6.0144700000000002E-9</c:v>
                </c:pt>
                <c:pt idx="4759">
                  <c:v>6.0175899999999997E-9</c:v>
                </c:pt>
                <c:pt idx="4760">
                  <c:v>6.0207199999999999E-9</c:v>
                </c:pt>
                <c:pt idx="4761">
                  <c:v>6.0238400000000002E-9</c:v>
                </c:pt>
                <c:pt idx="4762">
                  <c:v>6.0269700000000003E-9</c:v>
                </c:pt>
                <c:pt idx="4763">
                  <c:v>6.0300899999999998E-9</c:v>
                </c:pt>
                <c:pt idx="4764">
                  <c:v>6.03322E-9</c:v>
                </c:pt>
                <c:pt idx="4765">
                  <c:v>6.0363400000000003E-9</c:v>
                </c:pt>
                <c:pt idx="4766">
                  <c:v>6.0394699999999996E-9</c:v>
                </c:pt>
                <c:pt idx="4767">
                  <c:v>6.0425899999999999E-9</c:v>
                </c:pt>
                <c:pt idx="4768">
                  <c:v>6.0457200000000001E-9</c:v>
                </c:pt>
                <c:pt idx="4769">
                  <c:v>6.0488400000000004E-9</c:v>
                </c:pt>
                <c:pt idx="4770">
                  <c:v>6.0519699999999997E-9</c:v>
                </c:pt>
                <c:pt idx="4771">
                  <c:v>6.05509E-9</c:v>
                </c:pt>
                <c:pt idx="4772">
                  <c:v>6.0582200000000002E-9</c:v>
                </c:pt>
                <c:pt idx="4773">
                  <c:v>6.0613399999999997E-9</c:v>
                </c:pt>
                <c:pt idx="4774">
                  <c:v>6.0644699999999998E-9</c:v>
                </c:pt>
                <c:pt idx="4775">
                  <c:v>6.0675900000000001E-9</c:v>
                </c:pt>
                <c:pt idx="4776">
                  <c:v>6.0707200000000003E-9</c:v>
                </c:pt>
                <c:pt idx="4777">
                  <c:v>6.0738399999999998E-9</c:v>
                </c:pt>
                <c:pt idx="4778">
                  <c:v>6.07697E-9</c:v>
                </c:pt>
                <c:pt idx="4779">
                  <c:v>6.0800900000000002E-9</c:v>
                </c:pt>
                <c:pt idx="4780">
                  <c:v>6.0832199999999996E-9</c:v>
                </c:pt>
                <c:pt idx="4781">
                  <c:v>6.0863399999999999E-9</c:v>
                </c:pt>
                <c:pt idx="4782">
                  <c:v>6.0894700000000001E-9</c:v>
                </c:pt>
                <c:pt idx="4783">
                  <c:v>6.0925900000000004E-9</c:v>
                </c:pt>
                <c:pt idx="4784">
                  <c:v>6.0957199999999997E-9</c:v>
                </c:pt>
                <c:pt idx="4785">
                  <c:v>6.09884E-9</c:v>
                </c:pt>
                <c:pt idx="4786">
                  <c:v>6.1019700000000002E-9</c:v>
                </c:pt>
                <c:pt idx="4787">
                  <c:v>6.1050899999999996E-9</c:v>
                </c:pt>
                <c:pt idx="4788">
                  <c:v>6.1082199999999998E-9</c:v>
                </c:pt>
                <c:pt idx="4789">
                  <c:v>6.1113400000000001E-9</c:v>
                </c:pt>
                <c:pt idx="4790">
                  <c:v>6.1144700000000003E-9</c:v>
                </c:pt>
                <c:pt idx="4791">
                  <c:v>6.1175899999999998E-9</c:v>
                </c:pt>
                <c:pt idx="4792">
                  <c:v>6.1207199999999999E-9</c:v>
                </c:pt>
                <c:pt idx="4793">
                  <c:v>6.1238400000000002E-9</c:v>
                </c:pt>
                <c:pt idx="4794">
                  <c:v>6.1269700000000004E-9</c:v>
                </c:pt>
                <c:pt idx="4795">
                  <c:v>6.1300899999999999E-9</c:v>
                </c:pt>
                <c:pt idx="4796">
                  <c:v>6.13322E-9</c:v>
                </c:pt>
                <c:pt idx="4797">
                  <c:v>6.1363400000000003E-9</c:v>
                </c:pt>
                <c:pt idx="4798">
                  <c:v>6.1394699999999997E-9</c:v>
                </c:pt>
                <c:pt idx="4799">
                  <c:v>6.14259E-9</c:v>
                </c:pt>
                <c:pt idx="4800">
                  <c:v>6.1457200000000002E-9</c:v>
                </c:pt>
                <c:pt idx="4801">
                  <c:v>6.1488399999999996E-9</c:v>
                </c:pt>
                <c:pt idx="4802">
                  <c:v>6.1519699999999998E-9</c:v>
                </c:pt>
                <c:pt idx="4803">
                  <c:v>6.1550900000000001E-9</c:v>
                </c:pt>
                <c:pt idx="4804">
                  <c:v>6.1582200000000003E-9</c:v>
                </c:pt>
                <c:pt idx="4805">
                  <c:v>6.1613399999999997E-9</c:v>
                </c:pt>
                <c:pt idx="4806">
                  <c:v>6.1644699999999999E-9</c:v>
                </c:pt>
                <c:pt idx="4807">
                  <c:v>6.1675900000000002E-9</c:v>
                </c:pt>
                <c:pt idx="4808">
                  <c:v>6.1707200000000004E-9</c:v>
                </c:pt>
                <c:pt idx="4809">
                  <c:v>6.1738399999999998E-9</c:v>
                </c:pt>
                <c:pt idx="4810">
                  <c:v>6.17697E-9</c:v>
                </c:pt>
                <c:pt idx="4811">
                  <c:v>6.1800900000000003E-9</c:v>
                </c:pt>
                <c:pt idx="4812">
                  <c:v>6.1832199999999997E-9</c:v>
                </c:pt>
                <c:pt idx="4813">
                  <c:v>6.18634E-9</c:v>
                </c:pt>
                <c:pt idx="4814">
                  <c:v>6.1894700000000001E-9</c:v>
                </c:pt>
                <c:pt idx="4815">
                  <c:v>6.1925899999999996E-9</c:v>
                </c:pt>
                <c:pt idx="4816">
                  <c:v>6.1957199999999998E-9</c:v>
                </c:pt>
                <c:pt idx="4817">
                  <c:v>6.1988400000000001E-9</c:v>
                </c:pt>
                <c:pt idx="4818">
                  <c:v>6.2019700000000002E-9</c:v>
                </c:pt>
                <c:pt idx="4819">
                  <c:v>6.2050899999999997E-9</c:v>
                </c:pt>
                <c:pt idx="4820">
                  <c:v>6.2082199999999999E-9</c:v>
                </c:pt>
                <c:pt idx="4821">
                  <c:v>6.2113400000000002E-9</c:v>
                </c:pt>
                <c:pt idx="4822">
                  <c:v>6.2144700000000004E-9</c:v>
                </c:pt>
                <c:pt idx="4823">
                  <c:v>6.2175899999999998E-9</c:v>
                </c:pt>
                <c:pt idx="4824">
                  <c:v>6.22072E-9</c:v>
                </c:pt>
                <c:pt idx="4825">
                  <c:v>6.2238400000000003E-9</c:v>
                </c:pt>
                <c:pt idx="4826">
                  <c:v>6.2269699999999996E-9</c:v>
                </c:pt>
                <c:pt idx="4827">
                  <c:v>6.2300899999999999E-9</c:v>
                </c:pt>
                <c:pt idx="4828">
                  <c:v>6.2332200000000001E-9</c:v>
                </c:pt>
                <c:pt idx="4829">
                  <c:v>6.2363400000000004E-9</c:v>
                </c:pt>
                <c:pt idx="4830">
                  <c:v>6.2394699999999998E-9</c:v>
                </c:pt>
                <c:pt idx="4831">
                  <c:v>6.24259E-9</c:v>
                </c:pt>
                <c:pt idx="4832">
                  <c:v>6.2457200000000002E-9</c:v>
                </c:pt>
                <c:pt idx="4833">
                  <c:v>6.2488399999999997E-9</c:v>
                </c:pt>
                <c:pt idx="4834">
                  <c:v>6.2519699999999999E-9</c:v>
                </c:pt>
                <c:pt idx="4835">
                  <c:v>6.2550900000000002E-9</c:v>
                </c:pt>
                <c:pt idx="4836">
                  <c:v>6.2582200000000003E-9</c:v>
                </c:pt>
                <c:pt idx="4837">
                  <c:v>6.2613399999999998E-9</c:v>
                </c:pt>
                <c:pt idx="4838">
                  <c:v>6.26447E-9</c:v>
                </c:pt>
                <c:pt idx="4839">
                  <c:v>6.2675900000000003E-9</c:v>
                </c:pt>
                <c:pt idx="4840">
                  <c:v>6.2707199999999996E-9</c:v>
                </c:pt>
                <c:pt idx="4841">
                  <c:v>6.2738399999999999E-9</c:v>
                </c:pt>
                <c:pt idx="4842">
                  <c:v>6.2769700000000001E-9</c:v>
                </c:pt>
                <c:pt idx="4843">
                  <c:v>6.2800900000000004E-9</c:v>
                </c:pt>
                <c:pt idx="4844">
                  <c:v>6.2832199999999997E-9</c:v>
                </c:pt>
                <c:pt idx="4845">
                  <c:v>6.28634E-9</c:v>
                </c:pt>
                <c:pt idx="4846">
                  <c:v>6.2894700000000002E-9</c:v>
                </c:pt>
                <c:pt idx="4847">
                  <c:v>6.2925899999999997E-9</c:v>
                </c:pt>
                <c:pt idx="4848">
                  <c:v>6.2957199999999998E-9</c:v>
                </c:pt>
                <c:pt idx="4849">
                  <c:v>6.2988400000000001E-9</c:v>
                </c:pt>
                <c:pt idx="4850">
                  <c:v>6.3019700000000003E-9</c:v>
                </c:pt>
                <c:pt idx="4851">
                  <c:v>6.3050899999999998E-9</c:v>
                </c:pt>
                <c:pt idx="4852">
                  <c:v>6.30822E-9</c:v>
                </c:pt>
                <c:pt idx="4853">
                  <c:v>6.3113400000000003E-9</c:v>
                </c:pt>
                <c:pt idx="4854">
                  <c:v>6.3144699999999996E-9</c:v>
                </c:pt>
                <c:pt idx="4855">
                  <c:v>6.3175899999999999E-9</c:v>
                </c:pt>
                <c:pt idx="4856">
                  <c:v>6.3207200000000001E-9</c:v>
                </c:pt>
                <c:pt idx="4857">
                  <c:v>6.3238400000000004E-9</c:v>
                </c:pt>
                <c:pt idx="4858">
                  <c:v>6.3269699999999997E-9</c:v>
                </c:pt>
                <c:pt idx="4859">
                  <c:v>6.33009E-9</c:v>
                </c:pt>
                <c:pt idx="4860">
                  <c:v>6.3332200000000002E-9</c:v>
                </c:pt>
                <c:pt idx="4861">
                  <c:v>6.3363399999999996E-9</c:v>
                </c:pt>
                <c:pt idx="4862">
                  <c:v>6.3394699999999998E-9</c:v>
                </c:pt>
                <c:pt idx="4863">
                  <c:v>6.3425900000000001E-9</c:v>
                </c:pt>
                <c:pt idx="4864">
                  <c:v>6.3457200000000003E-9</c:v>
                </c:pt>
                <c:pt idx="4865">
                  <c:v>6.3488399999999998E-9</c:v>
                </c:pt>
                <c:pt idx="4866">
                  <c:v>6.3519699999999999E-9</c:v>
                </c:pt>
                <c:pt idx="4867">
                  <c:v>6.3550900000000002E-9</c:v>
                </c:pt>
                <c:pt idx="4868">
                  <c:v>6.3582200000000004E-9</c:v>
                </c:pt>
                <c:pt idx="4869">
                  <c:v>6.3613399999999999E-9</c:v>
                </c:pt>
                <c:pt idx="4870">
                  <c:v>6.36447E-9</c:v>
                </c:pt>
                <c:pt idx="4871">
                  <c:v>6.3675900000000003E-9</c:v>
                </c:pt>
                <c:pt idx="4872">
                  <c:v>6.3707199999999997E-9</c:v>
                </c:pt>
                <c:pt idx="4873">
                  <c:v>6.37384E-9</c:v>
                </c:pt>
                <c:pt idx="4874">
                  <c:v>6.3769700000000002E-9</c:v>
                </c:pt>
                <c:pt idx="4875">
                  <c:v>6.3800899999999996E-9</c:v>
                </c:pt>
                <c:pt idx="4876">
                  <c:v>6.3832199999999998E-9</c:v>
                </c:pt>
                <c:pt idx="4877">
                  <c:v>6.3863400000000001E-9</c:v>
                </c:pt>
                <c:pt idx="4878">
                  <c:v>6.3894700000000003E-9</c:v>
                </c:pt>
                <c:pt idx="4879">
                  <c:v>6.3925899999999997E-9</c:v>
                </c:pt>
                <c:pt idx="4880">
                  <c:v>6.3957199999999999E-9</c:v>
                </c:pt>
                <c:pt idx="4881">
                  <c:v>6.3988400000000002E-9</c:v>
                </c:pt>
                <c:pt idx="4882">
                  <c:v>6.4019700000000004E-9</c:v>
                </c:pt>
                <c:pt idx="4883">
                  <c:v>6.4050899999999999E-9</c:v>
                </c:pt>
                <c:pt idx="4884">
                  <c:v>6.40822E-9</c:v>
                </c:pt>
                <c:pt idx="4885">
                  <c:v>6.4113400000000003E-9</c:v>
                </c:pt>
                <c:pt idx="4886">
                  <c:v>6.4144699999999997E-9</c:v>
                </c:pt>
                <c:pt idx="4887">
                  <c:v>6.41759E-9</c:v>
                </c:pt>
                <c:pt idx="4888">
                  <c:v>6.4207200000000001E-9</c:v>
                </c:pt>
                <c:pt idx="4889">
                  <c:v>6.4238399999999996E-9</c:v>
                </c:pt>
                <c:pt idx="4890">
                  <c:v>6.4269699999999998E-9</c:v>
                </c:pt>
                <c:pt idx="4891">
                  <c:v>6.4300900000000001E-9</c:v>
                </c:pt>
                <c:pt idx="4892">
                  <c:v>6.4332200000000002E-9</c:v>
                </c:pt>
                <c:pt idx="4893">
                  <c:v>6.4363399999999997E-9</c:v>
                </c:pt>
                <c:pt idx="4894">
                  <c:v>6.4394699999999999E-9</c:v>
                </c:pt>
                <c:pt idx="4895">
                  <c:v>6.4425900000000002E-9</c:v>
                </c:pt>
                <c:pt idx="4896">
                  <c:v>6.4457200000000004E-9</c:v>
                </c:pt>
                <c:pt idx="4897">
                  <c:v>6.4488399999999998E-9</c:v>
                </c:pt>
                <c:pt idx="4898">
                  <c:v>6.45197E-9</c:v>
                </c:pt>
                <c:pt idx="4899">
                  <c:v>6.4550900000000003E-9</c:v>
                </c:pt>
                <c:pt idx="4900">
                  <c:v>6.4582199999999996E-9</c:v>
                </c:pt>
                <c:pt idx="4901">
                  <c:v>6.4613399999999999E-9</c:v>
                </c:pt>
                <c:pt idx="4902">
                  <c:v>6.4644700000000001E-9</c:v>
                </c:pt>
                <c:pt idx="4903">
                  <c:v>6.4675900000000004E-9</c:v>
                </c:pt>
                <c:pt idx="4904">
                  <c:v>6.4707199999999998E-9</c:v>
                </c:pt>
                <c:pt idx="4905">
                  <c:v>6.4738400000000001E-9</c:v>
                </c:pt>
                <c:pt idx="4906">
                  <c:v>6.4769700000000002E-9</c:v>
                </c:pt>
                <c:pt idx="4907">
                  <c:v>6.4800899999999997E-9</c:v>
                </c:pt>
                <c:pt idx="4908">
                  <c:v>6.4832199999999999E-9</c:v>
                </c:pt>
                <c:pt idx="4909">
                  <c:v>6.4863400000000002E-9</c:v>
                </c:pt>
                <c:pt idx="4910">
                  <c:v>6.4894700000000003E-9</c:v>
                </c:pt>
                <c:pt idx="4911">
                  <c:v>6.4925899999999998E-9</c:v>
                </c:pt>
                <c:pt idx="4912">
                  <c:v>6.49572E-9</c:v>
                </c:pt>
                <c:pt idx="4913">
                  <c:v>6.4988400000000003E-9</c:v>
                </c:pt>
                <c:pt idx="4914">
                  <c:v>6.5019699999999996E-9</c:v>
                </c:pt>
                <c:pt idx="4915">
                  <c:v>6.5050899999999999E-9</c:v>
                </c:pt>
                <c:pt idx="4916">
                  <c:v>6.5082200000000001E-9</c:v>
                </c:pt>
                <c:pt idx="4917">
                  <c:v>6.5113400000000004E-9</c:v>
                </c:pt>
                <c:pt idx="4918">
                  <c:v>6.5144699999999997E-9</c:v>
                </c:pt>
                <c:pt idx="4919">
                  <c:v>6.51759E-9</c:v>
                </c:pt>
                <c:pt idx="4920">
                  <c:v>6.5207200000000002E-9</c:v>
                </c:pt>
                <c:pt idx="4921">
                  <c:v>6.5238399999999997E-9</c:v>
                </c:pt>
                <c:pt idx="4922">
                  <c:v>6.5269699999999998E-9</c:v>
                </c:pt>
                <c:pt idx="4923">
                  <c:v>6.5300900000000001E-9</c:v>
                </c:pt>
                <c:pt idx="4924">
                  <c:v>6.5332200000000003E-9</c:v>
                </c:pt>
                <c:pt idx="4925">
                  <c:v>6.5363399999999998E-9</c:v>
                </c:pt>
                <c:pt idx="4926">
                  <c:v>6.53947E-9</c:v>
                </c:pt>
                <c:pt idx="4927">
                  <c:v>6.5425900000000003E-9</c:v>
                </c:pt>
                <c:pt idx="4928">
                  <c:v>6.5457199999999996E-9</c:v>
                </c:pt>
                <c:pt idx="4929">
                  <c:v>6.5488399999999999E-9</c:v>
                </c:pt>
                <c:pt idx="4930">
                  <c:v>6.5519700000000001E-9</c:v>
                </c:pt>
                <c:pt idx="4931">
                  <c:v>6.5550900000000004E-9</c:v>
                </c:pt>
                <c:pt idx="4932">
                  <c:v>6.5582199999999997E-9</c:v>
                </c:pt>
                <c:pt idx="4933">
                  <c:v>6.56134E-9</c:v>
                </c:pt>
                <c:pt idx="4934">
                  <c:v>6.5644700000000002E-9</c:v>
                </c:pt>
                <c:pt idx="4935">
                  <c:v>6.5675899999999997E-9</c:v>
                </c:pt>
                <c:pt idx="4936">
                  <c:v>6.5707199999999998E-9</c:v>
                </c:pt>
                <c:pt idx="4937">
                  <c:v>6.5738400000000001E-9</c:v>
                </c:pt>
                <c:pt idx="4938">
                  <c:v>6.5769700000000003E-9</c:v>
                </c:pt>
                <c:pt idx="4939">
                  <c:v>6.5800899999999998E-9</c:v>
                </c:pt>
                <c:pt idx="4940">
                  <c:v>6.5832199999999999E-9</c:v>
                </c:pt>
                <c:pt idx="4941">
                  <c:v>6.5863400000000002E-9</c:v>
                </c:pt>
                <c:pt idx="4942">
                  <c:v>6.5894700000000004E-9</c:v>
                </c:pt>
                <c:pt idx="4943">
                  <c:v>6.5925899999999999E-9</c:v>
                </c:pt>
                <c:pt idx="4944">
                  <c:v>6.59572E-9</c:v>
                </c:pt>
                <c:pt idx="4945">
                  <c:v>6.5988400000000003E-9</c:v>
                </c:pt>
                <c:pt idx="4946">
                  <c:v>6.6019699999999997E-9</c:v>
                </c:pt>
                <c:pt idx="4947">
                  <c:v>6.60509E-9</c:v>
                </c:pt>
                <c:pt idx="4948">
                  <c:v>6.6082200000000002E-9</c:v>
                </c:pt>
                <c:pt idx="4949">
                  <c:v>6.6113399999999996E-9</c:v>
                </c:pt>
                <c:pt idx="4950">
                  <c:v>6.6144699999999998E-9</c:v>
                </c:pt>
                <c:pt idx="4951">
                  <c:v>6.6175900000000001E-9</c:v>
                </c:pt>
                <c:pt idx="4952">
                  <c:v>6.6207200000000003E-9</c:v>
                </c:pt>
                <c:pt idx="4953">
                  <c:v>6.6238399999999997E-9</c:v>
                </c:pt>
                <c:pt idx="4954">
                  <c:v>6.6269699999999999E-9</c:v>
                </c:pt>
                <c:pt idx="4955">
                  <c:v>6.6300900000000002E-9</c:v>
                </c:pt>
                <c:pt idx="4956">
                  <c:v>6.6332200000000004E-9</c:v>
                </c:pt>
                <c:pt idx="4957">
                  <c:v>6.6363399999999999E-9</c:v>
                </c:pt>
                <c:pt idx="4958">
                  <c:v>6.63947E-9</c:v>
                </c:pt>
                <c:pt idx="4959">
                  <c:v>6.6425900000000003E-9</c:v>
                </c:pt>
                <c:pt idx="4960">
                  <c:v>6.6457199999999997E-9</c:v>
                </c:pt>
                <c:pt idx="4961">
                  <c:v>6.64884E-9</c:v>
                </c:pt>
                <c:pt idx="4962">
                  <c:v>6.6519700000000001E-9</c:v>
                </c:pt>
                <c:pt idx="4963">
                  <c:v>6.6550899999999996E-9</c:v>
                </c:pt>
                <c:pt idx="4964">
                  <c:v>6.6582199999999998E-9</c:v>
                </c:pt>
                <c:pt idx="4965">
                  <c:v>6.6613400000000001E-9</c:v>
                </c:pt>
                <c:pt idx="4966">
                  <c:v>6.6644700000000003E-9</c:v>
                </c:pt>
                <c:pt idx="4967">
                  <c:v>6.6675899999999997E-9</c:v>
                </c:pt>
                <c:pt idx="4968">
                  <c:v>6.6707199999999999E-9</c:v>
                </c:pt>
                <c:pt idx="4969">
                  <c:v>6.6738400000000002E-9</c:v>
                </c:pt>
                <c:pt idx="4970">
                  <c:v>6.6769700000000004E-9</c:v>
                </c:pt>
                <c:pt idx="4971">
                  <c:v>6.6800899999999998E-9</c:v>
                </c:pt>
                <c:pt idx="4972">
                  <c:v>6.68322E-9</c:v>
                </c:pt>
                <c:pt idx="4973">
                  <c:v>6.6863400000000003E-9</c:v>
                </c:pt>
                <c:pt idx="4974">
                  <c:v>6.6894699999999996E-9</c:v>
                </c:pt>
                <c:pt idx="4975">
                  <c:v>6.6925899999999999E-9</c:v>
                </c:pt>
                <c:pt idx="4976">
                  <c:v>6.6957200000000001E-9</c:v>
                </c:pt>
                <c:pt idx="4977">
                  <c:v>6.6988400000000004E-9</c:v>
                </c:pt>
                <c:pt idx="4978">
                  <c:v>6.7019699999999998E-9</c:v>
                </c:pt>
                <c:pt idx="4979">
                  <c:v>6.7050900000000001E-9</c:v>
                </c:pt>
                <c:pt idx="4980">
                  <c:v>6.7082200000000002E-9</c:v>
                </c:pt>
                <c:pt idx="4981">
                  <c:v>6.7113399999999997E-9</c:v>
                </c:pt>
                <c:pt idx="4982">
                  <c:v>6.7144699999999999E-9</c:v>
                </c:pt>
                <c:pt idx="4983">
                  <c:v>6.7175900000000002E-9</c:v>
                </c:pt>
                <c:pt idx="4984">
                  <c:v>6.7207200000000003E-9</c:v>
                </c:pt>
                <c:pt idx="4985">
                  <c:v>6.7238399999999998E-9</c:v>
                </c:pt>
                <c:pt idx="4986">
                  <c:v>6.72697E-9</c:v>
                </c:pt>
                <c:pt idx="4987">
                  <c:v>6.7300900000000003E-9</c:v>
                </c:pt>
                <c:pt idx="4988">
                  <c:v>6.7332199999999996E-9</c:v>
                </c:pt>
                <c:pt idx="4989">
                  <c:v>6.7363399999999999E-9</c:v>
                </c:pt>
                <c:pt idx="4990">
                  <c:v>6.7394700000000001E-9</c:v>
                </c:pt>
                <c:pt idx="4991">
                  <c:v>6.7425900000000004E-9</c:v>
                </c:pt>
                <c:pt idx="4992">
                  <c:v>6.7457199999999997E-9</c:v>
                </c:pt>
                <c:pt idx="4993">
                  <c:v>6.74884E-9</c:v>
                </c:pt>
                <c:pt idx="4994">
                  <c:v>6.7519700000000002E-9</c:v>
                </c:pt>
                <c:pt idx="4995">
                  <c:v>6.7550899999999997E-9</c:v>
                </c:pt>
                <c:pt idx="4996">
                  <c:v>6.7582199999999999E-9</c:v>
                </c:pt>
                <c:pt idx="4997">
                  <c:v>6.7613400000000001E-9</c:v>
                </c:pt>
                <c:pt idx="4998">
                  <c:v>6.7644700000000003E-9</c:v>
                </c:pt>
                <c:pt idx="4999">
                  <c:v>6.7675899999999998E-9</c:v>
                </c:pt>
                <c:pt idx="5000">
                  <c:v>6.77072E-9</c:v>
                </c:pt>
                <c:pt idx="5001">
                  <c:v>6.7738400000000003E-9</c:v>
                </c:pt>
                <c:pt idx="5002">
                  <c:v>6.7769699999999996E-9</c:v>
                </c:pt>
                <c:pt idx="5003">
                  <c:v>6.7800899999999999E-9</c:v>
                </c:pt>
                <c:pt idx="5004">
                  <c:v>6.7832200000000001E-9</c:v>
                </c:pt>
                <c:pt idx="5005">
                  <c:v>6.7863400000000004E-9</c:v>
                </c:pt>
                <c:pt idx="5006">
                  <c:v>6.7894699999999997E-9</c:v>
                </c:pt>
                <c:pt idx="5007">
                  <c:v>6.79259E-9</c:v>
                </c:pt>
                <c:pt idx="5008">
                  <c:v>6.7957200000000002E-9</c:v>
                </c:pt>
                <c:pt idx="5009">
                  <c:v>6.7988399999999997E-9</c:v>
                </c:pt>
                <c:pt idx="5010">
                  <c:v>6.8019699999999998E-9</c:v>
                </c:pt>
                <c:pt idx="5011">
                  <c:v>6.8050900000000001E-9</c:v>
                </c:pt>
                <c:pt idx="5012">
                  <c:v>6.8082200000000003E-9</c:v>
                </c:pt>
                <c:pt idx="5013">
                  <c:v>6.8113399999999998E-9</c:v>
                </c:pt>
                <c:pt idx="5014">
                  <c:v>6.8144699999999999E-9</c:v>
                </c:pt>
                <c:pt idx="5015">
                  <c:v>6.8175900000000002E-9</c:v>
                </c:pt>
                <c:pt idx="5016">
                  <c:v>6.8207200000000004E-9</c:v>
                </c:pt>
                <c:pt idx="5017">
                  <c:v>6.8238399999999999E-9</c:v>
                </c:pt>
                <c:pt idx="5018">
                  <c:v>6.8269700000000001E-9</c:v>
                </c:pt>
                <c:pt idx="5019">
                  <c:v>6.8300900000000003E-9</c:v>
                </c:pt>
                <c:pt idx="5020">
                  <c:v>6.8332199999999997E-9</c:v>
                </c:pt>
                <c:pt idx="5021">
                  <c:v>6.83634E-9</c:v>
                </c:pt>
                <c:pt idx="5022">
                  <c:v>6.8394700000000002E-9</c:v>
                </c:pt>
                <c:pt idx="5023">
                  <c:v>6.8425899999999996E-9</c:v>
                </c:pt>
                <c:pt idx="5024">
                  <c:v>6.8457199999999998E-9</c:v>
                </c:pt>
                <c:pt idx="5025">
                  <c:v>6.8488400000000001E-9</c:v>
                </c:pt>
                <c:pt idx="5026">
                  <c:v>6.8519700000000003E-9</c:v>
                </c:pt>
                <c:pt idx="5027">
                  <c:v>6.8550899999999997E-9</c:v>
                </c:pt>
                <c:pt idx="5028">
                  <c:v>6.8582199999999999E-9</c:v>
                </c:pt>
                <c:pt idx="5029">
                  <c:v>6.8613400000000002E-9</c:v>
                </c:pt>
                <c:pt idx="5030">
                  <c:v>6.8644700000000004E-9</c:v>
                </c:pt>
                <c:pt idx="5031">
                  <c:v>6.8675899999999999E-9</c:v>
                </c:pt>
                <c:pt idx="5032">
                  <c:v>6.87072E-9</c:v>
                </c:pt>
                <c:pt idx="5033">
                  <c:v>6.8738400000000003E-9</c:v>
                </c:pt>
                <c:pt idx="5034">
                  <c:v>6.8769699999999997E-9</c:v>
                </c:pt>
                <c:pt idx="5035">
                  <c:v>6.88009E-9</c:v>
                </c:pt>
                <c:pt idx="5036">
                  <c:v>6.8832200000000001E-9</c:v>
                </c:pt>
                <c:pt idx="5037">
                  <c:v>6.8863399999999996E-9</c:v>
                </c:pt>
                <c:pt idx="5038">
                  <c:v>6.8894699999999998E-9</c:v>
                </c:pt>
                <c:pt idx="5039">
                  <c:v>6.8925900000000001E-9</c:v>
                </c:pt>
                <c:pt idx="5040">
                  <c:v>6.8957200000000003E-9</c:v>
                </c:pt>
                <c:pt idx="5041">
                  <c:v>6.8988399999999997E-9</c:v>
                </c:pt>
                <c:pt idx="5042">
                  <c:v>6.9019699999999999E-9</c:v>
                </c:pt>
                <c:pt idx="5043">
                  <c:v>6.9050900000000002E-9</c:v>
                </c:pt>
                <c:pt idx="5044">
                  <c:v>6.9082200000000004E-9</c:v>
                </c:pt>
                <c:pt idx="5045">
                  <c:v>6.9113399999999998E-9</c:v>
                </c:pt>
                <c:pt idx="5046">
                  <c:v>6.91447E-9</c:v>
                </c:pt>
                <c:pt idx="5047">
                  <c:v>6.9175900000000003E-9</c:v>
                </c:pt>
                <c:pt idx="5048">
                  <c:v>6.9207199999999997E-9</c:v>
                </c:pt>
                <c:pt idx="5049">
                  <c:v>6.9238399999999999E-9</c:v>
                </c:pt>
                <c:pt idx="5050">
                  <c:v>6.9269700000000001E-9</c:v>
                </c:pt>
                <c:pt idx="5051">
                  <c:v>6.9300899999999996E-9</c:v>
                </c:pt>
                <c:pt idx="5052">
                  <c:v>6.9332199999999998E-9</c:v>
                </c:pt>
                <c:pt idx="5053">
                  <c:v>6.9363400000000001E-9</c:v>
                </c:pt>
                <c:pt idx="5054">
                  <c:v>6.9394700000000002E-9</c:v>
                </c:pt>
                <c:pt idx="5055">
                  <c:v>6.9425899999999997E-9</c:v>
                </c:pt>
                <c:pt idx="5056">
                  <c:v>6.9457199999999999E-9</c:v>
                </c:pt>
                <c:pt idx="5057">
                  <c:v>6.9488400000000002E-9</c:v>
                </c:pt>
                <c:pt idx="5058">
                  <c:v>6.9519700000000003E-9</c:v>
                </c:pt>
                <c:pt idx="5059">
                  <c:v>6.9550899999999998E-9</c:v>
                </c:pt>
                <c:pt idx="5060">
                  <c:v>6.95822E-9</c:v>
                </c:pt>
                <c:pt idx="5061">
                  <c:v>6.9613400000000003E-9</c:v>
                </c:pt>
                <c:pt idx="5062">
                  <c:v>6.9644699999999996E-9</c:v>
                </c:pt>
                <c:pt idx="5063">
                  <c:v>6.9675899999999999E-9</c:v>
                </c:pt>
                <c:pt idx="5064">
                  <c:v>6.9707200000000001E-9</c:v>
                </c:pt>
                <c:pt idx="5065">
                  <c:v>6.9738400000000004E-9</c:v>
                </c:pt>
                <c:pt idx="5066">
                  <c:v>6.9769699999999997E-9</c:v>
                </c:pt>
                <c:pt idx="5067">
                  <c:v>6.98009E-9</c:v>
                </c:pt>
                <c:pt idx="5068">
                  <c:v>6.9832200000000002E-9</c:v>
                </c:pt>
                <c:pt idx="5069">
                  <c:v>6.9863399999999997E-9</c:v>
                </c:pt>
                <c:pt idx="5070">
                  <c:v>6.9894699999999999E-9</c:v>
                </c:pt>
                <c:pt idx="5071">
                  <c:v>6.9925900000000001E-9</c:v>
                </c:pt>
                <c:pt idx="5072">
                  <c:v>6.9957200000000003E-9</c:v>
                </c:pt>
                <c:pt idx="5073">
                  <c:v>6.9988399999999998E-9</c:v>
                </c:pt>
                <c:pt idx="5074">
                  <c:v>7.00197E-9</c:v>
                </c:pt>
                <c:pt idx="5075">
                  <c:v>7.0050900000000003E-9</c:v>
                </c:pt>
                <c:pt idx="5076">
                  <c:v>7.0082199999999996E-9</c:v>
                </c:pt>
                <c:pt idx="5077">
                  <c:v>7.0113399999999999E-9</c:v>
                </c:pt>
                <c:pt idx="5078">
                  <c:v>7.0144700000000001E-9</c:v>
                </c:pt>
                <c:pt idx="5079">
                  <c:v>7.0175900000000004E-9</c:v>
                </c:pt>
                <c:pt idx="5080">
                  <c:v>7.0207199999999997E-9</c:v>
                </c:pt>
                <c:pt idx="5081">
                  <c:v>7.02384E-9</c:v>
                </c:pt>
                <c:pt idx="5082">
                  <c:v>7.0269700000000002E-9</c:v>
                </c:pt>
                <c:pt idx="5083">
                  <c:v>7.0300899999999997E-9</c:v>
                </c:pt>
                <c:pt idx="5084">
                  <c:v>7.0332199999999998E-9</c:v>
                </c:pt>
                <c:pt idx="5085">
                  <c:v>7.0363400000000001E-9</c:v>
                </c:pt>
                <c:pt idx="5086">
                  <c:v>7.0394700000000003E-9</c:v>
                </c:pt>
                <c:pt idx="5087">
                  <c:v>7.0425899999999998E-9</c:v>
                </c:pt>
                <c:pt idx="5088">
                  <c:v>7.0457199999999999E-9</c:v>
                </c:pt>
                <c:pt idx="5089">
                  <c:v>7.0488400000000002E-9</c:v>
                </c:pt>
                <c:pt idx="5090">
                  <c:v>7.0519700000000004E-9</c:v>
                </c:pt>
                <c:pt idx="5091">
                  <c:v>7.0550899999999999E-9</c:v>
                </c:pt>
                <c:pt idx="5092">
                  <c:v>7.0582200000000001E-9</c:v>
                </c:pt>
                <c:pt idx="5093">
                  <c:v>7.0613400000000004E-9</c:v>
                </c:pt>
                <c:pt idx="5094">
                  <c:v>7.0644699999999997E-9</c:v>
                </c:pt>
                <c:pt idx="5095">
                  <c:v>7.06759E-9</c:v>
                </c:pt>
                <c:pt idx="5096">
                  <c:v>7.0707200000000002E-9</c:v>
                </c:pt>
                <c:pt idx="5097">
                  <c:v>7.0738399999999996E-9</c:v>
                </c:pt>
                <c:pt idx="5098">
                  <c:v>7.0769699999999998E-9</c:v>
                </c:pt>
                <c:pt idx="5099">
                  <c:v>7.0800900000000001E-9</c:v>
                </c:pt>
                <c:pt idx="5100">
                  <c:v>7.0832200000000003E-9</c:v>
                </c:pt>
                <c:pt idx="5101">
                  <c:v>7.0863399999999997E-9</c:v>
                </c:pt>
                <c:pt idx="5102">
                  <c:v>7.0894699999999999E-9</c:v>
                </c:pt>
                <c:pt idx="5103">
                  <c:v>7.0925900000000002E-9</c:v>
                </c:pt>
                <c:pt idx="5104">
                  <c:v>7.0957200000000004E-9</c:v>
                </c:pt>
                <c:pt idx="5105">
                  <c:v>7.0988399999999999E-9</c:v>
                </c:pt>
                <c:pt idx="5106">
                  <c:v>7.10197E-9</c:v>
                </c:pt>
                <c:pt idx="5107">
                  <c:v>7.1050900000000003E-9</c:v>
                </c:pt>
                <c:pt idx="5108">
                  <c:v>7.1082199999999997E-9</c:v>
                </c:pt>
                <c:pt idx="5109">
                  <c:v>7.11134E-9</c:v>
                </c:pt>
                <c:pt idx="5110">
                  <c:v>7.1144700000000001E-9</c:v>
                </c:pt>
                <c:pt idx="5111">
                  <c:v>7.1175899999999996E-9</c:v>
                </c:pt>
                <c:pt idx="5112">
                  <c:v>7.1207199999999998E-9</c:v>
                </c:pt>
                <c:pt idx="5113">
                  <c:v>7.1238400000000001E-9</c:v>
                </c:pt>
                <c:pt idx="5114">
                  <c:v>7.1269700000000003E-9</c:v>
                </c:pt>
                <c:pt idx="5115">
                  <c:v>7.1300899999999997E-9</c:v>
                </c:pt>
                <c:pt idx="5116">
                  <c:v>7.1332199999999999E-9</c:v>
                </c:pt>
                <c:pt idx="5117">
                  <c:v>7.1363400000000002E-9</c:v>
                </c:pt>
                <c:pt idx="5118">
                  <c:v>7.1394700000000004E-9</c:v>
                </c:pt>
                <c:pt idx="5119">
                  <c:v>7.1425899999999998E-9</c:v>
                </c:pt>
                <c:pt idx="5120">
                  <c:v>7.14572E-9</c:v>
                </c:pt>
                <c:pt idx="5121">
                  <c:v>7.1488400000000003E-9</c:v>
                </c:pt>
                <c:pt idx="5122">
                  <c:v>7.1519699999999997E-9</c:v>
                </c:pt>
                <c:pt idx="5123">
                  <c:v>7.1550899999999999E-9</c:v>
                </c:pt>
                <c:pt idx="5124">
                  <c:v>7.1582200000000001E-9</c:v>
                </c:pt>
                <c:pt idx="5125">
                  <c:v>7.1613399999999996E-9</c:v>
                </c:pt>
                <c:pt idx="5126">
                  <c:v>7.1644699999999998E-9</c:v>
                </c:pt>
                <c:pt idx="5127">
                  <c:v>7.1675900000000001E-9</c:v>
                </c:pt>
                <c:pt idx="5128">
                  <c:v>7.1707200000000002E-9</c:v>
                </c:pt>
                <c:pt idx="5129">
                  <c:v>7.1738399999999997E-9</c:v>
                </c:pt>
                <c:pt idx="5130">
                  <c:v>7.1769699999999999E-9</c:v>
                </c:pt>
                <c:pt idx="5131">
                  <c:v>7.1800900000000002E-9</c:v>
                </c:pt>
                <c:pt idx="5132">
                  <c:v>7.1832200000000003E-9</c:v>
                </c:pt>
                <c:pt idx="5133">
                  <c:v>7.1863399999999998E-9</c:v>
                </c:pt>
                <c:pt idx="5134">
                  <c:v>7.18947E-9</c:v>
                </c:pt>
                <c:pt idx="5135">
                  <c:v>7.1925900000000003E-9</c:v>
                </c:pt>
                <c:pt idx="5136">
                  <c:v>7.1957199999999996E-9</c:v>
                </c:pt>
                <c:pt idx="5137">
                  <c:v>7.1988399999999999E-9</c:v>
                </c:pt>
                <c:pt idx="5138">
                  <c:v>7.2019700000000001E-9</c:v>
                </c:pt>
                <c:pt idx="5139">
                  <c:v>7.2050900000000004E-9</c:v>
                </c:pt>
                <c:pt idx="5140">
                  <c:v>7.2082199999999997E-9</c:v>
                </c:pt>
                <c:pt idx="5141">
                  <c:v>7.21134E-9</c:v>
                </c:pt>
                <c:pt idx="5142">
                  <c:v>7.2144700000000002E-9</c:v>
                </c:pt>
                <c:pt idx="5143">
                  <c:v>7.2175899999999997E-9</c:v>
                </c:pt>
                <c:pt idx="5144">
                  <c:v>7.2207199999999999E-9</c:v>
                </c:pt>
                <c:pt idx="5145">
                  <c:v>7.2238400000000002E-9</c:v>
                </c:pt>
                <c:pt idx="5146">
                  <c:v>7.2269700000000003E-9</c:v>
                </c:pt>
                <c:pt idx="5147">
                  <c:v>7.2300899999999998E-9</c:v>
                </c:pt>
                <c:pt idx="5148">
                  <c:v>7.23322E-9</c:v>
                </c:pt>
                <c:pt idx="5149">
                  <c:v>7.2363400000000003E-9</c:v>
                </c:pt>
                <c:pt idx="5150">
                  <c:v>7.2394699999999996E-9</c:v>
                </c:pt>
                <c:pt idx="5151">
                  <c:v>7.2425899999999999E-9</c:v>
                </c:pt>
                <c:pt idx="5152">
                  <c:v>7.2457200000000001E-9</c:v>
                </c:pt>
                <c:pt idx="5153">
                  <c:v>7.2488400000000004E-9</c:v>
                </c:pt>
                <c:pt idx="5154">
                  <c:v>7.2519699999999997E-9</c:v>
                </c:pt>
                <c:pt idx="5155">
                  <c:v>7.25509E-9</c:v>
                </c:pt>
                <c:pt idx="5156">
                  <c:v>7.2582200000000002E-9</c:v>
                </c:pt>
                <c:pt idx="5157">
                  <c:v>7.2613399999999997E-9</c:v>
                </c:pt>
                <c:pt idx="5158">
                  <c:v>7.2644699999999998E-9</c:v>
                </c:pt>
                <c:pt idx="5159">
                  <c:v>7.2675900000000001E-9</c:v>
                </c:pt>
                <c:pt idx="5160">
                  <c:v>7.2707200000000003E-9</c:v>
                </c:pt>
                <c:pt idx="5161">
                  <c:v>7.2738399999999998E-9</c:v>
                </c:pt>
                <c:pt idx="5162">
                  <c:v>7.2769699999999999E-9</c:v>
                </c:pt>
                <c:pt idx="5163">
                  <c:v>7.2800900000000002E-9</c:v>
                </c:pt>
                <c:pt idx="5164">
                  <c:v>7.2832199999999996E-9</c:v>
                </c:pt>
                <c:pt idx="5165">
                  <c:v>7.2863399999999999E-9</c:v>
                </c:pt>
                <c:pt idx="5166">
                  <c:v>7.2894700000000001E-9</c:v>
                </c:pt>
                <c:pt idx="5167">
                  <c:v>7.2925900000000004E-9</c:v>
                </c:pt>
                <c:pt idx="5168">
                  <c:v>7.2957199999999997E-9</c:v>
                </c:pt>
                <c:pt idx="5169">
                  <c:v>7.29884E-9</c:v>
                </c:pt>
                <c:pt idx="5170">
                  <c:v>7.3019700000000002E-9</c:v>
                </c:pt>
                <c:pt idx="5171">
                  <c:v>7.3050899999999996E-9</c:v>
                </c:pt>
                <c:pt idx="5172">
                  <c:v>7.3082199999999998E-9</c:v>
                </c:pt>
                <c:pt idx="5173">
                  <c:v>7.3113400000000001E-9</c:v>
                </c:pt>
                <c:pt idx="5174">
                  <c:v>7.3144700000000003E-9</c:v>
                </c:pt>
                <c:pt idx="5175">
                  <c:v>7.3175899999999997E-9</c:v>
                </c:pt>
                <c:pt idx="5176">
                  <c:v>7.3207199999999999E-9</c:v>
                </c:pt>
                <c:pt idx="5177">
                  <c:v>7.3238400000000002E-9</c:v>
                </c:pt>
                <c:pt idx="5178">
                  <c:v>7.3269700000000004E-9</c:v>
                </c:pt>
                <c:pt idx="5179">
                  <c:v>7.3300899999999999E-9</c:v>
                </c:pt>
                <c:pt idx="5180">
                  <c:v>7.33322E-9</c:v>
                </c:pt>
                <c:pt idx="5181">
                  <c:v>7.3363400000000003E-9</c:v>
                </c:pt>
                <c:pt idx="5182">
                  <c:v>7.3394699999999997E-9</c:v>
                </c:pt>
                <c:pt idx="5183">
                  <c:v>7.34259E-9</c:v>
                </c:pt>
                <c:pt idx="5184">
                  <c:v>7.3457200000000001E-9</c:v>
                </c:pt>
                <c:pt idx="5185">
                  <c:v>7.3488399999999996E-9</c:v>
                </c:pt>
                <c:pt idx="5186">
                  <c:v>7.3519699999999998E-9</c:v>
                </c:pt>
                <c:pt idx="5187">
                  <c:v>7.3550900000000001E-9</c:v>
                </c:pt>
                <c:pt idx="5188">
                  <c:v>7.3582200000000003E-9</c:v>
                </c:pt>
                <c:pt idx="5189">
                  <c:v>7.3613399999999997E-9</c:v>
                </c:pt>
                <c:pt idx="5190">
                  <c:v>7.3644699999999999E-9</c:v>
                </c:pt>
                <c:pt idx="5191">
                  <c:v>7.3675900000000002E-9</c:v>
                </c:pt>
                <c:pt idx="5192">
                  <c:v>7.3707200000000004E-9</c:v>
                </c:pt>
                <c:pt idx="5193">
                  <c:v>7.3738399999999998E-9</c:v>
                </c:pt>
                <c:pt idx="5194">
                  <c:v>7.37697E-9</c:v>
                </c:pt>
                <c:pt idx="5195">
                  <c:v>7.3800900000000003E-9</c:v>
                </c:pt>
                <c:pt idx="5196">
                  <c:v>7.3832199999999997E-9</c:v>
                </c:pt>
                <c:pt idx="5197">
                  <c:v>7.38634E-9</c:v>
                </c:pt>
                <c:pt idx="5198">
                  <c:v>7.3894700000000001E-9</c:v>
                </c:pt>
                <c:pt idx="5199">
                  <c:v>7.3925899999999996E-9</c:v>
                </c:pt>
                <c:pt idx="5200">
                  <c:v>7.3957199999999998E-9</c:v>
                </c:pt>
                <c:pt idx="5201">
                  <c:v>7.3988400000000001E-9</c:v>
                </c:pt>
                <c:pt idx="5202">
                  <c:v>7.4019700000000002E-9</c:v>
                </c:pt>
                <c:pt idx="5203">
                  <c:v>7.4050899999999997E-9</c:v>
                </c:pt>
                <c:pt idx="5204">
                  <c:v>7.4082199999999999E-9</c:v>
                </c:pt>
                <c:pt idx="5205">
                  <c:v>7.4113400000000002E-9</c:v>
                </c:pt>
                <c:pt idx="5206">
                  <c:v>7.4144700000000003E-9</c:v>
                </c:pt>
                <c:pt idx="5207">
                  <c:v>7.4175899999999998E-9</c:v>
                </c:pt>
                <c:pt idx="5208">
                  <c:v>7.42072E-9</c:v>
                </c:pt>
                <c:pt idx="5209">
                  <c:v>7.4238400000000003E-9</c:v>
                </c:pt>
                <c:pt idx="5210">
                  <c:v>7.4269699999999996E-9</c:v>
                </c:pt>
                <c:pt idx="5211">
                  <c:v>7.4300899999999999E-9</c:v>
                </c:pt>
                <c:pt idx="5212">
                  <c:v>7.4332200000000001E-9</c:v>
                </c:pt>
                <c:pt idx="5213">
                  <c:v>7.4363400000000004E-9</c:v>
                </c:pt>
                <c:pt idx="5214">
                  <c:v>7.4394699999999997E-9</c:v>
                </c:pt>
                <c:pt idx="5215">
                  <c:v>7.44259E-9</c:v>
                </c:pt>
                <c:pt idx="5216">
                  <c:v>7.4457200000000002E-9</c:v>
                </c:pt>
                <c:pt idx="5217">
                  <c:v>7.4488399999999997E-9</c:v>
                </c:pt>
                <c:pt idx="5218">
                  <c:v>7.4519699999999999E-9</c:v>
                </c:pt>
                <c:pt idx="5219">
                  <c:v>7.4550900000000002E-9</c:v>
                </c:pt>
                <c:pt idx="5220">
                  <c:v>7.4582200000000003E-9</c:v>
                </c:pt>
                <c:pt idx="5221">
                  <c:v>7.4613400000000006E-9</c:v>
                </c:pt>
                <c:pt idx="5222">
                  <c:v>7.4644700000000008E-9</c:v>
                </c:pt>
                <c:pt idx="5223">
                  <c:v>7.4675899999999994E-9</c:v>
                </c:pt>
                <c:pt idx="5224">
                  <c:v>7.4707199999999996E-9</c:v>
                </c:pt>
                <c:pt idx="5225">
                  <c:v>7.4738399999999999E-9</c:v>
                </c:pt>
                <c:pt idx="5226">
                  <c:v>7.4769700000000001E-9</c:v>
                </c:pt>
                <c:pt idx="5227">
                  <c:v>7.4800900000000004E-9</c:v>
                </c:pt>
                <c:pt idx="5228">
                  <c:v>7.4832200000000006E-9</c:v>
                </c:pt>
                <c:pt idx="5229">
                  <c:v>7.4863399999999992E-9</c:v>
                </c:pt>
                <c:pt idx="5230">
                  <c:v>7.4894699999999994E-9</c:v>
                </c:pt>
                <c:pt idx="5231">
                  <c:v>7.4925899999999997E-9</c:v>
                </c:pt>
                <c:pt idx="5232">
                  <c:v>7.4957199999999998E-9</c:v>
                </c:pt>
                <c:pt idx="5233">
                  <c:v>7.4988400000000001E-9</c:v>
                </c:pt>
                <c:pt idx="5234">
                  <c:v>7.5019700000000003E-9</c:v>
                </c:pt>
                <c:pt idx="5235">
                  <c:v>7.5050900000000006E-9</c:v>
                </c:pt>
                <c:pt idx="5236">
                  <c:v>7.5082200000000008E-9</c:v>
                </c:pt>
                <c:pt idx="5237">
                  <c:v>7.5113399999999994E-9</c:v>
                </c:pt>
                <c:pt idx="5238">
                  <c:v>7.5144699999999996E-9</c:v>
                </c:pt>
                <c:pt idx="5239">
                  <c:v>7.5175899999999999E-9</c:v>
                </c:pt>
                <c:pt idx="5240">
                  <c:v>7.5207200000000001E-9</c:v>
                </c:pt>
                <c:pt idx="5241">
                  <c:v>7.5238400000000004E-9</c:v>
                </c:pt>
                <c:pt idx="5242">
                  <c:v>7.5269700000000005E-9</c:v>
                </c:pt>
                <c:pt idx="5243">
                  <c:v>7.5300900000000008E-9</c:v>
                </c:pt>
                <c:pt idx="5244">
                  <c:v>7.5332199999999993E-9</c:v>
                </c:pt>
                <c:pt idx="5245">
                  <c:v>7.5363399999999996E-9</c:v>
                </c:pt>
                <c:pt idx="5246">
                  <c:v>7.5394699999999998E-9</c:v>
                </c:pt>
                <c:pt idx="5247">
                  <c:v>7.5425900000000001E-9</c:v>
                </c:pt>
                <c:pt idx="5248">
                  <c:v>7.5457200000000003E-9</c:v>
                </c:pt>
                <c:pt idx="5249">
                  <c:v>7.5488400000000006E-9</c:v>
                </c:pt>
                <c:pt idx="5250">
                  <c:v>7.5519700000000008E-9</c:v>
                </c:pt>
                <c:pt idx="5251">
                  <c:v>7.5550899999999994E-9</c:v>
                </c:pt>
                <c:pt idx="5252">
                  <c:v>7.5582199999999996E-9</c:v>
                </c:pt>
                <c:pt idx="5253">
                  <c:v>7.5613399999999999E-9</c:v>
                </c:pt>
                <c:pt idx="5254">
                  <c:v>7.56447E-9</c:v>
                </c:pt>
                <c:pt idx="5255">
                  <c:v>7.5675900000000003E-9</c:v>
                </c:pt>
                <c:pt idx="5256">
                  <c:v>7.5707200000000005E-9</c:v>
                </c:pt>
                <c:pt idx="5257">
                  <c:v>7.5738400000000008E-9</c:v>
                </c:pt>
                <c:pt idx="5258">
                  <c:v>7.5769699999999993E-9</c:v>
                </c:pt>
                <c:pt idx="5259">
                  <c:v>7.5800899999999996E-9</c:v>
                </c:pt>
                <c:pt idx="5260">
                  <c:v>7.5832199999999998E-9</c:v>
                </c:pt>
                <c:pt idx="5261">
                  <c:v>7.5863400000000001E-9</c:v>
                </c:pt>
                <c:pt idx="5262">
                  <c:v>7.5894700000000003E-9</c:v>
                </c:pt>
                <c:pt idx="5263">
                  <c:v>7.5925900000000006E-9</c:v>
                </c:pt>
                <c:pt idx="5264">
                  <c:v>7.5957200000000007E-9</c:v>
                </c:pt>
                <c:pt idx="5265">
                  <c:v>7.5988399999999994E-9</c:v>
                </c:pt>
                <c:pt idx="5266">
                  <c:v>7.6019699999999995E-9</c:v>
                </c:pt>
                <c:pt idx="5267">
                  <c:v>7.6050899999999998E-9</c:v>
                </c:pt>
                <c:pt idx="5268">
                  <c:v>7.60822E-9</c:v>
                </c:pt>
                <c:pt idx="5269">
                  <c:v>7.6113400000000003E-9</c:v>
                </c:pt>
                <c:pt idx="5270">
                  <c:v>7.6144700000000005E-9</c:v>
                </c:pt>
                <c:pt idx="5271">
                  <c:v>7.6175900000000008E-9</c:v>
                </c:pt>
                <c:pt idx="5272">
                  <c:v>7.6207199999999993E-9</c:v>
                </c:pt>
                <c:pt idx="5273">
                  <c:v>7.6238399999999996E-9</c:v>
                </c:pt>
                <c:pt idx="5274">
                  <c:v>7.6269699999999998E-9</c:v>
                </c:pt>
                <c:pt idx="5275">
                  <c:v>7.6300900000000001E-9</c:v>
                </c:pt>
                <c:pt idx="5276">
                  <c:v>7.6332200000000002E-9</c:v>
                </c:pt>
                <c:pt idx="5277">
                  <c:v>7.6363400000000005E-9</c:v>
                </c:pt>
                <c:pt idx="5278">
                  <c:v>7.6394700000000007E-9</c:v>
                </c:pt>
                <c:pt idx="5279">
                  <c:v>7.6425899999999994E-9</c:v>
                </c:pt>
                <c:pt idx="5280">
                  <c:v>7.6457199999999995E-9</c:v>
                </c:pt>
                <c:pt idx="5281">
                  <c:v>7.6488399999999998E-9</c:v>
                </c:pt>
                <c:pt idx="5282">
                  <c:v>7.65197E-9</c:v>
                </c:pt>
                <c:pt idx="5283">
                  <c:v>7.6550900000000003E-9</c:v>
                </c:pt>
                <c:pt idx="5284">
                  <c:v>7.6582200000000005E-9</c:v>
                </c:pt>
                <c:pt idx="5285">
                  <c:v>7.6613400000000008E-9</c:v>
                </c:pt>
                <c:pt idx="5286">
                  <c:v>7.6644699999999993E-9</c:v>
                </c:pt>
                <c:pt idx="5287">
                  <c:v>7.6675899999999996E-9</c:v>
                </c:pt>
                <c:pt idx="5288">
                  <c:v>7.6707199999999997E-9</c:v>
                </c:pt>
                <c:pt idx="5289">
                  <c:v>7.67384E-9</c:v>
                </c:pt>
                <c:pt idx="5290">
                  <c:v>7.6769700000000002E-9</c:v>
                </c:pt>
                <c:pt idx="5291">
                  <c:v>7.6800900000000005E-9</c:v>
                </c:pt>
                <c:pt idx="5292">
                  <c:v>7.6832200000000007E-9</c:v>
                </c:pt>
                <c:pt idx="5293">
                  <c:v>7.6863399999999993E-9</c:v>
                </c:pt>
                <c:pt idx="5294">
                  <c:v>7.6894699999999995E-9</c:v>
                </c:pt>
                <c:pt idx="5295">
                  <c:v>7.6925899999999998E-9</c:v>
                </c:pt>
                <c:pt idx="5296">
                  <c:v>7.69572E-9</c:v>
                </c:pt>
                <c:pt idx="5297">
                  <c:v>7.6988400000000003E-9</c:v>
                </c:pt>
                <c:pt idx="5298">
                  <c:v>7.7019700000000004E-9</c:v>
                </c:pt>
                <c:pt idx="5299">
                  <c:v>7.7050900000000007E-9</c:v>
                </c:pt>
                <c:pt idx="5300">
                  <c:v>7.7082199999999993E-9</c:v>
                </c:pt>
                <c:pt idx="5301">
                  <c:v>7.7113399999999996E-9</c:v>
                </c:pt>
                <c:pt idx="5302">
                  <c:v>7.7144699999999997E-9</c:v>
                </c:pt>
                <c:pt idx="5303">
                  <c:v>7.71759E-9</c:v>
                </c:pt>
                <c:pt idx="5304">
                  <c:v>7.7207200000000002E-9</c:v>
                </c:pt>
                <c:pt idx="5305">
                  <c:v>7.7238400000000005E-9</c:v>
                </c:pt>
                <c:pt idx="5306">
                  <c:v>7.7269700000000007E-9</c:v>
                </c:pt>
                <c:pt idx="5307">
                  <c:v>7.7300899999999993E-9</c:v>
                </c:pt>
                <c:pt idx="5308">
                  <c:v>7.7332199999999995E-9</c:v>
                </c:pt>
                <c:pt idx="5309">
                  <c:v>7.7363399999999998E-9</c:v>
                </c:pt>
                <c:pt idx="5310">
                  <c:v>7.73947E-9</c:v>
                </c:pt>
                <c:pt idx="5311">
                  <c:v>7.7425900000000002E-9</c:v>
                </c:pt>
                <c:pt idx="5312">
                  <c:v>7.7457200000000004E-9</c:v>
                </c:pt>
                <c:pt idx="5313">
                  <c:v>7.7488400000000007E-9</c:v>
                </c:pt>
                <c:pt idx="5314">
                  <c:v>7.7519699999999992E-9</c:v>
                </c:pt>
                <c:pt idx="5315">
                  <c:v>7.7550899999999995E-9</c:v>
                </c:pt>
                <c:pt idx="5316">
                  <c:v>7.7582199999999997E-9</c:v>
                </c:pt>
                <c:pt idx="5317">
                  <c:v>7.76134E-9</c:v>
                </c:pt>
                <c:pt idx="5318">
                  <c:v>7.7644700000000002E-9</c:v>
                </c:pt>
                <c:pt idx="5319">
                  <c:v>7.7675900000000005E-9</c:v>
                </c:pt>
                <c:pt idx="5320">
                  <c:v>7.7707200000000006E-9</c:v>
                </c:pt>
                <c:pt idx="5321">
                  <c:v>7.7738399999999993E-9</c:v>
                </c:pt>
                <c:pt idx="5322">
                  <c:v>7.7769699999999995E-9</c:v>
                </c:pt>
                <c:pt idx="5323">
                  <c:v>7.7800899999999998E-9</c:v>
                </c:pt>
                <c:pt idx="5324">
                  <c:v>7.7832199999999999E-9</c:v>
                </c:pt>
                <c:pt idx="5325">
                  <c:v>7.7863400000000002E-9</c:v>
                </c:pt>
                <c:pt idx="5326">
                  <c:v>7.7894700000000004E-9</c:v>
                </c:pt>
                <c:pt idx="5327">
                  <c:v>7.7925900000000007E-9</c:v>
                </c:pt>
                <c:pt idx="5328">
                  <c:v>7.7957199999999992E-9</c:v>
                </c:pt>
                <c:pt idx="5329">
                  <c:v>7.7988399999999995E-9</c:v>
                </c:pt>
                <c:pt idx="5330">
                  <c:v>7.8019699999999997E-9</c:v>
                </c:pt>
                <c:pt idx="5331">
                  <c:v>7.80509E-9</c:v>
                </c:pt>
                <c:pt idx="5332">
                  <c:v>7.8082200000000002E-9</c:v>
                </c:pt>
                <c:pt idx="5333">
                  <c:v>7.8113400000000004E-9</c:v>
                </c:pt>
                <c:pt idx="5334">
                  <c:v>7.8144700000000006E-9</c:v>
                </c:pt>
                <c:pt idx="5335">
                  <c:v>7.8175899999999993E-9</c:v>
                </c:pt>
                <c:pt idx="5336">
                  <c:v>7.8207199999999994E-9</c:v>
                </c:pt>
                <c:pt idx="5337">
                  <c:v>7.8238399999999997E-9</c:v>
                </c:pt>
                <c:pt idx="5338">
                  <c:v>7.8269699999999999E-9</c:v>
                </c:pt>
                <c:pt idx="5339">
                  <c:v>7.8300900000000002E-9</c:v>
                </c:pt>
                <c:pt idx="5340">
                  <c:v>7.8332200000000004E-9</c:v>
                </c:pt>
                <c:pt idx="5341">
                  <c:v>7.8363400000000007E-9</c:v>
                </c:pt>
                <c:pt idx="5342">
                  <c:v>7.8394699999999992E-9</c:v>
                </c:pt>
                <c:pt idx="5343">
                  <c:v>7.8425899999999995E-9</c:v>
                </c:pt>
                <c:pt idx="5344">
                  <c:v>7.8457199999999997E-9</c:v>
                </c:pt>
                <c:pt idx="5345">
                  <c:v>7.84884E-9</c:v>
                </c:pt>
                <c:pt idx="5346">
                  <c:v>7.8519700000000001E-9</c:v>
                </c:pt>
                <c:pt idx="5347">
                  <c:v>7.8550900000000004E-9</c:v>
                </c:pt>
                <c:pt idx="5348">
                  <c:v>7.8582200000000006E-9</c:v>
                </c:pt>
                <c:pt idx="5349">
                  <c:v>7.8613399999999992E-9</c:v>
                </c:pt>
                <c:pt idx="5350">
                  <c:v>7.8644699999999994E-9</c:v>
                </c:pt>
                <c:pt idx="5351">
                  <c:v>7.8675899999999997E-9</c:v>
                </c:pt>
                <c:pt idx="5352">
                  <c:v>7.8707199999999999E-9</c:v>
                </c:pt>
                <c:pt idx="5353">
                  <c:v>7.8738400000000002E-9</c:v>
                </c:pt>
                <c:pt idx="5354">
                  <c:v>7.8769700000000004E-9</c:v>
                </c:pt>
                <c:pt idx="5355">
                  <c:v>7.8800900000000007E-9</c:v>
                </c:pt>
                <c:pt idx="5356">
                  <c:v>7.8832200000000008E-9</c:v>
                </c:pt>
                <c:pt idx="5357">
                  <c:v>7.8863399999999995E-9</c:v>
                </c:pt>
                <c:pt idx="5358">
                  <c:v>7.8894699999999996E-9</c:v>
                </c:pt>
                <c:pt idx="5359">
                  <c:v>7.8925899999999999E-9</c:v>
                </c:pt>
                <c:pt idx="5360">
                  <c:v>7.8957200000000001E-9</c:v>
                </c:pt>
                <c:pt idx="5361">
                  <c:v>7.8988400000000004E-9</c:v>
                </c:pt>
                <c:pt idx="5362">
                  <c:v>7.9019700000000006E-9</c:v>
                </c:pt>
                <c:pt idx="5363">
                  <c:v>7.9050899999999992E-9</c:v>
                </c:pt>
                <c:pt idx="5364">
                  <c:v>7.9082199999999994E-9</c:v>
                </c:pt>
                <c:pt idx="5365">
                  <c:v>7.9113399999999997E-9</c:v>
                </c:pt>
                <c:pt idx="5366">
                  <c:v>7.9144699999999999E-9</c:v>
                </c:pt>
                <c:pt idx="5367">
                  <c:v>7.9175900000000002E-9</c:v>
                </c:pt>
                <c:pt idx="5368">
                  <c:v>7.9207200000000003E-9</c:v>
                </c:pt>
                <c:pt idx="5369">
                  <c:v>7.9238400000000006E-9</c:v>
                </c:pt>
                <c:pt idx="5370">
                  <c:v>7.9269700000000008E-9</c:v>
                </c:pt>
                <c:pt idx="5371">
                  <c:v>7.9300899999999994E-9</c:v>
                </c:pt>
                <c:pt idx="5372">
                  <c:v>7.9332199999999996E-9</c:v>
                </c:pt>
                <c:pt idx="5373">
                  <c:v>7.9363399999999999E-9</c:v>
                </c:pt>
                <c:pt idx="5374">
                  <c:v>7.9394700000000001E-9</c:v>
                </c:pt>
                <c:pt idx="5375">
                  <c:v>7.9425900000000004E-9</c:v>
                </c:pt>
                <c:pt idx="5376">
                  <c:v>7.9457200000000006E-9</c:v>
                </c:pt>
                <c:pt idx="5377">
                  <c:v>7.9488399999999992E-9</c:v>
                </c:pt>
                <c:pt idx="5378">
                  <c:v>7.9519699999999994E-9</c:v>
                </c:pt>
                <c:pt idx="5379">
                  <c:v>7.9550899999999997E-9</c:v>
                </c:pt>
                <c:pt idx="5380">
                  <c:v>7.9582199999999998E-9</c:v>
                </c:pt>
                <c:pt idx="5381">
                  <c:v>7.9613400000000001E-9</c:v>
                </c:pt>
                <c:pt idx="5382">
                  <c:v>7.9644700000000003E-9</c:v>
                </c:pt>
                <c:pt idx="5383">
                  <c:v>7.9675900000000006E-9</c:v>
                </c:pt>
                <c:pt idx="5384">
                  <c:v>7.9707200000000008E-9</c:v>
                </c:pt>
                <c:pt idx="5385">
                  <c:v>7.9738399999999994E-9</c:v>
                </c:pt>
                <c:pt idx="5386">
                  <c:v>7.9769699999999996E-9</c:v>
                </c:pt>
                <c:pt idx="5387">
                  <c:v>7.9800899999999999E-9</c:v>
                </c:pt>
                <c:pt idx="5388">
                  <c:v>7.9832200000000001E-9</c:v>
                </c:pt>
                <c:pt idx="5389">
                  <c:v>7.9863400000000004E-9</c:v>
                </c:pt>
                <c:pt idx="5390">
                  <c:v>7.9894700000000005E-9</c:v>
                </c:pt>
                <c:pt idx="5391">
                  <c:v>7.9925899999999992E-9</c:v>
                </c:pt>
                <c:pt idx="5392">
                  <c:v>7.9957199999999994E-9</c:v>
                </c:pt>
                <c:pt idx="5393">
                  <c:v>7.9988399999999996E-9</c:v>
                </c:pt>
                <c:pt idx="5394">
                  <c:v>8.0019699999999998E-9</c:v>
                </c:pt>
                <c:pt idx="5395">
                  <c:v>8.0050900000000001E-9</c:v>
                </c:pt>
                <c:pt idx="5396">
                  <c:v>8.0082200000000003E-9</c:v>
                </c:pt>
                <c:pt idx="5397">
                  <c:v>8.0113400000000006E-9</c:v>
                </c:pt>
                <c:pt idx="5398">
                  <c:v>8.0144700000000008E-9</c:v>
                </c:pt>
                <c:pt idx="5399">
                  <c:v>8.0175899999999994E-9</c:v>
                </c:pt>
                <c:pt idx="5400">
                  <c:v>8.0207199999999996E-9</c:v>
                </c:pt>
                <c:pt idx="5401">
                  <c:v>8.0238399999999999E-9</c:v>
                </c:pt>
                <c:pt idx="5402">
                  <c:v>8.02697E-9</c:v>
                </c:pt>
                <c:pt idx="5403">
                  <c:v>8.0300900000000003E-9</c:v>
                </c:pt>
                <c:pt idx="5404">
                  <c:v>8.0332200000000005E-9</c:v>
                </c:pt>
                <c:pt idx="5405">
                  <c:v>8.0363400000000008E-9</c:v>
                </c:pt>
                <c:pt idx="5406">
                  <c:v>8.0394699999999993E-9</c:v>
                </c:pt>
                <c:pt idx="5407">
                  <c:v>8.0425899999999996E-9</c:v>
                </c:pt>
                <c:pt idx="5408">
                  <c:v>8.0457199999999998E-9</c:v>
                </c:pt>
                <c:pt idx="5409">
                  <c:v>8.0488400000000001E-9</c:v>
                </c:pt>
                <c:pt idx="5410">
                  <c:v>8.0519700000000003E-9</c:v>
                </c:pt>
                <c:pt idx="5411">
                  <c:v>8.0550900000000006E-9</c:v>
                </c:pt>
                <c:pt idx="5412">
                  <c:v>8.0582200000000007E-9</c:v>
                </c:pt>
                <c:pt idx="5413">
                  <c:v>8.0613399999999994E-9</c:v>
                </c:pt>
                <c:pt idx="5414">
                  <c:v>8.0644699999999996E-9</c:v>
                </c:pt>
                <c:pt idx="5415">
                  <c:v>8.0675899999999998E-9</c:v>
                </c:pt>
                <c:pt idx="5416">
                  <c:v>8.07072E-9</c:v>
                </c:pt>
                <c:pt idx="5417">
                  <c:v>8.0738400000000003E-9</c:v>
                </c:pt>
                <c:pt idx="5418">
                  <c:v>8.0769700000000005E-9</c:v>
                </c:pt>
                <c:pt idx="5419">
                  <c:v>8.0800900000000008E-9</c:v>
                </c:pt>
                <c:pt idx="5420">
                  <c:v>8.0832199999999993E-9</c:v>
                </c:pt>
                <c:pt idx="5421">
                  <c:v>8.0863399999999996E-9</c:v>
                </c:pt>
                <c:pt idx="5422">
                  <c:v>8.0894699999999998E-9</c:v>
                </c:pt>
                <c:pt idx="5423">
                  <c:v>8.0925900000000001E-9</c:v>
                </c:pt>
                <c:pt idx="5424">
                  <c:v>8.0957200000000002E-9</c:v>
                </c:pt>
                <c:pt idx="5425">
                  <c:v>8.0988400000000005E-9</c:v>
                </c:pt>
                <c:pt idx="5426">
                  <c:v>8.1019700000000007E-9</c:v>
                </c:pt>
                <c:pt idx="5427">
                  <c:v>8.1050899999999994E-9</c:v>
                </c:pt>
                <c:pt idx="5428">
                  <c:v>8.1082199999999995E-9</c:v>
                </c:pt>
                <c:pt idx="5429">
                  <c:v>8.1113399999999998E-9</c:v>
                </c:pt>
                <c:pt idx="5430">
                  <c:v>8.11447E-9</c:v>
                </c:pt>
                <c:pt idx="5431">
                  <c:v>8.1175900000000003E-9</c:v>
                </c:pt>
                <c:pt idx="5432">
                  <c:v>8.1207200000000005E-9</c:v>
                </c:pt>
                <c:pt idx="5433">
                  <c:v>8.1238400000000008E-9</c:v>
                </c:pt>
                <c:pt idx="5434">
                  <c:v>8.1269699999999993E-9</c:v>
                </c:pt>
                <c:pt idx="5435">
                  <c:v>8.1300899999999996E-9</c:v>
                </c:pt>
                <c:pt idx="5436">
                  <c:v>8.1332199999999998E-9</c:v>
                </c:pt>
                <c:pt idx="5437">
                  <c:v>8.1363400000000001E-9</c:v>
                </c:pt>
                <c:pt idx="5438">
                  <c:v>8.1394700000000002E-9</c:v>
                </c:pt>
                <c:pt idx="5439">
                  <c:v>8.1425900000000005E-9</c:v>
                </c:pt>
                <c:pt idx="5440">
                  <c:v>8.1457200000000007E-9</c:v>
                </c:pt>
                <c:pt idx="5441">
                  <c:v>8.1488399999999993E-9</c:v>
                </c:pt>
                <c:pt idx="5442">
                  <c:v>8.1519699999999995E-9</c:v>
                </c:pt>
                <c:pt idx="5443">
                  <c:v>8.1550899999999998E-9</c:v>
                </c:pt>
                <c:pt idx="5444">
                  <c:v>8.15822E-9</c:v>
                </c:pt>
                <c:pt idx="5445">
                  <c:v>8.1613400000000003E-9</c:v>
                </c:pt>
                <c:pt idx="5446">
                  <c:v>8.1644700000000004E-9</c:v>
                </c:pt>
                <c:pt idx="5447">
                  <c:v>8.1675900000000007E-9</c:v>
                </c:pt>
                <c:pt idx="5448">
                  <c:v>8.1707199999999993E-9</c:v>
                </c:pt>
                <c:pt idx="5449">
                  <c:v>8.1738399999999996E-9</c:v>
                </c:pt>
                <c:pt idx="5450">
                  <c:v>8.1769699999999997E-9</c:v>
                </c:pt>
                <c:pt idx="5451">
                  <c:v>8.18009E-9</c:v>
                </c:pt>
                <c:pt idx="5452">
                  <c:v>8.1832200000000002E-9</c:v>
                </c:pt>
                <c:pt idx="5453">
                  <c:v>8.1863400000000005E-9</c:v>
                </c:pt>
                <c:pt idx="5454">
                  <c:v>8.1894700000000007E-9</c:v>
                </c:pt>
                <c:pt idx="5455">
                  <c:v>8.1925899999999993E-9</c:v>
                </c:pt>
                <c:pt idx="5456">
                  <c:v>8.1957199999999995E-9</c:v>
                </c:pt>
                <c:pt idx="5457">
                  <c:v>8.1988399999999998E-9</c:v>
                </c:pt>
                <c:pt idx="5458">
                  <c:v>8.20197E-9</c:v>
                </c:pt>
                <c:pt idx="5459">
                  <c:v>8.2050900000000003E-9</c:v>
                </c:pt>
                <c:pt idx="5460">
                  <c:v>8.2082200000000004E-9</c:v>
                </c:pt>
                <c:pt idx="5461">
                  <c:v>8.2113400000000007E-9</c:v>
                </c:pt>
                <c:pt idx="5462">
                  <c:v>8.2144699999999992E-9</c:v>
                </c:pt>
                <c:pt idx="5463">
                  <c:v>8.2175899999999995E-9</c:v>
                </c:pt>
                <c:pt idx="5464">
                  <c:v>8.2207199999999997E-9</c:v>
                </c:pt>
                <c:pt idx="5465">
                  <c:v>8.22384E-9</c:v>
                </c:pt>
                <c:pt idx="5466">
                  <c:v>8.2269700000000002E-9</c:v>
                </c:pt>
                <c:pt idx="5467">
                  <c:v>8.2300900000000005E-9</c:v>
                </c:pt>
                <c:pt idx="5468">
                  <c:v>8.2332200000000007E-9</c:v>
                </c:pt>
                <c:pt idx="5469">
                  <c:v>8.2363399999999993E-9</c:v>
                </c:pt>
                <c:pt idx="5470">
                  <c:v>8.2394699999999995E-9</c:v>
                </c:pt>
                <c:pt idx="5471">
                  <c:v>8.2425899999999998E-9</c:v>
                </c:pt>
                <c:pt idx="5472">
                  <c:v>8.2457199999999999E-9</c:v>
                </c:pt>
                <c:pt idx="5473">
                  <c:v>8.2488400000000002E-9</c:v>
                </c:pt>
                <c:pt idx="5474">
                  <c:v>8.2519700000000004E-9</c:v>
                </c:pt>
                <c:pt idx="5475">
                  <c:v>8.2550900000000007E-9</c:v>
                </c:pt>
                <c:pt idx="5476">
                  <c:v>8.2582199999999992E-9</c:v>
                </c:pt>
                <c:pt idx="5477">
                  <c:v>8.2613399999999995E-9</c:v>
                </c:pt>
                <c:pt idx="5478">
                  <c:v>8.2644699999999997E-9</c:v>
                </c:pt>
                <c:pt idx="5479">
                  <c:v>8.26759E-9</c:v>
                </c:pt>
                <c:pt idx="5480">
                  <c:v>8.2707200000000002E-9</c:v>
                </c:pt>
                <c:pt idx="5481">
                  <c:v>8.2738400000000005E-9</c:v>
                </c:pt>
                <c:pt idx="5482">
                  <c:v>8.2769700000000006E-9</c:v>
                </c:pt>
                <c:pt idx="5483">
                  <c:v>8.2800899999999993E-9</c:v>
                </c:pt>
                <c:pt idx="5484">
                  <c:v>8.2832199999999994E-9</c:v>
                </c:pt>
                <c:pt idx="5485">
                  <c:v>8.2863399999999997E-9</c:v>
                </c:pt>
                <c:pt idx="5486">
                  <c:v>8.2894699999999999E-9</c:v>
                </c:pt>
                <c:pt idx="5487">
                  <c:v>8.2925900000000002E-9</c:v>
                </c:pt>
                <c:pt idx="5488">
                  <c:v>8.2957200000000004E-9</c:v>
                </c:pt>
                <c:pt idx="5489">
                  <c:v>8.2988400000000007E-9</c:v>
                </c:pt>
                <c:pt idx="5490">
                  <c:v>8.3019699999999992E-9</c:v>
                </c:pt>
                <c:pt idx="5491">
                  <c:v>8.3050899999999995E-9</c:v>
                </c:pt>
                <c:pt idx="5492">
                  <c:v>8.3082199999999997E-9</c:v>
                </c:pt>
                <c:pt idx="5493">
                  <c:v>8.31134E-9</c:v>
                </c:pt>
                <c:pt idx="5494">
                  <c:v>8.3144700000000001E-9</c:v>
                </c:pt>
                <c:pt idx="5495">
                  <c:v>8.3175900000000004E-9</c:v>
                </c:pt>
                <c:pt idx="5496">
                  <c:v>8.3207200000000006E-9</c:v>
                </c:pt>
                <c:pt idx="5497">
                  <c:v>8.3238399999999992E-9</c:v>
                </c:pt>
                <c:pt idx="5498">
                  <c:v>8.3269699999999994E-9</c:v>
                </c:pt>
                <c:pt idx="5499">
                  <c:v>8.3300899999999997E-9</c:v>
                </c:pt>
                <c:pt idx="5500">
                  <c:v>8.3332199999999999E-9</c:v>
                </c:pt>
                <c:pt idx="5501">
                  <c:v>8.3363400000000002E-9</c:v>
                </c:pt>
                <c:pt idx="5502">
                  <c:v>8.3394700000000004E-9</c:v>
                </c:pt>
                <c:pt idx="5503">
                  <c:v>8.3425900000000007E-9</c:v>
                </c:pt>
                <c:pt idx="5504">
                  <c:v>8.3457199999999992E-9</c:v>
                </c:pt>
                <c:pt idx="5505">
                  <c:v>8.3488399999999995E-9</c:v>
                </c:pt>
                <c:pt idx="5506">
                  <c:v>8.3519699999999996E-9</c:v>
                </c:pt>
                <c:pt idx="5507">
                  <c:v>8.3550899999999999E-9</c:v>
                </c:pt>
                <c:pt idx="5508">
                  <c:v>8.3582200000000001E-9</c:v>
                </c:pt>
                <c:pt idx="5509">
                  <c:v>8.3613400000000004E-9</c:v>
                </c:pt>
                <c:pt idx="5510">
                  <c:v>8.3644700000000006E-9</c:v>
                </c:pt>
                <c:pt idx="5511">
                  <c:v>8.3675899999999992E-9</c:v>
                </c:pt>
                <c:pt idx="5512">
                  <c:v>8.3707199999999994E-9</c:v>
                </c:pt>
                <c:pt idx="5513">
                  <c:v>8.3738399999999997E-9</c:v>
                </c:pt>
                <c:pt idx="5514">
                  <c:v>8.3769699999999999E-9</c:v>
                </c:pt>
                <c:pt idx="5515">
                  <c:v>8.3800900000000002E-9</c:v>
                </c:pt>
                <c:pt idx="5516">
                  <c:v>8.3832200000000003E-9</c:v>
                </c:pt>
                <c:pt idx="5517">
                  <c:v>8.3863400000000006E-9</c:v>
                </c:pt>
                <c:pt idx="5518">
                  <c:v>8.3894700000000008E-9</c:v>
                </c:pt>
                <c:pt idx="5519">
                  <c:v>8.3925899999999994E-9</c:v>
                </c:pt>
                <c:pt idx="5520">
                  <c:v>8.3957199999999996E-9</c:v>
                </c:pt>
                <c:pt idx="5521">
                  <c:v>8.3988399999999999E-9</c:v>
                </c:pt>
                <c:pt idx="5522">
                  <c:v>8.4019700000000001E-9</c:v>
                </c:pt>
                <c:pt idx="5523">
                  <c:v>8.4050900000000004E-9</c:v>
                </c:pt>
                <c:pt idx="5524">
                  <c:v>8.4082200000000006E-9</c:v>
                </c:pt>
                <c:pt idx="5525">
                  <c:v>8.4113399999999992E-9</c:v>
                </c:pt>
                <c:pt idx="5526">
                  <c:v>8.4144699999999994E-9</c:v>
                </c:pt>
                <c:pt idx="5527">
                  <c:v>8.4175899999999997E-9</c:v>
                </c:pt>
                <c:pt idx="5528">
                  <c:v>8.4207199999999998E-9</c:v>
                </c:pt>
                <c:pt idx="5529">
                  <c:v>8.4238400000000001E-9</c:v>
                </c:pt>
                <c:pt idx="5530">
                  <c:v>8.4269700000000003E-9</c:v>
                </c:pt>
                <c:pt idx="5531">
                  <c:v>8.4300900000000006E-9</c:v>
                </c:pt>
                <c:pt idx="5532">
                  <c:v>8.4332200000000008E-9</c:v>
                </c:pt>
                <c:pt idx="5533">
                  <c:v>8.4363399999999994E-9</c:v>
                </c:pt>
                <c:pt idx="5534">
                  <c:v>8.4394699999999996E-9</c:v>
                </c:pt>
                <c:pt idx="5535">
                  <c:v>8.4425899999999999E-9</c:v>
                </c:pt>
                <c:pt idx="5536">
                  <c:v>8.4457200000000001E-9</c:v>
                </c:pt>
                <c:pt idx="5537">
                  <c:v>8.4488400000000004E-9</c:v>
                </c:pt>
                <c:pt idx="5538">
                  <c:v>8.4519700000000005E-9</c:v>
                </c:pt>
                <c:pt idx="5539">
                  <c:v>8.4550899999999992E-9</c:v>
                </c:pt>
                <c:pt idx="5540">
                  <c:v>8.4582199999999994E-9</c:v>
                </c:pt>
                <c:pt idx="5541">
                  <c:v>8.4613399999999997E-9</c:v>
                </c:pt>
                <c:pt idx="5542">
                  <c:v>8.4644699999999998E-9</c:v>
                </c:pt>
                <c:pt idx="5543">
                  <c:v>8.4675900000000001E-9</c:v>
                </c:pt>
                <c:pt idx="5544">
                  <c:v>8.4707200000000003E-9</c:v>
                </c:pt>
                <c:pt idx="5545">
                  <c:v>8.4738400000000006E-9</c:v>
                </c:pt>
                <c:pt idx="5546">
                  <c:v>8.4769700000000008E-9</c:v>
                </c:pt>
                <c:pt idx="5547">
                  <c:v>8.4800899999999994E-9</c:v>
                </c:pt>
                <c:pt idx="5548">
                  <c:v>8.4832199999999996E-9</c:v>
                </c:pt>
                <c:pt idx="5549">
                  <c:v>8.4863399999999999E-9</c:v>
                </c:pt>
                <c:pt idx="5550">
                  <c:v>8.48947E-9</c:v>
                </c:pt>
                <c:pt idx="5551">
                  <c:v>8.4925900000000003E-9</c:v>
                </c:pt>
                <c:pt idx="5552">
                  <c:v>8.4957200000000005E-9</c:v>
                </c:pt>
                <c:pt idx="5553">
                  <c:v>8.4988400000000008E-9</c:v>
                </c:pt>
                <c:pt idx="5554">
                  <c:v>8.5019699999999993E-9</c:v>
                </c:pt>
                <c:pt idx="5555">
                  <c:v>8.5050899999999996E-9</c:v>
                </c:pt>
                <c:pt idx="5556">
                  <c:v>8.5082199999999998E-9</c:v>
                </c:pt>
                <c:pt idx="5557">
                  <c:v>8.5113400000000001E-9</c:v>
                </c:pt>
                <c:pt idx="5558">
                  <c:v>8.5144700000000003E-9</c:v>
                </c:pt>
                <c:pt idx="5559">
                  <c:v>8.5175900000000006E-9</c:v>
                </c:pt>
                <c:pt idx="5560">
                  <c:v>8.5207200000000007E-9</c:v>
                </c:pt>
                <c:pt idx="5561">
                  <c:v>8.5238399999999994E-9</c:v>
                </c:pt>
                <c:pt idx="5562">
                  <c:v>8.5269699999999996E-9</c:v>
                </c:pt>
                <c:pt idx="5563">
                  <c:v>8.5300899999999999E-9</c:v>
                </c:pt>
                <c:pt idx="5564">
                  <c:v>8.53322E-9</c:v>
                </c:pt>
                <c:pt idx="5565">
                  <c:v>8.5363400000000003E-9</c:v>
                </c:pt>
                <c:pt idx="5566">
                  <c:v>8.5394700000000005E-9</c:v>
                </c:pt>
                <c:pt idx="5567">
                  <c:v>8.5425900000000008E-9</c:v>
                </c:pt>
                <c:pt idx="5568">
                  <c:v>8.5457199999999993E-9</c:v>
                </c:pt>
                <c:pt idx="5569">
                  <c:v>8.5488399999999996E-9</c:v>
                </c:pt>
                <c:pt idx="5570">
                  <c:v>8.5519699999999998E-9</c:v>
                </c:pt>
                <c:pt idx="5571">
                  <c:v>8.5550900000000001E-9</c:v>
                </c:pt>
                <c:pt idx="5572">
                  <c:v>8.5582200000000003E-9</c:v>
                </c:pt>
                <c:pt idx="5573">
                  <c:v>8.5613400000000005E-9</c:v>
                </c:pt>
                <c:pt idx="5574">
                  <c:v>8.5644700000000007E-9</c:v>
                </c:pt>
                <c:pt idx="5575">
                  <c:v>8.5675899999999994E-9</c:v>
                </c:pt>
                <c:pt idx="5576">
                  <c:v>8.5707199999999995E-9</c:v>
                </c:pt>
                <c:pt idx="5577">
                  <c:v>8.5738399999999998E-9</c:v>
                </c:pt>
                <c:pt idx="5578">
                  <c:v>8.57697E-9</c:v>
                </c:pt>
                <c:pt idx="5579">
                  <c:v>8.5800900000000003E-9</c:v>
                </c:pt>
                <c:pt idx="5580">
                  <c:v>8.5832200000000005E-9</c:v>
                </c:pt>
                <c:pt idx="5581">
                  <c:v>8.5863400000000008E-9</c:v>
                </c:pt>
                <c:pt idx="5582">
                  <c:v>8.5894699999999993E-9</c:v>
                </c:pt>
                <c:pt idx="5583">
                  <c:v>8.5925899999999996E-9</c:v>
                </c:pt>
                <c:pt idx="5584">
                  <c:v>8.5957199999999998E-9</c:v>
                </c:pt>
                <c:pt idx="5585">
                  <c:v>8.5988400000000001E-9</c:v>
                </c:pt>
                <c:pt idx="5586">
                  <c:v>8.6019700000000002E-9</c:v>
                </c:pt>
                <c:pt idx="5587">
                  <c:v>8.6050900000000005E-9</c:v>
                </c:pt>
                <c:pt idx="5588">
                  <c:v>8.6082200000000007E-9</c:v>
                </c:pt>
                <c:pt idx="5589">
                  <c:v>8.6113399999999993E-9</c:v>
                </c:pt>
                <c:pt idx="5590">
                  <c:v>8.6144699999999995E-9</c:v>
                </c:pt>
                <c:pt idx="5591">
                  <c:v>8.6175899999999998E-9</c:v>
                </c:pt>
                <c:pt idx="5592">
                  <c:v>8.62072E-9</c:v>
                </c:pt>
                <c:pt idx="5593">
                  <c:v>8.6238400000000003E-9</c:v>
                </c:pt>
                <c:pt idx="5594">
                  <c:v>8.6269700000000005E-9</c:v>
                </c:pt>
                <c:pt idx="5595">
                  <c:v>8.6300900000000007E-9</c:v>
                </c:pt>
                <c:pt idx="5596">
                  <c:v>8.6332199999999993E-9</c:v>
                </c:pt>
                <c:pt idx="5597">
                  <c:v>8.6363399999999996E-9</c:v>
                </c:pt>
                <c:pt idx="5598">
                  <c:v>8.6394699999999997E-9</c:v>
                </c:pt>
                <c:pt idx="5599">
                  <c:v>8.64259E-9</c:v>
                </c:pt>
                <c:pt idx="5600">
                  <c:v>8.6457200000000002E-9</c:v>
                </c:pt>
                <c:pt idx="5601">
                  <c:v>8.6488400000000005E-9</c:v>
                </c:pt>
                <c:pt idx="5602">
                  <c:v>8.6519700000000007E-9</c:v>
                </c:pt>
                <c:pt idx="5603">
                  <c:v>8.6550899999999993E-9</c:v>
                </c:pt>
                <c:pt idx="5604">
                  <c:v>8.6582199999999995E-9</c:v>
                </c:pt>
                <c:pt idx="5605">
                  <c:v>8.6613399999999998E-9</c:v>
                </c:pt>
                <c:pt idx="5606">
                  <c:v>8.66447E-9</c:v>
                </c:pt>
                <c:pt idx="5607">
                  <c:v>8.6675900000000003E-9</c:v>
                </c:pt>
                <c:pt idx="5608">
                  <c:v>8.6707200000000004E-9</c:v>
                </c:pt>
                <c:pt idx="5609">
                  <c:v>8.6738400000000007E-9</c:v>
                </c:pt>
                <c:pt idx="5610">
                  <c:v>8.6769699999999992E-9</c:v>
                </c:pt>
                <c:pt idx="5611">
                  <c:v>8.6800899999999995E-9</c:v>
                </c:pt>
                <c:pt idx="5612">
                  <c:v>8.6832199999999997E-9</c:v>
                </c:pt>
                <c:pt idx="5613">
                  <c:v>8.68634E-9</c:v>
                </c:pt>
                <c:pt idx="5614">
                  <c:v>8.6894700000000002E-9</c:v>
                </c:pt>
                <c:pt idx="5615">
                  <c:v>8.6925900000000005E-9</c:v>
                </c:pt>
                <c:pt idx="5616">
                  <c:v>8.6957200000000007E-9</c:v>
                </c:pt>
                <c:pt idx="5617">
                  <c:v>8.6988399999999993E-9</c:v>
                </c:pt>
                <c:pt idx="5618">
                  <c:v>8.7019699999999995E-9</c:v>
                </c:pt>
                <c:pt idx="5619">
                  <c:v>8.7050899999999998E-9</c:v>
                </c:pt>
                <c:pt idx="5620">
                  <c:v>8.7082199999999999E-9</c:v>
                </c:pt>
                <c:pt idx="5621">
                  <c:v>8.7113400000000002E-9</c:v>
                </c:pt>
                <c:pt idx="5622">
                  <c:v>8.7144700000000004E-9</c:v>
                </c:pt>
                <c:pt idx="5623">
                  <c:v>8.7175900000000007E-9</c:v>
                </c:pt>
                <c:pt idx="5624">
                  <c:v>8.7207199999999992E-9</c:v>
                </c:pt>
                <c:pt idx="5625">
                  <c:v>8.7238399999999995E-9</c:v>
                </c:pt>
                <c:pt idx="5626">
                  <c:v>8.7269699999999997E-9</c:v>
                </c:pt>
                <c:pt idx="5627">
                  <c:v>8.73009E-9</c:v>
                </c:pt>
                <c:pt idx="5628">
                  <c:v>8.7332200000000002E-9</c:v>
                </c:pt>
                <c:pt idx="5629">
                  <c:v>8.7363400000000005E-9</c:v>
                </c:pt>
                <c:pt idx="5630">
                  <c:v>8.7394700000000006E-9</c:v>
                </c:pt>
                <c:pt idx="5631">
                  <c:v>8.7425899999999993E-9</c:v>
                </c:pt>
                <c:pt idx="5632">
                  <c:v>8.7457199999999994E-9</c:v>
                </c:pt>
                <c:pt idx="5633">
                  <c:v>8.7488399999999997E-9</c:v>
                </c:pt>
                <c:pt idx="5634">
                  <c:v>8.7519699999999999E-9</c:v>
                </c:pt>
                <c:pt idx="5635">
                  <c:v>8.7550900000000002E-9</c:v>
                </c:pt>
                <c:pt idx="5636">
                  <c:v>8.7582200000000004E-9</c:v>
                </c:pt>
                <c:pt idx="5637">
                  <c:v>8.7613400000000007E-9</c:v>
                </c:pt>
                <c:pt idx="5638">
                  <c:v>8.7644699999999992E-9</c:v>
                </c:pt>
                <c:pt idx="5639">
                  <c:v>8.7675899999999995E-9</c:v>
                </c:pt>
                <c:pt idx="5640">
                  <c:v>8.7707199999999997E-9</c:v>
                </c:pt>
                <c:pt idx="5641">
                  <c:v>8.77384E-9</c:v>
                </c:pt>
                <c:pt idx="5642">
                  <c:v>8.7769700000000001E-9</c:v>
                </c:pt>
                <c:pt idx="5643">
                  <c:v>8.7800900000000004E-9</c:v>
                </c:pt>
                <c:pt idx="5644">
                  <c:v>8.7832200000000006E-9</c:v>
                </c:pt>
                <c:pt idx="5645">
                  <c:v>8.7863399999999993E-9</c:v>
                </c:pt>
                <c:pt idx="5646">
                  <c:v>8.7894699999999994E-9</c:v>
                </c:pt>
                <c:pt idx="5647">
                  <c:v>8.7925899999999997E-9</c:v>
                </c:pt>
                <c:pt idx="5648">
                  <c:v>8.7957199999999999E-9</c:v>
                </c:pt>
                <c:pt idx="5649">
                  <c:v>8.7988400000000002E-9</c:v>
                </c:pt>
                <c:pt idx="5650">
                  <c:v>8.8019700000000004E-9</c:v>
                </c:pt>
                <c:pt idx="5651">
                  <c:v>8.8050900000000007E-9</c:v>
                </c:pt>
                <c:pt idx="5652">
                  <c:v>8.8082199999999992E-9</c:v>
                </c:pt>
                <c:pt idx="5653">
                  <c:v>8.8113399999999995E-9</c:v>
                </c:pt>
                <c:pt idx="5654">
                  <c:v>8.8144699999999997E-9</c:v>
                </c:pt>
                <c:pt idx="5655">
                  <c:v>8.8175899999999999E-9</c:v>
                </c:pt>
                <c:pt idx="5656">
                  <c:v>8.8207200000000001E-9</c:v>
                </c:pt>
                <c:pt idx="5657">
                  <c:v>8.8238400000000004E-9</c:v>
                </c:pt>
                <c:pt idx="5658">
                  <c:v>8.8269700000000006E-9</c:v>
                </c:pt>
                <c:pt idx="5659">
                  <c:v>8.8300899999999992E-9</c:v>
                </c:pt>
                <c:pt idx="5660">
                  <c:v>8.8332199999999994E-9</c:v>
                </c:pt>
                <c:pt idx="5661">
                  <c:v>8.8363399999999997E-9</c:v>
                </c:pt>
                <c:pt idx="5662">
                  <c:v>8.8394699999999999E-9</c:v>
                </c:pt>
                <c:pt idx="5663">
                  <c:v>8.8425900000000002E-9</c:v>
                </c:pt>
                <c:pt idx="5664">
                  <c:v>8.8457200000000003E-9</c:v>
                </c:pt>
                <c:pt idx="5665">
                  <c:v>8.8488400000000006E-9</c:v>
                </c:pt>
                <c:pt idx="5666">
                  <c:v>8.8519700000000008E-9</c:v>
                </c:pt>
                <c:pt idx="5667">
                  <c:v>8.8550899999999995E-9</c:v>
                </c:pt>
                <c:pt idx="5668">
                  <c:v>8.8582199999999996E-9</c:v>
                </c:pt>
                <c:pt idx="5669">
                  <c:v>8.8613399999999999E-9</c:v>
                </c:pt>
                <c:pt idx="5670">
                  <c:v>8.8644700000000001E-9</c:v>
                </c:pt>
                <c:pt idx="5671">
                  <c:v>8.8675900000000004E-9</c:v>
                </c:pt>
                <c:pt idx="5672">
                  <c:v>8.8707200000000006E-9</c:v>
                </c:pt>
                <c:pt idx="5673">
                  <c:v>8.8738399999999992E-9</c:v>
                </c:pt>
                <c:pt idx="5674">
                  <c:v>8.8769699999999994E-9</c:v>
                </c:pt>
                <c:pt idx="5675">
                  <c:v>8.8800899999999997E-9</c:v>
                </c:pt>
                <c:pt idx="5676">
                  <c:v>8.8832199999999999E-9</c:v>
                </c:pt>
                <c:pt idx="5677">
                  <c:v>8.8863400000000001E-9</c:v>
                </c:pt>
                <c:pt idx="5678">
                  <c:v>8.8894700000000003E-9</c:v>
                </c:pt>
                <c:pt idx="5679">
                  <c:v>8.8925900000000006E-9</c:v>
                </c:pt>
                <c:pt idx="5680">
                  <c:v>8.8957200000000008E-9</c:v>
                </c:pt>
                <c:pt idx="5681">
                  <c:v>8.8988399999999994E-9</c:v>
                </c:pt>
                <c:pt idx="5682">
                  <c:v>8.9019699999999996E-9</c:v>
                </c:pt>
                <c:pt idx="5683">
                  <c:v>8.9050899999999999E-9</c:v>
                </c:pt>
                <c:pt idx="5684">
                  <c:v>8.9082200000000001E-9</c:v>
                </c:pt>
                <c:pt idx="5685">
                  <c:v>8.9113400000000004E-9</c:v>
                </c:pt>
                <c:pt idx="5686">
                  <c:v>8.9144700000000005E-9</c:v>
                </c:pt>
                <c:pt idx="5687">
                  <c:v>8.9175899999999992E-9</c:v>
                </c:pt>
                <c:pt idx="5688">
                  <c:v>8.9207199999999994E-9</c:v>
                </c:pt>
                <c:pt idx="5689">
                  <c:v>8.9238399999999997E-9</c:v>
                </c:pt>
                <c:pt idx="5690">
                  <c:v>8.9269699999999998E-9</c:v>
                </c:pt>
                <c:pt idx="5691">
                  <c:v>8.9300900000000001E-9</c:v>
                </c:pt>
                <c:pt idx="5692">
                  <c:v>8.9332200000000003E-9</c:v>
                </c:pt>
                <c:pt idx="5693">
                  <c:v>8.9363400000000006E-9</c:v>
                </c:pt>
                <c:pt idx="5694">
                  <c:v>8.9394700000000008E-9</c:v>
                </c:pt>
                <c:pt idx="5695">
                  <c:v>8.9425899999999994E-9</c:v>
                </c:pt>
                <c:pt idx="5696">
                  <c:v>8.9457199999999996E-9</c:v>
                </c:pt>
                <c:pt idx="5697">
                  <c:v>8.9488399999999999E-9</c:v>
                </c:pt>
                <c:pt idx="5698">
                  <c:v>8.9519700000000001E-9</c:v>
                </c:pt>
                <c:pt idx="5699">
                  <c:v>8.9550900000000004E-9</c:v>
                </c:pt>
                <c:pt idx="5700">
                  <c:v>8.9582200000000005E-9</c:v>
                </c:pt>
                <c:pt idx="5701">
                  <c:v>8.9613400000000008E-9</c:v>
                </c:pt>
                <c:pt idx="5702">
                  <c:v>8.9644699999999993E-9</c:v>
                </c:pt>
                <c:pt idx="5703">
                  <c:v>8.9675899999999996E-9</c:v>
                </c:pt>
                <c:pt idx="5704">
                  <c:v>8.9707199999999998E-9</c:v>
                </c:pt>
                <c:pt idx="5705">
                  <c:v>8.9738400000000001E-9</c:v>
                </c:pt>
                <c:pt idx="5706">
                  <c:v>8.9769700000000003E-9</c:v>
                </c:pt>
                <c:pt idx="5707">
                  <c:v>8.9800900000000006E-9</c:v>
                </c:pt>
                <c:pt idx="5708">
                  <c:v>8.9832200000000007E-9</c:v>
                </c:pt>
                <c:pt idx="5709">
                  <c:v>8.9863399999999994E-9</c:v>
                </c:pt>
                <c:pt idx="5710">
                  <c:v>8.9894699999999996E-9</c:v>
                </c:pt>
                <c:pt idx="5711">
                  <c:v>8.9925899999999999E-9</c:v>
                </c:pt>
                <c:pt idx="5712">
                  <c:v>8.99572E-9</c:v>
                </c:pt>
                <c:pt idx="5713">
                  <c:v>8.9988400000000003E-9</c:v>
                </c:pt>
                <c:pt idx="5714">
                  <c:v>9.0019700000000005E-9</c:v>
                </c:pt>
                <c:pt idx="5715">
                  <c:v>9.0050900000000008E-9</c:v>
                </c:pt>
                <c:pt idx="5716">
                  <c:v>9.0082199999999993E-9</c:v>
                </c:pt>
                <c:pt idx="5717">
                  <c:v>9.0113399999999996E-9</c:v>
                </c:pt>
                <c:pt idx="5718">
                  <c:v>9.0144699999999998E-9</c:v>
                </c:pt>
                <c:pt idx="5719">
                  <c:v>9.0175900000000001E-9</c:v>
                </c:pt>
                <c:pt idx="5720">
                  <c:v>9.0207200000000003E-9</c:v>
                </c:pt>
                <c:pt idx="5721">
                  <c:v>9.0238400000000006E-9</c:v>
                </c:pt>
                <c:pt idx="5722">
                  <c:v>9.0269700000000007E-9</c:v>
                </c:pt>
                <c:pt idx="5723">
                  <c:v>9.0300899999999994E-9</c:v>
                </c:pt>
                <c:pt idx="5724">
                  <c:v>9.0332199999999995E-9</c:v>
                </c:pt>
                <c:pt idx="5725">
                  <c:v>9.0363399999999998E-9</c:v>
                </c:pt>
                <c:pt idx="5726">
                  <c:v>9.03947E-9</c:v>
                </c:pt>
                <c:pt idx="5727">
                  <c:v>9.0425900000000003E-9</c:v>
                </c:pt>
                <c:pt idx="5728">
                  <c:v>9.0457200000000005E-9</c:v>
                </c:pt>
                <c:pt idx="5729">
                  <c:v>9.0488400000000008E-9</c:v>
                </c:pt>
                <c:pt idx="5730">
                  <c:v>9.0519699999999993E-9</c:v>
                </c:pt>
                <c:pt idx="5731">
                  <c:v>9.0550899999999996E-9</c:v>
                </c:pt>
                <c:pt idx="5732">
                  <c:v>9.0582199999999998E-9</c:v>
                </c:pt>
                <c:pt idx="5733">
                  <c:v>9.0613400000000001E-9</c:v>
                </c:pt>
                <c:pt idx="5734">
                  <c:v>9.0644700000000002E-9</c:v>
                </c:pt>
                <c:pt idx="5735">
                  <c:v>9.0675900000000005E-9</c:v>
                </c:pt>
                <c:pt idx="5736">
                  <c:v>9.0707200000000007E-9</c:v>
                </c:pt>
                <c:pt idx="5737">
                  <c:v>9.0738399999999993E-9</c:v>
                </c:pt>
                <c:pt idx="5738">
                  <c:v>9.0769699999999995E-9</c:v>
                </c:pt>
                <c:pt idx="5739">
                  <c:v>9.0800899999999998E-9</c:v>
                </c:pt>
                <c:pt idx="5740">
                  <c:v>9.08322E-9</c:v>
                </c:pt>
                <c:pt idx="5741">
                  <c:v>9.0863400000000003E-9</c:v>
                </c:pt>
                <c:pt idx="5742">
                  <c:v>9.0894700000000005E-9</c:v>
                </c:pt>
                <c:pt idx="5743">
                  <c:v>9.0925900000000008E-9</c:v>
                </c:pt>
                <c:pt idx="5744">
                  <c:v>9.0957199999999993E-9</c:v>
                </c:pt>
                <c:pt idx="5745">
                  <c:v>9.0988399999999996E-9</c:v>
                </c:pt>
                <c:pt idx="5746">
                  <c:v>9.1019699999999997E-9</c:v>
                </c:pt>
                <c:pt idx="5747">
                  <c:v>9.10509E-9</c:v>
                </c:pt>
                <c:pt idx="5748">
                  <c:v>9.1082200000000002E-9</c:v>
                </c:pt>
                <c:pt idx="5749">
                  <c:v>9.1113400000000005E-9</c:v>
                </c:pt>
                <c:pt idx="5750">
                  <c:v>9.1144700000000007E-9</c:v>
                </c:pt>
                <c:pt idx="5751">
                  <c:v>9.1175899999999993E-9</c:v>
                </c:pt>
                <c:pt idx="5752">
                  <c:v>9.1207199999999995E-9</c:v>
                </c:pt>
                <c:pt idx="5753">
                  <c:v>9.1238399999999998E-9</c:v>
                </c:pt>
                <c:pt idx="5754">
                  <c:v>9.12697E-9</c:v>
                </c:pt>
                <c:pt idx="5755">
                  <c:v>9.1300900000000003E-9</c:v>
                </c:pt>
                <c:pt idx="5756">
                  <c:v>9.1332200000000004E-9</c:v>
                </c:pt>
                <c:pt idx="5757">
                  <c:v>9.1363400000000007E-9</c:v>
                </c:pt>
                <c:pt idx="5758">
                  <c:v>9.1394699999999993E-9</c:v>
                </c:pt>
                <c:pt idx="5759">
                  <c:v>9.1425899999999995E-9</c:v>
                </c:pt>
                <c:pt idx="5760">
                  <c:v>9.1457199999999997E-9</c:v>
                </c:pt>
                <c:pt idx="5761">
                  <c:v>9.14884E-9</c:v>
                </c:pt>
                <c:pt idx="5762">
                  <c:v>9.1519700000000002E-9</c:v>
                </c:pt>
                <c:pt idx="5763">
                  <c:v>9.1550900000000005E-9</c:v>
                </c:pt>
                <c:pt idx="5764">
                  <c:v>9.1582200000000007E-9</c:v>
                </c:pt>
                <c:pt idx="5765">
                  <c:v>9.1613399999999993E-9</c:v>
                </c:pt>
                <c:pt idx="5766">
                  <c:v>9.1644699999999995E-9</c:v>
                </c:pt>
                <c:pt idx="5767">
                  <c:v>9.1675899999999998E-9</c:v>
                </c:pt>
                <c:pt idx="5768">
                  <c:v>9.1707199999999999E-9</c:v>
                </c:pt>
                <c:pt idx="5769">
                  <c:v>9.1738400000000002E-9</c:v>
                </c:pt>
                <c:pt idx="5770">
                  <c:v>9.1769700000000004E-9</c:v>
                </c:pt>
                <c:pt idx="5771">
                  <c:v>9.1800900000000007E-9</c:v>
                </c:pt>
                <c:pt idx="5772">
                  <c:v>9.1832199999999992E-9</c:v>
                </c:pt>
                <c:pt idx="5773">
                  <c:v>9.1863399999999995E-9</c:v>
                </c:pt>
                <c:pt idx="5774">
                  <c:v>9.1894699999999997E-9</c:v>
                </c:pt>
                <c:pt idx="5775">
                  <c:v>9.19259E-9</c:v>
                </c:pt>
                <c:pt idx="5776">
                  <c:v>9.1957200000000002E-9</c:v>
                </c:pt>
                <c:pt idx="5777">
                  <c:v>9.1988400000000005E-9</c:v>
                </c:pt>
                <c:pt idx="5778">
                  <c:v>9.2019700000000006E-9</c:v>
                </c:pt>
                <c:pt idx="5779">
                  <c:v>9.2050899999999993E-9</c:v>
                </c:pt>
                <c:pt idx="5780">
                  <c:v>9.2082199999999995E-9</c:v>
                </c:pt>
                <c:pt idx="5781">
                  <c:v>9.2113399999999998E-9</c:v>
                </c:pt>
                <c:pt idx="5782">
                  <c:v>9.2144699999999999E-9</c:v>
                </c:pt>
                <c:pt idx="5783">
                  <c:v>9.2175900000000002E-9</c:v>
                </c:pt>
                <c:pt idx="5784">
                  <c:v>9.2207200000000004E-9</c:v>
                </c:pt>
                <c:pt idx="5785">
                  <c:v>9.2238400000000007E-9</c:v>
                </c:pt>
                <c:pt idx="5786">
                  <c:v>9.2269699999999992E-9</c:v>
                </c:pt>
                <c:pt idx="5787">
                  <c:v>9.2300899999999995E-9</c:v>
                </c:pt>
                <c:pt idx="5788">
                  <c:v>9.2332199999999997E-9</c:v>
                </c:pt>
                <c:pt idx="5789">
                  <c:v>9.23634E-9</c:v>
                </c:pt>
                <c:pt idx="5790">
                  <c:v>9.2394700000000001E-9</c:v>
                </c:pt>
                <c:pt idx="5791">
                  <c:v>9.2425900000000004E-9</c:v>
                </c:pt>
                <c:pt idx="5792">
                  <c:v>9.2457200000000006E-9</c:v>
                </c:pt>
                <c:pt idx="5793">
                  <c:v>9.2488399999999993E-9</c:v>
                </c:pt>
                <c:pt idx="5794">
                  <c:v>9.2519699999999994E-9</c:v>
                </c:pt>
                <c:pt idx="5795">
                  <c:v>9.2550899999999997E-9</c:v>
                </c:pt>
                <c:pt idx="5796">
                  <c:v>9.2582199999999999E-9</c:v>
                </c:pt>
                <c:pt idx="5797">
                  <c:v>9.2613400000000002E-9</c:v>
                </c:pt>
                <c:pt idx="5798">
                  <c:v>9.2644700000000004E-9</c:v>
                </c:pt>
                <c:pt idx="5799">
                  <c:v>9.2675900000000007E-9</c:v>
                </c:pt>
                <c:pt idx="5800">
                  <c:v>9.2707199999999992E-9</c:v>
                </c:pt>
                <c:pt idx="5801">
                  <c:v>9.2738399999999995E-9</c:v>
                </c:pt>
                <c:pt idx="5802">
                  <c:v>9.2769699999999997E-9</c:v>
                </c:pt>
                <c:pt idx="5803">
                  <c:v>9.28009E-9</c:v>
                </c:pt>
                <c:pt idx="5804">
                  <c:v>9.2832200000000001E-9</c:v>
                </c:pt>
                <c:pt idx="5805">
                  <c:v>9.2863400000000004E-9</c:v>
                </c:pt>
                <c:pt idx="5806">
                  <c:v>9.2894700000000006E-9</c:v>
                </c:pt>
                <c:pt idx="5807">
                  <c:v>9.2925899999999992E-9</c:v>
                </c:pt>
                <c:pt idx="5808">
                  <c:v>9.2957199999999994E-9</c:v>
                </c:pt>
                <c:pt idx="5809">
                  <c:v>9.2988399999999997E-9</c:v>
                </c:pt>
                <c:pt idx="5810">
                  <c:v>9.3019699999999999E-9</c:v>
                </c:pt>
                <c:pt idx="5811">
                  <c:v>9.3050900000000002E-9</c:v>
                </c:pt>
                <c:pt idx="5812">
                  <c:v>9.3082200000000004E-9</c:v>
                </c:pt>
                <c:pt idx="5813">
                  <c:v>9.3113400000000006E-9</c:v>
                </c:pt>
                <c:pt idx="5814">
                  <c:v>9.3144700000000008E-9</c:v>
                </c:pt>
                <c:pt idx="5815">
                  <c:v>9.3175899999999995E-9</c:v>
                </c:pt>
                <c:pt idx="5816">
                  <c:v>9.3207199999999996E-9</c:v>
                </c:pt>
                <c:pt idx="5817">
                  <c:v>9.3238399999999999E-9</c:v>
                </c:pt>
                <c:pt idx="5818">
                  <c:v>9.3269700000000001E-9</c:v>
                </c:pt>
                <c:pt idx="5819">
                  <c:v>9.3300900000000004E-9</c:v>
                </c:pt>
                <c:pt idx="5820">
                  <c:v>9.3332200000000006E-9</c:v>
                </c:pt>
                <c:pt idx="5821">
                  <c:v>9.3363399999999992E-9</c:v>
                </c:pt>
                <c:pt idx="5822">
                  <c:v>9.3394699999999994E-9</c:v>
                </c:pt>
                <c:pt idx="5823">
                  <c:v>9.3425899999999997E-9</c:v>
                </c:pt>
                <c:pt idx="5824">
                  <c:v>9.3457199999999999E-9</c:v>
                </c:pt>
                <c:pt idx="5825">
                  <c:v>9.3488400000000002E-9</c:v>
                </c:pt>
                <c:pt idx="5826">
                  <c:v>9.3519700000000003E-9</c:v>
                </c:pt>
                <c:pt idx="5827">
                  <c:v>9.3550900000000006E-9</c:v>
                </c:pt>
                <c:pt idx="5828">
                  <c:v>9.3582200000000008E-9</c:v>
                </c:pt>
                <c:pt idx="5829">
                  <c:v>9.3613399999999994E-9</c:v>
                </c:pt>
                <c:pt idx="5830">
                  <c:v>9.3644699999999996E-9</c:v>
                </c:pt>
                <c:pt idx="5831">
                  <c:v>9.3675899999999999E-9</c:v>
                </c:pt>
                <c:pt idx="5832">
                  <c:v>9.3707200000000001E-9</c:v>
                </c:pt>
                <c:pt idx="5833">
                  <c:v>9.3738400000000004E-9</c:v>
                </c:pt>
                <c:pt idx="5834">
                  <c:v>9.3769700000000006E-9</c:v>
                </c:pt>
                <c:pt idx="5835">
                  <c:v>9.3800899999999992E-9</c:v>
                </c:pt>
                <c:pt idx="5836">
                  <c:v>9.3832199999999994E-9</c:v>
                </c:pt>
                <c:pt idx="5837">
                  <c:v>9.3863399999999997E-9</c:v>
                </c:pt>
                <c:pt idx="5838">
                  <c:v>9.3894699999999998E-9</c:v>
                </c:pt>
                <c:pt idx="5839">
                  <c:v>9.3925900000000001E-9</c:v>
                </c:pt>
                <c:pt idx="5840">
                  <c:v>9.3957200000000003E-9</c:v>
                </c:pt>
                <c:pt idx="5841">
                  <c:v>9.3988400000000006E-9</c:v>
                </c:pt>
                <c:pt idx="5842">
                  <c:v>9.4019700000000008E-9</c:v>
                </c:pt>
                <c:pt idx="5843">
                  <c:v>9.4050899999999994E-9</c:v>
                </c:pt>
                <c:pt idx="5844">
                  <c:v>9.4082199999999996E-9</c:v>
                </c:pt>
                <c:pt idx="5845">
                  <c:v>9.4113399999999999E-9</c:v>
                </c:pt>
                <c:pt idx="5846">
                  <c:v>9.4144700000000001E-9</c:v>
                </c:pt>
                <c:pt idx="5847">
                  <c:v>9.4175900000000004E-9</c:v>
                </c:pt>
                <c:pt idx="5848">
                  <c:v>9.4207200000000005E-9</c:v>
                </c:pt>
                <c:pt idx="5849">
                  <c:v>9.4238400000000008E-9</c:v>
                </c:pt>
                <c:pt idx="5850">
                  <c:v>9.4269699999999993E-9</c:v>
                </c:pt>
                <c:pt idx="5851">
                  <c:v>9.4300899999999996E-9</c:v>
                </c:pt>
                <c:pt idx="5852">
                  <c:v>9.4332199999999998E-9</c:v>
                </c:pt>
                <c:pt idx="5853">
                  <c:v>9.4363400000000001E-9</c:v>
                </c:pt>
                <c:pt idx="5854">
                  <c:v>9.4394700000000003E-9</c:v>
                </c:pt>
                <c:pt idx="5855">
                  <c:v>9.4425900000000006E-9</c:v>
                </c:pt>
                <c:pt idx="5856">
                  <c:v>9.4457200000000008E-9</c:v>
                </c:pt>
                <c:pt idx="5857">
                  <c:v>9.4488399999999994E-9</c:v>
                </c:pt>
                <c:pt idx="5858">
                  <c:v>9.4519699999999996E-9</c:v>
                </c:pt>
                <c:pt idx="5859">
                  <c:v>9.4550899999999999E-9</c:v>
                </c:pt>
                <c:pt idx="5860">
                  <c:v>9.45822E-9</c:v>
                </c:pt>
                <c:pt idx="5861">
                  <c:v>9.4613400000000003E-9</c:v>
                </c:pt>
                <c:pt idx="5862">
                  <c:v>9.4644700000000005E-9</c:v>
                </c:pt>
                <c:pt idx="5863">
                  <c:v>9.4675900000000008E-9</c:v>
                </c:pt>
                <c:pt idx="5864">
                  <c:v>9.4707199999999993E-9</c:v>
                </c:pt>
                <c:pt idx="5865">
                  <c:v>9.4738399999999996E-9</c:v>
                </c:pt>
                <c:pt idx="5866">
                  <c:v>9.4769699999999998E-9</c:v>
                </c:pt>
                <c:pt idx="5867">
                  <c:v>9.4800900000000001E-9</c:v>
                </c:pt>
                <c:pt idx="5868">
                  <c:v>9.4832200000000003E-9</c:v>
                </c:pt>
                <c:pt idx="5869">
                  <c:v>9.4863400000000006E-9</c:v>
                </c:pt>
                <c:pt idx="5870">
                  <c:v>9.4894700000000007E-9</c:v>
                </c:pt>
                <c:pt idx="5871">
                  <c:v>9.4925899999999994E-9</c:v>
                </c:pt>
                <c:pt idx="5872">
                  <c:v>9.4957199999999995E-9</c:v>
                </c:pt>
                <c:pt idx="5873">
                  <c:v>9.4988399999999998E-9</c:v>
                </c:pt>
                <c:pt idx="5874">
                  <c:v>9.50197E-9</c:v>
                </c:pt>
                <c:pt idx="5875">
                  <c:v>9.5050900000000003E-9</c:v>
                </c:pt>
                <c:pt idx="5876">
                  <c:v>9.5082200000000005E-9</c:v>
                </c:pt>
                <c:pt idx="5877">
                  <c:v>9.5113400000000008E-9</c:v>
                </c:pt>
                <c:pt idx="5878">
                  <c:v>9.5144699999999993E-9</c:v>
                </c:pt>
                <c:pt idx="5879">
                  <c:v>9.5175899999999996E-9</c:v>
                </c:pt>
                <c:pt idx="5880">
                  <c:v>9.5207199999999998E-9</c:v>
                </c:pt>
                <c:pt idx="5881">
                  <c:v>9.5238400000000001E-9</c:v>
                </c:pt>
                <c:pt idx="5882">
                  <c:v>9.5269700000000002E-9</c:v>
                </c:pt>
                <c:pt idx="5883">
                  <c:v>9.5300900000000005E-9</c:v>
                </c:pt>
                <c:pt idx="5884">
                  <c:v>9.5332200000000007E-9</c:v>
                </c:pt>
                <c:pt idx="5885">
                  <c:v>9.5363399999999994E-9</c:v>
                </c:pt>
                <c:pt idx="5886">
                  <c:v>9.5394699999999995E-9</c:v>
                </c:pt>
                <c:pt idx="5887">
                  <c:v>9.5425899999999998E-9</c:v>
                </c:pt>
                <c:pt idx="5888">
                  <c:v>9.54572E-9</c:v>
                </c:pt>
                <c:pt idx="5889">
                  <c:v>9.5488400000000003E-9</c:v>
                </c:pt>
                <c:pt idx="5890">
                  <c:v>9.5519700000000005E-9</c:v>
                </c:pt>
                <c:pt idx="5891">
                  <c:v>9.5550900000000008E-9</c:v>
                </c:pt>
                <c:pt idx="5892">
                  <c:v>9.5582199999999993E-9</c:v>
                </c:pt>
                <c:pt idx="5893">
                  <c:v>9.5613399999999996E-9</c:v>
                </c:pt>
                <c:pt idx="5894">
                  <c:v>9.5644699999999997E-9</c:v>
                </c:pt>
                <c:pt idx="5895">
                  <c:v>9.56759E-9</c:v>
                </c:pt>
                <c:pt idx="5896">
                  <c:v>9.5707200000000002E-9</c:v>
                </c:pt>
                <c:pt idx="5897">
                  <c:v>9.5738400000000005E-9</c:v>
                </c:pt>
                <c:pt idx="5898">
                  <c:v>9.5769700000000007E-9</c:v>
                </c:pt>
                <c:pt idx="5899">
                  <c:v>9.5800899999999993E-9</c:v>
                </c:pt>
                <c:pt idx="5900">
                  <c:v>9.5832199999999995E-9</c:v>
                </c:pt>
                <c:pt idx="5901">
                  <c:v>9.5863399999999998E-9</c:v>
                </c:pt>
                <c:pt idx="5902">
                  <c:v>9.58947E-9</c:v>
                </c:pt>
                <c:pt idx="5903">
                  <c:v>9.5925900000000003E-9</c:v>
                </c:pt>
                <c:pt idx="5904">
                  <c:v>9.5957200000000004E-9</c:v>
                </c:pt>
                <c:pt idx="5905">
                  <c:v>9.5988400000000007E-9</c:v>
                </c:pt>
                <c:pt idx="5906">
                  <c:v>9.6019699999999993E-9</c:v>
                </c:pt>
                <c:pt idx="5907">
                  <c:v>9.6050899999999996E-9</c:v>
                </c:pt>
                <c:pt idx="5908">
                  <c:v>9.6082199999999997E-9</c:v>
                </c:pt>
                <c:pt idx="5909">
                  <c:v>9.61134E-9</c:v>
                </c:pt>
                <c:pt idx="5910">
                  <c:v>9.6144700000000002E-9</c:v>
                </c:pt>
                <c:pt idx="5911">
                  <c:v>9.6175900000000005E-9</c:v>
                </c:pt>
                <c:pt idx="5912">
                  <c:v>9.6207200000000007E-9</c:v>
                </c:pt>
                <c:pt idx="5913">
                  <c:v>9.6238399999999993E-9</c:v>
                </c:pt>
                <c:pt idx="5914">
                  <c:v>9.6269699999999995E-9</c:v>
                </c:pt>
                <c:pt idx="5915">
                  <c:v>9.6300899999999998E-9</c:v>
                </c:pt>
                <c:pt idx="5916">
                  <c:v>9.63322E-9</c:v>
                </c:pt>
                <c:pt idx="5917">
                  <c:v>9.6363400000000002E-9</c:v>
                </c:pt>
                <c:pt idx="5918">
                  <c:v>9.6394700000000004E-9</c:v>
                </c:pt>
                <c:pt idx="5919">
                  <c:v>9.6425900000000007E-9</c:v>
                </c:pt>
                <c:pt idx="5920">
                  <c:v>9.6457199999999992E-9</c:v>
                </c:pt>
                <c:pt idx="5921">
                  <c:v>9.6488399999999995E-9</c:v>
                </c:pt>
                <c:pt idx="5922">
                  <c:v>9.6519699999999997E-9</c:v>
                </c:pt>
                <c:pt idx="5923">
                  <c:v>9.65509E-9</c:v>
                </c:pt>
                <c:pt idx="5924">
                  <c:v>9.6582200000000002E-9</c:v>
                </c:pt>
                <c:pt idx="5925">
                  <c:v>9.6613400000000005E-9</c:v>
                </c:pt>
                <c:pt idx="5926">
                  <c:v>9.6644700000000006E-9</c:v>
                </c:pt>
                <c:pt idx="5927">
                  <c:v>9.6675899999999993E-9</c:v>
                </c:pt>
                <c:pt idx="5928">
                  <c:v>9.6707199999999995E-9</c:v>
                </c:pt>
                <c:pt idx="5929">
                  <c:v>9.6738399999999998E-9</c:v>
                </c:pt>
                <c:pt idx="5930">
                  <c:v>9.6769699999999999E-9</c:v>
                </c:pt>
                <c:pt idx="5931">
                  <c:v>9.6800900000000002E-9</c:v>
                </c:pt>
                <c:pt idx="5932">
                  <c:v>9.6832200000000004E-9</c:v>
                </c:pt>
                <c:pt idx="5933">
                  <c:v>9.6863400000000007E-9</c:v>
                </c:pt>
                <c:pt idx="5934">
                  <c:v>9.6894699999999992E-9</c:v>
                </c:pt>
                <c:pt idx="5935">
                  <c:v>9.6925899999999995E-9</c:v>
                </c:pt>
                <c:pt idx="5936">
                  <c:v>9.6957199999999997E-9</c:v>
                </c:pt>
                <c:pt idx="5937">
                  <c:v>9.69884E-9</c:v>
                </c:pt>
                <c:pt idx="5938">
                  <c:v>9.7019700000000002E-9</c:v>
                </c:pt>
                <c:pt idx="5939">
                  <c:v>9.7050900000000004E-9</c:v>
                </c:pt>
                <c:pt idx="5940">
                  <c:v>9.7082200000000006E-9</c:v>
                </c:pt>
                <c:pt idx="5941">
                  <c:v>9.7113399999999993E-9</c:v>
                </c:pt>
                <c:pt idx="5942">
                  <c:v>9.7144699999999994E-9</c:v>
                </c:pt>
                <c:pt idx="5943">
                  <c:v>9.7175899999999997E-9</c:v>
                </c:pt>
                <c:pt idx="5944">
                  <c:v>9.7207199999999999E-9</c:v>
                </c:pt>
                <c:pt idx="5945">
                  <c:v>9.7238400000000002E-9</c:v>
                </c:pt>
                <c:pt idx="5946">
                  <c:v>9.7269700000000004E-9</c:v>
                </c:pt>
                <c:pt idx="5947">
                  <c:v>9.7300900000000007E-9</c:v>
                </c:pt>
                <c:pt idx="5948">
                  <c:v>9.7332199999999992E-9</c:v>
                </c:pt>
                <c:pt idx="5949">
                  <c:v>9.7363399999999995E-9</c:v>
                </c:pt>
                <c:pt idx="5950">
                  <c:v>9.7394699999999997E-9</c:v>
                </c:pt>
                <c:pt idx="5951">
                  <c:v>9.74259E-9</c:v>
                </c:pt>
                <c:pt idx="5952">
                  <c:v>9.7457200000000001E-9</c:v>
                </c:pt>
                <c:pt idx="5953">
                  <c:v>9.7488400000000004E-9</c:v>
                </c:pt>
                <c:pt idx="5954">
                  <c:v>9.7519700000000006E-9</c:v>
                </c:pt>
                <c:pt idx="5955">
                  <c:v>9.7550899999999992E-9</c:v>
                </c:pt>
                <c:pt idx="5956">
                  <c:v>9.7582199999999994E-9</c:v>
                </c:pt>
                <c:pt idx="5957">
                  <c:v>9.7613399999999997E-9</c:v>
                </c:pt>
                <c:pt idx="5958">
                  <c:v>9.7644699999999999E-9</c:v>
                </c:pt>
                <c:pt idx="5959">
                  <c:v>9.7675900000000002E-9</c:v>
                </c:pt>
                <c:pt idx="5960">
                  <c:v>9.7707200000000004E-9</c:v>
                </c:pt>
                <c:pt idx="5961">
                  <c:v>9.7738400000000007E-9</c:v>
                </c:pt>
                <c:pt idx="5962">
                  <c:v>9.7769700000000008E-9</c:v>
                </c:pt>
                <c:pt idx="5963">
                  <c:v>9.7800899999999995E-9</c:v>
                </c:pt>
                <c:pt idx="5964">
                  <c:v>9.7832199999999996E-9</c:v>
                </c:pt>
                <c:pt idx="5965">
                  <c:v>9.7863399999999999E-9</c:v>
                </c:pt>
                <c:pt idx="5966">
                  <c:v>9.7894700000000001E-9</c:v>
                </c:pt>
                <c:pt idx="5967">
                  <c:v>9.7925900000000004E-9</c:v>
                </c:pt>
                <c:pt idx="5968">
                  <c:v>9.7957200000000006E-9</c:v>
                </c:pt>
                <c:pt idx="5969">
                  <c:v>9.7988399999999992E-9</c:v>
                </c:pt>
                <c:pt idx="5970">
                  <c:v>9.8019699999999994E-9</c:v>
                </c:pt>
                <c:pt idx="5971">
                  <c:v>9.8050899999999997E-9</c:v>
                </c:pt>
                <c:pt idx="5972">
                  <c:v>9.8082199999999999E-9</c:v>
                </c:pt>
                <c:pt idx="5973">
                  <c:v>9.8113400000000002E-9</c:v>
                </c:pt>
                <c:pt idx="5974">
                  <c:v>9.8144700000000003E-9</c:v>
                </c:pt>
                <c:pt idx="5975">
                  <c:v>9.8175900000000006E-9</c:v>
                </c:pt>
                <c:pt idx="5976">
                  <c:v>9.8207200000000008E-9</c:v>
                </c:pt>
                <c:pt idx="5977">
                  <c:v>9.8238399999999994E-9</c:v>
                </c:pt>
                <c:pt idx="5978">
                  <c:v>9.8269699999999996E-9</c:v>
                </c:pt>
                <c:pt idx="5979">
                  <c:v>9.8300899999999999E-9</c:v>
                </c:pt>
                <c:pt idx="5980">
                  <c:v>9.8332200000000001E-9</c:v>
                </c:pt>
                <c:pt idx="5981">
                  <c:v>9.8363400000000004E-9</c:v>
                </c:pt>
                <c:pt idx="5982">
                  <c:v>9.8394700000000006E-9</c:v>
                </c:pt>
                <c:pt idx="5983">
                  <c:v>9.8425899999999992E-9</c:v>
                </c:pt>
                <c:pt idx="5984">
                  <c:v>9.8457199999999994E-9</c:v>
                </c:pt>
                <c:pt idx="5985">
                  <c:v>9.8488399999999997E-9</c:v>
                </c:pt>
                <c:pt idx="5986">
                  <c:v>9.8519699999999998E-9</c:v>
                </c:pt>
                <c:pt idx="5987">
                  <c:v>9.8550900000000001E-9</c:v>
                </c:pt>
                <c:pt idx="5988">
                  <c:v>9.8582200000000003E-9</c:v>
                </c:pt>
                <c:pt idx="5989">
                  <c:v>9.8613400000000006E-9</c:v>
                </c:pt>
                <c:pt idx="5990">
                  <c:v>9.8644700000000008E-9</c:v>
                </c:pt>
                <c:pt idx="5991">
                  <c:v>9.8675899999999994E-9</c:v>
                </c:pt>
                <c:pt idx="5992">
                  <c:v>9.8707199999999996E-9</c:v>
                </c:pt>
                <c:pt idx="5993">
                  <c:v>9.8738399999999999E-9</c:v>
                </c:pt>
                <c:pt idx="5994">
                  <c:v>9.8769700000000001E-9</c:v>
                </c:pt>
                <c:pt idx="5995">
                  <c:v>9.8800900000000004E-9</c:v>
                </c:pt>
                <c:pt idx="5996">
                  <c:v>9.8832200000000005E-9</c:v>
                </c:pt>
                <c:pt idx="5997">
                  <c:v>9.8863399999999992E-9</c:v>
                </c:pt>
                <c:pt idx="5998">
                  <c:v>9.8894699999999994E-9</c:v>
                </c:pt>
                <c:pt idx="5999">
                  <c:v>9.8925899999999996E-9</c:v>
                </c:pt>
                <c:pt idx="6000">
                  <c:v>9.8957199999999998E-9</c:v>
                </c:pt>
                <c:pt idx="6001">
                  <c:v>9.8988400000000001E-9</c:v>
                </c:pt>
                <c:pt idx="6002">
                  <c:v>9.9019700000000003E-9</c:v>
                </c:pt>
                <c:pt idx="6003">
                  <c:v>9.9050900000000006E-9</c:v>
                </c:pt>
                <c:pt idx="6004">
                  <c:v>9.9082200000000008E-9</c:v>
                </c:pt>
                <c:pt idx="6005">
                  <c:v>9.9113399999999994E-9</c:v>
                </c:pt>
                <c:pt idx="6006">
                  <c:v>9.9144699999999996E-9</c:v>
                </c:pt>
                <c:pt idx="6007">
                  <c:v>9.9175899999999999E-9</c:v>
                </c:pt>
                <c:pt idx="6008">
                  <c:v>9.92072E-9</c:v>
                </c:pt>
                <c:pt idx="6009">
                  <c:v>9.9238400000000003E-9</c:v>
                </c:pt>
                <c:pt idx="6010">
                  <c:v>9.9269700000000005E-9</c:v>
                </c:pt>
                <c:pt idx="6011">
                  <c:v>9.9300900000000008E-9</c:v>
                </c:pt>
                <c:pt idx="6012">
                  <c:v>9.9332199999999993E-9</c:v>
                </c:pt>
                <c:pt idx="6013">
                  <c:v>9.9363399999999996E-9</c:v>
                </c:pt>
                <c:pt idx="6014">
                  <c:v>9.9394699999999998E-9</c:v>
                </c:pt>
                <c:pt idx="6015">
                  <c:v>9.9425900000000001E-9</c:v>
                </c:pt>
                <c:pt idx="6016">
                  <c:v>9.9457200000000003E-9</c:v>
                </c:pt>
                <c:pt idx="6017">
                  <c:v>9.9488400000000006E-9</c:v>
                </c:pt>
                <c:pt idx="6018">
                  <c:v>9.9519700000000007E-9</c:v>
                </c:pt>
                <c:pt idx="6019">
                  <c:v>9.9550899999999994E-9</c:v>
                </c:pt>
                <c:pt idx="6020">
                  <c:v>9.9582199999999996E-9</c:v>
                </c:pt>
                <c:pt idx="6021">
                  <c:v>9.9613399999999998E-9</c:v>
                </c:pt>
                <c:pt idx="6022">
                  <c:v>9.96447E-9</c:v>
                </c:pt>
                <c:pt idx="6023">
                  <c:v>9.9675900000000003E-9</c:v>
                </c:pt>
                <c:pt idx="6024">
                  <c:v>9.9707200000000005E-9</c:v>
                </c:pt>
                <c:pt idx="6025">
                  <c:v>9.9738400000000008E-9</c:v>
                </c:pt>
                <c:pt idx="6026">
                  <c:v>9.9769699999999993E-9</c:v>
                </c:pt>
                <c:pt idx="6027">
                  <c:v>9.9800899999999996E-9</c:v>
                </c:pt>
                <c:pt idx="6028">
                  <c:v>9.9832199999999998E-9</c:v>
                </c:pt>
                <c:pt idx="6029">
                  <c:v>9.9863400000000001E-9</c:v>
                </c:pt>
                <c:pt idx="6030">
                  <c:v>9.9894700000000002E-9</c:v>
                </c:pt>
                <c:pt idx="6031">
                  <c:v>9.9925900000000005E-9</c:v>
                </c:pt>
                <c:pt idx="6032">
                  <c:v>9.9957200000000007E-9</c:v>
                </c:pt>
                <c:pt idx="6033">
                  <c:v>9.9988399999999994E-9</c:v>
                </c:pt>
                <c:pt idx="6034">
                  <c:v>1.000197E-8</c:v>
                </c:pt>
                <c:pt idx="6035">
                  <c:v>1.000509E-8</c:v>
                </c:pt>
                <c:pt idx="6036">
                  <c:v>1.000822E-8</c:v>
                </c:pt>
                <c:pt idx="6037">
                  <c:v>1.001134E-8</c:v>
                </c:pt>
                <c:pt idx="6038">
                  <c:v>1.001447E-8</c:v>
                </c:pt>
                <c:pt idx="6039">
                  <c:v>1.0017590000000001E-8</c:v>
                </c:pt>
                <c:pt idx="6040">
                  <c:v>1.0020719999999999E-8</c:v>
                </c:pt>
                <c:pt idx="6041">
                  <c:v>1.002384E-8</c:v>
                </c:pt>
                <c:pt idx="6042">
                  <c:v>1.002697E-8</c:v>
                </c:pt>
                <c:pt idx="6043">
                  <c:v>1.003009E-8</c:v>
                </c:pt>
                <c:pt idx="6044">
                  <c:v>1.003322E-8</c:v>
                </c:pt>
                <c:pt idx="6045">
                  <c:v>1.0036340000000001E-8</c:v>
                </c:pt>
                <c:pt idx="6046">
                  <c:v>1.0039470000000001E-8</c:v>
                </c:pt>
                <c:pt idx="6047">
                  <c:v>1.0042589999999999E-8</c:v>
                </c:pt>
                <c:pt idx="6048">
                  <c:v>1.004572E-8</c:v>
                </c:pt>
                <c:pt idx="6049">
                  <c:v>1.004884E-8</c:v>
                </c:pt>
                <c:pt idx="6050">
                  <c:v>1.005197E-8</c:v>
                </c:pt>
                <c:pt idx="6051">
                  <c:v>1.005509E-8</c:v>
                </c:pt>
                <c:pt idx="6052">
                  <c:v>1.005822E-8</c:v>
                </c:pt>
                <c:pt idx="6053">
                  <c:v>1.0061340000000001E-8</c:v>
                </c:pt>
                <c:pt idx="6054">
                  <c:v>1.0064469999999999E-8</c:v>
                </c:pt>
                <c:pt idx="6055">
                  <c:v>1.006759E-8</c:v>
                </c:pt>
                <c:pt idx="6056">
                  <c:v>1.007072E-8</c:v>
                </c:pt>
                <c:pt idx="6057">
                  <c:v>1.007384E-8</c:v>
                </c:pt>
                <c:pt idx="6058">
                  <c:v>1.007697E-8</c:v>
                </c:pt>
                <c:pt idx="6059">
                  <c:v>1.008009E-8</c:v>
                </c:pt>
                <c:pt idx="6060">
                  <c:v>1.0083220000000001E-8</c:v>
                </c:pt>
                <c:pt idx="6061">
                  <c:v>1.0086339999999999E-8</c:v>
                </c:pt>
                <c:pt idx="6062">
                  <c:v>1.0089469999999999E-8</c:v>
                </c:pt>
                <c:pt idx="6063">
                  <c:v>1.009259E-8</c:v>
                </c:pt>
                <c:pt idx="6064">
                  <c:v>1.009572E-8</c:v>
                </c:pt>
                <c:pt idx="6065">
                  <c:v>1.009884E-8</c:v>
                </c:pt>
                <c:pt idx="6066">
                  <c:v>1.010197E-8</c:v>
                </c:pt>
                <c:pt idx="6067">
                  <c:v>1.0105090000000001E-8</c:v>
                </c:pt>
                <c:pt idx="6068">
                  <c:v>1.0108219999999999E-8</c:v>
                </c:pt>
                <c:pt idx="6069">
                  <c:v>1.011134E-8</c:v>
                </c:pt>
                <c:pt idx="6070">
                  <c:v>1.011447E-8</c:v>
                </c:pt>
                <c:pt idx="6071">
                  <c:v>1.011759E-8</c:v>
                </c:pt>
                <c:pt idx="6072">
                  <c:v>1.012072E-8</c:v>
                </c:pt>
                <c:pt idx="6073">
                  <c:v>1.012384E-8</c:v>
                </c:pt>
                <c:pt idx="6074">
                  <c:v>1.0126970000000001E-8</c:v>
                </c:pt>
                <c:pt idx="6075">
                  <c:v>1.0130089999999999E-8</c:v>
                </c:pt>
                <c:pt idx="6076">
                  <c:v>1.0133219999999999E-8</c:v>
                </c:pt>
                <c:pt idx="6077">
                  <c:v>1.013634E-8</c:v>
                </c:pt>
                <c:pt idx="6078">
                  <c:v>1.013947E-8</c:v>
                </c:pt>
                <c:pt idx="6079">
                  <c:v>1.014259E-8</c:v>
                </c:pt>
                <c:pt idx="6080">
                  <c:v>1.014572E-8</c:v>
                </c:pt>
                <c:pt idx="6081">
                  <c:v>1.0148840000000001E-8</c:v>
                </c:pt>
                <c:pt idx="6082">
                  <c:v>1.0151969999999999E-8</c:v>
                </c:pt>
                <c:pt idx="6083">
                  <c:v>1.015509E-8</c:v>
                </c:pt>
                <c:pt idx="6084">
                  <c:v>1.015822E-8</c:v>
                </c:pt>
                <c:pt idx="6085">
                  <c:v>1.016134E-8</c:v>
                </c:pt>
                <c:pt idx="6086">
                  <c:v>1.016447E-8</c:v>
                </c:pt>
                <c:pt idx="6087">
                  <c:v>1.016759E-8</c:v>
                </c:pt>
                <c:pt idx="6088">
                  <c:v>1.0170720000000001E-8</c:v>
                </c:pt>
                <c:pt idx="6089">
                  <c:v>1.0173839999999999E-8</c:v>
                </c:pt>
                <c:pt idx="6090">
                  <c:v>1.0176969999999999E-8</c:v>
                </c:pt>
                <c:pt idx="6091">
                  <c:v>1.018009E-8</c:v>
                </c:pt>
                <c:pt idx="6092">
                  <c:v>1.018322E-8</c:v>
                </c:pt>
                <c:pt idx="6093">
                  <c:v>1.018634E-8</c:v>
                </c:pt>
                <c:pt idx="6094">
                  <c:v>1.018947E-8</c:v>
                </c:pt>
                <c:pt idx="6095">
                  <c:v>1.0192590000000001E-8</c:v>
                </c:pt>
                <c:pt idx="6096">
                  <c:v>1.0195719999999999E-8</c:v>
                </c:pt>
                <c:pt idx="6097">
                  <c:v>1.0198839999999999E-8</c:v>
                </c:pt>
                <c:pt idx="6098">
                  <c:v>1.020197E-8</c:v>
                </c:pt>
                <c:pt idx="6099">
                  <c:v>1.020509E-8</c:v>
                </c:pt>
                <c:pt idx="6100">
                  <c:v>1.020822E-8</c:v>
                </c:pt>
                <c:pt idx="6101">
                  <c:v>1.021134E-8</c:v>
                </c:pt>
                <c:pt idx="6102">
                  <c:v>1.0214470000000001E-8</c:v>
                </c:pt>
                <c:pt idx="6103">
                  <c:v>1.0217589999999999E-8</c:v>
                </c:pt>
                <c:pt idx="6104">
                  <c:v>1.0220719999999999E-8</c:v>
                </c:pt>
                <c:pt idx="6105">
                  <c:v>1.022384E-8</c:v>
                </c:pt>
                <c:pt idx="6106">
                  <c:v>1.022697E-8</c:v>
                </c:pt>
                <c:pt idx="6107">
                  <c:v>1.023009E-8</c:v>
                </c:pt>
                <c:pt idx="6108">
                  <c:v>1.023322E-8</c:v>
                </c:pt>
                <c:pt idx="6109">
                  <c:v>1.0236340000000001E-8</c:v>
                </c:pt>
                <c:pt idx="6110">
                  <c:v>1.0239469999999999E-8</c:v>
                </c:pt>
                <c:pt idx="6111">
                  <c:v>1.0242589999999999E-8</c:v>
                </c:pt>
                <c:pt idx="6112">
                  <c:v>1.024572E-8</c:v>
                </c:pt>
                <c:pt idx="6113">
                  <c:v>1.024884E-8</c:v>
                </c:pt>
                <c:pt idx="6114">
                  <c:v>1.025197E-8</c:v>
                </c:pt>
                <c:pt idx="6115">
                  <c:v>1.025509E-8</c:v>
                </c:pt>
                <c:pt idx="6116">
                  <c:v>1.0258220000000001E-8</c:v>
                </c:pt>
                <c:pt idx="6117">
                  <c:v>1.0261339999999999E-8</c:v>
                </c:pt>
                <c:pt idx="6118">
                  <c:v>1.0264469999999999E-8</c:v>
                </c:pt>
                <c:pt idx="6119">
                  <c:v>1.026759E-8</c:v>
                </c:pt>
                <c:pt idx="6120">
                  <c:v>1.027072E-8</c:v>
                </c:pt>
                <c:pt idx="6121">
                  <c:v>1.027384E-8</c:v>
                </c:pt>
                <c:pt idx="6122">
                  <c:v>1.027697E-8</c:v>
                </c:pt>
                <c:pt idx="6123">
                  <c:v>1.0280090000000001E-8</c:v>
                </c:pt>
                <c:pt idx="6124">
                  <c:v>1.0283220000000001E-8</c:v>
                </c:pt>
                <c:pt idx="6125">
                  <c:v>1.0286339999999999E-8</c:v>
                </c:pt>
                <c:pt idx="6126">
                  <c:v>1.028947E-8</c:v>
                </c:pt>
                <c:pt idx="6127">
                  <c:v>1.029259E-8</c:v>
                </c:pt>
                <c:pt idx="6128">
                  <c:v>1.029572E-8</c:v>
                </c:pt>
                <c:pt idx="6129">
                  <c:v>1.029884E-8</c:v>
                </c:pt>
                <c:pt idx="6130">
                  <c:v>1.0301970000000001E-8</c:v>
                </c:pt>
                <c:pt idx="6131">
                  <c:v>1.0305089999999999E-8</c:v>
                </c:pt>
                <c:pt idx="6132">
                  <c:v>1.0308219999999999E-8</c:v>
                </c:pt>
                <c:pt idx="6133">
                  <c:v>1.031134E-8</c:v>
                </c:pt>
                <c:pt idx="6134">
                  <c:v>1.031447E-8</c:v>
                </c:pt>
                <c:pt idx="6135">
                  <c:v>1.031759E-8</c:v>
                </c:pt>
                <c:pt idx="6136">
                  <c:v>1.032072E-8</c:v>
                </c:pt>
                <c:pt idx="6137">
                  <c:v>1.0323840000000001E-8</c:v>
                </c:pt>
                <c:pt idx="6138">
                  <c:v>1.0326970000000001E-8</c:v>
                </c:pt>
                <c:pt idx="6139">
                  <c:v>1.0330089999999999E-8</c:v>
                </c:pt>
                <c:pt idx="6140">
                  <c:v>1.033322E-8</c:v>
                </c:pt>
                <c:pt idx="6141">
                  <c:v>1.033634E-8</c:v>
                </c:pt>
                <c:pt idx="6142">
                  <c:v>1.033947E-8</c:v>
                </c:pt>
                <c:pt idx="6143">
                  <c:v>1.034259E-8</c:v>
                </c:pt>
                <c:pt idx="6144">
                  <c:v>1.0345720000000001E-8</c:v>
                </c:pt>
                <c:pt idx="6145">
                  <c:v>1.0348839999999999E-8</c:v>
                </c:pt>
                <c:pt idx="6146">
                  <c:v>1.0351969999999999E-8</c:v>
                </c:pt>
                <c:pt idx="6147">
                  <c:v>1.035509E-8</c:v>
                </c:pt>
                <c:pt idx="6148">
                  <c:v>1.035822E-8</c:v>
                </c:pt>
                <c:pt idx="6149">
                  <c:v>1.036134E-8</c:v>
                </c:pt>
                <c:pt idx="6150">
                  <c:v>1.036447E-8</c:v>
                </c:pt>
                <c:pt idx="6151">
                  <c:v>1.0367590000000001E-8</c:v>
                </c:pt>
                <c:pt idx="6152">
                  <c:v>1.0370720000000001E-8</c:v>
                </c:pt>
                <c:pt idx="6153">
                  <c:v>1.0373839999999999E-8</c:v>
                </c:pt>
                <c:pt idx="6154">
                  <c:v>1.037697E-8</c:v>
                </c:pt>
                <c:pt idx="6155">
                  <c:v>1.038009E-8</c:v>
                </c:pt>
                <c:pt idx="6156">
                  <c:v>1.038322E-8</c:v>
                </c:pt>
                <c:pt idx="6157">
                  <c:v>1.038634E-8</c:v>
                </c:pt>
                <c:pt idx="6158">
                  <c:v>1.0389470000000001E-8</c:v>
                </c:pt>
                <c:pt idx="6159">
                  <c:v>1.0392590000000001E-8</c:v>
                </c:pt>
                <c:pt idx="6160">
                  <c:v>1.0395719999999999E-8</c:v>
                </c:pt>
                <c:pt idx="6161">
                  <c:v>1.039884E-8</c:v>
                </c:pt>
                <c:pt idx="6162">
                  <c:v>1.040197E-8</c:v>
                </c:pt>
                <c:pt idx="6163">
                  <c:v>1.040509E-8</c:v>
                </c:pt>
                <c:pt idx="6164">
                  <c:v>1.040822E-8</c:v>
                </c:pt>
                <c:pt idx="6165">
                  <c:v>1.0411340000000001E-8</c:v>
                </c:pt>
                <c:pt idx="6166">
                  <c:v>1.0414470000000001E-8</c:v>
                </c:pt>
                <c:pt idx="6167">
                  <c:v>1.0417589999999999E-8</c:v>
                </c:pt>
                <c:pt idx="6168">
                  <c:v>1.042072E-8</c:v>
                </c:pt>
                <c:pt idx="6169">
                  <c:v>1.042384E-8</c:v>
                </c:pt>
                <c:pt idx="6170">
                  <c:v>1.042697E-8</c:v>
                </c:pt>
                <c:pt idx="6171">
                  <c:v>1.043009E-8</c:v>
                </c:pt>
                <c:pt idx="6172">
                  <c:v>1.043322E-8</c:v>
                </c:pt>
                <c:pt idx="6173">
                  <c:v>1.0436340000000001E-8</c:v>
                </c:pt>
                <c:pt idx="6174">
                  <c:v>1.0439469999999999E-8</c:v>
                </c:pt>
                <c:pt idx="6175">
                  <c:v>1.044259E-8</c:v>
                </c:pt>
                <c:pt idx="6176">
                  <c:v>1.044572E-8</c:v>
                </c:pt>
                <c:pt idx="6177">
                  <c:v>1.044884E-8</c:v>
                </c:pt>
                <c:pt idx="6178">
                  <c:v>1.045197E-8</c:v>
                </c:pt>
                <c:pt idx="6179">
                  <c:v>1.0455090000000001E-8</c:v>
                </c:pt>
                <c:pt idx="6180">
                  <c:v>1.0458220000000001E-8</c:v>
                </c:pt>
                <c:pt idx="6181">
                  <c:v>1.0461339999999999E-8</c:v>
                </c:pt>
                <c:pt idx="6182">
                  <c:v>1.046447E-8</c:v>
                </c:pt>
                <c:pt idx="6183">
                  <c:v>1.046759E-8</c:v>
                </c:pt>
                <c:pt idx="6184">
                  <c:v>1.047072E-8</c:v>
                </c:pt>
                <c:pt idx="6185">
                  <c:v>1.047384E-8</c:v>
                </c:pt>
                <c:pt idx="6186">
                  <c:v>1.047697E-8</c:v>
                </c:pt>
                <c:pt idx="6187">
                  <c:v>1.0480090000000001E-8</c:v>
                </c:pt>
                <c:pt idx="6188">
                  <c:v>1.0483219999999999E-8</c:v>
                </c:pt>
                <c:pt idx="6189">
                  <c:v>1.048634E-8</c:v>
                </c:pt>
                <c:pt idx="6190">
                  <c:v>1.048947E-8</c:v>
                </c:pt>
                <c:pt idx="6191">
                  <c:v>1.049259E-8</c:v>
                </c:pt>
                <c:pt idx="6192">
                  <c:v>1.049572E-8</c:v>
                </c:pt>
                <c:pt idx="6193">
                  <c:v>1.0498840000000001E-8</c:v>
                </c:pt>
                <c:pt idx="6194">
                  <c:v>1.0501970000000001E-8</c:v>
                </c:pt>
                <c:pt idx="6195">
                  <c:v>1.0505089999999999E-8</c:v>
                </c:pt>
                <c:pt idx="6196">
                  <c:v>1.050822E-8</c:v>
                </c:pt>
                <c:pt idx="6197">
                  <c:v>1.051134E-8</c:v>
                </c:pt>
                <c:pt idx="6198">
                  <c:v>1.051447E-8</c:v>
                </c:pt>
                <c:pt idx="6199">
                  <c:v>1.051759E-8</c:v>
                </c:pt>
                <c:pt idx="6200">
                  <c:v>1.052072E-8</c:v>
                </c:pt>
                <c:pt idx="6201">
                  <c:v>1.0523840000000001E-8</c:v>
                </c:pt>
                <c:pt idx="6202">
                  <c:v>1.0526969999999999E-8</c:v>
                </c:pt>
                <c:pt idx="6203">
                  <c:v>1.053009E-8</c:v>
                </c:pt>
                <c:pt idx="6204">
                  <c:v>1.053322E-8</c:v>
                </c:pt>
                <c:pt idx="6205">
                  <c:v>1.053634E-8</c:v>
                </c:pt>
                <c:pt idx="6206">
                  <c:v>1.053947E-8</c:v>
                </c:pt>
                <c:pt idx="6207">
                  <c:v>1.0542590000000001E-8</c:v>
                </c:pt>
                <c:pt idx="6208">
                  <c:v>1.0545720000000001E-8</c:v>
                </c:pt>
                <c:pt idx="6209">
                  <c:v>1.0548839999999999E-8</c:v>
                </c:pt>
                <c:pt idx="6210">
                  <c:v>1.0551969999999999E-8</c:v>
                </c:pt>
                <c:pt idx="6211">
                  <c:v>1.055509E-8</c:v>
                </c:pt>
                <c:pt idx="6212">
                  <c:v>1.055822E-8</c:v>
                </c:pt>
                <c:pt idx="6213">
                  <c:v>1.056134E-8</c:v>
                </c:pt>
                <c:pt idx="6214">
                  <c:v>1.056447E-8</c:v>
                </c:pt>
                <c:pt idx="6215">
                  <c:v>1.0567590000000001E-8</c:v>
                </c:pt>
                <c:pt idx="6216">
                  <c:v>1.0570719999999999E-8</c:v>
                </c:pt>
                <c:pt idx="6217">
                  <c:v>1.057384E-8</c:v>
                </c:pt>
                <c:pt idx="6218">
                  <c:v>1.057697E-8</c:v>
                </c:pt>
                <c:pt idx="6219">
                  <c:v>1.058009E-8</c:v>
                </c:pt>
                <c:pt idx="6220">
                  <c:v>1.058322E-8</c:v>
                </c:pt>
                <c:pt idx="6221">
                  <c:v>1.058634E-8</c:v>
                </c:pt>
                <c:pt idx="6222">
                  <c:v>1.0589470000000001E-8</c:v>
                </c:pt>
                <c:pt idx="6223">
                  <c:v>1.0592589999999999E-8</c:v>
                </c:pt>
                <c:pt idx="6224">
                  <c:v>1.0595719999999999E-8</c:v>
                </c:pt>
                <c:pt idx="6225">
                  <c:v>1.059884E-8</c:v>
                </c:pt>
                <c:pt idx="6226">
                  <c:v>1.060197E-8</c:v>
                </c:pt>
                <c:pt idx="6227">
                  <c:v>1.060509E-8</c:v>
                </c:pt>
                <c:pt idx="6228">
                  <c:v>1.060822E-8</c:v>
                </c:pt>
                <c:pt idx="6229">
                  <c:v>1.0611340000000001E-8</c:v>
                </c:pt>
                <c:pt idx="6230">
                  <c:v>1.0614469999999999E-8</c:v>
                </c:pt>
                <c:pt idx="6231">
                  <c:v>1.061759E-8</c:v>
                </c:pt>
                <c:pt idx="6232">
                  <c:v>1.062072E-8</c:v>
                </c:pt>
                <c:pt idx="6233">
                  <c:v>1.062384E-8</c:v>
                </c:pt>
                <c:pt idx="6234">
                  <c:v>1.062697E-8</c:v>
                </c:pt>
                <c:pt idx="6235">
                  <c:v>1.063009E-8</c:v>
                </c:pt>
                <c:pt idx="6236">
                  <c:v>1.0633220000000001E-8</c:v>
                </c:pt>
                <c:pt idx="6237">
                  <c:v>1.0636339999999999E-8</c:v>
                </c:pt>
                <c:pt idx="6238">
                  <c:v>1.0639469999999999E-8</c:v>
                </c:pt>
                <c:pt idx="6239">
                  <c:v>1.064259E-8</c:v>
                </c:pt>
                <c:pt idx="6240">
                  <c:v>1.064572E-8</c:v>
                </c:pt>
                <c:pt idx="6241">
                  <c:v>1.064884E-8</c:v>
                </c:pt>
                <c:pt idx="6242">
                  <c:v>1.065197E-8</c:v>
                </c:pt>
                <c:pt idx="6243">
                  <c:v>1.0655090000000001E-8</c:v>
                </c:pt>
                <c:pt idx="6244">
                  <c:v>1.0658219999999999E-8</c:v>
                </c:pt>
                <c:pt idx="6245">
                  <c:v>1.0661339999999999E-8</c:v>
                </c:pt>
                <c:pt idx="6246">
                  <c:v>1.066447E-8</c:v>
                </c:pt>
                <c:pt idx="6247">
                  <c:v>1.066759E-8</c:v>
                </c:pt>
                <c:pt idx="6248">
                  <c:v>1.067072E-8</c:v>
                </c:pt>
                <c:pt idx="6249">
                  <c:v>1.067384E-8</c:v>
                </c:pt>
                <c:pt idx="6250">
                  <c:v>1.0676970000000001E-8</c:v>
                </c:pt>
                <c:pt idx="6251">
                  <c:v>1.0680089999999999E-8</c:v>
                </c:pt>
                <c:pt idx="6252">
                  <c:v>1.0683219999999999E-8</c:v>
                </c:pt>
                <c:pt idx="6253">
                  <c:v>1.068634E-8</c:v>
                </c:pt>
                <c:pt idx="6254">
                  <c:v>1.068947E-8</c:v>
                </c:pt>
                <c:pt idx="6255">
                  <c:v>1.069259E-8</c:v>
                </c:pt>
                <c:pt idx="6256">
                  <c:v>1.069572E-8</c:v>
                </c:pt>
                <c:pt idx="6257">
                  <c:v>1.0698840000000001E-8</c:v>
                </c:pt>
                <c:pt idx="6258">
                  <c:v>1.0701969999999999E-8</c:v>
                </c:pt>
                <c:pt idx="6259">
                  <c:v>1.0705089999999999E-8</c:v>
                </c:pt>
                <c:pt idx="6260">
                  <c:v>1.070822E-8</c:v>
                </c:pt>
                <c:pt idx="6261">
                  <c:v>1.071134E-8</c:v>
                </c:pt>
                <c:pt idx="6262">
                  <c:v>1.071447E-8</c:v>
                </c:pt>
                <c:pt idx="6263">
                  <c:v>1.071759E-8</c:v>
                </c:pt>
                <c:pt idx="6264">
                  <c:v>1.0720720000000001E-8</c:v>
                </c:pt>
                <c:pt idx="6265">
                  <c:v>1.0723839999999999E-8</c:v>
                </c:pt>
                <c:pt idx="6266">
                  <c:v>1.0726969999999999E-8</c:v>
                </c:pt>
                <c:pt idx="6267">
                  <c:v>1.073009E-8</c:v>
                </c:pt>
                <c:pt idx="6268">
                  <c:v>1.073322E-8</c:v>
                </c:pt>
                <c:pt idx="6269">
                  <c:v>1.073634E-8</c:v>
                </c:pt>
                <c:pt idx="6270">
                  <c:v>1.073947E-8</c:v>
                </c:pt>
                <c:pt idx="6271">
                  <c:v>1.0742590000000001E-8</c:v>
                </c:pt>
                <c:pt idx="6272">
                  <c:v>1.0745720000000001E-8</c:v>
                </c:pt>
                <c:pt idx="6273">
                  <c:v>1.0748839999999999E-8</c:v>
                </c:pt>
                <c:pt idx="6274">
                  <c:v>1.075197E-8</c:v>
                </c:pt>
                <c:pt idx="6275">
                  <c:v>1.075509E-8</c:v>
                </c:pt>
                <c:pt idx="6276">
                  <c:v>1.075822E-8</c:v>
                </c:pt>
                <c:pt idx="6277">
                  <c:v>1.076134E-8</c:v>
                </c:pt>
                <c:pt idx="6278">
                  <c:v>1.0764470000000001E-8</c:v>
                </c:pt>
                <c:pt idx="6279">
                  <c:v>1.0767589999999999E-8</c:v>
                </c:pt>
                <c:pt idx="6280">
                  <c:v>1.0770719999999999E-8</c:v>
                </c:pt>
                <c:pt idx="6281">
                  <c:v>1.077384E-8</c:v>
                </c:pt>
                <c:pt idx="6282">
                  <c:v>1.077697E-8</c:v>
                </c:pt>
                <c:pt idx="6283">
                  <c:v>1.078009E-8</c:v>
                </c:pt>
                <c:pt idx="6284">
                  <c:v>1.078322E-8</c:v>
                </c:pt>
                <c:pt idx="6285">
                  <c:v>1.0786340000000001E-8</c:v>
                </c:pt>
                <c:pt idx="6286">
                  <c:v>1.0789470000000001E-8</c:v>
                </c:pt>
                <c:pt idx="6287">
                  <c:v>1.0792589999999999E-8</c:v>
                </c:pt>
                <c:pt idx="6288">
                  <c:v>1.079572E-8</c:v>
                </c:pt>
                <c:pt idx="6289">
                  <c:v>1.079884E-8</c:v>
                </c:pt>
                <c:pt idx="6290">
                  <c:v>1.080197E-8</c:v>
                </c:pt>
                <c:pt idx="6291">
                  <c:v>1.080509E-8</c:v>
                </c:pt>
                <c:pt idx="6292">
                  <c:v>1.0808220000000001E-8</c:v>
                </c:pt>
                <c:pt idx="6293">
                  <c:v>1.0811339999999999E-8</c:v>
                </c:pt>
                <c:pt idx="6294">
                  <c:v>1.0814469999999999E-8</c:v>
                </c:pt>
                <c:pt idx="6295">
                  <c:v>1.081759E-8</c:v>
                </c:pt>
                <c:pt idx="6296">
                  <c:v>1.082072E-8</c:v>
                </c:pt>
                <c:pt idx="6297">
                  <c:v>1.082384E-8</c:v>
                </c:pt>
                <c:pt idx="6298">
                  <c:v>1.082697E-8</c:v>
                </c:pt>
                <c:pt idx="6299">
                  <c:v>1.0830090000000001E-8</c:v>
                </c:pt>
                <c:pt idx="6300">
                  <c:v>1.0833220000000001E-8</c:v>
                </c:pt>
                <c:pt idx="6301">
                  <c:v>1.0836339999999999E-8</c:v>
                </c:pt>
                <c:pt idx="6302">
                  <c:v>1.083947E-8</c:v>
                </c:pt>
                <c:pt idx="6303">
                  <c:v>1.084259E-8</c:v>
                </c:pt>
                <c:pt idx="6304">
                  <c:v>1.084572E-8</c:v>
                </c:pt>
                <c:pt idx="6305">
                  <c:v>1.084884E-8</c:v>
                </c:pt>
                <c:pt idx="6306">
                  <c:v>1.0851970000000001E-8</c:v>
                </c:pt>
                <c:pt idx="6307">
                  <c:v>1.0855090000000001E-8</c:v>
                </c:pt>
                <c:pt idx="6308">
                  <c:v>1.0858219999999999E-8</c:v>
                </c:pt>
                <c:pt idx="6309">
                  <c:v>1.086134E-8</c:v>
                </c:pt>
                <c:pt idx="6310">
                  <c:v>1.086447E-8</c:v>
                </c:pt>
                <c:pt idx="6311">
                  <c:v>1.086759E-8</c:v>
                </c:pt>
                <c:pt idx="6312">
                  <c:v>1.087072E-8</c:v>
                </c:pt>
                <c:pt idx="6313">
                  <c:v>1.0873840000000001E-8</c:v>
                </c:pt>
                <c:pt idx="6314">
                  <c:v>1.0876970000000001E-8</c:v>
                </c:pt>
                <c:pt idx="6315">
                  <c:v>1.0880089999999999E-8</c:v>
                </c:pt>
                <c:pt idx="6316">
                  <c:v>1.088322E-8</c:v>
                </c:pt>
                <c:pt idx="6317">
                  <c:v>1.088634E-8</c:v>
                </c:pt>
                <c:pt idx="6318">
                  <c:v>1.088947E-8</c:v>
                </c:pt>
                <c:pt idx="6319">
                  <c:v>1.089259E-8</c:v>
                </c:pt>
                <c:pt idx="6320">
                  <c:v>1.0895720000000001E-8</c:v>
                </c:pt>
                <c:pt idx="6321">
                  <c:v>1.0898840000000001E-8</c:v>
                </c:pt>
                <c:pt idx="6322">
                  <c:v>1.0901969999999999E-8</c:v>
                </c:pt>
                <c:pt idx="6323">
                  <c:v>1.090509E-8</c:v>
                </c:pt>
                <c:pt idx="6324">
                  <c:v>1.090822E-8</c:v>
                </c:pt>
                <c:pt idx="6325">
                  <c:v>1.091134E-8</c:v>
                </c:pt>
                <c:pt idx="6326">
                  <c:v>1.091447E-8</c:v>
                </c:pt>
                <c:pt idx="6327">
                  <c:v>1.0917590000000001E-8</c:v>
                </c:pt>
                <c:pt idx="6328">
                  <c:v>1.0920720000000001E-8</c:v>
                </c:pt>
                <c:pt idx="6329">
                  <c:v>1.0923839999999999E-8</c:v>
                </c:pt>
                <c:pt idx="6330">
                  <c:v>1.092697E-8</c:v>
                </c:pt>
                <c:pt idx="6331">
                  <c:v>1.093009E-8</c:v>
                </c:pt>
                <c:pt idx="6332">
                  <c:v>1.093322E-8</c:v>
                </c:pt>
                <c:pt idx="6333">
                  <c:v>1.093634E-8</c:v>
                </c:pt>
                <c:pt idx="6334">
                  <c:v>1.093947E-8</c:v>
                </c:pt>
                <c:pt idx="6335">
                  <c:v>1.0942590000000001E-8</c:v>
                </c:pt>
                <c:pt idx="6336">
                  <c:v>1.0945719999999999E-8</c:v>
                </c:pt>
                <c:pt idx="6337">
                  <c:v>1.094884E-8</c:v>
                </c:pt>
                <c:pt idx="6338">
                  <c:v>1.095197E-8</c:v>
                </c:pt>
                <c:pt idx="6339">
                  <c:v>1.095509E-8</c:v>
                </c:pt>
                <c:pt idx="6340">
                  <c:v>1.095822E-8</c:v>
                </c:pt>
                <c:pt idx="6341">
                  <c:v>1.0961340000000001E-8</c:v>
                </c:pt>
                <c:pt idx="6342">
                  <c:v>1.0964470000000001E-8</c:v>
                </c:pt>
                <c:pt idx="6343">
                  <c:v>1.0967589999999999E-8</c:v>
                </c:pt>
                <c:pt idx="6344">
                  <c:v>1.097072E-8</c:v>
                </c:pt>
                <c:pt idx="6345">
                  <c:v>1.097384E-8</c:v>
                </c:pt>
                <c:pt idx="6346">
                  <c:v>1.097697E-8</c:v>
                </c:pt>
                <c:pt idx="6347">
                  <c:v>1.098009E-8</c:v>
                </c:pt>
                <c:pt idx="6348">
                  <c:v>1.098322E-8</c:v>
                </c:pt>
                <c:pt idx="6349">
                  <c:v>1.0986340000000001E-8</c:v>
                </c:pt>
                <c:pt idx="6350">
                  <c:v>1.0989469999999999E-8</c:v>
                </c:pt>
                <c:pt idx="6351">
                  <c:v>1.099259E-8</c:v>
                </c:pt>
                <c:pt idx="6352">
                  <c:v>1.099572E-8</c:v>
                </c:pt>
                <c:pt idx="6353">
                  <c:v>1.099884E-8</c:v>
                </c:pt>
                <c:pt idx="6354">
                  <c:v>1.100197E-8</c:v>
                </c:pt>
                <c:pt idx="6355">
                  <c:v>1.1005090000000001E-8</c:v>
                </c:pt>
                <c:pt idx="6356">
                  <c:v>1.1008220000000001E-8</c:v>
                </c:pt>
                <c:pt idx="6357">
                  <c:v>1.1011339999999999E-8</c:v>
                </c:pt>
                <c:pt idx="6358">
                  <c:v>1.1014469999999999E-8</c:v>
                </c:pt>
                <c:pt idx="6359">
                  <c:v>1.101759E-8</c:v>
                </c:pt>
                <c:pt idx="6360">
                  <c:v>1.102072E-8</c:v>
                </c:pt>
                <c:pt idx="6361">
                  <c:v>1.102384E-8</c:v>
                </c:pt>
                <c:pt idx="6362">
                  <c:v>1.102697E-8</c:v>
                </c:pt>
                <c:pt idx="6363">
                  <c:v>1.1030090000000001E-8</c:v>
                </c:pt>
                <c:pt idx="6364">
                  <c:v>1.1033219999999999E-8</c:v>
                </c:pt>
                <c:pt idx="6365">
                  <c:v>1.103634E-8</c:v>
                </c:pt>
                <c:pt idx="6366">
                  <c:v>1.103947E-8</c:v>
                </c:pt>
                <c:pt idx="6367">
                  <c:v>1.104259E-8</c:v>
                </c:pt>
                <c:pt idx="6368">
                  <c:v>1.104572E-8</c:v>
                </c:pt>
                <c:pt idx="6369">
                  <c:v>1.104884E-8</c:v>
                </c:pt>
                <c:pt idx="6370">
                  <c:v>1.1051970000000001E-8</c:v>
                </c:pt>
                <c:pt idx="6371">
                  <c:v>1.1055089999999999E-8</c:v>
                </c:pt>
                <c:pt idx="6372">
                  <c:v>1.1058219999999999E-8</c:v>
                </c:pt>
                <c:pt idx="6373">
                  <c:v>1.106134E-8</c:v>
                </c:pt>
                <c:pt idx="6374">
                  <c:v>1.106447E-8</c:v>
                </c:pt>
                <c:pt idx="6375">
                  <c:v>1.106759E-8</c:v>
                </c:pt>
                <c:pt idx="6376">
                  <c:v>1.107072E-8</c:v>
                </c:pt>
                <c:pt idx="6377">
                  <c:v>1.1073840000000001E-8</c:v>
                </c:pt>
                <c:pt idx="6378">
                  <c:v>1.1076969999999999E-8</c:v>
                </c:pt>
                <c:pt idx="6379">
                  <c:v>1.108009E-8</c:v>
                </c:pt>
                <c:pt idx="6380">
                  <c:v>1.108322E-8</c:v>
                </c:pt>
                <c:pt idx="6381">
                  <c:v>1.108634E-8</c:v>
                </c:pt>
                <c:pt idx="6382">
                  <c:v>1.108947E-8</c:v>
                </c:pt>
                <c:pt idx="6383">
                  <c:v>1.109259E-8</c:v>
                </c:pt>
                <c:pt idx="6384">
                  <c:v>1.1095720000000001E-8</c:v>
                </c:pt>
                <c:pt idx="6385">
                  <c:v>1.1098839999999999E-8</c:v>
                </c:pt>
                <c:pt idx="6386">
                  <c:v>1.1101969999999999E-8</c:v>
                </c:pt>
                <c:pt idx="6387">
                  <c:v>1.110509E-8</c:v>
                </c:pt>
                <c:pt idx="6388">
                  <c:v>1.110822E-8</c:v>
                </c:pt>
                <c:pt idx="6389">
                  <c:v>1.111134E-8</c:v>
                </c:pt>
                <c:pt idx="6390">
                  <c:v>1.111447E-8</c:v>
                </c:pt>
                <c:pt idx="6391">
                  <c:v>1.1117590000000001E-8</c:v>
                </c:pt>
                <c:pt idx="6392">
                  <c:v>1.1120719999999999E-8</c:v>
                </c:pt>
                <c:pt idx="6393">
                  <c:v>1.112384E-8</c:v>
                </c:pt>
                <c:pt idx="6394">
                  <c:v>1.112697E-8</c:v>
                </c:pt>
                <c:pt idx="6395">
                  <c:v>1.113009E-8</c:v>
                </c:pt>
                <c:pt idx="6396">
                  <c:v>1.113322E-8</c:v>
                </c:pt>
                <c:pt idx="6397">
                  <c:v>1.113634E-8</c:v>
                </c:pt>
                <c:pt idx="6398">
                  <c:v>1.1139470000000001E-8</c:v>
                </c:pt>
                <c:pt idx="6399">
                  <c:v>1.1142589999999999E-8</c:v>
                </c:pt>
                <c:pt idx="6400">
                  <c:v>1.1145719999999999E-8</c:v>
                </c:pt>
                <c:pt idx="6401">
                  <c:v>1.114884E-8</c:v>
                </c:pt>
                <c:pt idx="6402">
                  <c:v>1.115197E-8</c:v>
                </c:pt>
                <c:pt idx="6403">
                  <c:v>1.115509E-8</c:v>
                </c:pt>
                <c:pt idx="6404">
                  <c:v>1.115822E-8</c:v>
                </c:pt>
                <c:pt idx="6405">
                  <c:v>1.1161340000000001E-8</c:v>
                </c:pt>
                <c:pt idx="6406">
                  <c:v>1.1164469999999999E-8</c:v>
                </c:pt>
              </c:numCache>
            </c:numRef>
          </c:xVal>
          <c:yVal>
            <c:numRef>
              <c:f>Fe5500001!$B$1:$B$6407</c:f>
              <c:numCache>
                <c:formatCode>0.00E+00</c:formatCode>
                <c:ptCount val="6407"/>
                <c:pt idx="0">
                  <c:v>-5.0000000000000002E-5</c:v>
                </c:pt>
                <c:pt idx="1">
                  <c:v>-6.0000000000000002E-5</c:v>
                </c:pt>
                <c:pt idx="2">
                  <c:v>-7.1000000000000005E-5</c:v>
                </c:pt>
                <c:pt idx="3">
                  <c:v>-7.1000000000000005E-5</c:v>
                </c:pt>
                <c:pt idx="4">
                  <c:v>-9.2E-5</c:v>
                </c:pt>
                <c:pt idx="5">
                  <c:v>-1.1400000000000001E-4</c:v>
                </c:pt>
                <c:pt idx="6">
                  <c:v>-1.1400000000000001E-4</c:v>
                </c:pt>
                <c:pt idx="7">
                  <c:v>-1.2400000000000001E-4</c:v>
                </c:pt>
                <c:pt idx="8">
                  <c:v>-1.2400000000000001E-4</c:v>
                </c:pt>
                <c:pt idx="9">
                  <c:v>-1.56E-4</c:v>
                </c:pt>
                <c:pt idx="10">
                  <c:v>-1.46E-4</c:v>
                </c:pt>
                <c:pt idx="11">
                  <c:v>-1.46E-4</c:v>
                </c:pt>
                <c:pt idx="12">
                  <c:v>-1.56E-4</c:v>
                </c:pt>
                <c:pt idx="13">
                  <c:v>-1.56E-4</c:v>
                </c:pt>
                <c:pt idx="14">
                  <c:v>-1.6699999999999999E-4</c:v>
                </c:pt>
                <c:pt idx="15">
                  <c:v>-1.46E-4</c:v>
                </c:pt>
                <c:pt idx="16">
                  <c:v>-1.6699999999999999E-4</c:v>
                </c:pt>
                <c:pt idx="17">
                  <c:v>-1.56E-4</c:v>
                </c:pt>
                <c:pt idx="18">
                  <c:v>-1.56E-4</c:v>
                </c:pt>
                <c:pt idx="19">
                  <c:v>-1.56E-4</c:v>
                </c:pt>
                <c:pt idx="20">
                  <c:v>-1.56E-4</c:v>
                </c:pt>
                <c:pt idx="21">
                  <c:v>-1.6699999999999999E-4</c:v>
                </c:pt>
                <c:pt idx="22">
                  <c:v>-1.6699999999999999E-4</c:v>
                </c:pt>
                <c:pt idx="23">
                  <c:v>-1.46E-4</c:v>
                </c:pt>
                <c:pt idx="24">
                  <c:v>-1.56E-4</c:v>
                </c:pt>
                <c:pt idx="25">
                  <c:v>-1.46E-4</c:v>
                </c:pt>
                <c:pt idx="26">
                  <c:v>-1.46E-4</c:v>
                </c:pt>
                <c:pt idx="27">
                  <c:v>-1.35E-4</c:v>
                </c:pt>
                <c:pt idx="28">
                  <c:v>-1.35E-4</c:v>
                </c:pt>
                <c:pt idx="29">
                  <c:v>-1.46E-4</c:v>
                </c:pt>
                <c:pt idx="30">
                  <c:v>-1.2400000000000001E-4</c:v>
                </c:pt>
                <c:pt idx="31">
                  <c:v>-1.03E-4</c:v>
                </c:pt>
                <c:pt idx="32">
                  <c:v>-1.1400000000000001E-4</c:v>
                </c:pt>
                <c:pt idx="33">
                  <c:v>-9.2E-5</c:v>
                </c:pt>
                <c:pt idx="34">
                  <c:v>-8.2000000000000001E-5</c:v>
                </c:pt>
                <c:pt idx="35">
                  <c:v>-7.1000000000000005E-5</c:v>
                </c:pt>
                <c:pt idx="36">
                  <c:v>-7.1000000000000005E-5</c:v>
                </c:pt>
                <c:pt idx="37">
                  <c:v>-6.0000000000000002E-5</c:v>
                </c:pt>
                <c:pt idx="38">
                  <c:v>-5.0000000000000002E-5</c:v>
                </c:pt>
                <c:pt idx="39">
                  <c:v>-3.8999999999999999E-5</c:v>
                </c:pt>
                <c:pt idx="40">
                  <c:v>-3.8999999999999999E-5</c:v>
                </c:pt>
                <c:pt idx="41">
                  <c:v>-1.8E-5</c:v>
                </c:pt>
                <c:pt idx="42">
                  <c:v>-1.8E-5</c:v>
                </c:pt>
                <c:pt idx="43">
                  <c:v>-6.9999999999999999E-6</c:v>
                </c:pt>
                <c:pt idx="44">
                  <c:v>-6.9999999999999999E-6</c:v>
                </c:pt>
                <c:pt idx="45">
                  <c:v>3.9999999999999998E-6</c:v>
                </c:pt>
                <c:pt idx="46">
                  <c:v>2.5000000000000001E-5</c:v>
                </c:pt>
                <c:pt idx="47">
                  <c:v>3.6000000000000001E-5</c:v>
                </c:pt>
                <c:pt idx="48">
                  <c:v>3.6000000000000001E-5</c:v>
                </c:pt>
                <c:pt idx="49">
                  <c:v>4.6E-5</c:v>
                </c:pt>
                <c:pt idx="50">
                  <c:v>6.7999999999999999E-5</c:v>
                </c:pt>
                <c:pt idx="51">
                  <c:v>5.7000000000000003E-5</c:v>
                </c:pt>
                <c:pt idx="52">
                  <c:v>6.7999999999999999E-5</c:v>
                </c:pt>
                <c:pt idx="53">
                  <c:v>7.7999999999999999E-5</c:v>
                </c:pt>
                <c:pt idx="54">
                  <c:v>8.8999999999999995E-5</c:v>
                </c:pt>
                <c:pt idx="55">
                  <c:v>1E-4</c:v>
                </c:pt>
                <c:pt idx="56">
                  <c:v>1E-4</c:v>
                </c:pt>
                <c:pt idx="57">
                  <c:v>1.21E-4</c:v>
                </c:pt>
                <c:pt idx="58">
                  <c:v>1.1E-4</c:v>
                </c:pt>
                <c:pt idx="59">
                  <c:v>1.3200000000000001E-4</c:v>
                </c:pt>
                <c:pt idx="60">
                  <c:v>1.4200000000000001E-4</c:v>
                </c:pt>
                <c:pt idx="61">
                  <c:v>1.5300000000000001E-4</c:v>
                </c:pt>
                <c:pt idx="62">
                  <c:v>1.4200000000000001E-4</c:v>
                </c:pt>
                <c:pt idx="63">
                  <c:v>1.74E-4</c:v>
                </c:pt>
                <c:pt idx="64">
                  <c:v>1.64E-4</c:v>
                </c:pt>
                <c:pt idx="65">
                  <c:v>1.85E-4</c:v>
                </c:pt>
                <c:pt idx="66">
                  <c:v>2.0599999999999999E-4</c:v>
                </c:pt>
                <c:pt idx="67">
                  <c:v>2.0599999999999999E-4</c:v>
                </c:pt>
                <c:pt idx="68">
                  <c:v>2.1699999999999999E-4</c:v>
                </c:pt>
                <c:pt idx="69">
                  <c:v>2.1699999999999999E-4</c:v>
                </c:pt>
                <c:pt idx="70">
                  <c:v>2.2800000000000001E-4</c:v>
                </c:pt>
                <c:pt idx="71">
                  <c:v>2.5999999999999998E-4</c:v>
                </c:pt>
                <c:pt idx="72">
                  <c:v>2.5999999999999998E-4</c:v>
                </c:pt>
                <c:pt idx="73">
                  <c:v>2.81E-4</c:v>
                </c:pt>
                <c:pt idx="74">
                  <c:v>2.81E-4</c:v>
                </c:pt>
                <c:pt idx="75">
                  <c:v>3.1300000000000002E-4</c:v>
                </c:pt>
                <c:pt idx="76">
                  <c:v>3.2400000000000001E-4</c:v>
                </c:pt>
                <c:pt idx="77">
                  <c:v>3.3399999999999999E-4</c:v>
                </c:pt>
                <c:pt idx="78">
                  <c:v>3.3399999999999999E-4</c:v>
                </c:pt>
                <c:pt idx="79">
                  <c:v>3.4499999999999998E-4</c:v>
                </c:pt>
                <c:pt idx="80">
                  <c:v>3.6600000000000001E-4</c:v>
                </c:pt>
                <c:pt idx="81">
                  <c:v>3.77E-4</c:v>
                </c:pt>
                <c:pt idx="82">
                  <c:v>3.77E-4</c:v>
                </c:pt>
                <c:pt idx="83">
                  <c:v>4.2000000000000002E-4</c:v>
                </c:pt>
                <c:pt idx="84">
                  <c:v>4.2000000000000002E-4</c:v>
                </c:pt>
                <c:pt idx="85">
                  <c:v>4.2000000000000002E-4</c:v>
                </c:pt>
                <c:pt idx="86">
                  <c:v>4.4099999999999999E-4</c:v>
                </c:pt>
                <c:pt idx="87">
                  <c:v>4.6200000000000001E-4</c:v>
                </c:pt>
                <c:pt idx="88">
                  <c:v>4.9399999999999997E-4</c:v>
                </c:pt>
                <c:pt idx="89">
                  <c:v>4.84E-4</c:v>
                </c:pt>
                <c:pt idx="90">
                  <c:v>5.0500000000000002E-4</c:v>
                </c:pt>
                <c:pt idx="91">
                  <c:v>5.1599999999999997E-4</c:v>
                </c:pt>
                <c:pt idx="92">
                  <c:v>5.2599999999999999E-4</c:v>
                </c:pt>
                <c:pt idx="93">
                  <c:v>5.5800000000000001E-4</c:v>
                </c:pt>
                <c:pt idx="94">
                  <c:v>5.6899999999999995E-4</c:v>
                </c:pt>
                <c:pt idx="95">
                  <c:v>5.9000000000000003E-4</c:v>
                </c:pt>
                <c:pt idx="96">
                  <c:v>5.6899999999999995E-4</c:v>
                </c:pt>
                <c:pt idx="97">
                  <c:v>5.9000000000000003E-4</c:v>
                </c:pt>
                <c:pt idx="98">
                  <c:v>6.1200000000000002E-4</c:v>
                </c:pt>
                <c:pt idx="99">
                  <c:v>6.2200000000000005E-4</c:v>
                </c:pt>
                <c:pt idx="100">
                  <c:v>6.2200000000000005E-4</c:v>
                </c:pt>
                <c:pt idx="101">
                  <c:v>6.4400000000000004E-4</c:v>
                </c:pt>
                <c:pt idx="102">
                  <c:v>6.4400000000000004E-4</c:v>
                </c:pt>
                <c:pt idx="103">
                  <c:v>6.5399999999999996E-4</c:v>
                </c:pt>
                <c:pt idx="104">
                  <c:v>6.6500000000000001E-4</c:v>
                </c:pt>
                <c:pt idx="105">
                  <c:v>6.6500000000000001E-4</c:v>
                </c:pt>
                <c:pt idx="106">
                  <c:v>6.5399999999999996E-4</c:v>
                </c:pt>
                <c:pt idx="107">
                  <c:v>6.8599999999999998E-4</c:v>
                </c:pt>
                <c:pt idx="108">
                  <c:v>6.7599999999999995E-4</c:v>
                </c:pt>
                <c:pt idx="109">
                  <c:v>6.8599999999999998E-4</c:v>
                </c:pt>
                <c:pt idx="110">
                  <c:v>6.8599999999999998E-4</c:v>
                </c:pt>
                <c:pt idx="111">
                  <c:v>6.8599999999999998E-4</c:v>
                </c:pt>
                <c:pt idx="112">
                  <c:v>6.8599999999999998E-4</c:v>
                </c:pt>
                <c:pt idx="113">
                  <c:v>6.8599999999999998E-4</c:v>
                </c:pt>
                <c:pt idx="114">
                  <c:v>6.9700000000000003E-4</c:v>
                </c:pt>
                <c:pt idx="115">
                  <c:v>6.9700000000000003E-4</c:v>
                </c:pt>
                <c:pt idx="116">
                  <c:v>6.8599999999999998E-4</c:v>
                </c:pt>
                <c:pt idx="117">
                  <c:v>6.9700000000000003E-4</c:v>
                </c:pt>
                <c:pt idx="118">
                  <c:v>6.8599999999999998E-4</c:v>
                </c:pt>
                <c:pt idx="119">
                  <c:v>6.8599999999999998E-4</c:v>
                </c:pt>
                <c:pt idx="120">
                  <c:v>6.8599999999999998E-4</c:v>
                </c:pt>
                <c:pt idx="121">
                  <c:v>6.7599999999999995E-4</c:v>
                </c:pt>
                <c:pt idx="122">
                  <c:v>6.6500000000000001E-4</c:v>
                </c:pt>
                <c:pt idx="123">
                  <c:v>6.6500000000000001E-4</c:v>
                </c:pt>
                <c:pt idx="124">
                  <c:v>6.7599999999999995E-4</c:v>
                </c:pt>
                <c:pt idx="125">
                  <c:v>6.6500000000000001E-4</c:v>
                </c:pt>
                <c:pt idx="126">
                  <c:v>6.7599999999999995E-4</c:v>
                </c:pt>
                <c:pt idx="127">
                  <c:v>6.4400000000000004E-4</c:v>
                </c:pt>
                <c:pt idx="128">
                  <c:v>6.5399999999999996E-4</c:v>
                </c:pt>
                <c:pt idx="129">
                  <c:v>6.5399999999999996E-4</c:v>
                </c:pt>
                <c:pt idx="130">
                  <c:v>6.5399999999999996E-4</c:v>
                </c:pt>
                <c:pt idx="131">
                  <c:v>6.3299999999999999E-4</c:v>
                </c:pt>
                <c:pt idx="132">
                  <c:v>6.3299999999999999E-4</c:v>
                </c:pt>
                <c:pt idx="133">
                  <c:v>6.4400000000000004E-4</c:v>
                </c:pt>
                <c:pt idx="134">
                  <c:v>6.2200000000000005E-4</c:v>
                </c:pt>
                <c:pt idx="135">
                  <c:v>6.1200000000000002E-4</c:v>
                </c:pt>
                <c:pt idx="136">
                  <c:v>6.2200000000000005E-4</c:v>
                </c:pt>
                <c:pt idx="137">
                  <c:v>6.1200000000000002E-4</c:v>
                </c:pt>
                <c:pt idx="138">
                  <c:v>5.8E-4</c:v>
                </c:pt>
                <c:pt idx="139">
                  <c:v>6.0099999999999997E-4</c:v>
                </c:pt>
                <c:pt idx="140">
                  <c:v>5.9000000000000003E-4</c:v>
                </c:pt>
                <c:pt idx="141">
                  <c:v>5.9000000000000003E-4</c:v>
                </c:pt>
                <c:pt idx="142">
                  <c:v>5.8E-4</c:v>
                </c:pt>
                <c:pt idx="143">
                  <c:v>5.8E-4</c:v>
                </c:pt>
                <c:pt idx="144">
                  <c:v>5.5800000000000001E-4</c:v>
                </c:pt>
                <c:pt idx="145">
                  <c:v>5.5800000000000001E-4</c:v>
                </c:pt>
                <c:pt idx="146">
                  <c:v>5.3700000000000004E-4</c:v>
                </c:pt>
                <c:pt idx="147">
                  <c:v>5.3700000000000004E-4</c:v>
                </c:pt>
                <c:pt idx="148">
                  <c:v>5.3700000000000004E-4</c:v>
                </c:pt>
                <c:pt idx="149">
                  <c:v>5.3700000000000004E-4</c:v>
                </c:pt>
                <c:pt idx="150">
                  <c:v>5.2599999999999999E-4</c:v>
                </c:pt>
                <c:pt idx="151">
                  <c:v>4.9399999999999997E-4</c:v>
                </c:pt>
                <c:pt idx="152">
                  <c:v>5.0500000000000002E-4</c:v>
                </c:pt>
                <c:pt idx="153">
                  <c:v>4.84E-4</c:v>
                </c:pt>
                <c:pt idx="154">
                  <c:v>4.84E-4</c:v>
                </c:pt>
                <c:pt idx="155">
                  <c:v>4.73E-4</c:v>
                </c:pt>
                <c:pt idx="156">
                  <c:v>4.73E-4</c:v>
                </c:pt>
                <c:pt idx="157">
                  <c:v>4.5199999999999998E-4</c:v>
                </c:pt>
                <c:pt idx="158">
                  <c:v>4.4099999999999999E-4</c:v>
                </c:pt>
                <c:pt idx="159">
                  <c:v>4.0900000000000002E-4</c:v>
                </c:pt>
                <c:pt idx="160">
                  <c:v>4.0900000000000002E-4</c:v>
                </c:pt>
                <c:pt idx="161">
                  <c:v>3.88E-4</c:v>
                </c:pt>
                <c:pt idx="162">
                  <c:v>3.88E-4</c:v>
                </c:pt>
                <c:pt idx="163">
                  <c:v>3.77E-4</c:v>
                </c:pt>
                <c:pt idx="164">
                  <c:v>3.5599999999999998E-4</c:v>
                </c:pt>
                <c:pt idx="165">
                  <c:v>3.3399999999999999E-4</c:v>
                </c:pt>
                <c:pt idx="166">
                  <c:v>3.2400000000000001E-4</c:v>
                </c:pt>
                <c:pt idx="167">
                  <c:v>3.0200000000000002E-4</c:v>
                </c:pt>
                <c:pt idx="168">
                  <c:v>3.0200000000000002E-4</c:v>
                </c:pt>
                <c:pt idx="169">
                  <c:v>2.81E-4</c:v>
                </c:pt>
                <c:pt idx="170">
                  <c:v>2.7E-4</c:v>
                </c:pt>
                <c:pt idx="171">
                  <c:v>2.4899999999999998E-4</c:v>
                </c:pt>
                <c:pt idx="172">
                  <c:v>2.2800000000000001E-4</c:v>
                </c:pt>
                <c:pt idx="173">
                  <c:v>2.1699999999999999E-4</c:v>
                </c:pt>
                <c:pt idx="174">
                  <c:v>1.85E-4</c:v>
                </c:pt>
                <c:pt idx="175">
                  <c:v>1.64E-4</c:v>
                </c:pt>
                <c:pt idx="176">
                  <c:v>1.5300000000000001E-4</c:v>
                </c:pt>
                <c:pt idx="177">
                  <c:v>1.3200000000000001E-4</c:v>
                </c:pt>
                <c:pt idx="178">
                  <c:v>1.21E-4</c:v>
                </c:pt>
                <c:pt idx="179">
                  <c:v>1.1E-4</c:v>
                </c:pt>
                <c:pt idx="180">
                  <c:v>8.8999999999999995E-5</c:v>
                </c:pt>
                <c:pt idx="181">
                  <c:v>5.7000000000000003E-5</c:v>
                </c:pt>
                <c:pt idx="182">
                  <c:v>4.6E-5</c:v>
                </c:pt>
                <c:pt idx="183">
                  <c:v>3.6000000000000001E-5</c:v>
                </c:pt>
                <c:pt idx="184">
                  <c:v>2.5000000000000001E-5</c:v>
                </c:pt>
                <c:pt idx="185">
                  <c:v>3.9999999999999998E-6</c:v>
                </c:pt>
                <c:pt idx="186">
                  <c:v>-1.8E-5</c:v>
                </c:pt>
                <c:pt idx="187">
                  <c:v>-2.8E-5</c:v>
                </c:pt>
                <c:pt idx="188">
                  <c:v>-3.8999999999999999E-5</c:v>
                </c:pt>
                <c:pt idx="189">
                  <c:v>-6.0000000000000002E-5</c:v>
                </c:pt>
                <c:pt idx="190">
                  <c:v>-6.0000000000000002E-5</c:v>
                </c:pt>
                <c:pt idx="191">
                  <c:v>-1.03E-4</c:v>
                </c:pt>
                <c:pt idx="192">
                  <c:v>-1.03E-4</c:v>
                </c:pt>
                <c:pt idx="193">
                  <c:v>-9.2E-5</c:v>
                </c:pt>
                <c:pt idx="194">
                  <c:v>-1.2400000000000001E-4</c:v>
                </c:pt>
                <c:pt idx="195">
                  <c:v>-1.2400000000000001E-4</c:v>
                </c:pt>
                <c:pt idx="196">
                  <c:v>-1.35E-4</c:v>
                </c:pt>
                <c:pt idx="197">
                  <c:v>-1.56E-4</c:v>
                </c:pt>
                <c:pt idx="198">
                  <c:v>-1.56E-4</c:v>
                </c:pt>
                <c:pt idx="199">
                  <c:v>-1.6699999999999999E-4</c:v>
                </c:pt>
                <c:pt idx="200">
                  <c:v>-1.56E-4</c:v>
                </c:pt>
                <c:pt idx="201">
                  <c:v>-1.7799999999999999E-4</c:v>
                </c:pt>
                <c:pt idx="202">
                  <c:v>-1.9900000000000001E-4</c:v>
                </c:pt>
                <c:pt idx="203">
                  <c:v>-1.8799999999999999E-4</c:v>
                </c:pt>
                <c:pt idx="204">
                  <c:v>-1.8799999999999999E-4</c:v>
                </c:pt>
                <c:pt idx="205">
                  <c:v>-2.1000000000000001E-4</c:v>
                </c:pt>
                <c:pt idx="206">
                  <c:v>-1.8799999999999999E-4</c:v>
                </c:pt>
                <c:pt idx="207">
                  <c:v>-2.1000000000000001E-4</c:v>
                </c:pt>
                <c:pt idx="208">
                  <c:v>-2.2000000000000001E-4</c:v>
                </c:pt>
                <c:pt idx="209">
                  <c:v>-2.2000000000000001E-4</c:v>
                </c:pt>
                <c:pt idx="210">
                  <c:v>-2.2000000000000001E-4</c:v>
                </c:pt>
                <c:pt idx="211">
                  <c:v>-2.31E-4</c:v>
                </c:pt>
                <c:pt idx="212">
                  <c:v>-2.31E-4</c:v>
                </c:pt>
                <c:pt idx="213">
                  <c:v>-2.52E-4</c:v>
                </c:pt>
                <c:pt idx="214">
                  <c:v>-2.52E-4</c:v>
                </c:pt>
                <c:pt idx="215">
                  <c:v>-2.52E-4</c:v>
                </c:pt>
                <c:pt idx="216">
                  <c:v>-2.52E-4</c:v>
                </c:pt>
                <c:pt idx="217">
                  <c:v>-2.52E-4</c:v>
                </c:pt>
                <c:pt idx="218">
                  <c:v>-2.7399999999999999E-4</c:v>
                </c:pt>
                <c:pt idx="219">
                  <c:v>-2.63E-4</c:v>
                </c:pt>
                <c:pt idx="220">
                  <c:v>-2.7399999999999999E-4</c:v>
                </c:pt>
                <c:pt idx="221">
                  <c:v>-2.63E-4</c:v>
                </c:pt>
                <c:pt idx="222">
                  <c:v>-2.9500000000000001E-4</c:v>
                </c:pt>
                <c:pt idx="223">
                  <c:v>-2.7399999999999999E-4</c:v>
                </c:pt>
                <c:pt idx="224">
                  <c:v>-2.8400000000000002E-4</c:v>
                </c:pt>
                <c:pt idx="225">
                  <c:v>-2.8400000000000002E-4</c:v>
                </c:pt>
                <c:pt idx="226">
                  <c:v>-3.0600000000000001E-4</c:v>
                </c:pt>
                <c:pt idx="227">
                  <c:v>-3.0600000000000001E-4</c:v>
                </c:pt>
                <c:pt idx="228">
                  <c:v>-3.0600000000000001E-4</c:v>
                </c:pt>
                <c:pt idx="229">
                  <c:v>-3.0600000000000001E-4</c:v>
                </c:pt>
                <c:pt idx="230">
                  <c:v>-3.1599999999999998E-4</c:v>
                </c:pt>
                <c:pt idx="231">
                  <c:v>-3.0600000000000001E-4</c:v>
                </c:pt>
                <c:pt idx="232">
                  <c:v>-2.9500000000000001E-4</c:v>
                </c:pt>
                <c:pt idx="233">
                  <c:v>-3.1599999999999998E-4</c:v>
                </c:pt>
                <c:pt idx="234">
                  <c:v>-3.1599999999999998E-4</c:v>
                </c:pt>
                <c:pt idx="235">
                  <c:v>-3.2699999999999998E-4</c:v>
                </c:pt>
                <c:pt idx="236">
                  <c:v>-3.1599999999999998E-4</c:v>
                </c:pt>
                <c:pt idx="237">
                  <c:v>-3.1599999999999998E-4</c:v>
                </c:pt>
                <c:pt idx="238">
                  <c:v>-3.1599999999999998E-4</c:v>
                </c:pt>
                <c:pt idx="239">
                  <c:v>-3.0600000000000001E-4</c:v>
                </c:pt>
                <c:pt idx="240">
                  <c:v>-3.0600000000000001E-4</c:v>
                </c:pt>
                <c:pt idx="241">
                  <c:v>-3.0600000000000001E-4</c:v>
                </c:pt>
                <c:pt idx="242">
                  <c:v>-2.9500000000000001E-4</c:v>
                </c:pt>
                <c:pt idx="243">
                  <c:v>-2.8400000000000002E-4</c:v>
                </c:pt>
                <c:pt idx="244">
                  <c:v>-2.9500000000000001E-4</c:v>
                </c:pt>
                <c:pt idx="245">
                  <c:v>-2.9500000000000001E-4</c:v>
                </c:pt>
                <c:pt idx="246">
                  <c:v>-2.8400000000000002E-4</c:v>
                </c:pt>
                <c:pt idx="247">
                  <c:v>-2.7399999999999999E-4</c:v>
                </c:pt>
                <c:pt idx="248">
                  <c:v>-2.7399999999999999E-4</c:v>
                </c:pt>
                <c:pt idx="249">
                  <c:v>-2.52E-4</c:v>
                </c:pt>
                <c:pt idx="250">
                  <c:v>-2.52E-4</c:v>
                </c:pt>
                <c:pt idx="251">
                  <c:v>-2.42E-4</c:v>
                </c:pt>
                <c:pt idx="252">
                  <c:v>-2.31E-4</c:v>
                </c:pt>
                <c:pt idx="253">
                  <c:v>-2.42E-4</c:v>
                </c:pt>
                <c:pt idx="254">
                  <c:v>-2.2000000000000001E-4</c:v>
                </c:pt>
                <c:pt idx="255">
                  <c:v>-1.9900000000000001E-4</c:v>
                </c:pt>
                <c:pt idx="256">
                  <c:v>-1.8799999999999999E-4</c:v>
                </c:pt>
                <c:pt idx="257">
                  <c:v>-1.9900000000000001E-4</c:v>
                </c:pt>
                <c:pt idx="258">
                  <c:v>-1.56E-4</c:v>
                </c:pt>
                <c:pt idx="259">
                  <c:v>-1.56E-4</c:v>
                </c:pt>
                <c:pt idx="260">
                  <c:v>-1.6699999999999999E-4</c:v>
                </c:pt>
                <c:pt idx="261">
                  <c:v>-1.46E-4</c:v>
                </c:pt>
                <c:pt idx="262">
                  <c:v>-1.2400000000000001E-4</c:v>
                </c:pt>
                <c:pt idx="263">
                  <c:v>-1.03E-4</c:v>
                </c:pt>
                <c:pt idx="264">
                  <c:v>-1.03E-4</c:v>
                </c:pt>
                <c:pt idx="265">
                  <c:v>-7.1000000000000005E-5</c:v>
                </c:pt>
                <c:pt idx="266">
                  <c:v>-6.0000000000000002E-5</c:v>
                </c:pt>
                <c:pt idx="267">
                  <c:v>-6.0000000000000002E-5</c:v>
                </c:pt>
                <c:pt idx="268">
                  <c:v>-5.0000000000000002E-5</c:v>
                </c:pt>
                <c:pt idx="269">
                  <c:v>-3.8999999999999999E-5</c:v>
                </c:pt>
                <c:pt idx="270">
                  <c:v>-2.8E-5</c:v>
                </c:pt>
                <c:pt idx="271">
                  <c:v>-1.8E-5</c:v>
                </c:pt>
                <c:pt idx="272">
                  <c:v>-1.8E-5</c:v>
                </c:pt>
                <c:pt idx="273">
                  <c:v>-6.9999999999999999E-6</c:v>
                </c:pt>
                <c:pt idx="274">
                  <c:v>3.9999999999999998E-6</c:v>
                </c:pt>
                <c:pt idx="275">
                  <c:v>2.5000000000000001E-5</c:v>
                </c:pt>
                <c:pt idx="276">
                  <c:v>3.6000000000000001E-5</c:v>
                </c:pt>
                <c:pt idx="277">
                  <c:v>5.7000000000000003E-5</c:v>
                </c:pt>
                <c:pt idx="278">
                  <c:v>4.6E-5</c:v>
                </c:pt>
                <c:pt idx="279">
                  <c:v>5.7000000000000003E-5</c:v>
                </c:pt>
                <c:pt idx="280">
                  <c:v>6.7999999999999999E-5</c:v>
                </c:pt>
                <c:pt idx="281">
                  <c:v>7.7999999999999999E-5</c:v>
                </c:pt>
                <c:pt idx="282">
                  <c:v>8.8999999999999995E-5</c:v>
                </c:pt>
                <c:pt idx="283">
                  <c:v>8.8999999999999995E-5</c:v>
                </c:pt>
                <c:pt idx="284">
                  <c:v>8.8999999999999995E-5</c:v>
                </c:pt>
                <c:pt idx="285">
                  <c:v>1E-4</c:v>
                </c:pt>
                <c:pt idx="286">
                  <c:v>8.8999999999999995E-5</c:v>
                </c:pt>
                <c:pt idx="287">
                  <c:v>1E-4</c:v>
                </c:pt>
                <c:pt idx="288">
                  <c:v>1.1E-4</c:v>
                </c:pt>
                <c:pt idx="289">
                  <c:v>1E-4</c:v>
                </c:pt>
                <c:pt idx="290">
                  <c:v>8.8999999999999995E-5</c:v>
                </c:pt>
                <c:pt idx="291">
                  <c:v>1.1E-4</c:v>
                </c:pt>
                <c:pt idx="292">
                  <c:v>1.21E-4</c:v>
                </c:pt>
                <c:pt idx="293">
                  <c:v>1.21E-4</c:v>
                </c:pt>
                <c:pt idx="294">
                  <c:v>1.21E-4</c:v>
                </c:pt>
                <c:pt idx="295">
                  <c:v>1.3200000000000001E-4</c:v>
                </c:pt>
                <c:pt idx="296">
                  <c:v>1.3200000000000001E-4</c:v>
                </c:pt>
                <c:pt idx="297">
                  <c:v>1.4200000000000001E-4</c:v>
                </c:pt>
                <c:pt idx="298">
                  <c:v>1.21E-4</c:v>
                </c:pt>
                <c:pt idx="299">
                  <c:v>1.5300000000000001E-4</c:v>
                </c:pt>
                <c:pt idx="300">
                  <c:v>1.3200000000000001E-4</c:v>
                </c:pt>
                <c:pt idx="301">
                  <c:v>1.4200000000000001E-4</c:v>
                </c:pt>
                <c:pt idx="302">
                  <c:v>1.5300000000000001E-4</c:v>
                </c:pt>
                <c:pt idx="303">
                  <c:v>1.5300000000000001E-4</c:v>
                </c:pt>
                <c:pt idx="304">
                  <c:v>1.64E-4</c:v>
                </c:pt>
                <c:pt idx="305">
                  <c:v>1.5300000000000001E-4</c:v>
                </c:pt>
                <c:pt idx="306">
                  <c:v>1.5300000000000001E-4</c:v>
                </c:pt>
                <c:pt idx="307">
                  <c:v>1.64E-4</c:v>
                </c:pt>
                <c:pt idx="308">
                  <c:v>1.5300000000000001E-4</c:v>
                </c:pt>
                <c:pt idx="309">
                  <c:v>1.64E-4</c:v>
                </c:pt>
                <c:pt idx="310">
                  <c:v>1.74E-4</c:v>
                </c:pt>
                <c:pt idx="311">
                  <c:v>1.64E-4</c:v>
                </c:pt>
                <c:pt idx="312">
                  <c:v>1.74E-4</c:v>
                </c:pt>
                <c:pt idx="313">
                  <c:v>1.85E-4</c:v>
                </c:pt>
                <c:pt idx="314">
                  <c:v>1.74E-4</c:v>
                </c:pt>
                <c:pt idx="315">
                  <c:v>1.85E-4</c:v>
                </c:pt>
                <c:pt idx="316">
                  <c:v>1.85E-4</c:v>
                </c:pt>
                <c:pt idx="317">
                  <c:v>1.85E-4</c:v>
                </c:pt>
                <c:pt idx="318">
                  <c:v>1.85E-4</c:v>
                </c:pt>
                <c:pt idx="319">
                  <c:v>1.9599999999999999E-4</c:v>
                </c:pt>
                <c:pt idx="320">
                  <c:v>1.85E-4</c:v>
                </c:pt>
                <c:pt idx="321">
                  <c:v>1.9599999999999999E-4</c:v>
                </c:pt>
                <c:pt idx="322">
                  <c:v>1.85E-4</c:v>
                </c:pt>
                <c:pt idx="323">
                  <c:v>1.85E-4</c:v>
                </c:pt>
                <c:pt idx="324">
                  <c:v>1.5300000000000001E-4</c:v>
                </c:pt>
                <c:pt idx="325">
                  <c:v>1.64E-4</c:v>
                </c:pt>
                <c:pt idx="326">
                  <c:v>1.64E-4</c:v>
                </c:pt>
                <c:pt idx="327">
                  <c:v>1.64E-4</c:v>
                </c:pt>
                <c:pt idx="328">
                  <c:v>1.64E-4</c:v>
                </c:pt>
                <c:pt idx="329">
                  <c:v>1.5300000000000001E-4</c:v>
                </c:pt>
                <c:pt idx="330">
                  <c:v>1.5300000000000001E-4</c:v>
                </c:pt>
                <c:pt idx="331">
                  <c:v>1.64E-4</c:v>
                </c:pt>
                <c:pt idx="332">
                  <c:v>1.4200000000000001E-4</c:v>
                </c:pt>
                <c:pt idx="333">
                  <c:v>1.3200000000000001E-4</c:v>
                </c:pt>
                <c:pt idx="334">
                  <c:v>1.21E-4</c:v>
                </c:pt>
                <c:pt idx="335">
                  <c:v>1.3200000000000001E-4</c:v>
                </c:pt>
                <c:pt idx="336">
                  <c:v>1.1E-4</c:v>
                </c:pt>
                <c:pt idx="337">
                  <c:v>1E-4</c:v>
                </c:pt>
                <c:pt idx="338">
                  <c:v>8.8999999999999995E-5</c:v>
                </c:pt>
                <c:pt idx="339">
                  <c:v>8.8999999999999995E-5</c:v>
                </c:pt>
                <c:pt idx="340">
                  <c:v>5.7000000000000003E-5</c:v>
                </c:pt>
                <c:pt idx="341">
                  <c:v>4.6E-5</c:v>
                </c:pt>
                <c:pt idx="342">
                  <c:v>4.6E-5</c:v>
                </c:pt>
                <c:pt idx="343">
                  <c:v>2.5000000000000001E-5</c:v>
                </c:pt>
                <c:pt idx="344">
                  <c:v>1.4E-5</c:v>
                </c:pt>
                <c:pt idx="345">
                  <c:v>3.9999999999999998E-6</c:v>
                </c:pt>
                <c:pt idx="346">
                  <c:v>-6.9999999999999999E-6</c:v>
                </c:pt>
                <c:pt idx="347">
                  <c:v>-1.8E-5</c:v>
                </c:pt>
                <c:pt idx="348">
                  <c:v>-2.8E-5</c:v>
                </c:pt>
                <c:pt idx="349">
                  <c:v>-3.8999999999999999E-5</c:v>
                </c:pt>
                <c:pt idx="350">
                  <c:v>-7.1000000000000005E-5</c:v>
                </c:pt>
                <c:pt idx="351">
                  <c:v>-6.0000000000000002E-5</c:v>
                </c:pt>
                <c:pt idx="352">
                  <c:v>-8.2000000000000001E-5</c:v>
                </c:pt>
                <c:pt idx="353">
                  <c:v>-8.2000000000000001E-5</c:v>
                </c:pt>
                <c:pt idx="354">
                  <c:v>-1.03E-4</c:v>
                </c:pt>
                <c:pt idx="355">
                  <c:v>-1.1400000000000001E-4</c:v>
                </c:pt>
                <c:pt idx="356">
                  <c:v>-1.1400000000000001E-4</c:v>
                </c:pt>
                <c:pt idx="357">
                  <c:v>-1.35E-4</c:v>
                </c:pt>
                <c:pt idx="358">
                  <c:v>-1.35E-4</c:v>
                </c:pt>
                <c:pt idx="359">
                  <c:v>-1.56E-4</c:v>
                </c:pt>
                <c:pt idx="360">
                  <c:v>-1.56E-4</c:v>
                </c:pt>
                <c:pt idx="361">
                  <c:v>-1.6699999999999999E-4</c:v>
                </c:pt>
                <c:pt idx="362">
                  <c:v>-1.7799999999999999E-4</c:v>
                </c:pt>
                <c:pt idx="363">
                  <c:v>-1.8799999999999999E-4</c:v>
                </c:pt>
                <c:pt idx="364">
                  <c:v>-1.7799999999999999E-4</c:v>
                </c:pt>
                <c:pt idx="365">
                  <c:v>-1.8799999999999999E-4</c:v>
                </c:pt>
                <c:pt idx="366">
                  <c:v>-2.2000000000000001E-4</c:v>
                </c:pt>
                <c:pt idx="367">
                  <c:v>-2.1000000000000001E-4</c:v>
                </c:pt>
                <c:pt idx="368">
                  <c:v>-2.31E-4</c:v>
                </c:pt>
                <c:pt idx="369">
                  <c:v>-2.31E-4</c:v>
                </c:pt>
                <c:pt idx="370">
                  <c:v>-2.2000000000000001E-4</c:v>
                </c:pt>
                <c:pt idx="371">
                  <c:v>-2.1000000000000001E-4</c:v>
                </c:pt>
                <c:pt idx="372">
                  <c:v>-2.31E-4</c:v>
                </c:pt>
                <c:pt idx="373">
                  <c:v>-2.31E-4</c:v>
                </c:pt>
                <c:pt idx="374">
                  <c:v>-2.42E-4</c:v>
                </c:pt>
                <c:pt idx="375">
                  <c:v>-2.31E-4</c:v>
                </c:pt>
                <c:pt idx="376">
                  <c:v>-2.52E-4</c:v>
                </c:pt>
                <c:pt idx="377">
                  <c:v>-2.52E-4</c:v>
                </c:pt>
                <c:pt idx="378">
                  <c:v>-2.52E-4</c:v>
                </c:pt>
                <c:pt idx="379">
                  <c:v>-2.52E-4</c:v>
                </c:pt>
                <c:pt idx="380">
                  <c:v>-2.7399999999999999E-4</c:v>
                </c:pt>
                <c:pt idx="381">
                  <c:v>-2.52E-4</c:v>
                </c:pt>
                <c:pt idx="382">
                  <c:v>-2.42E-4</c:v>
                </c:pt>
                <c:pt idx="383">
                  <c:v>-2.42E-4</c:v>
                </c:pt>
                <c:pt idx="384">
                  <c:v>-2.7399999999999999E-4</c:v>
                </c:pt>
                <c:pt idx="385">
                  <c:v>-2.63E-4</c:v>
                </c:pt>
                <c:pt idx="386">
                  <c:v>-2.63E-4</c:v>
                </c:pt>
                <c:pt idx="387">
                  <c:v>-2.52E-4</c:v>
                </c:pt>
                <c:pt idx="388">
                  <c:v>-2.63E-4</c:v>
                </c:pt>
                <c:pt idx="389">
                  <c:v>-2.63E-4</c:v>
                </c:pt>
                <c:pt idx="390">
                  <c:v>-2.52E-4</c:v>
                </c:pt>
                <c:pt idx="391">
                  <c:v>-2.52E-4</c:v>
                </c:pt>
                <c:pt idx="392">
                  <c:v>-2.52E-4</c:v>
                </c:pt>
                <c:pt idx="393">
                  <c:v>-2.7399999999999999E-4</c:v>
                </c:pt>
                <c:pt idx="394">
                  <c:v>-2.52E-4</c:v>
                </c:pt>
                <c:pt idx="395">
                  <c:v>-2.63E-4</c:v>
                </c:pt>
                <c:pt idx="396">
                  <c:v>-2.7399999999999999E-4</c:v>
                </c:pt>
                <c:pt idx="397">
                  <c:v>-2.63E-4</c:v>
                </c:pt>
                <c:pt idx="398">
                  <c:v>-2.52E-4</c:v>
                </c:pt>
                <c:pt idx="399">
                  <c:v>-2.63E-4</c:v>
                </c:pt>
                <c:pt idx="400">
                  <c:v>-2.7399999999999999E-4</c:v>
                </c:pt>
                <c:pt idx="401">
                  <c:v>-2.63E-4</c:v>
                </c:pt>
                <c:pt idx="402">
                  <c:v>-2.63E-4</c:v>
                </c:pt>
                <c:pt idx="403">
                  <c:v>-2.42E-4</c:v>
                </c:pt>
                <c:pt idx="404">
                  <c:v>-2.52E-4</c:v>
                </c:pt>
                <c:pt idx="405">
                  <c:v>-2.31E-4</c:v>
                </c:pt>
                <c:pt idx="406">
                  <c:v>-2.31E-4</c:v>
                </c:pt>
                <c:pt idx="407">
                  <c:v>-2.31E-4</c:v>
                </c:pt>
                <c:pt idx="408">
                  <c:v>-2.31E-4</c:v>
                </c:pt>
                <c:pt idx="409">
                  <c:v>-2.2000000000000001E-4</c:v>
                </c:pt>
                <c:pt idx="410">
                  <c:v>-2.2000000000000001E-4</c:v>
                </c:pt>
                <c:pt idx="411">
                  <c:v>-2.1000000000000001E-4</c:v>
                </c:pt>
                <c:pt idx="412">
                  <c:v>-2.1000000000000001E-4</c:v>
                </c:pt>
                <c:pt idx="413">
                  <c:v>-2.1000000000000001E-4</c:v>
                </c:pt>
                <c:pt idx="414">
                  <c:v>-1.8799999999999999E-4</c:v>
                </c:pt>
                <c:pt idx="415">
                  <c:v>-1.8799999999999999E-4</c:v>
                </c:pt>
                <c:pt idx="416">
                  <c:v>-1.7799999999999999E-4</c:v>
                </c:pt>
                <c:pt idx="417">
                  <c:v>-1.7799999999999999E-4</c:v>
                </c:pt>
                <c:pt idx="418">
                  <c:v>-1.46E-4</c:v>
                </c:pt>
                <c:pt idx="419">
                  <c:v>-1.2400000000000001E-4</c:v>
                </c:pt>
                <c:pt idx="420">
                  <c:v>-1.1400000000000001E-4</c:v>
                </c:pt>
                <c:pt idx="421">
                  <c:v>-1.03E-4</c:v>
                </c:pt>
                <c:pt idx="422">
                  <c:v>-8.2000000000000001E-5</c:v>
                </c:pt>
                <c:pt idx="423">
                  <c:v>-7.1000000000000005E-5</c:v>
                </c:pt>
                <c:pt idx="424">
                  <c:v>-6.0000000000000002E-5</c:v>
                </c:pt>
                <c:pt idx="425">
                  <c:v>-3.8999999999999999E-5</c:v>
                </c:pt>
                <c:pt idx="426">
                  <c:v>-2.8E-5</c:v>
                </c:pt>
                <c:pt idx="427">
                  <c:v>-6.9999999999999999E-6</c:v>
                </c:pt>
                <c:pt idx="428">
                  <c:v>-6.9999999999999999E-6</c:v>
                </c:pt>
                <c:pt idx="429">
                  <c:v>3.6000000000000001E-5</c:v>
                </c:pt>
                <c:pt idx="430">
                  <c:v>5.7000000000000003E-5</c:v>
                </c:pt>
                <c:pt idx="431">
                  <c:v>4.6E-5</c:v>
                </c:pt>
                <c:pt idx="432">
                  <c:v>6.7999999999999999E-5</c:v>
                </c:pt>
                <c:pt idx="433">
                  <c:v>1.1E-4</c:v>
                </c:pt>
                <c:pt idx="434">
                  <c:v>1.3200000000000001E-4</c:v>
                </c:pt>
                <c:pt idx="435">
                  <c:v>1.4200000000000001E-4</c:v>
                </c:pt>
                <c:pt idx="436">
                  <c:v>1.64E-4</c:v>
                </c:pt>
                <c:pt idx="437">
                  <c:v>1.9599999999999999E-4</c:v>
                </c:pt>
                <c:pt idx="438">
                  <c:v>2.1699999999999999E-4</c:v>
                </c:pt>
                <c:pt idx="439">
                  <c:v>2.1699999999999999E-4</c:v>
                </c:pt>
                <c:pt idx="440">
                  <c:v>2.3800000000000001E-4</c:v>
                </c:pt>
                <c:pt idx="441">
                  <c:v>2.4899999999999998E-4</c:v>
                </c:pt>
                <c:pt idx="442">
                  <c:v>2.7E-4</c:v>
                </c:pt>
                <c:pt idx="443">
                  <c:v>3.0200000000000002E-4</c:v>
                </c:pt>
                <c:pt idx="444">
                  <c:v>3.0200000000000002E-4</c:v>
                </c:pt>
                <c:pt idx="445">
                  <c:v>3.3399999999999999E-4</c:v>
                </c:pt>
                <c:pt idx="446">
                  <c:v>3.6600000000000001E-4</c:v>
                </c:pt>
                <c:pt idx="447">
                  <c:v>3.6600000000000001E-4</c:v>
                </c:pt>
                <c:pt idx="448">
                  <c:v>3.88E-4</c:v>
                </c:pt>
                <c:pt idx="449">
                  <c:v>4.0900000000000002E-4</c:v>
                </c:pt>
                <c:pt idx="450">
                  <c:v>4.0900000000000002E-4</c:v>
                </c:pt>
                <c:pt idx="451">
                  <c:v>4.4099999999999999E-4</c:v>
                </c:pt>
                <c:pt idx="452">
                  <c:v>4.5199999999999998E-4</c:v>
                </c:pt>
                <c:pt idx="453">
                  <c:v>4.73E-4</c:v>
                </c:pt>
                <c:pt idx="454">
                  <c:v>5.0500000000000002E-4</c:v>
                </c:pt>
                <c:pt idx="455">
                  <c:v>5.0500000000000002E-4</c:v>
                </c:pt>
                <c:pt idx="456">
                  <c:v>5.0500000000000002E-4</c:v>
                </c:pt>
                <c:pt idx="457">
                  <c:v>5.2599999999999999E-4</c:v>
                </c:pt>
                <c:pt idx="458">
                  <c:v>5.1599999999999997E-4</c:v>
                </c:pt>
                <c:pt idx="459">
                  <c:v>5.5800000000000001E-4</c:v>
                </c:pt>
                <c:pt idx="460">
                  <c:v>5.8E-4</c:v>
                </c:pt>
                <c:pt idx="461">
                  <c:v>5.8E-4</c:v>
                </c:pt>
                <c:pt idx="462">
                  <c:v>5.9000000000000003E-4</c:v>
                </c:pt>
                <c:pt idx="463">
                  <c:v>6.1200000000000002E-4</c:v>
                </c:pt>
                <c:pt idx="464">
                  <c:v>6.2200000000000005E-4</c:v>
                </c:pt>
                <c:pt idx="465">
                  <c:v>6.3299999999999999E-4</c:v>
                </c:pt>
                <c:pt idx="466">
                  <c:v>6.4400000000000004E-4</c:v>
                </c:pt>
                <c:pt idx="467">
                  <c:v>6.5399999999999996E-4</c:v>
                </c:pt>
                <c:pt idx="468">
                  <c:v>6.7599999999999995E-4</c:v>
                </c:pt>
                <c:pt idx="469">
                  <c:v>6.8599999999999998E-4</c:v>
                </c:pt>
                <c:pt idx="470">
                  <c:v>7.0799999999999997E-4</c:v>
                </c:pt>
                <c:pt idx="471">
                  <c:v>7.0799999999999997E-4</c:v>
                </c:pt>
                <c:pt idx="472">
                  <c:v>7.2900000000000005E-4</c:v>
                </c:pt>
                <c:pt idx="473">
                  <c:v>7.3999999999999999E-4</c:v>
                </c:pt>
                <c:pt idx="474">
                  <c:v>7.5000000000000002E-4</c:v>
                </c:pt>
                <c:pt idx="475">
                  <c:v>7.6099999999999996E-4</c:v>
                </c:pt>
                <c:pt idx="476">
                  <c:v>7.8200000000000003E-4</c:v>
                </c:pt>
                <c:pt idx="477">
                  <c:v>7.8200000000000003E-4</c:v>
                </c:pt>
                <c:pt idx="478">
                  <c:v>8.0400000000000003E-4</c:v>
                </c:pt>
                <c:pt idx="479">
                  <c:v>8.25E-4</c:v>
                </c:pt>
                <c:pt idx="480">
                  <c:v>8.25E-4</c:v>
                </c:pt>
                <c:pt idx="481">
                  <c:v>8.4599999999999996E-4</c:v>
                </c:pt>
                <c:pt idx="482">
                  <c:v>8.5700000000000001E-4</c:v>
                </c:pt>
                <c:pt idx="483">
                  <c:v>8.7799999999999998E-4</c:v>
                </c:pt>
                <c:pt idx="484">
                  <c:v>8.8900000000000003E-4</c:v>
                </c:pt>
                <c:pt idx="485">
                  <c:v>8.9999999999999998E-4</c:v>
                </c:pt>
                <c:pt idx="486">
                  <c:v>9.2100000000000005E-4</c:v>
                </c:pt>
                <c:pt idx="487">
                  <c:v>9.2100000000000005E-4</c:v>
                </c:pt>
                <c:pt idx="488">
                  <c:v>9.2100000000000005E-4</c:v>
                </c:pt>
                <c:pt idx="489">
                  <c:v>9.4200000000000002E-4</c:v>
                </c:pt>
                <c:pt idx="490">
                  <c:v>9.4200000000000002E-4</c:v>
                </c:pt>
                <c:pt idx="491">
                  <c:v>9.4200000000000002E-4</c:v>
                </c:pt>
                <c:pt idx="492">
                  <c:v>9.7400000000000004E-4</c:v>
                </c:pt>
                <c:pt idx="493">
                  <c:v>9.6400000000000001E-4</c:v>
                </c:pt>
                <c:pt idx="494">
                  <c:v>9.7400000000000004E-4</c:v>
                </c:pt>
                <c:pt idx="495">
                  <c:v>9.8499999999999998E-4</c:v>
                </c:pt>
                <c:pt idx="496">
                  <c:v>1.0059999999999999E-3</c:v>
                </c:pt>
                <c:pt idx="497">
                  <c:v>1.0059999999999999E-3</c:v>
                </c:pt>
                <c:pt idx="498">
                  <c:v>1.0059999999999999E-3</c:v>
                </c:pt>
                <c:pt idx="499">
                  <c:v>1.0280000000000001E-3</c:v>
                </c:pt>
                <c:pt idx="500">
                  <c:v>1.0169999999999999E-3</c:v>
                </c:pt>
                <c:pt idx="501">
                  <c:v>1.0280000000000001E-3</c:v>
                </c:pt>
                <c:pt idx="502">
                  <c:v>1.0280000000000001E-3</c:v>
                </c:pt>
                <c:pt idx="503">
                  <c:v>1.0280000000000001E-3</c:v>
                </c:pt>
                <c:pt idx="504">
                  <c:v>1.0280000000000001E-3</c:v>
                </c:pt>
                <c:pt idx="505">
                  <c:v>1.0059999999999999E-3</c:v>
                </c:pt>
                <c:pt idx="506">
                  <c:v>1.0169999999999999E-3</c:v>
                </c:pt>
                <c:pt idx="507">
                  <c:v>1.0280000000000001E-3</c:v>
                </c:pt>
                <c:pt idx="508">
                  <c:v>1.0380000000000001E-3</c:v>
                </c:pt>
                <c:pt idx="509">
                  <c:v>1.0169999999999999E-3</c:v>
                </c:pt>
                <c:pt idx="510">
                  <c:v>1.0169999999999999E-3</c:v>
                </c:pt>
                <c:pt idx="511">
                  <c:v>1.0059999999999999E-3</c:v>
                </c:pt>
                <c:pt idx="512">
                  <c:v>1.0059999999999999E-3</c:v>
                </c:pt>
                <c:pt idx="513">
                  <c:v>1.0059999999999999E-3</c:v>
                </c:pt>
                <c:pt idx="514">
                  <c:v>9.8499999999999998E-4</c:v>
                </c:pt>
                <c:pt idx="515">
                  <c:v>9.9599999999999992E-4</c:v>
                </c:pt>
                <c:pt idx="516">
                  <c:v>9.8499999999999998E-4</c:v>
                </c:pt>
                <c:pt idx="517">
                  <c:v>9.9599999999999992E-4</c:v>
                </c:pt>
                <c:pt idx="518">
                  <c:v>9.6400000000000001E-4</c:v>
                </c:pt>
                <c:pt idx="519">
                  <c:v>9.6400000000000001E-4</c:v>
                </c:pt>
                <c:pt idx="520">
                  <c:v>9.5299999999999996E-4</c:v>
                </c:pt>
                <c:pt idx="521">
                  <c:v>9.3199999999999999E-4</c:v>
                </c:pt>
                <c:pt idx="522">
                  <c:v>9.4200000000000002E-4</c:v>
                </c:pt>
                <c:pt idx="523">
                  <c:v>9.2100000000000005E-4</c:v>
                </c:pt>
                <c:pt idx="524">
                  <c:v>9.3199999999999999E-4</c:v>
                </c:pt>
                <c:pt idx="525">
                  <c:v>9.2100000000000005E-4</c:v>
                </c:pt>
                <c:pt idx="526">
                  <c:v>8.9999999999999998E-4</c:v>
                </c:pt>
                <c:pt idx="527">
                  <c:v>9.1E-4</c:v>
                </c:pt>
                <c:pt idx="528">
                  <c:v>8.7799999999999998E-4</c:v>
                </c:pt>
                <c:pt idx="529">
                  <c:v>8.8900000000000003E-4</c:v>
                </c:pt>
                <c:pt idx="530">
                  <c:v>8.7799999999999998E-4</c:v>
                </c:pt>
                <c:pt idx="531">
                  <c:v>8.8900000000000003E-4</c:v>
                </c:pt>
                <c:pt idx="532">
                  <c:v>8.7799999999999998E-4</c:v>
                </c:pt>
                <c:pt idx="533">
                  <c:v>8.6799999999999996E-4</c:v>
                </c:pt>
                <c:pt idx="534">
                  <c:v>8.6799999999999996E-4</c:v>
                </c:pt>
                <c:pt idx="535">
                  <c:v>8.5700000000000001E-4</c:v>
                </c:pt>
                <c:pt idx="536">
                  <c:v>8.4599999999999996E-4</c:v>
                </c:pt>
                <c:pt idx="537">
                  <c:v>8.3600000000000005E-4</c:v>
                </c:pt>
                <c:pt idx="538">
                  <c:v>8.4599999999999996E-4</c:v>
                </c:pt>
                <c:pt idx="539">
                  <c:v>8.25E-4</c:v>
                </c:pt>
                <c:pt idx="540">
                  <c:v>8.4599999999999996E-4</c:v>
                </c:pt>
                <c:pt idx="541">
                  <c:v>8.25E-4</c:v>
                </c:pt>
                <c:pt idx="542">
                  <c:v>8.3600000000000005E-4</c:v>
                </c:pt>
                <c:pt idx="543">
                  <c:v>8.0400000000000003E-4</c:v>
                </c:pt>
                <c:pt idx="544">
                  <c:v>8.25E-4</c:v>
                </c:pt>
                <c:pt idx="545">
                  <c:v>8.1400000000000005E-4</c:v>
                </c:pt>
                <c:pt idx="546">
                  <c:v>8.1400000000000005E-4</c:v>
                </c:pt>
                <c:pt idx="547">
                  <c:v>8.0400000000000003E-4</c:v>
                </c:pt>
                <c:pt idx="548">
                  <c:v>8.0400000000000003E-4</c:v>
                </c:pt>
                <c:pt idx="549">
                  <c:v>8.1400000000000005E-4</c:v>
                </c:pt>
                <c:pt idx="550">
                  <c:v>7.9299999999999998E-4</c:v>
                </c:pt>
                <c:pt idx="551">
                  <c:v>8.0400000000000003E-4</c:v>
                </c:pt>
                <c:pt idx="552">
                  <c:v>7.9299999999999998E-4</c:v>
                </c:pt>
                <c:pt idx="553">
                  <c:v>7.7200000000000001E-4</c:v>
                </c:pt>
                <c:pt idx="554">
                  <c:v>7.9299999999999998E-4</c:v>
                </c:pt>
                <c:pt idx="555">
                  <c:v>7.7200000000000001E-4</c:v>
                </c:pt>
                <c:pt idx="556">
                  <c:v>7.7200000000000001E-4</c:v>
                </c:pt>
                <c:pt idx="557">
                  <c:v>7.8200000000000003E-4</c:v>
                </c:pt>
                <c:pt idx="558">
                  <c:v>7.6099999999999996E-4</c:v>
                </c:pt>
                <c:pt idx="559">
                  <c:v>7.6099999999999996E-4</c:v>
                </c:pt>
                <c:pt idx="560">
                  <c:v>7.3999999999999999E-4</c:v>
                </c:pt>
                <c:pt idx="561">
                  <c:v>7.3999999999999999E-4</c:v>
                </c:pt>
                <c:pt idx="562">
                  <c:v>7.5000000000000002E-4</c:v>
                </c:pt>
                <c:pt idx="563">
                  <c:v>7.5000000000000002E-4</c:v>
                </c:pt>
                <c:pt idx="564">
                  <c:v>7.3999999999999999E-4</c:v>
                </c:pt>
                <c:pt idx="565">
                  <c:v>7.2900000000000005E-4</c:v>
                </c:pt>
                <c:pt idx="566">
                  <c:v>7.18E-4</c:v>
                </c:pt>
                <c:pt idx="567">
                  <c:v>7.3999999999999999E-4</c:v>
                </c:pt>
                <c:pt idx="568">
                  <c:v>7.18E-4</c:v>
                </c:pt>
                <c:pt idx="569">
                  <c:v>7.0799999999999997E-4</c:v>
                </c:pt>
                <c:pt idx="570">
                  <c:v>6.8599999999999998E-4</c:v>
                </c:pt>
                <c:pt idx="571">
                  <c:v>6.9700000000000003E-4</c:v>
                </c:pt>
                <c:pt idx="572">
                  <c:v>6.8599999999999998E-4</c:v>
                </c:pt>
                <c:pt idx="573">
                  <c:v>6.8599999999999998E-4</c:v>
                </c:pt>
                <c:pt idx="574">
                  <c:v>6.7599999999999995E-4</c:v>
                </c:pt>
                <c:pt idx="575">
                  <c:v>6.9700000000000003E-4</c:v>
                </c:pt>
                <c:pt idx="576">
                  <c:v>6.5399999999999996E-4</c:v>
                </c:pt>
                <c:pt idx="577">
                  <c:v>6.7599999999999995E-4</c:v>
                </c:pt>
                <c:pt idx="578">
                  <c:v>6.6500000000000001E-4</c:v>
                </c:pt>
                <c:pt idx="579">
                  <c:v>6.6500000000000001E-4</c:v>
                </c:pt>
                <c:pt idx="580">
                  <c:v>6.5399999999999996E-4</c:v>
                </c:pt>
                <c:pt idx="581">
                  <c:v>6.6500000000000001E-4</c:v>
                </c:pt>
                <c:pt idx="582">
                  <c:v>6.5399999999999996E-4</c:v>
                </c:pt>
                <c:pt idx="583">
                  <c:v>6.7599999999999995E-4</c:v>
                </c:pt>
                <c:pt idx="584">
                  <c:v>6.5399999999999996E-4</c:v>
                </c:pt>
                <c:pt idx="585">
                  <c:v>6.5399999999999996E-4</c:v>
                </c:pt>
                <c:pt idx="586">
                  <c:v>6.5399999999999996E-4</c:v>
                </c:pt>
                <c:pt idx="587">
                  <c:v>6.5399999999999996E-4</c:v>
                </c:pt>
                <c:pt idx="588">
                  <c:v>6.5399999999999996E-4</c:v>
                </c:pt>
                <c:pt idx="589">
                  <c:v>6.5399999999999996E-4</c:v>
                </c:pt>
                <c:pt idx="590">
                  <c:v>6.6500000000000001E-4</c:v>
                </c:pt>
                <c:pt idx="591">
                  <c:v>6.8599999999999998E-4</c:v>
                </c:pt>
                <c:pt idx="592">
                  <c:v>6.5399999999999996E-4</c:v>
                </c:pt>
                <c:pt idx="593">
                  <c:v>6.9700000000000003E-4</c:v>
                </c:pt>
                <c:pt idx="594">
                  <c:v>6.9700000000000003E-4</c:v>
                </c:pt>
                <c:pt idx="595">
                  <c:v>6.9700000000000003E-4</c:v>
                </c:pt>
                <c:pt idx="596">
                  <c:v>6.9700000000000003E-4</c:v>
                </c:pt>
                <c:pt idx="597">
                  <c:v>6.9700000000000003E-4</c:v>
                </c:pt>
                <c:pt idx="598">
                  <c:v>7.18E-4</c:v>
                </c:pt>
                <c:pt idx="599">
                  <c:v>7.18E-4</c:v>
                </c:pt>
                <c:pt idx="600">
                  <c:v>7.18E-4</c:v>
                </c:pt>
                <c:pt idx="601">
                  <c:v>7.2900000000000005E-4</c:v>
                </c:pt>
                <c:pt idx="602">
                  <c:v>7.3999999999999999E-4</c:v>
                </c:pt>
                <c:pt idx="603">
                  <c:v>7.5000000000000002E-4</c:v>
                </c:pt>
                <c:pt idx="604">
                  <c:v>7.7200000000000001E-4</c:v>
                </c:pt>
                <c:pt idx="605">
                  <c:v>7.7200000000000001E-4</c:v>
                </c:pt>
                <c:pt idx="606">
                  <c:v>7.8200000000000003E-4</c:v>
                </c:pt>
                <c:pt idx="607">
                  <c:v>7.9299999999999998E-4</c:v>
                </c:pt>
                <c:pt idx="608">
                  <c:v>8.0400000000000003E-4</c:v>
                </c:pt>
                <c:pt idx="609">
                  <c:v>8.1400000000000005E-4</c:v>
                </c:pt>
                <c:pt idx="610">
                  <c:v>8.1400000000000005E-4</c:v>
                </c:pt>
                <c:pt idx="611">
                  <c:v>8.25E-4</c:v>
                </c:pt>
                <c:pt idx="612">
                  <c:v>8.4599999999999996E-4</c:v>
                </c:pt>
                <c:pt idx="613">
                  <c:v>8.3600000000000005E-4</c:v>
                </c:pt>
                <c:pt idx="614">
                  <c:v>8.3600000000000005E-4</c:v>
                </c:pt>
                <c:pt idx="615">
                  <c:v>8.4599999999999996E-4</c:v>
                </c:pt>
                <c:pt idx="616">
                  <c:v>8.4599999999999996E-4</c:v>
                </c:pt>
                <c:pt idx="617">
                  <c:v>8.7799999999999998E-4</c:v>
                </c:pt>
                <c:pt idx="618">
                  <c:v>8.6799999999999996E-4</c:v>
                </c:pt>
                <c:pt idx="619">
                  <c:v>8.7799999999999998E-4</c:v>
                </c:pt>
                <c:pt idx="620">
                  <c:v>8.9999999999999998E-4</c:v>
                </c:pt>
                <c:pt idx="621">
                  <c:v>8.8900000000000003E-4</c:v>
                </c:pt>
                <c:pt idx="622">
                  <c:v>8.8900000000000003E-4</c:v>
                </c:pt>
                <c:pt idx="623">
                  <c:v>9.1E-4</c:v>
                </c:pt>
                <c:pt idx="624">
                  <c:v>8.9999999999999998E-4</c:v>
                </c:pt>
                <c:pt idx="625">
                  <c:v>9.1E-4</c:v>
                </c:pt>
                <c:pt idx="626">
                  <c:v>9.2100000000000005E-4</c:v>
                </c:pt>
                <c:pt idx="627">
                  <c:v>9.2100000000000005E-4</c:v>
                </c:pt>
                <c:pt idx="628">
                  <c:v>9.2100000000000005E-4</c:v>
                </c:pt>
                <c:pt idx="629">
                  <c:v>8.9999999999999998E-4</c:v>
                </c:pt>
                <c:pt idx="630">
                  <c:v>9.2100000000000005E-4</c:v>
                </c:pt>
                <c:pt idx="631">
                  <c:v>8.9999999999999998E-4</c:v>
                </c:pt>
                <c:pt idx="632">
                  <c:v>9.2100000000000005E-4</c:v>
                </c:pt>
                <c:pt idx="633">
                  <c:v>9.1E-4</c:v>
                </c:pt>
                <c:pt idx="634">
                  <c:v>9.3199999999999999E-4</c:v>
                </c:pt>
                <c:pt idx="635">
                  <c:v>9.3199999999999999E-4</c:v>
                </c:pt>
                <c:pt idx="636">
                  <c:v>9.3199999999999999E-4</c:v>
                </c:pt>
                <c:pt idx="637">
                  <c:v>9.4200000000000002E-4</c:v>
                </c:pt>
                <c:pt idx="638">
                  <c:v>9.3199999999999999E-4</c:v>
                </c:pt>
                <c:pt idx="639">
                  <c:v>9.4200000000000002E-4</c:v>
                </c:pt>
                <c:pt idx="640">
                  <c:v>9.5299999999999996E-4</c:v>
                </c:pt>
                <c:pt idx="641">
                  <c:v>9.5299999999999996E-4</c:v>
                </c:pt>
                <c:pt idx="642">
                  <c:v>9.4200000000000002E-4</c:v>
                </c:pt>
                <c:pt idx="643">
                  <c:v>9.5299999999999996E-4</c:v>
                </c:pt>
                <c:pt idx="644">
                  <c:v>9.5299999999999996E-4</c:v>
                </c:pt>
                <c:pt idx="645">
                  <c:v>9.5299999999999996E-4</c:v>
                </c:pt>
                <c:pt idx="646">
                  <c:v>9.5299999999999996E-4</c:v>
                </c:pt>
                <c:pt idx="647">
                  <c:v>9.3199999999999999E-4</c:v>
                </c:pt>
                <c:pt idx="648">
                  <c:v>9.6400000000000001E-4</c:v>
                </c:pt>
                <c:pt idx="649">
                  <c:v>9.6400000000000001E-4</c:v>
                </c:pt>
                <c:pt idx="650">
                  <c:v>9.4200000000000002E-4</c:v>
                </c:pt>
                <c:pt idx="651">
                  <c:v>9.5299999999999996E-4</c:v>
                </c:pt>
                <c:pt idx="652">
                  <c:v>9.6400000000000001E-4</c:v>
                </c:pt>
                <c:pt idx="653">
                  <c:v>9.5299999999999996E-4</c:v>
                </c:pt>
                <c:pt idx="654">
                  <c:v>9.6400000000000001E-4</c:v>
                </c:pt>
                <c:pt idx="655">
                  <c:v>9.6400000000000001E-4</c:v>
                </c:pt>
                <c:pt idx="656">
                  <c:v>9.7400000000000004E-4</c:v>
                </c:pt>
                <c:pt idx="657">
                  <c:v>9.8499999999999998E-4</c:v>
                </c:pt>
                <c:pt idx="658">
                  <c:v>9.8499999999999998E-4</c:v>
                </c:pt>
                <c:pt idx="659">
                  <c:v>9.8499999999999998E-4</c:v>
                </c:pt>
                <c:pt idx="660">
                  <c:v>9.7400000000000004E-4</c:v>
                </c:pt>
                <c:pt idx="661">
                  <c:v>9.7400000000000004E-4</c:v>
                </c:pt>
                <c:pt idx="662">
                  <c:v>9.7400000000000004E-4</c:v>
                </c:pt>
                <c:pt idx="663">
                  <c:v>9.7400000000000004E-4</c:v>
                </c:pt>
                <c:pt idx="664">
                  <c:v>9.6400000000000001E-4</c:v>
                </c:pt>
                <c:pt idx="665">
                  <c:v>9.7400000000000004E-4</c:v>
                </c:pt>
                <c:pt idx="666">
                  <c:v>9.5299999999999996E-4</c:v>
                </c:pt>
                <c:pt idx="667">
                  <c:v>9.7400000000000004E-4</c:v>
                </c:pt>
                <c:pt idx="668">
                  <c:v>9.6400000000000001E-4</c:v>
                </c:pt>
                <c:pt idx="669">
                  <c:v>9.5299999999999996E-4</c:v>
                </c:pt>
                <c:pt idx="670">
                  <c:v>9.5299999999999996E-4</c:v>
                </c:pt>
                <c:pt idx="671">
                  <c:v>9.6400000000000001E-4</c:v>
                </c:pt>
                <c:pt idx="672">
                  <c:v>9.4200000000000002E-4</c:v>
                </c:pt>
                <c:pt idx="673">
                  <c:v>9.5299999999999996E-4</c:v>
                </c:pt>
                <c:pt idx="674">
                  <c:v>9.4200000000000002E-4</c:v>
                </c:pt>
                <c:pt idx="675">
                  <c:v>9.3199999999999999E-4</c:v>
                </c:pt>
                <c:pt idx="676">
                  <c:v>9.2100000000000005E-4</c:v>
                </c:pt>
                <c:pt idx="677">
                  <c:v>9.1E-4</c:v>
                </c:pt>
                <c:pt idx="678">
                  <c:v>9.1E-4</c:v>
                </c:pt>
                <c:pt idx="679">
                  <c:v>8.9999999999999998E-4</c:v>
                </c:pt>
                <c:pt idx="680">
                  <c:v>8.7799999999999998E-4</c:v>
                </c:pt>
                <c:pt idx="681">
                  <c:v>8.6799999999999996E-4</c:v>
                </c:pt>
                <c:pt idx="682">
                  <c:v>8.5700000000000001E-4</c:v>
                </c:pt>
                <c:pt idx="683">
                  <c:v>8.5700000000000001E-4</c:v>
                </c:pt>
                <c:pt idx="684">
                  <c:v>8.25E-4</c:v>
                </c:pt>
                <c:pt idx="685">
                  <c:v>8.1400000000000005E-4</c:v>
                </c:pt>
                <c:pt idx="686">
                  <c:v>7.9299999999999998E-4</c:v>
                </c:pt>
                <c:pt idx="687">
                  <c:v>7.9299999999999998E-4</c:v>
                </c:pt>
                <c:pt idx="688">
                  <c:v>7.7200000000000001E-4</c:v>
                </c:pt>
                <c:pt idx="689">
                  <c:v>7.6099999999999996E-4</c:v>
                </c:pt>
                <c:pt idx="690">
                  <c:v>7.5000000000000002E-4</c:v>
                </c:pt>
                <c:pt idx="691">
                  <c:v>7.5000000000000002E-4</c:v>
                </c:pt>
                <c:pt idx="692">
                  <c:v>7.3999999999999999E-4</c:v>
                </c:pt>
                <c:pt idx="693">
                  <c:v>7.2900000000000005E-4</c:v>
                </c:pt>
                <c:pt idx="694">
                  <c:v>6.9700000000000003E-4</c:v>
                </c:pt>
                <c:pt idx="695">
                  <c:v>6.8599999999999998E-4</c:v>
                </c:pt>
                <c:pt idx="696">
                  <c:v>6.8599999999999998E-4</c:v>
                </c:pt>
                <c:pt idx="697">
                  <c:v>6.5399999999999996E-4</c:v>
                </c:pt>
                <c:pt idx="698">
                  <c:v>6.4400000000000004E-4</c:v>
                </c:pt>
                <c:pt idx="699">
                  <c:v>6.3299999999999999E-4</c:v>
                </c:pt>
                <c:pt idx="700">
                  <c:v>6.2200000000000005E-4</c:v>
                </c:pt>
                <c:pt idx="701">
                  <c:v>6.1200000000000002E-4</c:v>
                </c:pt>
                <c:pt idx="702">
                  <c:v>6.1200000000000002E-4</c:v>
                </c:pt>
                <c:pt idx="703">
                  <c:v>6.0099999999999997E-4</c:v>
                </c:pt>
                <c:pt idx="704">
                  <c:v>5.6899999999999995E-4</c:v>
                </c:pt>
                <c:pt idx="705">
                  <c:v>5.8E-4</c:v>
                </c:pt>
                <c:pt idx="706">
                  <c:v>5.5800000000000001E-4</c:v>
                </c:pt>
                <c:pt idx="707">
                  <c:v>5.5800000000000001E-4</c:v>
                </c:pt>
                <c:pt idx="708">
                  <c:v>5.4799999999999998E-4</c:v>
                </c:pt>
                <c:pt idx="709">
                  <c:v>5.4799999999999998E-4</c:v>
                </c:pt>
                <c:pt idx="710">
                  <c:v>5.3700000000000004E-4</c:v>
                </c:pt>
                <c:pt idx="711">
                  <c:v>5.3700000000000004E-4</c:v>
                </c:pt>
                <c:pt idx="712">
                  <c:v>5.1599999999999997E-4</c:v>
                </c:pt>
                <c:pt idx="713">
                  <c:v>5.0500000000000002E-4</c:v>
                </c:pt>
                <c:pt idx="714">
                  <c:v>5.0500000000000002E-4</c:v>
                </c:pt>
                <c:pt idx="715">
                  <c:v>4.9399999999999997E-4</c:v>
                </c:pt>
                <c:pt idx="716">
                  <c:v>4.84E-4</c:v>
                </c:pt>
                <c:pt idx="717">
                  <c:v>4.6200000000000001E-4</c:v>
                </c:pt>
                <c:pt idx="718">
                  <c:v>4.6200000000000001E-4</c:v>
                </c:pt>
                <c:pt idx="719">
                  <c:v>4.6200000000000001E-4</c:v>
                </c:pt>
                <c:pt idx="720">
                  <c:v>4.5199999999999998E-4</c:v>
                </c:pt>
                <c:pt idx="721">
                  <c:v>4.6200000000000001E-4</c:v>
                </c:pt>
                <c:pt idx="722">
                  <c:v>4.5199999999999998E-4</c:v>
                </c:pt>
                <c:pt idx="723">
                  <c:v>4.4099999999999999E-4</c:v>
                </c:pt>
                <c:pt idx="724">
                  <c:v>4.4099999999999999E-4</c:v>
                </c:pt>
                <c:pt idx="725">
                  <c:v>4.5199999999999998E-4</c:v>
                </c:pt>
                <c:pt idx="726">
                  <c:v>4.2999999999999999E-4</c:v>
                </c:pt>
                <c:pt idx="727">
                  <c:v>4.2000000000000002E-4</c:v>
                </c:pt>
                <c:pt idx="728">
                  <c:v>3.9800000000000002E-4</c:v>
                </c:pt>
                <c:pt idx="729">
                  <c:v>3.9800000000000002E-4</c:v>
                </c:pt>
                <c:pt idx="730">
                  <c:v>3.88E-4</c:v>
                </c:pt>
                <c:pt idx="731">
                  <c:v>3.88E-4</c:v>
                </c:pt>
                <c:pt idx="732">
                  <c:v>3.88E-4</c:v>
                </c:pt>
                <c:pt idx="733">
                  <c:v>3.77E-4</c:v>
                </c:pt>
                <c:pt idx="734">
                  <c:v>3.6600000000000001E-4</c:v>
                </c:pt>
                <c:pt idx="735">
                  <c:v>3.5599999999999998E-4</c:v>
                </c:pt>
                <c:pt idx="736">
                  <c:v>3.6600000000000001E-4</c:v>
                </c:pt>
                <c:pt idx="737">
                  <c:v>3.5599999999999998E-4</c:v>
                </c:pt>
                <c:pt idx="738">
                  <c:v>3.6600000000000001E-4</c:v>
                </c:pt>
                <c:pt idx="739">
                  <c:v>3.4499999999999998E-4</c:v>
                </c:pt>
                <c:pt idx="740">
                  <c:v>3.4499999999999998E-4</c:v>
                </c:pt>
                <c:pt idx="741">
                  <c:v>3.4499999999999998E-4</c:v>
                </c:pt>
                <c:pt idx="742">
                  <c:v>3.2400000000000001E-4</c:v>
                </c:pt>
                <c:pt idx="743">
                  <c:v>3.3399999999999999E-4</c:v>
                </c:pt>
                <c:pt idx="744">
                  <c:v>3.1300000000000002E-4</c:v>
                </c:pt>
                <c:pt idx="745">
                  <c:v>3.1300000000000002E-4</c:v>
                </c:pt>
                <c:pt idx="746">
                  <c:v>3.1300000000000002E-4</c:v>
                </c:pt>
                <c:pt idx="747">
                  <c:v>3.1300000000000002E-4</c:v>
                </c:pt>
                <c:pt idx="748">
                  <c:v>3.0200000000000002E-4</c:v>
                </c:pt>
                <c:pt idx="749">
                  <c:v>2.92E-4</c:v>
                </c:pt>
                <c:pt idx="750">
                  <c:v>3.0200000000000002E-4</c:v>
                </c:pt>
                <c:pt idx="751">
                  <c:v>3.2400000000000001E-4</c:v>
                </c:pt>
                <c:pt idx="752">
                  <c:v>3.0200000000000002E-4</c:v>
                </c:pt>
                <c:pt idx="753">
                  <c:v>3.1300000000000002E-4</c:v>
                </c:pt>
                <c:pt idx="754">
                  <c:v>3.1300000000000002E-4</c:v>
                </c:pt>
                <c:pt idx="755">
                  <c:v>3.0200000000000002E-4</c:v>
                </c:pt>
                <c:pt idx="756">
                  <c:v>3.1300000000000002E-4</c:v>
                </c:pt>
                <c:pt idx="757">
                  <c:v>3.1300000000000002E-4</c:v>
                </c:pt>
                <c:pt idx="758">
                  <c:v>3.1300000000000002E-4</c:v>
                </c:pt>
                <c:pt idx="759">
                  <c:v>3.2400000000000001E-4</c:v>
                </c:pt>
                <c:pt idx="760">
                  <c:v>3.2400000000000001E-4</c:v>
                </c:pt>
                <c:pt idx="761">
                  <c:v>3.2400000000000001E-4</c:v>
                </c:pt>
                <c:pt idx="762">
                  <c:v>3.2400000000000001E-4</c:v>
                </c:pt>
                <c:pt idx="763">
                  <c:v>3.3399999999999999E-4</c:v>
                </c:pt>
                <c:pt idx="764">
                  <c:v>3.4499999999999998E-4</c:v>
                </c:pt>
                <c:pt idx="765">
                  <c:v>3.5599999999999998E-4</c:v>
                </c:pt>
                <c:pt idx="766">
                  <c:v>3.6600000000000001E-4</c:v>
                </c:pt>
                <c:pt idx="767">
                  <c:v>3.88E-4</c:v>
                </c:pt>
                <c:pt idx="768">
                  <c:v>3.9800000000000002E-4</c:v>
                </c:pt>
                <c:pt idx="769">
                  <c:v>4.0900000000000002E-4</c:v>
                </c:pt>
                <c:pt idx="770">
                  <c:v>4.2000000000000002E-4</c:v>
                </c:pt>
                <c:pt idx="771">
                  <c:v>4.2999999999999999E-4</c:v>
                </c:pt>
                <c:pt idx="772">
                  <c:v>4.4099999999999999E-4</c:v>
                </c:pt>
                <c:pt idx="773">
                  <c:v>4.4099999999999999E-4</c:v>
                </c:pt>
                <c:pt idx="774">
                  <c:v>4.5199999999999998E-4</c:v>
                </c:pt>
                <c:pt idx="775">
                  <c:v>4.5199999999999998E-4</c:v>
                </c:pt>
                <c:pt idx="776">
                  <c:v>4.84E-4</c:v>
                </c:pt>
                <c:pt idx="777">
                  <c:v>4.9399999999999997E-4</c:v>
                </c:pt>
                <c:pt idx="778">
                  <c:v>5.0500000000000002E-4</c:v>
                </c:pt>
                <c:pt idx="779">
                  <c:v>5.1599999999999997E-4</c:v>
                </c:pt>
                <c:pt idx="780">
                  <c:v>5.2599999999999999E-4</c:v>
                </c:pt>
                <c:pt idx="781">
                  <c:v>5.3700000000000004E-4</c:v>
                </c:pt>
                <c:pt idx="782">
                  <c:v>5.4799999999999998E-4</c:v>
                </c:pt>
                <c:pt idx="783">
                  <c:v>5.8E-4</c:v>
                </c:pt>
                <c:pt idx="784">
                  <c:v>5.9000000000000003E-4</c:v>
                </c:pt>
                <c:pt idx="785">
                  <c:v>6.1200000000000002E-4</c:v>
                </c:pt>
                <c:pt idx="786">
                  <c:v>6.1200000000000002E-4</c:v>
                </c:pt>
                <c:pt idx="787">
                  <c:v>6.1200000000000002E-4</c:v>
                </c:pt>
                <c:pt idx="788">
                  <c:v>6.1200000000000002E-4</c:v>
                </c:pt>
                <c:pt idx="789">
                  <c:v>6.2200000000000005E-4</c:v>
                </c:pt>
                <c:pt idx="790">
                  <c:v>6.4400000000000004E-4</c:v>
                </c:pt>
                <c:pt idx="791">
                  <c:v>6.4400000000000004E-4</c:v>
                </c:pt>
                <c:pt idx="792">
                  <c:v>6.7599999999999995E-4</c:v>
                </c:pt>
                <c:pt idx="793">
                  <c:v>6.6500000000000001E-4</c:v>
                </c:pt>
                <c:pt idx="794">
                  <c:v>6.7599999999999995E-4</c:v>
                </c:pt>
                <c:pt idx="795">
                  <c:v>6.8599999999999998E-4</c:v>
                </c:pt>
                <c:pt idx="796">
                  <c:v>6.8599999999999998E-4</c:v>
                </c:pt>
                <c:pt idx="797">
                  <c:v>6.9700000000000003E-4</c:v>
                </c:pt>
                <c:pt idx="798">
                  <c:v>7.0799999999999997E-4</c:v>
                </c:pt>
                <c:pt idx="799">
                  <c:v>7.18E-4</c:v>
                </c:pt>
                <c:pt idx="800">
                  <c:v>7.2900000000000005E-4</c:v>
                </c:pt>
                <c:pt idx="801">
                  <c:v>7.2900000000000005E-4</c:v>
                </c:pt>
                <c:pt idx="802">
                  <c:v>7.5000000000000002E-4</c:v>
                </c:pt>
                <c:pt idx="803">
                  <c:v>7.5000000000000002E-4</c:v>
                </c:pt>
                <c:pt idx="804">
                  <c:v>7.3999999999999999E-4</c:v>
                </c:pt>
                <c:pt idx="805">
                  <c:v>7.3999999999999999E-4</c:v>
                </c:pt>
                <c:pt idx="806">
                  <c:v>7.5000000000000002E-4</c:v>
                </c:pt>
                <c:pt idx="807">
                  <c:v>7.7200000000000001E-4</c:v>
                </c:pt>
                <c:pt idx="808">
                  <c:v>7.7200000000000001E-4</c:v>
                </c:pt>
                <c:pt idx="809">
                  <c:v>7.7200000000000001E-4</c:v>
                </c:pt>
                <c:pt idx="810">
                  <c:v>7.8200000000000003E-4</c:v>
                </c:pt>
                <c:pt idx="811">
                  <c:v>7.8200000000000003E-4</c:v>
                </c:pt>
                <c:pt idx="812">
                  <c:v>7.9299999999999998E-4</c:v>
                </c:pt>
                <c:pt idx="813">
                  <c:v>7.8200000000000003E-4</c:v>
                </c:pt>
                <c:pt idx="814">
                  <c:v>8.1400000000000005E-4</c:v>
                </c:pt>
                <c:pt idx="815">
                  <c:v>8.1400000000000005E-4</c:v>
                </c:pt>
                <c:pt idx="816">
                  <c:v>8.0400000000000003E-4</c:v>
                </c:pt>
                <c:pt idx="817">
                  <c:v>8.0400000000000003E-4</c:v>
                </c:pt>
                <c:pt idx="818">
                  <c:v>8.3600000000000005E-4</c:v>
                </c:pt>
                <c:pt idx="819">
                  <c:v>8.3600000000000005E-4</c:v>
                </c:pt>
                <c:pt idx="820">
                  <c:v>8.3600000000000005E-4</c:v>
                </c:pt>
                <c:pt idx="821">
                  <c:v>8.25E-4</c:v>
                </c:pt>
                <c:pt idx="822">
                  <c:v>8.3600000000000005E-4</c:v>
                </c:pt>
                <c:pt idx="823">
                  <c:v>8.5700000000000001E-4</c:v>
                </c:pt>
                <c:pt idx="824">
                  <c:v>8.6799999999999996E-4</c:v>
                </c:pt>
                <c:pt idx="825">
                  <c:v>8.6799999999999996E-4</c:v>
                </c:pt>
                <c:pt idx="826">
                  <c:v>8.5700000000000001E-4</c:v>
                </c:pt>
                <c:pt idx="827">
                  <c:v>8.7799999999999998E-4</c:v>
                </c:pt>
                <c:pt idx="828">
                  <c:v>8.6799999999999996E-4</c:v>
                </c:pt>
                <c:pt idx="829">
                  <c:v>8.8900000000000003E-4</c:v>
                </c:pt>
                <c:pt idx="830">
                  <c:v>8.8900000000000003E-4</c:v>
                </c:pt>
                <c:pt idx="831">
                  <c:v>8.7799999999999998E-4</c:v>
                </c:pt>
                <c:pt idx="832">
                  <c:v>8.8900000000000003E-4</c:v>
                </c:pt>
                <c:pt idx="833">
                  <c:v>8.8900000000000003E-4</c:v>
                </c:pt>
                <c:pt idx="834">
                  <c:v>8.9999999999999998E-4</c:v>
                </c:pt>
                <c:pt idx="835">
                  <c:v>8.9999999999999998E-4</c:v>
                </c:pt>
                <c:pt idx="836">
                  <c:v>8.9999999999999998E-4</c:v>
                </c:pt>
                <c:pt idx="837">
                  <c:v>8.9999999999999998E-4</c:v>
                </c:pt>
                <c:pt idx="838">
                  <c:v>8.9999999999999998E-4</c:v>
                </c:pt>
                <c:pt idx="839">
                  <c:v>8.9999999999999998E-4</c:v>
                </c:pt>
                <c:pt idx="840">
                  <c:v>8.7799999999999998E-4</c:v>
                </c:pt>
                <c:pt idx="841">
                  <c:v>8.8900000000000003E-4</c:v>
                </c:pt>
                <c:pt idx="842">
                  <c:v>8.7799999999999998E-4</c:v>
                </c:pt>
                <c:pt idx="843">
                  <c:v>8.8900000000000003E-4</c:v>
                </c:pt>
                <c:pt idx="844">
                  <c:v>8.6799999999999996E-4</c:v>
                </c:pt>
                <c:pt idx="845">
                  <c:v>8.7799999999999998E-4</c:v>
                </c:pt>
                <c:pt idx="846">
                  <c:v>8.5700000000000001E-4</c:v>
                </c:pt>
                <c:pt idx="847">
                  <c:v>8.6799999999999996E-4</c:v>
                </c:pt>
                <c:pt idx="848">
                  <c:v>8.3600000000000005E-4</c:v>
                </c:pt>
                <c:pt idx="849">
                  <c:v>8.4599999999999996E-4</c:v>
                </c:pt>
                <c:pt idx="850">
                  <c:v>8.25E-4</c:v>
                </c:pt>
                <c:pt idx="851">
                  <c:v>8.25E-4</c:v>
                </c:pt>
                <c:pt idx="852">
                  <c:v>8.1400000000000005E-4</c:v>
                </c:pt>
                <c:pt idx="853">
                  <c:v>7.9299999999999998E-4</c:v>
                </c:pt>
                <c:pt idx="854">
                  <c:v>7.7200000000000001E-4</c:v>
                </c:pt>
                <c:pt idx="855">
                  <c:v>7.7200000000000001E-4</c:v>
                </c:pt>
                <c:pt idx="856">
                  <c:v>7.6099999999999996E-4</c:v>
                </c:pt>
                <c:pt idx="857">
                  <c:v>7.3999999999999999E-4</c:v>
                </c:pt>
                <c:pt idx="858">
                  <c:v>7.3999999999999999E-4</c:v>
                </c:pt>
                <c:pt idx="859">
                  <c:v>7.0799999999999997E-4</c:v>
                </c:pt>
                <c:pt idx="860">
                  <c:v>7.18E-4</c:v>
                </c:pt>
                <c:pt idx="861">
                  <c:v>6.9700000000000003E-4</c:v>
                </c:pt>
                <c:pt idx="862">
                  <c:v>6.5399999999999996E-4</c:v>
                </c:pt>
                <c:pt idx="863">
                  <c:v>6.5399999999999996E-4</c:v>
                </c:pt>
                <c:pt idx="864">
                  <c:v>6.3299999999999999E-4</c:v>
                </c:pt>
                <c:pt idx="865">
                  <c:v>6.4400000000000004E-4</c:v>
                </c:pt>
                <c:pt idx="866">
                  <c:v>6.0099999999999997E-4</c:v>
                </c:pt>
                <c:pt idx="867">
                  <c:v>6.0099999999999997E-4</c:v>
                </c:pt>
                <c:pt idx="868">
                  <c:v>5.9000000000000003E-4</c:v>
                </c:pt>
                <c:pt idx="869">
                  <c:v>5.5800000000000001E-4</c:v>
                </c:pt>
                <c:pt idx="870">
                  <c:v>5.4799999999999998E-4</c:v>
                </c:pt>
                <c:pt idx="871">
                  <c:v>5.4799999999999998E-4</c:v>
                </c:pt>
                <c:pt idx="872">
                  <c:v>5.3700000000000004E-4</c:v>
                </c:pt>
                <c:pt idx="873">
                  <c:v>5.0500000000000002E-4</c:v>
                </c:pt>
                <c:pt idx="874">
                  <c:v>4.9399999999999997E-4</c:v>
                </c:pt>
                <c:pt idx="875">
                  <c:v>4.9399999999999997E-4</c:v>
                </c:pt>
                <c:pt idx="876">
                  <c:v>4.84E-4</c:v>
                </c:pt>
                <c:pt idx="877">
                  <c:v>4.5199999999999998E-4</c:v>
                </c:pt>
                <c:pt idx="878">
                  <c:v>4.6200000000000001E-4</c:v>
                </c:pt>
                <c:pt idx="879">
                  <c:v>4.4099999999999999E-4</c:v>
                </c:pt>
                <c:pt idx="880">
                  <c:v>4.2000000000000002E-4</c:v>
                </c:pt>
                <c:pt idx="881">
                  <c:v>4.2000000000000002E-4</c:v>
                </c:pt>
                <c:pt idx="882">
                  <c:v>4.0900000000000002E-4</c:v>
                </c:pt>
                <c:pt idx="883">
                  <c:v>3.88E-4</c:v>
                </c:pt>
                <c:pt idx="884">
                  <c:v>3.9800000000000002E-4</c:v>
                </c:pt>
                <c:pt idx="885">
                  <c:v>3.5599999999999998E-4</c:v>
                </c:pt>
                <c:pt idx="886">
                  <c:v>3.5599999999999998E-4</c:v>
                </c:pt>
                <c:pt idx="887">
                  <c:v>3.4499999999999998E-4</c:v>
                </c:pt>
                <c:pt idx="888">
                  <c:v>3.4499999999999998E-4</c:v>
                </c:pt>
                <c:pt idx="889">
                  <c:v>3.2400000000000001E-4</c:v>
                </c:pt>
                <c:pt idx="890">
                  <c:v>3.1300000000000002E-4</c:v>
                </c:pt>
                <c:pt idx="891">
                  <c:v>3.0200000000000002E-4</c:v>
                </c:pt>
                <c:pt idx="892">
                  <c:v>2.81E-4</c:v>
                </c:pt>
                <c:pt idx="893">
                  <c:v>2.7E-4</c:v>
                </c:pt>
                <c:pt idx="894">
                  <c:v>2.81E-4</c:v>
                </c:pt>
                <c:pt idx="895">
                  <c:v>2.4899999999999998E-4</c:v>
                </c:pt>
                <c:pt idx="896">
                  <c:v>2.3800000000000001E-4</c:v>
                </c:pt>
                <c:pt idx="897">
                  <c:v>2.3800000000000001E-4</c:v>
                </c:pt>
                <c:pt idx="898">
                  <c:v>2.2800000000000001E-4</c:v>
                </c:pt>
                <c:pt idx="899">
                  <c:v>2.1699999999999999E-4</c:v>
                </c:pt>
                <c:pt idx="900">
                  <c:v>1.9599999999999999E-4</c:v>
                </c:pt>
                <c:pt idx="901">
                  <c:v>1.74E-4</c:v>
                </c:pt>
                <c:pt idx="902">
                  <c:v>1.74E-4</c:v>
                </c:pt>
                <c:pt idx="903">
                  <c:v>1.64E-4</c:v>
                </c:pt>
                <c:pt idx="904">
                  <c:v>1.5300000000000001E-4</c:v>
                </c:pt>
                <c:pt idx="905">
                  <c:v>1.4200000000000001E-4</c:v>
                </c:pt>
                <c:pt idx="906">
                  <c:v>1.21E-4</c:v>
                </c:pt>
                <c:pt idx="907">
                  <c:v>1.21E-4</c:v>
                </c:pt>
                <c:pt idx="908">
                  <c:v>8.8999999999999995E-5</c:v>
                </c:pt>
                <c:pt idx="909">
                  <c:v>7.7999999999999999E-5</c:v>
                </c:pt>
                <c:pt idx="910">
                  <c:v>7.7999999999999999E-5</c:v>
                </c:pt>
                <c:pt idx="911">
                  <c:v>5.7000000000000003E-5</c:v>
                </c:pt>
                <c:pt idx="912">
                  <c:v>3.6000000000000001E-5</c:v>
                </c:pt>
                <c:pt idx="913">
                  <c:v>3.6000000000000001E-5</c:v>
                </c:pt>
                <c:pt idx="914">
                  <c:v>3.6000000000000001E-5</c:v>
                </c:pt>
                <c:pt idx="915">
                  <c:v>1.4E-5</c:v>
                </c:pt>
                <c:pt idx="916">
                  <c:v>1.4E-5</c:v>
                </c:pt>
                <c:pt idx="917">
                  <c:v>-6.9999999999999999E-6</c:v>
                </c:pt>
                <c:pt idx="918">
                  <c:v>-2.8E-5</c:v>
                </c:pt>
                <c:pt idx="919">
                  <c:v>-2.8E-5</c:v>
                </c:pt>
                <c:pt idx="920">
                  <c:v>-3.8999999999999999E-5</c:v>
                </c:pt>
                <c:pt idx="921">
                  <c:v>-3.8999999999999999E-5</c:v>
                </c:pt>
                <c:pt idx="922">
                  <c:v>-5.0000000000000002E-5</c:v>
                </c:pt>
                <c:pt idx="923">
                  <c:v>-6.0000000000000002E-5</c:v>
                </c:pt>
                <c:pt idx="924">
                  <c:v>-6.0000000000000002E-5</c:v>
                </c:pt>
                <c:pt idx="925">
                  <c:v>-9.2E-5</c:v>
                </c:pt>
                <c:pt idx="926">
                  <c:v>-7.1000000000000005E-5</c:v>
                </c:pt>
                <c:pt idx="927">
                  <c:v>-7.1000000000000005E-5</c:v>
                </c:pt>
                <c:pt idx="928">
                  <c:v>-8.2000000000000001E-5</c:v>
                </c:pt>
                <c:pt idx="929">
                  <c:v>-9.2E-5</c:v>
                </c:pt>
                <c:pt idx="930">
                  <c:v>-9.2E-5</c:v>
                </c:pt>
                <c:pt idx="931">
                  <c:v>-9.2E-5</c:v>
                </c:pt>
                <c:pt idx="932">
                  <c:v>-9.2E-5</c:v>
                </c:pt>
                <c:pt idx="933">
                  <c:v>-1.1400000000000001E-4</c:v>
                </c:pt>
                <c:pt idx="934">
                  <c:v>-1.03E-4</c:v>
                </c:pt>
                <c:pt idx="935">
                  <c:v>-1.03E-4</c:v>
                </c:pt>
                <c:pt idx="936">
                  <c:v>-9.2E-5</c:v>
                </c:pt>
                <c:pt idx="937">
                  <c:v>-9.2E-5</c:v>
                </c:pt>
                <c:pt idx="938">
                  <c:v>-9.2E-5</c:v>
                </c:pt>
                <c:pt idx="939">
                  <c:v>-8.2000000000000001E-5</c:v>
                </c:pt>
                <c:pt idx="940">
                  <c:v>-8.2000000000000001E-5</c:v>
                </c:pt>
                <c:pt idx="941">
                  <c:v>-9.2E-5</c:v>
                </c:pt>
                <c:pt idx="942">
                  <c:v>-8.2000000000000001E-5</c:v>
                </c:pt>
                <c:pt idx="943">
                  <c:v>-6.0000000000000002E-5</c:v>
                </c:pt>
                <c:pt idx="944">
                  <c:v>-7.1000000000000005E-5</c:v>
                </c:pt>
                <c:pt idx="945">
                  <c:v>-6.0000000000000002E-5</c:v>
                </c:pt>
                <c:pt idx="946">
                  <c:v>-6.0000000000000002E-5</c:v>
                </c:pt>
                <c:pt idx="947">
                  <c:v>-5.0000000000000002E-5</c:v>
                </c:pt>
                <c:pt idx="948">
                  <c:v>-5.0000000000000002E-5</c:v>
                </c:pt>
                <c:pt idx="949">
                  <c:v>-6.0000000000000002E-5</c:v>
                </c:pt>
                <c:pt idx="950">
                  <c:v>-2.8E-5</c:v>
                </c:pt>
                <c:pt idx="951">
                  <c:v>-3.8999999999999999E-5</c:v>
                </c:pt>
                <c:pt idx="952">
                  <c:v>-2.8E-5</c:v>
                </c:pt>
                <c:pt idx="953">
                  <c:v>-1.8E-5</c:v>
                </c:pt>
                <c:pt idx="954">
                  <c:v>-1.8E-5</c:v>
                </c:pt>
                <c:pt idx="955">
                  <c:v>-6.9999999999999999E-6</c:v>
                </c:pt>
                <c:pt idx="956">
                  <c:v>3.9999999999999998E-6</c:v>
                </c:pt>
                <c:pt idx="957">
                  <c:v>1.4E-5</c:v>
                </c:pt>
                <c:pt idx="958">
                  <c:v>3.9999999999999998E-6</c:v>
                </c:pt>
                <c:pt idx="959">
                  <c:v>1.4E-5</c:v>
                </c:pt>
                <c:pt idx="960">
                  <c:v>3.6000000000000001E-5</c:v>
                </c:pt>
                <c:pt idx="961">
                  <c:v>3.6000000000000001E-5</c:v>
                </c:pt>
                <c:pt idx="962">
                  <c:v>4.6E-5</c:v>
                </c:pt>
                <c:pt idx="963">
                  <c:v>4.6E-5</c:v>
                </c:pt>
                <c:pt idx="964">
                  <c:v>3.6000000000000001E-5</c:v>
                </c:pt>
                <c:pt idx="965">
                  <c:v>4.6E-5</c:v>
                </c:pt>
                <c:pt idx="966">
                  <c:v>3.6000000000000001E-5</c:v>
                </c:pt>
                <c:pt idx="967">
                  <c:v>4.6E-5</c:v>
                </c:pt>
                <c:pt idx="968">
                  <c:v>7.7999999999999999E-5</c:v>
                </c:pt>
                <c:pt idx="969">
                  <c:v>5.7000000000000003E-5</c:v>
                </c:pt>
                <c:pt idx="970">
                  <c:v>8.8999999999999995E-5</c:v>
                </c:pt>
                <c:pt idx="971">
                  <c:v>7.7999999999999999E-5</c:v>
                </c:pt>
                <c:pt idx="972">
                  <c:v>1E-4</c:v>
                </c:pt>
                <c:pt idx="973">
                  <c:v>7.7999999999999999E-5</c:v>
                </c:pt>
                <c:pt idx="974">
                  <c:v>1E-4</c:v>
                </c:pt>
                <c:pt idx="975">
                  <c:v>1E-4</c:v>
                </c:pt>
                <c:pt idx="976">
                  <c:v>1E-4</c:v>
                </c:pt>
                <c:pt idx="977">
                  <c:v>1.21E-4</c:v>
                </c:pt>
                <c:pt idx="978">
                  <c:v>1.21E-4</c:v>
                </c:pt>
                <c:pt idx="979">
                  <c:v>1.21E-4</c:v>
                </c:pt>
                <c:pt idx="980">
                  <c:v>1.3200000000000001E-4</c:v>
                </c:pt>
                <c:pt idx="981">
                  <c:v>1.21E-4</c:v>
                </c:pt>
                <c:pt idx="982">
                  <c:v>1.3200000000000001E-4</c:v>
                </c:pt>
                <c:pt idx="983">
                  <c:v>1.3200000000000001E-4</c:v>
                </c:pt>
                <c:pt idx="984">
                  <c:v>1.4200000000000001E-4</c:v>
                </c:pt>
                <c:pt idx="985">
                  <c:v>1.74E-4</c:v>
                </c:pt>
                <c:pt idx="986">
                  <c:v>1.64E-4</c:v>
                </c:pt>
                <c:pt idx="987">
                  <c:v>1.74E-4</c:v>
                </c:pt>
                <c:pt idx="988">
                  <c:v>1.85E-4</c:v>
                </c:pt>
                <c:pt idx="989">
                  <c:v>1.9599999999999999E-4</c:v>
                </c:pt>
                <c:pt idx="990">
                  <c:v>1.9599999999999999E-4</c:v>
                </c:pt>
                <c:pt idx="991">
                  <c:v>2.0599999999999999E-4</c:v>
                </c:pt>
                <c:pt idx="992">
                  <c:v>2.0599999999999999E-4</c:v>
                </c:pt>
                <c:pt idx="993">
                  <c:v>2.2800000000000001E-4</c:v>
                </c:pt>
                <c:pt idx="994">
                  <c:v>2.4899999999999998E-4</c:v>
                </c:pt>
                <c:pt idx="995">
                  <c:v>2.5999999999999998E-4</c:v>
                </c:pt>
                <c:pt idx="996">
                  <c:v>2.5999999999999998E-4</c:v>
                </c:pt>
                <c:pt idx="997">
                  <c:v>2.5999999999999998E-4</c:v>
                </c:pt>
                <c:pt idx="998">
                  <c:v>2.81E-4</c:v>
                </c:pt>
                <c:pt idx="999">
                  <c:v>2.81E-4</c:v>
                </c:pt>
                <c:pt idx="1000">
                  <c:v>2.81E-4</c:v>
                </c:pt>
                <c:pt idx="1001">
                  <c:v>3.0200000000000002E-4</c:v>
                </c:pt>
                <c:pt idx="1002">
                  <c:v>3.1300000000000002E-4</c:v>
                </c:pt>
                <c:pt idx="1003">
                  <c:v>3.2400000000000001E-4</c:v>
                </c:pt>
                <c:pt idx="1004">
                  <c:v>3.3399999999999999E-4</c:v>
                </c:pt>
                <c:pt idx="1005">
                  <c:v>3.5599999999999998E-4</c:v>
                </c:pt>
                <c:pt idx="1006">
                  <c:v>3.5599999999999998E-4</c:v>
                </c:pt>
                <c:pt idx="1007">
                  <c:v>3.5599999999999998E-4</c:v>
                </c:pt>
                <c:pt idx="1008">
                  <c:v>3.5599999999999998E-4</c:v>
                </c:pt>
                <c:pt idx="1009">
                  <c:v>3.6600000000000001E-4</c:v>
                </c:pt>
                <c:pt idx="1010">
                  <c:v>3.77E-4</c:v>
                </c:pt>
                <c:pt idx="1011">
                  <c:v>3.88E-4</c:v>
                </c:pt>
                <c:pt idx="1012">
                  <c:v>3.88E-4</c:v>
                </c:pt>
                <c:pt idx="1013">
                  <c:v>3.88E-4</c:v>
                </c:pt>
                <c:pt idx="1014">
                  <c:v>4.0900000000000002E-4</c:v>
                </c:pt>
                <c:pt idx="1015">
                  <c:v>4.0900000000000002E-4</c:v>
                </c:pt>
                <c:pt idx="1016">
                  <c:v>4.0900000000000002E-4</c:v>
                </c:pt>
                <c:pt idx="1017">
                  <c:v>4.2000000000000002E-4</c:v>
                </c:pt>
                <c:pt idx="1018">
                  <c:v>4.0900000000000002E-4</c:v>
                </c:pt>
                <c:pt idx="1019">
                  <c:v>4.0900000000000002E-4</c:v>
                </c:pt>
                <c:pt idx="1020">
                  <c:v>4.0900000000000002E-4</c:v>
                </c:pt>
                <c:pt idx="1021">
                  <c:v>4.0900000000000002E-4</c:v>
                </c:pt>
                <c:pt idx="1022">
                  <c:v>4.2999999999999999E-4</c:v>
                </c:pt>
                <c:pt idx="1023">
                  <c:v>4.2999999999999999E-4</c:v>
                </c:pt>
                <c:pt idx="1024">
                  <c:v>4.2000000000000002E-4</c:v>
                </c:pt>
                <c:pt idx="1025">
                  <c:v>4.2999999999999999E-4</c:v>
                </c:pt>
                <c:pt idx="1026">
                  <c:v>4.2000000000000002E-4</c:v>
                </c:pt>
                <c:pt idx="1027">
                  <c:v>4.2999999999999999E-4</c:v>
                </c:pt>
                <c:pt idx="1028">
                  <c:v>3.9800000000000002E-4</c:v>
                </c:pt>
                <c:pt idx="1029">
                  <c:v>4.2000000000000002E-4</c:v>
                </c:pt>
                <c:pt idx="1030">
                  <c:v>4.0900000000000002E-4</c:v>
                </c:pt>
                <c:pt idx="1031">
                  <c:v>3.9800000000000002E-4</c:v>
                </c:pt>
                <c:pt idx="1032">
                  <c:v>4.0900000000000002E-4</c:v>
                </c:pt>
                <c:pt idx="1033">
                  <c:v>4.0900000000000002E-4</c:v>
                </c:pt>
                <c:pt idx="1034">
                  <c:v>3.88E-4</c:v>
                </c:pt>
                <c:pt idx="1035">
                  <c:v>3.9800000000000002E-4</c:v>
                </c:pt>
                <c:pt idx="1036">
                  <c:v>3.9800000000000002E-4</c:v>
                </c:pt>
                <c:pt idx="1037">
                  <c:v>4.0900000000000002E-4</c:v>
                </c:pt>
                <c:pt idx="1038">
                  <c:v>3.9800000000000002E-4</c:v>
                </c:pt>
                <c:pt idx="1039">
                  <c:v>3.9800000000000002E-4</c:v>
                </c:pt>
                <c:pt idx="1040">
                  <c:v>3.9800000000000002E-4</c:v>
                </c:pt>
                <c:pt idx="1041">
                  <c:v>3.88E-4</c:v>
                </c:pt>
                <c:pt idx="1042">
                  <c:v>3.9800000000000002E-4</c:v>
                </c:pt>
                <c:pt idx="1043">
                  <c:v>3.88E-4</c:v>
                </c:pt>
                <c:pt idx="1044">
                  <c:v>3.77E-4</c:v>
                </c:pt>
                <c:pt idx="1045">
                  <c:v>3.77E-4</c:v>
                </c:pt>
                <c:pt idx="1046">
                  <c:v>3.9800000000000002E-4</c:v>
                </c:pt>
                <c:pt idx="1047">
                  <c:v>3.9800000000000002E-4</c:v>
                </c:pt>
                <c:pt idx="1048">
                  <c:v>3.88E-4</c:v>
                </c:pt>
                <c:pt idx="1049">
                  <c:v>3.9800000000000002E-4</c:v>
                </c:pt>
                <c:pt idx="1050">
                  <c:v>3.88E-4</c:v>
                </c:pt>
                <c:pt idx="1051">
                  <c:v>3.77E-4</c:v>
                </c:pt>
                <c:pt idx="1052">
                  <c:v>3.88E-4</c:v>
                </c:pt>
                <c:pt idx="1053">
                  <c:v>3.9800000000000002E-4</c:v>
                </c:pt>
                <c:pt idx="1054">
                  <c:v>3.9800000000000002E-4</c:v>
                </c:pt>
                <c:pt idx="1055">
                  <c:v>3.9800000000000002E-4</c:v>
                </c:pt>
                <c:pt idx="1056">
                  <c:v>3.9800000000000002E-4</c:v>
                </c:pt>
                <c:pt idx="1057">
                  <c:v>4.0900000000000002E-4</c:v>
                </c:pt>
                <c:pt idx="1058">
                  <c:v>4.0900000000000002E-4</c:v>
                </c:pt>
                <c:pt idx="1059">
                  <c:v>4.2000000000000002E-4</c:v>
                </c:pt>
                <c:pt idx="1060">
                  <c:v>3.88E-4</c:v>
                </c:pt>
                <c:pt idx="1061">
                  <c:v>3.9800000000000002E-4</c:v>
                </c:pt>
                <c:pt idx="1062">
                  <c:v>3.9800000000000002E-4</c:v>
                </c:pt>
                <c:pt idx="1063">
                  <c:v>3.88E-4</c:v>
                </c:pt>
                <c:pt idx="1064">
                  <c:v>3.9800000000000002E-4</c:v>
                </c:pt>
                <c:pt idx="1065">
                  <c:v>4.2000000000000002E-4</c:v>
                </c:pt>
                <c:pt idx="1066">
                  <c:v>4.0900000000000002E-4</c:v>
                </c:pt>
                <c:pt idx="1067">
                  <c:v>4.0900000000000002E-4</c:v>
                </c:pt>
                <c:pt idx="1068">
                  <c:v>4.0900000000000002E-4</c:v>
                </c:pt>
                <c:pt idx="1069">
                  <c:v>3.9800000000000002E-4</c:v>
                </c:pt>
                <c:pt idx="1070">
                  <c:v>4.2000000000000002E-4</c:v>
                </c:pt>
                <c:pt idx="1071">
                  <c:v>4.0900000000000002E-4</c:v>
                </c:pt>
                <c:pt idx="1072">
                  <c:v>3.9800000000000002E-4</c:v>
                </c:pt>
                <c:pt idx="1073">
                  <c:v>3.88E-4</c:v>
                </c:pt>
                <c:pt idx="1074">
                  <c:v>3.88E-4</c:v>
                </c:pt>
                <c:pt idx="1075">
                  <c:v>3.9800000000000002E-4</c:v>
                </c:pt>
                <c:pt idx="1076">
                  <c:v>3.77E-4</c:v>
                </c:pt>
                <c:pt idx="1077">
                  <c:v>3.77E-4</c:v>
                </c:pt>
                <c:pt idx="1078">
                  <c:v>3.77E-4</c:v>
                </c:pt>
                <c:pt idx="1079">
                  <c:v>3.6600000000000001E-4</c:v>
                </c:pt>
                <c:pt idx="1080">
                  <c:v>3.77E-4</c:v>
                </c:pt>
                <c:pt idx="1081">
                  <c:v>3.6600000000000001E-4</c:v>
                </c:pt>
                <c:pt idx="1082">
                  <c:v>3.6600000000000001E-4</c:v>
                </c:pt>
                <c:pt idx="1083">
                  <c:v>3.6600000000000001E-4</c:v>
                </c:pt>
                <c:pt idx="1084">
                  <c:v>3.5599999999999998E-4</c:v>
                </c:pt>
                <c:pt idx="1085">
                  <c:v>3.4499999999999998E-4</c:v>
                </c:pt>
                <c:pt idx="1086">
                  <c:v>3.5599999999999998E-4</c:v>
                </c:pt>
                <c:pt idx="1087">
                  <c:v>3.3399999999999999E-4</c:v>
                </c:pt>
                <c:pt idx="1088">
                  <c:v>3.3399999999999999E-4</c:v>
                </c:pt>
                <c:pt idx="1089">
                  <c:v>3.3399999999999999E-4</c:v>
                </c:pt>
                <c:pt idx="1090">
                  <c:v>3.2400000000000001E-4</c:v>
                </c:pt>
                <c:pt idx="1091">
                  <c:v>3.3399999999999999E-4</c:v>
                </c:pt>
                <c:pt idx="1092">
                  <c:v>3.1300000000000002E-4</c:v>
                </c:pt>
                <c:pt idx="1093">
                  <c:v>3.0200000000000002E-4</c:v>
                </c:pt>
                <c:pt idx="1094">
                  <c:v>3.2400000000000001E-4</c:v>
                </c:pt>
                <c:pt idx="1095">
                  <c:v>3.1300000000000002E-4</c:v>
                </c:pt>
                <c:pt idx="1096">
                  <c:v>3.0200000000000002E-4</c:v>
                </c:pt>
                <c:pt idx="1097">
                  <c:v>3.2400000000000001E-4</c:v>
                </c:pt>
                <c:pt idx="1098">
                  <c:v>3.1300000000000002E-4</c:v>
                </c:pt>
                <c:pt idx="1099">
                  <c:v>3.1300000000000002E-4</c:v>
                </c:pt>
                <c:pt idx="1100">
                  <c:v>3.1300000000000002E-4</c:v>
                </c:pt>
                <c:pt idx="1101">
                  <c:v>3.0200000000000002E-4</c:v>
                </c:pt>
                <c:pt idx="1102">
                  <c:v>3.1300000000000002E-4</c:v>
                </c:pt>
                <c:pt idx="1103">
                  <c:v>3.0200000000000002E-4</c:v>
                </c:pt>
                <c:pt idx="1104">
                  <c:v>3.0200000000000002E-4</c:v>
                </c:pt>
                <c:pt idx="1105">
                  <c:v>3.0200000000000002E-4</c:v>
                </c:pt>
                <c:pt idx="1106">
                  <c:v>3.0200000000000002E-4</c:v>
                </c:pt>
                <c:pt idx="1107">
                  <c:v>3.1300000000000002E-4</c:v>
                </c:pt>
                <c:pt idx="1108">
                  <c:v>3.0200000000000002E-4</c:v>
                </c:pt>
                <c:pt idx="1109">
                  <c:v>3.0200000000000002E-4</c:v>
                </c:pt>
                <c:pt idx="1110">
                  <c:v>3.1300000000000002E-4</c:v>
                </c:pt>
                <c:pt idx="1111">
                  <c:v>3.0200000000000002E-4</c:v>
                </c:pt>
                <c:pt idx="1112">
                  <c:v>3.3399999999999999E-4</c:v>
                </c:pt>
                <c:pt idx="1113">
                  <c:v>3.2400000000000001E-4</c:v>
                </c:pt>
                <c:pt idx="1114">
                  <c:v>3.3399999999999999E-4</c:v>
                </c:pt>
                <c:pt idx="1115">
                  <c:v>3.3399999999999999E-4</c:v>
                </c:pt>
                <c:pt idx="1116">
                  <c:v>3.3399999999999999E-4</c:v>
                </c:pt>
                <c:pt idx="1117">
                  <c:v>3.3399999999999999E-4</c:v>
                </c:pt>
                <c:pt idx="1118">
                  <c:v>3.4499999999999998E-4</c:v>
                </c:pt>
                <c:pt idx="1119">
                  <c:v>3.2400000000000001E-4</c:v>
                </c:pt>
                <c:pt idx="1120">
                  <c:v>3.2400000000000001E-4</c:v>
                </c:pt>
                <c:pt idx="1121">
                  <c:v>3.3399999999999999E-4</c:v>
                </c:pt>
                <c:pt idx="1122">
                  <c:v>3.4499999999999998E-4</c:v>
                </c:pt>
                <c:pt idx="1123">
                  <c:v>3.5599999999999998E-4</c:v>
                </c:pt>
                <c:pt idx="1124">
                  <c:v>3.5599999999999998E-4</c:v>
                </c:pt>
                <c:pt idx="1125">
                  <c:v>3.4499999999999998E-4</c:v>
                </c:pt>
                <c:pt idx="1126">
                  <c:v>3.4499999999999998E-4</c:v>
                </c:pt>
                <c:pt idx="1127">
                  <c:v>3.4499999999999998E-4</c:v>
                </c:pt>
                <c:pt idx="1128">
                  <c:v>3.5599999999999998E-4</c:v>
                </c:pt>
                <c:pt idx="1129">
                  <c:v>3.5599999999999998E-4</c:v>
                </c:pt>
                <c:pt idx="1130">
                  <c:v>3.4499999999999998E-4</c:v>
                </c:pt>
                <c:pt idx="1131">
                  <c:v>3.4499999999999998E-4</c:v>
                </c:pt>
                <c:pt idx="1132">
                  <c:v>3.5599999999999998E-4</c:v>
                </c:pt>
                <c:pt idx="1133">
                  <c:v>3.4499999999999998E-4</c:v>
                </c:pt>
                <c:pt idx="1134">
                  <c:v>3.5599999999999998E-4</c:v>
                </c:pt>
                <c:pt idx="1135">
                  <c:v>3.3399999999999999E-4</c:v>
                </c:pt>
                <c:pt idx="1136">
                  <c:v>3.4499999999999998E-4</c:v>
                </c:pt>
                <c:pt idx="1137">
                  <c:v>3.3399999999999999E-4</c:v>
                </c:pt>
                <c:pt idx="1138">
                  <c:v>3.4499999999999998E-4</c:v>
                </c:pt>
                <c:pt idx="1139">
                  <c:v>3.5599999999999998E-4</c:v>
                </c:pt>
                <c:pt idx="1140">
                  <c:v>3.4499999999999998E-4</c:v>
                </c:pt>
                <c:pt idx="1141">
                  <c:v>3.3399999999999999E-4</c:v>
                </c:pt>
                <c:pt idx="1142">
                  <c:v>3.1300000000000002E-4</c:v>
                </c:pt>
                <c:pt idx="1143">
                  <c:v>3.1300000000000002E-4</c:v>
                </c:pt>
                <c:pt idx="1144">
                  <c:v>3.3399999999999999E-4</c:v>
                </c:pt>
                <c:pt idx="1145">
                  <c:v>3.3399999999999999E-4</c:v>
                </c:pt>
                <c:pt idx="1146">
                  <c:v>3.1300000000000002E-4</c:v>
                </c:pt>
                <c:pt idx="1147">
                  <c:v>3.0200000000000002E-4</c:v>
                </c:pt>
                <c:pt idx="1148">
                  <c:v>3.0200000000000002E-4</c:v>
                </c:pt>
                <c:pt idx="1149">
                  <c:v>3.1300000000000002E-4</c:v>
                </c:pt>
                <c:pt idx="1150">
                  <c:v>3.0200000000000002E-4</c:v>
                </c:pt>
                <c:pt idx="1151">
                  <c:v>3.1300000000000002E-4</c:v>
                </c:pt>
                <c:pt idx="1152">
                  <c:v>3.0200000000000002E-4</c:v>
                </c:pt>
                <c:pt idx="1153">
                  <c:v>2.92E-4</c:v>
                </c:pt>
                <c:pt idx="1154">
                  <c:v>2.81E-4</c:v>
                </c:pt>
                <c:pt idx="1155">
                  <c:v>3.1300000000000002E-4</c:v>
                </c:pt>
                <c:pt idx="1156">
                  <c:v>2.92E-4</c:v>
                </c:pt>
                <c:pt idx="1157">
                  <c:v>2.81E-4</c:v>
                </c:pt>
                <c:pt idx="1158">
                  <c:v>2.81E-4</c:v>
                </c:pt>
                <c:pt idx="1159">
                  <c:v>2.92E-4</c:v>
                </c:pt>
                <c:pt idx="1160">
                  <c:v>2.92E-4</c:v>
                </c:pt>
                <c:pt idx="1161">
                  <c:v>3.0200000000000002E-4</c:v>
                </c:pt>
                <c:pt idx="1162">
                  <c:v>2.92E-4</c:v>
                </c:pt>
                <c:pt idx="1163">
                  <c:v>2.92E-4</c:v>
                </c:pt>
                <c:pt idx="1164">
                  <c:v>2.92E-4</c:v>
                </c:pt>
                <c:pt idx="1165">
                  <c:v>3.0200000000000002E-4</c:v>
                </c:pt>
                <c:pt idx="1166">
                  <c:v>2.81E-4</c:v>
                </c:pt>
                <c:pt idx="1167">
                  <c:v>3.0200000000000002E-4</c:v>
                </c:pt>
                <c:pt idx="1168">
                  <c:v>2.92E-4</c:v>
                </c:pt>
                <c:pt idx="1169">
                  <c:v>2.81E-4</c:v>
                </c:pt>
                <c:pt idx="1170">
                  <c:v>2.81E-4</c:v>
                </c:pt>
                <c:pt idx="1171">
                  <c:v>3.0200000000000002E-4</c:v>
                </c:pt>
                <c:pt idx="1172">
                  <c:v>3.0200000000000002E-4</c:v>
                </c:pt>
                <c:pt idx="1173">
                  <c:v>2.92E-4</c:v>
                </c:pt>
                <c:pt idx="1174">
                  <c:v>3.0200000000000002E-4</c:v>
                </c:pt>
                <c:pt idx="1175">
                  <c:v>3.1300000000000002E-4</c:v>
                </c:pt>
                <c:pt idx="1176">
                  <c:v>3.0200000000000002E-4</c:v>
                </c:pt>
                <c:pt idx="1177">
                  <c:v>3.1300000000000002E-4</c:v>
                </c:pt>
                <c:pt idx="1178">
                  <c:v>3.0200000000000002E-4</c:v>
                </c:pt>
                <c:pt idx="1179">
                  <c:v>3.1300000000000002E-4</c:v>
                </c:pt>
                <c:pt idx="1180">
                  <c:v>3.0200000000000002E-4</c:v>
                </c:pt>
                <c:pt idx="1181">
                  <c:v>3.1300000000000002E-4</c:v>
                </c:pt>
                <c:pt idx="1182">
                  <c:v>3.0200000000000002E-4</c:v>
                </c:pt>
                <c:pt idx="1183">
                  <c:v>2.92E-4</c:v>
                </c:pt>
                <c:pt idx="1184">
                  <c:v>3.0200000000000002E-4</c:v>
                </c:pt>
                <c:pt idx="1185">
                  <c:v>2.92E-4</c:v>
                </c:pt>
                <c:pt idx="1186">
                  <c:v>2.81E-4</c:v>
                </c:pt>
                <c:pt idx="1187">
                  <c:v>3.0200000000000002E-4</c:v>
                </c:pt>
                <c:pt idx="1188">
                  <c:v>2.92E-4</c:v>
                </c:pt>
                <c:pt idx="1189">
                  <c:v>2.92E-4</c:v>
                </c:pt>
                <c:pt idx="1190">
                  <c:v>2.7E-4</c:v>
                </c:pt>
                <c:pt idx="1191">
                  <c:v>2.81E-4</c:v>
                </c:pt>
                <c:pt idx="1192">
                  <c:v>2.81E-4</c:v>
                </c:pt>
                <c:pt idx="1193">
                  <c:v>2.7E-4</c:v>
                </c:pt>
                <c:pt idx="1194">
                  <c:v>2.5999999999999998E-4</c:v>
                </c:pt>
                <c:pt idx="1195">
                  <c:v>2.5999999999999998E-4</c:v>
                </c:pt>
                <c:pt idx="1196">
                  <c:v>2.4899999999999998E-4</c:v>
                </c:pt>
                <c:pt idx="1197">
                  <c:v>2.5999999999999998E-4</c:v>
                </c:pt>
                <c:pt idx="1198">
                  <c:v>2.3800000000000001E-4</c:v>
                </c:pt>
                <c:pt idx="1199">
                  <c:v>2.3800000000000001E-4</c:v>
                </c:pt>
                <c:pt idx="1200">
                  <c:v>2.2800000000000001E-4</c:v>
                </c:pt>
                <c:pt idx="1201">
                  <c:v>2.1699999999999999E-4</c:v>
                </c:pt>
                <c:pt idx="1202">
                  <c:v>1.9599999999999999E-4</c:v>
                </c:pt>
                <c:pt idx="1203">
                  <c:v>2.1699999999999999E-4</c:v>
                </c:pt>
                <c:pt idx="1204">
                  <c:v>2.0599999999999999E-4</c:v>
                </c:pt>
                <c:pt idx="1205">
                  <c:v>2.0599999999999999E-4</c:v>
                </c:pt>
                <c:pt idx="1206">
                  <c:v>1.85E-4</c:v>
                </c:pt>
                <c:pt idx="1207">
                  <c:v>2.0599999999999999E-4</c:v>
                </c:pt>
                <c:pt idx="1208">
                  <c:v>1.9599999999999999E-4</c:v>
                </c:pt>
                <c:pt idx="1209">
                  <c:v>1.85E-4</c:v>
                </c:pt>
                <c:pt idx="1210">
                  <c:v>1.74E-4</c:v>
                </c:pt>
                <c:pt idx="1211">
                  <c:v>1.74E-4</c:v>
                </c:pt>
                <c:pt idx="1212">
                  <c:v>1.64E-4</c:v>
                </c:pt>
                <c:pt idx="1213">
                  <c:v>1.74E-4</c:v>
                </c:pt>
                <c:pt idx="1214">
                  <c:v>1.5300000000000001E-4</c:v>
                </c:pt>
                <c:pt idx="1215">
                  <c:v>1.5300000000000001E-4</c:v>
                </c:pt>
                <c:pt idx="1216">
                  <c:v>1.64E-4</c:v>
                </c:pt>
                <c:pt idx="1217">
                  <c:v>1.5300000000000001E-4</c:v>
                </c:pt>
                <c:pt idx="1218">
                  <c:v>1.4200000000000001E-4</c:v>
                </c:pt>
                <c:pt idx="1219">
                  <c:v>1.64E-4</c:v>
                </c:pt>
                <c:pt idx="1220">
                  <c:v>1.5300000000000001E-4</c:v>
                </c:pt>
                <c:pt idx="1221">
                  <c:v>1.4200000000000001E-4</c:v>
                </c:pt>
                <c:pt idx="1222">
                  <c:v>1.5300000000000001E-4</c:v>
                </c:pt>
                <c:pt idx="1223">
                  <c:v>1.4200000000000001E-4</c:v>
                </c:pt>
                <c:pt idx="1224">
                  <c:v>1.64E-4</c:v>
                </c:pt>
                <c:pt idx="1225">
                  <c:v>1.5300000000000001E-4</c:v>
                </c:pt>
                <c:pt idx="1226">
                  <c:v>1.5300000000000001E-4</c:v>
                </c:pt>
                <c:pt idx="1227">
                  <c:v>1.4200000000000001E-4</c:v>
                </c:pt>
                <c:pt idx="1228">
                  <c:v>1.5300000000000001E-4</c:v>
                </c:pt>
                <c:pt idx="1229">
                  <c:v>1.5300000000000001E-4</c:v>
                </c:pt>
                <c:pt idx="1230">
                  <c:v>1.5300000000000001E-4</c:v>
                </c:pt>
                <c:pt idx="1231">
                  <c:v>1.5300000000000001E-4</c:v>
                </c:pt>
                <c:pt idx="1232">
                  <c:v>1.4200000000000001E-4</c:v>
                </c:pt>
                <c:pt idx="1233">
                  <c:v>1.5300000000000001E-4</c:v>
                </c:pt>
                <c:pt idx="1234">
                  <c:v>1.3200000000000001E-4</c:v>
                </c:pt>
                <c:pt idx="1235">
                  <c:v>1.64E-4</c:v>
                </c:pt>
                <c:pt idx="1236">
                  <c:v>1.5300000000000001E-4</c:v>
                </c:pt>
                <c:pt idx="1237">
                  <c:v>1.5300000000000001E-4</c:v>
                </c:pt>
                <c:pt idx="1238">
                  <c:v>1.5300000000000001E-4</c:v>
                </c:pt>
                <c:pt idx="1239">
                  <c:v>1.64E-4</c:v>
                </c:pt>
                <c:pt idx="1240">
                  <c:v>1.74E-4</c:v>
                </c:pt>
                <c:pt idx="1241">
                  <c:v>1.5300000000000001E-4</c:v>
                </c:pt>
                <c:pt idx="1242">
                  <c:v>1.64E-4</c:v>
                </c:pt>
                <c:pt idx="1243">
                  <c:v>1.4200000000000001E-4</c:v>
                </c:pt>
                <c:pt idx="1244">
                  <c:v>1.4200000000000001E-4</c:v>
                </c:pt>
                <c:pt idx="1245">
                  <c:v>1.5300000000000001E-4</c:v>
                </c:pt>
                <c:pt idx="1246">
                  <c:v>1.5300000000000001E-4</c:v>
                </c:pt>
                <c:pt idx="1247">
                  <c:v>1.3200000000000001E-4</c:v>
                </c:pt>
                <c:pt idx="1248">
                  <c:v>1.3200000000000001E-4</c:v>
                </c:pt>
                <c:pt idx="1249">
                  <c:v>1.3200000000000001E-4</c:v>
                </c:pt>
                <c:pt idx="1250">
                  <c:v>1.21E-4</c:v>
                </c:pt>
                <c:pt idx="1251">
                  <c:v>1.21E-4</c:v>
                </c:pt>
                <c:pt idx="1252">
                  <c:v>1.21E-4</c:v>
                </c:pt>
                <c:pt idx="1253">
                  <c:v>1.1E-4</c:v>
                </c:pt>
                <c:pt idx="1254">
                  <c:v>1.21E-4</c:v>
                </c:pt>
                <c:pt idx="1255">
                  <c:v>1.21E-4</c:v>
                </c:pt>
                <c:pt idx="1256">
                  <c:v>1.21E-4</c:v>
                </c:pt>
                <c:pt idx="1257">
                  <c:v>1E-4</c:v>
                </c:pt>
                <c:pt idx="1258">
                  <c:v>1E-4</c:v>
                </c:pt>
                <c:pt idx="1259">
                  <c:v>8.8999999999999995E-5</c:v>
                </c:pt>
                <c:pt idx="1260">
                  <c:v>7.7999999999999999E-5</c:v>
                </c:pt>
                <c:pt idx="1261">
                  <c:v>1E-4</c:v>
                </c:pt>
                <c:pt idx="1262">
                  <c:v>8.8999999999999995E-5</c:v>
                </c:pt>
                <c:pt idx="1263">
                  <c:v>6.7999999999999999E-5</c:v>
                </c:pt>
                <c:pt idx="1264">
                  <c:v>7.7999999999999999E-5</c:v>
                </c:pt>
                <c:pt idx="1265">
                  <c:v>4.6E-5</c:v>
                </c:pt>
                <c:pt idx="1266">
                  <c:v>5.7000000000000003E-5</c:v>
                </c:pt>
                <c:pt idx="1267">
                  <c:v>7.7999999999999999E-5</c:v>
                </c:pt>
                <c:pt idx="1268">
                  <c:v>6.7999999999999999E-5</c:v>
                </c:pt>
                <c:pt idx="1269">
                  <c:v>4.6E-5</c:v>
                </c:pt>
                <c:pt idx="1270">
                  <c:v>5.7000000000000003E-5</c:v>
                </c:pt>
                <c:pt idx="1271">
                  <c:v>6.7999999999999999E-5</c:v>
                </c:pt>
                <c:pt idx="1272">
                  <c:v>6.7999999999999999E-5</c:v>
                </c:pt>
                <c:pt idx="1273">
                  <c:v>4.6E-5</c:v>
                </c:pt>
                <c:pt idx="1274">
                  <c:v>4.6E-5</c:v>
                </c:pt>
                <c:pt idx="1275">
                  <c:v>4.6E-5</c:v>
                </c:pt>
                <c:pt idx="1276">
                  <c:v>5.7000000000000003E-5</c:v>
                </c:pt>
                <c:pt idx="1277">
                  <c:v>6.7999999999999999E-5</c:v>
                </c:pt>
                <c:pt idx="1278">
                  <c:v>4.6E-5</c:v>
                </c:pt>
                <c:pt idx="1279">
                  <c:v>3.6000000000000001E-5</c:v>
                </c:pt>
                <c:pt idx="1280">
                  <c:v>5.7000000000000003E-5</c:v>
                </c:pt>
                <c:pt idx="1281">
                  <c:v>4.6E-5</c:v>
                </c:pt>
                <c:pt idx="1282">
                  <c:v>4.6E-5</c:v>
                </c:pt>
                <c:pt idx="1283">
                  <c:v>5.7000000000000003E-5</c:v>
                </c:pt>
                <c:pt idx="1284">
                  <c:v>5.7000000000000003E-5</c:v>
                </c:pt>
                <c:pt idx="1285">
                  <c:v>6.7999999999999999E-5</c:v>
                </c:pt>
                <c:pt idx="1286">
                  <c:v>4.6E-5</c:v>
                </c:pt>
                <c:pt idx="1287">
                  <c:v>6.7999999999999999E-5</c:v>
                </c:pt>
                <c:pt idx="1288">
                  <c:v>6.7999999999999999E-5</c:v>
                </c:pt>
                <c:pt idx="1289">
                  <c:v>6.7999999999999999E-5</c:v>
                </c:pt>
                <c:pt idx="1290">
                  <c:v>5.7000000000000003E-5</c:v>
                </c:pt>
                <c:pt idx="1291">
                  <c:v>4.6E-5</c:v>
                </c:pt>
                <c:pt idx="1292">
                  <c:v>6.7999999999999999E-5</c:v>
                </c:pt>
                <c:pt idx="1293">
                  <c:v>5.7000000000000003E-5</c:v>
                </c:pt>
                <c:pt idx="1294">
                  <c:v>5.7000000000000003E-5</c:v>
                </c:pt>
                <c:pt idx="1295">
                  <c:v>4.6E-5</c:v>
                </c:pt>
                <c:pt idx="1296">
                  <c:v>5.7000000000000003E-5</c:v>
                </c:pt>
                <c:pt idx="1297">
                  <c:v>3.6000000000000001E-5</c:v>
                </c:pt>
                <c:pt idx="1298">
                  <c:v>3.6000000000000001E-5</c:v>
                </c:pt>
                <c:pt idx="1299">
                  <c:v>5.7000000000000003E-5</c:v>
                </c:pt>
                <c:pt idx="1300">
                  <c:v>5.7000000000000003E-5</c:v>
                </c:pt>
                <c:pt idx="1301">
                  <c:v>5.7000000000000003E-5</c:v>
                </c:pt>
                <c:pt idx="1302">
                  <c:v>3.6000000000000001E-5</c:v>
                </c:pt>
                <c:pt idx="1303">
                  <c:v>4.6E-5</c:v>
                </c:pt>
                <c:pt idx="1304">
                  <c:v>4.6E-5</c:v>
                </c:pt>
                <c:pt idx="1305">
                  <c:v>3.6000000000000001E-5</c:v>
                </c:pt>
                <c:pt idx="1306">
                  <c:v>2.5000000000000001E-5</c:v>
                </c:pt>
                <c:pt idx="1307">
                  <c:v>3.9999999999999998E-6</c:v>
                </c:pt>
                <c:pt idx="1308">
                  <c:v>2.5000000000000001E-5</c:v>
                </c:pt>
                <c:pt idx="1309">
                  <c:v>3.9999999999999998E-6</c:v>
                </c:pt>
                <c:pt idx="1310">
                  <c:v>1.4E-5</c:v>
                </c:pt>
                <c:pt idx="1311">
                  <c:v>-6.9999999999999999E-6</c:v>
                </c:pt>
                <c:pt idx="1312">
                  <c:v>-1.8E-5</c:v>
                </c:pt>
                <c:pt idx="1313">
                  <c:v>-1.8E-5</c:v>
                </c:pt>
                <c:pt idx="1314">
                  <c:v>-2.8E-5</c:v>
                </c:pt>
                <c:pt idx="1315">
                  <c:v>-1.8E-5</c:v>
                </c:pt>
                <c:pt idx="1316">
                  <c:v>-3.8999999999999999E-5</c:v>
                </c:pt>
                <c:pt idx="1317">
                  <c:v>-3.8999999999999999E-5</c:v>
                </c:pt>
                <c:pt idx="1318">
                  <c:v>-6.0000000000000002E-5</c:v>
                </c:pt>
                <c:pt idx="1319">
                  <c:v>-6.0000000000000002E-5</c:v>
                </c:pt>
                <c:pt idx="1320">
                  <c:v>-7.1000000000000005E-5</c:v>
                </c:pt>
                <c:pt idx="1321">
                  <c:v>-7.1000000000000005E-5</c:v>
                </c:pt>
                <c:pt idx="1322">
                  <c:v>-8.2000000000000001E-5</c:v>
                </c:pt>
                <c:pt idx="1323">
                  <c:v>-8.2000000000000001E-5</c:v>
                </c:pt>
                <c:pt idx="1324">
                  <c:v>-9.2E-5</c:v>
                </c:pt>
                <c:pt idx="1325">
                  <c:v>-8.2000000000000001E-5</c:v>
                </c:pt>
                <c:pt idx="1326">
                  <c:v>-8.2000000000000001E-5</c:v>
                </c:pt>
                <c:pt idx="1327">
                  <c:v>-1.1400000000000001E-4</c:v>
                </c:pt>
                <c:pt idx="1328">
                  <c:v>-1.03E-4</c:v>
                </c:pt>
                <c:pt idx="1329">
                  <c:v>-1.2400000000000001E-4</c:v>
                </c:pt>
                <c:pt idx="1330">
                  <c:v>-1.2400000000000001E-4</c:v>
                </c:pt>
                <c:pt idx="1331">
                  <c:v>-1.1400000000000001E-4</c:v>
                </c:pt>
                <c:pt idx="1332">
                  <c:v>-1.2400000000000001E-4</c:v>
                </c:pt>
                <c:pt idx="1333">
                  <c:v>-1.2400000000000001E-4</c:v>
                </c:pt>
                <c:pt idx="1334">
                  <c:v>-1.1400000000000001E-4</c:v>
                </c:pt>
                <c:pt idx="1335">
                  <c:v>-1.2400000000000001E-4</c:v>
                </c:pt>
                <c:pt idx="1336">
                  <c:v>-1.1400000000000001E-4</c:v>
                </c:pt>
                <c:pt idx="1337">
                  <c:v>-1.2400000000000001E-4</c:v>
                </c:pt>
                <c:pt idx="1338">
                  <c:v>-1.35E-4</c:v>
                </c:pt>
                <c:pt idx="1339">
                  <c:v>-1.2400000000000001E-4</c:v>
                </c:pt>
                <c:pt idx="1340">
                  <c:v>-1.35E-4</c:v>
                </c:pt>
                <c:pt idx="1341">
                  <c:v>-1.2400000000000001E-4</c:v>
                </c:pt>
                <c:pt idx="1342">
                  <c:v>-1.1400000000000001E-4</c:v>
                </c:pt>
                <c:pt idx="1343">
                  <c:v>-1.35E-4</c:v>
                </c:pt>
                <c:pt idx="1344">
                  <c:v>-1.35E-4</c:v>
                </c:pt>
                <c:pt idx="1345">
                  <c:v>-1.35E-4</c:v>
                </c:pt>
                <c:pt idx="1346">
                  <c:v>-1.2400000000000001E-4</c:v>
                </c:pt>
                <c:pt idx="1347">
                  <c:v>-1.1400000000000001E-4</c:v>
                </c:pt>
                <c:pt idx="1348">
                  <c:v>-1.1400000000000001E-4</c:v>
                </c:pt>
                <c:pt idx="1349">
                  <c:v>-1.2400000000000001E-4</c:v>
                </c:pt>
                <c:pt idx="1350">
                  <c:v>-1.2400000000000001E-4</c:v>
                </c:pt>
                <c:pt idx="1351">
                  <c:v>-1.03E-4</c:v>
                </c:pt>
                <c:pt idx="1352">
                  <c:v>-1.1400000000000001E-4</c:v>
                </c:pt>
                <c:pt idx="1353">
                  <c:v>-1.1400000000000001E-4</c:v>
                </c:pt>
                <c:pt idx="1354">
                  <c:v>-1.1400000000000001E-4</c:v>
                </c:pt>
                <c:pt idx="1355">
                  <c:v>-1.1400000000000001E-4</c:v>
                </c:pt>
                <c:pt idx="1356">
                  <c:v>-1.2400000000000001E-4</c:v>
                </c:pt>
                <c:pt idx="1357">
                  <c:v>-1.2400000000000001E-4</c:v>
                </c:pt>
                <c:pt idx="1358">
                  <c:v>-1.2400000000000001E-4</c:v>
                </c:pt>
                <c:pt idx="1359">
                  <c:v>-1.1400000000000001E-4</c:v>
                </c:pt>
                <c:pt idx="1360">
                  <c:v>-1.46E-4</c:v>
                </c:pt>
                <c:pt idx="1361">
                  <c:v>-1.2400000000000001E-4</c:v>
                </c:pt>
                <c:pt idx="1362">
                  <c:v>-1.35E-4</c:v>
                </c:pt>
                <c:pt idx="1363">
                  <c:v>-1.2400000000000001E-4</c:v>
                </c:pt>
                <c:pt idx="1364">
                  <c:v>-1.35E-4</c:v>
                </c:pt>
                <c:pt idx="1365">
                  <c:v>-1.2400000000000001E-4</c:v>
                </c:pt>
                <c:pt idx="1366">
                  <c:v>-1.2400000000000001E-4</c:v>
                </c:pt>
                <c:pt idx="1367">
                  <c:v>-1.35E-4</c:v>
                </c:pt>
                <c:pt idx="1368">
                  <c:v>-1.46E-4</c:v>
                </c:pt>
                <c:pt idx="1369">
                  <c:v>-1.46E-4</c:v>
                </c:pt>
                <c:pt idx="1370">
                  <c:v>-1.56E-4</c:v>
                </c:pt>
                <c:pt idx="1371">
                  <c:v>-1.56E-4</c:v>
                </c:pt>
                <c:pt idx="1372">
                  <c:v>-1.46E-4</c:v>
                </c:pt>
                <c:pt idx="1373">
                  <c:v>-1.56E-4</c:v>
                </c:pt>
                <c:pt idx="1374">
                  <c:v>-1.46E-4</c:v>
                </c:pt>
                <c:pt idx="1375">
                  <c:v>-1.35E-4</c:v>
                </c:pt>
                <c:pt idx="1376">
                  <c:v>-1.46E-4</c:v>
                </c:pt>
                <c:pt idx="1377">
                  <c:v>-1.56E-4</c:v>
                </c:pt>
                <c:pt idx="1378">
                  <c:v>-1.46E-4</c:v>
                </c:pt>
                <c:pt idx="1379">
                  <c:v>-1.35E-4</c:v>
                </c:pt>
                <c:pt idx="1380">
                  <c:v>-1.35E-4</c:v>
                </c:pt>
                <c:pt idx="1381">
                  <c:v>-1.35E-4</c:v>
                </c:pt>
                <c:pt idx="1382">
                  <c:v>-1.2400000000000001E-4</c:v>
                </c:pt>
                <c:pt idx="1383">
                  <c:v>-1.2400000000000001E-4</c:v>
                </c:pt>
                <c:pt idx="1384">
                  <c:v>-1.2400000000000001E-4</c:v>
                </c:pt>
                <c:pt idx="1385">
                  <c:v>-1.35E-4</c:v>
                </c:pt>
                <c:pt idx="1386">
                  <c:v>-1.2400000000000001E-4</c:v>
                </c:pt>
                <c:pt idx="1387">
                  <c:v>-1.03E-4</c:v>
                </c:pt>
                <c:pt idx="1388">
                  <c:v>-1.1400000000000001E-4</c:v>
                </c:pt>
                <c:pt idx="1389">
                  <c:v>-1.03E-4</c:v>
                </c:pt>
                <c:pt idx="1390">
                  <c:v>-8.2000000000000001E-5</c:v>
                </c:pt>
                <c:pt idx="1391">
                  <c:v>-8.2000000000000001E-5</c:v>
                </c:pt>
                <c:pt idx="1392">
                  <c:v>-8.2000000000000001E-5</c:v>
                </c:pt>
                <c:pt idx="1393">
                  <c:v>-7.1000000000000005E-5</c:v>
                </c:pt>
                <c:pt idx="1394">
                  <c:v>-5.0000000000000002E-5</c:v>
                </c:pt>
                <c:pt idx="1395">
                  <c:v>-3.8999999999999999E-5</c:v>
                </c:pt>
                <c:pt idx="1396">
                  <c:v>-2.8E-5</c:v>
                </c:pt>
                <c:pt idx="1397">
                  <c:v>-2.8E-5</c:v>
                </c:pt>
                <c:pt idx="1398">
                  <c:v>-1.8E-5</c:v>
                </c:pt>
                <c:pt idx="1399">
                  <c:v>-6.9999999999999999E-6</c:v>
                </c:pt>
                <c:pt idx="1400">
                  <c:v>3.9999999999999998E-6</c:v>
                </c:pt>
                <c:pt idx="1401">
                  <c:v>1.4E-5</c:v>
                </c:pt>
                <c:pt idx="1402">
                  <c:v>1.4E-5</c:v>
                </c:pt>
                <c:pt idx="1403">
                  <c:v>4.6E-5</c:v>
                </c:pt>
                <c:pt idx="1404">
                  <c:v>4.6E-5</c:v>
                </c:pt>
                <c:pt idx="1405">
                  <c:v>6.7999999999999999E-5</c:v>
                </c:pt>
                <c:pt idx="1406">
                  <c:v>7.7999999999999999E-5</c:v>
                </c:pt>
                <c:pt idx="1407">
                  <c:v>8.8999999999999995E-5</c:v>
                </c:pt>
                <c:pt idx="1408">
                  <c:v>8.8999999999999995E-5</c:v>
                </c:pt>
                <c:pt idx="1409">
                  <c:v>1E-4</c:v>
                </c:pt>
                <c:pt idx="1410">
                  <c:v>1.1E-4</c:v>
                </c:pt>
                <c:pt idx="1411">
                  <c:v>1.4200000000000001E-4</c:v>
                </c:pt>
                <c:pt idx="1412">
                  <c:v>1.3200000000000001E-4</c:v>
                </c:pt>
                <c:pt idx="1413">
                  <c:v>1.5300000000000001E-4</c:v>
                </c:pt>
                <c:pt idx="1414">
                  <c:v>1.64E-4</c:v>
                </c:pt>
                <c:pt idx="1415">
                  <c:v>1.74E-4</c:v>
                </c:pt>
                <c:pt idx="1416">
                  <c:v>1.85E-4</c:v>
                </c:pt>
                <c:pt idx="1417">
                  <c:v>1.85E-4</c:v>
                </c:pt>
                <c:pt idx="1418">
                  <c:v>1.9599999999999999E-4</c:v>
                </c:pt>
                <c:pt idx="1419">
                  <c:v>2.0599999999999999E-4</c:v>
                </c:pt>
                <c:pt idx="1420">
                  <c:v>2.2800000000000001E-4</c:v>
                </c:pt>
                <c:pt idx="1421">
                  <c:v>2.3800000000000001E-4</c:v>
                </c:pt>
                <c:pt idx="1422">
                  <c:v>2.4899999999999998E-4</c:v>
                </c:pt>
                <c:pt idx="1423">
                  <c:v>2.4899999999999998E-4</c:v>
                </c:pt>
                <c:pt idx="1424">
                  <c:v>2.5999999999999998E-4</c:v>
                </c:pt>
                <c:pt idx="1425">
                  <c:v>2.4899999999999998E-4</c:v>
                </c:pt>
                <c:pt idx="1426">
                  <c:v>2.7E-4</c:v>
                </c:pt>
                <c:pt idx="1427">
                  <c:v>2.92E-4</c:v>
                </c:pt>
                <c:pt idx="1428">
                  <c:v>2.81E-4</c:v>
                </c:pt>
                <c:pt idx="1429">
                  <c:v>2.92E-4</c:v>
                </c:pt>
                <c:pt idx="1430">
                  <c:v>2.92E-4</c:v>
                </c:pt>
                <c:pt idx="1431">
                  <c:v>3.2400000000000001E-4</c:v>
                </c:pt>
                <c:pt idx="1432">
                  <c:v>3.3399999999999999E-4</c:v>
                </c:pt>
                <c:pt idx="1433">
                  <c:v>3.2400000000000001E-4</c:v>
                </c:pt>
                <c:pt idx="1434">
                  <c:v>3.2400000000000001E-4</c:v>
                </c:pt>
                <c:pt idx="1435">
                  <c:v>3.6600000000000001E-4</c:v>
                </c:pt>
                <c:pt idx="1436">
                  <c:v>3.6600000000000001E-4</c:v>
                </c:pt>
                <c:pt idx="1437">
                  <c:v>3.6600000000000001E-4</c:v>
                </c:pt>
                <c:pt idx="1438">
                  <c:v>3.88E-4</c:v>
                </c:pt>
                <c:pt idx="1439">
                  <c:v>3.77E-4</c:v>
                </c:pt>
                <c:pt idx="1440">
                  <c:v>4.0900000000000002E-4</c:v>
                </c:pt>
                <c:pt idx="1441">
                  <c:v>3.9800000000000002E-4</c:v>
                </c:pt>
                <c:pt idx="1442">
                  <c:v>4.2000000000000002E-4</c:v>
                </c:pt>
                <c:pt idx="1443">
                  <c:v>4.4099999999999999E-4</c:v>
                </c:pt>
                <c:pt idx="1444">
                  <c:v>4.5199999999999998E-4</c:v>
                </c:pt>
                <c:pt idx="1445">
                  <c:v>4.5199999999999998E-4</c:v>
                </c:pt>
                <c:pt idx="1446">
                  <c:v>4.5199999999999998E-4</c:v>
                </c:pt>
                <c:pt idx="1447">
                  <c:v>4.84E-4</c:v>
                </c:pt>
                <c:pt idx="1448">
                  <c:v>4.9399999999999997E-4</c:v>
                </c:pt>
                <c:pt idx="1449">
                  <c:v>5.0500000000000002E-4</c:v>
                </c:pt>
                <c:pt idx="1450">
                  <c:v>5.0500000000000002E-4</c:v>
                </c:pt>
                <c:pt idx="1451">
                  <c:v>5.0500000000000002E-4</c:v>
                </c:pt>
                <c:pt idx="1452">
                  <c:v>5.4799999999999998E-4</c:v>
                </c:pt>
                <c:pt idx="1453">
                  <c:v>5.5800000000000001E-4</c:v>
                </c:pt>
                <c:pt idx="1454">
                  <c:v>5.6899999999999995E-4</c:v>
                </c:pt>
                <c:pt idx="1455">
                  <c:v>5.6899999999999995E-4</c:v>
                </c:pt>
                <c:pt idx="1456">
                  <c:v>5.9000000000000003E-4</c:v>
                </c:pt>
                <c:pt idx="1457">
                  <c:v>5.8E-4</c:v>
                </c:pt>
                <c:pt idx="1458">
                  <c:v>6.1200000000000002E-4</c:v>
                </c:pt>
                <c:pt idx="1459">
                  <c:v>6.3299999999999999E-4</c:v>
                </c:pt>
                <c:pt idx="1460">
                  <c:v>6.3299999999999999E-4</c:v>
                </c:pt>
                <c:pt idx="1461">
                  <c:v>6.4400000000000004E-4</c:v>
                </c:pt>
                <c:pt idx="1462">
                  <c:v>6.6500000000000001E-4</c:v>
                </c:pt>
                <c:pt idx="1463">
                  <c:v>6.6500000000000001E-4</c:v>
                </c:pt>
                <c:pt idx="1464">
                  <c:v>6.7599999999999995E-4</c:v>
                </c:pt>
                <c:pt idx="1465">
                  <c:v>6.8599999999999998E-4</c:v>
                </c:pt>
                <c:pt idx="1466">
                  <c:v>6.8599999999999998E-4</c:v>
                </c:pt>
                <c:pt idx="1467">
                  <c:v>7.0799999999999997E-4</c:v>
                </c:pt>
                <c:pt idx="1468">
                  <c:v>7.18E-4</c:v>
                </c:pt>
                <c:pt idx="1469">
                  <c:v>7.0799999999999997E-4</c:v>
                </c:pt>
                <c:pt idx="1470">
                  <c:v>7.2900000000000005E-4</c:v>
                </c:pt>
                <c:pt idx="1471">
                  <c:v>7.2900000000000005E-4</c:v>
                </c:pt>
                <c:pt idx="1472">
                  <c:v>7.2900000000000005E-4</c:v>
                </c:pt>
                <c:pt idx="1473">
                  <c:v>7.2900000000000005E-4</c:v>
                </c:pt>
                <c:pt idx="1474">
                  <c:v>7.3999999999999999E-4</c:v>
                </c:pt>
                <c:pt idx="1475">
                  <c:v>7.6099999999999996E-4</c:v>
                </c:pt>
                <c:pt idx="1476">
                  <c:v>7.3999999999999999E-4</c:v>
                </c:pt>
                <c:pt idx="1477">
                  <c:v>7.6099999999999996E-4</c:v>
                </c:pt>
                <c:pt idx="1478">
                  <c:v>7.6099999999999996E-4</c:v>
                </c:pt>
                <c:pt idx="1479">
                  <c:v>7.6099999999999996E-4</c:v>
                </c:pt>
                <c:pt idx="1480">
                  <c:v>7.6099999999999996E-4</c:v>
                </c:pt>
                <c:pt idx="1481">
                  <c:v>7.6099999999999996E-4</c:v>
                </c:pt>
                <c:pt idx="1482">
                  <c:v>7.6099999999999996E-4</c:v>
                </c:pt>
                <c:pt idx="1483">
                  <c:v>7.6099999999999996E-4</c:v>
                </c:pt>
                <c:pt idx="1484">
                  <c:v>7.7200000000000001E-4</c:v>
                </c:pt>
                <c:pt idx="1485">
                  <c:v>7.6099999999999996E-4</c:v>
                </c:pt>
                <c:pt idx="1486">
                  <c:v>7.7200000000000001E-4</c:v>
                </c:pt>
                <c:pt idx="1487">
                  <c:v>7.7200000000000001E-4</c:v>
                </c:pt>
                <c:pt idx="1488">
                  <c:v>7.8200000000000003E-4</c:v>
                </c:pt>
                <c:pt idx="1489">
                  <c:v>7.6099999999999996E-4</c:v>
                </c:pt>
                <c:pt idx="1490">
                  <c:v>7.6099999999999996E-4</c:v>
                </c:pt>
                <c:pt idx="1491">
                  <c:v>7.8200000000000003E-4</c:v>
                </c:pt>
                <c:pt idx="1492">
                  <c:v>7.7200000000000001E-4</c:v>
                </c:pt>
                <c:pt idx="1493">
                  <c:v>7.7200000000000001E-4</c:v>
                </c:pt>
                <c:pt idx="1494">
                  <c:v>7.6099999999999996E-4</c:v>
                </c:pt>
                <c:pt idx="1495">
                  <c:v>7.8200000000000003E-4</c:v>
                </c:pt>
                <c:pt idx="1496">
                  <c:v>7.7200000000000001E-4</c:v>
                </c:pt>
                <c:pt idx="1497">
                  <c:v>7.6099999999999996E-4</c:v>
                </c:pt>
                <c:pt idx="1498">
                  <c:v>7.5000000000000002E-4</c:v>
                </c:pt>
                <c:pt idx="1499">
                  <c:v>7.5000000000000002E-4</c:v>
                </c:pt>
                <c:pt idx="1500">
                  <c:v>7.7200000000000001E-4</c:v>
                </c:pt>
                <c:pt idx="1501">
                  <c:v>7.7200000000000001E-4</c:v>
                </c:pt>
                <c:pt idx="1502">
                  <c:v>7.7200000000000001E-4</c:v>
                </c:pt>
                <c:pt idx="1503">
                  <c:v>7.8200000000000003E-4</c:v>
                </c:pt>
                <c:pt idx="1504">
                  <c:v>7.7200000000000001E-4</c:v>
                </c:pt>
                <c:pt idx="1505">
                  <c:v>7.7200000000000001E-4</c:v>
                </c:pt>
                <c:pt idx="1506">
                  <c:v>7.6099999999999996E-4</c:v>
                </c:pt>
                <c:pt idx="1507">
                  <c:v>7.8200000000000003E-4</c:v>
                </c:pt>
                <c:pt idx="1508">
                  <c:v>7.8200000000000003E-4</c:v>
                </c:pt>
                <c:pt idx="1509">
                  <c:v>7.8200000000000003E-4</c:v>
                </c:pt>
                <c:pt idx="1510">
                  <c:v>7.8200000000000003E-4</c:v>
                </c:pt>
                <c:pt idx="1511">
                  <c:v>8.0400000000000003E-4</c:v>
                </c:pt>
                <c:pt idx="1512">
                  <c:v>7.9299999999999998E-4</c:v>
                </c:pt>
                <c:pt idx="1513">
                  <c:v>7.8200000000000003E-4</c:v>
                </c:pt>
                <c:pt idx="1514">
                  <c:v>8.0400000000000003E-4</c:v>
                </c:pt>
                <c:pt idx="1515">
                  <c:v>7.8200000000000003E-4</c:v>
                </c:pt>
                <c:pt idx="1516">
                  <c:v>7.7200000000000001E-4</c:v>
                </c:pt>
                <c:pt idx="1517">
                  <c:v>8.0400000000000003E-4</c:v>
                </c:pt>
                <c:pt idx="1518">
                  <c:v>8.1400000000000005E-4</c:v>
                </c:pt>
                <c:pt idx="1519">
                  <c:v>7.8200000000000003E-4</c:v>
                </c:pt>
                <c:pt idx="1520">
                  <c:v>8.0400000000000003E-4</c:v>
                </c:pt>
                <c:pt idx="1521">
                  <c:v>7.9299999999999998E-4</c:v>
                </c:pt>
                <c:pt idx="1522">
                  <c:v>8.0400000000000003E-4</c:v>
                </c:pt>
                <c:pt idx="1523">
                  <c:v>8.0400000000000003E-4</c:v>
                </c:pt>
                <c:pt idx="1524">
                  <c:v>8.0400000000000003E-4</c:v>
                </c:pt>
                <c:pt idx="1525">
                  <c:v>7.8200000000000003E-4</c:v>
                </c:pt>
                <c:pt idx="1526">
                  <c:v>7.9299999999999998E-4</c:v>
                </c:pt>
                <c:pt idx="1527">
                  <c:v>7.9299999999999998E-4</c:v>
                </c:pt>
                <c:pt idx="1528">
                  <c:v>7.9299999999999998E-4</c:v>
                </c:pt>
                <c:pt idx="1529">
                  <c:v>7.8200000000000003E-4</c:v>
                </c:pt>
                <c:pt idx="1530">
                  <c:v>7.8200000000000003E-4</c:v>
                </c:pt>
                <c:pt idx="1531">
                  <c:v>7.9299999999999998E-4</c:v>
                </c:pt>
                <c:pt idx="1532">
                  <c:v>7.8200000000000003E-4</c:v>
                </c:pt>
                <c:pt idx="1533">
                  <c:v>7.8200000000000003E-4</c:v>
                </c:pt>
                <c:pt idx="1534">
                  <c:v>7.6099999999999996E-4</c:v>
                </c:pt>
                <c:pt idx="1535">
                  <c:v>7.7200000000000001E-4</c:v>
                </c:pt>
                <c:pt idx="1536">
                  <c:v>7.6099999999999996E-4</c:v>
                </c:pt>
                <c:pt idx="1537">
                  <c:v>7.3999999999999999E-4</c:v>
                </c:pt>
                <c:pt idx="1538">
                  <c:v>7.6099999999999996E-4</c:v>
                </c:pt>
                <c:pt idx="1539">
                  <c:v>7.7200000000000001E-4</c:v>
                </c:pt>
                <c:pt idx="1540">
                  <c:v>7.5000000000000002E-4</c:v>
                </c:pt>
                <c:pt idx="1541">
                  <c:v>7.2900000000000005E-4</c:v>
                </c:pt>
                <c:pt idx="1542">
                  <c:v>7.5000000000000002E-4</c:v>
                </c:pt>
                <c:pt idx="1543">
                  <c:v>7.3999999999999999E-4</c:v>
                </c:pt>
                <c:pt idx="1544">
                  <c:v>7.3999999999999999E-4</c:v>
                </c:pt>
                <c:pt idx="1545">
                  <c:v>7.2900000000000005E-4</c:v>
                </c:pt>
                <c:pt idx="1546">
                  <c:v>7.18E-4</c:v>
                </c:pt>
                <c:pt idx="1547">
                  <c:v>7.18E-4</c:v>
                </c:pt>
                <c:pt idx="1548">
                  <c:v>7.0799999999999997E-4</c:v>
                </c:pt>
                <c:pt idx="1549">
                  <c:v>7.0799999999999997E-4</c:v>
                </c:pt>
                <c:pt idx="1550">
                  <c:v>6.9700000000000003E-4</c:v>
                </c:pt>
                <c:pt idx="1551">
                  <c:v>6.9700000000000003E-4</c:v>
                </c:pt>
                <c:pt idx="1552">
                  <c:v>6.9700000000000003E-4</c:v>
                </c:pt>
                <c:pt idx="1553">
                  <c:v>6.9700000000000003E-4</c:v>
                </c:pt>
                <c:pt idx="1554">
                  <c:v>6.9700000000000003E-4</c:v>
                </c:pt>
                <c:pt idx="1555">
                  <c:v>6.9700000000000003E-4</c:v>
                </c:pt>
                <c:pt idx="1556">
                  <c:v>6.8599999999999998E-4</c:v>
                </c:pt>
                <c:pt idx="1557">
                  <c:v>6.8599999999999998E-4</c:v>
                </c:pt>
                <c:pt idx="1558">
                  <c:v>6.8599999999999998E-4</c:v>
                </c:pt>
                <c:pt idx="1559">
                  <c:v>6.8599999999999998E-4</c:v>
                </c:pt>
                <c:pt idx="1560">
                  <c:v>6.8599999999999998E-4</c:v>
                </c:pt>
                <c:pt idx="1561">
                  <c:v>6.7599999999999995E-4</c:v>
                </c:pt>
                <c:pt idx="1562">
                  <c:v>6.8599999999999998E-4</c:v>
                </c:pt>
                <c:pt idx="1563">
                  <c:v>6.8599999999999998E-4</c:v>
                </c:pt>
                <c:pt idx="1564">
                  <c:v>6.8599999999999998E-4</c:v>
                </c:pt>
                <c:pt idx="1565">
                  <c:v>6.8599999999999998E-4</c:v>
                </c:pt>
                <c:pt idx="1566">
                  <c:v>7.0799999999999997E-4</c:v>
                </c:pt>
                <c:pt idx="1567">
                  <c:v>6.9700000000000003E-4</c:v>
                </c:pt>
                <c:pt idx="1568">
                  <c:v>6.9700000000000003E-4</c:v>
                </c:pt>
                <c:pt idx="1569">
                  <c:v>7.0799999999999997E-4</c:v>
                </c:pt>
                <c:pt idx="1570">
                  <c:v>6.9700000000000003E-4</c:v>
                </c:pt>
                <c:pt idx="1571">
                  <c:v>7.18E-4</c:v>
                </c:pt>
                <c:pt idx="1572">
                  <c:v>7.0799999999999997E-4</c:v>
                </c:pt>
                <c:pt idx="1573">
                  <c:v>7.0799999999999997E-4</c:v>
                </c:pt>
                <c:pt idx="1574">
                  <c:v>7.18E-4</c:v>
                </c:pt>
                <c:pt idx="1575">
                  <c:v>7.18E-4</c:v>
                </c:pt>
                <c:pt idx="1576">
                  <c:v>7.18E-4</c:v>
                </c:pt>
                <c:pt idx="1577">
                  <c:v>7.2900000000000005E-4</c:v>
                </c:pt>
                <c:pt idx="1578">
                  <c:v>7.2900000000000005E-4</c:v>
                </c:pt>
                <c:pt idx="1579">
                  <c:v>7.18E-4</c:v>
                </c:pt>
                <c:pt idx="1580">
                  <c:v>7.2900000000000005E-4</c:v>
                </c:pt>
                <c:pt idx="1581">
                  <c:v>7.2900000000000005E-4</c:v>
                </c:pt>
                <c:pt idx="1582">
                  <c:v>7.2900000000000005E-4</c:v>
                </c:pt>
                <c:pt idx="1583">
                  <c:v>7.3999999999999999E-4</c:v>
                </c:pt>
                <c:pt idx="1584">
                  <c:v>7.5000000000000002E-4</c:v>
                </c:pt>
                <c:pt idx="1585">
                  <c:v>7.3999999999999999E-4</c:v>
                </c:pt>
                <c:pt idx="1586">
                  <c:v>7.2900000000000005E-4</c:v>
                </c:pt>
                <c:pt idx="1587">
                  <c:v>7.2900000000000005E-4</c:v>
                </c:pt>
                <c:pt idx="1588">
                  <c:v>7.18E-4</c:v>
                </c:pt>
                <c:pt idx="1589">
                  <c:v>7.18E-4</c:v>
                </c:pt>
                <c:pt idx="1590">
                  <c:v>7.0799999999999997E-4</c:v>
                </c:pt>
                <c:pt idx="1591">
                  <c:v>7.2900000000000005E-4</c:v>
                </c:pt>
                <c:pt idx="1592">
                  <c:v>7.2900000000000005E-4</c:v>
                </c:pt>
                <c:pt idx="1593">
                  <c:v>7.18E-4</c:v>
                </c:pt>
                <c:pt idx="1594">
                  <c:v>7.0799999999999997E-4</c:v>
                </c:pt>
                <c:pt idx="1595">
                  <c:v>6.9700000000000003E-4</c:v>
                </c:pt>
                <c:pt idx="1596">
                  <c:v>6.9700000000000003E-4</c:v>
                </c:pt>
                <c:pt idx="1597">
                  <c:v>6.9700000000000003E-4</c:v>
                </c:pt>
                <c:pt idx="1598">
                  <c:v>7.0799999999999997E-4</c:v>
                </c:pt>
                <c:pt idx="1599">
                  <c:v>6.9700000000000003E-4</c:v>
                </c:pt>
                <c:pt idx="1600">
                  <c:v>6.7599999999999995E-4</c:v>
                </c:pt>
                <c:pt idx="1601">
                  <c:v>6.9700000000000003E-4</c:v>
                </c:pt>
                <c:pt idx="1602">
                  <c:v>6.8599999999999998E-4</c:v>
                </c:pt>
                <c:pt idx="1603">
                  <c:v>6.8599999999999998E-4</c:v>
                </c:pt>
                <c:pt idx="1604">
                  <c:v>6.6500000000000001E-4</c:v>
                </c:pt>
                <c:pt idx="1605">
                  <c:v>6.6500000000000001E-4</c:v>
                </c:pt>
                <c:pt idx="1606">
                  <c:v>6.6500000000000001E-4</c:v>
                </c:pt>
                <c:pt idx="1607">
                  <c:v>6.5399999999999996E-4</c:v>
                </c:pt>
                <c:pt idx="1608">
                  <c:v>6.4400000000000004E-4</c:v>
                </c:pt>
                <c:pt idx="1609">
                  <c:v>6.4400000000000004E-4</c:v>
                </c:pt>
                <c:pt idx="1610">
                  <c:v>6.6500000000000001E-4</c:v>
                </c:pt>
                <c:pt idx="1611">
                  <c:v>6.4400000000000004E-4</c:v>
                </c:pt>
                <c:pt idx="1612">
                  <c:v>6.3299999999999999E-4</c:v>
                </c:pt>
                <c:pt idx="1613">
                  <c:v>6.3299999999999999E-4</c:v>
                </c:pt>
                <c:pt idx="1614">
                  <c:v>6.3299999999999999E-4</c:v>
                </c:pt>
                <c:pt idx="1615">
                  <c:v>6.4400000000000004E-4</c:v>
                </c:pt>
                <c:pt idx="1616">
                  <c:v>6.3299999999999999E-4</c:v>
                </c:pt>
                <c:pt idx="1617">
                  <c:v>6.3299999999999999E-4</c:v>
                </c:pt>
                <c:pt idx="1618">
                  <c:v>6.3299999999999999E-4</c:v>
                </c:pt>
                <c:pt idx="1619">
                  <c:v>6.3299999999999999E-4</c:v>
                </c:pt>
                <c:pt idx="1620">
                  <c:v>6.2200000000000005E-4</c:v>
                </c:pt>
                <c:pt idx="1621">
                  <c:v>6.3299999999999999E-4</c:v>
                </c:pt>
                <c:pt idx="1622">
                  <c:v>6.2200000000000005E-4</c:v>
                </c:pt>
                <c:pt idx="1623">
                  <c:v>6.1200000000000002E-4</c:v>
                </c:pt>
                <c:pt idx="1624">
                  <c:v>6.0099999999999997E-4</c:v>
                </c:pt>
                <c:pt idx="1625">
                  <c:v>6.1200000000000002E-4</c:v>
                </c:pt>
                <c:pt idx="1626">
                  <c:v>6.1200000000000002E-4</c:v>
                </c:pt>
                <c:pt idx="1627">
                  <c:v>6.1200000000000002E-4</c:v>
                </c:pt>
                <c:pt idx="1628">
                  <c:v>6.0099999999999997E-4</c:v>
                </c:pt>
                <c:pt idx="1629">
                  <c:v>6.0099999999999997E-4</c:v>
                </c:pt>
                <c:pt idx="1630">
                  <c:v>6.1200000000000002E-4</c:v>
                </c:pt>
                <c:pt idx="1631">
                  <c:v>6.0099999999999997E-4</c:v>
                </c:pt>
                <c:pt idx="1632">
                  <c:v>6.1200000000000002E-4</c:v>
                </c:pt>
                <c:pt idx="1633">
                  <c:v>5.9000000000000003E-4</c:v>
                </c:pt>
                <c:pt idx="1634">
                  <c:v>5.8E-4</c:v>
                </c:pt>
                <c:pt idx="1635">
                  <c:v>5.8E-4</c:v>
                </c:pt>
                <c:pt idx="1636">
                  <c:v>5.6899999999999995E-4</c:v>
                </c:pt>
                <c:pt idx="1637">
                  <c:v>5.8E-4</c:v>
                </c:pt>
                <c:pt idx="1638">
                  <c:v>5.6899999999999995E-4</c:v>
                </c:pt>
                <c:pt idx="1639">
                  <c:v>5.6899999999999995E-4</c:v>
                </c:pt>
                <c:pt idx="1640">
                  <c:v>5.3700000000000004E-4</c:v>
                </c:pt>
                <c:pt idx="1641">
                  <c:v>5.4799999999999998E-4</c:v>
                </c:pt>
                <c:pt idx="1642">
                  <c:v>5.4799999999999998E-4</c:v>
                </c:pt>
                <c:pt idx="1643">
                  <c:v>5.1599999999999997E-4</c:v>
                </c:pt>
                <c:pt idx="1644">
                  <c:v>4.9399999999999997E-4</c:v>
                </c:pt>
                <c:pt idx="1645">
                  <c:v>5.0500000000000002E-4</c:v>
                </c:pt>
                <c:pt idx="1646">
                  <c:v>5.0500000000000002E-4</c:v>
                </c:pt>
                <c:pt idx="1647">
                  <c:v>4.9399999999999997E-4</c:v>
                </c:pt>
                <c:pt idx="1648">
                  <c:v>4.73E-4</c:v>
                </c:pt>
                <c:pt idx="1649">
                  <c:v>4.73E-4</c:v>
                </c:pt>
                <c:pt idx="1650">
                  <c:v>4.5199999999999998E-4</c:v>
                </c:pt>
                <c:pt idx="1651">
                  <c:v>4.5199999999999998E-4</c:v>
                </c:pt>
                <c:pt idx="1652">
                  <c:v>4.0900000000000002E-4</c:v>
                </c:pt>
                <c:pt idx="1653">
                  <c:v>4.2999999999999999E-4</c:v>
                </c:pt>
                <c:pt idx="1654">
                  <c:v>3.9800000000000002E-4</c:v>
                </c:pt>
                <c:pt idx="1655">
                  <c:v>3.77E-4</c:v>
                </c:pt>
                <c:pt idx="1656">
                  <c:v>3.4499999999999998E-4</c:v>
                </c:pt>
                <c:pt idx="1657">
                  <c:v>3.5599999999999998E-4</c:v>
                </c:pt>
                <c:pt idx="1658">
                  <c:v>3.4499999999999998E-4</c:v>
                </c:pt>
                <c:pt idx="1659">
                  <c:v>3.3399999999999999E-4</c:v>
                </c:pt>
                <c:pt idx="1660">
                  <c:v>3.1300000000000002E-4</c:v>
                </c:pt>
                <c:pt idx="1661">
                  <c:v>3.0200000000000002E-4</c:v>
                </c:pt>
                <c:pt idx="1662">
                  <c:v>2.7E-4</c:v>
                </c:pt>
                <c:pt idx="1663">
                  <c:v>2.7E-4</c:v>
                </c:pt>
                <c:pt idx="1664">
                  <c:v>2.7E-4</c:v>
                </c:pt>
                <c:pt idx="1665">
                  <c:v>2.4899999999999998E-4</c:v>
                </c:pt>
                <c:pt idx="1666">
                  <c:v>2.2800000000000001E-4</c:v>
                </c:pt>
                <c:pt idx="1667">
                  <c:v>2.3800000000000001E-4</c:v>
                </c:pt>
                <c:pt idx="1668">
                  <c:v>2.0599999999999999E-4</c:v>
                </c:pt>
                <c:pt idx="1669">
                  <c:v>1.9599999999999999E-4</c:v>
                </c:pt>
                <c:pt idx="1670">
                  <c:v>1.85E-4</c:v>
                </c:pt>
                <c:pt idx="1671">
                  <c:v>1.74E-4</c:v>
                </c:pt>
                <c:pt idx="1672">
                  <c:v>1.5300000000000001E-4</c:v>
                </c:pt>
                <c:pt idx="1673">
                  <c:v>1.5300000000000001E-4</c:v>
                </c:pt>
                <c:pt idx="1674">
                  <c:v>1.4200000000000001E-4</c:v>
                </c:pt>
                <c:pt idx="1675">
                  <c:v>1.3200000000000001E-4</c:v>
                </c:pt>
                <c:pt idx="1676">
                  <c:v>1.1E-4</c:v>
                </c:pt>
                <c:pt idx="1677">
                  <c:v>1E-4</c:v>
                </c:pt>
                <c:pt idx="1678">
                  <c:v>1E-4</c:v>
                </c:pt>
                <c:pt idx="1679">
                  <c:v>1E-4</c:v>
                </c:pt>
                <c:pt idx="1680">
                  <c:v>5.7000000000000003E-5</c:v>
                </c:pt>
                <c:pt idx="1681">
                  <c:v>5.7000000000000003E-5</c:v>
                </c:pt>
                <c:pt idx="1682">
                  <c:v>5.7000000000000003E-5</c:v>
                </c:pt>
                <c:pt idx="1683">
                  <c:v>4.6E-5</c:v>
                </c:pt>
                <c:pt idx="1684">
                  <c:v>3.6000000000000001E-5</c:v>
                </c:pt>
                <c:pt idx="1685">
                  <c:v>2.5000000000000001E-5</c:v>
                </c:pt>
                <c:pt idx="1686">
                  <c:v>2.5000000000000001E-5</c:v>
                </c:pt>
                <c:pt idx="1687">
                  <c:v>3.9999999999999998E-6</c:v>
                </c:pt>
                <c:pt idx="1688">
                  <c:v>3.9999999999999998E-6</c:v>
                </c:pt>
                <c:pt idx="1689">
                  <c:v>-6.9999999999999999E-6</c:v>
                </c:pt>
                <c:pt idx="1690">
                  <c:v>-1.8E-5</c:v>
                </c:pt>
                <c:pt idx="1691">
                  <c:v>-2.8E-5</c:v>
                </c:pt>
                <c:pt idx="1692">
                  <c:v>-6.0000000000000002E-5</c:v>
                </c:pt>
                <c:pt idx="1693">
                  <c:v>-3.8999999999999999E-5</c:v>
                </c:pt>
                <c:pt idx="1694">
                  <c:v>-5.0000000000000002E-5</c:v>
                </c:pt>
                <c:pt idx="1695">
                  <c:v>-6.0000000000000002E-5</c:v>
                </c:pt>
                <c:pt idx="1696">
                  <c:v>-7.1000000000000005E-5</c:v>
                </c:pt>
                <c:pt idx="1697">
                  <c:v>-8.2000000000000001E-5</c:v>
                </c:pt>
                <c:pt idx="1698">
                  <c:v>-9.2E-5</c:v>
                </c:pt>
                <c:pt idx="1699">
                  <c:v>-9.2E-5</c:v>
                </c:pt>
                <c:pt idx="1700">
                  <c:v>-1.2400000000000001E-4</c:v>
                </c:pt>
                <c:pt idx="1701">
                  <c:v>-1.35E-4</c:v>
                </c:pt>
                <c:pt idx="1702">
                  <c:v>-1.35E-4</c:v>
                </c:pt>
                <c:pt idx="1703">
                  <c:v>-1.56E-4</c:v>
                </c:pt>
                <c:pt idx="1704">
                  <c:v>-1.6699999999999999E-4</c:v>
                </c:pt>
                <c:pt idx="1705">
                  <c:v>-1.8799999999999999E-4</c:v>
                </c:pt>
                <c:pt idx="1706">
                  <c:v>-1.8799999999999999E-4</c:v>
                </c:pt>
                <c:pt idx="1707">
                  <c:v>-1.8799999999999999E-4</c:v>
                </c:pt>
                <c:pt idx="1708">
                  <c:v>-2.2000000000000001E-4</c:v>
                </c:pt>
                <c:pt idx="1709">
                  <c:v>-2.31E-4</c:v>
                </c:pt>
                <c:pt idx="1710">
                  <c:v>-2.31E-4</c:v>
                </c:pt>
                <c:pt idx="1711">
                  <c:v>-2.31E-4</c:v>
                </c:pt>
                <c:pt idx="1712">
                  <c:v>-2.52E-4</c:v>
                </c:pt>
                <c:pt idx="1713">
                  <c:v>-2.7399999999999999E-4</c:v>
                </c:pt>
                <c:pt idx="1714">
                  <c:v>-2.8400000000000002E-4</c:v>
                </c:pt>
                <c:pt idx="1715">
                  <c:v>-2.8400000000000002E-4</c:v>
                </c:pt>
                <c:pt idx="1716">
                  <c:v>-3.0600000000000001E-4</c:v>
                </c:pt>
                <c:pt idx="1717">
                  <c:v>-3.1599999999999998E-4</c:v>
                </c:pt>
                <c:pt idx="1718">
                  <c:v>-2.9500000000000001E-4</c:v>
                </c:pt>
                <c:pt idx="1719">
                  <c:v>-3.1599999999999998E-4</c:v>
                </c:pt>
                <c:pt idx="1720">
                  <c:v>-3.3799999999999998E-4</c:v>
                </c:pt>
                <c:pt idx="1721">
                  <c:v>-3.4900000000000003E-4</c:v>
                </c:pt>
                <c:pt idx="1722">
                  <c:v>-3.3799999999999998E-4</c:v>
                </c:pt>
                <c:pt idx="1723">
                  <c:v>-3.6999999999999999E-4</c:v>
                </c:pt>
                <c:pt idx="1724">
                  <c:v>-3.59E-4</c:v>
                </c:pt>
                <c:pt idx="1725">
                  <c:v>-3.6999999999999999E-4</c:v>
                </c:pt>
                <c:pt idx="1726">
                  <c:v>-3.6999999999999999E-4</c:v>
                </c:pt>
                <c:pt idx="1727">
                  <c:v>-3.8099999999999999E-4</c:v>
                </c:pt>
                <c:pt idx="1728">
                  <c:v>-3.8099999999999999E-4</c:v>
                </c:pt>
                <c:pt idx="1729">
                  <c:v>-3.8099999999999999E-4</c:v>
                </c:pt>
                <c:pt idx="1730">
                  <c:v>-3.9100000000000002E-4</c:v>
                </c:pt>
                <c:pt idx="1731">
                  <c:v>-3.9100000000000002E-4</c:v>
                </c:pt>
                <c:pt idx="1732">
                  <c:v>-3.9100000000000002E-4</c:v>
                </c:pt>
                <c:pt idx="1733">
                  <c:v>-4.0200000000000001E-4</c:v>
                </c:pt>
                <c:pt idx="1734">
                  <c:v>-4.0200000000000001E-4</c:v>
                </c:pt>
                <c:pt idx="1735">
                  <c:v>-3.9100000000000002E-4</c:v>
                </c:pt>
                <c:pt idx="1736">
                  <c:v>-4.0200000000000001E-4</c:v>
                </c:pt>
                <c:pt idx="1737">
                  <c:v>-4.0200000000000001E-4</c:v>
                </c:pt>
                <c:pt idx="1738">
                  <c:v>-3.6999999999999999E-4</c:v>
                </c:pt>
                <c:pt idx="1739">
                  <c:v>-3.8099999999999999E-4</c:v>
                </c:pt>
                <c:pt idx="1740">
                  <c:v>-3.9100000000000002E-4</c:v>
                </c:pt>
                <c:pt idx="1741">
                  <c:v>-3.8099999999999999E-4</c:v>
                </c:pt>
                <c:pt idx="1742">
                  <c:v>-4.0200000000000001E-4</c:v>
                </c:pt>
                <c:pt idx="1743">
                  <c:v>-3.8099999999999999E-4</c:v>
                </c:pt>
                <c:pt idx="1744">
                  <c:v>-3.6999999999999999E-4</c:v>
                </c:pt>
                <c:pt idx="1745">
                  <c:v>-3.6999999999999999E-4</c:v>
                </c:pt>
                <c:pt idx="1746">
                  <c:v>-3.6999999999999999E-4</c:v>
                </c:pt>
                <c:pt idx="1747">
                  <c:v>-3.6999999999999999E-4</c:v>
                </c:pt>
                <c:pt idx="1748">
                  <c:v>-3.6999999999999999E-4</c:v>
                </c:pt>
                <c:pt idx="1749">
                  <c:v>-3.4900000000000003E-4</c:v>
                </c:pt>
                <c:pt idx="1750">
                  <c:v>-3.59E-4</c:v>
                </c:pt>
                <c:pt idx="1751">
                  <c:v>-3.6999999999999999E-4</c:v>
                </c:pt>
                <c:pt idx="1752">
                  <c:v>-3.4900000000000003E-4</c:v>
                </c:pt>
                <c:pt idx="1753">
                  <c:v>-3.59E-4</c:v>
                </c:pt>
                <c:pt idx="1754">
                  <c:v>-3.4900000000000003E-4</c:v>
                </c:pt>
                <c:pt idx="1755">
                  <c:v>-3.59E-4</c:v>
                </c:pt>
                <c:pt idx="1756">
                  <c:v>-3.4900000000000003E-4</c:v>
                </c:pt>
                <c:pt idx="1757">
                  <c:v>-3.59E-4</c:v>
                </c:pt>
                <c:pt idx="1758">
                  <c:v>-3.2699999999999998E-4</c:v>
                </c:pt>
                <c:pt idx="1759">
                  <c:v>-3.2699999999999998E-4</c:v>
                </c:pt>
                <c:pt idx="1760">
                  <c:v>-3.4900000000000003E-4</c:v>
                </c:pt>
                <c:pt idx="1761">
                  <c:v>-3.3799999999999998E-4</c:v>
                </c:pt>
                <c:pt idx="1762">
                  <c:v>-3.2699999999999998E-4</c:v>
                </c:pt>
                <c:pt idx="1763">
                  <c:v>-3.1599999999999998E-4</c:v>
                </c:pt>
                <c:pt idx="1764">
                  <c:v>-3.3799999999999998E-4</c:v>
                </c:pt>
                <c:pt idx="1765">
                  <c:v>-3.2699999999999998E-4</c:v>
                </c:pt>
                <c:pt idx="1766">
                  <c:v>-3.1599999999999998E-4</c:v>
                </c:pt>
                <c:pt idx="1767">
                  <c:v>-3.3799999999999998E-4</c:v>
                </c:pt>
                <c:pt idx="1768">
                  <c:v>-3.2699999999999998E-4</c:v>
                </c:pt>
                <c:pt idx="1769">
                  <c:v>-3.2699999999999998E-4</c:v>
                </c:pt>
                <c:pt idx="1770">
                  <c:v>-3.0600000000000001E-4</c:v>
                </c:pt>
                <c:pt idx="1771">
                  <c:v>-3.3799999999999998E-4</c:v>
                </c:pt>
                <c:pt idx="1772">
                  <c:v>-3.0600000000000001E-4</c:v>
                </c:pt>
                <c:pt idx="1773">
                  <c:v>-3.1599999999999998E-4</c:v>
                </c:pt>
                <c:pt idx="1774">
                  <c:v>-3.1599999999999998E-4</c:v>
                </c:pt>
                <c:pt idx="1775">
                  <c:v>-3.0600000000000001E-4</c:v>
                </c:pt>
                <c:pt idx="1776">
                  <c:v>-3.2699999999999998E-4</c:v>
                </c:pt>
                <c:pt idx="1777">
                  <c:v>-3.1599999999999998E-4</c:v>
                </c:pt>
                <c:pt idx="1778">
                  <c:v>-3.1599999999999998E-4</c:v>
                </c:pt>
                <c:pt idx="1779">
                  <c:v>-3.0600000000000001E-4</c:v>
                </c:pt>
                <c:pt idx="1780">
                  <c:v>-3.0600000000000001E-4</c:v>
                </c:pt>
                <c:pt idx="1781">
                  <c:v>-3.0600000000000001E-4</c:v>
                </c:pt>
                <c:pt idx="1782">
                  <c:v>-2.9500000000000001E-4</c:v>
                </c:pt>
                <c:pt idx="1783">
                  <c:v>-2.9500000000000001E-4</c:v>
                </c:pt>
                <c:pt idx="1784">
                  <c:v>-2.8400000000000002E-4</c:v>
                </c:pt>
                <c:pt idx="1785">
                  <c:v>-2.8400000000000002E-4</c:v>
                </c:pt>
                <c:pt idx="1786">
                  <c:v>-2.7399999999999999E-4</c:v>
                </c:pt>
                <c:pt idx="1787">
                  <c:v>-2.63E-4</c:v>
                </c:pt>
                <c:pt idx="1788">
                  <c:v>-2.63E-4</c:v>
                </c:pt>
                <c:pt idx="1789">
                  <c:v>-2.42E-4</c:v>
                </c:pt>
                <c:pt idx="1790">
                  <c:v>-2.42E-4</c:v>
                </c:pt>
                <c:pt idx="1791">
                  <c:v>-2.42E-4</c:v>
                </c:pt>
                <c:pt idx="1792">
                  <c:v>-2.42E-4</c:v>
                </c:pt>
                <c:pt idx="1793">
                  <c:v>-2.31E-4</c:v>
                </c:pt>
                <c:pt idx="1794">
                  <c:v>-2.31E-4</c:v>
                </c:pt>
                <c:pt idx="1795">
                  <c:v>-2.1000000000000001E-4</c:v>
                </c:pt>
                <c:pt idx="1796">
                  <c:v>-2.2000000000000001E-4</c:v>
                </c:pt>
                <c:pt idx="1797">
                  <c:v>-1.9900000000000001E-4</c:v>
                </c:pt>
                <c:pt idx="1798">
                  <c:v>-1.9900000000000001E-4</c:v>
                </c:pt>
                <c:pt idx="1799">
                  <c:v>-1.9900000000000001E-4</c:v>
                </c:pt>
                <c:pt idx="1800">
                  <c:v>-1.9900000000000001E-4</c:v>
                </c:pt>
                <c:pt idx="1801">
                  <c:v>-1.7799999999999999E-4</c:v>
                </c:pt>
                <c:pt idx="1802">
                  <c:v>-1.56E-4</c:v>
                </c:pt>
                <c:pt idx="1803">
                  <c:v>-1.7799999999999999E-4</c:v>
                </c:pt>
                <c:pt idx="1804">
                  <c:v>-1.6699999999999999E-4</c:v>
                </c:pt>
                <c:pt idx="1805">
                  <c:v>-1.56E-4</c:v>
                </c:pt>
                <c:pt idx="1806">
                  <c:v>-1.56E-4</c:v>
                </c:pt>
                <c:pt idx="1807">
                  <c:v>-1.35E-4</c:v>
                </c:pt>
                <c:pt idx="1808">
                  <c:v>-1.56E-4</c:v>
                </c:pt>
                <c:pt idx="1809">
                  <c:v>-1.46E-4</c:v>
                </c:pt>
                <c:pt idx="1810">
                  <c:v>-1.46E-4</c:v>
                </c:pt>
                <c:pt idx="1811">
                  <c:v>-1.46E-4</c:v>
                </c:pt>
                <c:pt idx="1812">
                  <c:v>-1.46E-4</c:v>
                </c:pt>
                <c:pt idx="1813">
                  <c:v>-1.35E-4</c:v>
                </c:pt>
                <c:pt idx="1814">
                  <c:v>-1.35E-4</c:v>
                </c:pt>
                <c:pt idx="1815">
                  <c:v>-1.35E-4</c:v>
                </c:pt>
                <c:pt idx="1816">
                  <c:v>-1.46E-4</c:v>
                </c:pt>
                <c:pt idx="1817">
                  <c:v>-1.35E-4</c:v>
                </c:pt>
                <c:pt idx="1818">
                  <c:v>-1.2400000000000001E-4</c:v>
                </c:pt>
                <c:pt idx="1819">
                  <c:v>-1.2400000000000001E-4</c:v>
                </c:pt>
                <c:pt idx="1820">
                  <c:v>-1.46E-4</c:v>
                </c:pt>
                <c:pt idx="1821">
                  <c:v>-1.2400000000000001E-4</c:v>
                </c:pt>
                <c:pt idx="1822">
                  <c:v>-1.35E-4</c:v>
                </c:pt>
                <c:pt idx="1823">
                  <c:v>-1.35E-4</c:v>
                </c:pt>
                <c:pt idx="1824">
                  <c:v>-1.56E-4</c:v>
                </c:pt>
                <c:pt idx="1825">
                  <c:v>-1.46E-4</c:v>
                </c:pt>
                <c:pt idx="1826">
                  <c:v>-1.6699999999999999E-4</c:v>
                </c:pt>
                <c:pt idx="1827">
                  <c:v>-1.7799999999999999E-4</c:v>
                </c:pt>
                <c:pt idx="1828">
                  <c:v>-1.7799999999999999E-4</c:v>
                </c:pt>
                <c:pt idx="1829">
                  <c:v>-1.8799999999999999E-4</c:v>
                </c:pt>
                <c:pt idx="1830">
                  <c:v>-1.7799999999999999E-4</c:v>
                </c:pt>
                <c:pt idx="1831">
                  <c:v>-1.7799999999999999E-4</c:v>
                </c:pt>
                <c:pt idx="1832">
                  <c:v>-1.8799999999999999E-4</c:v>
                </c:pt>
                <c:pt idx="1833">
                  <c:v>-1.8799999999999999E-4</c:v>
                </c:pt>
                <c:pt idx="1834">
                  <c:v>-1.8799999999999999E-4</c:v>
                </c:pt>
                <c:pt idx="1835">
                  <c:v>-2.2000000000000001E-4</c:v>
                </c:pt>
                <c:pt idx="1836">
                  <c:v>-2.2000000000000001E-4</c:v>
                </c:pt>
                <c:pt idx="1837">
                  <c:v>-2.1000000000000001E-4</c:v>
                </c:pt>
                <c:pt idx="1838">
                  <c:v>-2.2000000000000001E-4</c:v>
                </c:pt>
                <c:pt idx="1839">
                  <c:v>-2.2000000000000001E-4</c:v>
                </c:pt>
                <c:pt idx="1840">
                  <c:v>-2.42E-4</c:v>
                </c:pt>
                <c:pt idx="1841">
                  <c:v>-2.31E-4</c:v>
                </c:pt>
                <c:pt idx="1842">
                  <c:v>-2.31E-4</c:v>
                </c:pt>
                <c:pt idx="1843">
                  <c:v>-2.31E-4</c:v>
                </c:pt>
                <c:pt idx="1844">
                  <c:v>-2.52E-4</c:v>
                </c:pt>
                <c:pt idx="1845">
                  <c:v>-2.52E-4</c:v>
                </c:pt>
                <c:pt idx="1846">
                  <c:v>-2.31E-4</c:v>
                </c:pt>
                <c:pt idx="1847">
                  <c:v>-2.52E-4</c:v>
                </c:pt>
                <c:pt idx="1848">
                  <c:v>-2.63E-4</c:v>
                </c:pt>
                <c:pt idx="1849">
                  <c:v>-2.63E-4</c:v>
                </c:pt>
                <c:pt idx="1850">
                  <c:v>-2.52E-4</c:v>
                </c:pt>
                <c:pt idx="1851">
                  <c:v>-2.7399999999999999E-4</c:v>
                </c:pt>
                <c:pt idx="1852">
                  <c:v>-2.7399999999999999E-4</c:v>
                </c:pt>
                <c:pt idx="1853">
                  <c:v>-2.7399999999999999E-4</c:v>
                </c:pt>
                <c:pt idx="1854">
                  <c:v>-2.63E-4</c:v>
                </c:pt>
                <c:pt idx="1855">
                  <c:v>-2.63E-4</c:v>
                </c:pt>
                <c:pt idx="1856">
                  <c:v>-2.8400000000000002E-4</c:v>
                </c:pt>
                <c:pt idx="1857">
                  <c:v>-2.7399999999999999E-4</c:v>
                </c:pt>
                <c:pt idx="1858">
                  <c:v>-2.8400000000000002E-4</c:v>
                </c:pt>
                <c:pt idx="1859">
                  <c:v>-2.8400000000000002E-4</c:v>
                </c:pt>
                <c:pt idx="1860">
                  <c:v>-2.8400000000000002E-4</c:v>
                </c:pt>
                <c:pt idx="1861">
                  <c:v>-2.8400000000000002E-4</c:v>
                </c:pt>
                <c:pt idx="1862">
                  <c:v>-2.9500000000000001E-4</c:v>
                </c:pt>
                <c:pt idx="1863">
                  <c:v>-2.9500000000000001E-4</c:v>
                </c:pt>
                <c:pt idx="1864">
                  <c:v>-3.0600000000000001E-4</c:v>
                </c:pt>
                <c:pt idx="1865">
                  <c:v>-3.1599999999999998E-4</c:v>
                </c:pt>
                <c:pt idx="1866">
                  <c:v>-3.1599999999999998E-4</c:v>
                </c:pt>
                <c:pt idx="1867">
                  <c:v>-3.1599999999999998E-4</c:v>
                </c:pt>
                <c:pt idx="1868">
                  <c:v>-3.1599999999999998E-4</c:v>
                </c:pt>
                <c:pt idx="1869">
                  <c:v>-3.1599999999999998E-4</c:v>
                </c:pt>
                <c:pt idx="1870">
                  <c:v>-3.2699999999999998E-4</c:v>
                </c:pt>
                <c:pt idx="1871">
                  <c:v>-3.3799999999999998E-4</c:v>
                </c:pt>
                <c:pt idx="1872">
                  <c:v>-3.4900000000000003E-4</c:v>
                </c:pt>
                <c:pt idx="1873">
                  <c:v>-3.4900000000000003E-4</c:v>
                </c:pt>
                <c:pt idx="1874">
                  <c:v>-3.59E-4</c:v>
                </c:pt>
                <c:pt idx="1875">
                  <c:v>-3.6999999999999999E-4</c:v>
                </c:pt>
                <c:pt idx="1876">
                  <c:v>-3.9100000000000002E-4</c:v>
                </c:pt>
                <c:pt idx="1877">
                  <c:v>-3.8099999999999999E-4</c:v>
                </c:pt>
                <c:pt idx="1878">
                  <c:v>-4.0200000000000001E-4</c:v>
                </c:pt>
                <c:pt idx="1879">
                  <c:v>-4.0200000000000001E-4</c:v>
                </c:pt>
                <c:pt idx="1880">
                  <c:v>-4.2299999999999998E-4</c:v>
                </c:pt>
                <c:pt idx="1881">
                  <c:v>-4.2299999999999998E-4</c:v>
                </c:pt>
                <c:pt idx="1882">
                  <c:v>-4.3399999999999998E-4</c:v>
                </c:pt>
                <c:pt idx="1883">
                  <c:v>-4.4499999999999997E-4</c:v>
                </c:pt>
                <c:pt idx="1884">
                  <c:v>-4.4499999999999997E-4</c:v>
                </c:pt>
                <c:pt idx="1885">
                  <c:v>-4.4499999999999997E-4</c:v>
                </c:pt>
                <c:pt idx="1886">
                  <c:v>-4.55E-4</c:v>
                </c:pt>
                <c:pt idx="1887">
                  <c:v>-4.7699999999999999E-4</c:v>
                </c:pt>
                <c:pt idx="1888">
                  <c:v>-4.8700000000000002E-4</c:v>
                </c:pt>
                <c:pt idx="1889">
                  <c:v>-4.8700000000000002E-4</c:v>
                </c:pt>
                <c:pt idx="1890">
                  <c:v>-4.9799999999999996E-4</c:v>
                </c:pt>
                <c:pt idx="1891">
                  <c:v>-4.9799999999999996E-4</c:v>
                </c:pt>
                <c:pt idx="1892">
                  <c:v>-5.1900000000000004E-4</c:v>
                </c:pt>
                <c:pt idx="1893">
                  <c:v>-5.1900000000000004E-4</c:v>
                </c:pt>
                <c:pt idx="1894">
                  <c:v>-5.2999999999999998E-4</c:v>
                </c:pt>
                <c:pt idx="1895">
                  <c:v>-5.1900000000000004E-4</c:v>
                </c:pt>
                <c:pt idx="1896">
                  <c:v>-5.4100000000000003E-4</c:v>
                </c:pt>
                <c:pt idx="1897">
                  <c:v>-5.4100000000000003E-4</c:v>
                </c:pt>
                <c:pt idx="1898">
                  <c:v>-5.4100000000000003E-4</c:v>
                </c:pt>
                <c:pt idx="1899">
                  <c:v>-5.5099999999999995E-4</c:v>
                </c:pt>
                <c:pt idx="1900">
                  <c:v>-5.5099999999999995E-4</c:v>
                </c:pt>
                <c:pt idx="1901">
                  <c:v>-5.62E-4</c:v>
                </c:pt>
                <c:pt idx="1902">
                  <c:v>-5.2999999999999998E-4</c:v>
                </c:pt>
                <c:pt idx="1903">
                  <c:v>-5.62E-4</c:v>
                </c:pt>
                <c:pt idx="1904">
                  <c:v>-5.62E-4</c:v>
                </c:pt>
                <c:pt idx="1905">
                  <c:v>-5.62E-4</c:v>
                </c:pt>
                <c:pt idx="1906">
                  <c:v>-5.62E-4</c:v>
                </c:pt>
                <c:pt idx="1907">
                  <c:v>-5.7300000000000005E-4</c:v>
                </c:pt>
                <c:pt idx="1908">
                  <c:v>-5.8299999999999997E-4</c:v>
                </c:pt>
                <c:pt idx="1909">
                  <c:v>-5.62E-4</c:v>
                </c:pt>
                <c:pt idx="1910">
                  <c:v>-5.62E-4</c:v>
                </c:pt>
                <c:pt idx="1911">
                  <c:v>-5.62E-4</c:v>
                </c:pt>
                <c:pt idx="1912">
                  <c:v>-5.7300000000000005E-4</c:v>
                </c:pt>
                <c:pt idx="1913">
                  <c:v>-5.5099999999999995E-4</c:v>
                </c:pt>
                <c:pt idx="1914">
                  <c:v>-5.62E-4</c:v>
                </c:pt>
                <c:pt idx="1915">
                  <c:v>-5.5099999999999995E-4</c:v>
                </c:pt>
                <c:pt idx="1916">
                  <c:v>-5.62E-4</c:v>
                </c:pt>
                <c:pt idx="1917">
                  <c:v>-5.5099999999999995E-4</c:v>
                </c:pt>
                <c:pt idx="1918">
                  <c:v>-5.4100000000000003E-4</c:v>
                </c:pt>
                <c:pt idx="1919">
                  <c:v>-5.5099999999999995E-4</c:v>
                </c:pt>
                <c:pt idx="1920">
                  <c:v>-5.5099999999999995E-4</c:v>
                </c:pt>
                <c:pt idx="1921">
                  <c:v>-5.4100000000000003E-4</c:v>
                </c:pt>
                <c:pt idx="1922">
                  <c:v>-5.62E-4</c:v>
                </c:pt>
                <c:pt idx="1923">
                  <c:v>-5.4100000000000003E-4</c:v>
                </c:pt>
                <c:pt idx="1924">
                  <c:v>-5.62E-4</c:v>
                </c:pt>
                <c:pt idx="1925">
                  <c:v>-5.62E-4</c:v>
                </c:pt>
                <c:pt idx="1926">
                  <c:v>-5.4100000000000003E-4</c:v>
                </c:pt>
                <c:pt idx="1927">
                  <c:v>-5.5099999999999995E-4</c:v>
                </c:pt>
                <c:pt idx="1928">
                  <c:v>-5.62E-4</c:v>
                </c:pt>
                <c:pt idx="1929">
                  <c:v>-5.4100000000000003E-4</c:v>
                </c:pt>
                <c:pt idx="1930">
                  <c:v>-5.5099999999999995E-4</c:v>
                </c:pt>
                <c:pt idx="1931">
                  <c:v>-5.62E-4</c:v>
                </c:pt>
                <c:pt idx="1932">
                  <c:v>-5.5099999999999995E-4</c:v>
                </c:pt>
                <c:pt idx="1933">
                  <c:v>-5.5099999999999995E-4</c:v>
                </c:pt>
                <c:pt idx="1934">
                  <c:v>-5.4100000000000003E-4</c:v>
                </c:pt>
                <c:pt idx="1935">
                  <c:v>-5.7300000000000005E-4</c:v>
                </c:pt>
                <c:pt idx="1936">
                  <c:v>-5.5099999999999995E-4</c:v>
                </c:pt>
                <c:pt idx="1937">
                  <c:v>-5.5099999999999995E-4</c:v>
                </c:pt>
                <c:pt idx="1938">
                  <c:v>-5.7300000000000005E-4</c:v>
                </c:pt>
                <c:pt idx="1939">
                  <c:v>-5.62E-4</c:v>
                </c:pt>
                <c:pt idx="1940">
                  <c:v>-5.7300000000000005E-4</c:v>
                </c:pt>
                <c:pt idx="1941">
                  <c:v>-5.7300000000000005E-4</c:v>
                </c:pt>
                <c:pt idx="1942">
                  <c:v>-5.62E-4</c:v>
                </c:pt>
                <c:pt idx="1943">
                  <c:v>-5.7300000000000005E-4</c:v>
                </c:pt>
                <c:pt idx="1944">
                  <c:v>-5.9400000000000002E-4</c:v>
                </c:pt>
                <c:pt idx="1945">
                  <c:v>-5.62E-4</c:v>
                </c:pt>
                <c:pt idx="1946">
                  <c:v>-5.8299999999999997E-4</c:v>
                </c:pt>
                <c:pt idx="1947">
                  <c:v>-5.7300000000000005E-4</c:v>
                </c:pt>
                <c:pt idx="1948">
                  <c:v>-5.8299999999999997E-4</c:v>
                </c:pt>
                <c:pt idx="1949">
                  <c:v>-5.7300000000000005E-4</c:v>
                </c:pt>
                <c:pt idx="1950">
                  <c:v>-5.7300000000000005E-4</c:v>
                </c:pt>
                <c:pt idx="1951">
                  <c:v>-5.7300000000000005E-4</c:v>
                </c:pt>
                <c:pt idx="1952">
                  <c:v>-5.8299999999999997E-4</c:v>
                </c:pt>
                <c:pt idx="1953">
                  <c:v>-5.8299999999999997E-4</c:v>
                </c:pt>
                <c:pt idx="1954">
                  <c:v>-5.9400000000000002E-4</c:v>
                </c:pt>
                <c:pt idx="1955">
                  <c:v>-5.7300000000000005E-4</c:v>
                </c:pt>
                <c:pt idx="1956">
                  <c:v>-5.8299999999999997E-4</c:v>
                </c:pt>
                <c:pt idx="1957">
                  <c:v>-5.9400000000000002E-4</c:v>
                </c:pt>
                <c:pt idx="1958">
                  <c:v>-5.7300000000000005E-4</c:v>
                </c:pt>
                <c:pt idx="1959">
                  <c:v>-5.7300000000000005E-4</c:v>
                </c:pt>
                <c:pt idx="1960">
                  <c:v>-5.8299999999999997E-4</c:v>
                </c:pt>
                <c:pt idx="1961">
                  <c:v>-5.5099999999999995E-4</c:v>
                </c:pt>
                <c:pt idx="1962">
                  <c:v>-5.62E-4</c:v>
                </c:pt>
                <c:pt idx="1963">
                  <c:v>-5.62E-4</c:v>
                </c:pt>
                <c:pt idx="1964">
                  <c:v>-5.62E-4</c:v>
                </c:pt>
                <c:pt idx="1965">
                  <c:v>-5.5099999999999995E-4</c:v>
                </c:pt>
                <c:pt idx="1966">
                  <c:v>-5.4100000000000003E-4</c:v>
                </c:pt>
                <c:pt idx="1967">
                  <c:v>-5.5099999999999995E-4</c:v>
                </c:pt>
                <c:pt idx="1968">
                  <c:v>-5.5099999999999995E-4</c:v>
                </c:pt>
                <c:pt idx="1969">
                  <c:v>-5.4100000000000003E-4</c:v>
                </c:pt>
                <c:pt idx="1970">
                  <c:v>-5.4100000000000003E-4</c:v>
                </c:pt>
                <c:pt idx="1971">
                  <c:v>-5.2999999999999998E-4</c:v>
                </c:pt>
                <c:pt idx="1972">
                  <c:v>-5.5099999999999995E-4</c:v>
                </c:pt>
                <c:pt idx="1973">
                  <c:v>-5.4100000000000003E-4</c:v>
                </c:pt>
                <c:pt idx="1974">
                  <c:v>-5.2999999999999998E-4</c:v>
                </c:pt>
                <c:pt idx="1975">
                  <c:v>-5.0900000000000001E-4</c:v>
                </c:pt>
                <c:pt idx="1976">
                  <c:v>-5.0900000000000001E-4</c:v>
                </c:pt>
                <c:pt idx="1977">
                  <c:v>-5.1900000000000004E-4</c:v>
                </c:pt>
                <c:pt idx="1978">
                  <c:v>-5.1900000000000004E-4</c:v>
                </c:pt>
                <c:pt idx="1979">
                  <c:v>-5.0900000000000001E-4</c:v>
                </c:pt>
                <c:pt idx="1980">
                  <c:v>-5.2999999999999998E-4</c:v>
                </c:pt>
                <c:pt idx="1981">
                  <c:v>-5.1900000000000004E-4</c:v>
                </c:pt>
                <c:pt idx="1982">
                  <c:v>-4.9799999999999996E-4</c:v>
                </c:pt>
                <c:pt idx="1983">
                  <c:v>-5.0900000000000001E-4</c:v>
                </c:pt>
                <c:pt idx="1984">
                  <c:v>-5.1900000000000004E-4</c:v>
                </c:pt>
                <c:pt idx="1985">
                  <c:v>-5.0900000000000001E-4</c:v>
                </c:pt>
                <c:pt idx="1986">
                  <c:v>-5.1900000000000004E-4</c:v>
                </c:pt>
                <c:pt idx="1987">
                  <c:v>-5.1900000000000004E-4</c:v>
                </c:pt>
                <c:pt idx="1988">
                  <c:v>-5.2999999999999998E-4</c:v>
                </c:pt>
                <c:pt idx="1989">
                  <c:v>-5.2999999999999998E-4</c:v>
                </c:pt>
                <c:pt idx="1990">
                  <c:v>-5.2999999999999998E-4</c:v>
                </c:pt>
                <c:pt idx="1991">
                  <c:v>-5.2999999999999998E-4</c:v>
                </c:pt>
                <c:pt idx="1992">
                  <c:v>-5.5099999999999995E-4</c:v>
                </c:pt>
                <c:pt idx="1993">
                  <c:v>-5.4100000000000003E-4</c:v>
                </c:pt>
                <c:pt idx="1994">
                  <c:v>-5.5099999999999995E-4</c:v>
                </c:pt>
                <c:pt idx="1995">
                  <c:v>-5.62E-4</c:v>
                </c:pt>
                <c:pt idx="1996">
                  <c:v>-5.7300000000000005E-4</c:v>
                </c:pt>
                <c:pt idx="1997">
                  <c:v>-5.62E-4</c:v>
                </c:pt>
                <c:pt idx="1998">
                  <c:v>-5.8299999999999997E-4</c:v>
                </c:pt>
                <c:pt idx="1999">
                  <c:v>-5.8299999999999997E-4</c:v>
                </c:pt>
                <c:pt idx="2000">
                  <c:v>-5.8299999999999997E-4</c:v>
                </c:pt>
                <c:pt idx="2001">
                  <c:v>-5.9400000000000002E-4</c:v>
                </c:pt>
                <c:pt idx="2002">
                  <c:v>-6.0499999999999996E-4</c:v>
                </c:pt>
                <c:pt idx="2003">
                  <c:v>-6.1499999999999999E-4</c:v>
                </c:pt>
                <c:pt idx="2004">
                  <c:v>-6.1499999999999999E-4</c:v>
                </c:pt>
                <c:pt idx="2005">
                  <c:v>-6.2600000000000004E-4</c:v>
                </c:pt>
                <c:pt idx="2006">
                  <c:v>-6.2600000000000004E-4</c:v>
                </c:pt>
                <c:pt idx="2007">
                  <c:v>-6.3699999999999998E-4</c:v>
                </c:pt>
                <c:pt idx="2008">
                  <c:v>-6.1499999999999999E-4</c:v>
                </c:pt>
                <c:pt idx="2009">
                  <c:v>-6.3699999999999998E-4</c:v>
                </c:pt>
                <c:pt idx="2010">
                  <c:v>-6.3699999999999998E-4</c:v>
                </c:pt>
                <c:pt idx="2011">
                  <c:v>-6.4700000000000001E-4</c:v>
                </c:pt>
                <c:pt idx="2012">
                  <c:v>-6.69E-4</c:v>
                </c:pt>
                <c:pt idx="2013">
                  <c:v>-6.5799999999999995E-4</c:v>
                </c:pt>
                <c:pt idx="2014">
                  <c:v>-6.69E-4</c:v>
                </c:pt>
                <c:pt idx="2015">
                  <c:v>-6.69E-4</c:v>
                </c:pt>
                <c:pt idx="2016">
                  <c:v>-6.5799999999999995E-4</c:v>
                </c:pt>
                <c:pt idx="2017">
                  <c:v>-6.69E-4</c:v>
                </c:pt>
                <c:pt idx="2018">
                  <c:v>-7.0100000000000002E-4</c:v>
                </c:pt>
                <c:pt idx="2019">
                  <c:v>-7.0100000000000002E-4</c:v>
                </c:pt>
                <c:pt idx="2020">
                  <c:v>-6.8999999999999997E-4</c:v>
                </c:pt>
                <c:pt idx="2021">
                  <c:v>-7.0100000000000002E-4</c:v>
                </c:pt>
                <c:pt idx="2022">
                  <c:v>-7.1100000000000004E-4</c:v>
                </c:pt>
                <c:pt idx="2023">
                  <c:v>-7.1100000000000004E-4</c:v>
                </c:pt>
                <c:pt idx="2024">
                  <c:v>-7.2199999999999999E-4</c:v>
                </c:pt>
                <c:pt idx="2025">
                  <c:v>-7.0100000000000002E-4</c:v>
                </c:pt>
                <c:pt idx="2026">
                  <c:v>-7.1100000000000004E-4</c:v>
                </c:pt>
                <c:pt idx="2027">
                  <c:v>-7.3300000000000004E-4</c:v>
                </c:pt>
                <c:pt idx="2028">
                  <c:v>-7.2199999999999999E-4</c:v>
                </c:pt>
                <c:pt idx="2029">
                  <c:v>-7.2199999999999999E-4</c:v>
                </c:pt>
                <c:pt idx="2030">
                  <c:v>-7.2199999999999999E-4</c:v>
                </c:pt>
                <c:pt idx="2031">
                  <c:v>-7.3300000000000004E-4</c:v>
                </c:pt>
                <c:pt idx="2032">
                  <c:v>-7.3300000000000004E-4</c:v>
                </c:pt>
                <c:pt idx="2033">
                  <c:v>-7.3300000000000004E-4</c:v>
                </c:pt>
                <c:pt idx="2034">
                  <c:v>-7.4299999999999995E-4</c:v>
                </c:pt>
                <c:pt idx="2035">
                  <c:v>-7.54E-4</c:v>
                </c:pt>
                <c:pt idx="2036">
                  <c:v>-7.6499999999999995E-4</c:v>
                </c:pt>
                <c:pt idx="2037">
                  <c:v>-7.4299999999999995E-4</c:v>
                </c:pt>
                <c:pt idx="2038">
                  <c:v>-7.6499999999999995E-4</c:v>
                </c:pt>
                <c:pt idx="2039">
                  <c:v>-7.6499999999999995E-4</c:v>
                </c:pt>
                <c:pt idx="2040">
                  <c:v>-7.8600000000000002E-4</c:v>
                </c:pt>
                <c:pt idx="2041">
                  <c:v>-7.6499999999999995E-4</c:v>
                </c:pt>
                <c:pt idx="2042">
                  <c:v>-7.8600000000000002E-4</c:v>
                </c:pt>
                <c:pt idx="2043">
                  <c:v>-7.7499999999999997E-4</c:v>
                </c:pt>
                <c:pt idx="2044">
                  <c:v>-8.0699999999999999E-4</c:v>
                </c:pt>
                <c:pt idx="2045">
                  <c:v>-8.1800000000000004E-4</c:v>
                </c:pt>
                <c:pt idx="2046">
                  <c:v>-8.3900000000000001E-4</c:v>
                </c:pt>
                <c:pt idx="2047">
                  <c:v>-8.2899999999999998E-4</c:v>
                </c:pt>
                <c:pt idx="2048">
                  <c:v>-8.2899999999999998E-4</c:v>
                </c:pt>
                <c:pt idx="2049">
                  <c:v>-8.2899999999999998E-4</c:v>
                </c:pt>
                <c:pt idx="2050">
                  <c:v>-8.61E-4</c:v>
                </c:pt>
                <c:pt idx="2051">
                  <c:v>-8.7100000000000003E-4</c:v>
                </c:pt>
                <c:pt idx="2052">
                  <c:v>-8.7100000000000003E-4</c:v>
                </c:pt>
                <c:pt idx="2053">
                  <c:v>-8.7100000000000003E-4</c:v>
                </c:pt>
                <c:pt idx="2054">
                  <c:v>-9.0300000000000005E-4</c:v>
                </c:pt>
                <c:pt idx="2055">
                  <c:v>-9.0300000000000005E-4</c:v>
                </c:pt>
                <c:pt idx="2056">
                  <c:v>-9.1399999999999999E-4</c:v>
                </c:pt>
                <c:pt idx="2057">
                  <c:v>-9.0300000000000005E-4</c:v>
                </c:pt>
                <c:pt idx="2058">
                  <c:v>-9.1399999999999999E-4</c:v>
                </c:pt>
                <c:pt idx="2059">
                  <c:v>-9.1399999999999999E-4</c:v>
                </c:pt>
                <c:pt idx="2060">
                  <c:v>-9.2500000000000004E-4</c:v>
                </c:pt>
                <c:pt idx="2061">
                  <c:v>-9.3499999999999996E-4</c:v>
                </c:pt>
                <c:pt idx="2062">
                  <c:v>-9.6699999999999998E-4</c:v>
                </c:pt>
                <c:pt idx="2063">
                  <c:v>-9.3499999999999996E-4</c:v>
                </c:pt>
                <c:pt idx="2064">
                  <c:v>-9.6699999999999998E-4</c:v>
                </c:pt>
                <c:pt idx="2065">
                  <c:v>-9.6699999999999998E-4</c:v>
                </c:pt>
                <c:pt idx="2066">
                  <c:v>-9.7799999999999992E-4</c:v>
                </c:pt>
                <c:pt idx="2067">
                  <c:v>-9.8900000000000008E-4</c:v>
                </c:pt>
                <c:pt idx="2068">
                  <c:v>-9.8900000000000008E-4</c:v>
                </c:pt>
                <c:pt idx="2069">
                  <c:v>-9.990000000000001E-4</c:v>
                </c:pt>
                <c:pt idx="2070">
                  <c:v>-9.990000000000001E-4</c:v>
                </c:pt>
                <c:pt idx="2071">
                  <c:v>-9.990000000000001E-4</c:v>
                </c:pt>
                <c:pt idx="2072">
                  <c:v>-1.01E-3</c:v>
                </c:pt>
                <c:pt idx="2073">
                  <c:v>-9.990000000000001E-4</c:v>
                </c:pt>
                <c:pt idx="2074">
                  <c:v>-9.990000000000001E-4</c:v>
                </c:pt>
                <c:pt idx="2075">
                  <c:v>-9.990000000000001E-4</c:v>
                </c:pt>
                <c:pt idx="2076">
                  <c:v>-9.990000000000001E-4</c:v>
                </c:pt>
                <c:pt idx="2077">
                  <c:v>-9.990000000000001E-4</c:v>
                </c:pt>
                <c:pt idx="2078">
                  <c:v>-1.01E-3</c:v>
                </c:pt>
                <c:pt idx="2079">
                  <c:v>-9.8900000000000008E-4</c:v>
                </c:pt>
                <c:pt idx="2080">
                  <c:v>-9.990000000000001E-4</c:v>
                </c:pt>
                <c:pt idx="2081">
                  <c:v>-9.990000000000001E-4</c:v>
                </c:pt>
                <c:pt idx="2082">
                  <c:v>-1.01E-3</c:v>
                </c:pt>
                <c:pt idx="2083">
                  <c:v>-9.990000000000001E-4</c:v>
                </c:pt>
                <c:pt idx="2084">
                  <c:v>-9.990000000000001E-4</c:v>
                </c:pt>
                <c:pt idx="2085">
                  <c:v>-9.990000000000001E-4</c:v>
                </c:pt>
                <c:pt idx="2086">
                  <c:v>-9.8900000000000008E-4</c:v>
                </c:pt>
                <c:pt idx="2087">
                  <c:v>-1.01E-3</c:v>
                </c:pt>
                <c:pt idx="2088">
                  <c:v>-9.990000000000001E-4</c:v>
                </c:pt>
                <c:pt idx="2089">
                  <c:v>-9.8900000000000008E-4</c:v>
                </c:pt>
                <c:pt idx="2090">
                  <c:v>-9.990000000000001E-4</c:v>
                </c:pt>
                <c:pt idx="2091">
                  <c:v>-9.7799999999999992E-4</c:v>
                </c:pt>
                <c:pt idx="2092">
                  <c:v>-9.7799999999999992E-4</c:v>
                </c:pt>
                <c:pt idx="2093">
                  <c:v>-9.8900000000000008E-4</c:v>
                </c:pt>
                <c:pt idx="2094">
                  <c:v>-9.990000000000001E-4</c:v>
                </c:pt>
                <c:pt idx="2095">
                  <c:v>-9.8900000000000008E-4</c:v>
                </c:pt>
                <c:pt idx="2096">
                  <c:v>-9.990000000000001E-4</c:v>
                </c:pt>
                <c:pt idx="2097">
                  <c:v>-9.8900000000000008E-4</c:v>
                </c:pt>
                <c:pt idx="2098">
                  <c:v>-9.8900000000000008E-4</c:v>
                </c:pt>
                <c:pt idx="2099">
                  <c:v>-9.8900000000000008E-4</c:v>
                </c:pt>
                <c:pt idx="2100">
                  <c:v>-9.8900000000000008E-4</c:v>
                </c:pt>
                <c:pt idx="2101">
                  <c:v>-9.8900000000000008E-4</c:v>
                </c:pt>
                <c:pt idx="2102">
                  <c:v>-9.6699999999999998E-4</c:v>
                </c:pt>
                <c:pt idx="2103">
                  <c:v>-9.8900000000000008E-4</c:v>
                </c:pt>
                <c:pt idx="2104">
                  <c:v>-9.8900000000000008E-4</c:v>
                </c:pt>
                <c:pt idx="2105">
                  <c:v>-9.8900000000000008E-4</c:v>
                </c:pt>
                <c:pt idx="2106">
                  <c:v>-9.7799999999999992E-4</c:v>
                </c:pt>
                <c:pt idx="2107">
                  <c:v>-9.6699999999999998E-4</c:v>
                </c:pt>
                <c:pt idx="2108">
                  <c:v>-9.7799999999999992E-4</c:v>
                </c:pt>
                <c:pt idx="2109">
                  <c:v>-9.7799999999999992E-4</c:v>
                </c:pt>
                <c:pt idx="2110">
                  <c:v>-9.8900000000000008E-4</c:v>
                </c:pt>
                <c:pt idx="2111">
                  <c:v>-9.990000000000001E-4</c:v>
                </c:pt>
                <c:pt idx="2112">
                  <c:v>-9.7799999999999992E-4</c:v>
                </c:pt>
                <c:pt idx="2113">
                  <c:v>-9.8900000000000008E-4</c:v>
                </c:pt>
                <c:pt idx="2114">
                  <c:v>-9.8900000000000008E-4</c:v>
                </c:pt>
                <c:pt idx="2115">
                  <c:v>-9.8900000000000008E-4</c:v>
                </c:pt>
                <c:pt idx="2116">
                  <c:v>-9.990000000000001E-4</c:v>
                </c:pt>
                <c:pt idx="2117">
                  <c:v>-9.990000000000001E-4</c:v>
                </c:pt>
                <c:pt idx="2118">
                  <c:v>-9.8900000000000008E-4</c:v>
                </c:pt>
                <c:pt idx="2119">
                  <c:v>-9.990000000000001E-4</c:v>
                </c:pt>
                <c:pt idx="2120">
                  <c:v>-9.8900000000000008E-4</c:v>
                </c:pt>
                <c:pt idx="2121">
                  <c:v>-9.8900000000000008E-4</c:v>
                </c:pt>
                <c:pt idx="2122">
                  <c:v>-9.6699999999999998E-4</c:v>
                </c:pt>
                <c:pt idx="2123">
                  <c:v>-9.6699999999999998E-4</c:v>
                </c:pt>
                <c:pt idx="2124">
                  <c:v>-9.6699999999999998E-4</c:v>
                </c:pt>
                <c:pt idx="2125">
                  <c:v>-9.6699999999999998E-4</c:v>
                </c:pt>
                <c:pt idx="2126">
                  <c:v>-9.7799999999999992E-4</c:v>
                </c:pt>
                <c:pt idx="2127">
                  <c:v>-9.5699999999999995E-4</c:v>
                </c:pt>
                <c:pt idx="2128">
                  <c:v>-9.4600000000000001E-4</c:v>
                </c:pt>
                <c:pt idx="2129">
                  <c:v>-9.5699999999999995E-4</c:v>
                </c:pt>
                <c:pt idx="2130">
                  <c:v>-9.4600000000000001E-4</c:v>
                </c:pt>
                <c:pt idx="2131">
                  <c:v>-9.4600000000000001E-4</c:v>
                </c:pt>
                <c:pt idx="2132">
                  <c:v>-9.2500000000000004E-4</c:v>
                </c:pt>
                <c:pt idx="2133">
                  <c:v>-9.2500000000000004E-4</c:v>
                </c:pt>
                <c:pt idx="2134">
                  <c:v>-9.1399999999999999E-4</c:v>
                </c:pt>
                <c:pt idx="2135">
                  <c:v>-9.0300000000000005E-4</c:v>
                </c:pt>
                <c:pt idx="2136">
                  <c:v>-9.1399999999999999E-4</c:v>
                </c:pt>
                <c:pt idx="2137">
                  <c:v>-8.9300000000000002E-4</c:v>
                </c:pt>
                <c:pt idx="2138">
                  <c:v>-8.7100000000000003E-4</c:v>
                </c:pt>
                <c:pt idx="2139">
                  <c:v>-8.61E-4</c:v>
                </c:pt>
                <c:pt idx="2140">
                  <c:v>-8.61E-4</c:v>
                </c:pt>
                <c:pt idx="2141">
                  <c:v>-8.4999999999999995E-4</c:v>
                </c:pt>
                <c:pt idx="2142">
                  <c:v>-8.61E-4</c:v>
                </c:pt>
                <c:pt idx="2143">
                  <c:v>-8.2899999999999998E-4</c:v>
                </c:pt>
                <c:pt idx="2144">
                  <c:v>-8.3900000000000001E-4</c:v>
                </c:pt>
                <c:pt idx="2145">
                  <c:v>-8.2899999999999998E-4</c:v>
                </c:pt>
                <c:pt idx="2146">
                  <c:v>-8.2899999999999998E-4</c:v>
                </c:pt>
                <c:pt idx="2147">
                  <c:v>-8.2899999999999998E-4</c:v>
                </c:pt>
                <c:pt idx="2148">
                  <c:v>-8.0699999999999999E-4</c:v>
                </c:pt>
                <c:pt idx="2149">
                  <c:v>-7.8600000000000002E-4</c:v>
                </c:pt>
                <c:pt idx="2150">
                  <c:v>-7.9699999999999997E-4</c:v>
                </c:pt>
                <c:pt idx="2151">
                  <c:v>-7.8600000000000002E-4</c:v>
                </c:pt>
                <c:pt idx="2152">
                  <c:v>-7.8600000000000002E-4</c:v>
                </c:pt>
                <c:pt idx="2153">
                  <c:v>-7.7499999999999997E-4</c:v>
                </c:pt>
                <c:pt idx="2154">
                  <c:v>-7.7499999999999997E-4</c:v>
                </c:pt>
                <c:pt idx="2155">
                  <c:v>-7.6499999999999995E-4</c:v>
                </c:pt>
                <c:pt idx="2156">
                  <c:v>-7.7499999999999997E-4</c:v>
                </c:pt>
                <c:pt idx="2157">
                  <c:v>-7.54E-4</c:v>
                </c:pt>
                <c:pt idx="2158">
                  <c:v>-7.7499999999999997E-4</c:v>
                </c:pt>
                <c:pt idx="2159">
                  <c:v>-7.7499999999999997E-4</c:v>
                </c:pt>
                <c:pt idx="2160">
                  <c:v>-7.6499999999999995E-4</c:v>
                </c:pt>
                <c:pt idx="2161">
                  <c:v>-7.6499999999999995E-4</c:v>
                </c:pt>
                <c:pt idx="2162">
                  <c:v>-7.6499999999999995E-4</c:v>
                </c:pt>
                <c:pt idx="2163">
                  <c:v>-7.6499999999999995E-4</c:v>
                </c:pt>
                <c:pt idx="2164">
                  <c:v>-7.6499999999999995E-4</c:v>
                </c:pt>
                <c:pt idx="2165">
                  <c:v>-7.4299999999999995E-4</c:v>
                </c:pt>
                <c:pt idx="2166">
                  <c:v>-7.6499999999999995E-4</c:v>
                </c:pt>
                <c:pt idx="2167">
                  <c:v>-7.54E-4</c:v>
                </c:pt>
                <c:pt idx="2168">
                  <c:v>-7.54E-4</c:v>
                </c:pt>
                <c:pt idx="2169">
                  <c:v>-7.4299999999999995E-4</c:v>
                </c:pt>
                <c:pt idx="2170">
                  <c:v>-7.6499999999999995E-4</c:v>
                </c:pt>
                <c:pt idx="2171">
                  <c:v>-7.4299999999999995E-4</c:v>
                </c:pt>
                <c:pt idx="2172">
                  <c:v>-7.6499999999999995E-4</c:v>
                </c:pt>
                <c:pt idx="2173">
                  <c:v>-7.4299999999999995E-4</c:v>
                </c:pt>
                <c:pt idx="2174">
                  <c:v>-7.54E-4</c:v>
                </c:pt>
                <c:pt idx="2175">
                  <c:v>-7.6499999999999995E-4</c:v>
                </c:pt>
                <c:pt idx="2176">
                  <c:v>-7.6499999999999995E-4</c:v>
                </c:pt>
                <c:pt idx="2177">
                  <c:v>-7.6499999999999995E-4</c:v>
                </c:pt>
                <c:pt idx="2178">
                  <c:v>-7.54E-4</c:v>
                </c:pt>
                <c:pt idx="2179">
                  <c:v>-7.6499999999999995E-4</c:v>
                </c:pt>
                <c:pt idx="2180">
                  <c:v>-7.6499999999999995E-4</c:v>
                </c:pt>
                <c:pt idx="2181">
                  <c:v>-7.4299999999999995E-4</c:v>
                </c:pt>
                <c:pt idx="2182">
                  <c:v>-7.54E-4</c:v>
                </c:pt>
                <c:pt idx="2183">
                  <c:v>-7.54E-4</c:v>
                </c:pt>
                <c:pt idx="2184">
                  <c:v>-7.3300000000000004E-4</c:v>
                </c:pt>
                <c:pt idx="2185">
                  <c:v>-7.4299999999999995E-4</c:v>
                </c:pt>
                <c:pt idx="2186">
                  <c:v>-7.3300000000000004E-4</c:v>
                </c:pt>
                <c:pt idx="2187">
                  <c:v>-7.1100000000000004E-4</c:v>
                </c:pt>
                <c:pt idx="2188">
                  <c:v>-7.1100000000000004E-4</c:v>
                </c:pt>
                <c:pt idx="2189">
                  <c:v>-7.2199999999999999E-4</c:v>
                </c:pt>
                <c:pt idx="2190">
                  <c:v>-7.2199999999999999E-4</c:v>
                </c:pt>
                <c:pt idx="2191">
                  <c:v>-7.1100000000000004E-4</c:v>
                </c:pt>
                <c:pt idx="2192">
                  <c:v>-7.2199999999999999E-4</c:v>
                </c:pt>
                <c:pt idx="2193">
                  <c:v>-7.0100000000000002E-4</c:v>
                </c:pt>
                <c:pt idx="2194">
                  <c:v>-7.1100000000000004E-4</c:v>
                </c:pt>
                <c:pt idx="2195">
                  <c:v>-6.8999999999999997E-4</c:v>
                </c:pt>
                <c:pt idx="2196">
                  <c:v>-6.8999999999999997E-4</c:v>
                </c:pt>
                <c:pt idx="2197">
                  <c:v>-6.7900000000000002E-4</c:v>
                </c:pt>
                <c:pt idx="2198">
                  <c:v>-6.69E-4</c:v>
                </c:pt>
                <c:pt idx="2199">
                  <c:v>-6.7900000000000002E-4</c:v>
                </c:pt>
                <c:pt idx="2200">
                  <c:v>-6.5799999999999995E-4</c:v>
                </c:pt>
                <c:pt idx="2201">
                  <c:v>-6.5799999999999995E-4</c:v>
                </c:pt>
                <c:pt idx="2202">
                  <c:v>-6.5799999999999995E-4</c:v>
                </c:pt>
                <c:pt idx="2203">
                  <c:v>-6.4700000000000001E-4</c:v>
                </c:pt>
                <c:pt idx="2204">
                  <c:v>-6.3699999999999998E-4</c:v>
                </c:pt>
                <c:pt idx="2205">
                  <c:v>-6.3699999999999998E-4</c:v>
                </c:pt>
                <c:pt idx="2206">
                  <c:v>-6.3699999999999998E-4</c:v>
                </c:pt>
                <c:pt idx="2207">
                  <c:v>-6.4700000000000001E-4</c:v>
                </c:pt>
                <c:pt idx="2208">
                  <c:v>-6.3699999999999998E-4</c:v>
                </c:pt>
                <c:pt idx="2209">
                  <c:v>-6.2600000000000004E-4</c:v>
                </c:pt>
                <c:pt idx="2210">
                  <c:v>-6.2600000000000004E-4</c:v>
                </c:pt>
                <c:pt idx="2211">
                  <c:v>-6.2600000000000004E-4</c:v>
                </c:pt>
                <c:pt idx="2212">
                  <c:v>-6.2600000000000004E-4</c:v>
                </c:pt>
                <c:pt idx="2213">
                  <c:v>-6.0499999999999996E-4</c:v>
                </c:pt>
                <c:pt idx="2214">
                  <c:v>-6.1499999999999999E-4</c:v>
                </c:pt>
                <c:pt idx="2215">
                  <c:v>-6.2600000000000004E-4</c:v>
                </c:pt>
                <c:pt idx="2216">
                  <c:v>-6.0499999999999996E-4</c:v>
                </c:pt>
                <c:pt idx="2217">
                  <c:v>-6.1499999999999999E-4</c:v>
                </c:pt>
                <c:pt idx="2218">
                  <c:v>-6.1499999999999999E-4</c:v>
                </c:pt>
                <c:pt idx="2219">
                  <c:v>-6.2600000000000004E-4</c:v>
                </c:pt>
                <c:pt idx="2220">
                  <c:v>-6.1499999999999999E-4</c:v>
                </c:pt>
                <c:pt idx="2221">
                  <c:v>-6.1499999999999999E-4</c:v>
                </c:pt>
                <c:pt idx="2222">
                  <c:v>-6.1499999999999999E-4</c:v>
                </c:pt>
                <c:pt idx="2223">
                  <c:v>-6.2600000000000004E-4</c:v>
                </c:pt>
                <c:pt idx="2224">
                  <c:v>-6.1499999999999999E-4</c:v>
                </c:pt>
                <c:pt idx="2225">
                  <c:v>-6.1499999999999999E-4</c:v>
                </c:pt>
                <c:pt idx="2226">
                  <c:v>-6.1499999999999999E-4</c:v>
                </c:pt>
                <c:pt idx="2227">
                  <c:v>-6.1499999999999999E-4</c:v>
                </c:pt>
                <c:pt idx="2228">
                  <c:v>-6.2600000000000004E-4</c:v>
                </c:pt>
                <c:pt idx="2229">
                  <c:v>-6.0499999999999996E-4</c:v>
                </c:pt>
                <c:pt idx="2230">
                  <c:v>-6.0499999999999996E-4</c:v>
                </c:pt>
                <c:pt idx="2231">
                  <c:v>-6.1499999999999999E-4</c:v>
                </c:pt>
                <c:pt idx="2232">
                  <c:v>-5.9400000000000002E-4</c:v>
                </c:pt>
                <c:pt idx="2233">
                  <c:v>-6.0499999999999996E-4</c:v>
                </c:pt>
                <c:pt idx="2234">
                  <c:v>-6.0499999999999996E-4</c:v>
                </c:pt>
                <c:pt idx="2235">
                  <c:v>-6.0499999999999996E-4</c:v>
                </c:pt>
                <c:pt idx="2236">
                  <c:v>-6.0499999999999996E-4</c:v>
                </c:pt>
                <c:pt idx="2237">
                  <c:v>-5.8299999999999997E-4</c:v>
                </c:pt>
                <c:pt idx="2238">
                  <c:v>-5.9400000000000002E-4</c:v>
                </c:pt>
                <c:pt idx="2239">
                  <c:v>-6.0499999999999996E-4</c:v>
                </c:pt>
                <c:pt idx="2240">
                  <c:v>-6.0499999999999996E-4</c:v>
                </c:pt>
                <c:pt idx="2241">
                  <c:v>-5.8299999999999997E-4</c:v>
                </c:pt>
                <c:pt idx="2242">
                  <c:v>-5.7300000000000005E-4</c:v>
                </c:pt>
                <c:pt idx="2243">
                  <c:v>-5.62E-4</c:v>
                </c:pt>
                <c:pt idx="2244">
                  <c:v>-5.7300000000000005E-4</c:v>
                </c:pt>
                <c:pt idx="2245">
                  <c:v>-5.5099999999999995E-4</c:v>
                </c:pt>
                <c:pt idx="2246">
                  <c:v>-5.4100000000000003E-4</c:v>
                </c:pt>
                <c:pt idx="2247">
                  <c:v>-5.5099999999999995E-4</c:v>
                </c:pt>
                <c:pt idx="2248">
                  <c:v>-5.4100000000000003E-4</c:v>
                </c:pt>
                <c:pt idx="2249">
                  <c:v>-5.4100000000000003E-4</c:v>
                </c:pt>
                <c:pt idx="2250">
                  <c:v>-5.0900000000000001E-4</c:v>
                </c:pt>
                <c:pt idx="2251">
                  <c:v>-5.1900000000000004E-4</c:v>
                </c:pt>
                <c:pt idx="2252">
                  <c:v>-4.9799999999999996E-4</c:v>
                </c:pt>
                <c:pt idx="2253">
                  <c:v>-4.8700000000000002E-4</c:v>
                </c:pt>
                <c:pt idx="2254">
                  <c:v>-4.9799999999999996E-4</c:v>
                </c:pt>
                <c:pt idx="2255">
                  <c:v>-4.8700000000000002E-4</c:v>
                </c:pt>
                <c:pt idx="2256">
                  <c:v>-4.7699999999999999E-4</c:v>
                </c:pt>
                <c:pt idx="2257">
                  <c:v>-4.66E-4</c:v>
                </c:pt>
                <c:pt idx="2258">
                  <c:v>-4.4499999999999997E-4</c:v>
                </c:pt>
                <c:pt idx="2259">
                  <c:v>-4.4499999999999997E-4</c:v>
                </c:pt>
                <c:pt idx="2260">
                  <c:v>-4.4499999999999997E-4</c:v>
                </c:pt>
                <c:pt idx="2261">
                  <c:v>-4.2299999999999998E-4</c:v>
                </c:pt>
                <c:pt idx="2262">
                  <c:v>-4.2299999999999998E-4</c:v>
                </c:pt>
                <c:pt idx="2263">
                  <c:v>-4.1300000000000001E-4</c:v>
                </c:pt>
                <c:pt idx="2264">
                  <c:v>-4.0200000000000001E-4</c:v>
                </c:pt>
                <c:pt idx="2265">
                  <c:v>-4.0200000000000001E-4</c:v>
                </c:pt>
                <c:pt idx="2266">
                  <c:v>-3.9100000000000002E-4</c:v>
                </c:pt>
                <c:pt idx="2267">
                  <c:v>-3.9100000000000002E-4</c:v>
                </c:pt>
                <c:pt idx="2268">
                  <c:v>-3.8099999999999999E-4</c:v>
                </c:pt>
                <c:pt idx="2269">
                  <c:v>-3.6999999999999999E-4</c:v>
                </c:pt>
                <c:pt idx="2270">
                  <c:v>-3.8099999999999999E-4</c:v>
                </c:pt>
                <c:pt idx="2271">
                  <c:v>-3.6999999999999999E-4</c:v>
                </c:pt>
                <c:pt idx="2272">
                  <c:v>-3.4900000000000003E-4</c:v>
                </c:pt>
                <c:pt idx="2273">
                  <c:v>-3.4900000000000003E-4</c:v>
                </c:pt>
                <c:pt idx="2274">
                  <c:v>-3.59E-4</c:v>
                </c:pt>
                <c:pt idx="2275">
                  <c:v>-3.4900000000000003E-4</c:v>
                </c:pt>
                <c:pt idx="2276">
                  <c:v>-3.4900000000000003E-4</c:v>
                </c:pt>
                <c:pt idx="2277">
                  <c:v>-3.3799999999999998E-4</c:v>
                </c:pt>
                <c:pt idx="2278">
                  <c:v>-3.3799999999999998E-4</c:v>
                </c:pt>
                <c:pt idx="2279">
                  <c:v>-3.2699999999999998E-4</c:v>
                </c:pt>
                <c:pt idx="2280">
                  <c:v>-3.2699999999999998E-4</c:v>
                </c:pt>
                <c:pt idx="2281">
                  <c:v>-3.2699999999999998E-4</c:v>
                </c:pt>
                <c:pt idx="2282">
                  <c:v>-3.1599999999999998E-4</c:v>
                </c:pt>
                <c:pt idx="2283">
                  <c:v>-3.1599999999999998E-4</c:v>
                </c:pt>
                <c:pt idx="2284">
                  <c:v>-3.1599999999999998E-4</c:v>
                </c:pt>
                <c:pt idx="2285">
                  <c:v>-3.0600000000000001E-4</c:v>
                </c:pt>
                <c:pt idx="2286">
                  <c:v>-3.1599999999999998E-4</c:v>
                </c:pt>
                <c:pt idx="2287">
                  <c:v>-3.0600000000000001E-4</c:v>
                </c:pt>
                <c:pt idx="2288">
                  <c:v>-3.0600000000000001E-4</c:v>
                </c:pt>
                <c:pt idx="2289">
                  <c:v>-2.9500000000000001E-4</c:v>
                </c:pt>
                <c:pt idx="2290">
                  <c:v>-3.0600000000000001E-4</c:v>
                </c:pt>
                <c:pt idx="2291">
                  <c:v>-2.8400000000000002E-4</c:v>
                </c:pt>
                <c:pt idx="2292">
                  <c:v>-2.9500000000000001E-4</c:v>
                </c:pt>
                <c:pt idx="2293">
                  <c:v>-2.8400000000000002E-4</c:v>
                </c:pt>
                <c:pt idx="2294">
                  <c:v>-2.8400000000000002E-4</c:v>
                </c:pt>
                <c:pt idx="2295">
                  <c:v>-2.8400000000000002E-4</c:v>
                </c:pt>
                <c:pt idx="2296">
                  <c:v>-2.63E-4</c:v>
                </c:pt>
                <c:pt idx="2297">
                  <c:v>-2.63E-4</c:v>
                </c:pt>
                <c:pt idx="2298">
                  <c:v>-2.7399999999999999E-4</c:v>
                </c:pt>
                <c:pt idx="2299">
                  <c:v>-2.52E-4</c:v>
                </c:pt>
                <c:pt idx="2300">
                  <c:v>-2.52E-4</c:v>
                </c:pt>
                <c:pt idx="2301">
                  <c:v>-2.42E-4</c:v>
                </c:pt>
                <c:pt idx="2302">
                  <c:v>-2.42E-4</c:v>
                </c:pt>
                <c:pt idx="2303">
                  <c:v>-2.31E-4</c:v>
                </c:pt>
                <c:pt idx="2304">
                  <c:v>-2.1000000000000001E-4</c:v>
                </c:pt>
                <c:pt idx="2305">
                  <c:v>-2.2000000000000001E-4</c:v>
                </c:pt>
                <c:pt idx="2306">
                  <c:v>-2.2000000000000001E-4</c:v>
                </c:pt>
                <c:pt idx="2307">
                  <c:v>-2.1000000000000001E-4</c:v>
                </c:pt>
                <c:pt idx="2308">
                  <c:v>-1.9900000000000001E-4</c:v>
                </c:pt>
                <c:pt idx="2309">
                  <c:v>-1.9900000000000001E-4</c:v>
                </c:pt>
                <c:pt idx="2310">
                  <c:v>-1.8799999999999999E-4</c:v>
                </c:pt>
                <c:pt idx="2311">
                  <c:v>-1.8799999999999999E-4</c:v>
                </c:pt>
                <c:pt idx="2312">
                  <c:v>-1.7799999999999999E-4</c:v>
                </c:pt>
                <c:pt idx="2313">
                  <c:v>-1.6699999999999999E-4</c:v>
                </c:pt>
                <c:pt idx="2314">
                  <c:v>-1.6699999999999999E-4</c:v>
                </c:pt>
                <c:pt idx="2315">
                  <c:v>-1.56E-4</c:v>
                </c:pt>
                <c:pt idx="2316">
                  <c:v>-1.56E-4</c:v>
                </c:pt>
                <c:pt idx="2317">
                  <c:v>-1.56E-4</c:v>
                </c:pt>
                <c:pt idx="2318">
                  <c:v>-1.46E-4</c:v>
                </c:pt>
                <c:pt idx="2319">
                  <c:v>-1.46E-4</c:v>
                </c:pt>
                <c:pt idx="2320">
                  <c:v>-1.2400000000000001E-4</c:v>
                </c:pt>
                <c:pt idx="2321">
                  <c:v>-1.46E-4</c:v>
                </c:pt>
                <c:pt idx="2322">
                  <c:v>-1.46E-4</c:v>
                </c:pt>
                <c:pt idx="2323">
                  <c:v>-1.2400000000000001E-4</c:v>
                </c:pt>
                <c:pt idx="2324">
                  <c:v>-1.35E-4</c:v>
                </c:pt>
                <c:pt idx="2325">
                  <c:v>-1.35E-4</c:v>
                </c:pt>
                <c:pt idx="2326">
                  <c:v>-1.35E-4</c:v>
                </c:pt>
                <c:pt idx="2327">
                  <c:v>-1.2400000000000001E-4</c:v>
                </c:pt>
                <c:pt idx="2328">
                  <c:v>-1.03E-4</c:v>
                </c:pt>
                <c:pt idx="2329">
                  <c:v>-1.2400000000000001E-4</c:v>
                </c:pt>
                <c:pt idx="2330">
                  <c:v>-1.35E-4</c:v>
                </c:pt>
                <c:pt idx="2331">
                  <c:v>-1.46E-4</c:v>
                </c:pt>
                <c:pt idx="2332">
                  <c:v>-1.46E-4</c:v>
                </c:pt>
                <c:pt idx="2333">
                  <c:v>-1.2400000000000001E-4</c:v>
                </c:pt>
                <c:pt idx="2334">
                  <c:v>-1.35E-4</c:v>
                </c:pt>
                <c:pt idx="2335">
                  <c:v>-1.56E-4</c:v>
                </c:pt>
                <c:pt idx="2336">
                  <c:v>-1.46E-4</c:v>
                </c:pt>
                <c:pt idx="2337">
                  <c:v>-1.6699999999999999E-4</c:v>
                </c:pt>
                <c:pt idx="2338">
                  <c:v>-1.56E-4</c:v>
                </c:pt>
                <c:pt idx="2339">
                  <c:v>-1.56E-4</c:v>
                </c:pt>
                <c:pt idx="2340">
                  <c:v>-1.6699999999999999E-4</c:v>
                </c:pt>
                <c:pt idx="2341">
                  <c:v>-1.7799999999999999E-4</c:v>
                </c:pt>
                <c:pt idx="2342">
                  <c:v>-1.7799999999999999E-4</c:v>
                </c:pt>
                <c:pt idx="2343">
                  <c:v>-1.7799999999999999E-4</c:v>
                </c:pt>
                <c:pt idx="2344">
                  <c:v>-1.8799999999999999E-4</c:v>
                </c:pt>
                <c:pt idx="2345">
                  <c:v>-1.8799999999999999E-4</c:v>
                </c:pt>
                <c:pt idx="2346">
                  <c:v>-1.8799999999999999E-4</c:v>
                </c:pt>
                <c:pt idx="2347">
                  <c:v>-1.8799999999999999E-4</c:v>
                </c:pt>
                <c:pt idx="2348">
                  <c:v>-2.2000000000000001E-4</c:v>
                </c:pt>
                <c:pt idx="2349">
                  <c:v>-1.9900000000000001E-4</c:v>
                </c:pt>
                <c:pt idx="2350">
                  <c:v>-2.1000000000000001E-4</c:v>
                </c:pt>
                <c:pt idx="2351">
                  <c:v>-2.1000000000000001E-4</c:v>
                </c:pt>
                <c:pt idx="2352">
                  <c:v>-2.1000000000000001E-4</c:v>
                </c:pt>
                <c:pt idx="2353">
                  <c:v>-2.2000000000000001E-4</c:v>
                </c:pt>
                <c:pt idx="2354">
                  <c:v>-2.31E-4</c:v>
                </c:pt>
                <c:pt idx="2355">
                  <c:v>-2.42E-4</c:v>
                </c:pt>
                <c:pt idx="2356">
                  <c:v>-2.42E-4</c:v>
                </c:pt>
                <c:pt idx="2357">
                  <c:v>-2.42E-4</c:v>
                </c:pt>
                <c:pt idx="2358">
                  <c:v>-2.42E-4</c:v>
                </c:pt>
                <c:pt idx="2359">
                  <c:v>-2.42E-4</c:v>
                </c:pt>
                <c:pt idx="2360">
                  <c:v>-2.31E-4</c:v>
                </c:pt>
                <c:pt idx="2361">
                  <c:v>-2.31E-4</c:v>
                </c:pt>
                <c:pt idx="2362">
                  <c:v>-2.42E-4</c:v>
                </c:pt>
                <c:pt idx="2363">
                  <c:v>-2.42E-4</c:v>
                </c:pt>
                <c:pt idx="2364">
                  <c:v>-2.31E-4</c:v>
                </c:pt>
                <c:pt idx="2365">
                  <c:v>-2.2000000000000001E-4</c:v>
                </c:pt>
                <c:pt idx="2366">
                  <c:v>-2.31E-4</c:v>
                </c:pt>
                <c:pt idx="2367">
                  <c:v>-2.2000000000000001E-4</c:v>
                </c:pt>
                <c:pt idx="2368">
                  <c:v>-2.31E-4</c:v>
                </c:pt>
                <c:pt idx="2369">
                  <c:v>-2.31E-4</c:v>
                </c:pt>
                <c:pt idx="2370">
                  <c:v>-2.42E-4</c:v>
                </c:pt>
                <c:pt idx="2371">
                  <c:v>-2.2000000000000001E-4</c:v>
                </c:pt>
                <c:pt idx="2372">
                  <c:v>-2.42E-4</c:v>
                </c:pt>
                <c:pt idx="2373">
                  <c:v>-2.2000000000000001E-4</c:v>
                </c:pt>
                <c:pt idx="2374">
                  <c:v>-2.1000000000000001E-4</c:v>
                </c:pt>
                <c:pt idx="2375">
                  <c:v>-2.31E-4</c:v>
                </c:pt>
                <c:pt idx="2376">
                  <c:v>-2.31E-4</c:v>
                </c:pt>
                <c:pt idx="2377">
                  <c:v>-2.31E-4</c:v>
                </c:pt>
                <c:pt idx="2378">
                  <c:v>-2.31E-4</c:v>
                </c:pt>
                <c:pt idx="2379">
                  <c:v>-2.2000000000000001E-4</c:v>
                </c:pt>
                <c:pt idx="2380">
                  <c:v>-2.2000000000000001E-4</c:v>
                </c:pt>
                <c:pt idx="2381">
                  <c:v>-2.2000000000000001E-4</c:v>
                </c:pt>
                <c:pt idx="2382">
                  <c:v>-2.2000000000000001E-4</c:v>
                </c:pt>
                <c:pt idx="2383">
                  <c:v>-2.31E-4</c:v>
                </c:pt>
                <c:pt idx="2384">
                  <c:v>-2.2000000000000001E-4</c:v>
                </c:pt>
                <c:pt idx="2385">
                  <c:v>-2.2000000000000001E-4</c:v>
                </c:pt>
                <c:pt idx="2386">
                  <c:v>-2.2000000000000001E-4</c:v>
                </c:pt>
                <c:pt idx="2387">
                  <c:v>-2.2000000000000001E-4</c:v>
                </c:pt>
                <c:pt idx="2388">
                  <c:v>-2.31E-4</c:v>
                </c:pt>
                <c:pt idx="2389">
                  <c:v>-2.42E-4</c:v>
                </c:pt>
                <c:pt idx="2390">
                  <c:v>-2.31E-4</c:v>
                </c:pt>
                <c:pt idx="2391">
                  <c:v>-2.2000000000000001E-4</c:v>
                </c:pt>
                <c:pt idx="2392">
                  <c:v>-2.42E-4</c:v>
                </c:pt>
                <c:pt idx="2393">
                  <c:v>-2.31E-4</c:v>
                </c:pt>
                <c:pt idx="2394">
                  <c:v>-2.52E-4</c:v>
                </c:pt>
                <c:pt idx="2395">
                  <c:v>-2.52E-4</c:v>
                </c:pt>
                <c:pt idx="2396">
                  <c:v>-2.31E-4</c:v>
                </c:pt>
                <c:pt idx="2397">
                  <c:v>-2.42E-4</c:v>
                </c:pt>
                <c:pt idx="2398">
                  <c:v>-2.52E-4</c:v>
                </c:pt>
                <c:pt idx="2399">
                  <c:v>-2.52E-4</c:v>
                </c:pt>
                <c:pt idx="2400">
                  <c:v>-2.42E-4</c:v>
                </c:pt>
                <c:pt idx="2401">
                  <c:v>-2.42E-4</c:v>
                </c:pt>
                <c:pt idx="2402">
                  <c:v>-2.42E-4</c:v>
                </c:pt>
                <c:pt idx="2403">
                  <c:v>-2.42E-4</c:v>
                </c:pt>
                <c:pt idx="2404">
                  <c:v>-2.52E-4</c:v>
                </c:pt>
                <c:pt idx="2405">
                  <c:v>-2.31E-4</c:v>
                </c:pt>
                <c:pt idx="2406">
                  <c:v>-2.31E-4</c:v>
                </c:pt>
                <c:pt idx="2407">
                  <c:v>-2.31E-4</c:v>
                </c:pt>
                <c:pt idx="2408">
                  <c:v>-2.31E-4</c:v>
                </c:pt>
                <c:pt idx="2409">
                  <c:v>-2.31E-4</c:v>
                </c:pt>
                <c:pt idx="2410">
                  <c:v>-2.1000000000000001E-4</c:v>
                </c:pt>
                <c:pt idx="2411">
                  <c:v>-2.2000000000000001E-4</c:v>
                </c:pt>
                <c:pt idx="2412">
                  <c:v>-1.9900000000000001E-4</c:v>
                </c:pt>
                <c:pt idx="2413">
                  <c:v>-2.1000000000000001E-4</c:v>
                </c:pt>
                <c:pt idx="2414">
                  <c:v>-1.7799999999999999E-4</c:v>
                </c:pt>
                <c:pt idx="2415">
                  <c:v>-1.8799999999999999E-4</c:v>
                </c:pt>
                <c:pt idx="2416">
                  <c:v>-1.7799999999999999E-4</c:v>
                </c:pt>
                <c:pt idx="2417">
                  <c:v>-1.6699999999999999E-4</c:v>
                </c:pt>
                <c:pt idx="2418">
                  <c:v>-1.7799999999999999E-4</c:v>
                </c:pt>
                <c:pt idx="2419">
                  <c:v>-1.46E-4</c:v>
                </c:pt>
                <c:pt idx="2420">
                  <c:v>-1.56E-4</c:v>
                </c:pt>
                <c:pt idx="2421">
                  <c:v>-1.2400000000000001E-4</c:v>
                </c:pt>
                <c:pt idx="2422">
                  <c:v>-1.2400000000000001E-4</c:v>
                </c:pt>
                <c:pt idx="2423">
                  <c:v>-1.1400000000000001E-4</c:v>
                </c:pt>
                <c:pt idx="2424">
                  <c:v>-1.03E-4</c:v>
                </c:pt>
                <c:pt idx="2425">
                  <c:v>-8.2000000000000001E-5</c:v>
                </c:pt>
                <c:pt idx="2426">
                  <c:v>-7.1000000000000005E-5</c:v>
                </c:pt>
                <c:pt idx="2427">
                  <c:v>-8.2000000000000001E-5</c:v>
                </c:pt>
                <c:pt idx="2428">
                  <c:v>-5.0000000000000002E-5</c:v>
                </c:pt>
                <c:pt idx="2429">
                  <c:v>-3.8999999999999999E-5</c:v>
                </c:pt>
                <c:pt idx="2430">
                  <c:v>-1.8E-5</c:v>
                </c:pt>
                <c:pt idx="2431">
                  <c:v>-1.8E-5</c:v>
                </c:pt>
                <c:pt idx="2432">
                  <c:v>1.4E-5</c:v>
                </c:pt>
                <c:pt idx="2433">
                  <c:v>3.9999999999999998E-6</c:v>
                </c:pt>
                <c:pt idx="2434">
                  <c:v>1.4E-5</c:v>
                </c:pt>
                <c:pt idx="2435">
                  <c:v>2.5000000000000001E-5</c:v>
                </c:pt>
                <c:pt idx="2436">
                  <c:v>3.6000000000000001E-5</c:v>
                </c:pt>
                <c:pt idx="2437">
                  <c:v>4.6E-5</c:v>
                </c:pt>
                <c:pt idx="2438">
                  <c:v>4.6E-5</c:v>
                </c:pt>
                <c:pt idx="2439">
                  <c:v>7.7999999999999999E-5</c:v>
                </c:pt>
                <c:pt idx="2440">
                  <c:v>6.7999999999999999E-5</c:v>
                </c:pt>
                <c:pt idx="2441">
                  <c:v>8.8999999999999995E-5</c:v>
                </c:pt>
                <c:pt idx="2442">
                  <c:v>8.8999999999999995E-5</c:v>
                </c:pt>
                <c:pt idx="2443">
                  <c:v>1E-4</c:v>
                </c:pt>
                <c:pt idx="2444">
                  <c:v>1.21E-4</c:v>
                </c:pt>
                <c:pt idx="2445">
                  <c:v>1.21E-4</c:v>
                </c:pt>
                <c:pt idx="2446">
                  <c:v>1.4200000000000001E-4</c:v>
                </c:pt>
                <c:pt idx="2447">
                  <c:v>1.3200000000000001E-4</c:v>
                </c:pt>
                <c:pt idx="2448">
                  <c:v>1.5300000000000001E-4</c:v>
                </c:pt>
                <c:pt idx="2449">
                  <c:v>1.64E-4</c:v>
                </c:pt>
                <c:pt idx="2450">
                  <c:v>1.64E-4</c:v>
                </c:pt>
                <c:pt idx="2451">
                  <c:v>1.74E-4</c:v>
                </c:pt>
                <c:pt idx="2452">
                  <c:v>1.74E-4</c:v>
                </c:pt>
                <c:pt idx="2453">
                  <c:v>1.85E-4</c:v>
                </c:pt>
                <c:pt idx="2454">
                  <c:v>1.85E-4</c:v>
                </c:pt>
                <c:pt idx="2455">
                  <c:v>1.9599999999999999E-4</c:v>
                </c:pt>
                <c:pt idx="2456">
                  <c:v>2.0599999999999999E-4</c:v>
                </c:pt>
                <c:pt idx="2457">
                  <c:v>2.2800000000000001E-4</c:v>
                </c:pt>
                <c:pt idx="2458">
                  <c:v>2.1699999999999999E-4</c:v>
                </c:pt>
                <c:pt idx="2459">
                  <c:v>2.1699999999999999E-4</c:v>
                </c:pt>
                <c:pt idx="2460">
                  <c:v>2.3800000000000001E-4</c:v>
                </c:pt>
                <c:pt idx="2461">
                  <c:v>2.3800000000000001E-4</c:v>
                </c:pt>
                <c:pt idx="2462">
                  <c:v>2.4899999999999998E-4</c:v>
                </c:pt>
                <c:pt idx="2463">
                  <c:v>2.5999999999999998E-4</c:v>
                </c:pt>
                <c:pt idx="2464">
                  <c:v>2.5999999999999998E-4</c:v>
                </c:pt>
                <c:pt idx="2465">
                  <c:v>2.81E-4</c:v>
                </c:pt>
                <c:pt idx="2466">
                  <c:v>2.81E-4</c:v>
                </c:pt>
                <c:pt idx="2467">
                  <c:v>3.0200000000000002E-4</c:v>
                </c:pt>
                <c:pt idx="2468">
                  <c:v>2.92E-4</c:v>
                </c:pt>
                <c:pt idx="2469">
                  <c:v>3.0200000000000002E-4</c:v>
                </c:pt>
                <c:pt idx="2470">
                  <c:v>3.2400000000000001E-4</c:v>
                </c:pt>
                <c:pt idx="2471">
                  <c:v>3.1300000000000002E-4</c:v>
                </c:pt>
                <c:pt idx="2472">
                  <c:v>3.4499999999999998E-4</c:v>
                </c:pt>
                <c:pt idx="2473">
                  <c:v>3.5599999999999998E-4</c:v>
                </c:pt>
                <c:pt idx="2474">
                  <c:v>3.5599999999999998E-4</c:v>
                </c:pt>
                <c:pt idx="2475">
                  <c:v>3.6600000000000001E-4</c:v>
                </c:pt>
                <c:pt idx="2476">
                  <c:v>3.6600000000000001E-4</c:v>
                </c:pt>
                <c:pt idx="2477">
                  <c:v>3.77E-4</c:v>
                </c:pt>
                <c:pt idx="2478">
                  <c:v>3.9800000000000002E-4</c:v>
                </c:pt>
                <c:pt idx="2479">
                  <c:v>3.9800000000000002E-4</c:v>
                </c:pt>
                <c:pt idx="2480">
                  <c:v>4.2000000000000002E-4</c:v>
                </c:pt>
                <c:pt idx="2481">
                  <c:v>4.2000000000000002E-4</c:v>
                </c:pt>
                <c:pt idx="2482">
                  <c:v>4.2999999999999999E-4</c:v>
                </c:pt>
                <c:pt idx="2483">
                  <c:v>4.2999999999999999E-4</c:v>
                </c:pt>
                <c:pt idx="2484">
                  <c:v>4.4099999999999999E-4</c:v>
                </c:pt>
                <c:pt idx="2485">
                  <c:v>4.4099999999999999E-4</c:v>
                </c:pt>
                <c:pt idx="2486">
                  <c:v>4.6200000000000001E-4</c:v>
                </c:pt>
                <c:pt idx="2487">
                  <c:v>4.73E-4</c:v>
                </c:pt>
                <c:pt idx="2488">
                  <c:v>4.84E-4</c:v>
                </c:pt>
                <c:pt idx="2489">
                  <c:v>4.84E-4</c:v>
                </c:pt>
                <c:pt idx="2490">
                  <c:v>4.9399999999999997E-4</c:v>
                </c:pt>
                <c:pt idx="2491">
                  <c:v>4.73E-4</c:v>
                </c:pt>
                <c:pt idx="2492">
                  <c:v>4.9399999999999997E-4</c:v>
                </c:pt>
                <c:pt idx="2493">
                  <c:v>5.0500000000000002E-4</c:v>
                </c:pt>
                <c:pt idx="2494">
                  <c:v>4.9399999999999997E-4</c:v>
                </c:pt>
                <c:pt idx="2495">
                  <c:v>5.0500000000000002E-4</c:v>
                </c:pt>
                <c:pt idx="2496">
                  <c:v>5.0500000000000002E-4</c:v>
                </c:pt>
                <c:pt idx="2497">
                  <c:v>5.0500000000000002E-4</c:v>
                </c:pt>
                <c:pt idx="2498">
                  <c:v>5.0500000000000002E-4</c:v>
                </c:pt>
                <c:pt idx="2499">
                  <c:v>4.9399999999999997E-4</c:v>
                </c:pt>
                <c:pt idx="2500">
                  <c:v>4.9399999999999997E-4</c:v>
                </c:pt>
                <c:pt idx="2501">
                  <c:v>4.9399999999999997E-4</c:v>
                </c:pt>
                <c:pt idx="2502">
                  <c:v>4.9399999999999997E-4</c:v>
                </c:pt>
                <c:pt idx="2503">
                  <c:v>5.0500000000000002E-4</c:v>
                </c:pt>
                <c:pt idx="2504">
                  <c:v>5.1599999999999997E-4</c:v>
                </c:pt>
                <c:pt idx="2505">
                  <c:v>4.84E-4</c:v>
                </c:pt>
                <c:pt idx="2506">
                  <c:v>4.9399999999999997E-4</c:v>
                </c:pt>
                <c:pt idx="2507">
                  <c:v>4.84E-4</c:v>
                </c:pt>
                <c:pt idx="2508">
                  <c:v>4.73E-4</c:v>
                </c:pt>
                <c:pt idx="2509">
                  <c:v>4.73E-4</c:v>
                </c:pt>
                <c:pt idx="2510">
                  <c:v>4.73E-4</c:v>
                </c:pt>
                <c:pt idx="2511">
                  <c:v>4.73E-4</c:v>
                </c:pt>
                <c:pt idx="2512">
                  <c:v>4.6200000000000001E-4</c:v>
                </c:pt>
                <c:pt idx="2513">
                  <c:v>4.6200000000000001E-4</c:v>
                </c:pt>
                <c:pt idx="2514">
                  <c:v>4.2999999999999999E-4</c:v>
                </c:pt>
                <c:pt idx="2515">
                  <c:v>4.4099999999999999E-4</c:v>
                </c:pt>
                <c:pt idx="2516">
                  <c:v>4.2000000000000002E-4</c:v>
                </c:pt>
                <c:pt idx="2517">
                  <c:v>4.0900000000000002E-4</c:v>
                </c:pt>
                <c:pt idx="2518">
                  <c:v>4.2000000000000002E-4</c:v>
                </c:pt>
                <c:pt idx="2519">
                  <c:v>4.2000000000000002E-4</c:v>
                </c:pt>
                <c:pt idx="2520">
                  <c:v>4.0900000000000002E-4</c:v>
                </c:pt>
                <c:pt idx="2521">
                  <c:v>3.9800000000000002E-4</c:v>
                </c:pt>
                <c:pt idx="2522">
                  <c:v>3.77E-4</c:v>
                </c:pt>
                <c:pt idx="2523">
                  <c:v>3.88E-4</c:v>
                </c:pt>
                <c:pt idx="2524">
                  <c:v>3.88E-4</c:v>
                </c:pt>
                <c:pt idx="2525">
                  <c:v>3.88E-4</c:v>
                </c:pt>
                <c:pt idx="2526">
                  <c:v>3.77E-4</c:v>
                </c:pt>
                <c:pt idx="2527">
                  <c:v>3.6600000000000001E-4</c:v>
                </c:pt>
                <c:pt idx="2528">
                  <c:v>3.6600000000000001E-4</c:v>
                </c:pt>
                <c:pt idx="2529">
                  <c:v>3.4499999999999998E-4</c:v>
                </c:pt>
                <c:pt idx="2530">
                  <c:v>3.4499999999999998E-4</c:v>
                </c:pt>
                <c:pt idx="2531">
                  <c:v>3.4499999999999998E-4</c:v>
                </c:pt>
                <c:pt idx="2532">
                  <c:v>3.4499999999999998E-4</c:v>
                </c:pt>
                <c:pt idx="2533">
                  <c:v>3.4499999999999998E-4</c:v>
                </c:pt>
                <c:pt idx="2534">
                  <c:v>3.3399999999999999E-4</c:v>
                </c:pt>
                <c:pt idx="2535">
                  <c:v>3.2400000000000001E-4</c:v>
                </c:pt>
                <c:pt idx="2536">
                  <c:v>3.2400000000000001E-4</c:v>
                </c:pt>
                <c:pt idx="2537">
                  <c:v>3.1300000000000002E-4</c:v>
                </c:pt>
                <c:pt idx="2538">
                  <c:v>3.0200000000000002E-4</c:v>
                </c:pt>
                <c:pt idx="2539">
                  <c:v>3.1300000000000002E-4</c:v>
                </c:pt>
                <c:pt idx="2540">
                  <c:v>3.0200000000000002E-4</c:v>
                </c:pt>
                <c:pt idx="2541">
                  <c:v>3.1300000000000002E-4</c:v>
                </c:pt>
                <c:pt idx="2542">
                  <c:v>3.0200000000000002E-4</c:v>
                </c:pt>
                <c:pt idx="2543">
                  <c:v>2.81E-4</c:v>
                </c:pt>
                <c:pt idx="2544">
                  <c:v>2.81E-4</c:v>
                </c:pt>
                <c:pt idx="2545">
                  <c:v>2.81E-4</c:v>
                </c:pt>
                <c:pt idx="2546">
                  <c:v>2.5999999999999998E-4</c:v>
                </c:pt>
                <c:pt idx="2547">
                  <c:v>2.7E-4</c:v>
                </c:pt>
                <c:pt idx="2548">
                  <c:v>2.7E-4</c:v>
                </c:pt>
                <c:pt idx="2549">
                  <c:v>2.5999999999999998E-4</c:v>
                </c:pt>
                <c:pt idx="2550">
                  <c:v>2.5999999999999998E-4</c:v>
                </c:pt>
                <c:pt idx="2551">
                  <c:v>2.5999999999999998E-4</c:v>
                </c:pt>
                <c:pt idx="2552">
                  <c:v>2.4899999999999998E-4</c:v>
                </c:pt>
                <c:pt idx="2553">
                  <c:v>2.3800000000000001E-4</c:v>
                </c:pt>
                <c:pt idx="2554">
                  <c:v>2.2800000000000001E-4</c:v>
                </c:pt>
                <c:pt idx="2555">
                  <c:v>2.2800000000000001E-4</c:v>
                </c:pt>
                <c:pt idx="2556">
                  <c:v>1.9599999999999999E-4</c:v>
                </c:pt>
                <c:pt idx="2557">
                  <c:v>2.0599999999999999E-4</c:v>
                </c:pt>
                <c:pt idx="2558">
                  <c:v>1.85E-4</c:v>
                </c:pt>
                <c:pt idx="2559">
                  <c:v>1.9599999999999999E-4</c:v>
                </c:pt>
                <c:pt idx="2560">
                  <c:v>1.74E-4</c:v>
                </c:pt>
                <c:pt idx="2561">
                  <c:v>1.64E-4</c:v>
                </c:pt>
                <c:pt idx="2562">
                  <c:v>1.5300000000000001E-4</c:v>
                </c:pt>
                <c:pt idx="2563">
                  <c:v>1.5300000000000001E-4</c:v>
                </c:pt>
                <c:pt idx="2564">
                  <c:v>1.64E-4</c:v>
                </c:pt>
                <c:pt idx="2565">
                  <c:v>1.4200000000000001E-4</c:v>
                </c:pt>
                <c:pt idx="2566">
                  <c:v>1.21E-4</c:v>
                </c:pt>
                <c:pt idx="2567">
                  <c:v>1.21E-4</c:v>
                </c:pt>
                <c:pt idx="2568">
                  <c:v>1.1E-4</c:v>
                </c:pt>
                <c:pt idx="2569">
                  <c:v>1E-4</c:v>
                </c:pt>
                <c:pt idx="2570">
                  <c:v>1E-4</c:v>
                </c:pt>
                <c:pt idx="2571">
                  <c:v>7.7999999999999999E-5</c:v>
                </c:pt>
                <c:pt idx="2572">
                  <c:v>6.7999999999999999E-5</c:v>
                </c:pt>
                <c:pt idx="2573">
                  <c:v>6.7999999999999999E-5</c:v>
                </c:pt>
                <c:pt idx="2574">
                  <c:v>6.7999999999999999E-5</c:v>
                </c:pt>
                <c:pt idx="2575">
                  <c:v>4.6E-5</c:v>
                </c:pt>
                <c:pt idx="2576">
                  <c:v>3.6000000000000001E-5</c:v>
                </c:pt>
                <c:pt idx="2577">
                  <c:v>3.6000000000000001E-5</c:v>
                </c:pt>
                <c:pt idx="2578">
                  <c:v>2.5000000000000001E-5</c:v>
                </c:pt>
                <c:pt idx="2579">
                  <c:v>3.6000000000000001E-5</c:v>
                </c:pt>
                <c:pt idx="2580">
                  <c:v>2.5000000000000001E-5</c:v>
                </c:pt>
                <c:pt idx="2581">
                  <c:v>2.5000000000000001E-5</c:v>
                </c:pt>
                <c:pt idx="2582">
                  <c:v>2.5000000000000001E-5</c:v>
                </c:pt>
                <c:pt idx="2583">
                  <c:v>3.9999999999999998E-6</c:v>
                </c:pt>
                <c:pt idx="2584">
                  <c:v>3.9999999999999998E-6</c:v>
                </c:pt>
                <c:pt idx="2585">
                  <c:v>3.9999999999999998E-6</c:v>
                </c:pt>
                <c:pt idx="2586">
                  <c:v>3.9999999999999998E-6</c:v>
                </c:pt>
                <c:pt idx="2587">
                  <c:v>1.4E-5</c:v>
                </c:pt>
                <c:pt idx="2588">
                  <c:v>3.9999999999999998E-6</c:v>
                </c:pt>
                <c:pt idx="2589">
                  <c:v>3.9999999999999998E-6</c:v>
                </c:pt>
                <c:pt idx="2590">
                  <c:v>-6.9999999999999999E-6</c:v>
                </c:pt>
                <c:pt idx="2591">
                  <c:v>3.9999999999999998E-6</c:v>
                </c:pt>
                <c:pt idx="2592">
                  <c:v>-6.9999999999999999E-6</c:v>
                </c:pt>
                <c:pt idx="2593">
                  <c:v>3.9999999999999998E-6</c:v>
                </c:pt>
                <c:pt idx="2594">
                  <c:v>3.9999999999999998E-6</c:v>
                </c:pt>
                <c:pt idx="2595">
                  <c:v>1.4E-5</c:v>
                </c:pt>
                <c:pt idx="2596">
                  <c:v>3.9999999999999998E-6</c:v>
                </c:pt>
                <c:pt idx="2597">
                  <c:v>3.9999999999999998E-6</c:v>
                </c:pt>
                <c:pt idx="2598">
                  <c:v>1.4E-5</c:v>
                </c:pt>
                <c:pt idx="2599">
                  <c:v>3.9999999999999998E-6</c:v>
                </c:pt>
                <c:pt idx="2600">
                  <c:v>1.4E-5</c:v>
                </c:pt>
                <c:pt idx="2601">
                  <c:v>3.9999999999999998E-6</c:v>
                </c:pt>
                <c:pt idx="2602">
                  <c:v>3.9999999999999998E-6</c:v>
                </c:pt>
                <c:pt idx="2603">
                  <c:v>1.4E-5</c:v>
                </c:pt>
                <c:pt idx="2604">
                  <c:v>3.9999999999999998E-6</c:v>
                </c:pt>
                <c:pt idx="2605">
                  <c:v>1.4E-5</c:v>
                </c:pt>
                <c:pt idx="2606">
                  <c:v>1.4E-5</c:v>
                </c:pt>
                <c:pt idx="2607">
                  <c:v>1.4E-5</c:v>
                </c:pt>
                <c:pt idx="2608">
                  <c:v>1.4E-5</c:v>
                </c:pt>
                <c:pt idx="2609">
                  <c:v>1.4E-5</c:v>
                </c:pt>
                <c:pt idx="2610">
                  <c:v>2.5000000000000001E-5</c:v>
                </c:pt>
                <c:pt idx="2611">
                  <c:v>1.4E-5</c:v>
                </c:pt>
                <c:pt idx="2612">
                  <c:v>3.9999999999999998E-6</c:v>
                </c:pt>
                <c:pt idx="2613">
                  <c:v>-6.9999999999999999E-6</c:v>
                </c:pt>
                <c:pt idx="2614">
                  <c:v>-1.8E-5</c:v>
                </c:pt>
                <c:pt idx="2615">
                  <c:v>-1.8E-5</c:v>
                </c:pt>
                <c:pt idx="2616">
                  <c:v>-6.9999999999999999E-6</c:v>
                </c:pt>
                <c:pt idx="2617">
                  <c:v>-6.9999999999999999E-6</c:v>
                </c:pt>
                <c:pt idx="2618">
                  <c:v>-2.8E-5</c:v>
                </c:pt>
                <c:pt idx="2619">
                  <c:v>-2.8E-5</c:v>
                </c:pt>
                <c:pt idx="2620">
                  <c:v>-2.8E-5</c:v>
                </c:pt>
                <c:pt idx="2621">
                  <c:v>-2.8E-5</c:v>
                </c:pt>
                <c:pt idx="2622">
                  <c:v>-1.8E-5</c:v>
                </c:pt>
                <c:pt idx="2623">
                  <c:v>-2.8E-5</c:v>
                </c:pt>
                <c:pt idx="2624">
                  <c:v>-2.8E-5</c:v>
                </c:pt>
                <c:pt idx="2625">
                  <c:v>-6.0000000000000002E-5</c:v>
                </c:pt>
                <c:pt idx="2626">
                  <c:v>-7.1000000000000005E-5</c:v>
                </c:pt>
                <c:pt idx="2627">
                  <c:v>-6.0000000000000002E-5</c:v>
                </c:pt>
                <c:pt idx="2628">
                  <c:v>-7.1000000000000005E-5</c:v>
                </c:pt>
                <c:pt idx="2629">
                  <c:v>-9.2E-5</c:v>
                </c:pt>
                <c:pt idx="2630">
                  <c:v>-9.2E-5</c:v>
                </c:pt>
                <c:pt idx="2631">
                  <c:v>-9.2E-5</c:v>
                </c:pt>
                <c:pt idx="2632">
                  <c:v>-1.1400000000000001E-4</c:v>
                </c:pt>
                <c:pt idx="2633">
                  <c:v>-9.2E-5</c:v>
                </c:pt>
                <c:pt idx="2634">
                  <c:v>-1.1400000000000001E-4</c:v>
                </c:pt>
                <c:pt idx="2635">
                  <c:v>-1.2400000000000001E-4</c:v>
                </c:pt>
                <c:pt idx="2636">
                  <c:v>-1.35E-4</c:v>
                </c:pt>
                <c:pt idx="2637">
                  <c:v>-1.46E-4</c:v>
                </c:pt>
                <c:pt idx="2638">
                  <c:v>-1.35E-4</c:v>
                </c:pt>
                <c:pt idx="2639">
                  <c:v>-1.46E-4</c:v>
                </c:pt>
                <c:pt idx="2640">
                  <c:v>-1.6699999999999999E-4</c:v>
                </c:pt>
                <c:pt idx="2641">
                  <c:v>-1.56E-4</c:v>
                </c:pt>
                <c:pt idx="2642">
                  <c:v>-1.7799999999999999E-4</c:v>
                </c:pt>
                <c:pt idx="2643">
                  <c:v>-1.6699999999999999E-4</c:v>
                </c:pt>
                <c:pt idx="2644">
                  <c:v>-1.8799999999999999E-4</c:v>
                </c:pt>
                <c:pt idx="2645">
                  <c:v>-1.9900000000000001E-4</c:v>
                </c:pt>
                <c:pt idx="2646">
                  <c:v>-1.9900000000000001E-4</c:v>
                </c:pt>
                <c:pt idx="2647">
                  <c:v>-2.1000000000000001E-4</c:v>
                </c:pt>
                <c:pt idx="2648">
                  <c:v>-2.2000000000000001E-4</c:v>
                </c:pt>
                <c:pt idx="2649">
                  <c:v>-2.42E-4</c:v>
                </c:pt>
                <c:pt idx="2650">
                  <c:v>-2.42E-4</c:v>
                </c:pt>
                <c:pt idx="2651">
                  <c:v>-2.52E-4</c:v>
                </c:pt>
                <c:pt idx="2652">
                  <c:v>-2.52E-4</c:v>
                </c:pt>
                <c:pt idx="2653">
                  <c:v>-2.52E-4</c:v>
                </c:pt>
                <c:pt idx="2654">
                  <c:v>-2.63E-4</c:v>
                </c:pt>
                <c:pt idx="2655">
                  <c:v>-2.7399999999999999E-4</c:v>
                </c:pt>
                <c:pt idx="2656">
                  <c:v>-2.8400000000000002E-4</c:v>
                </c:pt>
                <c:pt idx="2657">
                  <c:v>-2.9500000000000001E-4</c:v>
                </c:pt>
                <c:pt idx="2658">
                  <c:v>-3.1599999999999998E-4</c:v>
                </c:pt>
                <c:pt idx="2659">
                  <c:v>-3.3799999999999998E-4</c:v>
                </c:pt>
                <c:pt idx="2660">
                  <c:v>-3.59E-4</c:v>
                </c:pt>
                <c:pt idx="2661">
                  <c:v>-3.59E-4</c:v>
                </c:pt>
                <c:pt idx="2662">
                  <c:v>-3.9100000000000002E-4</c:v>
                </c:pt>
                <c:pt idx="2663">
                  <c:v>-4.0200000000000001E-4</c:v>
                </c:pt>
                <c:pt idx="2664">
                  <c:v>-4.0200000000000001E-4</c:v>
                </c:pt>
                <c:pt idx="2665">
                  <c:v>-4.2299999999999998E-4</c:v>
                </c:pt>
                <c:pt idx="2666">
                  <c:v>-4.4499999999999997E-4</c:v>
                </c:pt>
                <c:pt idx="2667">
                  <c:v>-4.4499999999999997E-4</c:v>
                </c:pt>
                <c:pt idx="2668">
                  <c:v>-4.7699999999999999E-4</c:v>
                </c:pt>
                <c:pt idx="2669">
                  <c:v>-4.8700000000000002E-4</c:v>
                </c:pt>
                <c:pt idx="2670">
                  <c:v>-5.1900000000000004E-4</c:v>
                </c:pt>
                <c:pt idx="2671">
                  <c:v>-5.4100000000000003E-4</c:v>
                </c:pt>
                <c:pt idx="2672">
                  <c:v>-5.62E-4</c:v>
                </c:pt>
                <c:pt idx="2673">
                  <c:v>-5.9400000000000002E-4</c:v>
                </c:pt>
                <c:pt idx="2674">
                  <c:v>-6.1499999999999999E-4</c:v>
                </c:pt>
                <c:pt idx="2675">
                  <c:v>-6.3699999999999998E-4</c:v>
                </c:pt>
                <c:pt idx="2676">
                  <c:v>-6.5799999999999995E-4</c:v>
                </c:pt>
                <c:pt idx="2677">
                  <c:v>-6.8999999999999997E-4</c:v>
                </c:pt>
                <c:pt idx="2678">
                  <c:v>-7.4299999999999995E-4</c:v>
                </c:pt>
                <c:pt idx="2679">
                  <c:v>-7.54E-4</c:v>
                </c:pt>
                <c:pt idx="2680">
                  <c:v>-7.9699999999999997E-4</c:v>
                </c:pt>
                <c:pt idx="2681">
                  <c:v>-7.9699999999999997E-4</c:v>
                </c:pt>
                <c:pt idx="2682">
                  <c:v>-8.3900000000000001E-4</c:v>
                </c:pt>
                <c:pt idx="2683">
                  <c:v>-8.7100000000000003E-4</c:v>
                </c:pt>
                <c:pt idx="2684">
                  <c:v>-9.0300000000000005E-4</c:v>
                </c:pt>
                <c:pt idx="2685">
                  <c:v>-9.3499999999999996E-4</c:v>
                </c:pt>
                <c:pt idx="2686">
                  <c:v>-9.4600000000000001E-4</c:v>
                </c:pt>
                <c:pt idx="2687">
                  <c:v>-9.7799999999999992E-4</c:v>
                </c:pt>
                <c:pt idx="2688">
                  <c:v>-1.021E-3</c:v>
                </c:pt>
                <c:pt idx="2689">
                  <c:v>-1.0529999999999999E-3</c:v>
                </c:pt>
                <c:pt idx="2690">
                  <c:v>-1.085E-3</c:v>
                </c:pt>
                <c:pt idx="2691">
                  <c:v>-1.1169999999999999E-3</c:v>
                </c:pt>
                <c:pt idx="2692">
                  <c:v>-1.1590000000000001E-3</c:v>
                </c:pt>
                <c:pt idx="2693">
                  <c:v>-1.2019999999999999E-3</c:v>
                </c:pt>
                <c:pt idx="2694">
                  <c:v>-1.2229999999999999E-3</c:v>
                </c:pt>
                <c:pt idx="2695">
                  <c:v>-1.255E-3</c:v>
                </c:pt>
                <c:pt idx="2696">
                  <c:v>-1.2869999999999999E-3</c:v>
                </c:pt>
                <c:pt idx="2697">
                  <c:v>-1.33E-3</c:v>
                </c:pt>
                <c:pt idx="2698">
                  <c:v>-1.341E-3</c:v>
                </c:pt>
                <c:pt idx="2699">
                  <c:v>-1.3730000000000001E-3</c:v>
                </c:pt>
                <c:pt idx="2700">
                  <c:v>-1.426E-3</c:v>
                </c:pt>
                <c:pt idx="2701">
                  <c:v>-1.4580000000000001E-3</c:v>
                </c:pt>
                <c:pt idx="2702">
                  <c:v>-1.49E-3</c:v>
                </c:pt>
                <c:pt idx="2703">
                  <c:v>-1.5009999999999999E-3</c:v>
                </c:pt>
                <c:pt idx="2704">
                  <c:v>-1.5430000000000001E-3</c:v>
                </c:pt>
                <c:pt idx="2705">
                  <c:v>-1.5969999999999999E-3</c:v>
                </c:pt>
                <c:pt idx="2706">
                  <c:v>-1.6180000000000001E-3</c:v>
                </c:pt>
                <c:pt idx="2707">
                  <c:v>-1.65E-3</c:v>
                </c:pt>
                <c:pt idx="2708">
                  <c:v>-1.6930000000000001E-3</c:v>
                </c:pt>
                <c:pt idx="2709">
                  <c:v>-1.714E-3</c:v>
                </c:pt>
                <c:pt idx="2710">
                  <c:v>-1.7459999999999999E-3</c:v>
                </c:pt>
                <c:pt idx="2711">
                  <c:v>-1.799E-3</c:v>
                </c:pt>
                <c:pt idx="2712">
                  <c:v>-1.8209999999999999E-3</c:v>
                </c:pt>
                <c:pt idx="2713">
                  <c:v>-1.874E-3</c:v>
                </c:pt>
                <c:pt idx="2714">
                  <c:v>-1.885E-3</c:v>
                </c:pt>
                <c:pt idx="2715">
                  <c:v>-1.9170000000000001E-3</c:v>
                </c:pt>
                <c:pt idx="2716">
                  <c:v>-1.97E-3</c:v>
                </c:pt>
                <c:pt idx="2717">
                  <c:v>-2.013E-3</c:v>
                </c:pt>
                <c:pt idx="2718">
                  <c:v>-2.0449999999999999E-3</c:v>
                </c:pt>
                <c:pt idx="2719">
                  <c:v>-2.0660000000000001E-3</c:v>
                </c:pt>
                <c:pt idx="2720">
                  <c:v>-2.0869999999999999E-3</c:v>
                </c:pt>
                <c:pt idx="2721">
                  <c:v>-2.1410000000000001E-3</c:v>
                </c:pt>
                <c:pt idx="2722">
                  <c:v>-2.183E-3</c:v>
                </c:pt>
                <c:pt idx="2723">
                  <c:v>-2.2260000000000001E-3</c:v>
                </c:pt>
                <c:pt idx="2724">
                  <c:v>-2.2790000000000002E-3</c:v>
                </c:pt>
                <c:pt idx="2725">
                  <c:v>-2.3110000000000001E-3</c:v>
                </c:pt>
                <c:pt idx="2726">
                  <c:v>-2.3540000000000002E-3</c:v>
                </c:pt>
                <c:pt idx="2727">
                  <c:v>-2.3860000000000001E-3</c:v>
                </c:pt>
                <c:pt idx="2728">
                  <c:v>-2.4390000000000002E-3</c:v>
                </c:pt>
                <c:pt idx="2729">
                  <c:v>-2.4610000000000001E-3</c:v>
                </c:pt>
                <c:pt idx="2730">
                  <c:v>-2.5040000000000001E-3</c:v>
                </c:pt>
                <c:pt idx="2731">
                  <c:v>-2.568E-3</c:v>
                </c:pt>
                <c:pt idx="2732">
                  <c:v>-2.5999999999999999E-3</c:v>
                </c:pt>
                <c:pt idx="2733">
                  <c:v>-2.653E-3</c:v>
                </c:pt>
                <c:pt idx="2734">
                  <c:v>-2.696E-3</c:v>
                </c:pt>
                <c:pt idx="2735">
                  <c:v>-2.7169999999999998E-3</c:v>
                </c:pt>
                <c:pt idx="2736">
                  <c:v>-2.7490000000000001E-3</c:v>
                </c:pt>
                <c:pt idx="2737">
                  <c:v>-2.813E-3</c:v>
                </c:pt>
                <c:pt idx="2738">
                  <c:v>-2.8449999999999999E-3</c:v>
                </c:pt>
                <c:pt idx="2739">
                  <c:v>-2.8879999999999999E-3</c:v>
                </c:pt>
                <c:pt idx="2740">
                  <c:v>-2.9520000000000002E-3</c:v>
                </c:pt>
                <c:pt idx="2741">
                  <c:v>-3.016E-3</c:v>
                </c:pt>
                <c:pt idx="2742">
                  <c:v>-3.0479999999999999E-3</c:v>
                </c:pt>
                <c:pt idx="2743">
                  <c:v>-3.0799999999999998E-3</c:v>
                </c:pt>
                <c:pt idx="2744">
                  <c:v>-3.1329999999999999E-3</c:v>
                </c:pt>
                <c:pt idx="2745">
                  <c:v>-3.176E-3</c:v>
                </c:pt>
                <c:pt idx="2746">
                  <c:v>-3.2179999999999999E-3</c:v>
                </c:pt>
                <c:pt idx="2747">
                  <c:v>-3.2399999999999998E-3</c:v>
                </c:pt>
                <c:pt idx="2748">
                  <c:v>-3.2929999999999999E-3</c:v>
                </c:pt>
                <c:pt idx="2749">
                  <c:v>-3.346E-3</c:v>
                </c:pt>
                <c:pt idx="2750">
                  <c:v>-3.3779999999999999E-3</c:v>
                </c:pt>
                <c:pt idx="2751">
                  <c:v>-3.421E-3</c:v>
                </c:pt>
                <c:pt idx="2752">
                  <c:v>-3.4529999999999999E-3</c:v>
                </c:pt>
                <c:pt idx="2753">
                  <c:v>-3.496E-3</c:v>
                </c:pt>
                <c:pt idx="2754">
                  <c:v>-3.5490000000000001E-3</c:v>
                </c:pt>
                <c:pt idx="2755">
                  <c:v>-3.5920000000000001E-3</c:v>
                </c:pt>
                <c:pt idx="2756">
                  <c:v>-3.6449999999999998E-3</c:v>
                </c:pt>
                <c:pt idx="2757">
                  <c:v>-3.6879999999999999E-3</c:v>
                </c:pt>
                <c:pt idx="2758">
                  <c:v>-3.7090000000000001E-3</c:v>
                </c:pt>
                <c:pt idx="2759">
                  <c:v>-3.7620000000000002E-3</c:v>
                </c:pt>
                <c:pt idx="2760">
                  <c:v>-3.8049999999999998E-3</c:v>
                </c:pt>
                <c:pt idx="2761">
                  <c:v>-3.8159999999999999E-3</c:v>
                </c:pt>
                <c:pt idx="2762">
                  <c:v>-3.8800000000000002E-3</c:v>
                </c:pt>
                <c:pt idx="2763">
                  <c:v>-3.901E-3</c:v>
                </c:pt>
                <c:pt idx="2764">
                  <c:v>-3.9329999999999999E-3</c:v>
                </c:pt>
                <c:pt idx="2765">
                  <c:v>-3.9760000000000004E-3</c:v>
                </c:pt>
                <c:pt idx="2766">
                  <c:v>-4.0080000000000003E-3</c:v>
                </c:pt>
                <c:pt idx="2767">
                  <c:v>-4.0289999999999996E-3</c:v>
                </c:pt>
                <c:pt idx="2768">
                  <c:v>-4.0499999999999998E-3</c:v>
                </c:pt>
                <c:pt idx="2769">
                  <c:v>-4.1139999999999996E-3</c:v>
                </c:pt>
                <c:pt idx="2770">
                  <c:v>-4.1570000000000001E-3</c:v>
                </c:pt>
                <c:pt idx="2771">
                  <c:v>-4.189E-3</c:v>
                </c:pt>
                <c:pt idx="2772">
                  <c:v>-4.2529999999999998E-3</c:v>
                </c:pt>
                <c:pt idx="2773">
                  <c:v>-4.2849999999999997E-3</c:v>
                </c:pt>
                <c:pt idx="2774">
                  <c:v>-4.3169999999999997E-3</c:v>
                </c:pt>
                <c:pt idx="2775">
                  <c:v>-4.3600000000000002E-3</c:v>
                </c:pt>
                <c:pt idx="2776">
                  <c:v>-4.3920000000000001E-3</c:v>
                </c:pt>
                <c:pt idx="2777">
                  <c:v>-4.4339999999999996E-3</c:v>
                </c:pt>
                <c:pt idx="2778">
                  <c:v>-4.4660000000000004E-3</c:v>
                </c:pt>
                <c:pt idx="2779">
                  <c:v>-4.509E-3</c:v>
                </c:pt>
                <c:pt idx="2780">
                  <c:v>-4.5519999999999996E-3</c:v>
                </c:pt>
                <c:pt idx="2781">
                  <c:v>-4.5729999999999998E-3</c:v>
                </c:pt>
                <c:pt idx="2782">
                  <c:v>-4.627E-3</c:v>
                </c:pt>
                <c:pt idx="2783">
                  <c:v>-4.6690000000000004E-3</c:v>
                </c:pt>
                <c:pt idx="2784">
                  <c:v>-4.712E-3</c:v>
                </c:pt>
                <c:pt idx="2785">
                  <c:v>-4.7549999999999997E-3</c:v>
                </c:pt>
                <c:pt idx="2786">
                  <c:v>-4.797E-3</c:v>
                </c:pt>
                <c:pt idx="2787">
                  <c:v>-4.8510000000000003E-3</c:v>
                </c:pt>
                <c:pt idx="2788">
                  <c:v>-4.8830000000000002E-3</c:v>
                </c:pt>
                <c:pt idx="2789">
                  <c:v>-4.947E-3</c:v>
                </c:pt>
                <c:pt idx="2790">
                  <c:v>-4.9789999999999999E-3</c:v>
                </c:pt>
                <c:pt idx="2791">
                  <c:v>-5.0429999999999997E-3</c:v>
                </c:pt>
                <c:pt idx="2792">
                  <c:v>-5.0850000000000001E-3</c:v>
                </c:pt>
                <c:pt idx="2793">
                  <c:v>-5.117E-3</c:v>
                </c:pt>
                <c:pt idx="2794">
                  <c:v>-5.1489999999999999E-3</c:v>
                </c:pt>
                <c:pt idx="2795">
                  <c:v>-5.2240000000000003E-3</c:v>
                </c:pt>
                <c:pt idx="2796">
                  <c:v>-5.2449999999999997E-3</c:v>
                </c:pt>
                <c:pt idx="2797">
                  <c:v>-5.2880000000000002E-3</c:v>
                </c:pt>
                <c:pt idx="2798">
                  <c:v>-5.3309999999999998E-3</c:v>
                </c:pt>
                <c:pt idx="2799">
                  <c:v>-5.3629999999999997E-3</c:v>
                </c:pt>
                <c:pt idx="2800">
                  <c:v>-5.4050000000000001E-3</c:v>
                </c:pt>
                <c:pt idx="2801">
                  <c:v>-5.4590000000000003E-3</c:v>
                </c:pt>
                <c:pt idx="2802">
                  <c:v>-5.5230000000000001E-3</c:v>
                </c:pt>
                <c:pt idx="2803">
                  <c:v>-5.5970000000000004E-3</c:v>
                </c:pt>
                <c:pt idx="2804">
                  <c:v>-5.6290000000000003E-3</c:v>
                </c:pt>
                <c:pt idx="2805">
                  <c:v>-5.6829999999999997E-3</c:v>
                </c:pt>
                <c:pt idx="2806">
                  <c:v>-5.7250000000000001E-3</c:v>
                </c:pt>
                <c:pt idx="2807">
                  <c:v>-5.7679999999999997E-3</c:v>
                </c:pt>
                <c:pt idx="2808">
                  <c:v>-5.8110000000000002E-3</c:v>
                </c:pt>
                <c:pt idx="2809">
                  <c:v>-5.8640000000000003E-3</c:v>
                </c:pt>
                <c:pt idx="2810">
                  <c:v>-5.8960000000000002E-3</c:v>
                </c:pt>
                <c:pt idx="2811">
                  <c:v>-5.9389999999999998E-3</c:v>
                </c:pt>
                <c:pt idx="2812">
                  <c:v>-5.9810000000000002E-3</c:v>
                </c:pt>
                <c:pt idx="2813">
                  <c:v>-6.0239999999999998E-3</c:v>
                </c:pt>
                <c:pt idx="2814">
                  <c:v>-6.0670000000000003E-3</c:v>
                </c:pt>
                <c:pt idx="2815">
                  <c:v>-6.1089999999999998E-3</c:v>
                </c:pt>
                <c:pt idx="2816">
                  <c:v>-6.1520000000000004E-3</c:v>
                </c:pt>
                <c:pt idx="2817">
                  <c:v>-6.2049999999999996E-3</c:v>
                </c:pt>
                <c:pt idx="2818">
                  <c:v>-6.2589999999999998E-3</c:v>
                </c:pt>
                <c:pt idx="2819">
                  <c:v>-6.3010000000000002E-3</c:v>
                </c:pt>
                <c:pt idx="2820">
                  <c:v>-6.3439999999999998E-3</c:v>
                </c:pt>
                <c:pt idx="2821">
                  <c:v>-6.3969999999999999E-3</c:v>
                </c:pt>
                <c:pt idx="2822">
                  <c:v>-6.4510000000000001E-3</c:v>
                </c:pt>
                <c:pt idx="2823">
                  <c:v>-6.4929999999999996E-3</c:v>
                </c:pt>
                <c:pt idx="2824">
                  <c:v>-6.5469999999999999E-3</c:v>
                </c:pt>
                <c:pt idx="2825">
                  <c:v>-6.5789999999999998E-3</c:v>
                </c:pt>
                <c:pt idx="2826">
                  <c:v>-6.6639999999999998E-3</c:v>
                </c:pt>
                <c:pt idx="2827">
                  <c:v>-6.6959999999999997E-3</c:v>
                </c:pt>
                <c:pt idx="2828">
                  <c:v>-6.7499999999999999E-3</c:v>
                </c:pt>
                <c:pt idx="2829">
                  <c:v>-6.7819999999999998E-3</c:v>
                </c:pt>
                <c:pt idx="2830">
                  <c:v>-6.8240000000000002E-3</c:v>
                </c:pt>
                <c:pt idx="2831">
                  <c:v>-6.8669999999999998E-3</c:v>
                </c:pt>
                <c:pt idx="2832">
                  <c:v>-6.9309999999999997E-3</c:v>
                </c:pt>
                <c:pt idx="2833">
                  <c:v>-6.9839999999999998E-3</c:v>
                </c:pt>
                <c:pt idx="2834">
                  <c:v>-7.0270000000000003E-3</c:v>
                </c:pt>
                <c:pt idx="2835">
                  <c:v>-7.1019999999999998E-3</c:v>
                </c:pt>
                <c:pt idx="2836">
                  <c:v>-7.1659999999999996E-3</c:v>
                </c:pt>
                <c:pt idx="2837">
                  <c:v>-7.2300000000000003E-3</c:v>
                </c:pt>
                <c:pt idx="2838">
                  <c:v>-7.2620000000000002E-3</c:v>
                </c:pt>
                <c:pt idx="2839">
                  <c:v>-7.3470000000000002E-3</c:v>
                </c:pt>
                <c:pt idx="2840">
                  <c:v>-7.4000000000000003E-3</c:v>
                </c:pt>
                <c:pt idx="2841">
                  <c:v>-7.443E-3</c:v>
                </c:pt>
                <c:pt idx="2842">
                  <c:v>-7.4960000000000001E-3</c:v>
                </c:pt>
                <c:pt idx="2843">
                  <c:v>-7.5599999999999999E-3</c:v>
                </c:pt>
                <c:pt idx="2844">
                  <c:v>-7.6140000000000001E-3</c:v>
                </c:pt>
                <c:pt idx="2845">
                  <c:v>-7.6670000000000002E-3</c:v>
                </c:pt>
                <c:pt idx="2846">
                  <c:v>-7.7099999999999998E-3</c:v>
                </c:pt>
                <c:pt idx="2847">
                  <c:v>-7.7840000000000001E-3</c:v>
                </c:pt>
                <c:pt idx="2848">
                  <c:v>-7.8379999999999995E-3</c:v>
                </c:pt>
                <c:pt idx="2849">
                  <c:v>-7.8910000000000004E-3</c:v>
                </c:pt>
                <c:pt idx="2850">
                  <c:v>-7.9869999999999993E-3</c:v>
                </c:pt>
                <c:pt idx="2851">
                  <c:v>-8.0619999999999997E-3</c:v>
                </c:pt>
                <c:pt idx="2852">
                  <c:v>-8.1150000000000007E-3</c:v>
                </c:pt>
                <c:pt idx="2853">
                  <c:v>-8.2000000000000007E-3</c:v>
                </c:pt>
                <c:pt idx="2854">
                  <c:v>-8.2640000000000005E-3</c:v>
                </c:pt>
                <c:pt idx="2855">
                  <c:v>-8.3280000000000003E-3</c:v>
                </c:pt>
                <c:pt idx="2856">
                  <c:v>-8.3820000000000006E-3</c:v>
                </c:pt>
                <c:pt idx="2857">
                  <c:v>-8.456E-3</c:v>
                </c:pt>
                <c:pt idx="2858">
                  <c:v>-8.5100000000000002E-3</c:v>
                </c:pt>
                <c:pt idx="2859">
                  <c:v>-8.574E-3</c:v>
                </c:pt>
                <c:pt idx="2860">
                  <c:v>-8.6379999999999998E-3</c:v>
                </c:pt>
                <c:pt idx="2861">
                  <c:v>-8.7019999999999997E-3</c:v>
                </c:pt>
                <c:pt idx="2862">
                  <c:v>-8.7659999999999995E-3</c:v>
                </c:pt>
                <c:pt idx="2863">
                  <c:v>-8.8090000000000009E-3</c:v>
                </c:pt>
                <c:pt idx="2864">
                  <c:v>-8.8940000000000009E-3</c:v>
                </c:pt>
                <c:pt idx="2865">
                  <c:v>-8.9580000000000007E-3</c:v>
                </c:pt>
                <c:pt idx="2866">
                  <c:v>-9.0109999999999999E-3</c:v>
                </c:pt>
                <c:pt idx="2867">
                  <c:v>-9.0860000000000003E-3</c:v>
                </c:pt>
                <c:pt idx="2868">
                  <c:v>-9.1819999999999992E-3</c:v>
                </c:pt>
                <c:pt idx="2869">
                  <c:v>-9.2350000000000002E-3</c:v>
                </c:pt>
                <c:pt idx="2870">
                  <c:v>-9.3100000000000006E-3</c:v>
                </c:pt>
                <c:pt idx="2871">
                  <c:v>-9.3740000000000004E-3</c:v>
                </c:pt>
                <c:pt idx="2872">
                  <c:v>-9.4269999999999996E-3</c:v>
                </c:pt>
                <c:pt idx="2873">
                  <c:v>-9.4909999999999994E-3</c:v>
                </c:pt>
                <c:pt idx="2874">
                  <c:v>-9.5449999999999997E-3</c:v>
                </c:pt>
                <c:pt idx="2875">
                  <c:v>-9.6190000000000008E-3</c:v>
                </c:pt>
                <c:pt idx="2876">
                  <c:v>-9.6729999999999993E-3</c:v>
                </c:pt>
                <c:pt idx="2877">
                  <c:v>-9.7370000000000009E-3</c:v>
                </c:pt>
                <c:pt idx="2878">
                  <c:v>-9.7900000000000001E-3</c:v>
                </c:pt>
                <c:pt idx="2879">
                  <c:v>-9.8650000000000005E-3</c:v>
                </c:pt>
                <c:pt idx="2880">
                  <c:v>-9.9179999999999997E-3</c:v>
                </c:pt>
                <c:pt idx="2881">
                  <c:v>-9.9930000000000001E-3</c:v>
                </c:pt>
                <c:pt idx="2882">
                  <c:v>-1.0057E-2</c:v>
                </c:pt>
                <c:pt idx="2883">
                  <c:v>-1.0130999999999999E-2</c:v>
                </c:pt>
                <c:pt idx="2884">
                  <c:v>-1.0194999999999999E-2</c:v>
                </c:pt>
                <c:pt idx="2885">
                  <c:v>-1.027E-2</c:v>
                </c:pt>
                <c:pt idx="2886">
                  <c:v>-1.0333999999999999E-2</c:v>
                </c:pt>
                <c:pt idx="2887">
                  <c:v>-1.0409E-2</c:v>
                </c:pt>
                <c:pt idx="2888">
                  <c:v>-1.0473E-2</c:v>
                </c:pt>
                <c:pt idx="2889">
                  <c:v>-1.0515E-2</c:v>
                </c:pt>
                <c:pt idx="2890">
                  <c:v>-1.0611000000000001E-2</c:v>
                </c:pt>
                <c:pt idx="2891">
                  <c:v>-1.0664999999999999E-2</c:v>
                </c:pt>
                <c:pt idx="2892">
                  <c:v>-1.0718E-2</c:v>
                </c:pt>
                <c:pt idx="2893">
                  <c:v>-1.0803E-2</c:v>
                </c:pt>
                <c:pt idx="2894">
                  <c:v>-1.0857E-2</c:v>
                </c:pt>
                <c:pt idx="2895">
                  <c:v>-1.0921E-2</c:v>
                </c:pt>
                <c:pt idx="2896">
                  <c:v>-1.0985E-2</c:v>
                </c:pt>
                <c:pt idx="2897">
                  <c:v>-1.107E-2</c:v>
                </c:pt>
                <c:pt idx="2898">
                  <c:v>-1.1134E-2</c:v>
                </c:pt>
                <c:pt idx="2899">
                  <c:v>-1.1209E-2</c:v>
                </c:pt>
                <c:pt idx="2900">
                  <c:v>-1.1284000000000001E-2</c:v>
                </c:pt>
                <c:pt idx="2901">
                  <c:v>-1.1369000000000001E-2</c:v>
                </c:pt>
                <c:pt idx="2902">
                  <c:v>-1.1433E-2</c:v>
                </c:pt>
                <c:pt idx="2903">
                  <c:v>-1.1508000000000001E-2</c:v>
                </c:pt>
                <c:pt idx="2904">
                  <c:v>-1.1582E-2</c:v>
                </c:pt>
                <c:pt idx="2905">
                  <c:v>-1.1657000000000001E-2</c:v>
                </c:pt>
                <c:pt idx="2906">
                  <c:v>-1.17E-2</c:v>
                </c:pt>
                <c:pt idx="2907">
                  <c:v>-1.1764E-2</c:v>
                </c:pt>
                <c:pt idx="2908">
                  <c:v>-1.1849E-2</c:v>
                </c:pt>
                <c:pt idx="2909">
                  <c:v>-1.1901999999999999E-2</c:v>
                </c:pt>
                <c:pt idx="2910">
                  <c:v>-1.1977E-2</c:v>
                </c:pt>
                <c:pt idx="2911">
                  <c:v>-1.2041E-2</c:v>
                </c:pt>
                <c:pt idx="2912">
                  <c:v>-1.2116E-2</c:v>
                </c:pt>
                <c:pt idx="2913">
                  <c:v>-1.218E-2</c:v>
                </c:pt>
                <c:pt idx="2914">
                  <c:v>-1.2286E-2</c:v>
                </c:pt>
                <c:pt idx="2915">
                  <c:v>-1.235E-2</c:v>
                </c:pt>
                <c:pt idx="2916">
                  <c:v>-1.2425E-2</c:v>
                </c:pt>
                <c:pt idx="2917">
                  <c:v>-1.2500000000000001E-2</c:v>
                </c:pt>
                <c:pt idx="2918">
                  <c:v>-1.2553E-2</c:v>
                </c:pt>
                <c:pt idx="2919">
                  <c:v>-1.2649000000000001E-2</c:v>
                </c:pt>
                <c:pt idx="2920">
                  <c:v>-1.2723999999999999E-2</c:v>
                </c:pt>
                <c:pt idx="2921">
                  <c:v>-1.2777E-2</c:v>
                </c:pt>
                <c:pt idx="2922">
                  <c:v>-1.282E-2</c:v>
                </c:pt>
                <c:pt idx="2923">
                  <c:v>-1.2905E-2</c:v>
                </c:pt>
                <c:pt idx="2924">
                  <c:v>-1.2958000000000001E-2</c:v>
                </c:pt>
                <c:pt idx="2925">
                  <c:v>-1.3022000000000001E-2</c:v>
                </c:pt>
                <c:pt idx="2926">
                  <c:v>-1.3087E-2</c:v>
                </c:pt>
                <c:pt idx="2927">
                  <c:v>-1.3140000000000001E-2</c:v>
                </c:pt>
                <c:pt idx="2928">
                  <c:v>-1.3214999999999999E-2</c:v>
                </c:pt>
                <c:pt idx="2929">
                  <c:v>-1.3278999999999999E-2</c:v>
                </c:pt>
                <c:pt idx="2930">
                  <c:v>-1.3343000000000001E-2</c:v>
                </c:pt>
                <c:pt idx="2931">
                  <c:v>-1.3417E-2</c:v>
                </c:pt>
                <c:pt idx="2932">
                  <c:v>-1.3481E-2</c:v>
                </c:pt>
                <c:pt idx="2933">
                  <c:v>-1.3566999999999999E-2</c:v>
                </c:pt>
                <c:pt idx="2934">
                  <c:v>-1.3609E-2</c:v>
                </c:pt>
                <c:pt idx="2935">
                  <c:v>-1.3684E-2</c:v>
                </c:pt>
                <c:pt idx="2936">
                  <c:v>-1.3727E-2</c:v>
                </c:pt>
                <c:pt idx="2937">
                  <c:v>-1.3801000000000001E-2</c:v>
                </c:pt>
                <c:pt idx="2938">
                  <c:v>-1.3865000000000001E-2</c:v>
                </c:pt>
                <c:pt idx="2939">
                  <c:v>-1.3929E-2</c:v>
                </c:pt>
                <c:pt idx="2940">
                  <c:v>-1.3993E-2</c:v>
                </c:pt>
                <c:pt idx="2941">
                  <c:v>-1.4015E-2</c:v>
                </c:pt>
                <c:pt idx="2942">
                  <c:v>-1.4089000000000001E-2</c:v>
                </c:pt>
                <c:pt idx="2943">
                  <c:v>-1.4153000000000001E-2</c:v>
                </c:pt>
                <c:pt idx="2944">
                  <c:v>-1.4196E-2</c:v>
                </c:pt>
                <c:pt idx="2945">
                  <c:v>-1.4271000000000001E-2</c:v>
                </c:pt>
                <c:pt idx="2946">
                  <c:v>-1.4345E-2</c:v>
                </c:pt>
                <c:pt idx="2947">
                  <c:v>-1.4409E-2</c:v>
                </c:pt>
                <c:pt idx="2948">
                  <c:v>-1.4473E-2</c:v>
                </c:pt>
                <c:pt idx="2949">
                  <c:v>-1.4537E-2</c:v>
                </c:pt>
                <c:pt idx="2950">
                  <c:v>-1.4612E-2</c:v>
                </c:pt>
                <c:pt idx="2951">
                  <c:v>-1.4644000000000001E-2</c:v>
                </c:pt>
                <c:pt idx="2952">
                  <c:v>-1.4718999999999999E-2</c:v>
                </c:pt>
                <c:pt idx="2953">
                  <c:v>-1.4782999999999999E-2</c:v>
                </c:pt>
                <c:pt idx="2954">
                  <c:v>-1.4836E-2</c:v>
                </c:pt>
                <c:pt idx="2955">
                  <c:v>-1.4911000000000001E-2</c:v>
                </c:pt>
                <c:pt idx="2956">
                  <c:v>-1.4964E-2</c:v>
                </c:pt>
                <c:pt idx="2957">
                  <c:v>-1.5039E-2</c:v>
                </c:pt>
                <c:pt idx="2958">
                  <c:v>-1.5070999999999999E-2</c:v>
                </c:pt>
                <c:pt idx="2959">
                  <c:v>-1.5145E-2</c:v>
                </c:pt>
                <c:pt idx="2960">
                  <c:v>-1.5199000000000001E-2</c:v>
                </c:pt>
                <c:pt idx="2961">
                  <c:v>-1.5273999999999999E-2</c:v>
                </c:pt>
                <c:pt idx="2962">
                  <c:v>-1.5358999999999999E-2</c:v>
                </c:pt>
                <c:pt idx="2963">
                  <c:v>-1.5412E-2</c:v>
                </c:pt>
                <c:pt idx="2964">
                  <c:v>-1.5498E-2</c:v>
                </c:pt>
                <c:pt idx="2965">
                  <c:v>-1.5561999999999999E-2</c:v>
                </c:pt>
                <c:pt idx="2966">
                  <c:v>-1.5615E-2</c:v>
                </c:pt>
                <c:pt idx="2967">
                  <c:v>-1.5689999999999999E-2</c:v>
                </c:pt>
                <c:pt idx="2968">
                  <c:v>-1.5764E-2</c:v>
                </c:pt>
                <c:pt idx="2969">
                  <c:v>-1.5827999999999998E-2</c:v>
                </c:pt>
                <c:pt idx="2970">
                  <c:v>-1.5892E-2</c:v>
                </c:pt>
                <c:pt idx="2971">
                  <c:v>-1.5935000000000001E-2</c:v>
                </c:pt>
                <c:pt idx="2972">
                  <c:v>-1.5998999999999999E-2</c:v>
                </c:pt>
                <c:pt idx="2973">
                  <c:v>-1.6063000000000001E-2</c:v>
                </c:pt>
                <c:pt idx="2974">
                  <c:v>-1.6105999999999999E-2</c:v>
                </c:pt>
                <c:pt idx="2975">
                  <c:v>-1.617E-2</c:v>
                </c:pt>
                <c:pt idx="2976">
                  <c:v>-1.6233999999999998E-2</c:v>
                </c:pt>
                <c:pt idx="2977">
                  <c:v>-1.6308E-2</c:v>
                </c:pt>
                <c:pt idx="2978">
                  <c:v>-1.6383000000000002E-2</c:v>
                </c:pt>
                <c:pt idx="2979">
                  <c:v>-1.6435999999999999E-2</c:v>
                </c:pt>
                <c:pt idx="2980">
                  <c:v>-1.6511000000000001E-2</c:v>
                </c:pt>
                <c:pt idx="2981">
                  <c:v>-1.6574999999999999E-2</c:v>
                </c:pt>
                <c:pt idx="2982">
                  <c:v>-1.6650000000000002E-2</c:v>
                </c:pt>
                <c:pt idx="2983">
                  <c:v>-1.6714E-2</c:v>
                </c:pt>
                <c:pt idx="2984">
                  <c:v>-1.6746E-2</c:v>
                </c:pt>
                <c:pt idx="2985">
                  <c:v>-1.6809999999999999E-2</c:v>
                </c:pt>
                <c:pt idx="2986">
                  <c:v>-1.6874E-2</c:v>
                </c:pt>
                <c:pt idx="2987">
                  <c:v>-1.6927000000000001E-2</c:v>
                </c:pt>
                <c:pt idx="2988">
                  <c:v>-1.6979999999999999E-2</c:v>
                </c:pt>
                <c:pt idx="2989">
                  <c:v>-1.7034000000000001E-2</c:v>
                </c:pt>
                <c:pt idx="2990">
                  <c:v>-1.7087000000000001E-2</c:v>
                </c:pt>
                <c:pt idx="2991">
                  <c:v>-1.7139999999999999E-2</c:v>
                </c:pt>
                <c:pt idx="2992">
                  <c:v>-1.7215000000000001E-2</c:v>
                </c:pt>
                <c:pt idx="2993">
                  <c:v>-1.7269E-2</c:v>
                </c:pt>
                <c:pt idx="2994">
                  <c:v>-1.7333000000000001E-2</c:v>
                </c:pt>
                <c:pt idx="2995">
                  <c:v>-1.7385999999999999E-2</c:v>
                </c:pt>
                <c:pt idx="2996">
                  <c:v>-1.7471E-2</c:v>
                </c:pt>
                <c:pt idx="2997">
                  <c:v>-1.7503000000000001E-2</c:v>
                </c:pt>
                <c:pt idx="2998">
                  <c:v>-1.7578E-2</c:v>
                </c:pt>
                <c:pt idx="2999">
                  <c:v>-1.7642000000000001E-2</c:v>
                </c:pt>
                <c:pt idx="3000">
                  <c:v>-1.7706E-2</c:v>
                </c:pt>
                <c:pt idx="3001">
                  <c:v>-1.7749000000000001E-2</c:v>
                </c:pt>
                <c:pt idx="3002">
                  <c:v>-1.7822999999999999E-2</c:v>
                </c:pt>
                <c:pt idx="3003">
                  <c:v>-1.7866E-2</c:v>
                </c:pt>
                <c:pt idx="3004">
                  <c:v>-1.7919000000000001E-2</c:v>
                </c:pt>
                <c:pt idx="3005">
                  <c:v>-1.7961999999999999E-2</c:v>
                </c:pt>
                <c:pt idx="3006">
                  <c:v>-1.8005E-2</c:v>
                </c:pt>
                <c:pt idx="3007">
                  <c:v>-1.8079000000000001E-2</c:v>
                </c:pt>
                <c:pt idx="3008">
                  <c:v>-1.8142999999999999E-2</c:v>
                </c:pt>
                <c:pt idx="3009">
                  <c:v>-1.8197000000000001E-2</c:v>
                </c:pt>
                <c:pt idx="3010">
                  <c:v>-1.8260999999999999E-2</c:v>
                </c:pt>
                <c:pt idx="3011">
                  <c:v>-1.8325000000000001E-2</c:v>
                </c:pt>
                <c:pt idx="3012">
                  <c:v>-1.8409999999999999E-2</c:v>
                </c:pt>
                <c:pt idx="3013">
                  <c:v>-1.8474000000000001E-2</c:v>
                </c:pt>
                <c:pt idx="3014">
                  <c:v>-1.8537999999999999E-2</c:v>
                </c:pt>
                <c:pt idx="3015">
                  <c:v>-1.8591E-2</c:v>
                </c:pt>
                <c:pt idx="3016">
                  <c:v>-1.8665999999999999E-2</c:v>
                </c:pt>
                <c:pt idx="3017">
                  <c:v>-1.8709E-2</c:v>
                </c:pt>
                <c:pt idx="3018">
                  <c:v>-1.8794000000000002E-2</c:v>
                </c:pt>
                <c:pt idx="3019">
                  <c:v>-1.8846999999999999E-2</c:v>
                </c:pt>
                <c:pt idx="3020">
                  <c:v>-1.8890000000000001E-2</c:v>
                </c:pt>
                <c:pt idx="3021">
                  <c:v>-1.8953999999999999E-2</c:v>
                </c:pt>
                <c:pt idx="3022">
                  <c:v>-1.9018E-2</c:v>
                </c:pt>
                <c:pt idx="3023">
                  <c:v>-1.9061000000000002E-2</c:v>
                </c:pt>
                <c:pt idx="3024">
                  <c:v>-1.9146E-2</c:v>
                </c:pt>
                <c:pt idx="3025">
                  <c:v>-1.9210000000000001E-2</c:v>
                </c:pt>
                <c:pt idx="3026">
                  <c:v>-1.9285E-2</c:v>
                </c:pt>
                <c:pt idx="3027">
                  <c:v>-1.9349000000000002E-2</c:v>
                </c:pt>
                <c:pt idx="3028">
                  <c:v>-1.9424E-2</c:v>
                </c:pt>
                <c:pt idx="3029">
                  <c:v>-1.9487999999999998E-2</c:v>
                </c:pt>
                <c:pt idx="3030">
                  <c:v>-1.9540999999999999E-2</c:v>
                </c:pt>
                <c:pt idx="3031">
                  <c:v>-1.9594E-2</c:v>
                </c:pt>
                <c:pt idx="3032">
                  <c:v>-1.9647999999999999E-2</c:v>
                </c:pt>
                <c:pt idx="3033">
                  <c:v>-1.9722E-2</c:v>
                </c:pt>
                <c:pt idx="3034">
                  <c:v>-1.9775999999999998E-2</c:v>
                </c:pt>
                <c:pt idx="3035">
                  <c:v>-1.9817999999999999E-2</c:v>
                </c:pt>
                <c:pt idx="3036">
                  <c:v>-1.9882E-2</c:v>
                </c:pt>
                <c:pt idx="3037">
                  <c:v>-1.9935999999999999E-2</c:v>
                </c:pt>
                <c:pt idx="3038">
                  <c:v>-1.9977999999999999E-2</c:v>
                </c:pt>
                <c:pt idx="3039">
                  <c:v>-2.0063999999999999E-2</c:v>
                </c:pt>
                <c:pt idx="3040">
                  <c:v>-2.0105999999999999E-2</c:v>
                </c:pt>
                <c:pt idx="3041">
                  <c:v>-2.0160000000000001E-2</c:v>
                </c:pt>
                <c:pt idx="3042">
                  <c:v>-2.0212999999999998E-2</c:v>
                </c:pt>
                <c:pt idx="3043">
                  <c:v>-2.0288E-2</c:v>
                </c:pt>
                <c:pt idx="3044">
                  <c:v>-2.0330000000000001E-2</c:v>
                </c:pt>
                <c:pt idx="3045">
                  <c:v>-2.0383999999999999E-2</c:v>
                </c:pt>
                <c:pt idx="3046">
                  <c:v>-2.0448000000000001E-2</c:v>
                </c:pt>
                <c:pt idx="3047">
                  <c:v>-2.0500999999999998E-2</c:v>
                </c:pt>
                <c:pt idx="3048">
                  <c:v>-2.0553999999999999E-2</c:v>
                </c:pt>
                <c:pt idx="3049">
                  <c:v>-2.0597000000000001E-2</c:v>
                </c:pt>
                <c:pt idx="3050">
                  <c:v>-2.0650000000000002E-2</c:v>
                </c:pt>
                <c:pt idx="3051">
                  <c:v>-2.0693E-2</c:v>
                </c:pt>
                <c:pt idx="3052">
                  <c:v>-2.0746000000000001E-2</c:v>
                </c:pt>
                <c:pt idx="3053">
                  <c:v>-2.0778000000000001E-2</c:v>
                </c:pt>
                <c:pt idx="3054">
                  <c:v>-2.0832E-2</c:v>
                </c:pt>
                <c:pt idx="3055">
                  <c:v>-2.0885000000000001E-2</c:v>
                </c:pt>
                <c:pt idx="3056">
                  <c:v>-2.0917000000000002E-2</c:v>
                </c:pt>
                <c:pt idx="3057">
                  <c:v>-2.0981E-2</c:v>
                </c:pt>
                <c:pt idx="3058">
                  <c:v>-2.1034000000000001E-2</c:v>
                </c:pt>
                <c:pt idx="3059">
                  <c:v>-2.1087999999999999E-2</c:v>
                </c:pt>
                <c:pt idx="3060">
                  <c:v>-2.112E-2</c:v>
                </c:pt>
                <c:pt idx="3061">
                  <c:v>-2.1184000000000001E-2</c:v>
                </c:pt>
                <c:pt idx="3062">
                  <c:v>-2.1236999999999999E-2</c:v>
                </c:pt>
                <c:pt idx="3063">
                  <c:v>-2.128E-2</c:v>
                </c:pt>
                <c:pt idx="3064">
                  <c:v>-2.1333000000000001E-2</c:v>
                </c:pt>
                <c:pt idx="3065">
                  <c:v>-2.1375999999999999E-2</c:v>
                </c:pt>
                <c:pt idx="3066">
                  <c:v>-2.1418E-2</c:v>
                </c:pt>
                <c:pt idx="3067">
                  <c:v>-2.1461000000000001E-2</c:v>
                </c:pt>
                <c:pt idx="3068">
                  <c:v>-2.1503999999999999E-2</c:v>
                </c:pt>
                <c:pt idx="3069">
                  <c:v>-2.1557E-2</c:v>
                </c:pt>
                <c:pt idx="3070">
                  <c:v>-2.1600000000000001E-2</c:v>
                </c:pt>
                <c:pt idx="3071">
                  <c:v>-2.1642999999999999E-2</c:v>
                </c:pt>
                <c:pt idx="3072">
                  <c:v>-2.1675E-2</c:v>
                </c:pt>
                <c:pt idx="3073">
                  <c:v>-2.1717E-2</c:v>
                </c:pt>
                <c:pt idx="3074">
                  <c:v>-2.1791999999999999E-2</c:v>
                </c:pt>
                <c:pt idx="3075">
                  <c:v>-2.1835E-2</c:v>
                </c:pt>
                <c:pt idx="3076">
                  <c:v>-2.1898999999999998E-2</c:v>
                </c:pt>
                <c:pt idx="3077">
                  <c:v>-2.1951999999999999E-2</c:v>
                </c:pt>
                <c:pt idx="3078">
                  <c:v>-2.2005E-2</c:v>
                </c:pt>
                <c:pt idx="3079">
                  <c:v>-2.2058999999999999E-2</c:v>
                </c:pt>
                <c:pt idx="3080">
                  <c:v>-2.2068999999999998E-2</c:v>
                </c:pt>
                <c:pt idx="3081">
                  <c:v>-2.2100999999999999E-2</c:v>
                </c:pt>
                <c:pt idx="3082">
                  <c:v>-2.2155000000000001E-2</c:v>
                </c:pt>
                <c:pt idx="3083">
                  <c:v>-2.2197000000000001E-2</c:v>
                </c:pt>
                <c:pt idx="3084">
                  <c:v>-2.2251E-2</c:v>
                </c:pt>
                <c:pt idx="3085">
                  <c:v>-2.2272E-2</c:v>
                </c:pt>
                <c:pt idx="3086">
                  <c:v>-2.2315000000000002E-2</c:v>
                </c:pt>
                <c:pt idx="3087">
                  <c:v>-2.2356999999999998E-2</c:v>
                </c:pt>
                <c:pt idx="3088">
                  <c:v>-2.2411E-2</c:v>
                </c:pt>
                <c:pt idx="3089">
                  <c:v>-2.2453000000000001E-2</c:v>
                </c:pt>
                <c:pt idx="3090">
                  <c:v>-2.2485000000000002E-2</c:v>
                </c:pt>
                <c:pt idx="3091">
                  <c:v>-2.2516999999999999E-2</c:v>
                </c:pt>
                <c:pt idx="3092">
                  <c:v>-2.256E-2</c:v>
                </c:pt>
                <c:pt idx="3093">
                  <c:v>-2.2603000000000002E-2</c:v>
                </c:pt>
                <c:pt idx="3094">
                  <c:v>-2.2634999999999999E-2</c:v>
                </c:pt>
                <c:pt idx="3095">
                  <c:v>-2.2688E-2</c:v>
                </c:pt>
                <c:pt idx="3096">
                  <c:v>-2.2699E-2</c:v>
                </c:pt>
                <c:pt idx="3097">
                  <c:v>-2.2731000000000001E-2</c:v>
                </c:pt>
                <c:pt idx="3098">
                  <c:v>-2.2752000000000001E-2</c:v>
                </c:pt>
                <c:pt idx="3099">
                  <c:v>-2.2783999999999999E-2</c:v>
                </c:pt>
                <c:pt idx="3100">
                  <c:v>-2.2815999999999999E-2</c:v>
                </c:pt>
                <c:pt idx="3101">
                  <c:v>-2.2869E-2</c:v>
                </c:pt>
                <c:pt idx="3102">
                  <c:v>-2.2880000000000001E-2</c:v>
                </c:pt>
                <c:pt idx="3103">
                  <c:v>-2.2922999999999999E-2</c:v>
                </c:pt>
                <c:pt idx="3104">
                  <c:v>-2.2943999999999999E-2</c:v>
                </c:pt>
                <c:pt idx="3105">
                  <c:v>-2.2955E-2</c:v>
                </c:pt>
                <c:pt idx="3106">
                  <c:v>-2.2987E-2</c:v>
                </c:pt>
                <c:pt idx="3107">
                  <c:v>-2.3019000000000001E-2</c:v>
                </c:pt>
                <c:pt idx="3108">
                  <c:v>-2.3040000000000001E-2</c:v>
                </c:pt>
                <c:pt idx="3109">
                  <c:v>-2.3061000000000002E-2</c:v>
                </c:pt>
                <c:pt idx="3110">
                  <c:v>-2.3092999999999999E-2</c:v>
                </c:pt>
                <c:pt idx="3111">
                  <c:v>-2.3136E-2</c:v>
                </c:pt>
                <c:pt idx="3112">
                  <c:v>-2.3147000000000001E-2</c:v>
                </c:pt>
                <c:pt idx="3113">
                  <c:v>-2.3168000000000001E-2</c:v>
                </c:pt>
                <c:pt idx="3114">
                  <c:v>-2.3179000000000002E-2</c:v>
                </c:pt>
                <c:pt idx="3115">
                  <c:v>-2.3210999999999999E-2</c:v>
                </c:pt>
                <c:pt idx="3116">
                  <c:v>-2.3210999999999999E-2</c:v>
                </c:pt>
                <c:pt idx="3117">
                  <c:v>-2.3243E-2</c:v>
                </c:pt>
                <c:pt idx="3118">
                  <c:v>-2.3264E-2</c:v>
                </c:pt>
                <c:pt idx="3119">
                  <c:v>-2.3307000000000001E-2</c:v>
                </c:pt>
                <c:pt idx="3120">
                  <c:v>-2.3307000000000001E-2</c:v>
                </c:pt>
                <c:pt idx="3121">
                  <c:v>-2.3349000000000002E-2</c:v>
                </c:pt>
                <c:pt idx="3122">
                  <c:v>-2.3359999999999999E-2</c:v>
                </c:pt>
                <c:pt idx="3123">
                  <c:v>-2.3392E-2</c:v>
                </c:pt>
                <c:pt idx="3124">
                  <c:v>-2.3445000000000001E-2</c:v>
                </c:pt>
                <c:pt idx="3125">
                  <c:v>-2.3445000000000001E-2</c:v>
                </c:pt>
                <c:pt idx="3126">
                  <c:v>-2.3456000000000001E-2</c:v>
                </c:pt>
                <c:pt idx="3127">
                  <c:v>-2.3487999999999998E-2</c:v>
                </c:pt>
                <c:pt idx="3128">
                  <c:v>-2.3519999999999999E-2</c:v>
                </c:pt>
                <c:pt idx="3129">
                  <c:v>-2.3531E-2</c:v>
                </c:pt>
                <c:pt idx="3130">
                  <c:v>-2.3563000000000001E-2</c:v>
                </c:pt>
                <c:pt idx="3131">
                  <c:v>-2.3563000000000001E-2</c:v>
                </c:pt>
                <c:pt idx="3132">
                  <c:v>-2.3605999999999999E-2</c:v>
                </c:pt>
                <c:pt idx="3133">
                  <c:v>-2.3616000000000002E-2</c:v>
                </c:pt>
                <c:pt idx="3134">
                  <c:v>-2.3647999999999999E-2</c:v>
                </c:pt>
                <c:pt idx="3135">
                  <c:v>-2.367E-2</c:v>
                </c:pt>
                <c:pt idx="3136">
                  <c:v>-2.3691E-2</c:v>
                </c:pt>
                <c:pt idx="3137">
                  <c:v>-2.3723000000000001E-2</c:v>
                </c:pt>
                <c:pt idx="3138">
                  <c:v>-2.3734000000000002E-2</c:v>
                </c:pt>
                <c:pt idx="3139">
                  <c:v>-2.3765999999999999E-2</c:v>
                </c:pt>
                <c:pt idx="3140">
                  <c:v>-2.3807999999999999E-2</c:v>
                </c:pt>
                <c:pt idx="3141">
                  <c:v>-2.383E-2</c:v>
                </c:pt>
                <c:pt idx="3142">
                  <c:v>-2.383E-2</c:v>
                </c:pt>
                <c:pt idx="3143">
                  <c:v>-2.3851000000000001E-2</c:v>
                </c:pt>
                <c:pt idx="3144">
                  <c:v>-2.3862000000000001E-2</c:v>
                </c:pt>
                <c:pt idx="3145">
                  <c:v>-2.3893999999999999E-2</c:v>
                </c:pt>
                <c:pt idx="3146">
                  <c:v>-2.3904000000000002E-2</c:v>
                </c:pt>
                <c:pt idx="3147">
                  <c:v>-2.3914999999999999E-2</c:v>
                </c:pt>
                <c:pt idx="3148">
                  <c:v>-2.3935999999999999E-2</c:v>
                </c:pt>
                <c:pt idx="3149">
                  <c:v>-2.3947E-2</c:v>
                </c:pt>
                <c:pt idx="3150">
                  <c:v>-2.3968E-2</c:v>
                </c:pt>
                <c:pt idx="3151">
                  <c:v>-2.3990000000000001E-2</c:v>
                </c:pt>
                <c:pt idx="3152">
                  <c:v>-2.3990000000000001E-2</c:v>
                </c:pt>
                <c:pt idx="3153">
                  <c:v>-2.4011000000000001E-2</c:v>
                </c:pt>
                <c:pt idx="3154">
                  <c:v>-2.4032000000000001E-2</c:v>
                </c:pt>
                <c:pt idx="3155">
                  <c:v>-2.4042999999999998E-2</c:v>
                </c:pt>
                <c:pt idx="3156">
                  <c:v>-2.4074999999999999E-2</c:v>
                </c:pt>
                <c:pt idx="3157">
                  <c:v>-2.4095999999999999E-2</c:v>
                </c:pt>
                <c:pt idx="3158">
                  <c:v>-2.4095999999999999E-2</c:v>
                </c:pt>
                <c:pt idx="3159">
                  <c:v>-2.4107E-2</c:v>
                </c:pt>
                <c:pt idx="3160">
                  <c:v>-2.4118000000000001E-2</c:v>
                </c:pt>
                <c:pt idx="3161">
                  <c:v>-2.4128E-2</c:v>
                </c:pt>
                <c:pt idx="3162">
                  <c:v>-2.4139000000000001E-2</c:v>
                </c:pt>
                <c:pt idx="3163">
                  <c:v>-2.4160000000000001E-2</c:v>
                </c:pt>
                <c:pt idx="3164">
                  <c:v>-2.4171000000000002E-2</c:v>
                </c:pt>
                <c:pt idx="3165">
                  <c:v>-2.4181999999999999E-2</c:v>
                </c:pt>
                <c:pt idx="3166">
                  <c:v>-2.4181999999999999E-2</c:v>
                </c:pt>
                <c:pt idx="3167">
                  <c:v>-2.4192000000000002E-2</c:v>
                </c:pt>
                <c:pt idx="3168">
                  <c:v>-2.4223999999999999E-2</c:v>
                </c:pt>
                <c:pt idx="3169">
                  <c:v>-2.4213999999999999E-2</c:v>
                </c:pt>
                <c:pt idx="3170">
                  <c:v>-2.4246E-2</c:v>
                </c:pt>
                <c:pt idx="3171">
                  <c:v>-2.4246E-2</c:v>
                </c:pt>
                <c:pt idx="3172">
                  <c:v>-2.4267E-2</c:v>
                </c:pt>
                <c:pt idx="3173">
                  <c:v>-2.4278000000000001E-2</c:v>
                </c:pt>
                <c:pt idx="3174">
                  <c:v>-2.4309999999999998E-2</c:v>
                </c:pt>
                <c:pt idx="3175">
                  <c:v>-2.4309999999999998E-2</c:v>
                </c:pt>
                <c:pt idx="3176">
                  <c:v>-2.4330999999999998E-2</c:v>
                </c:pt>
                <c:pt idx="3177">
                  <c:v>-2.4341999999999999E-2</c:v>
                </c:pt>
                <c:pt idx="3178">
                  <c:v>-2.4341999999999999E-2</c:v>
                </c:pt>
                <c:pt idx="3179">
                  <c:v>-2.4362999999999999E-2</c:v>
                </c:pt>
                <c:pt idx="3180">
                  <c:v>-2.4383999999999999E-2</c:v>
                </c:pt>
                <c:pt idx="3181">
                  <c:v>-2.4395E-2</c:v>
                </c:pt>
                <c:pt idx="3182">
                  <c:v>-2.4406000000000001E-2</c:v>
                </c:pt>
                <c:pt idx="3183">
                  <c:v>-2.4427000000000001E-2</c:v>
                </c:pt>
                <c:pt idx="3184">
                  <c:v>-2.4438000000000001E-2</c:v>
                </c:pt>
                <c:pt idx="3185">
                  <c:v>-2.4469999999999999E-2</c:v>
                </c:pt>
                <c:pt idx="3186">
                  <c:v>-2.4479999999999998E-2</c:v>
                </c:pt>
                <c:pt idx="3187">
                  <c:v>-2.4490999999999999E-2</c:v>
                </c:pt>
                <c:pt idx="3188">
                  <c:v>-2.4523E-2</c:v>
                </c:pt>
                <c:pt idx="3189">
                  <c:v>-2.4523E-2</c:v>
                </c:pt>
                <c:pt idx="3190">
                  <c:v>-2.4544E-2</c:v>
                </c:pt>
                <c:pt idx="3191">
                  <c:v>-2.4576000000000001E-2</c:v>
                </c:pt>
                <c:pt idx="3192">
                  <c:v>-2.4597999999999998E-2</c:v>
                </c:pt>
                <c:pt idx="3193">
                  <c:v>-2.4597999999999998E-2</c:v>
                </c:pt>
                <c:pt idx="3194">
                  <c:v>-2.4629999999999999E-2</c:v>
                </c:pt>
                <c:pt idx="3195">
                  <c:v>-2.4629999999999999E-2</c:v>
                </c:pt>
                <c:pt idx="3196">
                  <c:v>-2.4650999999999999E-2</c:v>
                </c:pt>
                <c:pt idx="3197">
                  <c:v>-2.4662E-2</c:v>
                </c:pt>
                <c:pt idx="3198">
                  <c:v>-2.4671999999999999E-2</c:v>
                </c:pt>
                <c:pt idx="3199">
                  <c:v>-2.4704E-2</c:v>
                </c:pt>
                <c:pt idx="3200">
                  <c:v>-2.4726000000000001E-2</c:v>
                </c:pt>
                <c:pt idx="3201">
                  <c:v>-2.4736000000000001E-2</c:v>
                </c:pt>
                <c:pt idx="3202">
                  <c:v>-2.4757999999999999E-2</c:v>
                </c:pt>
                <c:pt idx="3203">
                  <c:v>-2.4767999999999998E-2</c:v>
                </c:pt>
                <c:pt idx="3204">
                  <c:v>-2.479E-2</c:v>
                </c:pt>
                <c:pt idx="3205">
                  <c:v>-2.4799999999999999E-2</c:v>
                </c:pt>
                <c:pt idx="3206">
                  <c:v>-2.4799999999999999E-2</c:v>
                </c:pt>
                <c:pt idx="3207">
                  <c:v>-2.4843E-2</c:v>
                </c:pt>
                <c:pt idx="3208">
                  <c:v>-2.4822E-2</c:v>
                </c:pt>
                <c:pt idx="3209">
                  <c:v>-2.4843E-2</c:v>
                </c:pt>
                <c:pt idx="3210">
                  <c:v>-2.4854000000000001E-2</c:v>
                </c:pt>
                <c:pt idx="3211">
                  <c:v>-2.4875000000000001E-2</c:v>
                </c:pt>
                <c:pt idx="3212">
                  <c:v>-2.4875000000000001E-2</c:v>
                </c:pt>
                <c:pt idx="3213">
                  <c:v>-2.4885999999999998E-2</c:v>
                </c:pt>
                <c:pt idx="3214">
                  <c:v>-2.4917999999999999E-2</c:v>
                </c:pt>
                <c:pt idx="3215">
                  <c:v>-2.4927999999999999E-2</c:v>
                </c:pt>
                <c:pt idx="3216">
                  <c:v>-2.4917999999999999E-2</c:v>
                </c:pt>
                <c:pt idx="3217">
                  <c:v>-2.4938999999999999E-2</c:v>
                </c:pt>
                <c:pt idx="3218">
                  <c:v>-2.4927999999999999E-2</c:v>
                </c:pt>
                <c:pt idx="3219">
                  <c:v>-2.496E-2</c:v>
                </c:pt>
                <c:pt idx="3220">
                  <c:v>-2.496E-2</c:v>
                </c:pt>
                <c:pt idx="3221">
                  <c:v>-2.4971E-2</c:v>
                </c:pt>
                <c:pt idx="3222">
                  <c:v>-2.4971E-2</c:v>
                </c:pt>
                <c:pt idx="3223">
                  <c:v>-2.4982000000000001E-2</c:v>
                </c:pt>
                <c:pt idx="3224">
                  <c:v>-2.4992E-2</c:v>
                </c:pt>
                <c:pt idx="3225">
                  <c:v>-2.5003000000000001E-2</c:v>
                </c:pt>
                <c:pt idx="3226">
                  <c:v>-2.5014000000000002E-2</c:v>
                </c:pt>
                <c:pt idx="3227">
                  <c:v>-2.5014000000000002E-2</c:v>
                </c:pt>
                <c:pt idx="3228">
                  <c:v>-2.5014000000000002E-2</c:v>
                </c:pt>
                <c:pt idx="3229">
                  <c:v>-2.5014000000000002E-2</c:v>
                </c:pt>
                <c:pt idx="3230">
                  <c:v>-2.5014000000000002E-2</c:v>
                </c:pt>
                <c:pt idx="3231">
                  <c:v>-2.5035000000000002E-2</c:v>
                </c:pt>
                <c:pt idx="3232">
                  <c:v>-2.5045999999999999E-2</c:v>
                </c:pt>
                <c:pt idx="3233">
                  <c:v>-2.5045999999999999E-2</c:v>
                </c:pt>
                <c:pt idx="3234">
                  <c:v>-2.5045999999999999E-2</c:v>
                </c:pt>
                <c:pt idx="3235">
                  <c:v>-2.5078E-2</c:v>
                </c:pt>
                <c:pt idx="3236">
                  <c:v>-2.5066999999999999E-2</c:v>
                </c:pt>
                <c:pt idx="3237">
                  <c:v>-2.5066999999999999E-2</c:v>
                </c:pt>
                <c:pt idx="3238">
                  <c:v>-2.5087999999999999E-2</c:v>
                </c:pt>
                <c:pt idx="3239">
                  <c:v>-2.5099E-2</c:v>
                </c:pt>
                <c:pt idx="3240">
                  <c:v>-2.512E-2</c:v>
                </c:pt>
                <c:pt idx="3241">
                  <c:v>-2.5099E-2</c:v>
                </c:pt>
                <c:pt idx="3242">
                  <c:v>-2.511E-2</c:v>
                </c:pt>
                <c:pt idx="3243">
                  <c:v>-2.512E-2</c:v>
                </c:pt>
                <c:pt idx="3244">
                  <c:v>-2.5131000000000001E-2</c:v>
                </c:pt>
                <c:pt idx="3245">
                  <c:v>-2.512E-2</c:v>
                </c:pt>
                <c:pt idx="3246">
                  <c:v>-2.5142000000000001E-2</c:v>
                </c:pt>
                <c:pt idx="3247">
                  <c:v>-2.5163000000000001E-2</c:v>
                </c:pt>
                <c:pt idx="3248">
                  <c:v>-2.5152000000000001E-2</c:v>
                </c:pt>
                <c:pt idx="3249">
                  <c:v>-2.5152000000000001E-2</c:v>
                </c:pt>
                <c:pt idx="3250">
                  <c:v>-2.5152000000000001E-2</c:v>
                </c:pt>
                <c:pt idx="3251">
                  <c:v>-2.5163000000000001E-2</c:v>
                </c:pt>
                <c:pt idx="3252">
                  <c:v>-2.5173999999999998E-2</c:v>
                </c:pt>
                <c:pt idx="3253">
                  <c:v>-2.5184000000000002E-2</c:v>
                </c:pt>
                <c:pt idx="3254">
                  <c:v>-2.5205999999999999E-2</c:v>
                </c:pt>
                <c:pt idx="3255">
                  <c:v>-2.5194999999999999E-2</c:v>
                </c:pt>
                <c:pt idx="3256">
                  <c:v>-2.5184000000000002E-2</c:v>
                </c:pt>
                <c:pt idx="3257">
                  <c:v>-2.5194999999999999E-2</c:v>
                </c:pt>
                <c:pt idx="3258">
                  <c:v>-2.5194999999999999E-2</c:v>
                </c:pt>
                <c:pt idx="3259">
                  <c:v>-2.5184000000000002E-2</c:v>
                </c:pt>
                <c:pt idx="3260">
                  <c:v>-2.5205999999999999E-2</c:v>
                </c:pt>
                <c:pt idx="3261">
                  <c:v>-2.5205999999999999E-2</c:v>
                </c:pt>
                <c:pt idx="3262">
                  <c:v>-2.5194999999999999E-2</c:v>
                </c:pt>
                <c:pt idx="3263">
                  <c:v>-2.5194999999999999E-2</c:v>
                </c:pt>
                <c:pt idx="3264">
                  <c:v>-2.5194999999999999E-2</c:v>
                </c:pt>
                <c:pt idx="3265">
                  <c:v>-2.5184000000000002E-2</c:v>
                </c:pt>
                <c:pt idx="3266">
                  <c:v>-2.5184000000000002E-2</c:v>
                </c:pt>
                <c:pt idx="3267">
                  <c:v>-2.5163000000000001E-2</c:v>
                </c:pt>
                <c:pt idx="3268">
                  <c:v>-2.5173999999999998E-2</c:v>
                </c:pt>
                <c:pt idx="3269">
                  <c:v>-2.5173999999999998E-2</c:v>
                </c:pt>
                <c:pt idx="3270">
                  <c:v>-2.5152000000000001E-2</c:v>
                </c:pt>
                <c:pt idx="3271">
                  <c:v>-2.5131000000000001E-2</c:v>
                </c:pt>
                <c:pt idx="3272">
                  <c:v>-2.5142000000000001E-2</c:v>
                </c:pt>
                <c:pt idx="3273">
                  <c:v>-2.511E-2</c:v>
                </c:pt>
                <c:pt idx="3274">
                  <c:v>-2.512E-2</c:v>
                </c:pt>
                <c:pt idx="3275">
                  <c:v>-2.5078E-2</c:v>
                </c:pt>
                <c:pt idx="3276">
                  <c:v>-2.5099E-2</c:v>
                </c:pt>
                <c:pt idx="3277">
                  <c:v>-2.5078E-2</c:v>
                </c:pt>
                <c:pt idx="3278">
                  <c:v>-2.5055999999999998E-2</c:v>
                </c:pt>
                <c:pt idx="3279">
                  <c:v>-2.5055999999999998E-2</c:v>
                </c:pt>
                <c:pt idx="3280">
                  <c:v>-2.5045999999999999E-2</c:v>
                </c:pt>
                <c:pt idx="3281">
                  <c:v>-2.5024000000000001E-2</c:v>
                </c:pt>
                <c:pt idx="3282">
                  <c:v>-2.5003000000000001E-2</c:v>
                </c:pt>
                <c:pt idx="3283">
                  <c:v>-2.4992E-2</c:v>
                </c:pt>
                <c:pt idx="3284">
                  <c:v>-2.496E-2</c:v>
                </c:pt>
                <c:pt idx="3285">
                  <c:v>-2.4938999999999999E-2</c:v>
                </c:pt>
                <c:pt idx="3286">
                  <c:v>-2.4927999999999999E-2</c:v>
                </c:pt>
                <c:pt idx="3287">
                  <c:v>-2.4917999999999999E-2</c:v>
                </c:pt>
                <c:pt idx="3288">
                  <c:v>-2.4885999999999998E-2</c:v>
                </c:pt>
                <c:pt idx="3289">
                  <c:v>-2.4875000000000001E-2</c:v>
                </c:pt>
                <c:pt idx="3290">
                  <c:v>-2.4843E-2</c:v>
                </c:pt>
                <c:pt idx="3291">
                  <c:v>-2.4843E-2</c:v>
                </c:pt>
                <c:pt idx="3292">
                  <c:v>-2.4822E-2</c:v>
                </c:pt>
                <c:pt idx="3293">
                  <c:v>-2.4811E-2</c:v>
                </c:pt>
                <c:pt idx="3294">
                  <c:v>-2.4778999999999999E-2</c:v>
                </c:pt>
                <c:pt idx="3295">
                  <c:v>-2.4767999999999998E-2</c:v>
                </c:pt>
                <c:pt idx="3296">
                  <c:v>-2.4736000000000001E-2</c:v>
                </c:pt>
                <c:pt idx="3297">
                  <c:v>-2.4726000000000001E-2</c:v>
                </c:pt>
                <c:pt idx="3298">
                  <c:v>-2.4704E-2</c:v>
                </c:pt>
                <c:pt idx="3299">
                  <c:v>-2.4683E-2</c:v>
                </c:pt>
                <c:pt idx="3300">
                  <c:v>-2.4662E-2</c:v>
                </c:pt>
                <c:pt idx="3301">
                  <c:v>-2.4629999999999999E-2</c:v>
                </c:pt>
                <c:pt idx="3302">
                  <c:v>-2.4618999999999999E-2</c:v>
                </c:pt>
                <c:pt idx="3303">
                  <c:v>-2.4608000000000001E-2</c:v>
                </c:pt>
                <c:pt idx="3304">
                  <c:v>-2.4566000000000001E-2</c:v>
                </c:pt>
                <c:pt idx="3305">
                  <c:v>-2.4555E-2</c:v>
                </c:pt>
                <c:pt idx="3306">
                  <c:v>-2.4523E-2</c:v>
                </c:pt>
                <c:pt idx="3307">
                  <c:v>-2.4501999999999999E-2</c:v>
                </c:pt>
                <c:pt idx="3308">
                  <c:v>-2.4469999999999999E-2</c:v>
                </c:pt>
                <c:pt idx="3309">
                  <c:v>-2.4459000000000002E-2</c:v>
                </c:pt>
                <c:pt idx="3310">
                  <c:v>-2.4416E-2</c:v>
                </c:pt>
                <c:pt idx="3311">
                  <c:v>-2.4406000000000001E-2</c:v>
                </c:pt>
                <c:pt idx="3312">
                  <c:v>-2.4383999999999999E-2</c:v>
                </c:pt>
                <c:pt idx="3313">
                  <c:v>-2.4362999999999999E-2</c:v>
                </c:pt>
                <c:pt idx="3314">
                  <c:v>-2.4320000000000001E-2</c:v>
                </c:pt>
                <c:pt idx="3315">
                  <c:v>-2.4278000000000001E-2</c:v>
                </c:pt>
                <c:pt idx="3316">
                  <c:v>-2.4256E-2</c:v>
                </c:pt>
                <c:pt idx="3317">
                  <c:v>-2.4223999999999999E-2</c:v>
                </c:pt>
                <c:pt idx="3318">
                  <c:v>-2.4181999999999999E-2</c:v>
                </c:pt>
                <c:pt idx="3319">
                  <c:v>-2.4160000000000001E-2</c:v>
                </c:pt>
                <c:pt idx="3320">
                  <c:v>-2.4128E-2</c:v>
                </c:pt>
                <c:pt idx="3321">
                  <c:v>-2.4095999999999999E-2</c:v>
                </c:pt>
                <c:pt idx="3322">
                  <c:v>-2.4053999999999999E-2</c:v>
                </c:pt>
                <c:pt idx="3323">
                  <c:v>-2.4011000000000001E-2</c:v>
                </c:pt>
                <c:pt idx="3324">
                  <c:v>-2.3979E-2</c:v>
                </c:pt>
                <c:pt idx="3325">
                  <c:v>-2.3958E-2</c:v>
                </c:pt>
                <c:pt idx="3326">
                  <c:v>-2.3914999999999999E-2</c:v>
                </c:pt>
                <c:pt idx="3327">
                  <c:v>-2.3883000000000001E-2</c:v>
                </c:pt>
                <c:pt idx="3328">
                  <c:v>-2.3851000000000001E-2</c:v>
                </c:pt>
                <c:pt idx="3329">
                  <c:v>-2.3807999999999999E-2</c:v>
                </c:pt>
                <c:pt idx="3330">
                  <c:v>-2.3765999999999999E-2</c:v>
                </c:pt>
                <c:pt idx="3331">
                  <c:v>-2.3712E-2</c:v>
                </c:pt>
                <c:pt idx="3332">
                  <c:v>-2.3658999999999999E-2</c:v>
                </c:pt>
                <c:pt idx="3333">
                  <c:v>-2.3626999999999999E-2</c:v>
                </c:pt>
                <c:pt idx="3334">
                  <c:v>-2.3573E-2</c:v>
                </c:pt>
                <c:pt idx="3335">
                  <c:v>-2.3540999999999999E-2</c:v>
                </c:pt>
                <c:pt idx="3336">
                  <c:v>-2.3477000000000001E-2</c:v>
                </c:pt>
                <c:pt idx="3337">
                  <c:v>-2.3435000000000001E-2</c:v>
                </c:pt>
                <c:pt idx="3338">
                  <c:v>-2.3403E-2</c:v>
                </c:pt>
                <c:pt idx="3339">
                  <c:v>-2.3359999999999999E-2</c:v>
                </c:pt>
                <c:pt idx="3340">
                  <c:v>-2.3307000000000001E-2</c:v>
                </c:pt>
                <c:pt idx="3341">
                  <c:v>-2.3264E-2</c:v>
                </c:pt>
                <c:pt idx="3342">
                  <c:v>-2.3220999999999999E-2</c:v>
                </c:pt>
                <c:pt idx="3343">
                  <c:v>-2.3189000000000001E-2</c:v>
                </c:pt>
                <c:pt idx="3344">
                  <c:v>-2.3136E-2</c:v>
                </c:pt>
                <c:pt idx="3345">
                  <c:v>-2.3092999999999999E-2</c:v>
                </c:pt>
                <c:pt idx="3346">
                  <c:v>-2.3040000000000001E-2</c:v>
                </c:pt>
                <c:pt idx="3347">
                  <c:v>-2.2997E-2</c:v>
                </c:pt>
                <c:pt idx="3348">
                  <c:v>-2.2932999999999999E-2</c:v>
                </c:pt>
                <c:pt idx="3349">
                  <c:v>-2.2880000000000001E-2</c:v>
                </c:pt>
                <c:pt idx="3350">
                  <c:v>-2.2837E-2</c:v>
                </c:pt>
                <c:pt idx="3351">
                  <c:v>-2.2794999999999999E-2</c:v>
                </c:pt>
                <c:pt idx="3352">
                  <c:v>-2.2731000000000001E-2</c:v>
                </c:pt>
                <c:pt idx="3353">
                  <c:v>-2.2699E-2</c:v>
                </c:pt>
                <c:pt idx="3354">
                  <c:v>-2.2667E-2</c:v>
                </c:pt>
                <c:pt idx="3355">
                  <c:v>-2.2603000000000002E-2</c:v>
                </c:pt>
                <c:pt idx="3356">
                  <c:v>-2.2581E-2</c:v>
                </c:pt>
                <c:pt idx="3357">
                  <c:v>-2.2506999999999999E-2</c:v>
                </c:pt>
                <c:pt idx="3358">
                  <c:v>-2.2464000000000001E-2</c:v>
                </c:pt>
                <c:pt idx="3359">
                  <c:v>-2.2421E-2</c:v>
                </c:pt>
                <c:pt idx="3360">
                  <c:v>-2.2388999999999999E-2</c:v>
                </c:pt>
                <c:pt idx="3361">
                  <c:v>-2.2336000000000002E-2</c:v>
                </c:pt>
                <c:pt idx="3362">
                  <c:v>-2.2283000000000001E-2</c:v>
                </c:pt>
                <c:pt idx="3363">
                  <c:v>-2.2239999999999999E-2</c:v>
                </c:pt>
                <c:pt idx="3364">
                  <c:v>-2.2165000000000001E-2</c:v>
                </c:pt>
                <c:pt idx="3365">
                  <c:v>-2.2133E-2</c:v>
                </c:pt>
                <c:pt idx="3366">
                  <c:v>-2.2079999999999999E-2</c:v>
                </c:pt>
                <c:pt idx="3367">
                  <c:v>-2.2037000000000001E-2</c:v>
                </c:pt>
                <c:pt idx="3368">
                  <c:v>-2.1995000000000001E-2</c:v>
                </c:pt>
                <c:pt idx="3369">
                  <c:v>-2.1940999999999999E-2</c:v>
                </c:pt>
                <c:pt idx="3370">
                  <c:v>-2.1888000000000001E-2</c:v>
                </c:pt>
                <c:pt idx="3371">
                  <c:v>-2.1845E-2</c:v>
                </c:pt>
                <c:pt idx="3372">
                  <c:v>-2.1791999999999999E-2</c:v>
                </c:pt>
                <c:pt idx="3373">
                  <c:v>-2.1760000000000002E-2</c:v>
                </c:pt>
                <c:pt idx="3374">
                  <c:v>-2.1707000000000001E-2</c:v>
                </c:pt>
                <c:pt idx="3375">
                  <c:v>-2.1663999999999999E-2</c:v>
                </c:pt>
                <c:pt idx="3376">
                  <c:v>-2.1600000000000001E-2</c:v>
                </c:pt>
                <c:pt idx="3377">
                  <c:v>-2.1568E-2</c:v>
                </c:pt>
                <c:pt idx="3378">
                  <c:v>-2.1482000000000001E-2</c:v>
                </c:pt>
                <c:pt idx="3379">
                  <c:v>-2.145E-2</c:v>
                </c:pt>
                <c:pt idx="3380">
                  <c:v>-2.1385999999999999E-2</c:v>
                </c:pt>
                <c:pt idx="3381">
                  <c:v>-2.1343999999999998E-2</c:v>
                </c:pt>
                <c:pt idx="3382">
                  <c:v>-2.129E-2</c:v>
                </c:pt>
                <c:pt idx="3383">
                  <c:v>-2.1236999999999999E-2</c:v>
                </c:pt>
                <c:pt idx="3384">
                  <c:v>-2.1184000000000001E-2</c:v>
                </c:pt>
                <c:pt idx="3385">
                  <c:v>-2.112E-2</c:v>
                </c:pt>
                <c:pt idx="3386">
                  <c:v>-2.1076999999999999E-2</c:v>
                </c:pt>
                <c:pt idx="3387">
                  <c:v>-2.1013E-2</c:v>
                </c:pt>
                <c:pt idx="3388">
                  <c:v>-2.0969999999999999E-2</c:v>
                </c:pt>
                <c:pt idx="3389">
                  <c:v>-2.0917000000000002E-2</c:v>
                </c:pt>
                <c:pt idx="3390">
                  <c:v>-2.0864000000000001E-2</c:v>
                </c:pt>
                <c:pt idx="3391">
                  <c:v>-2.0809999999999999E-2</c:v>
                </c:pt>
                <c:pt idx="3392">
                  <c:v>-2.0746000000000001E-2</c:v>
                </c:pt>
                <c:pt idx="3393">
                  <c:v>-2.0704E-2</c:v>
                </c:pt>
                <c:pt idx="3394">
                  <c:v>-2.0639999999999999E-2</c:v>
                </c:pt>
                <c:pt idx="3395">
                  <c:v>-2.0597000000000001E-2</c:v>
                </c:pt>
                <c:pt idx="3396">
                  <c:v>-2.0532999999999999E-2</c:v>
                </c:pt>
                <c:pt idx="3397">
                  <c:v>-2.0469000000000001E-2</c:v>
                </c:pt>
                <c:pt idx="3398">
                  <c:v>-2.0416E-2</c:v>
                </c:pt>
                <c:pt idx="3399">
                  <c:v>-2.0351999999999999E-2</c:v>
                </c:pt>
                <c:pt idx="3400">
                  <c:v>-2.0309000000000001E-2</c:v>
                </c:pt>
                <c:pt idx="3401">
                  <c:v>-2.0256E-2</c:v>
                </c:pt>
                <c:pt idx="3402">
                  <c:v>-2.0212999999999998E-2</c:v>
                </c:pt>
                <c:pt idx="3403">
                  <c:v>-2.0160000000000001E-2</c:v>
                </c:pt>
                <c:pt idx="3404">
                  <c:v>-2.0095999999999999E-2</c:v>
                </c:pt>
                <c:pt idx="3405">
                  <c:v>-2.0063999999999999E-2</c:v>
                </c:pt>
                <c:pt idx="3406">
                  <c:v>-2.001E-2</c:v>
                </c:pt>
                <c:pt idx="3407">
                  <c:v>-1.9977999999999999E-2</c:v>
                </c:pt>
                <c:pt idx="3408">
                  <c:v>-1.9914000000000001E-2</c:v>
                </c:pt>
                <c:pt idx="3409">
                  <c:v>-1.9861E-2</c:v>
                </c:pt>
                <c:pt idx="3410">
                  <c:v>-1.9807999999999999E-2</c:v>
                </c:pt>
                <c:pt idx="3411">
                  <c:v>-1.9744000000000001E-2</c:v>
                </c:pt>
                <c:pt idx="3412">
                  <c:v>-1.9701E-2</c:v>
                </c:pt>
                <c:pt idx="3413">
                  <c:v>-1.9657999999999998E-2</c:v>
                </c:pt>
                <c:pt idx="3414">
                  <c:v>-1.9605000000000001E-2</c:v>
                </c:pt>
                <c:pt idx="3415">
                  <c:v>-1.9562E-2</c:v>
                </c:pt>
                <c:pt idx="3416">
                  <c:v>-1.9498000000000001E-2</c:v>
                </c:pt>
                <c:pt idx="3417">
                  <c:v>-1.9477000000000001E-2</c:v>
                </c:pt>
                <c:pt idx="3418">
                  <c:v>-1.9424E-2</c:v>
                </c:pt>
                <c:pt idx="3419">
                  <c:v>-1.9380999999999999E-2</c:v>
                </c:pt>
                <c:pt idx="3420">
                  <c:v>-1.9338000000000001E-2</c:v>
                </c:pt>
                <c:pt idx="3421">
                  <c:v>-1.9285E-2</c:v>
                </c:pt>
                <c:pt idx="3422">
                  <c:v>-1.9252999999999999E-2</c:v>
                </c:pt>
                <c:pt idx="3423">
                  <c:v>-1.9220999999999999E-2</c:v>
                </c:pt>
                <c:pt idx="3424">
                  <c:v>-1.9178000000000001E-2</c:v>
                </c:pt>
                <c:pt idx="3425">
                  <c:v>-1.9125E-2</c:v>
                </c:pt>
                <c:pt idx="3426">
                  <c:v>-1.9071000000000001E-2</c:v>
                </c:pt>
                <c:pt idx="3427">
                  <c:v>-1.9029000000000001E-2</c:v>
                </c:pt>
                <c:pt idx="3428">
                  <c:v>-1.8974999999999999E-2</c:v>
                </c:pt>
                <c:pt idx="3429">
                  <c:v>-1.8922000000000001E-2</c:v>
                </c:pt>
                <c:pt idx="3430">
                  <c:v>-1.8869E-2</c:v>
                </c:pt>
                <c:pt idx="3431">
                  <c:v>-1.8825999999999999E-2</c:v>
                </c:pt>
                <c:pt idx="3432">
                  <c:v>-1.8804999999999999E-2</c:v>
                </c:pt>
                <c:pt idx="3433">
                  <c:v>-1.8741000000000001E-2</c:v>
                </c:pt>
                <c:pt idx="3434">
                  <c:v>-1.8709E-2</c:v>
                </c:pt>
                <c:pt idx="3435">
                  <c:v>-1.8686999999999999E-2</c:v>
                </c:pt>
                <c:pt idx="3436">
                  <c:v>-1.8613000000000001E-2</c:v>
                </c:pt>
                <c:pt idx="3437">
                  <c:v>-1.8581E-2</c:v>
                </c:pt>
                <c:pt idx="3438">
                  <c:v>-1.8537999999999999E-2</c:v>
                </c:pt>
                <c:pt idx="3439">
                  <c:v>-1.8506000000000002E-2</c:v>
                </c:pt>
                <c:pt idx="3440">
                  <c:v>-1.8453000000000001E-2</c:v>
                </c:pt>
                <c:pt idx="3441">
                  <c:v>-1.8430999999999999E-2</c:v>
                </c:pt>
                <c:pt idx="3442">
                  <c:v>-1.8346000000000001E-2</c:v>
                </c:pt>
                <c:pt idx="3443">
                  <c:v>-1.8303E-2</c:v>
                </c:pt>
                <c:pt idx="3444">
                  <c:v>-1.8249999999999999E-2</c:v>
                </c:pt>
                <c:pt idx="3445">
                  <c:v>-1.8207000000000001E-2</c:v>
                </c:pt>
                <c:pt idx="3446">
                  <c:v>-1.8154E-2</c:v>
                </c:pt>
                <c:pt idx="3447">
                  <c:v>-1.8110999999999999E-2</c:v>
                </c:pt>
                <c:pt idx="3448">
                  <c:v>-1.8079000000000001E-2</c:v>
                </c:pt>
                <c:pt idx="3449">
                  <c:v>-1.8047000000000001E-2</c:v>
                </c:pt>
                <c:pt idx="3450">
                  <c:v>-1.8005E-2</c:v>
                </c:pt>
                <c:pt idx="3451">
                  <c:v>-1.7951000000000002E-2</c:v>
                </c:pt>
                <c:pt idx="3452">
                  <c:v>-1.7909000000000001E-2</c:v>
                </c:pt>
                <c:pt idx="3453">
                  <c:v>-1.7854999999999999E-2</c:v>
                </c:pt>
                <c:pt idx="3454">
                  <c:v>-1.7822999999999999E-2</c:v>
                </c:pt>
                <c:pt idx="3455">
                  <c:v>-1.7781000000000002E-2</c:v>
                </c:pt>
                <c:pt idx="3456">
                  <c:v>-1.7738E-2</c:v>
                </c:pt>
                <c:pt idx="3457">
                  <c:v>-1.7673999999999999E-2</c:v>
                </c:pt>
                <c:pt idx="3458">
                  <c:v>-1.7642000000000001E-2</c:v>
                </c:pt>
                <c:pt idx="3459">
                  <c:v>-1.7599E-2</c:v>
                </c:pt>
                <c:pt idx="3460">
                  <c:v>-1.7545999999999999E-2</c:v>
                </c:pt>
                <c:pt idx="3461">
                  <c:v>-1.7493000000000002E-2</c:v>
                </c:pt>
                <c:pt idx="3462">
                  <c:v>-1.745E-2</c:v>
                </c:pt>
                <c:pt idx="3463">
                  <c:v>-1.7417999999999999E-2</c:v>
                </c:pt>
                <c:pt idx="3464">
                  <c:v>-1.7385999999999999E-2</c:v>
                </c:pt>
                <c:pt idx="3465">
                  <c:v>-1.7333000000000001E-2</c:v>
                </c:pt>
                <c:pt idx="3466">
                  <c:v>-1.7301E-2</c:v>
                </c:pt>
                <c:pt idx="3467">
                  <c:v>-1.7269E-2</c:v>
                </c:pt>
                <c:pt idx="3468">
                  <c:v>-1.7226000000000002E-2</c:v>
                </c:pt>
                <c:pt idx="3469">
                  <c:v>-1.7194000000000001E-2</c:v>
                </c:pt>
                <c:pt idx="3470">
                  <c:v>-1.7151E-2</c:v>
                </c:pt>
                <c:pt idx="3471">
                  <c:v>-1.7129999999999999E-2</c:v>
                </c:pt>
                <c:pt idx="3472">
                  <c:v>-1.7097999999999999E-2</c:v>
                </c:pt>
                <c:pt idx="3473">
                  <c:v>-1.7066000000000001E-2</c:v>
                </c:pt>
                <c:pt idx="3474">
                  <c:v>-1.7002E-2</c:v>
                </c:pt>
                <c:pt idx="3475">
                  <c:v>-1.6958999999999998E-2</c:v>
                </c:pt>
                <c:pt idx="3476">
                  <c:v>-1.6938000000000002E-2</c:v>
                </c:pt>
                <c:pt idx="3477">
                  <c:v>-1.6884E-2</c:v>
                </c:pt>
                <c:pt idx="3478">
                  <c:v>-1.6841999999999999E-2</c:v>
                </c:pt>
                <c:pt idx="3479">
                  <c:v>-1.6820000000000002E-2</c:v>
                </c:pt>
                <c:pt idx="3480">
                  <c:v>-1.6778000000000001E-2</c:v>
                </c:pt>
                <c:pt idx="3481">
                  <c:v>-1.6735E-2</c:v>
                </c:pt>
                <c:pt idx="3482">
                  <c:v>-1.6723999999999999E-2</c:v>
                </c:pt>
                <c:pt idx="3483">
                  <c:v>-1.6670999999999998E-2</c:v>
                </c:pt>
                <c:pt idx="3484">
                  <c:v>-1.6639000000000001E-2</c:v>
                </c:pt>
                <c:pt idx="3485">
                  <c:v>-1.6596E-2</c:v>
                </c:pt>
                <c:pt idx="3486">
                  <c:v>-1.6586E-2</c:v>
                </c:pt>
                <c:pt idx="3487">
                  <c:v>-1.6553999999999999E-2</c:v>
                </c:pt>
                <c:pt idx="3488">
                  <c:v>-1.6511000000000001E-2</c:v>
                </c:pt>
                <c:pt idx="3489">
                  <c:v>-1.6479000000000001E-2</c:v>
                </c:pt>
                <c:pt idx="3490">
                  <c:v>-1.6435999999999999E-2</c:v>
                </c:pt>
                <c:pt idx="3491">
                  <c:v>-1.6383000000000002E-2</c:v>
                </c:pt>
                <c:pt idx="3492">
                  <c:v>-1.634E-2</c:v>
                </c:pt>
                <c:pt idx="3493">
                  <c:v>-1.6298E-2</c:v>
                </c:pt>
                <c:pt idx="3494">
                  <c:v>-1.6254999999999999E-2</c:v>
                </c:pt>
                <c:pt idx="3495">
                  <c:v>-1.6212000000000001E-2</c:v>
                </c:pt>
                <c:pt idx="3496">
                  <c:v>-1.618E-2</c:v>
                </c:pt>
                <c:pt idx="3497">
                  <c:v>-1.6147999999999999E-2</c:v>
                </c:pt>
                <c:pt idx="3498">
                  <c:v>-1.6084000000000001E-2</c:v>
                </c:pt>
                <c:pt idx="3499">
                  <c:v>-1.6052E-2</c:v>
                </c:pt>
                <c:pt idx="3500">
                  <c:v>-1.6031E-2</c:v>
                </c:pt>
                <c:pt idx="3501">
                  <c:v>-1.5977999999999999E-2</c:v>
                </c:pt>
                <c:pt idx="3502">
                  <c:v>-1.5945999999999998E-2</c:v>
                </c:pt>
                <c:pt idx="3503">
                  <c:v>-1.5914000000000001E-2</c:v>
                </c:pt>
                <c:pt idx="3504">
                  <c:v>-1.5859999999999999E-2</c:v>
                </c:pt>
                <c:pt idx="3505">
                  <c:v>-1.5817999999999999E-2</c:v>
                </c:pt>
                <c:pt idx="3506">
                  <c:v>-1.5764E-2</c:v>
                </c:pt>
                <c:pt idx="3507">
                  <c:v>-1.5710999999999999E-2</c:v>
                </c:pt>
                <c:pt idx="3508">
                  <c:v>-1.5668000000000001E-2</c:v>
                </c:pt>
                <c:pt idx="3509">
                  <c:v>-1.5615E-2</c:v>
                </c:pt>
                <c:pt idx="3510">
                  <c:v>-1.5572000000000001E-2</c:v>
                </c:pt>
                <c:pt idx="3511">
                  <c:v>-1.553E-2</c:v>
                </c:pt>
                <c:pt idx="3512">
                  <c:v>-1.5466000000000001E-2</c:v>
                </c:pt>
                <c:pt idx="3513">
                  <c:v>-1.5443999999999999E-2</c:v>
                </c:pt>
                <c:pt idx="3514">
                  <c:v>-1.5402000000000001E-2</c:v>
                </c:pt>
                <c:pt idx="3515">
                  <c:v>-1.537E-2</c:v>
                </c:pt>
                <c:pt idx="3516">
                  <c:v>-1.5316E-2</c:v>
                </c:pt>
                <c:pt idx="3517">
                  <c:v>-1.5284000000000001E-2</c:v>
                </c:pt>
                <c:pt idx="3518">
                  <c:v>-1.5242E-2</c:v>
                </c:pt>
                <c:pt idx="3519">
                  <c:v>-1.5199000000000001E-2</c:v>
                </c:pt>
                <c:pt idx="3520">
                  <c:v>-1.5167E-2</c:v>
                </c:pt>
                <c:pt idx="3521">
                  <c:v>-1.5092E-2</c:v>
                </c:pt>
                <c:pt idx="3522">
                  <c:v>-1.5070999999999999E-2</c:v>
                </c:pt>
                <c:pt idx="3523">
                  <c:v>-1.5007E-2</c:v>
                </c:pt>
                <c:pt idx="3524">
                  <c:v>-1.4975E-2</c:v>
                </c:pt>
                <c:pt idx="3525">
                  <c:v>-1.4932000000000001E-2</c:v>
                </c:pt>
                <c:pt idx="3526">
                  <c:v>-1.4867999999999999E-2</c:v>
                </c:pt>
                <c:pt idx="3527">
                  <c:v>-1.4836E-2</c:v>
                </c:pt>
                <c:pt idx="3528">
                  <c:v>-1.4782999999999999E-2</c:v>
                </c:pt>
                <c:pt idx="3529">
                  <c:v>-1.4761E-2</c:v>
                </c:pt>
                <c:pt idx="3530">
                  <c:v>-1.4718999999999999E-2</c:v>
                </c:pt>
                <c:pt idx="3531">
                  <c:v>-1.4676E-2</c:v>
                </c:pt>
                <c:pt idx="3532">
                  <c:v>-1.4633E-2</c:v>
                </c:pt>
                <c:pt idx="3533">
                  <c:v>-1.4600999999999999E-2</c:v>
                </c:pt>
                <c:pt idx="3534">
                  <c:v>-1.4559000000000001E-2</c:v>
                </c:pt>
                <c:pt idx="3535">
                  <c:v>-1.4505000000000001E-2</c:v>
                </c:pt>
                <c:pt idx="3536">
                  <c:v>-1.4484E-2</c:v>
                </c:pt>
                <c:pt idx="3537">
                  <c:v>-1.4441000000000001E-2</c:v>
                </c:pt>
                <c:pt idx="3538">
                  <c:v>-1.4388E-2</c:v>
                </c:pt>
                <c:pt idx="3539">
                  <c:v>-1.4345E-2</c:v>
                </c:pt>
                <c:pt idx="3540">
                  <c:v>-1.4303E-2</c:v>
                </c:pt>
                <c:pt idx="3541">
                  <c:v>-1.4249E-2</c:v>
                </c:pt>
                <c:pt idx="3542">
                  <c:v>-1.4185E-2</c:v>
                </c:pt>
                <c:pt idx="3543">
                  <c:v>-1.4153000000000001E-2</c:v>
                </c:pt>
                <c:pt idx="3544">
                  <c:v>-1.41E-2</c:v>
                </c:pt>
                <c:pt idx="3545">
                  <c:v>-1.4057E-2</c:v>
                </c:pt>
                <c:pt idx="3546">
                  <c:v>-1.4036E-2</c:v>
                </c:pt>
                <c:pt idx="3547">
                  <c:v>-1.3983000000000001E-2</c:v>
                </c:pt>
                <c:pt idx="3548">
                  <c:v>-1.3939999999999999E-2</c:v>
                </c:pt>
                <c:pt idx="3549">
                  <c:v>-1.3908E-2</c:v>
                </c:pt>
                <c:pt idx="3550">
                  <c:v>-1.3844E-2</c:v>
                </c:pt>
                <c:pt idx="3551">
                  <c:v>-1.3812E-2</c:v>
                </c:pt>
                <c:pt idx="3552">
                  <c:v>-1.3748E-2</c:v>
                </c:pt>
                <c:pt idx="3553">
                  <c:v>-1.3716000000000001E-2</c:v>
                </c:pt>
                <c:pt idx="3554">
                  <c:v>-1.3663E-2</c:v>
                </c:pt>
                <c:pt idx="3555">
                  <c:v>-1.3599E-2</c:v>
                </c:pt>
                <c:pt idx="3556">
                  <c:v>-1.3545E-2</c:v>
                </c:pt>
                <c:pt idx="3557">
                  <c:v>-1.3481E-2</c:v>
                </c:pt>
                <c:pt idx="3558">
                  <c:v>-1.3439E-2</c:v>
                </c:pt>
                <c:pt idx="3559">
                  <c:v>-1.3407000000000001E-2</c:v>
                </c:pt>
                <c:pt idx="3560">
                  <c:v>-1.3353E-2</c:v>
                </c:pt>
                <c:pt idx="3561">
                  <c:v>-1.3299999999999999E-2</c:v>
                </c:pt>
                <c:pt idx="3562">
                  <c:v>-1.3236E-2</c:v>
                </c:pt>
                <c:pt idx="3563">
                  <c:v>-1.3193E-2</c:v>
                </c:pt>
                <c:pt idx="3564">
                  <c:v>-1.3161000000000001E-2</c:v>
                </c:pt>
                <c:pt idx="3565">
                  <c:v>-1.3096999999999999E-2</c:v>
                </c:pt>
                <c:pt idx="3566">
                  <c:v>-1.3065E-2</c:v>
                </c:pt>
                <c:pt idx="3567">
                  <c:v>-1.3011999999999999E-2</c:v>
                </c:pt>
                <c:pt idx="3568">
                  <c:v>-1.2947999999999999E-2</c:v>
                </c:pt>
                <c:pt idx="3569">
                  <c:v>-1.2916E-2</c:v>
                </c:pt>
                <c:pt idx="3570">
                  <c:v>-1.2852000000000001E-2</c:v>
                </c:pt>
                <c:pt idx="3571">
                  <c:v>-1.2788000000000001E-2</c:v>
                </c:pt>
                <c:pt idx="3572">
                  <c:v>-1.2723999999999999E-2</c:v>
                </c:pt>
                <c:pt idx="3573">
                  <c:v>-1.2681E-2</c:v>
                </c:pt>
                <c:pt idx="3574">
                  <c:v>-1.2617E-2</c:v>
                </c:pt>
                <c:pt idx="3575">
                  <c:v>-1.2574E-2</c:v>
                </c:pt>
                <c:pt idx="3576">
                  <c:v>-1.2532E-2</c:v>
                </c:pt>
                <c:pt idx="3577">
                  <c:v>-1.2478E-2</c:v>
                </c:pt>
                <c:pt idx="3578">
                  <c:v>-1.2435999999999999E-2</c:v>
                </c:pt>
                <c:pt idx="3579">
                  <c:v>-1.2404E-2</c:v>
                </c:pt>
                <c:pt idx="3580">
                  <c:v>-1.2361E-2</c:v>
                </c:pt>
                <c:pt idx="3581">
                  <c:v>-1.2307999999999999E-2</c:v>
                </c:pt>
                <c:pt idx="3582">
                  <c:v>-1.2265E-2</c:v>
                </c:pt>
                <c:pt idx="3583">
                  <c:v>-1.2212000000000001E-2</c:v>
                </c:pt>
                <c:pt idx="3584">
                  <c:v>-1.218E-2</c:v>
                </c:pt>
                <c:pt idx="3585">
                  <c:v>-1.2137E-2</c:v>
                </c:pt>
                <c:pt idx="3586">
                  <c:v>-1.2083999999999999E-2</c:v>
                </c:pt>
                <c:pt idx="3587">
                  <c:v>-1.2030000000000001E-2</c:v>
                </c:pt>
                <c:pt idx="3588">
                  <c:v>-1.1988E-2</c:v>
                </c:pt>
                <c:pt idx="3589">
                  <c:v>-1.1945000000000001E-2</c:v>
                </c:pt>
                <c:pt idx="3590">
                  <c:v>-1.1901999999999999E-2</c:v>
                </c:pt>
                <c:pt idx="3591">
                  <c:v>-1.1838E-2</c:v>
                </c:pt>
                <c:pt idx="3592">
                  <c:v>-1.1806000000000001E-2</c:v>
                </c:pt>
                <c:pt idx="3593">
                  <c:v>-1.1764E-2</c:v>
                </c:pt>
                <c:pt idx="3594">
                  <c:v>-1.1721000000000001E-2</c:v>
                </c:pt>
                <c:pt idx="3595">
                  <c:v>-1.1677999999999999E-2</c:v>
                </c:pt>
                <c:pt idx="3596">
                  <c:v>-1.1657000000000001E-2</c:v>
                </c:pt>
                <c:pt idx="3597">
                  <c:v>-1.1604E-2</c:v>
                </c:pt>
                <c:pt idx="3598">
                  <c:v>-1.1572000000000001E-2</c:v>
                </c:pt>
                <c:pt idx="3599">
                  <c:v>-1.1528999999999999E-2</c:v>
                </c:pt>
                <c:pt idx="3600">
                  <c:v>-1.1486E-2</c:v>
                </c:pt>
                <c:pt idx="3601">
                  <c:v>-1.1433E-2</c:v>
                </c:pt>
                <c:pt idx="3602">
                  <c:v>-1.1390000000000001E-2</c:v>
                </c:pt>
                <c:pt idx="3603">
                  <c:v>-1.1358E-2</c:v>
                </c:pt>
                <c:pt idx="3604">
                  <c:v>-1.1305000000000001E-2</c:v>
                </c:pt>
                <c:pt idx="3605">
                  <c:v>-1.1252E-2</c:v>
                </c:pt>
                <c:pt idx="3606">
                  <c:v>-1.1209E-2</c:v>
                </c:pt>
                <c:pt idx="3607">
                  <c:v>-1.1176999999999999E-2</c:v>
                </c:pt>
                <c:pt idx="3608">
                  <c:v>-1.1113E-2</c:v>
                </c:pt>
                <c:pt idx="3609">
                  <c:v>-1.1091999999999999E-2</c:v>
                </c:pt>
                <c:pt idx="3610">
                  <c:v>-1.1049E-2</c:v>
                </c:pt>
                <c:pt idx="3611">
                  <c:v>-1.0996000000000001E-2</c:v>
                </c:pt>
                <c:pt idx="3612">
                  <c:v>-1.0973999999999999E-2</c:v>
                </c:pt>
                <c:pt idx="3613">
                  <c:v>-1.0932000000000001E-2</c:v>
                </c:pt>
                <c:pt idx="3614">
                  <c:v>-1.0878000000000001E-2</c:v>
                </c:pt>
                <c:pt idx="3615">
                  <c:v>-1.0834999999999999E-2</c:v>
                </c:pt>
                <c:pt idx="3616">
                  <c:v>-1.0803E-2</c:v>
                </c:pt>
                <c:pt idx="3617">
                  <c:v>-1.0749999999999999E-2</c:v>
                </c:pt>
                <c:pt idx="3618">
                  <c:v>-1.0707E-2</c:v>
                </c:pt>
                <c:pt idx="3619">
                  <c:v>-1.0654E-2</c:v>
                </c:pt>
                <c:pt idx="3620">
                  <c:v>-1.0600999999999999E-2</c:v>
                </c:pt>
                <c:pt idx="3621">
                  <c:v>-1.0579E-2</c:v>
                </c:pt>
                <c:pt idx="3622">
                  <c:v>-1.0515E-2</c:v>
                </c:pt>
                <c:pt idx="3623">
                  <c:v>-1.0462000000000001E-2</c:v>
                </c:pt>
                <c:pt idx="3624">
                  <c:v>-1.0441000000000001E-2</c:v>
                </c:pt>
                <c:pt idx="3625">
                  <c:v>-1.0397999999999999E-2</c:v>
                </c:pt>
                <c:pt idx="3626">
                  <c:v>-1.0345E-2</c:v>
                </c:pt>
                <c:pt idx="3627">
                  <c:v>-1.0312999999999999E-2</c:v>
                </c:pt>
                <c:pt idx="3628">
                  <c:v>-1.0281E-2</c:v>
                </c:pt>
                <c:pt idx="3629">
                  <c:v>-1.0248999999999999E-2</c:v>
                </c:pt>
                <c:pt idx="3630">
                  <c:v>-1.0206E-2</c:v>
                </c:pt>
                <c:pt idx="3631">
                  <c:v>-1.0163E-2</c:v>
                </c:pt>
                <c:pt idx="3632">
                  <c:v>-1.0121E-2</c:v>
                </c:pt>
                <c:pt idx="3633">
                  <c:v>-1.0078E-2</c:v>
                </c:pt>
                <c:pt idx="3634">
                  <c:v>-1.0045999999999999E-2</c:v>
                </c:pt>
                <c:pt idx="3635">
                  <c:v>-9.9930000000000001E-3</c:v>
                </c:pt>
                <c:pt idx="3636">
                  <c:v>-9.9500000000000005E-3</c:v>
                </c:pt>
                <c:pt idx="3637">
                  <c:v>-9.9069999999999991E-3</c:v>
                </c:pt>
                <c:pt idx="3638">
                  <c:v>-9.8750000000000001E-3</c:v>
                </c:pt>
                <c:pt idx="3639">
                  <c:v>-9.8539999999999999E-3</c:v>
                </c:pt>
                <c:pt idx="3640">
                  <c:v>-9.8219999999999991E-3</c:v>
                </c:pt>
                <c:pt idx="3641">
                  <c:v>-9.7789999999999995E-3</c:v>
                </c:pt>
                <c:pt idx="3642">
                  <c:v>-9.7470000000000005E-3</c:v>
                </c:pt>
                <c:pt idx="3643">
                  <c:v>-9.7370000000000009E-3</c:v>
                </c:pt>
                <c:pt idx="3644">
                  <c:v>-9.6830000000000006E-3</c:v>
                </c:pt>
                <c:pt idx="3645">
                  <c:v>-9.6509999999999999E-3</c:v>
                </c:pt>
                <c:pt idx="3646">
                  <c:v>-9.6299999999999997E-3</c:v>
                </c:pt>
                <c:pt idx="3647">
                  <c:v>-9.5980000000000006E-3</c:v>
                </c:pt>
                <c:pt idx="3648">
                  <c:v>-9.5659999999999999E-3</c:v>
                </c:pt>
                <c:pt idx="3649">
                  <c:v>-9.5449999999999997E-3</c:v>
                </c:pt>
                <c:pt idx="3650">
                  <c:v>-9.502E-3</c:v>
                </c:pt>
                <c:pt idx="3651">
                  <c:v>-9.4699999999999993E-3</c:v>
                </c:pt>
                <c:pt idx="3652">
                  <c:v>-9.4380000000000002E-3</c:v>
                </c:pt>
                <c:pt idx="3653">
                  <c:v>-9.4059999999999994E-3</c:v>
                </c:pt>
                <c:pt idx="3654">
                  <c:v>-9.3530000000000002E-3</c:v>
                </c:pt>
                <c:pt idx="3655">
                  <c:v>-9.3310000000000008E-3</c:v>
                </c:pt>
                <c:pt idx="3656">
                  <c:v>-9.3209999999999994E-3</c:v>
                </c:pt>
                <c:pt idx="3657">
                  <c:v>-9.2669999999999992E-3</c:v>
                </c:pt>
                <c:pt idx="3658">
                  <c:v>-9.2569999999999996E-3</c:v>
                </c:pt>
                <c:pt idx="3659">
                  <c:v>-9.2350000000000002E-3</c:v>
                </c:pt>
                <c:pt idx="3660">
                  <c:v>-9.214E-3</c:v>
                </c:pt>
                <c:pt idx="3661">
                  <c:v>-9.1500000000000001E-3</c:v>
                </c:pt>
                <c:pt idx="3662">
                  <c:v>-9.1389999999999996E-3</c:v>
                </c:pt>
                <c:pt idx="3663">
                  <c:v>-9.1070000000000005E-3</c:v>
                </c:pt>
                <c:pt idx="3664">
                  <c:v>-9.0749999999999997E-3</c:v>
                </c:pt>
                <c:pt idx="3665">
                  <c:v>-9.0329999999999994E-3</c:v>
                </c:pt>
                <c:pt idx="3666">
                  <c:v>-9.0109999999999999E-3</c:v>
                </c:pt>
                <c:pt idx="3667">
                  <c:v>-8.9689999999999995E-3</c:v>
                </c:pt>
                <c:pt idx="3668">
                  <c:v>-8.9259999999999999E-3</c:v>
                </c:pt>
                <c:pt idx="3669">
                  <c:v>-8.8940000000000009E-3</c:v>
                </c:pt>
                <c:pt idx="3670">
                  <c:v>-8.8620000000000001E-3</c:v>
                </c:pt>
                <c:pt idx="3671">
                  <c:v>-8.8299999999999993E-3</c:v>
                </c:pt>
                <c:pt idx="3672">
                  <c:v>-8.7869999999999997E-3</c:v>
                </c:pt>
                <c:pt idx="3673">
                  <c:v>-8.7550000000000006E-3</c:v>
                </c:pt>
                <c:pt idx="3674">
                  <c:v>-8.7340000000000004E-3</c:v>
                </c:pt>
                <c:pt idx="3675">
                  <c:v>-8.6910000000000008E-3</c:v>
                </c:pt>
                <c:pt idx="3676">
                  <c:v>-8.659E-3</c:v>
                </c:pt>
                <c:pt idx="3677">
                  <c:v>-8.6479999999999994E-3</c:v>
                </c:pt>
                <c:pt idx="3678">
                  <c:v>-8.5950000000000002E-3</c:v>
                </c:pt>
                <c:pt idx="3679">
                  <c:v>-8.574E-3</c:v>
                </c:pt>
                <c:pt idx="3680">
                  <c:v>-8.5310000000000004E-3</c:v>
                </c:pt>
                <c:pt idx="3681">
                  <c:v>-8.4880000000000008E-3</c:v>
                </c:pt>
                <c:pt idx="3682">
                  <c:v>-8.456E-3</c:v>
                </c:pt>
                <c:pt idx="3683">
                  <c:v>-8.4349999999999998E-3</c:v>
                </c:pt>
                <c:pt idx="3684">
                  <c:v>-8.3820000000000006E-3</c:v>
                </c:pt>
                <c:pt idx="3685">
                  <c:v>-8.3499999999999998E-3</c:v>
                </c:pt>
                <c:pt idx="3686">
                  <c:v>-8.3180000000000007E-3</c:v>
                </c:pt>
                <c:pt idx="3687">
                  <c:v>-8.286E-3</c:v>
                </c:pt>
                <c:pt idx="3688">
                  <c:v>-8.2430000000000003E-3</c:v>
                </c:pt>
                <c:pt idx="3689">
                  <c:v>-8.2220000000000001E-3</c:v>
                </c:pt>
                <c:pt idx="3690">
                  <c:v>-8.1899999999999994E-3</c:v>
                </c:pt>
                <c:pt idx="3691">
                  <c:v>-8.1679999999999999E-3</c:v>
                </c:pt>
                <c:pt idx="3692">
                  <c:v>-8.1359999999999991E-3</c:v>
                </c:pt>
                <c:pt idx="3693">
                  <c:v>-8.0940000000000005E-3</c:v>
                </c:pt>
                <c:pt idx="3694">
                  <c:v>-8.0719999999999993E-3</c:v>
                </c:pt>
                <c:pt idx="3695">
                  <c:v>-8.0400000000000003E-3</c:v>
                </c:pt>
                <c:pt idx="3696">
                  <c:v>-8.0190000000000001E-3</c:v>
                </c:pt>
                <c:pt idx="3697">
                  <c:v>-7.9979999999999999E-3</c:v>
                </c:pt>
                <c:pt idx="3698">
                  <c:v>-7.9660000000000009E-3</c:v>
                </c:pt>
                <c:pt idx="3699">
                  <c:v>-7.9340000000000001E-3</c:v>
                </c:pt>
                <c:pt idx="3700">
                  <c:v>-7.9019999999999993E-3</c:v>
                </c:pt>
                <c:pt idx="3701">
                  <c:v>-7.8589999999999997E-3</c:v>
                </c:pt>
                <c:pt idx="3702">
                  <c:v>-7.8379999999999995E-3</c:v>
                </c:pt>
                <c:pt idx="3703">
                  <c:v>-7.7949999999999998E-3</c:v>
                </c:pt>
                <c:pt idx="3704">
                  <c:v>-7.7840000000000001E-3</c:v>
                </c:pt>
                <c:pt idx="3705">
                  <c:v>-7.7629999999999999E-3</c:v>
                </c:pt>
                <c:pt idx="3706">
                  <c:v>-7.731E-3</c:v>
                </c:pt>
                <c:pt idx="3707">
                  <c:v>-7.7099999999999998E-3</c:v>
                </c:pt>
                <c:pt idx="3708">
                  <c:v>-7.6779999999999999E-3</c:v>
                </c:pt>
                <c:pt idx="3709">
                  <c:v>-7.6559999999999996E-3</c:v>
                </c:pt>
                <c:pt idx="3710">
                  <c:v>-7.6239999999999997E-3</c:v>
                </c:pt>
                <c:pt idx="3711">
                  <c:v>-7.5919999999999998E-3</c:v>
                </c:pt>
                <c:pt idx="3712">
                  <c:v>-7.5709999999999996E-3</c:v>
                </c:pt>
                <c:pt idx="3713">
                  <c:v>-7.5389999999999997E-3</c:v>
                </c:pt>
                <c:pt idx="3714">
                  <c:v>-7.5069999999999998E-3</c:v>
                </c:pt>
                <c:pt idx="3715">
                  <c:v>-7.4859999999999996E-3</c:v>
                </c:pt>
                <c:pt idx="3716">
                  <c:v>-7.4539999999999997E-3</c:v>
                </c:pt>
                <c:pt idx="3717">
                  <c:v>-7.4219999999999998E-3</c:v>
                </c:pt>
                <c:pt idx="3718">
                  <c:v>-7.3899999999999999E-3</c:v>
                </c:pt>
                <c:pt idx="3719">
                  <c:v>-7.358E-3</c:v>
                </c:pt>
                <c:pt idx="3720">
                  <c:v>-7.326E-3</c:v>
                </c:pt>
                <c:pt idx="3721">
                  <c:v>-7.3039999999999997E-3</c:v>
                </c:pt>
                <c:pt idx="3722">
                  <c:v>-7.2620000000000002E-3</c:v>
                </c:pt>
                <c:pt idx="3723">
                  <c:v>-7.2300000000000003E-3</c:v>
                </c:pt>
                <c:pt idx="3724">
                  <c:v>-7.2189999999999997E-3</c:v>
                </c:pt>
                <c:pt idx="3725">
                  <c:v>-7.1760000000000001E-3</c:v>
                </c:pt>
                <c:pt idx="3726">
                  <c:v>-7.1440000000000002E-3</c:v>
                </c:pt>
                <c:pt idx="3727">
                  <c:v>-7.1120000000000003E-3</c:v>
                </c:pt>
                <c:pt idx="3728">
                  <c:v>-7.0800000000000004E-3</c:v>
                </c:pt>
                <c:pt idx="3729">
                  <c:v>-7.0479999999999996E-3</c:v>
                </c:pt>
                <c:pt idx="3730">
                  <c:v>-7.0159999999999997E-3</c:v>
                </c:pt>
                <c:pt idx="3731">
                  <c:v>-6.9629999999999996E-3</c:v>
                </c:pt>
                <c:pt idx="3732">
                  <c:v>-6.9420000000000003E-3</c:v>
                </c:pt>
                <c:pt idx="3733">
                  <c:v>-6.8989999999999998E-3</c:v>
                </c:pt>
                <c:pt idx="3734">
                  <c:v>-6.8780000000000004E-3</c:v>
                </c:pt>
                <c:pt idx="3735">
                  <c:v>-6.8459999999999997E-3</c:v>
                </c:pt>
                <c:pt idx="3736">
                  <c:v>-6.803E-3</c:v>
                </c:pt>
                <c:pt idx="3737">
                  <c:v>-6.7920000000000003E-3</c:v>
                </c:pt>
                <c:pt idx="3738">
                  <c:v>-6.7600000000000004E-3</c:v>
                </c:pt>
                <c:pt idx="3739">
                  <c:v>-6.718E-3</c:v>
                </c:pt>
                <c:pt idx="3740">
                  <c:v>-6.6959999999999997E-3</c:v>
                </c:pt>
                <c:pt idx="3741">
                  <c:v>-6.6429999999999996E-3</c:v>
                </c:pt>
                <c:pt idx="3742">
                  <c:v>-6.6530000000000001E-3</c:v>
                </c:pt>
                <c:pt idx="3743">
                  <c:v>-6.6109999999999997E-3</c:v>
                </c:pt>
                <c:pt idx="3744">
                  <c:v>-6.5680000000000001E-3</c:v>
                </c:pt>
                <c:pt idx="3745">
                  <c:v>-6.5360000000000001E-3</c:v>
                </c:pt>
                <c:pt idx="3746">
                  <c:v>-6.5040000000000002E-3</c:v>
                </c:pt>
                <c:pt idx="3747">
                  <c:v>-6.4720000000000003E-3</c:v>
                </c:pt>
                <c:pt idx="3748">
                  <c:v>-6.4510000000000001E-3</c:v>
                </c:pt>
                <c:pt idx="3749">
                  <c:v>-6.4289999999999998E-3</c:v>
                </c:pt>
                <c:pt idx="3750">
                  <c:v>-6.3969999999999999E-3</c:v>
                </c:pt>
                <c:pt idx="3751">
                  <c:v>-6.365E-3</c:v>
                </c:pt>
                <c:pt idx="3752">
                  <c:v>-6.3330000000000001E-3</c:v>
                </c:pt>
                <c:pt idx="3753">
                  <c:v>-6.3229999999999996E-3</c:v>
                </c:pt>
                <c:pt idx="3754">
                  <c:v>-6.2909999999999997E-3</c:v>
                </c:pt>
                <c:pt idx="3755">
                  <c:v>-6.2589999999999998E-3</c:v>
                </c:pt>
                <c:pt idx="3756">
                  <c:v>-6.2480000000000001E-3</c:v>
                </c:pt>
                <c:pt idx="3757">
                  <c:v>-6.2160000000000002E-3</c:v>
                </c:pt>
                <c:pt idx="3758">
                  <c:v>-6.195E-3</c:v>
                </c:pt>
                <c:pt idx="3759">
                  <c:v>-6.1729999999999997E-3</c:v>
                </c:pt>
                <c:pt idx="3760">
                  <c:v>-6.1520000000000004E-3</c:v>
                </c:pt>
                <c:pt idx="3761">
                  <c:v>-6.1409999999999998E-3</c:v>
                </c:pt>
                <c:pt idx="3762">
                  <c:v>-6.0990000000000003E-3</c:v>
                </c:pt>
                <c:pt idx="3763">
                  <c:v>-6.0879999999999997E-3</c:v>
                </c:pt>
                <c:pt idx="3764">
                  <c:v>-6.0769999999999999E-3</c:v>
                </c:pt>
                <c:pt idx="3765">
                  <c:v>-6.0239999999999998E-3</c:v>
                </c:pt>
                <c:pt idx="3766">
                  <c:v>-6.0130000000000001E-3</c:v>
                </c:pt>
                <c:pt idx="3767">
                  <c:v>-5.9709999999999997E-3</c:v>
                </c:pt>
                <c:pt idx="3768">
                  <c:v>-5.9810000000000002E-3</c:v>
                </c:pt>
                <c:pt idx="3769">
                  <c:v>-5.96E-3</c:v>
                </c:pt>
                <c:pt idx="3770">
                  <c:v>-5.9280000000000001E-3</c:v>
                </c:pt>
                <c:pt idx="3771">
                  <c:v>-5.9069999999999999E-3</c:v>
                </c:pt>
                <c:pt idx="3772">
                  <c:v>-5.8960000000000002E-3</c:v>
                </c:pt>
                <c:pt idx="3773">
                  <c:v>-5.8640000000000003E-3</c:v>
                </c:pt>
                <c:pt idx="3774">
                  <c:v>-5.8529999999999997E-3</c:v>
                </c:pt>
                <c:pt idx="3775">
                  <c:v>-5.8209999999999998E-3</c:v>
                </c:pt>
                <c:pt idx="3776">
                  <c:v>-5.7790000000000003E-3</c:v>
                </c:pt>
                <c:pt idx="3777">
                  <c:v>-5.7889999999999999E-3</c:v>
                </c:pt>
                <c:pt idx="3778">
                  <c:v>-5.7679999999999997E-3</c:v>
                </c:pt>
                <c:pt idx="3779">
                  <c:v>-5.7470000000000004E-3</c:v>
                </c:pt>
                <c:pt idx="3780">
                  <c:v>-5.7149999999999996E-3</c:v>
                </c:pt>
                <c:pt idx="3781">
                  <c:v>-5.6829999999999997E-3</c:v>
                </c:pt>
                <c:pt idx="3782">
                  <c:v>-5.672E-3</c:v>
                </c:pt>
                <c:pt idx="3783">
                  <c:v>-5.64E-3</c:v>
                </c:pt>
                <c:pt idx="3784">
                  <c:v>-5.64E-3</c:v>
                </c:pt>
                <c:pt idx="3785">
                  <c:v>-5.6189999999999999E-3</c:v>
                </c:pt>
                <c:pt idx="3786">
                  <c:v>-5.587E-3</c:v>
                </c:pt>
                <c:pt idx="3787">
                  <c:v>-5.5649999999999996E-3</c:v>
                </c:pt>
                <c:pt idx="3788">
                  <c:v>-5.5329999999999997E-3</c:v>
                </c:pt>
                <c:pt idx="3789">
                  <c:v>-5.5230000000000001E-3</c:v>
                </c:pt>
                <c:pt idx="3790">
                  <c:v>-5.5009999999999998E-3</c:v>
                </c:pt>
                <c:pt idx="3791">
                  <c:v>-5.4799999999999996E-3</c:v>
                </c:pt>
                <c:pt idx="3792">
                  <c:v>-5.4689999999999999E-3</c:v>
                </c:pt>
                <c:pt idx="3793">
                  <c:v>-5.4479999999999997E-3</c:v>
                </c:pt>
                <c:pt idx="3794">
                  <c:v>-5.4159999999999998E-3</c:v>
                </c:pt>
                <c:pt idx="3795">
                  <c:v>-5.3839999999999999E-3</c:v>
                </c:pt>
                <c:pt idx="3796">
                  <c:v>-5.3839999999999999E-3</c:v>
                </c:pt>
                <c:pt idx="3797">
                  <c:v>-5.3730000000000002E-3</c:v>
                </c:pt>
                <c:pt idx="3798">
                  <c:v>-5.352E-3</c:v>
                </c:pt>
                <c:pt idx="3799">
                  <c:v>-5.3200000000000001E-3</c:v>
                </c:pt>
                <c:pt idx="3800">
                  <c:v>-5.2989999999999999E-3</c:v>
                </c:pt>
                <c:pt idx="3801">
                  <c:v>-5.2989999999999999E-3</c:v>
                </c:pt>
                <c:pt idx="3802">
                  <c:v>-5.2769999999999996E-3</c:v>
                </c:pt>
                <c:pt idx="3803">
                  <c:v>-5.267E-3</c:v>
                </c:pt>
                <c:pt idx="3804">
                  <c:v>-5.2350000000000001E-3</c:v>
                </c:pt>
                <c:pt idx="3805">
                  <c:v>-5.2350000000000001E-3</c:v>
                </c:pt>
                <c:pt idx="3806">
                  <c:v>-5.2129999999999998E-3</c:v>
                </c:pt>
                <c:pt idx="3807">
                  <c:v>-5.2240000000000003E-3</c:v>
                </c:pt>
                <c:pt idx="3808">
                  <c:v>-5.1919999999999996E-3</c:v>
                </c:pt>
                <c:pt idx="3809">
                  <c:v>-5.1919999999999996E-3</c:v>
                </c:pt>
                <c:pt idx="3810">
                  <c:v>-5.1489999999999999E-3</c:v>
                </c:pt>
                <c:pt idx="3811">
                  <c:v>-5.1599999999999997E-3</c:v>
                </c:pt>
                <c:pt idx="3812">
                  <c:v>-5.1390000000000003E-3</c:v>
                </c:pt>
                <c:pt idx="3813">
                  <c:v>-5.1279999999999997E-3</c:v>
                </c:pt>
                <c:pt idx="3814">
                  <c:v>-5.1279999999999997E-3</c:v>
                </c:pt>
                <c:pt idx="3815">
                  <c:v>-5.117E-3</c:v>
                </c:pt>
                <c:pt idx="3816">
                  <c:v>-5.1279999999999997E-3</c:v>
                </c:pt>
                <c:pt idx="3817">
                  <c:v>-5.0959999999999998E-3</c:v>
                </c:pt>
                <c:pt idx="3818">
                  <c:v>-5.0959999999999998E-3</c:v>
                </c:pt>
                <c:pt idx="3819">
                  <c:v>-5.0850000000000001E-3</c:v>
                </c:pt>
                <c:pt idx="3820">
                  <c:v>-5.0639999999999999E-3</c:v>
                </c:pt>
                <c:pt idx="3821">
                  <c:v>-5.0639999999999999E-3</c:v>
                </c:pt>
                <c:pt idx="3822">
                  <c:v>-5.0530000000000002E-3</c:v>
                </c:pt>
                <c:pt idx="3823">
                  <c:v>-5.0639999999999999E-3</c:v>
                </c:pt>
                <c:pt idx="3824">
                  <c:v>-5.0429999999999997E-3</c:v>
                </c:pt>
                <c:pt idx="3825">
                  <c:v>-5.0429999999999997E-3</c:v>
                </c:pt>
                <c:pt idx="3826">
                  <c:v>-5.0210000000000003E-3</c:v>
                </c:pt>
                <c:pt idx="3827">
                  <c:v>-5.0210000000000003E-3</c:v>
                </c:pt>
                <c:pt idx="3828">
                  <c:v>-5.0109999999999998E-3</c:v>
                </c:pt>
                <c:pt idx="3829">
                  <c:v>-5.0000000000000001E-3</c:v>
                </c:pt>
                <c:pt idx="3830">
                  <c:v>-4.9890000000000004E-3</c:v>
                </c:pt>
                <c:pt idx="3831">
                  <c:v>-4.9890000000000004E-3</c:v>
                </c:pt>
                <c:pt idx="3832">
                  <c:v>-4.9680000000000002E-3</c:v>
                </c:pt>
                <c:pt idx="3833">
                  <c:v>-4.9569999999999996E-3</c:v>
                </c:pt>
                <c:pt idx="3834">
                  <c:v>-4.9569999999999996E-3</c:v>
                </c:pt>
                <c:pt idx="3835">
                  <c:v>-4.9569999999999996E-3</c:v>
                </c:pt>
                <c:pt idx="3836">
                  <c:v>-4.947E-3</c:v>
                </c:pt>
                <c:pt idx="3837">
                  <c:v>-4.9249999999999997E-3</c:v>
                </c:pt>
                <c:pt idx="3838">
                  <c:v>-4.9360000000000003E-3</c:v>
                </c:pt>
                <c:pt idx="3839">
                  <c:v>-4.9150000000000001E-3</c:v>
                </c:pt>
                <c:pt idx="3840">
                  <c:v>-4.8929999999999998E-3</c:v>
                </c:pt>
                <c:pt idx="3841">
                  <c:v>-4.9040000000000004E-3</c:v>
                </c:pt>
                <c:pt idx="3842">
                  <c:v>-4.8830000000000002E-3</c:v>
                </c:pt>
                <c:pt idx="3843">
                  <c:v>-4.8609999999999999E-3</c:v>
                </c:pt>
                <c:pt idx="3844">
                  <c:v>-4.8609999999999999E-3</c:v>
                </c:pt>
                <c:pt idx="3845">
                  <c:v>-4.8609999999999999E-3</c:v>
                </c:pt>
                <c:pt idx="3846">
                  <c:v>-4.829E-3</c:v>
                </c:pt>
                <c:pt idx="3847">
                  <c:v>-4.829E-3</c:v>
                </c:pt>
                <c:pt idx="3848">
                  <c:v>-4.8190000000000004E-3</c:v>
                </c:pt>
                <c:pt idx="3849">
                  <c:v>-4.8079999999999998E-3</c:v>
                </c:pt>
                <c:pt idx="3850">
                  <c:v>-4.8079999999999998E-3</c:v>
                </c:pt>
                <c:pt idx="3851">
                  <c:v>-4.7759999999999999E-3</c:v>
                </c:pt>
                <c:pt idx="3852">
                  <c:v>-4.7650000000000001E-3</c:v>
                </c:pt>
                <c:pt idx="3853">
                  <c:v>-4.7650000000000001E-3</c:v>
                </c:pt>
                <c:pt idx="3854">
                  <c:v>-4.744E-3</c:v>
                </c:pt>
                <c:pt idx="3855">
                  <c:v>-4.7650000000000001E-3</c:v>
                </c:pt>
                <c:pt idx="3856">
                  <c:v>-4.7229999999999998E-3</c:v>
                </c:pt>
                <c:pt idx="3857">
                  <c:v>-4.7229999999999998E-3</c:v>
                </c:pt>
                <c:pt idx="3858">
                  <c:v>-4.712E-3</c:v>
                </c:pt>
                <c:pt idx="3859">
                  <c:v>-4.6800000000000001E-3</c:v>
                </c:pt>
                <c:pt idx="3860">
                  <c:v>-4.6909999999999999E-3</c:v>
                </c:pt>
                <c:pt idx="3861">
                  <c:v>-4.6800000000000001E-3</c:v>
                </c:pt>
                <c:pt idx="3862">
                  <c:v>-4.6589999999999999E-3</c:v>
                </c:pt>
                <c:pt idx="3863">
                  <c:v>-4.6800000000000001E-3</c:v>
                </c:pt>
                <c:pt idx="3864">
                  <c:v>-4.6589999999999999E-3</c:v>
                </c:pt>
                <c:pt idx="3865">
                  <c:v>-4.6369999999999996E-3</c:v>
                </c:pt>
                <c:pt idx="3866">
                  <c:v>-4.6369999999999996E-3</c:v>
                </c:pt>
                <c:pt idx="3867">
                  <c:v>-4.6480000000000002E-3</c:v>
                </c:pt>
                <c:pt idx="3868">
                  <c:v>-4.6369999999999996E-3</c:v>
                </c:pt>
                <c:pt idx="3869">
                  <c:v>-4.627E-3</c:v>
                </c:pt>
                <c:pt idx="3870">
                  <c:v>-4.627E-3</c:v>
                </c:pt>
                <c:pt idx="3871">
                  <c:v>-4.6160000000000003E-3</c:v>
                </c:pt>
                <c:pt idx="3872">
                  <c:v>-4.5950000000000001E-3</c:v>
                </c:pt>
                <c:pt idx="3873">
                  <c:v>-4.6049999999999997E-3</c:v>
                </c:pt>
                <c:pt idx="3874">
                  <c:v>-4.5729999999999998E-3</c:v>
                </c:pt>
                <c:pt idx="3875">
                  <c:v>-4.5840000000000004E-3</c:v>
                </c:pt>
                <c:pt idx="3876">
                  <c:v>-4.5840000000000004E-3</c:v>
                </c:pt>
                <c:pt idx="3877">
                  <c:v>-4.5840000000000004E-3</c:v>
                </c:pt>
                <c:pt idx="3878">
                  <c:v>-4.5729999999999998E-3</c:v>
                </c:pt>
                <c:pt idx="3879">
                  <c:v>-4.5729999999999998E-3</c:v>
                </c:pt>
                <c:pt idx="3880">
                  <c:v>-4.5519999999999996E-3</c:v>
                </c:pt>
                <c:pt idx="3881">
                  <c:v>-4.5409999999999999E-3</c:v>
                </c:pt>
                <c:pt idx="3882">
                  <c:v>-4.5519999999999996E-3</c:v>
                </c:pt>
                <c:pt idx="3883">
                  <c:v>-4.5409999999999999E-3</c:v>
                </c:pt>
                <c:pt idx="3884">
                  <c:v>-4.5300000000000002E-3</c:v>
                </c:pt>
                <c:pt idx="3885">
                  <c:v>-4.5300000000000002E-3</c:v>
                </c:pt>
                <c:pt idx="3886">
                  <c:v>-4.5300000000000002E-3</c:v>
                </c:pt>
                <c:pt idx="3887">
                  <c:v>-4.5199999999999997E-3</c:v>
                </c:pt>
                <c:pt idx="3888">
                  <c:v>-4.509E-3</c:v>
                </c:pt>
                <c:pt idx="3889">
                  <c:v>-4.509E-3</c:v>
                </c:pt>
                <c:pt idx="3890">
                  <c:v>-4.4980000000000003E-3</c:v>
                </c:pt>
                <c:pt idx="3891">
                  <c:v>-4.4980000000000003E-3</c:v>
                </c:pt>
                <c:pt idx="3892">
                  <c:v>-4.4770000000000001E-3</c:v>
                </c:pt>
                <c:pt idx="3893">
                  <c:v>-4.4660000000000004E-3</c:v>
                </c:pt>
                <c:pt idx="3894">
                  <c:v>-4.4660000000000004E-3</c:v>
                </c:pt>
                <c:pt idx="3895">
                  <c:v>-4.424E-3</c:v>
                </c:pt>
                <c:pt idx="3896">
                  <c:v>-4.424E-3</c:v>
                </c:pt>
                <c:pt idx="3897">
                  <c:v>-4.4019999999999997E-3</c:v>
                </c:pt>
                <c:pt idx="3898">
                  <c:v>-4.4130000000000003E-3</c:v>
                </c:pt>
                <c:pt idx="3899">
                  <c:v>-4.4019999999999997E-3</c:v>
                </c:pt>
                <c:pt idx="3900">
                  <c:v>-4.3810000000000003E-3</c:v>
                </c:pt>
                <c:pt idx="3901">
                  <c:v>-4.3699999999999998E-3</c:v>
                </c:pt>
                <c:pt idx="3902">
                  <c:v>-4.3699999999999998E-3</c:v>
                </c:pt>
                <c:pt idx="3903">
                  <c:v>-4.3600000000000002E-3</c:v>
                </c:pt>
                <c:pt idx="3904">
                  <c:v>-4.3379999999999998E-3</c:v>
                </c:pt>
                <c:pt idx="3905">
                  <c:v>-4.3379999999999998E-3</c:v>
                </c:pt>
                <c:pt idx="3906">
                  <c:v>-4.3169999999999997E-3</c:v>
                </c:pt>
                <c:pt idx="3907">
                  <c:v>-4.2960000000000003E-3</c:v>
                </c:pt>
                <c:pt idx="3908">
                  <c:v>-4.2849999999999997E-3</c:v>
                </c:pt>
                <c:pt idx="3909">
                  <c:v>-4.2849999999999997E-3</c:v>
                </c:pt>
                <c:pt idx="3910">
                  <c:v>-4.2640000000000004E-3</c:v>
                </c:pt>
                <c:pt idx="3911">
                  <c:v>-4.2319999999999997E-3</c:v>
                </c:pt>
                <c:pt idx="3912">
                  <c:v>-4.2319999999999997E-3</c:v>
                </c:pt>
                <c:pt idx="3913">
                  <c:v>-4.2100000000000002E-3</c:v>
                </c:pt>
                <c:pt idx="3914">
                  <c:v>-4.1999999999999997E-3</c:v>
                </c:pt>
                <c:pt idx="3915">
                  <c:v>-4.189E-3</c:v>
                </c:pt>
                <c:pt idx="3916">
                  <c:v>-4.189E-3</c:v>
                </c:pt>
                <c:pt idx="3917">
                  <c:v>-4.1679999999999998E-3</c:v>
                </c:pt>
                <c:pt idx="3918">
                  <c:v>-4.1679999999999998E-3</c:v>
                </c:pt>
                <c:pt idx="3919">
                  <c:v>-4.1570000000000001E-3</c:v>
                </c:pt>
                <c:pt idx="3920">
                  <c:v>-4.1250000000000002E-3</c:v>
                </c:pt>
                <c:pt idx="3921">
                  <c:v>-4.1359999999999999E-3</c:v>
                </c:pt>
                <c:pt idx="3922">
                  <c:v>-4.1250000000000002E-3</c:v>
                </c:pt>
                <c:pt idx="3923">
                  <c:v>-4.104E-3</c:v>
                </c:pt>
                <c:pt idx="3924">
                  <c:v>-4.104E-3</c:v>
                </c:pt>
                <c:pt idx="3925">
                  <c:v>-4.0930000000000003E-3</c:v>
                </c:pt>
                <c:pt idx="3926">
                  <c:v>-4.0930000000000003E-3</c:v>
                </c:pt>
                <c:pt idx="3927">
                  <c:v>-4.0499999999999998E-3</c:v>
                </c:pt>
                <c:pt idx="3928">
                  <c:v>-4.0610000000000004E-3</c:v>
                </c:pt>
                <c:pt idx="3929">
                  <c:v>-4.0499999999999998E-3</c:v>
                </c:pt>
                <c:pt idx="3930">
                  <c:v>-4.0400000000000002E-3</c:v>
                </c:pt>
                <c:pt idx="3931">
                  <c:v>-4.0289999999999996E-3</c:v>
                </c:pt>
                <c:pt idx="3932">
                  <c:v>-4.0400000000000002E-3</c:v>
                </c:pt>
                <c:pt idx="3933">
                  <c:v>-4.0179999999999999E-3</c:v>
                </c:pt>
                <c:pt idx="3934">
                  <c:v>-4.0080000000000003E-3</c:v>
                </c:pt>
                <c:pt idx="3935">
                  <c:v>-4.0179999999999999E-3</c:v>
                </c:pt>
                <c:pt idx="3936">
                  <c:v>-4.0080000000000003E-3</c:v>
                </c:pt>
                <c:pt idx="3937">
                  <c:v>-3.986E-3</c:v>
                </c:pt>
                <c:pt idx="3938">
                  <c:v>-3.9760000000000004E-3</c:v>
                </c:pt>
                <c:pt idx="3939">
                  <c:v>-3.986E-3</c:v>
                </c:pt>
                <c:pt idx="3940">
                  <c:v>-3.9760000000000004E-3</c:v>
                </c:pt>
                <c:pt idx="3941">
                  <c:v>-3.9649999999999998E-3</c:v>
                </c:pt>
                <c:pt idx="3942">
                  <c:v>-3.9649999999999998E-3</c:v>
                </c:pt>
                <c:pt idx="3943">
                  <c:v>-3.9439999999999996E-3</c:v>
                </c:pt>
                <c:pt idx="3944">
                  <c:v>-3.9220000000000001E-3</c:v>
                </c:pt>
                <c:pt idx="3945">
                  <c:v>-3.9329999999999999E-3</c:v>
                </c:pt>
                <c:pt idx="3946">
                  <c:v>-3.9119999999999997E-3</c:v>
                </c:pt>
                <c:pt idx="3947">
                  <c:v>-3.9119999999999997E-3</c:v>
                </c:pt>
                <c:pt idx="3948">
                  <c:v>-3.9119999999999997E-3</c:v>
                </c:pt>
                <c:pt idx="3949">
                  <c:v>-3.8899999999999998E-3</c:v>
                </c:pt>
                <c:pt idx="3950">
                  <c:v>-3.8800000000000002E-3</c:v>
                </c:pt>
                <c:pt idx="3951">
                  <c:v>-3.8800000000000002E-3</c:v>
                </c:pt>
                <c:pt idx="3952">
                  <c:v>-3.869E-3</c:v>
                </c:pt>
                <c:pt idx="3953">
                  <c:v>-3.826E-3</c:v>
                </c:pt>
                <c:pt idx="3954">
                  <c:v>-3.826E-3</c:v>
                </c:pt>
                <c:pt idx="3955">
                  <c:v>-3.8159999999999999E-3</c:v>
                </c:pt>
                <c:pt idx="3956">
                  <c:v>-3.8049999999999998E-3</c:v>
                </c:pt>
                <c:pt idx="3957">
                  <c:v>-3.784E-3</c:v>
                </c:pt>
                <c:pt idx="3958">
                  <c:v>-3.7729999999999999E-3</c:v>
                </c:pt>
                <c:pt idx="3959">
                  <c:v>-3.7520000000000001E-3</c:v>
                </c:pt>
                <c:pt idx="3960">
                  <c:v>-3.741E-3</c:v>
                </c:pt>
                <c:pt idx="3961">
                  <c:v>-3.7299999999999998E-3</c:v>
                </c:pt>
                <c:pt idx="3962">
                  <c:v>-3.7200000000000002E-3</c:v>
                </c:pt>
                <c:pt idx="3963">
                  <c:v>-3.7090000000000001E-3</c:v>
                </c:pt>
                <c:pt idx="3964">
                  <c:v>-3.7090000000000001E-3</c:v>
                </c:pt>
                <c:pt idx="3965">
                  <c:v>-3.6770000000000001E-3</c:v>
                </c:pt>
                <c:pt idx="3966">
                  <c:v>-3.666E-3</c:v>
                </c:pt>
                <c:pt idx="3967">
                  <c:v>-3.656E-3</c:v>
                </c:pt>
                <c:pt idx="3968">
                  <c:v>-3.6240000000000001E-3</c:v>
                </c:pt>
                <c:pt idx="3969">
                  <c:v>-3.6240000000000001E-3</c:v>
                </c:pt>
                <c:pt idx="3970">
                  <c:v>-3.5920000000000001E-3</c:v>
                </c:pt>
                <c:pt idx="3971">
                  <c:v>-3.6020000000000002E-3</c:v>
                </c:pt>
                <c:pt idx="3972">
                  <c:v>-3.5920000000000001E-3</c:v>
                </c:pt>
                <c:pt idx="3973">
                  <c:v>-3.5699999999999998E-3</c:v>
                </c:pt>
                <c:pt idx="3974">
                  <c:v>-3.5699999999999998E-3</c:v>
                </c:pt>
                <c:pt idx="3975">
                  <c:v>-3.5379999999999999E-3</c:v>
                </c:pt>
                <c:pt idx="3976">
                  <c:v>-3.5279999999999999E-3</c:v>
                </c:pt>
                <c:pt idx="3977">
                  <c:v>-3.5379999999999999E-3</c:v>
                </c:pt>
                <c:pt idx="3978">
                  <c:v>-3.506E-3</c:v>
                </c:pt>
                <c:pt idx="3979">
                  <c:v>-3.506E-3</c:v>
                </c:pt>
                <c:pt idx="3980">
                  <c:v>-3.506E-3</c:v>
                </c:pt>
                <c:pt idx="3981">
                  <c:v>-3.4849999999999998E-3</c:v>
                </c:pt>
                <c:pt idx="3982">
                  <c:v>-3.4640000000000001E-3</c:v>
                </c:pt>
                <c:pt idx="3983">
                  <c:v>-3.4740000000000001E-3</c:v>
                </c:pt>
                <c:pt idx="3984">
                  <c:v>-3.4529999999999999E-3</c:v>
                </c:pt>
                <c:pt idx="3985">
                  <c:v>-3.4529999999999999E-3</c:v>
                </c:pt>
                <c:pt idx="3986">
                  <c:v>-3.4420000000000002E-3</c:v>
                </c:pt>
                <c:pt idx="3987">
                  <c:v>-3.4420000000000002E-3</c:v>
                </c:pt>
                <c:pt idx="3988">
                  <c:v>-3.4320000000000002E-3</c:v>
                </c:pt>
                <c:pt idx="3989">
                  <c:v>-3.421E-3</c:v>
                </c:pt>
                <c:pt idx="3990">
                  <c:v>-3.4320000000000002E-3</c:v>
                </c:pt>
                <c:pt idx="3991">
                  <c:v>-3.3999999999999998E-3</c:v>
                </c:pt>
                <c:pt idx="3992">
                  <c:v>-3.3890000000000001E-3</c:v>
                </c:pt>
                <c:pt idx="3993">
                  <c:v>-3.3890000000000001E-3</c:v>
                </c:pt>
                <c:pt idx="3994">
                  <c:v>-3.3779999999999999E-3</c:v>
                </c:pt>
                <c:pt idx="3995">
                  <c:v>-3.3890000000000001E-3</c:v>
                </c:pt>
                <c:pt idx="3996">
                  <c:v>-3.3779999999999999E-3</c:v>
                </c:pt>
                <c:pt idx="3997">
                  <c:v>-3.3570000000000002E-3</c:v>
                </c:pt>
                <c:pt idx="3998">
                  <c:v>-3.3679999999999999E-3</c:v>
                </c:pt>
                <c:pt idx="3999">
                  <c:v>-3.346E-3</c:v>
                </c:pt>
                <c:pt idx="4000">
                  <c:v>-3.336E-3</c:v>
                </c:pt>
                <c:pt idx="4001">
                  <c:v>-3.3140000000000001E-3</c:v>
                </c:pt>
                <c:pt idx="4002">
                  <c:v>-3.3040000000000001E-3</c:v>
                </c:pt>
                <c:pt idx="4003">
                  <c:v>-3.3140000000000001E-3</c:v>
                </c:pt>
                <c:pt idx="4004">
                  <c:v>-3.2929999999999999E-3</c:v>
                </c:pt>
                <c:pt idx="4005">
                  <c:v>-3.2820000000000002E-3</c:v>
                </c:pt>
                <c:pt idx="4006">
                  <c:v>-3.2720000000000002E-3</c:v>
                </c:pt>
                <c:pt idx="4007">
                  <c:v>-3.261E-3</c:v>
                </c:pt>
                <c:pt idx="4008">
                  <c:v>-3.2399999999999998E-3</c:v>
                </c:pt>
                <c:pt idx="4009">
                  <c:v>-3.2290000000000001E-3</c:v>
                </c:pt>
                <c:pt idx="4010">
                  <c:v>-3.2290000000000001E-3</c:v>
                </c:pt>
                <c:pt idx="4011">
                  <c:v>-3.2179999999999999E-3</c:v>
                </c:pt>
                <c:pt idx="4012">
                  <c:v>-3.186E-3</c:v>
                </c:pt>
                <c:pt idx="4013">
                  <c:v>-3.1970000000000002E-3</c:v>
                </c:pt>
                <c:pt idx="4014">
                  <c:v>-3.186E-3</c:v>
                </c:pt>
                <c:pt idx="4015">
                  <c:v>-3.1649999999999998E-3</c:v>
                </c:pt>
                <c:pt idx="4016">
                  <c:v>-3.1540000000000001E-3</c:v>
                </c:pt>
                <c:pt idx="4017">
                  <c:v>-3.1440000000000001E-3</c:v>
                </c:pt>
                <c:pt idx="4018">
                  <c:v>-3.1220000000000002E-3</c:v>
                </c:pt>
                <c:pt idx="4019">
                  <c:v>-3.1120000000000002E-3</c:v>
                </c:pt>
                <c:pt idx="4020">
                  <c:v>-3.0899999999999999E-3</c:v>
                </c:pt>
                <c:pt idx="4021">
                  <c:v>-3.0899999999999999E-3</c:v>
                </c:pt>
                <c:pt idx="4022">
                  <c:v>-3.0799999999999998E-3</c:v>
                </c:pt>
                <c:pt idx="4023">
                  <c:v>-3.0690000000000001E-3</c:v>
                </c:pt>
                <c:pt idx="4024">
                  <c:v>-3.0479999999999999E-3</c:v>
                </c:pt>
                <c:pt idx="4025">
                  <c:v>-3.026E-3</c:v>
                </c:pt>
                <c:pt idx="4026">
                  <c:v>-3.026E-3</c:v>
                </c:pt>
                <c:pt idx="4027">
                  <c:v>-3.016E-3</c:v>
                </c:pt>
                <c:pt idx="4028">
                  <c:v>-3.0049999999999999E-3</c:v>
                </c:pt>
                <c:pt idx="4029">
                  <c:v>-2.9940000000000001E-3</c:v>
                </c:pt>
                <c:pt idx="4030">
                  <c:v>-2.9840000000000001E-3</c:v>
                </c:pt>
                <c:pt idx="4031">
                  <c:v>-2.9619999999999998E-3</c:v>
                </c:pt>
                <c:pt idx="4032">
                  <c:v>-2.9619999999999998E-3</c:v>
                </c:pt>
                <c:pt idx="4033">
                  <c:v>-2.9619999999999998E-3</c:v>
                </c:pt>
                <c:pt idx="4034">
                  <c:v>-2.941E-3</c:v>
                </c:pt>
                <c:pt idx="4035">
                  <c:v>-2.9299999999999999E-3</c:v>
                </c:pt>
                <c:pt idx="4036">
                  <c:v>-2.9299999999999999E-3</c:v>
                </c:pt>
                <c:pt idx="4037">
                  <c:v>-2.9199999999999999E-3</c:v>
                </c:pt>
                <c:pt idx="4038">
                  <c:v>-2.9199999999999999E-3</c:v>
                </c:pt>
                <c:pt idx="4039">
                  <c:v>-2.9199999999999999E-3</c:v>
                </c:pt>
                <c:pt idx="4040">
                  <c:v>-2.8879999999999999E-3</c:v>
                </c:pt>
                <c:pt idx="4041">
                  <c:v>-2.898E-3</c:v>
                </c:pt>
                <c:pt idx="4042">
                  <c:v>-2.8770000000000002E-3</c:v>
                </c:pt>
                <c:pt idx="4043">
                  <c:v>-2.898E-3</c:v>
                </c:pt>
                <c:pt idx="4044">
                  <c:v>-2.898E-3</c:v>
                </c:pt>
                <c:pt idx="4045">
                  <c:v>-2.898E-3</c:v>
                </c:pt>
                <c:pt idx="4046">
                  <c:v>-2.8770000000000002E-3</c:v>
                </c:pt>
                <c:pt idx="4047">
                  <c:v>-2.8660000000000001E-3</c:v>
                </c:pt>
                <c:pt idx="4048">
                  <c:v>-2.856E-3</c:v>
                </c:pt>
                <c:pt idx="4049">
                  <c:v>-2.856E-3</c:v>
                </c:pt>
                <c:pt idx="4050">
                  <c:v>-2.856E-3</c:v>
                </c:pt>
                <c:pt idx="4051">
                  <c:v>-2.8449999999999999E-3</c:v>
                </c:pt>
                <c:pt idx="4052">
                  <c:v>-2.856E-3</c:v>
                </c:pt>
                <c:pt idx="4053">
                  <c:v>-2.8660000000000001E-3</c:v>
                </c:pt>
                <c:pt idx="4054">
                  <c:v>-2.8449999999999999E-3</c:v>
                </c:pt>
                <c:pt idx="4055">
                  <c:v>-2.856E-3</c:v>
                </c:pt>
                <c:pt idx="4056">
                  <c:v>-2.8340000000000001E-3</c:v>
                </c:pt>
                <c:pt idx="4057">
                  <c:v>-2.8340000000000001E-3</c:v>
                </c:pt>
                <c:pt idx="4058">
                  <c:v>-2.8449999999999999E-3</c:v>
                </c:pt>
                <c:pt idx="4059">
                  <c:v>-2.856E-3</c:v>
                </c:pt>
                <c:pt idx="4060">
                  <c:v>-2.8340000000000001E-3</c:v>
                </c:pt>
                <c:pt idx="4061">
                  <c:v>-2.8340000000000001E-3</c:v>
                </c:pt>
                <c:pt idx="4062">
                  <c:v>-2.8340000000000001E-3</c:v>
                </c:pt>
                <c:pt idx="4063">
                  <c:v>-2.8240000000000001E-3</c:v>
                </c:pt>
                <c:pt idx="4064">
                  <c:v>-2.8240000000000001E-3</c:v>
                </c:pt>
                <c:pt idx="4065">
                  <c:v>-2.813E-3</c:v>
                </c:pt>
                <c:pt idx="4066">
                  <c:v>-2.8240000000000001E-3</c:v>
                </c:pt>
                <c:pt idx="4067">
                  <c:v>-2.8019999999999998E-3</c:v>
                </c:pt>
                <c:pt idx="4068">
                  <c:v>-2.8019999999999998E-3</c:v>
                </c:pt>
                <c:pt idx="4069">
                  <c:v>-2.813E-3</c:v>
                </c:pt>
                <c:pt idx="4070">
                  <c:v>-2.8019999999999998E-3</c:v>
                </c:pt>
                <c:pt idx="4071">
                  <c:v>-2.8019999999999998E-3</c:v>
                </c:pt>
                <c:pt idx="4072">
                  <c:v>-2.7810000000000001E-3</c:v>
                </c:pt>
                <c:pt idx="4073">
                  <c:v>-2.7920000000000002E-3</c:v>
                </c:pt>
                <c:pt idx="4074">
                  <c:v>-2.7920000000000002E-3</c:v>
                </c:pt>
                <c:pt idx="4075">
                  <c:v>-2.7810000000000001E-3</c:v>
                </c:pt>
                <c:pt idx="4076">
                  <c:v>-2.7699999999999999E-3</c:v>
                </c:pt>
                <c:pt idx="4077">
                  <c:v>-2.7810000000000001E-3</c:v>
                </c:pt>
                <c:pt idx="4078">
                  <c:v>-2.7699999999999999E-3</c:v>
                </c:pt>
                <c:pt idx="4079">
                  <c:v>-2.7810000000000001E-3</c:v>
                </c:pt>
                <c:pt idx="4080">
                  <c:v>-2.7699999999999999E-3</c:v>
                </c:pt>
                <c:pt idx="4081">
                  <c:v>-2.7699999999999999E-3</c:v>
                </c:pt>
                <c:pt idx="4082">
                  <c:v>-2.7810000000000001E-3</c:v>
                </c:pt>
                <c:pt idx="4083">
                  <c:v>-2.7490000000000001E-3</c:v>
                </c:pt>
                <c:pt idx="4084">
                  <c:v>-2.7810000000000001E-3</c:v>
                </c:pt>
                <c:pt idx="4085">
                  <c:v>-2.7599999999999999E-3</c:v>
                </c:pt>
                <c:pt idx="4086">
                  <c:v>-2.7810000000000001E-3</c:v>
                </c:pt>
                <c:pt idx="4087">
                  <c:v>-2.7599999999999999E-3</c:v>
                </c:pt>
                <c:pt idx="4088">
                  <c:v>-2.7699999999999999E-3</c:v>
                </c:pt>
                <c:pt idx="4089">
                  <c:v>-2.7599999999999999E-3</c:v>
                </c:pt>
                <c:pt idx="4090">
                  <c:v>-2.7810000000000001E-3</c:v>
                </c:pt>
                <c:pt idx="4091">
                  <c:v>-2.7810000000000001E-3</c:v>
                </c:pt>
                <c:pt idx="4092">
                  <c:v>-2.7920000000000002E-3</c:v>
                </c:pt>
                <c:pt idx="4093">
                  <c:v>-2.7810000000000001E-3</c:v>
                </c:pt>
                <c:pt idx="4094">
                  <c:v>-2.8019999999999998E-3</c:v>
                </c:pt>
                <c:pt idx="4095">
                  <c:v>-2.8019999999999998E-3</c:v>
                </c:pt>
                <c:pt idx="4096">
                  <c:v>-2.813E-3</c:v>
                </c:pt>
                <c:pt idx="4097">
                  <c:v>-2.8240000000000001E-3</c:v>
                </c:pt>
                <c:pt idx="4098">
                  <c:v>-2.8340000000000001E-3</c:v>
                </c:pt>
                <c:pt idx="4099">
                  <c:v>-2.8240000000000001E-3</c:v>
                </c:pt>
                <c:pt idx="4100">
                  <c:v>-2.8449999999999999E-3</c:v>
                </c:pt>
                <c:pt idx="4101">
                  <c:v>-2.8340000000000001E-3</c:v>
                </c:pt>
                <c:pt idx="4102">
                  <c:v>-2.8340000000000001E-3</c:v>
                </c:pt>
                <c:pt idx="4103">
                  <c:v>-2.856E-3</c:v>
                </c:pt>
                <c:pt idx="4104">
                  <c:v>-2.856E-3</c:v>
                </c:pt>
                <c:pt idx="4105">
                  <c:v>-2.8770000000000002E-3</c:v>
                </c:pt>
                <c:pt idx="4106">
                  <c:v>-2.898E-3</c:v>
                </c:pt>
                <c:pt idx="4107">
                  <c:v>-2.8879999999999999E-3</c:v>
                </c:pt>
                <c:pt idx="4108">
                  <c:v>-2.898E-3</c:v>
                </c:pt>
                <c:pt idx="4109">
                  <c:v>-2.9090000000000001E-3</c:v>
                </c:pt>
                <c:pt idx="4110">
                  <c:v>-2.9299999999999999E-3</c:v>
                </c:pt>
                <c:pt idx="4111">
                  <c:v>-2.9299999999999999E-3</c:v>
                </c:pt>
                <c:pt idx="4112">
                  <c:v>-2.941E-3</c:v>
                </c:pt>
                <c:pt idx="4113">
                  <c:v>-2.9619999999999998E-3</c:v>
                </c:pt>
                <c:pt idx="4114">
                  <c:v>-2.9729999999999999E-3</c:v>
                </c:pt>
                <c:pt idx="4115">
                  <c:v>-2.9520000000000002E-3</c:v>
                </c:pt>
                <c:pt idx="4116">
                  <c:v>-2.9729999999999999E-3</c:v>
                </c:pt>
                <c:pt idx="4117">
                  <c:v>-2.9729999999999999E-3</c:v>
                </c:pt>
                <c:pt idx="4118">
                  <c:v>-2.9840000000000001E-3</c:v>
                </c:pt>
                <c:pt idx="4119">
                  <c:v>-3.0049999999999999E-3</c:v>
                </c:pt>
                <c:pt idx="4120">
                  <c:v>-3.016E-3</c:v>
                </c:pt>
                <c:pt idx="4121">
                  <c:v>-3.016E-3</c:v>
                </c:pt>
                <c:pt idx="4122">
                  <c:v>-3.0049999999999999E-3</c:v>
                </c:pt>
                <c:pt idx="4123">
                  <c:v>-3.0370000000000002E-3</c:v>
                </c:pt>
                <c:pt idx="4124">
                  <c:v>-3.026E-3</c:v>
                </c:pt>
                <c:pt idx="4125">
                  <c:v>-3.0479999999999999E-3</c:v>
                </c:pt>
                <c:pt idx="4126">
                  <c:v>-3.0479999999999999E-3</c:v>
                </c:pt>
                <c:pt idx="4127">
                  <c:v>-3.0479999999999999E-3</c:v>
                </c:pt>
                <c:pt idx="4128">
                  <c:v>-3.0479999999999999E-3</c:v>
                </c:pt>
                <c:pt idx="4129">
                  <c:v>-3.058E-3</c:v>
                </c:pt>
                <c:pt idx="4130">
                  <c:v>-3.0479999999999999E-3</c:v>
                </c:pt>
                <c:pt idx="4131">
                  <c:v>-3.0479999999999999E-3</c:v>
                </c:pt>
                <c:pt idx="4132">
                  <c:v>-3.0690000000000001E-3</c:v>
                </c:pt>
                <c:pt idx="4133">
                  <c:v>-3.058E-3</c:v>
                </c:pt>
                <c:pt idx="4134">
                  <c:v>-3.0799999999999998E-3</c:v>
                </c:pt>
                <c:pt idx="4135">
                  <c:v>-3.058E-3</c:v>
                </c:pt>
                <c:pt idx="4136">
                  <c:v>-3.0799999999999998E-3</c:v>
                </c:pt>
                <c:pt idx="4137">
                  <c:v>-3.0799999999999998E-3</c:v>
                </c:pt>
                <c:pt idx="4138">
                  <c:v>-3.0690000000000001E-3</c:v>
                </c:pt>
                <c:pt idx="4139">
                  <c:v>-3.0690000000000001E-3</c:v>
                </c:pt>
                <c:pt idx="4140">
                  <c:v>-3.0899999999999999E-3</c:v>
                </c:pt>
                <c:pt idx="4141">
                  <c:v>-3.101E-3</c:v>
                </c:pt>
                <c:pt idx="4142">
                  <c:v>-3.101E-3</c:v>
                </c:pt>
                <c:pt idx="4143">
                  <c:v>-3.0899999999999999E-3</c:v>
                </c:pt>
                <c:pt idx="4144">
                  <c:v>-3.0899999999999999E-3</c:v>
                </c:pt>
                <c:pt idx="4145">
                  <c:v>-3.0899999999999999E-3</c:v>
                </c:pt>
                <c:pt idx="4146">
                  <c:v>-3.1120000000000002E-3</c:v>
                </c:pt>
                <c:pt idx="4147">
                  <c:v>-3.0899999999999999E-3</c:v>
                </c:pt>
                <c:pt idx="4148">
                  <c:v>-3.1120000000000002E-3</c:v>
                </c:pt>
                <c:pt idx="4149">
                  <c:v>-3.101E-3</c:v>
                </c:pt>
                <c:pt idx="4150">
                  <c:v>-3.101E-3</c:v>
                </c:pt>
                <c:pt idx="4151">
                  <c:v>-3.1120000000000002E-3</c:v>
                </c:pt>
                <c:pt idx="4152">
                  <c:v>-3.101E-3</c:v>
                </c:pt>
                <c:pt idx="4153">
                  <c:v>-3.1220000000000002E-3</c:v>
                </c:pt>
                <c:pt idx="4154">
                  <c:v>-3.1120000000000002E-3</c:v>
                </c:pt>
                <c:pt idx="4155">
                  <c:v>-3.1120000000000002E-3</c:v>
                </c:pt>
                <c:pt idx="4156">
                  <c:v>-3.1120000000000002E-3</c:v>
                </c:pt>
                <c:pt idx="4157">
                  <c:v>-3.1329999999999999E-3</c:v>
                </c:pt>
                <c:pt idx="4158">
                  <c:v>-3.1220000000000002E-3</c:v>
                </c:pt>
                <c:pt idx="4159">
                  <c:v>-3.1120000000000002E-3</c:v>
                </c:pt>
                <c:pt idx="4160">
                  <c:v>-3.1329999999999999E-3</c:v>
                </c:pt>
                <c:pt idx="4161">
                  <c:v>-3.1440000000000001E-3</c:v>
                </c:pt>
                <c:pt idx="4162">
                  <c:v>-3.1220000000000002E-3</c:v>
                </c:pt>
                <c:pt idx="4163">
                  <c:v>-3.1120000000000002E-3</c:v>
                </c:pt>
                <c:pt idx="4164">
                  <c:v>-3.1220000000000002E-3</c:v>
                </c:pt>
                <c:pt idx="4165">
                  <c:v>-3.1220000000000002E-3</c:v>
                </c:pt>
                <c:pt idx="4166">
                  <c:v>-3.1120000000000002E-3</c:v>
                </c:pt>
                <c:pt idx="4167">
                  <c:v>-3.1220000000000002E-3</c:v>
                </c:pt>
                <c:pt idx="4168">
                  <c:v>-3.1220000000000002E-3</c:v>
                </c:pt>
                <c:pt idx="4169">
                  <c:v>-3.101E-3</c:v>
                </c:pt>
                <c:pt idx="4170">
                  <c:v>-3.1329999999999999E-3</c:v>
                </c:pt>
                <c:pt idx="4171">
                  <c:v>-3.1120000000000002E-3</c:v>
                </c:pt>
                <c:pt idx="4172">
                  <c:v>-3.0899999999999999E-3</c:v>
                </c:pt>
                <c:pt idx="4173">
                  <c:v>-3.101E-3</c:v>
                </c:pt>
                <c:pt idx="4174">
                  <c:v>-3.0899999999999999E-3</c:v>
                </c:pt>
                <c:pt idx="4175">
                  <c:v>-3.0899999999999999E-3</c:v>
                </c:pt>
                <c:pt idx="4176">
                  <c:v>-3.0899999999999999E-3</c:v>
                </c:pt>
                <c:pt idx="4177">
                  <c:v>-3.0799999999999998E-3</c:v>
                </c:pt>
                <c:pt idx="4178">
                  <c:v>-3.0690000000000001E-3</c:v>
                </c:pt>
                <c:pt idx="4179">
                  <c:v>-3.0479999999999999E-3</c:v>
                </c:pt>
                <c:pt idx="4180">
                  <c:v>-3.0370000000000002E-3</c:v>
                </c:pt>
                <c:pt idx="4181">
                  <c:v>-3.026E-3</c:v>
                </c:pt>
                <c:pt idx="4182">
                  <c:v>-3.026E-3</c:v>
                </c:pt>
                <c:pt idx="4183">
                  <c:v>-3.0049999999999999E-3</c:v>
                </c:pt>
                <c:pt idx="4184">
                  <c:v>-2.9840000000000001E-3</c:v>
                </c:pt>
                <c:pt idx="4185">
                  <c:v>-3.0049999999999999E-3</c:v>
                </c:pt>
                <c:pt idx="4186">
                  <c:v>-2.9619999999999998E-3</c:v>
                </c:pt>
                <c:pt idx="4187">
                  <c:v>-2.941E-3</c:v>
                </c:pt>
                <c:pt idx="4188">
                  <c:v>-2.941E-3</c:v>
                </c:pt>
                <c:pt idx="4189">
                  <c:v>-2.9199999999999999E-3</c:v>
                </c:pt>
                <c:pt idx="4190">
                  <c:v>-2.9090000000000001E-3</c:v>
                </c:pt>
                <c:pt idx="4191">
                  <c:v>-2.9090000000000001E-3</c:v>
                </c:pt>
                <c:pt idx="4192">
                  <c:v>-2.8770000000000002E-3</c:v>
                </c:pt>
                <c:pt idx="4193">
                  <c:v>-2.8770000000000002E-3</c:v>
                </c:pt>
                <c:pt idx="4194">
                  <c:v>-2.856E-3</c:v>
                </c:pt>
                <c:pt idx="4195">
                  <c:v>-2.8340000000000001E-3</c:v>
                </c:pt>
                <c:pt idx="4196">
                  <c:v>-2.813E-3</c:v>
                </c:pt>
                <c:pt idx="4197">
                  <c:v>-2.8019999999999998E-3</c:v>
                </c:pt>
                <c:pt idx="4198">
                  <c:v>-2.7920000000000002E-3</c:v>
                </c:pt>
                <c:pt idx="4199">
                  <c:v>-2.7599999999999999E-3</c:v>
                </c:pt>
                <c:pt idx="4200">
                  <c:v>-2.738E-3</c:v>
                </c:pt>
                <c:pt idx="4201">
                  <c:v>-2.738E-3</c:v>
                </c:pt>
                <c:pt idx="4202">
                  <c:v>-2.7060000000000001E-3</c:v>
                </c:pt>
                <c:pt idx="4203">
                  <c:v>-2.6849999999999999E-3</c:v>
                </c:pt>
                <c:pt idx="4204">
                  <c:v>-2.6849999999999999E-3</c:v>
                </c:pt>
                <c:pt idx="4205">
                  <c:v>-2.653E-3</c:v>
                </c:pt>
                <c:pt idx="4206">
                  <c:v>-2.653E-3</c:v>
                </c:pt>
                <c:pt idx="4207">
                  <c:v>-2.6210000000000001E-3</c:v>
                </c:pt>
                <c:pt idx="4208">
                  <c:v>-2.6210000000000001E-3</c:v>
                </c:pt>
                <c:pt idx="4209">
                  <c:v>-2.5999999999999999E-3</c:v>
                </c:pt>
                <c:pt idx="4210">
                  <c:v>-2.5890000000000002E-3</c:v>
                </c:pt>
                <c:pt idx="4211">
                  <c:v>-2.5569999999999998E-3</c:v>
                </c:pt>
                <c:pt idx="4212">
                  <c:v>-2.5460000000000001E-3</c:v>
                </c:pt>
                <c:pt idx="4213">
                  <c:v>-2.5360000000000001E-3</c:v>
                </c:pt>
                <c:pt idx="4214">
                  <c:v>-2.5040000000000001E-3</c:v>
                </c:pt>
                <c:pt idx="4215">
                  <c:v>-2.493E-3</c:v>
                </c:pt>
                <c:pt idx="4216">
                  <c:v>-2.493E-3</c:v>
                </c:pt>
                <c:pt idx="4217">
                  <c:v>-2.4499999999999999E-3</c:v>
                </c:pt>
                <c:pt idx="4218">
                  <c:v>-2.4390000000000002E-3</c:v>
                </c:pt>
                <c:pt idx="4219">
                  <c:v>-2.4390000000000002E-3</c:v>
                </c:pt>
                <c:pt idx="4220">
                  <c:v>-2.4290000000000002E-3</c:v>
                </c:pt>
                <c:pt idx="4221">
                  <c:v>-2.3969999999999998E-3</c:v>
                </c:pt>
                <c:pt idx="4222">
                  <c:v>-2.4069999999999999E-3</c:v>
                </c:pt>
                <c:pt idx="4223">
                  <c:v>-2.3860000000000001E-3</c:v>
                </c:pt>
                <c:pt idx="4224">
                  <c:v>-2.3749999999999999E-3</c:v>
                </c:pt>
                <c:pt idx="4225">
                  <c:v>-2.3649999999999999E-3</c:v>
                </c:pt>
                <c:pt idx="4226">
                  <c:v>-2.343E-3</c:v>
                </c:pt>
                <c:pt idx="4227">
                  <c:v>-2.3010000000000001E-3</c:v>
                </c:pt>
                <c:pt idx="4228">
                  <c:v>-2.2899999999999999E-3</c:v>
                </c:pt>
                <c:pt idx="4229">
                  <c:v>-2.2790000000000002E-3</c:v>
                </c:pt>
                <c:pt idx="4230">
                  <c:v>-2.2469999999999999E-3</c:v>
                </c:pt>
                <c:pt idx="4231">
                  <c:v>-2.2469999999999999E-3</c:v>
                </c:pt>
                <c:pt idx="4232">
                  <c:v>-2.2260000000000001E-3</c:v>
                </c:pt>
                <c:pt idx="4233">
                  <c:v>-2.215E-3</c:v>
                </c:pt>
                <c:pt idx="4234">
                  <c:v>-2.1940000000000002E-3</c:v>
                </c:pt>
                <c:pt idx="4235">
                  <c:v>-2.173E-3</c:v>
                </c:pt>
                <c:pt idx="4236">
                  <c:v>-2.1619999999999999E-3</c:v>
                </c:pt>
                <c:pt idx="4237">
                  <c:v>-2.1410000000000001E-3</c:v>
                </c:pt>
                <c:pt idx="4238">
                  <c:v>-2.1189999999999998E-3</c:v>
                </c:pt>
                <c:pt idx="4239">
                  <c:v>-2.1189999999999998E-3</c:v>
                </c:pt>
                <c:pt idx="4240">
                  <c:v>-2.0769999999999999E-3</c:v>
                </c:pt>
                <c:pt idx="4241">
                  <c:v>-2.0660000000000001E-3</c:v>
                </c:pt>
                <c:pt idx="4242">
                  <c:v>-2.0449999999999999E-3</c:v>
                </c:pt>
                <c:pt idx="4243">
                  <c:v>-2.0230000000000001E-3</c:v>
                </c:pt>
                <c:pt idx="4244">
                  <c:v>-2.0019999999999999E-3</c:v>
                </c:pt>
                <c:pt idx="4245">
                  <c:v>-1.97E-3</c:v>
                </c:pt>
                <c:pt idx="4246">
                  <c:v>-1.9810000000000001E-3</c:v>
                </c:pt>
                <c:pt idx="4247">
                  <c:v>-1.97E-3</c:v>
                </c:pt>
                <c:pt idx="4248">
                  <c:v>-1.9269999999999999E-3</c:v>
                </c:pt>
                <c:pt idx="4249">
                  <c:v>-1.9170000000000001E-3</c:v>
                </c:pt>
                <c:pt idx="4250">
                  <c:v>-1.895E-3</c:v>
                </c:pt>
                <c:pt idx="4251">
                  <c:v>-1.885E-3</c:v>
                </c:pt>
                <c:pt idx="4252">
                  <c:v>-1.8630000000000001E-3</c:v>
                </c:pt>
                <c:pt idx="4253">
                  <c:v>-1.8420000000000001E-3</c:v>
                </c:pt>
                <c:pt idx="4254">
                  <c:v>-1.8309999999999999E-3</c:v>
                </c:pt>
                <c:pt idx="4255">
                  <c:v>-1.8209999999999999E-3</c:v>
                </c:pt>
                <c:pt idx="4256">
                  <c:v>-1.799E-3</c:v>
                </c:pt>
                <c:pt idx="4257">
                  <c:v>-1.7780000000000001E-3</c:v>
                </c:pt>
                <c:pt idx="4258">
                  <c:v>-1.7780000000000001E-3</c:v>
                </c:pt>
                <c:pt idx="4259">
                  <c:v>-1.7570000000000001E-3</c:v>
                </c:pt>
                <c:pt idx="4260">
                  <c:v>-1.7459999999999999E-3</c:v>
                </c:pt>
                <c:pt idx="4261">
                  <c:v>-1.735E-3</c:v>
                </c:pt>
                <c:pt idx="4262">
                  <c:v>-1.725E-3</c:v>
                </c:pt>
                <c:pt idx="4263">
                  <c:v>-1.725E-3</c:v>
                </c:pt>
                <c:pt idx="4264">
                  <c:v>-1.7030000000000001E-3</c:v>
                </c:pt>
                <c:pt idx="4265">
                  <c:v>-1.6819999999999999E-3</c:v>
                </c:pt>
                <c:pt idx="4266">
                  <c:v>-1.6930000000000001E-3</c:v>
                </c:pt>
                <c:pt idx="4267">
                  <c:v>-1.671E-3</c:v>
                </c:pt>
                <c:pt idx="4268">
                  <c:v>-1.6609999999999999E-3</c:v>
                </c:pt>
                <c:pt idx="4269">
                  <c:v>-1.65E-3</c:v>
                </c:pt>
                <c:pt idx="4270">
                  <c:v>-1.65E-3</c:v>
                </c:pt>
                <c:pt idx="4271">
                  <c:v>-1.65E-3</c:v>
                </c:pt>
                <c:pt idx="4272">
                  <c:v>-1.65E-3</c:v>
                </c:pt>
                <c:pt idx="4273">
                  <c:v>-1.629E-3</c:v>
                </c:pt>
                <c:pt idx="4274">
                  <c:v>-1.629E-3</c:v>
                </c:pt>
                <c:pt idx="4275">
                  <c:v>-1.6180000000000001E-3</c:v>
                </c:pt>
                <c:pt idx="4276">
                  <c:v>-1.6180000000000001E-3</c:v>
                </c:pt>
                <c:pt idx="4277">
                  <c:v>-1.6180000000000001E-3</c:v>
                </c:pt>
                <c:pt idx="4278">
                  <c:v>-1.6069999999999999E-3</c:v>
                </c:pt>
                <c:pt idx="4279">
                  <c:v>-1.586E-3</c:v>
                </c:pt>
                <c:pt idx="4280">
                  <c:v>-1.5969999999999999E-3</c:v>
                </c:pt>
                <c:pt idx="4281">
                  <c:v>-1.5969999999999999E-3</c:v>
                </c:pt>
                <c:pt idx="4282">
                  <c:v>-1.586E-3</c:v>
                </c:pt>
                <c:pt idx="4283">
                  <c:v>-1.575E-3</c:v>
                </c:pt>
                <c:pt idx="4284">
                  <c:v>-1.575E-3</c:v>
                </c:pt>
                <c:pt idx="4285">
                  <c:v>-1.565E-3</c:v>
                </c:pt>
                <c:pt idx="4286">
                  <c:v>-1.575E-3</c:v>
                </c:pt>
                <c:pt idx="4287">
                  <c:v>-1.565E-3</c:v>
                </c:pt>
                <c:pt idx="4288">
                  <c:v>-1.565E-3</c:v>
                </c:pt>
                <c:pt idx="4289">
                  <c:v>-1.575E-3</c:v>
                </c:pt>
                <c:pt idx="4290">
                  <c:v>-1.5430000000000001E-3</c:v>
                </c:pt>
                <c:pt idx="4291">
                  <c:v>-1.5430000000000001E-3</c:v>
                </c:pt>
                <c:pt idx="4292">
                  <c:v>-1.554E-3</c:v>
                </c:pt>
                <c:pt idx="4293">
                  <c:v>-1.5430000000000001E-3</c:v>
                </c:pt>
                <c:pt idx="4294">
                  <c:v>-1.511E-3</c:v>
                </c:pt>
                <c:pt idx="4295">
                  <c:v>-1.5219999999999999E-3</c:v>
                </c:pt>
                <c:pt idx="4296">
                  <c:v>-1.5219999999999999E-3</c:v>
                </c:pt>
                <c:pt idx="4297">
                  <c:v>-1.511E-3</c:v>
                </c:pt>
                <c:pt idx="4298">
                  <c:v>-1.511E-3</c:v>
                </c:pt>
                <c:pt idx="4299">
                  <c:v>-1.5009999999999999E-3</c:v>
                </c:pt>
                <c:pt idx="4300">
                  <c:v>-1.5009999999999999E-3</c:v>
                </c:pt>
                <c:pt idx="4301">
                  <c:v>-1.4790000000000001E-3</c:v>
                </c:pt>
                <c:pt idx="4302">
                  <c:v>-1.49E-3</c:v>
                </c:pt>
                <c:pt idx="4303">
                  <c:v>-1.4790000000000001E-3</c:v>
                </c:pt>
                <c:pt idx="4304">
                  <c:v>-1.4580000000000001E-3</c:v>
                </c:pt>
                <c:pt idx="4305">
                  <c:v>-1.4580000000000001E-3</c:v>
                </c:pt>
                <c:pt idx="4306">
                  <c:v>-1.4580000000000001E-3</c:v>
                </c:pt>
                <c:pt idx="4307">
                  <c:v>-1.4469999999999999E-3</c:v>
                </c:pt>
                <c:pt idx="4308">
                  <c:v>-1.4369999999999999E-3</c:v>
                </c:pt>
                <c:pt idx="4309">
                  <c:v>-1.415E-3</c:v>
                </c:pt>
                <c:pt idx="4310">
                  <c:v>-1.415E-3</c:v>
                </c:pt>
                <c:pt idx="4311">
                  <c:v>-1.415E-3</c:v>
                </c:pt>
                <c:pt idx="4312">
                  <c:v>-1.3940000000000001E-3</c:v>
                </c:pt>
                <c:pt idx="4313">
                  <c:v>-1.405E-3</c:v>
                </c:pt>
                <c:pt idx="4314">
                  <c:v>-1.3829999999999999E-3</c:v>
                </c:pt>
                <c:pt idx="4315">
                  <c:v>-1.3730000000000001E-3</c:v>
                </c:pt>
                <c:pt idx="4316">
                  <c:v>-1.3829999999999999E-3</c:v>
                </c:pt>
                <c:pt idx="4317">
                  <c:v>-1.3619999999999999E-3</c:v>
                </c:pt>
                <c:pt idx="4318">
                  <c:v>-1.3730000000000001E-3</c:v>
                </c:pt>
                <c:pt idx="4319">
                  <c:v>-1.3619999999999999E-3</c:v>
                </c:pt>
                <c:pt idx="4320">
                  <c:v>-1.3730000000000001E-3</c:v>
                </c:pt>
                <c:pt idx="4321">
                  <c:v>-1.351E-3</c:v>
                </c:pt>
                <c:pt idx="4322">
                  <c:v>-1.33E-3</c:v>
                </c:pt>
                <c:pt idx="4323">
                  <c:v>-1.33E-3</c:v>
                </c:pt>
                <c:pt idx="4324">
                  <c:v>-1.3190000000000001E-3</c:v>
                </c:pt>
                <c:pt idx="4325">
                  <c:v>-1.3090000000000001E-3</c:v>
                </c:pt>
                <c:pt idx="4326">
                  <c:v>-1.2979999999999999E-3</c:v>
                </c:pt>
                <c:pt idx="4327">
                  <c:v>-1.2869999999999999E-3</c:v>
                </c:pt>
                <c:pt idx="4328">
                  <c:v>-1.2869999999999999E-3</c:v>
                </c:pt>
                <c:pt idx="4329">
                  <c:v>-1.2979999999999999E-3</c:v>
                </c:pt>
                <c:pt idx="4330">
                  <c:v>-1.2869999999999999E-3</c:v>
                </c:pt>
                <c:pt idx="4331">
                  <c:v>-1.2769999999999999E-3</c:v>
                </c:pt>
                <c:pt idx="4332">
                  <c:v>-1.2769999999999999E-3</c:v>
                </c:pt>
                <c:pt idx="4333">
                  <c:v>-1.255E-3</c:v>
                </c:pt>
                <c:pt idx="4334">
                  <c:v>-1.255E-3</c:v>
                </c:pt>
                <c:pt idx="4335">
                  <c:v>-1.245E-3</c:v>
                </c:pt>
                <c:pt idx="4336">
                  <c:v>-1.245E-3</c:v>
                </c:pt>
                <c:pt idx="4337">
                  <c:v>-1.2340000000000001E-3</c:v>
                </c:pt>
                <c:pt idx="4338">
                  <c:v>-1.2229999999999999E-3</c:v>
                </c:pt>
                <c:pt idx="4339">
                  <c:v>-1.2130000000000001E-3</c:v>
                </c:pt>
                <c:pt idx="4340">
                  <c:v>-1.2130000000000001E-3</c:v>
                </c:pt>
                <c:pt idx="4341">
                  <c:v>-1.181E-3</c:v>
                </c:pt>
                <c:pt idx="4342">
                  <c:v>-1.181E-3</c:v>
                </c:pt>
                <c:pt idx="4343">
                  <c:v>-1.181E-3</c:v>
                </c:pt>
                <c:pt idx="4344">
                  <c:v>-1.1490000000000001E-3</c:v>
                </c:pt>
                <c:pt idx="4345">
                  <c:v>-1.1379999999999999E-3</c:v>
                </c:pt>
                <c:pt idx="4346">
                  <c:v>-1.127E-3</c:v>
                </c:pt>
                <c:pt idx="4347">
                  <c:v>-1.1169999999999999E-3</c:v>
                </c:pt>
                <c:pt idx="4348">
                  <c:v>-1.0950000000000001E-3</c:v>
                </c:pt>
                <c:pt idx="4349">
                  <c:v>-1.085E-3</c:v>
                </c:pt>
                <c:pt idx="4350">
                  <c:v>-1.0529999999999999E-3</c:v>
                </c:pt>
                <c:pt idx="4351">
                  <c:v>-1.0529999999999999E-3</c:v>
                </c:pt>
                <c:pt idx="4352">
                  <c:v>-1.031E-3</c:v>
                </c:pt>
                <c:pt idx="4353">
                  <c:v>-1.01E-3</c:v>
                </c:pt>
                <c:pt idx="4354">
                  <c:v>-9.990000000000001E-4</c:v>
                </c:pt>
                <c:pt idx="4355">
                  <c:v>-9.7799999999999992E-4</c:v>
                </c:pt>
                <c:pt idx="4356">
                  <c:v>-9.5699999999999995E-4</c:v>
                </c:pt>
                <c:pt idx="4357">
                  <c:v>-9.2500000000000004E-4</c:v>
                </c:pt>
                <c:pt idx="4358">
                  <c:v>-9.0300000000000005E-4</c:v>
                </c:pt>
                <c:pt idx="4359">
                  <c:v>-8.9300000000000002E-4</c:v>
                </c:pt>
                <c:pt idx="4360">
                  <c:v>-8.8199999999999997E-4</c:v>
                </c:pt>
                <c:pt idx="4361">
                  <c:v>-8.4999999999999995E-4</c:v>
                </c:pt>
                <c:pt idx="4362">
                  <c:v>-8.2899999999999998E-4</c:v>
                </c:pt>
                <c:pt idx="4363">
                  <c:v>-8.0699999999999999E-4</c:v>
                </c:pt>
                <c:pt idx="4364">
                  <c:v>-7.8600000000000002E-4</c:v>
                </c:pt>
                <c:pt idx="4365">
                  <c:v>-7.54E-4</c:v>
                </c:pt>
                <c:pt idx="4366">
                  <c:v>-7.3300000000000004E-4</c:v>
                </c:pt>
                <c:pt idx="4367">
                  <c:v>-7.2199999999999999E-4</c:v>
                </c:pt>
                <c:pt idx="4368">
                  <c:v>-7.0100000000000002E-4</c:v>
                </c:pt>
                <c:pt idx="4369">
                  <c:v>-6.5799999999999995E-4</c:v>
                </c:pt>
                <c:pt idx="4370">
                  <c:v>-6.2600000000000004E-4</c:v>
                </c:pt>
                <c:pt idx="4371">
                  <c:v>-6.0499999999999996E-4</c:v>
                </c:pt>
                <c:pt idx="4372">
                  <c:v>-5.8299999999999997E-4</c:v>
                </c:pt>
                <c:pt idx="4373">
                  <c:v>-5.5099999999999995E-4</c:v>
                </c:pt>
                <c:pt idx="4374">
                  <c:v>-5.2999999999999998E-4</c:v>
                </c:pt>
                <c:pt idx="4375">
                  <c:v>-5.1900000000000004E-4</c:v>
                </c:pt>
                <c:pt idx="4376">
                  <c:v>-4.9799999999999996E-4</c:v>
                </c:pt>
                <c:pt idx="4377">
                  <c:v>-4.55E-4</c:v>
                </c:pt>
                <c:pt idx="4378">
                  <c:v>-4.4499999999999997E-4</c:v>
                </c:pt>
                <c:pt idx="4379">
                  <c:v>-4.2299999999999998E-4</c:v>
                </c:pt>
                <c:pt idx="4380">
                  <c:v>-4.1300000000000001E-4</c:v>
                </c:pt>
                <c:pt idx="4381">
                  <c:v>-3.6999999999999999E-4</c:v>
                </c:pt>
                <c:pt idx="4382">
                  <c:v>-3.4900000000000003E-4</c:v>
                </c:pt>
                <c:pt idx="4383">
                  <c:v>-3.3799999999999998E-4</c:v>
                </c:pt>
                <c:pt idx="4384">
                  <c:v>-3.2699999999999998E-4</c:v>
                </c:pt>
                <c:pt idx="4385">
                  <c:v>-2.9500000000000001E-4</c:v>
                </c:pt>
                <c:pt idx="4386">
                  <c:v>-2.52E-4</c:v>
                </c:pt>
                <c:pt idx="4387">
                  <c:v>-2.52E-4</c:v>
                </c:pt>
                <c:pt idx="4388">
                  <c:v>-2.31E-4</c:v>
                </c:pt>
                <c:pt idx="4389">
                  <c:v>-1.9900000000000001E-4</c:v>
                </c:pt>
                <c:pt idx="4390">
                  <c:v>-1.7799999999999999E-4</c:v>
                </c:pt>
                <c:pt idx="4391">
                  <c:v>-1.56E-4</c:v>
                </c:pt>
                <c:pt idx="4392">
                  <c:v>-1.46E-4</c:v>
                </c:pt>
                <c:pt idx="4393">
                  <c:v>-1.2400000000000001E-4</c:v>
                </c:pt>
                <c:pt idx="4394">
                  <c:v>-1.03E-4</c:v>
                </c:pt>
                <c:pt idx="4395">
                  <c:v>-9.2E-5</c:v>
                </c:pt>
                <c:pt idx="4396">
                  <c:v>-6.0000000000000002E-5</c:v>
                </c:pt>
                <c:pt idx="4397">
                  <c:v>-2.8E-5</c:v>
                </c:pt>
                <c:pt idx="4398">
                  <c:v>-1.8E-5</c:v>
                </c:pt>
                <c:pt idx="4399">
                  <c:v>1.4E-5</c:v>
                </c:pt>
                <c:pt idx="4400">
                  <c:v>2.5000000000000001E-5</c:v>
                </c:pt>
                <c:pt idx="4401">
                  <c:v>5.7000000000000003E-5</c:v>
                </c:pt>
                <c:pt idx="4402">
                  <c:v>7.7999999999999999E-5</c:v>
                </c:pt>
                <c:pt idx="4403">
                  <c:v>1.21E-4</c:v>
                </c:pt>
                <c:pt idx="4404">
                  <c:v>1.5300000000000001E-4</c:v>
                </c:pt>
                <c:pt idx="4405">
                  <c:v>1.74E-4</c:v>
                </c:pt>
                <c:pt idx="4406">
                  <c:v>1.85E-4</c:v>
                </c:pt>
                <c:pt idx="4407">
                  <c:v>1.9599999999999999E-4</c:v>
                </c:pt>
                <c:pt idx="4408">
                  <c:v>2.2800000000000001E-4</c:v>
                </c:pt>
                <c:pt idx="4409">
                  <c:v>2.5999999999999998E-4</c:v>
                </c:pt>
                <c:pt idx="4410">
                  <c:v>2.7E-4</c:v>
                </c:pt>
                <c:pt idx="4411">
                  <c:v>2.81E-4</c:v>
                </c:pt>
                <c:pt idx="4412">
                  <c:v>3.2400000000000001E-4</c:v>
                </c:pt>
                <c:pt idx="4413">
                  <c:v>3.4499999999999998E-4</c:v>
                </c:pt>
                <c:pt idx="4414">
                  <c:v>3.6600000000000001E-4</c:v>
                </c:pt>
                <c:pt idx="4415">
                  <c:v>3.88E-4</c:v>
                </c:pt>
                <c:pt idx="4416">
                  <c:v>4.0900000000000002E-4</c:v>
                </c:pt>
                <c:pt idx="4417">
                  <c:v>4.2999999999999999E-4</c:v>
                </c:pt>
                <c:pt idx="4418">
                  <c:v>4.6200000000000001E-4</c:v>
                </c:pt>
                <c:pt idx="4419">
                  <c:v>4.9399999999999997E-4</c:v>
                </c:pt>
                <c:pt idx="4420">
                  <c:v>5.2599999999999999E-4</c:v>
                </c:pt>
                <c:pt idx="4421">
                  <c:v>5.4799999999999998E-4</c:v>
                </c:pt>
                <c:pt idx="4422">
                  <c:v>5.5800000000000001E-4</c:v>
                </c:pt>
                <c:pt idx="4423">
                  <c:v>5.8E-4</c:v>
                </c:pt>
                <c:pt idx="4424">
                  <c:v>6.1200000000000002E-4</c:v>
                </c:pt>
                <c:pt idx="4425">
                  <c:v>6.4400000000000004E-4</c:v>
                </c:pt>
                <c:pt idx="4426">
                  <c:v>6.5399999999999996E-4</c:v>
                </c:pt>
                <c:pt idx="4427">
                  <c:v>6.6500000000000001E-4</c:v>
                </c:pt>
                <c:pt idx="4428">
                  <c:v>6.8599999999999998E-4</c:v>
                </c:pt>
                <c:pt idx="4429">
                  <c:v>7.0799999999999997E-4</c:v>
                </c:pt>
                <c:pt idx="4430">
                  <c:v>7.18E-4</c:v>
                </c:pt>
                <c:pt idx="4431">
                  <c:v>7.3999999999999999E-4</c:v>
                </c:pt>
                <c:pt idx="4432">
                  <c:v>7.5000000000000002E-4</c:v>
                </c:pt>
                <c:pt idx="4433">
                  <c:v>7.7200000000000001E-4</c:v>
                </c:pt>
                <c:pt idx="4434">
                  <c:v>7.9299999999999998E-4</c:v>
                </c:pt>
                <c:pt idx="4435">
                  <c:v>8.1400000000000005E-4</c:v>
                </c:pt>
                <c:pt idx="4436">
                  <c:v>8.1400000000000005E-4</c:v>
                </c:pt>
                <c:pt idx="4437">
                  <c:v>8.4599999999999996E-4</c:v>
                </c:pt>
                <c:pt idx="4438">
                  <c:v>8.5700000000000001E-4</c:v>
                </c:pt>
                <c:pt idx="4439">
                  <c:v>8.5700000000000001E-4</c:v>
                </c:pt>
                <c:pt idx="4440">
                  <c:v>8.7799999999999998E-4</c:v>
                </c:pt>
                <c:pt idx="4441">
                  <c:v>8.8900000000000003E-4</c:v>
                </c:pt>
                <c:pt idx="4442">
                  <c:v>8.8900000000000003E-4</c:v>
                </c:pt>
                <c:pt idx="4443">
                  <c:v>9.1E-4</c:v>
                </c:pt>
                <c:pt idx="4444">
                  <c:v>9.2100000000000005E-4</c:v>
                </c:pt>
                <c:pt idx="4445">
                  <c:v>9.1E-4</c:v>
                </c:pt>
                <c:pt idx="4446">
                  <c:v>9.4200000000000002E-4</c:v>
                </c:pt>
                <c:pt idx="4447">
                  <c:v>9.4200000000000002E-4</c:v>
                </c:pt>
                <c:pt idx="4448">
                  <c:v>9.5299999999999996E-4</c:v>
                </c:pt>
                <c:pt idx="4449">
                  <c:v>9.6400000000000001E-4</c:v>
                </c:pt>
                <c:pt idx="4450">
                  <c:v>9.5299999999999996E-4</c:v>
                </c:pt>
                <c:pt idx="4451">
                  <c:v>9.8499999999999998E-4</c:v>
                </c:pt>
                <c:pt idx="4452">
                  <c:v>9.7400000000000004E-4</c:v>
                </c:pt>
                <c:pt idx="4453">
                  <c:v>9.9599999999999992E-4</c:v>
                </c:pt>
                <c:pt idx="4454">
                  <c:v>1.0169999999999999E-3</c:v>
                </c:pt>
                <c:pt idx="4455">
                  <c:v>1.0280000000000001E-3</c:v>
                </c:pt>
                <c:pt idx="4456">
                  <c:v>1.0280000000000001E-3</c:v>
                </c:pt>
                <c:pt idx="4457">
                  <c:v>1.0380000000000001E-3</c:v>
                </c:pt>
                <c:pt idx="4458">
                  <c:v>1.0380000000000001E-3</c:v>
                </c:pt>
                <c:pt idx="4459">
                  <c:v>1.07E-3</c:v>
                </c:pt>
                <c:pt idx="4460">
                  <c:v>1.06E-3</c:v>
                </c:pt>
                <c:pt idx="4461">
                  <c:v>1.06E-3</c:v>
                </c:pt>
                <c:pt idx="4462">
                  <c:v>1.0809999999999999E-3</c:v>
                </c:pt>
                <c:pt idx="4463">
                  <c:v>1.1019999999999999E-3</c:v>
                </c:pt>
                <c:pt idx="4464">
                  <c:v>1.1019999999999999E-3</c:v>
                </c:pt>
                <c:pt idx="4465">
                  <c:v>1.1019999999999999E-3</c:v>
                </c:pt>
                <c:pt idx="4466">
                  <c:v>1.124E-3</c:v>
                </c:pt>
                <c:pt idx="4467">
                  <c:v>1.134E-3</c:v>
                </c:pt>
                <c:pt idx="4468">
                  <c:v>1.1559999999999999E-3</c:v>
                </c:pt>
                <c:pt idx="4469">
                  <c:v>1.1559999999999999E-3</c:v>
                </c:pt>
                <c:pt idx="4470">
                  <c:v>1.1559999999999999E-3</c:v>
                </c:pt>
                <c:pt idx="4471">
                  <c:v>1.188E-3</c:v>
                </c:pt>
                <c:pt idx="4472">
                  <c:v>1.188E-3</c:v>
                </c:pt>
                <c:pt idx="4473">
                  <c:v>1.209E-3</c:v>
                </c:pt>
                <c:pt idx="4474">
                  <c:v>1.1980000000000001E-3</c:v>
                </c:pt>
                <c:pt idx="4475">
                  <c:v>1.2199999999999999E-3</c:v>
                </c:pt>
                <c:pt idx="4476">
                  <c:v>1.2520000000000001E-3</c:v>
                </c:pt>
                <c:pt idx="4477">
                  <c:v>1.2409999999999999E-3</c:v>
                </c:pt>
                <c:pt idx="4478">
                  <c:v>1.2620000000000001E-3</c:v>
                </c:pt>
                <c:pt idx="4479">
                  <c:v>1.273E-3</c:v>
                </c:pt>
                <c:pt idx="4480">
                  <c:v>1.284E-3</c:v>
                </c:pt>
                <c:pt idx="4481">
                  <c:v>1.305E-3</c:v>
                </c:pt>
                <c:pt idx="4482">
                  <c:v>1.305E-3</c:v>
                </c:pt>
                <c:pt idx="4483">
                  <c:v>1.3159999999999999E-3</c:v>
                </c:pt>
                <c:pt idx="4484">
                  <c:v>1.3370000000000001E-3</c:v>
                </c:pt>
                <c:pt idx="4485">
                  <c:v>1.3370000000000001E-3</c:v>
                </c:pt>
                <c:pt idx="4486">
                  <c:v>1.348E-3</c:v>
                </c:pt>
                <c:pt idx="4487">
                  <c:v>1.369E-3</c:v>
                </c:pt>
                <c:pt idx="4488">
                  <c:v>1.369E-3</c:v>
                </c:pt>
                <c:pt idx="4489">
                  <c:v>1.39E-3</c:v>
                </c:pt>
                <c:pt idx="4490">
                  <c:v>1.39E-3</c:v>
                </c:pt>
                <c:pt idx="4491">
                  <c:v>1.39E-3</c:v>
                </c:pt>
                <c:pt idx="4492">
                  <c:v>1.4009999999999999E-3</c:v>
                </c:pt>
                <c:pt idx="4493">
                  <c:v>1.4220000000000001E-3</c:v>
                </c:pt>
                <c:pt idx="4494">
                  <c:v>1.433E-3</c:v>
                </c:pt>
                <c:pt idx="4495">
                  <c:v>1.433E-3</c:v>
                </c:pt>
                <c:pt idx="4496">
                  <c:v>1.444E-3</c:v>
                </c:pt>
                <c:pt idx="4497">
                  <c:v>1.4760000000000001E-3</c:v>
                </c:pt>
                <c:pt idx="4498">
                  <c:v>1.4649999999999999E-3</c:v>
                </c:pt>
                <c:pt idx="4499">
                  <c:v>1.4760000000000001E-3</c:v>
                </c:pt>
                <c:pt idx="4500">
                  <c:v>1.4970000000000001E-3</c:v>
                </c:pt>
                <c:pt idx="4501">
                  <c:v>1.518E-3</c:v>
                </c:pt>
                <c:pt idx="4502">
                  <c:v>1.4970000000000001E-3</c:v>
                </c:pt>
                <c:pt idx="4503">
                  <c:v>1.518E-3</c:v>
                </c:pt>
                <c:pt idx="4504">
                  <c:v>1.5399999999999999E-3</c:v>
                </c:pt>
                <c:pt idx="4505">
                  <c:v>1.5499999999999999E-3</c:v>
                </c:pt>
                <c:pt idx="4506">
                  <c:v>1.5399999999999999E-3</c:v>
                </c:pt>
                <c:pt idx="4507">
                  <c:v>1.5610000000000001E-3</c:v>
                </c:pt>
                <c:pt idx="4508">
                  <c:v>1.5610000000000001E-3</c:v>
                </c:pt>
                <c:pt idx="4509">
                  <c:v>1.5820000000000001E-3</c:v>
                </c:pt>
                <c:pt idx="4510">
                  <c:v>1.593E-3</c:v>
                </c:pt>
                <c:pt idx="4511">
                  <c:v>1.604E-3</c:v>
                </c:pt>
                <c:pt idx="4512">
                  <c:v>1.604E-3</c:v>
                </c:pt>
                <c:pt idx="4513">
                  <c:v>1.6360000000000001E-3</c:v>
                </c:pt>
                <c:pt idx="4514">
                  <c:v>1.6360000000000001E-3</c:v>
                </c:pt>
                <c:pt idx="4515">
                  <c:v>1.6459999999999999E-3</c:v>
                </c:pt>
                <c:pt idx="4516">
                  <c:v>1.678E-3</c:v>
                </c:pt>
                <c:pt idx="4517">
                  <c:v>1.6999999999999999E-3</c:v>
                </c:pt>
                <c:pt idx="4518">
                  <c:v>1.6999999999999999E-3</c:v>
                </c:pt>
                <c:pt idx="4519">
                  <c:v>1.6999999999999999E-3</c:v>
                </c:pt>
                <c:pt idx="4520">
                  <c:v>1.7420000000000001E-3</c:v>
                </c:pt>
                <c:pt idx="4521">
                  <c:v>1.7420000000000001E-3</c:v>
                </c:pt>
                <c:pt idx="4522">
                  <c:v>1.7750000000000001E-3</c:v>
                </c:pt>
                <c:pt idx="4523">
                  <c:v>1.7849999999999999E-3</c:v>
                </c:pt>
                <c:pt idx="4524">
                  <c:v>1.807E-3</c:v>
                </c:pt>
                <c:pt idx="4525">
                  <c:v>1.817E-3</c:v>
                </c:pt>
                <c:pt idx="4526">
                  <c:v>1.8489999999999999E-3</c:v>
                </c:pt>
                <c:pt idx="4527">
                  <c:v>1.8600000000000001E-3</c:v>
                </c:pt>
                <c:pt idx="4528">
                  <c:v>1.8810000000000001E-3</c:v>
                </c:pt>
                <c:pt idx="4529">
                  <c:v>1.892E-3</c:v>
                </c:pt>
                <c:pt idx="4530">
                  <c:v>1.9239999999999999E-3</c:v>
                </c:pt>
                <c:pt idx="4531">
                  <c:v>1.9449999999999999E-3</c:v>
                </c:pt>
                <c:pt idx="4532">
                  <c:v>1.967E-3</c:v>
                </c:pt>
                <c:pt idx="4533">
                  <c:v>1.9880000000000002E-3</c:v>
                </c:pt>
                <c:pt idx="4534">
                  <c:v>2.0089999999999999E-3</c:v>
                </c:pt>
                <c:pt idx="4535">
                  <c:v>2.0309999999999998E-3</c:v>
                </c:pt>
                <c:pt idx="4536">
                  <c:v>2.0630000000000002E-3</c:v>
                </c:pt>
                <c:pt idx="4537">
                  <c:v>2.0630000000000002E-3</c:v>
                </c:pt>
                <c:pt idx="4538">
                  <c:v>2.0950000000000001E-3</c:v>
                </c:pt>
                <c:pt idx="4539">
                  <c:v>2.1050000000000001E-3</c:v>
                </c:pt>
                <c:pt idx="4540">
                  <c:v>2.1159999999999998E-3</c:v>
                </c:pt>
                <c:pt idx="4541">
                  <c:v>2.1480000000000002E-3</c:v>
                </c:pt>
                <c:pt idx="4542">
                  <c:v>2.1589999999999999E-3</c:v>
                </c:pt>
                <c:pt idx="4543">
                  <c:v>2.1800000000000001E-3</c:v>
                </c:pt>
                <c:pt idx="4544">
                  <c:v>2.212E-3</c:v>
                </c:pt>
                <c:pt idx="4545">
                  <c:v>2.212E-3</c:v>
                </c:pt>
                <c:pt idx="4546">
                  <c:v>2.2330000000000002E-3</c:v>
                </c:pt>
                <c:pt idx="4547">
                  <c:v>2.2650000000000001E-3</c:v>
                </c:pt>
                <c:pt idx="4548">
                  <c:v>2.297E-3</c:v>
                </c:pt>
                <c:pt idx="4549">
                  <c:v>2.297E-3</c:v>
                </c:pt>
                <c:pt idx="4550">
                  <c:v>2.3189999999999999E-3</c:v>
                </c:pt>
                <c:pt idx="4551">
                  <c:v>2.3189999999999999E-3</c:v>
                </c:pt>
                <c:pt idx="4552">
                  <c:v>2.3509999999999998E-3</c:v>
                </c:pt>
                <c:pt idx="4553">
                  <c:v>2.3609999999999998E-3</c:v>
                </c:pt>
                <c:pt idx="4554">
                  <c:v>2.3830000000000001E-3</c:v>
                </c:pt>
                <c:pt idx="4555">
                  <c:v>2.3930000000000002E-3</c:v>
                </c:pt>
                <c:pt idx="4556">
                  <c:v>2.4039999999999999E-3</c:v>
                </c:pt>
                <c:pt idx="4557">
                  <c:v>2.415E-3</c:v>
                </c:pt>
                <c:pt idx="4558">
                  <c:v>2.4250000000000001E-3</c:v>
                </c:pt>
                <c:pt idx="4559">
                  <c:v>2.447E-3</c:v>
                </c:pt>
                <c:pt idx="4560">
                  <c:v>2.4359999999999998E-3</c:v>
                </c:pt>
                <c:pt idx="4561">
                  <c:v>2.4789999999999999E-3</c:v>
                </c:pt>
                <c:pt idx="4562">
                  <c:v>2.4889999999999999E-3</c:v>
                </c:pt>
                <c:pt idx="4563">
                  <c:v>2.4889999999999999E-3</c:v>
                </c:pt>
                <c:pt idx="4564">
                  <c:v>2.4889999999999999E-3</c:v>
                </c:pt>
                <c:pt idx="4565">
                  <c:v>2.5209999999999998E-3</c:v>
                </c:pt>
                <c:pt idx="4566">
                  <c:v>2.5209999999999998E-3</c:v>
                </c:pt>
                <c:pt idx="4567">
                  <c:v>2.5209999999999998E-3</c:v>
                </c:pt>
                <c:pt idx="4568">
                  <c:v>2.5430000000000001E-3</c:v>
                </c:pt>
                <c:pt idx="4569">
                  <c:v>2.5639999999999999E-3</c:v>
                </c:pt>
                <c:pt idx="4570">
                  <c:v>2.5530000000000001E-3</c:v>
                </c:pt>
                <c:pt idx="4571">
                  <c:v>2.5530000000000001E-3</c:v>
                </c:pt>
                <c:pt idx="4572">
                  <c:v>2.5959999999999998E-3</c:v>
                </c:pt>
                <c:pt idx="4573">
                  <c:v>2.5959999999999998E-3</c:v>
                </c:pt>
                <c:pt idx="4574">
                  <c:v>2.6069999999999999E-3</c:v>
                </c:pt>
                <c:pt idx="4575">
                  <c:v>2.617E-3</c:v>
                </c:pt>
                <c:pt idx="4576">
                  <c:v>2.6069999999999999E-3</c:v>
                </c:pt>
                <c:pt idx="4577">
                  <c:v>2.617E-3</c:v>
                </c:pt>
                <c:pt idx="4578">
                  <c:v>2.6389999999999999E-3</c:v>
                </c:pt>
                <c:pt idx="4579">
                  <c:v>2.6489999999999999E-3</c:v>
                </c:pt>
                <c:pt idx="4580">
                  <c:v>2.6489999999999999E-3</c:v>
                </c:pt>
                <c:pt idx="4581">
                  <c:v>2.66E-3</c:v>
                </c:pt>
                <c:pt idx="4582">
                  <c:v>2.6809999999999998E-3</c:v>
                </c:pt>
                <c:pt idx="4583">
                  <c:v>2.7030000000000001E-3</c:v>
                </c:pt>
                <c:pt idx="4584">
                  <c:v>2.6919999999999999E-3</c:v>
                </c:pt>
                <c:pt idx="4585">
                  <c:v>2.7030000000000001E-3</c:v>
                </c:pt>
                <c:pt idx="4586">
                  <c:v>2.7030000000000001E-3</c:v>
                </c:pt>
                <c:pt idx="4587">
                  <c:v>2.7130000000000001E-3</c:v>
                </c:pt>
                <c:pt idx="4588">
                  <c:v>2.735E-3</c:v>
                </c:pt>
                <c:pt idx="4589">
                  <c:v>2.7030000000000001E-3</c:v>
                </c:pt>
                <c:pt idx="4590">
                  <c:v>2.735E-3</c:v>
                </c:pt>
                <c:pt idx="4591">
                  <c:v>2.735E-3</c:v>
                </c:pt>
                <c:pt idx="4592">
                  <c:v>2.735E-3</c:v>
                </c:pt>
                <c:pt idx="4593">
                  <c:v>2.7560000000000002E-3</c:v>
                </c:pt>
                <c:pt idx="4594">
                  <c:v>2.7560000000000002E-3</c:v>
                </c:pt>
                <c:pt idx="4595">
                  <c:v>2.7669999999999999E-3</c:v>
                </c:pt>
                <c:pt idx="4596">
                  <c:v>2.777E-3</c:v>
                </c:pt>
                <c:pt idx="4597">
                  <c:v>2.7560000000000002E-3</c:v>
                </c:pt>
                <c:pt idx="4598">
                  <c:v>2.7669999999999999E-3</c:v>
                </c:pt>
                <c:pt idx="4599">
                  <c:v>2.7560000000000002E-3</c:v>
                </c:pt>
                <c:pt idx="4600">
                  <c:v>2.777E-3</c:v>
                </c:pt>
                <c:pt idx="4601">
                  <c:v>2.7560000000000002E-3</c:v>
                </c:pt>
                <c:pt idx="4602">
                  <c:v>2.7560000000000002E-3</c:v>
                </c:pt>
                <c:pt idx="4603">
                  <c:v>2.7560000000000002E-3</c:v>
                </c:pt>
                <c:pt idx="4604">
                  <c:v>2.7669999999999999E-3</c:v>
                </c:pt>
                <c:pt idx="4605">
                  <c:v>2.745E-3</c:v>
                </c:pt>
                <c:pt idx="4606">
                  <c:v>2.745E-3</c:v>
                </c:pt>
                <c:pt idx="4607">
                  <c:v>2.745E-3</c:v>
                </c:pt>
                <c:pt idx="4608">
                  <c:v>2.735E-3</c:v>
                </c:pt>
                <c:pt idx="4609">
                  <c:v>2.735E-3</c:v>
                </c:pt>
                <c:pt idx="4610">
                  <c:v>2.7239999999999999E-3</c:v>
                </c:pt>
                <c:pt idx="4611">
                  <c:v>2.7030000000000001E-3</c:v>
                </c:pt>
                <c:pt idx="4612">
                  <c:v>2.6919999999999999E-3</c:v>
                </c:pt>
                <c:pt idx="4613">
                  <c:v>2.6919999999999999E-3</c:v>
                </c:pt>
                <c:pt idx="4614">
                  <c:v>2.6809999999999998E-3</c:v>
                </c:pt>
                <c:pt idx="4615">
                  <c:v>2.6710000000000002E-3</c:v>
                </c:pt>
                <c:pt idx="4616">
                  <c:v>2.66E-3</c:v>
                </c:pt>
                <c:pt idx="4617">
                  <c:v>2.6280000000000001E-3</c:v>
                </c:pt>
                <c:pt idx="4618">
                  <c:v>2.6389999999999999E-3</c:v>
                </c:pt>
                <c:pt idx="4619">
                  <c:v>2.617E-3</c:v>
                </c:pt>
                <c:pt idx="4620">
                  <c:v>2.6069999999999999E-3</c:v>
                </c:pt>
                <c:pt idx="4621">
                  <c:v>2.617E-3</c:v>
                </c:pt>
                <c:pt idx="4622">
                  <c:v>2.5959999999999998E-3</c:v>
                </c:pt>
                <c:pt idx="4623">
                  <c:v>2.5850000000000001E-3</c:v>
                </c:pt>
                <c:pt idx="4624">
                  <c:v>2.575E-3</c:v>
                </c:pt>
                <c:pt idx="4625">
                  <c:v>2.5639999999999999E-3</c:v>
                </c:pt>
                <c:pt idx="4626">
                  <c:v>2.532E-3</c:v>
                </c:pt>
                <c:pt idx="4627">
                  <c:v>2.5430000000000001E-3</c:v>
                </c:pt>
                <c:pt idx="4628">
                  <c:v>2.5110000000000002E-3</c:v>
                </c:pt>
                <c:pt idx="4629">
                  <c:v>2.5110000000000002E-3</c:v>
                </c:pt>
                <c:pt idx="4630">
                  <c:v>2.4789999999999999E-3</c:v>
                </c:pt>
                <c:pt idx="4631">
                  <c:v>2.4889999999999999E-3</c:v>
                </c:pt>
                <c:pt idx="4632">
                  <c:v>2.4789999999999999E-3</c:v>
                </c:pt>
                <c:pt idx="4633">
                  <c:v>2.457E-3</c:v>
                </c:pt>
                <c:pt idx="4634">
                  <c:v>2.447E-3</c:v>
                </c:pt>
                <c:pt idx="4635">
                  <c:v>2.447E-3</c:v>
                </c:pt>
                <c:pt idx="4636">
                  <c:v>2.4250000000000001E-3</c:v>
                </c:pt>
                <c:pt idx="4637">
                  <c:v>2.4359999999999998E-3</c:v>
                </c:pt>
                <c:pt idx="4638">
                  <c:v>2.4039999999999999E-3</c:v>
                </c:pt>
                <c:pt idx="4639">
                  <c:v>2.4039999999999999E-3</c:v>
                </c:pt>
                <c:pt idx="4640">
                  <c:v>2.4039999999999999E-3</c:v>
                </c:pt>
                <c:pt idx="4641">
                  <c:v>2.3830000000000001E-3</c:v>
                </c:pt>
                <c:pt idx="4642">
                  <c:v>2.3930000000000002E-3</c:v>
                </c:pt>
                <c:pt idx="4643">
                  <c:v>2.372E-3</c:v>
                </c:pt>
                <c:pt idx="4644">
                  <c:v>2.3609999999999998E-3</c:v>
                </c:pt>
                <c:pt idx="4645">
                  <c:v>2.3609999999999998E-3</c:v>
                </c:pt>
                <c:pt idx="4646">
                  <c:v>2.3830000000000001E-3</c:v>
                </c:pt>
                <c:pt idx="4647">
                  <c:v>2.372E-3</c:v>
                </c:pt>
                <c:pt idx="4648">
                  <c:v>2.3609999999999998E-3</c:v>
                </c:pt>
                <c:pt idx="4649">
                  <c:v>2.3509999999999998E-3</c:v>
                </c:pt>
                <c:pt idx="4650">
                  <c:v>2.3400000000000001E-3</c:v>
                </c:pt>
                <c:pt idx="4651">
                  <c:v>2.3400000000000001E-3</c:v>
                </c:pt>
                <c:pt idx="4652">
                  <c:v>2.3289999999999999E-3</c:v>
                </c:pt>
                <c:pt idx="4653">
                  <c:v>2.3189999999999999E-3</c:v>
                </c:pt>
                <c:pt idx="4654">
                  <c:v>2.3080000000000002E-3</c:v>
                </c:pt>
                <c:pt idx="4655">
                  <c:v>2.3189999999999999E-3</c:v>
                </c:pt>
                <c:pt idx="4656">
                  <c:v>2.297E-3</c:v>
                </c:pt>
                <c:pt idx="4657">
                  <c:v>2.287E-3</c:v>
                </c:pt>
                <c:pt idx="4658">
                  <c:v>2.297E-3</c:v>
                </c:pt>
                <c:pt idx="4659">
                  <c:v>2.3080000000000002E-3</c:v>
                </c:pt>
                <c:pt idx="4660">
                  <c:v>2.3189999999999999E-3</c:v>
                </c:pt>
                <c:pt idx="4661">
                  <c:v>2.297E-3</c:v>
                </c:pt>
                <c:pt idx="4662">
                  <c:v>2.3080000000000002E-3</c:v>
                </c:pt>
                <c:pt idx="4663">
                  <c:v>2.287E-3</c:v>
                </c:pt>
                <c:pt idx="4664">
                  <c:v>2.2759999999999998E-3</c:v>
                </c:pt>
                <c:pt idx="4665">
                  <c:v>2.297E-3</c:v>
                </c:pt>
                <c:pt idx="4666">
                  <c:v>2.2759999999999998E-3</c:v>
                </c:pt>
                <c:pt idx="4667">
                  <c:v>2.287E-3</c:v>
                </c:pt>
                <c:pt idx="4668">
                  <c:v>2.2759999999999998E-3</c:v>
                </c:pt>
                <c:pt idx="4669">
                  <c:v>2.2759999999999998E-3</c:v>
                </c:pt>
                <c:pt idx="4670">
                  <c:v>2.2759999999999998E-3</c:v>
                </c:pt>
                <c:pt idx="4671">
                  <c:v>2.2759999999999998E-3</c:v>
                </c:pt>
                <c:pt idx="4672">
                  <c:v>2.2759999999999998E-3</c:v>
                </c:pt>
                <c:pt idx="4673">
                  <c:v>2.2650000000000001E-3</c:v>
                </c:pt>
                <c:pt idx="4674">
                  <c:v>2.2759999999999998E-3</c:v>
                </c:pt>
                <c:pt idx="4675">
                  <c:v>2.287E-3</c:v>
                </c:pt>
                <c:pt idx="4676">
                  <c:v>2.2759999999999998E-3</c:v>
                </c:pt>
                <c:pt idx="4677">
                  <c:v>2.2650000000000001E-3</c:v>
                </c:pt>
                <c:pt idx="4678">
                  <c:v>2.2550000000000001E-3</c:v>
                </c:pt>
                <c:pt idx="4679">
                  <c:v>2.287E-3</c:v>
                </c:pt>
                <c:pt idx="4680">
                  <c:v>2.2650000000000001E-3</c:v>
                </c:pt>
                <c:pt idx="4681">
                  <c:v>2.287E-3</c:v>
                </c:pt>
                <c:pt idx="4682">
                  <c:v>2.297E-3</c:v>
                </c:pt>
                <c:pt idx="4683">
                  <c:v>2.3080000000000002E-3</c:v>
                </c:pt>
                <c:pt idx="4684">
                  <c:v>2.297E-3</c:v>
                </c:pt>
                <c:pt idx="4685">
                  <c:v>2.3080000000000002E-3</c:v>
                </c:pt>
                <c:pt idx="4686">
                  <c:v>2.3509999999999998E-3</c:v>
                </c:pt>
                <c:pt idx="4687">
                  <c:v>2.3400000000000001E-3</c:v>
                </c:pt>
                <c:pt idx="4688">
                  <c:v>2.3400000000000001E-3</c:v>
                </c:pt>
                <c:pt idx="4689">
                  <c:v>2.3609999999999998E-3</c:v>
                </c:pt>
                <c:pt idx="4690">
                  <c:v>2.372E-3</c:v>
                </c:pt>
                <c:pt idx="4691">
                  <c:v>2.3830000000000001E-3</c:v>
                </c:pt>
                <c:pt idx="4692">
                  <c:v>2.415E-3</c:v>
                </c:pt>
                <c:pt idx="4693">
                  <c:v>2.415E-3</c:v>
                </c:pt>
                <c:pt idx="4694">
                  <c:v>2.4359999999999998E-3</c:v>
                </c:pt>
                <c:pt idx="4695">
                  <c:v>2.447E-3</c:v>
                </c:pt>
                <c:pt idx="4696">
                  <c:v>2.4680000000000001E-3</c:v>
                </c:pt>
                <c:pt idx="4697">
                  <c:v>2.5000000000000001E-3</c:v>
                </c:pt>
                <c:pt idx="4698">
                  <c:v>2.5209999999999998E-3</c:v>
                </c:pt>
                <c:pt idx="4699">
                  <c:v>2.5430000000000001E-3</c:v>
                </c:pt>
                <c:pt idx="4700">
                  <c:v>2.5430000000000001E-3</c:v>
                </c:pt>
                <c:pt idx="4701">
                  <c:v>2.5639999999999999E-3</c:v>
                </c:pt>
                <c:pt idx="4702">
                  <c:v>2.6069999999999999E-3</c:v>
                </c:pt>
                <c:pt idx="4703">
                  <c:v>2.6069999999999999E-3</c:v>
                </c:pt>
                <c:pt idx="4704">
                  <c:v>2.6280000000000001E-3</c:v>
                </c:pt>
                <c:pt idx="4705">
                  <c:v>2.66E-3</c:v>
                </c:pt>
                <c:pt idx="4706">
                  <c:v>2.6809999999999998E-3</c:v>
                </c:pt>
                <c:pt idx="4707">
                  <c:v>2.7030000000000001E-3</c:v>
                </c:pt>
                <c:pt idx="4708">
                  <c:v>2.7130000000000001E-3</c:v>
                </c:pt>
                <c:pt idx="4709">
                  <c:v>2.7560000000000002E-3</c:v>
                </c:pt>
                <c:pt idx="4710">
                  <c:v>2.7669999999999999E-3</c:v>
                </c:pt>
                <c:pt idx="4711">
                  <c:v>2.7989999999999998E-3</c:v>
                </c:pt>
                <c:pt idx="4712">
                  <c:v>2.82E-3</c:v>
                </c:pt>
                <c:pt idx="4713">
                  <c:v>2.8410000000000002E-3</c:v>
                </c:pt>
                <c:pt idx="4714">
                  <c:v>2.8630000000000001E-3</c:v>
                </c:pt>
                <c:pt idx="4715">
                  <c:v>2.8730000000000001E-3</c:v>
                </c:pt>
                <c:pt idx="4716">
                  <c:v>2.9160000000000002E-3</c:v>
                </c:pt>
                <c:pt idx="4717">
                  <c:v>2.9369999999999999E-3</c:v>
                </c:pt>
                <c:pt idx="4718">
                  <c:v>2.9689999999999999E-3</c:v>
                </c:pt>
                <c:pt idx="4719">
                  <c:v>2.9589999999999998E-3</c:v>
                </c:pt>
                <c:pt idx="4720">
                  <c:v>2.98E-3</c:v>
                </c:pt>
                <c:pt idx="4721">
                  <c:v>3.0230000000000001E-3</c:v>
                </c:pt>
                <c:pt idx="4722">
                  <c:v>3.0439999999999998E-3</c:v>
                </c:pt>
                <c:pt idx="4723">
                  <c:v>3.065E-3</c:v>
                </c:pt>
                <c:pt idx="4724">
                  <c:v>3.0869999999999999E-3</c:v>
                </c:pt>
                <c:pt idx="4725">
                  <c:v>3.1080000000000001E-3</c:v>
                </c:pt>
                <c:pt idx="4726">
                  <c:v>3.1289999999999998E-3</c:v>
                </c:pt>
                <c:pt idx="4727">
                  <c:v>3.14E-3</c:v>
                </c:pt>
                <c:pt idx="4728">
                  <c:v>3.1719999999999999E-3</c:v>
                </c:pt>
                <c:pt idx="4729">
                  <c:v>3.1930000000000001E-3</c:v>
                </c:pt>
                <c:pt idx="4730">
                  <c:v>3.215E-3</c:v>
                </c:pt>
                <c:pt idx="4731">
                  <c:v>3.2360000000000002E-3</c:v>
                </c:pt>
                <c:pt idx="4732">
                  <c:v>3.2469999999999999E-3</c:v>
                </c:pt>
                <c:pt idx="4733">
                  <c:v>3.2569999999999999E-3</c:v>
                </c:pt>
                <c:pt idx="4734">
                  <c:v>3.3E-3</c:v>
                </c:pt>
                <c:pt idx="4735">
                  <c:v>3.3110000000000001E-3</c:v>
                </c:pt>
                <c:pt idx="4736">
                  <c:v>3.3210000000000002E-3</c:v>
                </c:pt>
                <c:pt idx="4737">
                  <c:v>3.3430000000000001E-3</c:v>
                </c:pt>
                <c:pt idx="4738">
                  <c:v>3.3639999999999998E-3</c:v>
                </c:pt>
                <c:pt idx="4739">
                  <c:v>3.375E-3</c:v>
                </c:pt>
                <c:pt idx="4740">
                  <c:v>3.3960000000000001E-3</c:v>
                </c:pt>
                <c:pt idx="4741">
                  <c:v>3.4069999999999999E-3</c:v>
                </c:pt>
                <c:pt idx="4742">
                  <c:v>3.4390000000000002E-3</c:v>
                </c:pt>
                <c:pt idx="4743">
                  <c:v>3.4489999999999998E-3</c:v>
                </c:pt>
                <c:pt idx="4744">
                  <c:v>3.4489999999999998E-3</c:v>
                </c:pt>
                <c:pt idx="4745">
                  <c:v>3.4810000000000002E-3</c:v>
                </c:pt>
                <c:pt idx="4746">
                  <c:v>3.503E-3</c:v>
                </c:pt>
                <c:pt idx="4747">
                  <c:v>3.5130000000000001E-3</c:v>
                </c:pt>
                <c:pt idx="4748">
                  <c:v>3.5349999999999999E-3</c:v>
                </c:pt>
                <c:pt idx="4749">
                  <c:v>3.545E-3</c:v>
                </c:pt>
                <c:pt idx="4750">
                  <c:v>3.5560000000000001E-3</c:v>
                </c:pt>
                <c:pt idx="4751">
                  <c:v>3.588E-3</c:v>
                </c:pt>
                <c:pt idx="4752">
                  <c:v>3.5990000000000002E-3</c:v>
                </c:pt>
                <c:pt idx="4753">
                  <c:v>3.5990000000000002E-3</c:v>
                </c:pt>
                <c:pt idx="4754">
                  <c:v>3.62E-3</c:v>
                </c:pt>
                <c:pt idx="4755">
                  <c:v>3.6310000000000001E-3</c:v>
                </c:pt>
                <c:pt idx="4756">
                  <c:v>3.6410000000000001E-3</c:v>
                </c:pt>
                <c:pt idx="4757">
                  <c:v>3.663E-3</c:v>
                </c:pt>
                <c:pt idx="4758">
                  <c:v>3.673E-3</c:v>
                </c:pt>
                <c:pt idx="4759">
                  <c:v>3.6840000000000002E-3</c:v>
                </c:pt>
                <c:pt idx="4760">
                  <c:v>3.6949999999999999E-3</c:v>
                </c:pt>
                <c:pt idx="4761">
                  <c:v>3.705E-3</c:v>
                </c:pt>
                <c:pt idx="4762">
                  <c:v>3.705E-3</c:v>
                </c:pt>
                <c:pt idx="4763">
                  <c:v>3.7269999999999998E-3</c:v>
                </c:pt>
                <c:pt idx="4764">
                  <c:v>3.7269999999999998E-3</c:v>
                </c:pt>
                <c:pt idx="4765">
                  <c:v>3.7269999999999998E-3</c:v>
                </c:pt>
                <c:pt idx="4766">
                  <c:v>3.7590000000000002E-3</c:v>
                </c:pt>
                <c:pt idx="4767">
                  <c:v>3.7590000000000002E-3</c:v>
                </c:pt>
                <c:pt idx="4768">
                  <c:v>3.748E-3</c:v>
                </c:pt>
                <c:pt idx="4769">
                  <c:v>3.748E-3</c:v>
                </c:pt>
                <c:pt idx="4770">
                  <c:v>3.7590000000000002E-3</c:v>
                </c:pt>
                <c:pt idx="4771">
                  <c:v>3.748E-3</c:v>
                </c:pt>
                <c:pt idx="4772">
                  <c:v>3.748E-3</c:v>
                </c:pt>
                <c:pt idx="4773">
                  <c:v>3.7369999999999999E-3</c:v>
                </c:pt>
                <c:pt idx="4774">
                  <c:v>3.748E-3</c:v>
                </c:pt>
                <c:pt idx="4775">
                  <c:v>3.7369999999999999E-3</c:v>
                </c:pt>
                <c:pt idx="4776">
                  <c:v>3.7269999999999998E-3</c:v>
                </c:pt>
                <c:pt idx="4777">
                  <c:v>3.7269999999999998E-3</c:v>
                </c:pt>
                <c:pt idx="4778">
                  <c:v>3.7160000000000001E-3</c:v>
                </c:pt>
                <c:pt idx="4779">
                  <c:v>3.7160000000000001E-3</c:v>
                </c:pt>
                <c:pt idx="4780">
                  <c:v>3.6840000000000002E-3</c:v>
                </c:pt>
                <c:pt idx="4781">
                  <c:v>3.6949999999999999E-3</c:v>
                </c:pt>
                <c:pt idx="4782">
                  <c:v>3.6949999999999999E-3</c:v>
                </c:pt>
                <c:pt idx="4783">
                  <c:v>3.673E-3</c:v>
                </c:pt>
                <c:pt idx="4784">
                  <c:v>3.6519999999999999E-3</c:v>
                </c:pt>
                <c:pt idx="4785">
                  <c:v>3.6410000000000001E-3</c:v>
                </c:pt>
                <c:pt idx="4786">
                  <c:v>3.6310000000000001E-3</c:v>
                </c:pt>
                <c:pt idx="4787">
                  <c:v>3.6089999999999998E-3</c:v>
                </c:pt>
                <c:pt idx="4788">
                  <c:v>3.588E-3</c:v>
                </c:pt>
                <c:pt idx="4789">
                  <c:v>3.5560000000000001E-3</c:v>
                </c:pt>
                <c:pt idx="4790">
                  <c:v>3.545E-3</c:v>
                </c:pt>
                <c:pt idx="4791">
                  <c:v>3.5239999999999998E-3</c:v>
                </c:pt>
                <c:pt idx="4792">
                  <c:v>3.503E-3</c:v>
                </c:pt>
                <c:pt idx="4793">
                  <c:v>3.4810000000000002E-3</c:v>
                </c:pt>
                <c:pt idx="4794">
                  <c:v>3.4710000000000001E-3</c:v>
                </c:pt>
                <c:pt idx="4795">
                  <c:v>3.4390000000000002E-3</c:v>
                </c:pt>
                <c:pt idx="4796">
                  <c:v>3.4169999999999999E-3</c:v>
                </c:pt>
                <c:pt idx="4797">
                  <c:v>3.4069999999999999E-3</c:v>
                </c:pt>
                <c:pt idx="4798">
                  <c:v>3.385E-3</c:v>
                </c:pt>
                <c:pt idx="4799">
                  <c:v>3.3430000000000001E-3</c:v>
                </c:pt>
                <c:pt idx="4800">
                  <c:v>3.3319999999999999E-3</c:v>
                </c:pt>
                <c:pt idx="4801">
                  <c:v>3.3E-3</c:v>
                </c:pt>
                <c:pt idx="4802">
                  <c:v>3.2789999999999998E-3</c:v>
                </c:pt>
                <c:pt idx="4803">
                  <c:v>3.2569999999999999E-3</c:v>
                </c:pt>
                <c:pt idx="4804">
                  <c:v>3.2360000000000002E-3</c:v>
                </c:pt>
                <c:pt idx="4805">
                  <c:v>3.2039999999999998E-3</c:v>
                </c:pt>
                <c:pt idx="4806">
                  <c:v>3.1830000000000001E-3</c:v>
                </c:pt>
                <c:pt idx="4807">
                  <c:v>3.1610000000000002E-3</c:v>
                </c:pt>
                <c:pt idx="4808">
                  <c:v>3.1289999999999998E-3</c:v>
                </c:pt>
                <c:pt idx="4809">
                  <c:v>3.1080000000000001E-3</c:v>
                </c:pt>
                <c:pt idx="4810">
                  <c:v>3.0869999999999999E-3</c:v>
                </c:pt>
                <c:pt idx="4811">
                  <c:v>3.055E-3</c:v>
                </c:pt>
                <c:pt idx="4812">
                  <c:v>3.0230000000000001E-3</c:v>
                </c:pt>
                <c:pt idx="4813">
                  <c:v>3.0010000000000002E-3</c:v>
                </c:pt>
                <c:pt idx="4814">
                  <c:v>2.98E-3</c:v>
                </c:pt>
                <c:pt idx="4815">
                  <c:v>2.9480000000000001E-3</c:v>
                </c:pt>
                <c:pt idx="4816">
                  <c:v>2.9160000000000002E-3</c:v>
                </c:pt>
                <c:pt idx="4817">
                  <c:v>2.895E-3</c:v>
                </c:pt>
                <c:pt idx="4818">
                  <c:v>2.8630000000000001E-3</c:v>
                </c:pt>
                <c:pt idx="4819">
                  <c:v>2.8519999999999999E-3</c:v>
                </c:pt>
                <c:pt idx="4820">
                  <c:v>2.8089999999999999E-3</c:v>
                </c:pt>
                <c:pt idx="4821">
                  <c:v>2.7989999999999998E-3</c:v>
                </c:pt>
                <c:pt idx="4822">
                  <c:v>2.7560000000000002E-3</c:v>
                </c:pt>
                <c:pt idx="4823">
                  <c:v>2.745E-3</c:v>
                </c:pt>
                <c:pt idx="4824">
                  <c:v>2.7030000000000001E-3</c:v>
                </c:pt>
                <c:pt idx="4825">
                  <c:v>2.6809999999999998E-3</c:v>
                </c:pt>
                <c:pt idx="4826">
                  <c:v>2.6489999999999999E-3</c:v>
                </c:pt>
                <c:pt idx="4827">
                  <c:v>2.6280000000000001E-3</c:v>
                </c:pt>
                <c:pt idx="4828">
                  <c:v>2.5850000000000001E-3</c:v>
                </c:pt>
                <c:pt idx="4829">
                  <c:v>2.5639999999999999E-3</c:v>
                </c:pt>
                <c:pt idx="4830">
                  <c:v>2.5430000000000001E-3</c:v>
                </c:pt>
                <c:pt idx="4831">
                  <c:v>2.5110000000000002E-3</c:v>
                </c:pt>
                <c:pt idx="4832">
                  <c:v>2.4680000000000001E-3</c:v>
                </c:pt>
                <c:pt idx="4833">
                  <c:v>2.457E-3</c:v>
                </c:pt>
                <c:pt idx="4834">
                  <c:v>2.415E-3</c:v>
                </c:pt>
                <c:pt idx="4835">
                  <c:v>2.3830000000000001E-3</c:v>
                </c:pt>
                <c:pt idx="4836">
                  <c:v>2.3509999999999998E-3</c:v>
                </c:pt>
                <c:pt idx="4837">
                  <c:v>2.3400000000000001E-3</c:v>
                </c:pt>
                <c:pt idx="4838">
                  <c:v>2.3080000000000002E-3</c:v>
                </c:pt>
                <c:pt idx="4839">
                  <c:v>2.2550000000000001E-3</c:v>
                </c:pt>
                <c:pt idx="4840">
                  <c:v>2.2330000000000002E-3</c:v>
                </c:pt>
                <c:pt idx="4841">
                  <c:v>2.212E-3</c:v>
                </c:pt>
                <c:pt idx="4842">
                  <c:v>2.1800000000000001E-3</c:v>
                </c:pt>
                <c:pt idx="4843">
                  <c:v>2.137E-3</c:v>
                </c:pt>
                <c:pt idx="4844">
                  <c:v>2.1159999999999998E-3</c:v>
                </c:pt>
                <c:pt idx="4845">
                  <c:v>2.0950000000000001E-3</c:v>
                </c:pt>
                <c:pt idx="4846">
                  <c:v>2.0730000000000002E-3</c:v>
                </c:pt>
                <c:pt idx="4847">
                  <c:v>2.052E-3</c:v>
                </c:pt>
                <c:pt idx="4848">
                  <c:v>1.9989999999999999E-3</c:v>
                </c:pt>
                <c:pt idx="4849">
                  <c:v>1.977E-3</c:v>
                </c:pt>
                <c:pt idx="4850">
                  <c:v>1.9559999999999998E-3</c:v>
                </c:pt>
                <c:pt idx="4851">
                  <c:v>1.9239999999999999E-3</c:v>
                </c:pt>
                <c:pt idx="4852">
                  <c:v>1.892E-3</c:v>
                </c:pt>
                <c:pt idx="4853">
                  <c:v>1.8810000000000001E-3</c:v>
                </c:pt>
                <c:pt idx="4854">
                  <c:v>1.8600000000000001E-3</c:v>
                </c:pt>
                <c:pt idx="4855">
                  <c:v>1.828E-3</c:v>
                </c:pt>
                <c:pt idx="4856">
                  <c:v>1.807E-3</c:v>
                </c:pt>
                <c:pt idx="4857">
                  <c:v>1.807E-3</c:v>
                </c:pt>
                <c:pt idx="4858">
                  <c:v>1.7750000000000001E-3</c:v>
                </c:pt>
                <c:pt idx="4859">
                  <c:v>1.7420000000000001E-3</c:v>
                </c:pt>
                <c:pt idx="4860">
                  <c:v>1.7420000000000001E-3</c:v>
                </c:pt>
                <c:pt idx="4861">
                  <c:v>1.7210000000000001E-3</c:v>
                </c:pt>
                <c:pt idx="4862">
                  <c:v>1.6999999999999999E-3</c:v>
                </c:pt>
                <c:pt idx="4863">
                  <c:v>1.6999999999999999E-3</c:v>
                </c:pt>
                <c:pt idx="4864">
                  <c:v>1.6570000000000001E-3</c:v>
                </c:pt>
                <c:pt idx="4865">
                  <c:v>1.6570000000000001E-3</c:v>
                </c:pt>
                <c:pt idx="4866">
                  <c:v>1.6570000000000001E-3</c:v>
                </c:pt>
                <c:pt idx="4867">
                  <c:v>1.6459999999999999E-3</c:v>
                </c:pt>
                <c:pt idx="4868">
                  <c:v>1.6249999999999999E-3</c:v>
                </c:pt>
                <c:pt idx="4869">
                  <c:v>1.614E-3</c:v>
                </c:pt>
                <c:pt idx="4870">
                  <c:v>1.6249999999999999E-3</c:v>
                </c:pt>
                <c:pt idx="4871">
                  <c:v>1.614E-3</c:v>
                </c:pt>
                <c:pt idx="4872">
                  <c:v>1.604E-3</c:v>
                </c:pt>
                <c:pt idx="4873">
                  <c:v>1.614E-3</c:v>
                </c:pt>
                <c:pt idx="4874">
                  <c:v>1.5820000000000001E-3</c:v>
                </c:pt>
                <c:pt idx="4875">
                  <c:v>1.604E-3</c:v>
                </c:pt>
                <c:pt idx="4876">
                  <c:v>1.593E-3</c:v>
                </c:pt>
                <c:pt idx="4877">
                  <c:v>1.593E-3</c:v>
                </c:pt>
                <c:pt idx="4878">
                  <c:v>1.572E-3</c:v>
                </c:pt>
                <c:pt idx="4879">
                  <c:v>1.572E-3</c:v>
                </c:pt>
                <c:pt idx="4880">
                  <c:v>1.572E-3</c:v>
                </c:pt>
                <c:pt idx="4881">
                  <c:v>1.572E-3</c:v>
                </c:pt>
                <c:pt idx="4882">
                  <c:v>1.5820000000000001E-3</c:v>
                </c:pt>
                <c:pt idx="4883">
                  <c:v>1.572E-3</c:v>
                </c:pt>
                <c:pt idx="4884">
                  <c:v>1.572E-3</c:v>
                </c:pt>
                <c:pt idx="4885">
                  <c:v>1.572E-3</c:v>
                </c:pt>
                <c:pt idx="4886">
                  <c:v>1.5820000000000001E-3</c:v>
                </c:pt>
                <c:pt idx="4887">
                  <c:v>1.572E-3</c:v>
                </c:pt>
                <c:pt idx="4888">
                  <c:v>1.572E-3</c:v>
                </c:pt>
                <c:pt idx="4889">
                  <c:v>1.5820000000000001E-3</c:v>
                </c:pt>
                <c:pt idx="4890">
                  <c:v>1.572E-3</c:v>
                </c:pt>
                <c:pt idx="4891">
                  <c:v>1.5610000000000001E-3</c:v>
                </c:pt>
                <c:pt idx="4892">
                  <c:v>1.604E-3</c:v>
                </c:pt>
                <c:pt idx="4893">
                  <c:v>1.593E-3</c:v>
                </c:pt>
                <c:pt idx="4894">
                  <c:v>1.572E-3</c:v>
                </c:pt>
                <c:pt idx="4895">
                  <c:v>1.593E-3</c:v>
                </c:pt>
                <c:pt idx="4896">
                  <c:v>1.604E-3</c:v>
                </c:pt>
                <c:pt idx="4897">
                  <c:v>1.5820000000000001E-3</c:v>
                </c:pt>
                <c:pt idx="4898">
                  <c:v>1.593E-3</c:v>
                </c:pt>
                <c:pt idx="4899">
                  <c:v>1.604E-3</c:v>
                </c:pt>
                <c:pt idx="4900">
                  <c:v>1.593E-3</c:v>
                </c:pt>
                <c:pt idx="4901">
                  <c:v>1.604E-3</c:v>
                </c:pt>
                <c:pt idx="4902">
                  <c:v>1.614E-3</c:v>
                </c:pt>
                <c:pt idx="4903">
                  <c:v>1.614E-3</c:v>
                </c:pt>
                <c:pt idx="4904">
                  <c:v>1.6249999999999999E-3</c:v>
                </c:pt>
                <c:pt idx="4905">
                  <c:v>1.6249999999999999E-3</c:v>
                </c:pt>
                <c:pt idx="4906">
                  <c:v>1.6459999999999999E-3</c:v>
                </c:pt>
                <c:pt idx="4907">
                  <c:v>1.6459999999999999E-3</c:v>
                </c:pt>
                <c:pt idx="4908">
                  <c:v>1.6459999999999999E-3</c:v>
                </c:pt>
                <c:pt idx="4909">
                  <c:v>1.6570000000000001E-3</c:v>
                </c:pt>
                <c:pt idx="4910">
                  <c:v>1.6570000000000001E-3</c:v>
                </c:pt>
                <c:pt idx="4911">
                  <c:v>1.678E-3</c:v>
                </c:pt>
                <c:pt idx="4912">
                  <c:v>1.678E-3</c:v>
                </c:pt>
                <c:pt idx="4913">
                  <c:v>1.6999999999999999E-3</c:v>
                </c:pt>
                <c:pt idx="4914">
                  <c:v>1.6999999999999999E-3</c:v>
                </c:pt>
                <c:pt idx="4915">
                  <c:v>1.7099999999999999E-3</c:v>
                </c:pt>
                <c:pt idx="4916">
                  <c:v>1.7210000000000001E-3</c:v>
                </c:pt>
                <c:pt idx="4917">
                  <c:v>1.732E-3</c:v>
                </c:pt>
                <c:pt idx="4918">
                  <c:v>1.753E-3</c:v>
                </c:pt>
                <c:pt idx="4919">
                  <c:v>1.753E-3</c:v>
                </c:pt>
                <c:pt idx="4920">
                  <c:v>1.7849999999999999E-3</c:v>
                </c:pt>
                <c:pt idx="4921">
                  <c:v>1.7849999999999999E-3</c:v>
                </c:pt>
                <c:pt idx="4922">
                  <c:v>1.807E-3</c:v>
                </c:pt>
                <c:pt idx="4923">
                  <c:v>1.817E-3</c:v>
                </c:pt>
                <c:pt idx="4924">
                  <c:v>1.817E-3</c:v>
                </c:pt>
                <c:pt idx="4925">
                  <c:v>1.8389999999999999E-3</c:v>
                </c:pt>
                <c:pt idx="4926">
                  <c:v>1.8600000000000001E-3</c:v>
                </c:pt>
                <c:pt idx="4927">
                  <c:v>1.8810000000000001E-3</c:v>
                </c:pt>
                <c:pt idx="4928">
                  <c:v>1.892E-3</c:v>
                </c:pt>
                <c:pt idx="4929">
                  <c:v>1.903E-3</c:v>
                </c:pt>
                <c:pt idx="4930">
                  <c:v>1.913E-3</c:v>
                </c:pt>
                <c:pt idx="4931">
                  <c:v>1.9239999999999999E-3</c:v>
                </c:pt>
                <c:pt idx="4932">
                  <c:v>1.9449999999999999E-3</c:v>
                </c:pt>
                <c:pt idx="4933">
                  <c:v>1.9559999999999998E-3</c:v>
                </c:pt>
                <c:pt idx="4934">
                  <c:v>1.977E-3</c:v>
                </c:pt>
                <c:pt idx="4935">
                  <c:v>1.9880000000000002E-3</c:v>
                </c:pt>
                <c:pt idx="4936">
                  <c:v>2.0200000000000001E-3</c:v>
                </c:pt>
                <c:pt idx="4937">
                  <c:v>2.0089999999999999E-3</c:v>
                </c:pt>
                <c:pt idx="4938">
                  <c:v>2.0409999999999998E-3</c:v>
                </c:pt>
                <c:pt idx="4939">
                  <c:v>2.0630000000000002E-3</c:v>
                </c:pt>
                <c:pt idx="4940">
                  <c:v>2.0409999999999998E-3</c:v>
                </c:pt>
                <c:pt idx="4941">
                  <c:v>2.0630000000000002E-3</c:v>
                </c:pt>
                <c:pt idx="4942">
                  <c:v>2.0839999999999999E-3</c:v>
                </c:pt>
                <c:pt idx="4943">
                  <c:v>2.1050000000000001E-3</c:v>
                </c:pt>
                <c:pt idx="4944">
                  <c:v>2.0950000000000001E-3</c:v>
                </c:pt>
                <c:pt idx="4945">
                  <c:v>2.1159999999999998E-3</c:v>
                </c:pt>
                <c:pt idx="4946">
                  <c:v>2.127E-3</c:v>
                </c:pt>
                <c:pt idx="4947">
                  <c:v>2.127E-3</c:v>
                </c:pt>
                <c:pt idx="4948">
                  <c:v>2.127E-3</c:v>
                </c:pt>
                <c:pt idx="4949">
                  <c:v>2.137E-3</c:v>
                </c:pt>
                <c:pt idx="4950">
                  <c:v>2.127E-3</c:v>
                </c:pt>
                <c:pt idx="4951">
                  <c:v>2.1589999999999999E-3</c:v>
                </c:pt>
                <c:pt idx="4952">
                  <c:v>2.1589999999999999E-3</c:v>
                </c:pt>
                <c:pt idx="4953">
                  <c:v>2.1480000000000002E-3</c:v>
                </c:pt>
                <c:pt idx="4954">
                  <c:v>2.1689999999999999E-3</c:v>
                </c:pt>
                <c:pt idx="4955">
                  <c:v>2.1689999999999999E-3</c:v>
                </c:pt>
                <c:pt idx="4956">
                  <c:v>2.1689999999999999E-3</c:v>
                </c:pt>
                <c:pt idx="4957">
                  <c:v>2.1689999999999999E-3</c:v>
                </c:pt>
                <c:pt idx="4958">
                  <c:v>2.1800000000000001E-3</c:v>
                </c:pt>
                <c:pt idx="4959">
                  <c:v>2.1689999999999999E-3</c:v>
                </c:pt>
                <c:pt idx="4960">
                  <c:v>2.1689999999999999E-3</c:v>
                </c:pt>
                <c:pt idx="4961">
                  <c:v>2.1480000000000002E-3</c:v>
                </c:pt>
                <c:pt idx="4962">
                  <c:v>2.1689999999999999E-3</c:v>
                </c:pt>
                <c:pt idx="4963">
                  <c:v>2.1689999999999999E-3</c:v>
                </c:pt>
                <c:pt idx="4964">
                  <c:v>2.1589999999999999E-3</c:v>
                </c:pt>
                <c:pt idx="4965">
                  <c:v>2.1589999999999999E-3</c:v>
                </c:pt>
                <c:pt idx="4966">
                  <c:v>2.1589999999999999E-3</c:v>
                </c:pt>
                <c:pt idx="4967">
                  <c:v>2.1589999999999999E-3</c:v>
                </c:pt>
                <c:pt idx="4968">
                  <c:v>2.1480000000000002E-3</c:v>
                </c:pt>
                <c:pt idx="4969">
                  <c:v>2.137E-3</c:v>
                </c:pt>
                <c:pt idx="4970">
                  <c:v>2.137E-3</c:v>
                </c:pt>
                <c:pt idx="4971">
                  <c:v>2.1159999999999998E-3</c:v>
                </c:pt>
                <c:pt idx="4972">
                  <c:v>2.127E-3</c:v>
                </c:pt>
                <c:pt idx="4973">
                  <c:v>2.127E-3</c:v>
                </c:pt>
                <c:pt idx="4974">
                  <c:v>2.1159999999999998E-3</c:v>
                </c:pt>
                <c:pt idx="4975">
                  <c:v>2.137E-3</c:v>
                </c:pt>
                <c:pt idx="4976">
                  <c:v>2.1159999999999998E-3</c:v>
                </c:pt>
                <c:pt idx="4977">
                  <c:v>2.1050000000000001E-3</c:v>
                </c:pt>
                <c:pt idx="4978">
                  <c:v>2.1159999999999998E-3</c:v>
                </c:pt>
                <c:pt idx="4979">
                  <c:v>2.0950000000000001E-3</c:v>
                </c:pt>
                <c:pt idx="4980">
                  <c:v>2.0950000000000001E-3</c:v>
                </c:pt>
                <c:pt idx="4981">
                  <c:v>2.1050000000000001E-3</c:v>
                </c:pt>
                <c:pt idx="4982">
                  <c:v>2.0839999999999999E-3</c:v>
                </c:pt>
                <c:pt idx="4983">
                  <c:v>2.0950000000000001E-3</c:v>
                </c:pt>
                <c:pt idx="4984">
                  <c:v>2.0630000000000002E-3</c:v>
                </c:pt>
                <c:pt idx="4985">
                  <c:v>2.0730000000000002E-3</c:v>
                </c:pt>
                <c:pt idx="4986">
                  <c:v>2.0730000000000002E-3</c:v>
                </c:pt>
                <c:pt idx="4987">
                  <c:v>2.0409999999999998E-3</c:v>
                </c:pt>
                <c:pt idx="4988">
                  <c:v>2.0409999999999998E-3</c:v>
                </c:pt>
                <c:pt idx="4989">
                  <c:v>2.0409999999999998E-3</c:v>
                </c:pt>
                <c:pt idx="4990">
                  <c:v>2.0309999999999998E-3</c:v>
                </c:pt>
                <c:pt idx="4991">
                  <c:v>2.0200000000000001E-3</c:v>
                </c:pt>
                <c:pt idx="4992">
                  <c:v>2.0200000000000001E-3</c:v>
                </c:pt>
                <c:pt idx="4993">
                  <c:v>2.0089999999999999E-3</c:v>
                </c:pt>
                <c:pt idx="4994">
                  <c:v>1.9989999999999999E-3</c:v>
                </c:pt>
                <c:pt idx="4995">
                  <c:v>1.977E-3</c:v>
                </c:pt>
                <c:pt idx="4996">
                  <c:v>1.977E-3</c:v>
                </c:pt>
                <c:pt idx="4997">
                  <c:v>1.9880000000000002E-3</c:v>
                </c:pt>
                <c:pt idx="4998">
                  <c:v>1.967E-3</c:v>
                </c:pt>
                <c:pt idx="4999">
                  <c:v>1.9449999999999999E-3</c:v>
                </c:pt>
                <c:pt idx="5000">
                  <c:v>1.9350000000000001E-3</c:v>
                </c:pt>
                <c:pt idx="5001">
                  <c:v>1.903E-3</c:v>
                </c:pt>
                <c:pt idx="5002">
                  <c:v>1.913E-3</c:v>
                </c:pt>
                <c:pt idx="5003">
                  <c:v>1.8810000000000001E-3</c:v>
                </c:pt>
                <c:pt idx="5004">
                  <c:v>1.8710000000000001E-3</c:v>
                </c:pt>
                <c:pt idx="5005">
                  <c:v>1.8600000000000001E-3</c:v>
                </c:pt>
                <c:pt idx="5006">
                  <c:v>1.8600000000000001E-3</c:v>
                </c:pt>
                <c:pt idx="5007">
                  <c:v>1.817E-3</c:v>
                </c:pt>
                <c:pt idx="5008">
                  <c:v>1.828E-3</c:v>
                </c:pt>
                <c:pt idx="5009">
                  <c:v>1.7960000000000001E-3</c:v>
                </c:pt>
                <c:pt idx="5010">
                  <c:v>1.7639999999999999E-3</c:v>
                </c:pt>
                <c:pt idx="5011">
                  <c:v>1.753E-3</c:v>
                </c:pt>
                <c:pt idx="5012">
                  <c:v>1.7420000000000001E-3</c:v>
                </c:pt>
                <c:pt idx="5013">
                  <c:v>1.7210000000000001E-3</c:v>
                </c:pt>
                <c:pt idx="5014">
                  <c:v>1.7099999999999999E-3</c:v>
                </c:pt>
                <c:pt idx="5015">
                  <c:v>1.6999999999999999E-3</c:v>
                </c:pt>
                <c:pt idx="5016">
                  <c:v>1.678E-3</c:v>
                </c:pt>
                <c:pt idx="5017">
                  <c:v>1.6459999999999999E-3</c:v>
                </c:pt>
                <c:pt idx="5018">
                  <c:v>1.6360000000000001E-3</c:v>
                </c:pt>
                <c:pt idx="5019">
                  <c:v>1.604E-3</c:v>
                </c:pt>
                <c:pt idx="5020">
                  <c:v>1.604E-3</c:v>
                </c:pt>
                <c:pt idx="5021">
                  <c:v>1.572E-3</c:v>
                </c:pt>
                <c:pt idx="5022">
                  <c:v>1.5499999999999999E-3</c:v>
                </c:pt>
                <c:pt idx="5023">
                  <c:v>1.5399999999999999E-3</c:v>
                </c:pt>
                <c:pt idx="5024">
                  <c:v>1.529E-3</c:v>
                </c:pt>
                <c:pt idx="5025">
                  <c:v>1.508E-3</c:v>
                </c:pt>
                <c:pt idx="5026">
                  <c:v>1.4859999999999999E-3</c:v>
                </c:pt>
                <c:pt idx="5027">
                  <c:v>1.4649999999999999E-3</c:v>
                </c:pt>
                <c:pt idx="5028">
                  <c:v>1.4649999999999999E-3</c:v>
                </c:pt>
                <c:pt idx="5029">
                  <c:v>1.433E-3</c:v>
                </c:pt>
                <c:pt idx="5030">
                  <c:v>1.4220000000000001E-3</c:v>
                </c:pt>
                <c:pt idx="5031">
                  <c:v>1.4220000000000001E-3</c:v>
                </c:pt>
                <c:pt idx="5032">
                  <c:v>1.39E-3</c:v>
                </c:pt>
                <c:pt idx="5033">
                  <c:v>1.369E-3</c:v>
                </c:pt>
                <c:pt idx="5034">
                  <c:v>1.3799999999999999E-3</c:v>
                </c:pt>
                <c:pt idx="5035">
                  <c:v>1.348E-3</c:v>
                </c:pt>
                <c:pt idx="5036">
                  <c:v>1.3370000000000001E-3</c:v>
                </c:pt>
                <c:pt idx="5037">
                  <c:v>1.3159999999999999E-3</c:v>
                </c:pt>
                <c:pt idx="5038">
                  <c:v>1.305E-3</c:v>
                </c:pt>
                <c:pt idx="5039">
                  <c:v>1.294E-3</c:v>
                </c:pt>
                <c:pt idx="5040">
                  <c:v>1.305E-3</c:v>
                </c:pt>
                <c:pt idx="5041">
                  <c:v>1.284E-3</c:v>
                </c:pt>
                <c:pt idx="5042">
                  <c:v>1.284E-3</c:v>
                </c:pt>
                <c:pt idx="5043">
                  <c:v>1.2520000000000001E-3</c:v>
                </c:pt>
                <c:pt idx="5044">
                  <c:v>1.2520000000000001E-3</c:v>
                </c:pt>
                <c:pt idx="5045">
                  <c:v>1.2520000000000001E-3</c:v>
                </c:pt>
                <c:pt idx="5046">
                  <c:v>1.2409999999999999E-3</c:v>
                </c:pt>
                <c:pt idx="5047">
                  <c:v>1.2520000000000001E-3</c:v>
                </c:pt>
                <c:pt idx="5048">
                  <c:v>1.209E-3</c:v>
                </c:pt>
                <c:pt idx="5049">
                  <c:v>1.2199999999999999E-3</c:v>
                </c:pt>
                <c:pt idx="5050">
                  <c:v>1.209E-3</c:v>
                </c:pt>
                <c:pt idx="5051">
                  <c:v>1.209E-3</c:v>
                </c:pt>
                <c:pt idx="5052">
                  <c:v>1.188E-3</c:v>
                </c:pt>
                <c:pt idx="5053">
                  <c:v>1.1980000000000001E-3</c:v>
                </c:pt>
                <c:pt idx="5054">
                  <c:v>1.1770000000000001E-3</c:v>
                </c:pt>
                <c:pt idx="5055">
                  <c:v>1.188E-3</c:v>
                </c:pt>
                <c:pt idx="5056">
                  <c:v>1.1659999999999999E-3</c:v>
                </c:pt>
                <c:pt idx="5057">
                  <c:v>1.1659999999999999E-3</c:v>
                </c:pt>
                <c:pt idx="5058">
                  <c:v>1.124E-3</c:v>
                </c:pt>
                <c:pt idx="5059">
                  <c:v>1.145E-3</c:v>
                </c:pt>
                <c:pt idx="5060">
                  <c:v>1.124E-3</c:v>
                </c:pt>
                <c:pt idx="5061">
                  <c:v>1.124E-3</c:v>
                </c:pt>
                <c:pt idx="5062">
                  <c:v>1.1130000000000001E-3</c:v>
                </c:pt>
                <c:pt idx="5063">
                  <c:v>1.1130000000000001E-3</c:v>
                </c:pt>
                <c:pt idx="5064">
                  <c:v>1.0920000000000001E-3</c:v>
                </c:pt>
                <c:pt idx="5065">
                  <c:v>1.0920000000000001E-3</c:v>
                </c:pt>
                <c:pt idx="5066">
                  <c:v>1.0920000000000001E-3</c:v>
                </c:pt>
                <c:pt idx="5067">
                  <c:v>1.07E-3</c:v>
                </c:pt>
                <c:pt idx="5068">
                  <c:v>1.06E-3</c:v>
                </c:pt>
                <c:pt idx="5069">
                  <c:v>1.049E-3</c:v>
                </c:pt>
                <c:pt idx="5070">
                  <c:v>1.049E-3</c:v>
                </c:pt>
                <c:pt idx="5071">
                  <c:v>1.0380000000000001E-3</c:v>
                </c:pt>
                <c:pt idx="5072">
                  <c:v>1.0380000000000001E-3</c:v>
                </c:pt>
                <c:pt idx="5073">
                  <c:v>1.049E-3</c:v>
                </c:pt>
                <c:pt idx="5074">
                  <c:v>1.0380000000000001E-3</c:v>
                </c:pt>
                <c:pt idx="5075">
                  <c:v>1.0169999999999999E-3</c:v>
                </c:pt>
                <c:pt idx="5076">
                  <c:v>1.0059999999999999E-3</c:v>
                </c:pt>
                <c:pt idx="5077">
                  <c:v>9.9599999999999992E-4</c:v>
                </c:pt>
                <c:pt idx="5078">
                  <c:v>1.0059999999999999E-3</c:v>
                </c:pt>
                <c:pt idx="5079">
                  <c:v>9.9599999999999992E-4</c:v>
                </c:pt>
                <c:pt idx="5080">
                  <c:v>9.9599999999999992E-4</c:v>
                </c:pt>
                <c:pt idx="5081">
                  <c:v>1.0059999999999999E-3</c:v>
                </c:pt>
                <c:pt idx="5082">
                  <c:v>9.8499999999999998E-4</c:v>
                </c:pt>
                <c:pt idx="5083">
                  <c:v>9.9599999999999992E-4</c:v>
                </c:pt>
                <c:pt idx="5084">
                  <c:v>9.8499999999999998E-4</c:v>
                </c:pt>
                <c:pt idx="5085">
                  <c:v>9.7400000000000004E-4</c:v>
                </c:pt>
                <c:pt idx="5086">
                  <c:v>9.7400000000000004E-4</c:v>
                </c:pt>
                <c:pt idx="5087">
                  <c:v>9.8499999999999998E-4</c:v>
                </c:pt>
                <c:pt idx="5088">
                  <c:v>9.7400000000000004E-4</c:v>
                </c:pt>
                <c:pt idx="5089">
                  <c:v>9.8499999999999998E-4</c:v>
                </c:pt>
                <c:pt idx="5090">
                  <c:v>9.8499999999999998E-4</c:v>
                </c:pt>
                <c:pt idx="5091">
                  <c:v>9.7400000000000004E-4</c:v>
                </c:pt>
                <c:pt idx="5092">
                  <c:v>9.9599999999999992E-4</c:v>
                </c:pt>
                <c:pt idx="5093">
                  <c:v>9.8499999999999998E-4</c:v>
                </c:pt>
                <c:pt idx="5094">
                  <c:v>1.0059999999999999E-3</c:v>
                </c:pt>
                <c:pt idx="5095">
                  <c:v>9.8499999999999998E-4</c:v>
                </c:pt>
                <c:pt idx="5096">
                  <c:v>1.0169999999999999E-3</c:v>
                </c:pt>
                <c:pt idx="5097">
                  <c:v>1.0280000000000001E-3</c:v>
                </c:pt>
                <c:pt idx="5098">
                  <c:v>1.0059999999999999E-3</c:v>
                </c:pt>
                <c:pt idx="5099">
                  <c:v>1.0280000000000001E-3</c:v>
                </c:pt>
                <c:pt idx="5100">
                  <c:v>1.0280000000000001E-3</c:v>
                </c:pt>
                <c:pt idx="5101">
                  <c:v>1.0280000000000001E-3</c:v>
                </c:pt>
                <c:pt idx="5102">
                  <c:v>1.0380000000000001E-3</c:v>
                </c:pt>
                <c:pt idx="5103">
                  <c:v>1.049E-3</c:v>
                </c:pt>
                <c:pt idx="5104">
                  <c:v>1.06E-3</c:v>
                </c:pt>
                <c:pt idx="5105">
                  <c:v>1.06E-3</c:v>
                </c:pt>
                <c:pt idx="5106">
                  <c:v>1.07E-3</c:v>
                </c:pt>
                <c:pt idx="5107">
                  <c:v>1.0809999999999999E-3</c:v>
                </c:pt>
                <c:pt idx="5108">
                  <c:v>1.0920000000000001E-3</c:v>
                </c:pt>
                <c:pt idx="5109">
                  <c:v>1.0809999999999999E-3</c:v>
                </c:pt>
                <c:pt idx="5110">
                  <c:v>1.0920000000000001E-3</c:v>
                </c:pt>
                <c:pt idx="5111">
                  <c:v>1.0920000000000001E-3</c:v>
                </c:pt>
                <c:pt idx="5112">
                  <c:v>1.1130000000000001E-3</c:v>
                </c:pt>
                <c:pt idx="5113">
                  <c:v>1.1019999999999999E-3</c:v>
                </c:pt>
                <c:pt idx="5114">
                  <c:v>1.1130000000000001E-3</c:v>
                </c:pt>
                <c:pt idx="5115">
                  <c:v>1.1130000000000001E-3</c:v>
                </c:pt>
                <c:pt idx="5116">
                  <c:v>1.134E-3</c:v>
                </c:pt>
                <c:pt idx="5117">
                  <c:v>1.134E-3</c:v>
                </c:pt>
                <c:pt idx="5118">
                  <c:v>1.145E-3</c:v>
                </c:pt>
                <c:pt idx="5119">
                  <c:v>1.145E-3</c:v>
                </c:pt>
                <c:pt idx="5120">
                  <c:v>1.145E-3</c:v>
                </c:pt>
                <c:pt idx="5121">
                  <c:v>1.1559999999999999E-3</c:v>
                </c:pt>
                <c:pt idx="5122">
                  <c:v>1.1659999999999999E-3</c:v>
                </c:pt>
                <c:pt idx="5123">
                  <c:v>1.1559999999999999E-3</c:v>
                </c:pt>
                <c:pt idx="5124">
                  <c:v>1.1659999999999999E-3</c:v>
                </c:pt>
                <c:pt idx="5125">
                  <c:v>1.1559999999999999E-3</c:v>
                </c:pt>
                <c:pt idx="5126">
                  <c:v>1.1659999999999999E-3</c:v>
                </c:pt>
                <c:pt idx="5127">
                  <c:v>1.1559999999999999E-3</c:v>
                </c:pt>
                <c:pt idx="5128">
                  <c:v>1.1770000000000001E-3</c:v>
                </c:pt>
                <c:pt idx="5129">
                  <c:v>1.1659999999999999E-3</c:v>
                </c:pt>
                <c:pt idx="5130">
                  <c:v>1.188E-3</c:v>
                </c:pt>
                <c:pt idx="5131">
                  <c:v>1.1770000000000001E-3</c:v>
                </c:pt>
                <c:pt idx="5132">
                  <c:v>1.1980000000000001E-3</c:v>
                </c:pt>
                <c:pt idx="5133">
                  <c:v>1.188E-3</c:v>
                </c:pt>
                <c:pt idx="5134">
                  <c:v>1.1980000000000001E-3</c:v>
                </c:pt>
                <c:pt idx="5135">
                  <c:v>1.188E-3</c:v>
                </c:pt>
                <c:pt idx="5136">
                  <c:v>1.188E-3</c:v>
                </c:pt>
                <c:pt idx="5137">
                  <c:v>1.188E-3</c:v>
                </c:pt>
                <c:pt idx="5138">
                  <c:v>1.1980000000000001E-3</c:v>
                </c:pt>
                <c:pt idx="5139">
                  <c:v>1.1980000000000001E-3</c:v>
                </c:pt>
                <c:pt idx="5140">
                  <c:v>1.209E-3</c:v>
                </c:pt>
                <c:pt idx="5141">
                  <c:v>1.209E-3</c:v>
                </c:pt>
                <c:pt idx="5142">
                  <c:v>1.2199999999999999E-3</c:v>
                </c:pt>
                <c:pt idx="5143">
                  <c:v>1.23E-3</c:v>
                </c:pt>
                <c:pt idx="5144">
                  <c:v>1.2409999999999999E-3</c:v>
                </c:pt>
                <c:pt idx="5145">
                  <c:v>1.23E-3</c:v>
                </c:pt>
                <c:pt idx="5146">
                  <c:v>1.2520000000000001E-3</c:v>
                </c:pt>
                <c:pt idx="5147">
                  <c:v>1.2409999999999999E-3</c:v>
                </c:pt>
                <c:pt idx="5148">
                  <c:v>1.2409999999999999E-3</c:v>
                </c:pt>
                <c:pt idx="5149">
                  <c:v>1.2620000000000001E-3</c:v>
                </c:pt>
                <c:pt idx="5150">
                  <c:v>1.2620000000000001E-3</c:v>
                </c:pt>
                <c:pt idx="5151">
                  <c:v>1.273E-3</c:v>
                </c:pt>
                <c:pt idx="5152">
                  <c:v>1.273E-3</c:v>
                </c:pt>
                <c:pt idx="5153">
                  <c:v>1.294E-3</c:v>
                </c:pt>
                <c:pt idx="5154">
                  <c:v>1.294E-3</c:v>
                </c:pt>
                <c:pt idx="5155">
                  <c:v>1.294E-3</c:v>
                </c:pt>
                <c:pt idx="5156">
                  <c:v>1.305E-3</c:v>
                </c:pt>
                <c:pt idx="5157">
                  <c:v>1.305E-3</c:v>
                </c:pt>
                <c:pt idx="5158">
                  <c:v>1.3259999999999999E-3</c:v>
                </c:pt>
                <c:pt idx="5159">
                  <c:v>1.3159999999999999E-3</c:v>
                </c:pt>
                <c:pt idx="5160">
                  <c:v>1.3259999999999999E-3</c:v>
                </c:pt>
                <c:pt idx="5161">
                  <c:v>1.3259999999999999E-3</c:v>
                </c:pt>
                <c:pt idx="5162">
                  <c:v>1.358E-3</c:v>
                </c:pt>
                <c:pt idx="5163">
                  <c:v>1.369E-3</c:v>
                </c:pt>
                <c:pt idx="5164">
                  <c:v>1.348E-3</c:v>
                </c:pt>
                <c:pt idx="5165">
                  <c:v>1.369E-3</c:v>
                </c:pt>
                <c:pt idx="5166">
                  <c:v>1.369E-3</c:v>
                </c:pt>
                <c:pt idx="5167">
                  <c:v>1.3799999999999999E-3</c:v>
                </c:pt>
                <c:pt idx="5168">
                  <c:v>1.39E-3</c:v>
                </c:pt>
                <c:pt idx="5169">
                  <c:v>1.4009999999999999E-3</c:v>
                </c:pt>
                <c:pt idx="5170">
                  <c:v>1.4009999999999999E-3</c:v>
                </c:pt>
                <c:pt idx="5171">
                  <c:v>1.39E-3</c:v>
                </c:pt>
                <c:pt idx="5172">
                  <c:v>1.39E-3</c:v>
                </c:pt>
                <c:pt idx="5173">
                  <c:v>1.4120000000000001E-3</c:v>
                </c:pt>
                <c:pt idx="5174">
                  <c:v>1.4120000000000001E-3</c:v>
                </c:pt>
                <c:pt idx="5175">
                  <c:v>1.4120000000000001E-3</c:v>
                </c:pt>
                <c:pt idx="5176">
                  <c:v>1.4120000000000001E-3</c:v>
                </c:pt>
                <c:pt idx="5177">
                  <c:v>1.4120000000000001E-3</c:v>
                </c:pt>
                <c:pt idx="5178">
                  <c:v>1.4009999999999999E-3</c:v>
                </c:pt>
                <c:pt idx="5179">
                  <c:v>1.4009999999999999E-3</c:v>
                </c:pt>
                <c:pt idx="5180">
                  <c:v>1.4120000000000001E-3</c:v>
                </c:pt>
                <c:pt idx="5181">
                  <c:v>1.39E-3</c:v>
                </c:pt>
                <c:pt idx="5182">
                  <c:v>1.4009999999999999E-3</c:v>
                </c:pt>
                <c:pt idx="5183">
                  <c:v>1.4120000000000001E-3</c:v>
                </c:pt>
                <c:pt idx="5184">
                  <c:v>1.4009999999999999E-3</c:v>
                </c:pt>
                <c:pt idx="5185">
                  <c:v>1.4009999999999999E-3</c:v>
                </c:pt>
                <c:pt idx="5186">
                  <c:v>1.4120000000000001E-3</c:v>
                </c:pt>
                <c:pt idx="5187">
                  <c:v>1.39E-3</c:v>
                </c:pt>
                <c:pt idx="5188">
                  <c:v>1.4120000000000001E-3</c:v>
                </c:pt>
                <c:pt idx="5189">
                  <c:v>1.4009999999999999E-3</c:v>
                </c:pt>
                <c:pt idx="5190">
                  <c:v>1.369E-3</c:v>
                </c:pt>
                <c:pt idx="5191">
                  <c:v>1.39E-3</c:v>
                </c:pt>
                <c:pt idx="5192">
                  <c:v>1.3799999999999999E-3</c:v>
                </c:pt>
                <c:pt idx="5193">
                  <c:v>1.369E-3</c:v>
                </c:pt>
                <c:pt idx="5194">
                  <c:v>1.369E-3</c:v>
                </c:pt>
                <c:pt idx="5195">
                  <c:v>1.369E-3</c:v>
                </c:pt>
                <c:pt idx="5196">
                  <c:v>1.369E-3</c:v>
                </c:pt>
                <c:pt idx="5197">
                  <c:v>1.348E-3</c:v>
                </c:pt>
                <c:pt idx="5198">
                  <c:v>1.369E-3</c:v>
                </c:pt>
                <c:pt idx="5199">
                  <c:v>1.358E-3</c:v>
                </c:pt>
                <c:pt idx="5200">
                  <c:v>1.369E-3</c:v>
                </c:pt>
                <c:pt idx="5201">
                  <c:v>1.369E-3</c:v>
                </c:pt>
                <c:pt idx="5202">
                  <c:v>1.3799999999999999E-3</c:v>
                </c:pt>
                <c:pt idx="5203">
                  <c:v>1.348E-3</c:v>
                </c:pt>
                <c:pt idx="5204">
                  <c:v>1.369E-3</c:v>
                </c:pt>
                <c:pt idx="5205">
                  <c:v>1.3799999999999999E-3</c:v>
                </c:pt>
                <c:pt idx="5206">
                  <c:v>1.369E-3</c:v>
                </c:pt>
                <c:pt idx="5207">
                  <c:v>1.369E-3</c:v>
                </c:pt>
                <c:pt idx="5208">
                  <c:v>1.358E-3</c:v>
                </c:pt>
                <c:pt idx="5209">
                  <c:v>1.348E-3</c:v>
                </c:pt>
                <c:pt idx="5210">
                  <c:v>1.348E-3</c:v>
                </c:pt>
                <c:pt idx="5211">
                  <c:v>1.358E-3</c:v>
                </c:pt>
                <c:pt idx="5212">
                  <c:v>1.348E-3</c:v>
                </c:pt>
                <c:pt idx="5213">
                  <c:v>1.358E-3</c:v>
                </c:pt>
                <c:pt idx="5214">
                  <c:v>1.358E-3</c:v>
                </c:pt>
                <c:pt idx="5215">
                  <c:v>1.358E-3</c:v>
                </c:pt>
                <c:pt idx="5216">
                  <c:v>1.369E-3</c:v>
                </c:pt>
                <c:pt idx="5217">
                  <c:v>1.369E-3</c:v>
                </c:pt>
                <c:pt idx="5218">
                  <c:v>1.358E-3</c:v>
                </c:pt>
                <c:pt idx="5219">
                  <c:v>1.348E-3</c:v>
                </c:pt>
                <c:pt idx="5220">
                  <c:v>1.369E-3</c:v>
                </c:pt>
                <c:pt idx="5221">
                  <c:v>1.369E-3</c:v>
                </c:pt>
                <c:pt idx="5222">
                  <c:v>1.369E-3</c:v>
                </c:pt>
                <c:pt idx="5223">
                  <c:v>1.369E-3</c:v>
                </c:pt>
                <c:pt idx="5224">
                  <c:v>1.348E-3</c:v>
                </c:pt>
                <c:pt idx="5225">
                  <c:v>1.3370000000000001E-3</c:v>
                </c:pt>
                <c:pt idx="5226">
                  <c:v>1.369E-3</c:v>
                </c:pt>
                <c:pt idx="5227">
                  <c:v>1.348E-3</c:v>
                </c:pt>
                <c:pt idx="5228">
                  <c:v>1.348E-3</c:v>
                </c:pt>
                <c:pt idx="5229">
                  <c:v>1.3370000000000001E-3</c:v>
                </c:pt>
                <c:pt idx="5230">
                  <c:v>1.3370000000000001E-3</c:v>
                </c:pt>
                <c:pt idx="5231">
                  <c:v>1.3370000000000001E-3</c:v>
                </c:pt>
                <c:pt idx="5232">
                  <c:v>1.3259999999999999E-3</c:v>
                </c:pt>
                <c:pt idx="5233">
                  <c:v>1.3159999999999999E-3</c:v>
                </c:pt>
                <c:pt idx="5234">
                  <c:v>1.3159999999999999E-3</c:v>
                </c:pt>
                <c:pt idx="5235">
                  <c:v>1.305E-3</c:v>
                </c:pt>
                <c:pt idx="5236">
                  <c:v>1.294E-3</c:v>
                </c:pt>
                <c:pt idx="5237">
                  <c:v>1.305E-3</c:v>
                </c:pt>
                <c:pt idx="5238">
                  <c:v>1.294E-3</c:v>
                </c:pt>
                <c:pt idx="5239">
                  <c:v>1.294E-3</c:v>
                </c:pt>
                <c:pt idx="5240">
                  <c:v>1.273E-3</c:v>
                </c:pt>
                <c:pt idx="5241">
                  <c:v>1.2620000000000001E-3</c:v>
                </c:pt>
                <c:pt idx="5242">
                  <c:v>1.2620000000000001E-3</c:v>
                </c:pt>
                <c:pt idx="5243">
                  <c:v>1.2520000000000001E-3</c:v>
                </c:pt>
                <c:pt idx="5244">
                  <c:v>1.23E-3</c:v>
                </c:pt>
                <c:pt idx="5245">
                  <c:v>1.23E-3</c:v>
                </c:pt>
                <c:pt idx="5246">
                  <c:v>1.2199999999999999E-3</c:v>
                </c:pt>
                <c:pt idx="5247">
                  <c:v>1.2199999999999999E-3</c:v>
                </c:pt>
                <c:pt idx="5248">
                  <c:v>1.209E-3</c:v>
                </c:pt>
                <c:pt idx="5249">
                  <c:v>1.1980000000000001E-3</c:v>
                </c:pt>
                <c:pt idx="5250">
                  <c:v>1.1980000000000001E-3</c:v>
                </c:pt>
                <c:pt idx="5251">
                  <c:v>1.1770000000000001E-3</c:v>
                </c:pt>
                <c:pt idx="5252">
                  <c:v>1.1659999999999999E-3</c:v>
                </c:pt>
                <c:pt idx="5253">
                  <c:v>1.1559999999999999E-3</c:v>
                </c:pt>
                <c:pt idx="5254">
                  <c:v>1.1559999999999999E-3</c:v>
                </c:pt>
                <c:pt idx="5255">
                  <c:v>1.1659999999999999E-3</c:v>
                </c:pt>
                <c:pt idx="5256">
                  <c:v>1.134E-3</c:v>
                </c:pt>
                <c:pt idx="5257">
                  <c:v>1.124E-3</c:v>
                </c:pt>
                <c:pt idx="5258">
                  <c:v>1.1130000000000001E-3</c:v>
                </c:pt>
                <c:pt idx="5259">
                  <c:v>1.1019999999999999E-3</c:v>
                </c:pt>
                <c:pt idx="5260">
                  <c:v>1.1130000000000001E-3</c:v>
                </c:pt>
                <c:pt idx="5261">
                  <c:v>1.1130000000000001E-3</c:v>
                </c:pt>
                <c:pt idx="5262">
                  <c:v>1.1019999999999999E-3</c:v>
                </c:pt>
                <c:pt idx="5263">
                  <c:v>1.0920000000000001E-3</c:v>
                </c:pt>
                <c:pt idx="5264">
                  <c:v>1.1019999999999999E-3</c:v>
                </c:pt>
                <c:pt idx="5265">
                  <c:v>1.0809999999999999E-3</c:v>
                </c:pt>
                <c:pt idx="5266">
                  <c:v>1.0920000000000001E-3</c:v>
                </c:pt>
                <c:pt idx="5267">
                  <c:v>1.07E-3</c:v>
                </c:pt>
                <c:pt idx="5268">
                  <c:v>1.0809999999999999E-3</c:v>
                </c:pt>
                <c:pt idx="5269">
                  <c:v>1.0809999999999999E-3</c:v>
                </c:pt>
                <c:pt idx="5270">
                  <c:v>1.06E-3</c:v>
                </c:pt>
                <c:pt idx="5271">
                  <c:v>1.0809999999999999E-3</c:v>
                </c:pt>
                <c:pt idx="5272">
                  <c:v>1.07E-3</c:v>
                </c:pt>
                <c:pt idx="5273">
                  <c:v>1.0809999999999999E-3</c:v>
                </c:pt>
                <c:pt idx="5274">
                  <c:v>1.07E-3</c:v>
                </c:pt>
                <c:pt idx="5275">
                  <c:v>1.06E-3</c:v>
                </c:pt>
                <c:pt idx="5276">
                  <c:v>1.06E-3</c:v>
                </c:pt>
                <c:pt idx="5277">
                  <c:v>1.07E-3</c:v>
                </c:pt>
                <c:pt idx="5278">
                  <c:v>1.06E-3</c:v>
                </c:pt>
                <c:pt idx="5279">
                  <c:v>1.049E-3</c:v>
                </c:pt>
                <c:pt idx="5280">
                  <c:v>1.0380000000000001E-3</c:v>
                </c:pt>
                <c:pt idx="5281">
                  <c:v>1.0380000000000001E-3</c:v>
                </c:pt>
                <c:pt idx="5282">
                  <c:v>1.049E-3</c:v>
                </c:pt>
                <c:pt idx="5283">
                  <c:v>1.0380000000000001E-3</c:v>
                </c:pt>
                <c:pt idx="5284">
                  <c:v>1.0280000000000001E-3</c:v>
                </c:pt>
                <c:pt idx="5285">
                  <c:v>1.0280000000000001E-3</c:v>
                </c:pt>
                <c:pt idx="5286">
                  <c:v>1.0169999999999999E-3</c:v>
                </c:pt>
                <c:pt idx="5287">
                  <c:v>1.0059999999999999E-3</c:v>
                </c:pt>
                <c:pt idx="5288">
                  <c:v>1.0280000000000001E-3</c:v>
                </c:pt>
                <c:pt idx="5289">
                  <c:v>1.0059999999999999E-3</c:v>
                </c:pt>
                <c:pt idx="5290">
                  <c:v>1.0059999999999999E-3</c:v>
                </c:pt>
                <c:pt idx="5291">
                  <c:v>9.9599999999999992E-4</c:v>
                </c:pt>
                <c:pt idx="5292">
                  <c:v>9.9599999999999992E-4</c:v>
                </c:pt>
                <c:pt idx="5293">
                  <c:v>9.7400000000000004E-4</c:v>
                </c:pt>
                <c:pt idx="5294">
                  <c:v>9.9599999999999992E-4</c:v>
                </c:pt>
                <c:pt idx="5295">
                  <c:v>9.7400000000000004E-4</c:v>
                </c:pt>
                <c:pt idx="5296">
                  <c:v>9.7400000000000004E-4</c:v>
                </c:pt>
                <c:pt idx="5297">
                  <c:v>9.6400000000000001E-4</c:v>
                </c:pt>
                <c:pt idx="5298">
                  <c:v>9.6400000000000001E-4</c:v>
                </c:pt>
                <c:pt idx="5299">
                  <c:v>9.6400000000000001E-4</c:v>
                </c:pt>
                <c:pt idx="5300">
                  <c:v>9.5299999999999996E-4</c:v>
                </c:pt>
                <c:pt idx="5301">
                  <c:v>9.5299999999999996E-4</c:v>
                </c:pt>
                <c:pt idx="5302">
                  <c:v>9.5299999999999996E-4</c:v>
                </c:pt>
                <c:pt idx="5303">
                  <c:v>9.3199999999999999E-4</c:v>
                </c:pt>
                <c:pt idx="5304">
                  <c:v>9.4200000000000002E-4</c:v>
                </c:pt>
                <c:pt idx="5305">
                  <c:v>9.3199999999999999E-4</c:v>
                </c:pt>
                <c:pt idx="5306">
                  <c:v>9.2100000000000005E-4</c:v>
                </c:pt>
                <c:pt idx="5307">
                  <c:v>9.1E-4</c:v>
                </c:pt>
                <c:pt idx="5308">
                  <c:v>9.2100000000000005E-4</c:v>
                </c:pt>
                <c:pt idx="5309">
                  <c:v>9.1E-4</c:v>
                </c:pt>
                <c:pt idx="5310">
                  <c:v>9.1E-4</c:v>
                </c:pt>
                <c:pt idx="5311">
                  <c:v>8.9999999999999998E-4</c:v>
                </c:pt>
                <c:pt idx="5312">
                  <c:v>9.2100000000000005E-4</c:v>
                </c:pt>
                <c:pt idx="5313">
                  <c:v>8.9999999999999998E-4</c:v>
                </c:pt>
                <c:pt idx="5314">
                  <c:v>9.1E-4</c:v>
                </c:pt>
                <c:pt idx="5315">
                  <c:v>8.9999999999999998E-4</c:v>
                </c:pt>
                <c:pt idx="5316">
                  <c:v>9.1E-4</c:v>
                </c:pt>
                <c:pt idx="5317">
                  <c:v>8.9999999999999998E-4</c:v>
                </c:pt>
                <c:pt idx="5318">
                  <c:v>9.1E-4</c:v>
                </c:pt>
                <c:pt idx="5319">
                  <c:v>8.9999999999999998E-4</c:v>
                </c:pt>
                <c:pt idx="5320">
                  <c:v>9.2100000000000005E-4</c:v>
                </c:pt>
                <c:pt idx="5321">
                  <c:v>9.3199999999999999E-4</c:v>
                </c:pt>
                <c:pt idx="5322">
                  <c:v>9.1E-4</c:v>
                </c:pt>
                <c:pt idx="5323">
                  <c:v>9.2100000000000005E-4</c:v>
                </c:pt>
                <c:pt idx="5324">
                  <c:v>9.4200000000000002E-4</c:v>
                </c:pt>
                <c:pt idx="5325">
                  <c:v>9.4200000000000002E-4</c:v>
                </c:pt>
                <c:pt idx="5326">
                  <c:v>9.5299999999999996E-4</c:v>
                </c:pt>
                <c:pt idx="5327">
                  <c:v>9.4200000000000002E-4</c:v>
                </c:pt>
                <c:pt idx="5328">
                  <c:v>9.5299999999999996E-4</c:v>
                </c:pt>
                <c:pt idx="5329">
                  <c:v>9.6400000000000001E-4</c:v>
                </c:pt>
                <c:pt idx="5330">
                  <c:v>9.6400000000000001E-4</c:v>
                </c:pt>
                <c:pt idx="5331">
                  <c:v>9.7400000000000004E-4</c:v>
                </c:pt>
                <c:pt idx="5332">
                  <c:v>9.8499999999999998E-4</c:v>
                </c:pt>
                <c:pt idx="5333">
                  <c:v>9.8499999999999998E-4</c:v>
                </c:pt>
                <c:pt idx="5334">
                  <c:v>9.9599999999999992E-4</c:v>
                </c:pt>
                <c:pt idx="5335">
                  <c:v>9.9599999999999992E-4</c:v>
                </c:pt>
                <c:pt idx="5336">
                  <c:v>1.0059999999999999E-3</c:v>
                </c:pt>
                <c:pt idx="5337">
                  <c:v>1.0380000000000001E-3</c:v>
                </c:pt>
                <c:pt idx="5338">
                  <c:v>1.0280000000000001E-3</c:v>
                </c:pt>
                <c:pt idx="5339">
                  <c:v>1.0169999999999999E-3</c:v>
                </c:pt>
                <c:pt idx="5340">
                  <c:v>1.0380000000000001E-3</c:v>
                </c:pt>
                <c:pt idx="5341">
                  <c:v>1.049E-3</c:v>
                </c:pt>
                <c:pt idx="5342">
                  <c:v>1.049E-3</c:v>
                </c:pt>
                <c:pt idx="5343">
                  <c:v>1.06E-3</c:v>
                </c:pt>
                <c:pt idx="5344">
                  <c:v>1.06E-3</c:v>
                </c:pt>
                <c:pt idx="5345">
                  <c:v>1.07E-3</c:v>
                </c:pt>
                <c:pt idx="5346">
                  <c:v>1.0809999999999999E-3</c:v>
                </c:pt>
                <c:pt idx="5347">
                  <c:v>1.0809999999999999E-3</c:v>
                </c:pt>
                <c:pt idx="5348">
                  <c:v>1.0809999999999999E-3</c:v>
                </c:pt>
                <c:pt idx="5349">
                  <c:v>1.0809999999999999E-3</c:v>
                </c:pt>
                <c:pt idx="5350">
                  <c:v>1.0920000000000001E-3</c:v>
                </c:pt>
                <c:pt idx="5351">
                  <c:v>1.0920000000000001E-3</c:v>
                </c:pt>
                <c:pt idx="5352">
                  <c:v>1.1019999999999999E-3</c:v>
                </c:pt>
                <c:pt idx="5353">
                  <c:v>1.1130000000000001E-3</c:v>
                </c:pt>
                <c:pt idx="5354">
                  <c:v>1.1130000000000001E-3</c:v>
                </c:pt>
                <c:pt idx="5355">
                  <c:v>1.124E-3</c:v>
                </c:pt>
                <c:pt idx="5356">
                  <c:v>1.1130000000000001E-3</c:v>
                </c:pt>
                <c:pt idx="5357">
                  <c:v>1.1130000000000001E-3</c:v>
                </c:pt>
                <c:pt idx="5358">
                  <c:v>1.1130000000000001E-3</c:v>
                </c:pt>
                <c:pt idx="5359">
                  <c:v>1.124E-3</c:v>
                </c:pt>
                <c:pt idx="5360">
                  <c:v>1.134E-3</c:v>
                </c:pt>
                <c:pt idx="5361">
                  <c:v>1.134E-3</c:v>
                </c:pt>
                <c:pt idx="5362">
                  <c:v>1.145E-3</c:v>
                </c:pt>
                <c:pt idx="5363">
                  <c:v>1.145E-3</c:v>
                </c:pt>
                <c:pt idx="5364">
                  <c:v>1.1659999999999999E-3</c:v>
                </c:pt>
                <c:pt idx="5365">
                  <c:v>1.1559999999999999E-3</c:v>
                </c:pt>
                <c:pt idx="5366">
                  <c:v>1.1770000000000001E-3</c:v>
                </c:pt>
                <c:pt idx="5367">
                  <c:v>1.1659999999999999E-3</c:v>
                </c:pt>
                <c:pt idx="5368">
                  <c:v>1.1659999999999999E-3</c:v>
                </c:pt>
                <c:pt idx="5369">
                  <c:v>1.1659999999999999E-3</c:v>
                </c:pt>
                <c:pt idx="5370">
                  <c:v>1.188E-3</c:v>
                </c:pt>
                <c:pt idx="5371">
                  <c:v>1.188E-3</c:v>
                </c:pt>
                <c:pt idx="5372">
                  <c:v>1.1980000000000001E-3</c:v>
                </c:pt>
                <c:pt idx="5373">
                  <c:v>1.209E-3</c:v>
                </c:pt>
                <c:pt idx="5374">
                  <c:v>1.209E-3</c:v>
                </c:pt>
                <c:pt idx="5375">
                  <c:v>1.2409999999999999E-3</c:v>
                </c:pt>
                <c:pt idx="5376">
                  <c:v>1.2409999999999999E-3</c:v>
                </c:pt>
                <c:pt idx="5377">
                  <c:v>1.2520000000000001E-3</c:v>
                </c:pt>
                <c:pt idx="5378">
                  <c:v>1.2520000000000001E-3</c:v>
                </c:pt>
                <c:pt idx="5379">
                  <c:v>1.273E-3</c:v>
                </c:pt>
                <c:pt idx="5380">
                  <c:v>1.273E-3</c:v>
                </c:pt>
                <c:pt idx="5381">
                  <c:v>1.284E-3</c:v>
                </c:pt>
                <c:pt idx="5382">
                  <c:v>1.294E-3</c:v>
                </c:pt>
                <c:pt idx="5383">
                  <c:v>1.3159999999999999E-3</c:v>
                </c:pt>
                <c:pt idx="5384">
                  <c:v>1.3159999999999999E-3</c:v>
                </c:pt>
                <c:pt idx="5385">
                  <c:v>1.3159999999999999E-3</c:v>
                </c:pt>
                <c:pt idx="5386">
                  <c:v>1.3259999999999999E-3</c:v>
                </c:pt>
                <c:pt idx="5387">
                  <c:v>1.3259999999999999E-3</c:v>
                </c:pt>
                <c:pt idx="5388">
                  <c:v>1.348E-3</c:v>
                </c:pt>
                <c:pt idx="5389">
                  <c:v>1.348E-3</c:v>
                </c:pt>
                <c:pt idx="5390">
                  <c:v>1.358E-3</c:v>
                </c:pt>
                <c:pt idx="5391">
                  <c:v>1.3799999999999999E-3</c:v>
                </c:pt>
                <c:pt idx="5392">
                  <c:v>1.39E-3</c:v>
                </c:pt>
                <c:pt idx="5393">
                  <c:v>1.4009999999999999E-3</c:v>
                </c:pt>
                <c:pt idx="5394">
                  <c:v>1.3799999999999999E-3</c:v>
                </c:pt>
                <c:pt idx="5395">
                  <c:v>1.39E-3</c:v>
                </c:pt>
                <c:pt idx="5396">
                  <c:v>1.4120000000000001E-3</c:v>
                </c:pt>
                <c:pt idx="5397">
                  <c:v>1.4120000000000001E-3</c:v>
                </c:pt>
                <c:pt idx="5398">
                  <c:v>1.4220000000000001E-3</c:v>
                </c:pt>
                <c:pt idx="5399">
                  <c:v>1.4120000000000001E-3</c:v>
                </c:pt>
                <c:pt idx="5400">
                  <c:v>1.4220000000000001E-3</c:v>
                </c:pt>
                <c:pt idx="5401">
                  <c:v>1.444E-3</c:v>
                </c:pt>
                <c:pt idx="5402">
                  <c:v>1.433E-3</c:v>
                </c:pt>
                <c:pt idx="5403">
                  <c:v>1.444E-3</c:v>
                </c:pt>
                <c:pt idx="5404">
                  <c:v>1.444E-3</c:v>
                </c:pt>
                <c:pt idx="5405">
                  <c:v>1.444E-3</c:v>
                </c:pt>
                <c:pt idx="5406">
                  <c:v>1.444E-3</c:v>
                </c:pt>
                <c:pt idx="5407">
                  <c:v>1.444E-3</c:v>
                </c:pt>
                <c:pt idx="5408">
                  <c:v>1.454E-3</c:v>
                </c:pt>
                <c:pt idx="5409">
                  <c:v>1.4649999999999999E-3</c:v>
                </c:pt>
                <c:pt idx="5410">
                  <c:v>1.444E-3</c:v>
                </c:pt>
                <c:pt idx="5411">
                  <c:v>1.444E-3</c:v>
                </c:pt>
                <c:pt idx="5412">
                  <c:v>1.444E-3</c:v>
                </c:pt>
                <c:pt idx="5413">
                  <c:v>1.433E-3</c:v>
                </c:pt>
                <c:pt idx="5414">
                  <c:v>1.444E-3</c:v>
                </c:pt>
                <c:pt idx="5415">
                  <c:v>1.433E-3</c:v>
                </c:pt>
                <c:pt idx="5416">
                  <c:v>1.433E-3</c:v>
                </c:pt>
                <c:pt idx="5417">
                  <c:v>1.433E-3</c:v>
                </c:pt>
                <c:pt idx="5418">
                  <c:v>1.433E-3</c:v>
                </c:pt>
                <c:pt idx="5419">
                  <c:v>1.4220000000000001E-3</c:v>
                </c:pt>
                <c:pt idx="5420">
                  <c:v>1.4120000000000001E-3</c:v>
                </c:pt>
                <c:pt idx="5421">
                  <c:v>1.4220000000000001E-3</c:v>
                </c:pt>
                <c:pt idx="5422">
                  <c:v>1.4220000000000001E-3</c:v>
                </c:pt>
                <c:pt idx="5423">
                  <c:v>1.4220000000000001E-3</c:v>
                </c:pt>
                <c:pt idx="5424">
                  <c:v>1.4120000000000001E-3</c:v>
                </c:pt>
                <c:pt idx="5425">
                  <c:v>1.433E-3</c:v>
                </c:pt>
                <c:pt idx="5426">
                  <c:v>1.4120000000000001E-3</c:v>
                </c:pt>
                <c:pt idx="5427">
                  <c:v>1.4009999999999999E-3</c:v>
                </c:pt>
                <c:pt idx="5428">
                  <c:v>1.4009999999999999E-3</c:v>
                </c:pt>
                <c:pt idx="5429">
                  <c:v>1.4009999999999999E-3</c:v>
                </c:pt>
                <c:pt idx="5430">
                  <c:v>1.4009999999999999E-3</c:v>
                </c:pt>
                <c:pt idx="5431">
                  <c:v>1.4009999999999999E-3</c:v>
                </c:pt>
                <c:pt idx="5432">
                  <c:v>1.39E-3</c:v>
                </c:pt>
                <c:pt idx="5433">
                  <c:v>1.4009999999999999E-3</c:v>
                </c:pt>
                <c:pt idx="5434">
                  <c:v>1.39E-3</c:v>
                </c:pt>
                <c:pt idx="5435">
                  <c:v>1.4009999999999999E-3</c:v>
                </c:pt>
                <c:pt idx="5436">
                  <c:v>1.3799999999999999E-3</c:v>
                </c:pt>
                <c:pt idx="5437">
                  <c:v>1.39E-3</c:v>
                </c:pt>
                <c:pt idx="5438">
                  <c:v>1.3799999999999999E-3</c:v>
                </c:pt>
                <c:pt idx="5439">
                  <c:v>1.4009999999999999E-3</c:v>
                </c:pt>
                <c:pt idx="5440">
                  <c:v>1.3799999999999999E-3</c:v>
                </c:pt>
                <c:pt idx="5441">
                  <c:v>1.39E-3</c:v>
                </c:pt>
                <c:pt idx="5442">
                  <c:v>1.39E-3</c:v>
                </c:pt>
                <c:pt idx="5443">
                  <c:v>1.3799999999999999E-3</c:v>
                </c:pt>
                <c:pt idx="5444">
                  <c:v>1.39E-3</c:v>
                </c:pt>
                <c:pt idx="5445">
                  <c:v>1.369E-3</c:v>
                </c:pt>
                <c:pt idx="5446">
                  <c:v>1.39E-3</c:v>
                </c:pt>
                <c:pt idx="5447">
                  <c:v>1.39E-3</c:v>
                </c:pt>
                <c:pt idx="5448">
                  <c:v>1.369E-3</c:v>
                </c:pt>
                <c:pt idx="5449">
                  <c:v>1.369E-3</c:v>
                </c:pt>
                <c:pt idx="5450">
                  <c:v>1.369E-3</c:v>
                </c:pt>
                <c:pt idx="5451">
                  <c:v>1.369E-3</c:v>
                </c:pt>
                <c:pt idx="5452">
                  <c:v>1.369E-3</c:v>
                </c:pt>
                <c:pt idx="5453">
                  <c:v>1.369E-3</c:v>
                </c:pt>
                <c:pt idx="5454">
                  <c:v>1.348E-3</c:v>
                </c:pt>
                <c:pt idx="5455">
                  <c:v>1.369E-3</c:v>
                </c:pt>
                <c:pt idx="5456">
                  <c:v>1.348E-3</c:v>
                </c:pt>
                <c:pt idx="5457">
                  <c:v>1.358E-3</c:v>
                </c:pt>
                <c:pt idx="5458">
                  <c:v>1.348E-3</c:v>
                </c:pt>
                <c:pt idx="5459">
                  <c:v>1.3370000000000001E-3</c:v>
                </c:pt>
                <c:pt idx="5460">
                  <c:v>1.3259999999999999E-3</c:v>
                </c:pt>
                <c:pt idx="5461">
                  <c:v>1.3370000000000001E-3</c:v>
                </c:pt>
                <c:pt idx="5462">
                  <c:v>1.3259999999999999E-3</c:v>
                </c:pt>
                <c:pt idx="5463">
                  <c:v>1.3159999999999999E-3</c:v>
                </c:pt>
                <c:pt idx="5464">
                  <c:v>1.3259999999999999E-3</c:v>
                </c:pt>
                <c:pt idx="5465">
                  <c:v>1.305E-3</c:v>
                </c:pt>
                <c:pt idx="5466">
                  <c:v>1.305E-3</c:v>
                </c:pt>
                <c:pt idx="5467">
                  <c:v>1.3159999999999999E-3</c:v>
                </c:pt>
                <c:pt idx="5468">
                  <c:v>1.284E-3</c:v>
                </c:pt>
                <c:pt idx="5469">
                  <c:v>1.273E-3</c:v>
                </c:pt>
                <c:pt idx="5470">
                  <c:v>1.273E-3</c:v>
                </c:pt>
                <c:pt idx="5471">
                  <c:v>1.273E-3</c:v>
                </c:pt>
                <c:pt idx="5472">
                  <c:v>1.2520000000000001E-3</c:v>
                </c:pt>
                <c:pt idx="5473">
                  <c:v>1.273E-3</c:v>
                </c:pt>
                <c:pt idx="5474">
                  <c:v>1.2520000000000001E-3</c:v>
                </c:pt>
                <c:pt idx="5475">
                  <c:v>1.2409999999999999E-3</c:v>
                </c:pt>
                <c:pt idx="5476">
                  <c:v>1.2409999999999999E-3</c:v>
                </c:pt>
                <c:pt idx="5477">
                  <c:v>1.2409999999999999E-3</c:v>
                </c:pt>
                <c:pt idx="5478">
                  <c:v>1.2199999999999999E-3</c:v>
                </c:pt>
                <c:pt idx="5479">
                  <c:v>1.23E-3</c:v>
                </c:pt>
                <c:pt idx="5480">
                  <c:v>1.23E-3</c:v>
                </c:pt>
                <c:pt idx="5481">
                  <c:v>1.2199999999999999E-3</c:v>
                </c:pt>
                <c:pt idx="5482">
                  <c:v>1.209E-3</c:v>
                </c:pt>
                <c:pt idx="5483">
                  <c:v>1.2199999999999999E-3</c:v>
                </c:pt>
                <c:pt idx="5484">
                  <c:v>1.2199999999999999E-3</c:v>
                </c:pt>
                <c:pt idx="5485">
                  <c:v>1.1980000000000001E-3</c:v>
                </c:pt>
                <c:pt idx="5486">
                  <c:v>1.1980000000000001E-3</c:v>
                </c:pt>
                <c:pt idx="5487">
                  <c:v>1.1980000000000001E-3</c:v>
                </c:pt>
                <c:pt idx="5488">
                  <c:v>1.1980000000000001E-3</c:v>
                </c:pt>
                <c:pt idx="5489">
                  <c:v>1.2199999999999999E-3</c:v>
                </c:pt>
                <c:pt idx="5490">
                  <c:v>1.209E-3</c:v>
                </c:pt>
                <c:pt idx="5491">
                  <c:v>1.2199999999999999E-3</c:v>
                </c:pt>
                <c:pt idx="5492">
                  <c:v>1.2199999999999999E-3</c:v>
                </c:pt>
                <c:pt idx="5493">
                  <c:v>1.23E-3</c:v>
                </c:pt>
                <c:pt idx="5494">
                  <c:v>1.2409999999999999E-3</c:v>
                </c:pt>
                <c:pt idx="5495">
                  <c:v>1.2199999999999999E-3</c:v>
                </c:pt>
                <c:pt idx="5496">
                  <c:v>1.2520000000000001E-3</c:v>
                </c:pt>
                <c:pt idx="5497">
                  <c:v>1.2520000000000001E-3</c:v>
                </c:pt>
                <c:pt idx="5498">
                  <c:v>1.2520000000000001E-3</c:v>
                </c:pt>
                <c:pt idx="5499">
                  <c:v>1.2520000000000001E-3</c:v>
                </c:pt>
                <c:pt idx="5500">
                  <c:v>1.2520000000000001E-3</c:v>
                </c:pt>
                <c:pt idx="5501">
                  <c:v>1.2620000000000001E-3</c:v>
                </c:pt>
                <c:pt idx="5502">
                  <c:v>1.273E-3</c:v>
                </c:pt>
                <c:pt idx="5503">
                  <c:v>1.273E-3</c:v>
                </c:pt>
                <c:pt idx="5504">
                  <c:v>1.294E-3</c:v>
                </c:pt>
                <c:pt idx="5505">
                  <c:v>1.294E-3</c:v>
                </c:pt>
                <c:pt idx="5506">
                  <c:v>1.305E-3</c:v>
                </c:pt>
                <c:pt idx="5507">
                  <c:v>1.305E-3</c:v>
                </c:pt>
                <c:pt idx="5508">
                  <c:v>1.3259999999999999E-3</c:v>
                </c:pt>
                <c:pt idx="5509">
                  <c:v>1.3370000000000001E-3</c:v>
                </c:pt>
                <c:pt idx="5510">
                  <c:v>1.3259999999999999E-3</c:v>
                </c:pt>
                <c:pt idx="5511">
                  <c:v>1.348E-3</c:v>
                </c:pt>
                <c:pt idx="5512">
                  <c:v>1.358E-3</c:v>
                </c:pt>
                <c:pt idx="5513">
                  <c:v>1.358E-3</c:v>
                </c:pt>
                <c:pt idx="5514">
                  <c:v>1.369E-3</c:v>
                </c:pt>
                <c:pt idx="5515">
                  <c:v>1.3799999999999999E-3</c:v>
                </c:pt>
                <c:pt idx="5516">
                  <c:v>1.369E-3</c:v>
                </c:pt>
                <c:pt idx="5517">
                  <c:v>1.39E-3</c:v>
                </c:pt>
                <c:pt idx="5518">
                  <c:v>1.4009999999999999E-3</c:v>
                </c:pt>
                <c:pt idx="5519">
                  <c:v>1.4009999999999999E-3</c:v>
                </c:pt>
                <c:pt idx="5520">
                  <c:v>1.4009999999999999E-3</c:v>
                </c:pt>
                <c:pt idx="5521">
                  <c:v>1.4120000000000001E-3</c:v>
                </c:pt>
                <c:pt idx="5522">
                  <c:v>1.4220000000000001E-3</c:v>
                </c:pt>
                <c:pt idx="5523">
                  <c:v>1.433E-3</c:v>
                </c:pt>
                <c:pt idx="5524">
                  <c:v>1.444E-3</c:v>
                </c:pt>
                <c:pt idx="5525">
                  <c:v>1.444E-3</c:v>
                </c:pt>
                <c:pt idx="5526">
                  <c:v>1.4649999999999999E-3</c:v>
                </c:pt>
                <c:pt idx="5527">
                  <c:v>1.4649999999999999E-3</c:v>
                </c:pt>
                <c:pt idx="5528">
                  <c:v>1.4760000000000001E-3</c:v>
                </c:pt>
                <c:pt idx="5529">
                  <c:v>1.4859999999999999E-3</c:v>
                </c:pt>
                <c:pt idx="5530">
                  <c:v>1.4970000000000001E-3</c:v>
                </c:pt>
                <c:pt idx="5531">
                  <c:v>1.508E-3</c:v>
                </c:pt>
                <c:pt idx="5532">
                  <c:v>1.508E-3</c:v>
                </c:pt>
                <c:pt idx="5533">
                  <c:v>1.518E-3</c:v>
                </c:pt>
                <c:pt idx="5534">
                  <c:v>1.518E-3</c:v>
                </c:pt>
                <c:pt idx="5535">
                  <c:v>1.529E-3</c:v>
                </c:pt>
                <c:pt idx="5536">
                  <c:v>1.5399999999999999E-3</c:v>
                </c:pt>
                <c:pt idx="5537">
                  <c:v>1.5499999999999999E-3</c:v>
                </c:pt>
                <c:pt idx="5538">
                  <c:v>1.5499999999999999E-3</c:v>
                </c:pt>
                <c:pt idx="5539">
                  <c:v>1.572E-3</c:v>
                </c:pt>
                <c:pt idx="5540">
                  <c:v>1.593E-3</c:v>
                </c:pt>
                <c:pt idx="5541">
                  <c:v>1.593E-3</c:v>
                </c:pt>
                <c:pt idx="5542">
                  <c:v>1.614E-3</c:v>
                </c:pt>
                <c:pt idx="5543">
                  <c:v>1.6360000000000001E-3</c:v>
                </c:pt>
                <c:pt idx="5544">
                  <c:v>1.6249999999999999E-3</c:v>
                </c:pt>
                <c:pt idx="5545">
                  <c:v>1.6570000000000001E-3</c:v>
                </c:pt>
                <c:pt idx="5546">
                  <c:v>1.668E-3</c:v>
                </c:pt>
                <c:pt idx="5547">
                  <c:v>1.689E-3</c:v>
                </c:pt>
                <c:pt idx="5548">
                  <c:v>1.689E-3</c:v>
                </c:pt>
                <c:pt idx="5549">
                  <c:v>1.7210000000000001E-3</c:v>
                </c:pt>
                <c:pt idx="5550">
                  <c:v>1.7210000000000001E-3</c:v>
                </c:pt>
                <c:pt idx="5551">
                  <c:v>1.732E-3</c:v>
                </c:pt>
                <c:pt idx="5552">
                  <c:v>1.7639999999999999E-3</c:v>
                </c:pt>
                <c:pt idx="5553">
                  <c:v>1.7750000000000001E-3</c:v>
                </c:pt>
                <c:pt idx="5554">
                  <c:v>1.7750000000000001E-3</c:v>
                </c:pt>
                <c:pt idx="5555">
                  <c:v>1.7960000000000001E-3</c:v>
                </c:pt>
                <c:pt idx="5556">
                  <c:v>1.807E-3</c:v>
                </c:pt>
                <c:pt idx="5557">
                  <c:v>1.8489999999999999E-3</c:v>
                </c:pt>
                <c:pt idx="5558">
                  <c:v>1.8600000000000001E-3</c:v>
                </c:pt>
                <c:pt idx="5559">
                  <c:v>1.8710000000000001E-3</c:v>
                </c:pt>
                <c:pt idx="5560">
                  <c:v>1.8810000000000001E-3</c:v>
                </c:pt>
                <c:pt idx="5561">
                  <c:v>1.8810000000000001E-3</c:v>
                </c:pt>
                <c:pt idx="5562">
                  <c:v>1.913E-3</c:v>
                </c:pt>
                <c:pt idx="5563">
                  <c:v>1.9239999999999999E-3</c:v>
                </c:pt>
                <c:pt idx="5564">
                  <c:v>1.9239999999999999E-3</c:v>
                </c:pt>
                <c:pt idx="5565">
                  <c:v>1.9559999999999998E-3</c:v>
                </c:pt>
                <c:pt idx="5566">
                  <c:v>1.967E-3</c:v>
                </c:pt>
                <c:pt idx="5567">
                  <c:v>1.9880000000000002E-3</c:v>
                </c:pt>
                <c:pt idx="5568">
                  <c:v>1.9989999999999999E-3</c:v>
                </c:pt>
                <c:pt idx="5569">
                  <c:v>1.9989999999999999E-3</c:v>
                </c:pt>
                <c:pt idx="5570">
                  <c:v>2.0089999999999999E-3</c:v>
                </c:pt>
                <c:pt idx="5571">
                  <c:v>2.0309999999999998E-3</c:v>
                </c:pt>
                <c:pt idx="5572">
                  <c:v>2.0309999999999998E-3</c:v>
                </c:pt>
                <c:pt idx="5573">
                  <c:v>2.0630000000000002E-3</c:v>
                </c:pt>
                <c:pt idx="5574">
                  <c:v>2.0409999999999998E-3</c:v>
                </c:pt>
                <c:pt idx="5575">
                  <c:v>2.0730000000000002E-3</c:v>
                </c:pt>
                <c:pt idx="5576">
                  <c:v>2.0730000000000002E-3</c:v>
                </c:pt>
                <c:pt idx="5577">
                  <c:v>2.0950000000000001E-3</c:v>
                </c:pt>
                <c:pt idx="5578">
                  <c:v>2.0839999999999999E-3</c:v>
                </c:pt>
                <c:pt idx="5579">
                  <c:v>2.0950000000000001E-3</c:v>
                </c:pt>
                <c:pt idx="5580">
                  <c:v>2.1159999999999998E-3</c:v>
                </c:pt>
                <c:pt idx="5581">
                  <c:v>2.1050000000000001E-3</c:v>
                </c:pt>
                <c:pt idx="5582">
                  <c:v>2.1050000000000001E-3</c:v>
                </c:pt>
                <c:pt idx="5583">
                  <c:v>2.127E-3</c:v>
                </c:pt>
                <c:pt idx="5584">
                  <c:v>2.1159999999999998E-3</c:v>
                </c:pt>
                <c:pt idx="5585">
                  <c:v>2.137E-3</c:v>
                </c:pt>
                <c:pt idx="5586">
                  <c:v>2.137E-3</c:v>
                </c:pt>
                <c:pt idx="5587">
                  <c:v>2.137E-3</c:v>
                </c:pt>
                <c:pt idx="5588">
                  <c:v>2.137E-3</c:v>
                </c:pt>
                <c:pt idx="5589">
                  <c:v>2.1480000000000002E-3</c:v>
                </c:pt>
                <c:pt idx="5590">
                  <c:v>2.1480000000000002E-3</c:v>
                </c:pt>
                <c:pt idx="5591">
                  <c:v>2.1480000000000002E-3</c:v>
                </c:pt>
                <c:pt idx="5592">
                  <c:v>2.137E-3</c:v>
                </c:pt>
                <c:pt idx="5593">
                  <c:v>2.1480000000000002E-3</c:v>
                </c:pt>
                <c:pt idx="5594">
                  <c:v>2.1689999999999999E-3</c:v>
                </c:pt>
                <c:pt idx="5595">
                  <c:v>2.1480000000000002E-3</c:v>
                </c:pt>
                <c:pt idx="5596">
                  <c:v>2.1689999999999999E-3</c:v>
                </c:pt>
                <c:pt idx="5597">
                  <c:v>2.1589999999999999E-3</c:v>
                </c:pt>
                <c:pt idx="5598">
                  <c:v>2.1800000000000001E-3</c:v>
                </c:pt>
                <c:pt idx="5599">
                  <c:v>2.1689999999999999E-3</c:v>
                </c:pt>
                <c:pt idx="5600">
                  <c:v>2.1689999999999999E-3</c:v>
                </c:pt>
                <c:pt idx="5601">
                  <c:v>2.1689999999999999E-3</c:v>
                </c:pt>
                <c:pt idx="5602">
                  <c:v>2.1689999999999999E-3</c:v>
                </c:pt>
                <c:pt idx="5603">
                  <c:v>2.1689999999999999E-3</c:v>
                </c:pt>
                <c:pt idx="5604">
                  <c:v>2.1689999999999999E-3</c:v>
                </c:pt>
                <c:pt idx="5605">
                  <c:v>2.1800000000000001E-3</c:v>
                </c:pt>
                <c:pt idx="5606">
                  <c:v>2.1800000000000001E-3</c:v>
                </c:pt>
                <c:pt idx="5607">
                  <c:v>2.1800000000000001E-3</c:v>
                </c:pt>
                <c:pt idx="5608">
                  <c:v>2.1800000000000001E-3</c:v>
                </c:pt>
                <c:pt idx="5609">
                  <c:v>2.1800000000000001E-3</c:v>
                </c:pt>
                <c:pt idx="5610">
                  <c:v>2.1800000000000001E-3</c:v>
                </c:pt>
                <c:pt idx="5611">
                  <c:v>2.1800000000000001E-3</c:v>
                </c:pt>
                <c:pt idx="5612">
                  <c:v>2.1800000000000001E-3</c:v>
                </c:pt>
                <c:pt idx="5613">
                  <c:v>2.1800000000000001E-3</c:v>
                </c:pt>
                <c:pt idx="5614">
                  <c:v>2.1909999999999998E-3</c:v>
                </c:pt>
                <c:pt idx="5615">
                  <c:v>2.1909999999999998E-3</c:v>
                </c:pt>
                <c:pt idx="5616">
                  <c:v>2.2009999999999998E-3</c:v>
                </c:pt>
                <c:pt idx="5617">
                  <c:v>2.1800000000000001E-3</c:v>
                </c:pt>
                <c:pt idx="5618">
                  <c:v>2.1800000000000001E-3</c:v>
                </c:pt>
                <c:pt idx="5619">
                  <c:v>2.1800000000000001E-3</c:v>
                </c:pt>
                <c:pt idx="5620">
                  <c:v>2.1800000000000001E-3</c:v>
                </c:pt>
                <c:pt idx="5621">
                  <c:v>2.1909999999999998E-3</c:v>
                </c:pt>
                <c:pt idx="5622">
                  <c:v>2.1800000000000001E-3</c:v>
                </c:pt>
                <c:pt idx="5623">
                  <c:v>2.1800000000000001E-3</c:v>
                </c:pt>
                <c:pt idx="5624">
                  <c:v>2.1689999999999999E-3</c:v>
                </c:pt>
                <c:pt idx="5625">
                  <c:v>2.1689999999999999E-3</c:v>
                </c:pt>
                <c:pt idx="5626">
                  <c:v>2.1800000000000001E-3</c:v>
                </c:pt>
                <c:pt idx="5627">
                  <c:v>2.1800000000000001E-3</c:v>
                </c:pt>
                <c:pt idx="5628">
                  <c:v>2.1589999999999999E-3</c:v>
                </c:pt>
                <c:pt idx="5629">
                  <c:v>2.1589999999999999E-3</c:v>
                </c:pt>
                <c:pt idx="5630">
                  <c:v>2.1480000000000002E-3</c:v>
                </c:pt>
                <c:pt idx="5631">
                  <c:v>2.137E-3</c:v>
                </c:pt>
                <c:pt idx="5632">
                  <c:v>2.137E-3</c:v>
                </c:pt>
                <c:pt idx="5633">
                  <c:v>2.1159999999999998E-3</c:v>
                </c:pt>
                <c:pt idx="5634">
                  <c:v>2.1159999999999998E-3</c:v>
                </c:pt>
                <c:pt idx="5635">
                  <c:v>2.0950000000000001E-3</c:v>
                </c:pt>
                <c:pt idx="5636">
                  <c:v>2.0950000000000001E-3</c:v>
                </c:pt>
                <c:pt idx="5637">
                  <c:v>2.0950000000000001E-3</c:v>
                </c:pt>
                <c:pt idx="5638">
                  <c:v>2.0839999999999999E-3</c:v>
                </c:pt>
                <c:pt idx="5639">
                  <c:v>2.0730000000000002E-3</c:v>
                </c:pt>
                <c:pt idx="5640">
                  <c:v>2.0409999999999998E-3</c:v>
                </c:pt>
                <c:pt idx="5641">
                  <c:v>2.0409999999999998E-3</c:v>
                </c:pt>
                <c:pt idx="5642">
                  <c:v>2.0409999999999998E-3</c:v>
                </c:pt>
                <c:pt idx="5643">
                  <c:v>2.0200000000000001E-3</c:v>
                </c:pt>
                <c:pt idx="5644">
                  <c:v>2.0089999999999999E-3</c:v>
                </c:pt>
                <c:pt idx="5645">
                  <c:v>1.9989999999999999E-3</c:v>
                </c:pt>
                <c:pt idx="5646">
                  <c:v>1.977E-3</c:v>
                </c:pt>
                <c:pt idx="5647">
                  <c:v>1.977E-3</c:v>
                </c:pt>
                <c:pt idx="5648">
                  <c:v>1.967E-3</c:v>
                </c:pt>
                <c:pt idx="5649">
                  <c:v>1.967E-3</c:v>
                </c:pt>
                <c:pt idx="5650">
                  <c:v>1.9449999999999999E-3</c:v>
                </c:pt>
                <c:pt idx="5651">
                  <c:v>1.9449999999999999E-3</c:v>
                </c:pt>
                <c:pt idx="5652">
                  <c:v>1.9350000000000001E-3</c:v>
                </c:pt>
                <c:pt idx="5653">
                  <c:v>1.9239999999999999E-3</c:v>
                </c:pt>
                <c:pt idx="5654">
                  <c:v>1.913E-3</c:v>
                </c:pt>
                <c:pt idx="5655">
                  <c:v>1.903E-3</c:v>
                </c:pt>
                <c:pt idx="5656">
                  <c:v>1.892E-3</c:v>
                </c:pt>
                <c:pt idx="5657">
                  <c:v>1.8810000000000001E-3</c:v>
                </c:pt>
                <c:pt idx="5658">
                  <c:v>1.8810000000000001E-3</c:v>
                </c:pt>
                <c:pt idx="5659">
                  <c:v>1.8600000000000001E-3</c:v>
                </c:pt>
                <c:pt idx="5660">
                  <c:v>1.8710000000000001E-3</c:v>
                </c:pt>
                <c:pt idx="5661">
                  <c:v>1.8600000000000001E-3</c:v>
                </c:pt>
                <c:pt idx="5662">
                  <c:v>1.8389999999999999E-3</c:v>
                </c:pt>
                <c:pt idx="5663">
                  <c:v>1.8389999999999999E-3</c:v>
                </c:pt>
                <c:pt idx="5664">
                  <c:v>1.8389999999999999E-3</c:v>
                </c:pt>
                <c:pt idx="5665">
                  <c:v>1.8389999999999999E-3</c:v>
                </c:pt>
                <c:pt idx="5666">
                  <c:v>1.828E-3</c:v>
                </c:pt>
                <c:pt idx="5667">
                  <c:v>1.8389999999999999E-3</c:v>
                </c:pt>
                <c:pt idx="5668">
                  <c:v>1.817E-3</c:v>
                </c:pt>
                <c:pt idx="5669">
                  <c:v>1.828E-3</c:v>
                </c:pt>
                <c:pt idx="5670">
                  <c:v>1.828E-3</c:v>
                </c:pt>
                <c:pt idx="5671">
                  <c:v>1.828E-3</c:v>
                </c:pt>
                <c:pt idx="5672">
                  <c:v>1.817E-3</c:v>
                </c:pt>
                <c:pt idx="5673">
                  <c:v>1.817E-3</c:v>
                </c:pt>
                <c:pt idx="5674">
                  <c:v>1.828E-3</c:v>
                </c:pt>
                <c:pt idx="5675">
                  <c:v>1.817E-3</c:v>
                </c:pt>
                <c:pt idx="5676">
                  <c:v>1.817E-3</c:v>
                </c:pt>
                <c:pt idx="5677">
                  <c:v>1.7960000000000001E-3</c:v>
                </c:pt>
                <c:pt idx="5678">
                  <c:v>1.807E-3</c:v>
                </c:pt>
                <c:pt idx="5679">
                  <c:v>1.807E-3</c:v>
                </c:pt>
                <c:pt idx="5680">
                  <c:v>1.7960000000000001E-3</c:v>
                </c:pt>
                <c:pt idx="5681">
                  <c:v>1.828E-3</c:v>
                </c:pt>
                <c:pt idx="5682">
                  <c:v>1.807E-3</c:v>
                </c:pt>
                <c:pt idx="5683">
                  <c:v>1.7849999999999999E-3</c:v>
                </c:pt>
                <c:pt idx="5684">
                  <c:v>1.7849999999999999E-3</c:v>
                </c:pt>
                <c:pt idx="5685">
                  <c:v>1.7960000000000001E-3</c:v>
                </c:pt>
                <c:pt idx="5686">
                  <c:v>1.7960000000000001E-3</c:v>
                </c:pt>
                <c:pt idx="5687">
                  <c:v>1.7849999999999999E-3</c:v>
                </c:pt>
                <c:pt idx="5688">
                  <c:v>1.7750000000000001E-3</c:v>
                </c:pt>
                <c:pt idx="5689">
                  <c:v>1.7849999999999999E-3</c:v>
                </c:pt>
                <c:pt idx="5690">
                  <c:v>1.7960000000000001E-3</c:v>
                </c:pt>
                <c:pt idx="5691">
                  <c:v>1.7750000000000001E-3</c:v>
                </c:pt>
                <c:pt idx="5692">
                  <c:v>1.7750000000000001E-3</c:v>
                </c:pt>
                <c:pt idx="5693">
                  <c:v>1.7750000000000001E-3</c:v>
                </c:pt>
                <c:pt idx="5694">
                  <c:v>1.7639999999999999E-3</c:v>
                </c:pt>
                <c:pt idx="5695">
                  <c:v>1.753E-3</c:v>
                </c:pt>
                <c:pt idx="5696">
                  <c:v>1.7750000000000001E-3</c:v>
                </c:pt>
                <c:pt idx="5697">
                  <c:v>1.7750000000000001E-3</c:v>
                </c:pt>
                <c:pt idx="5698">
                  <c:v>1.753E-3</c:v>
                </c:pt>
                <c:pt idx="5699">
                  <c:v>1.753E-3</c:v>
                </c:pt>
                <c:pt idx="5700">
                  <c:v>1.753E-3</c:v>
                </c:pt>
                <c:pt idx="5701">
                  <c:v>1.7639999999999999E-3</c:v>
                </c:pt>
                <c:pt idx="5702">
                  <c:v>1.7639999999999999E-3</c:v>
                </c:pt>
                <c:pt idx="5703">
                  <c:v>1.7639999999999999E-3</c:v>
                </c:pt>
                <c:pt idx="5704">
                  <c:v>1.732E-3</c:v>
                </c:pt>
                <c:pt idx="5705">
                  <c:v>1.753E-3</c:v>
                </c:pt>
                <c:pt idx="5706">
                  <c:v>1.753E-3</c:v>
                </c:pt>
                <c:pt idx="5707">
                  <c:v>1.753E-3</c:v>
                </c:pt>
                <c:pt idx="5708">
                  <c:v>1.753E-3</c:v>
                </c:pt>
                <c:pt idx="5709">
                  <c:v>1.7639999999999999E-3</c:v>
                </c:pt>
                <c:pt idx="5710">
                  <c:v>1.7750000000000001E-3</c:v>
                </c:pt>
                <c:pt idx="5711">
                  <c:v>1.7639999999999999E-3</c:v>
                </c:pt>
                <c:pt idx="5712">
                  <c:v>1.7750000000000001E-3</c:v>
                </c:pt>
                <c:pt idx="5713">
                  <c:v>1.7750000000000001E-3</c:v>
                </c:pt>
                <c:pt idx="5714">
                  <c:v>1.7639999999999999E-3</c:v>
                </c:pt>
                <c:pt idx="5715">
                  <c:v>1.7849999999999999E-3</c:v>
                </c:pt>
                <c:pt idx="5716">
                  <c:v>1.7750000000000001E-3</c:v>
                </c:pt>
                <c:pt idx="5717">
                  <c:v>1.7849999999999999E-3</c:v>
                </c:pt>
                <c:pt idx="5718">
                  <c:v>1.7849999999999999E-3</c:v>
                </c:pt>
                <c:pt idx="5719">
                  <c:v>1.7960000000000001E-3</c:v>
                </c:pt>
                <c:pt idx="5720">
                  <c:v>1.7960000000000001E-3</c:v>
                </c:pt>
                <c:pt idx="5721">
                  <c:v>1.828E-3</c:v>
                </c:pt>
                <c:pt idx="5722">
                  <c:v>1.817E-3</c:v>
                </c:pt>
                <c:pt idx="5723">
                  <c:v>1.828E-3</c:v>
                </c:pt>
                <c:pt idx="5724">
                  <c:v>1.828E-3</c:v>
                </c:pt>
                <c:pt idx="5725">
                  <c:v>1.8389999999999999E-3</c:v>
                </c:pt>
                <c:pt idx="5726">
                  <c:v>1.8710000000000001E-3</c:v>
                </c:pt>
                <c:pt idx="5727">
                  <c:v>1.8710000000000001E-3</c:v>
                </c:pt>
                <c:pt idx="5728">
                  <c:v>1.8600000000000001E-3</c:v>
                </c:pt>
                <c:pt idx="5729">
                  <c:v>1.892E-3</c:v>
                </c:pt>
                <c:pt idx="5730">
                  <c:v>1.8810000000000001E-3</c:v>
                </c:pt>
                <c:pt idx="5731">
                  <c:v>1.903E-3</c:v>
                </c:pt>
                <c:pt idx="5732">
                  <c:v>1.903E-3</c:v>
                </c:pt>
                <c:pt idx="5733">
                  <c:v>1.913E-3</c:v>
                </c:pt>
                <c:pt idx="5734">
                  <c:v>1.9239999999999999E-3</c:v>
                </c:pt>
                <c:pt idx="5735">
                  <c:v>1.9239999999999999E-3</c:v>
                </c:pt>
                <c:pt idx="5736">
                  <c:v>1.9449999999999999E-3</c:v>
                </c:pt>
                <c:pt idx="5737">
                  <c:v>1.9559999999999998E-3</c:v>
                </c:pt>
                <c:pt idx="5738">
                  <c:v>1.9449999999999999E-3</c:v>
                </c:pt>
                <c:pt idx="5739">
                  <c:v>1.9559999999999998E-3</c:v>
                </c:pt>
                <c:pt idx="5740">
                  <c:v>1.977E-3</c:v>
                </c:pt>
                <c:pt idx="5741">
                  <c:v>1.967E-3</c:v>
                </c:pt>
                <c:pt idx="5742">
                  <c:v>1.9989999999999999E-3</c:v>
                </c:pt>
                <c:pt idx="5743">
                  <c:v>1.9880000000000002E-3</c:v>
                </c:pt>
                <c:pt idx="5744">
                  <c:v>1.9880000000000002E-3</c:v>
                </c:pt>
                <c:pt idx="5745">
                  <c:v>2.0089999999999999E-3</c:v>
                </c:pt>
                <c:pt idx="5746">
                  <c:v>1.9989999999999999E-3</c:v>
                </c:pt>
                <c:pt idx="5747">
                  <c:v>1.9989999999999999E-3</c:v>
                </c:pt>
                <c:pt idx="5748">
                  <c:v>2.0089999999999999E-3</c:v>
                </c:pt>
                <c:pt idx="5749">
                  <c:v>2.0089999999999999E-3</c:v>
                </c:pt>
                <c:pt idx="5750">
                  <c:v>2.0309999999999998E-3</c:v>
                </c:pt>
                <c:pt idx="5751">
                  <c:v>2.0200000000000001E-3</c:v>
                </c:pt>
                <c:pt idx="5752">
                  <c:v>2.0089999999999999E-3</c:v>
                </c:pt>
                <c:pt idx="5753">
                  <c:v>2.0089999999999999E-3</c:v>
                </c:pt>
                <c:pt idx="5754">
                  <c:v>2.0089999999999999E-3</c:v>
                </c:pt>
                <c:pt idx="5755">
                  <c:v>2.0200000000000001E-3</c:v>
                </c:pt>
                <c:pt idx="5756">
                  <c:v>2.0200000000000001E-3</c:v>
                </c:pt>
                <c:pt idx="5757">
                  <c:v>2.0089999999999999E-3</c:v>
                </c:pt>
                <c:pt idx="5758">
                  <c:v>2.0200000000000001E-3</c:v>
                </c:pt>
                <c:pt idx="5759">
                  <c:v>2.0309999999999998E-3</c:v>
                </c:pt>
                <c:pt idx="5760">
                  <c:v>2.0200000000000001E-3</c:v>
                </c:pt>
                <c:pt idx="5761">
                  <c:v>2.0309999999999998E-3</c:v>
                </c:pt>
                <c:pt idx="5762">
                  <c:v>2.0200000000000001E-3</c:v>
                </c:pt>
                <c:pt idx="5763">
                  <c:v>2.0200000000000001E-3</c:v>
                </c:pt>
                <c:pt idx="5764">
                  <c:v>2.0200000000000001E-3</c:v>
                </c:pt>
                <c:pt idx="5765">
                  <c:v>2.0200000000000001E-3</c:v>
                </c:pt>
                <c:pt idx="5766">
                  <c:v>2.0309999999999998E-3</c:v>
                </c:pt>
                <c:pt idx="5767">
                  <c:v>2.0200000000000001E-3</c:v>
                </c:pt>
                <c:pt idx="5768">
                  <c:v>2.0309999999999998E-3</c:v>
                </c:pt>
                <c:pt idx="5769">
                  <c:v>2.0089999999999999E-3</c:v>
                </c:pt>
                <c:pt idx="5770">
                  <c:v>2.0200000000000001E-3</c:v>
                </c:pt>
                <c:pt idx="5771">
                  <c:v>2.0089999999999999E-3</c:v>
                </c:pt>
                <c:pt idx="5772">
                  <c:v>2.0089999999999999E-3</c:v>
                </c:pt>
                <c:pt idx="5773">
                  <c:v>1.9989999999999999E-3</c:v>
                </c:pt>
                <c:pt idx="5774">
                  <c:v>2.0089999999999999E-3</c:v>
                </c:pt>
                <c:pt idx="5775">
                  <c:v>2.0089999999999999E-3</c:v>
                </c:pt>
                <c:pt idx="5776">
                  <c:v>1.9989999999999999E-3</c:v>
                </c:pt>
                <c:pt idx="5777">
                  <c:v>2.0089999999999999E-3</c:v>
                </c:pt>
                <c:pt idx="5778">
                  <c:v>2.0089999999999999E-3</c:v>
                </c:pt>
                <c:pt idx="5779">
                  <c:v>1.9989999999999999E-3</c:v>
                </c:pt>
                <c:pt idx="5780">
                  <c:v>2.0089999999999999E-3</c:v>
                </c:pt>
                <c:pt idx="5781">
                  <c:v>2.0089999999999999E-3</c:v>
                </c:pt>
                <c:pt idx="5782">
                  <c:v>2.0089999999999999E-3</c:v>
                </c:pt>
                <c:pt idx="5783">
                  <c:v>2.0089999999999999E-3</c:v>
                </c:pt>
                <c:pt idx="5784">
                  <c:v>2.0089999999999999E-3</c:v>
                </c:pt>
                <c:pt idx="5785">
                  <c:v>1.9989999999999999E-3</c:v>
                </c:pt>
                <c:pt idx="5786">
                  <c:v>1.9989999999999999E-3</c:v>
                </c:pt>
                <c:pt idx="5787">
                  <c:v>1.9989999999999999E-3</c:v>
                </c:pt>
                <c:pt idx="5788">
                  <c:v>2.0089999999999999E-3</c:v>
                </c:pt>
                <c:pt idx="5789">
                  <c:v>2.0089999999999999E-3</c:v>
                </c:pt>
                <c:pt idx="5790">
                  <c:v>1.9989999999999999E-3</c:v>
                </c:pt>
                <c:pt idx="5791">
                  <c:v>1.9880000000000002E-3</c:v>
                </c:pt>
                <c:pt idx="5792">
                  <c:v>1.9880000000000002E-3</c:v>
                </c:pt>
                <c:pt idx="5793">
                  <c:v>1.9880000000000002E-3</c:v>
                </c:pt>
                <c:pt idx="5794">
                  <c:v>1.977E-3</c:v>
                </c:pt>
                <c:pt idx="5795">
                  <c:v>1.9880000000000002E-3</c:v>
                </c:pt>
                <c:pt idx="5796">
                  <c:v>1.967E-3</c:v>
                </c:pt>
                <c:pt idx="5797">
                  <c:v>1.9559999999999998E-3</c:v>
                </c:pt>
                <c:pt idx="5798">
                  <c:v>1.9559999999999998E-3</c:v>
                </c:pt>
                <c:pt idx="5799">
                  <c:v>1.967E-3</c:v>
                </c:pt>
                <c:pt idx="5800">
                  <c:v>1.9350000000000001E-3</c:v>
                </c:pt>
                <c:pt idx="5801">
                  <c:v>1.9350000000000001E-3</c:v>
                </c:pt>
                <c:pt idx="5802">
                  <c:v>1.9239999999999999E-3</c:v>
                </c:pt>
                <c:pt idx="5803">
                  <c:v>1.9239999999999999E-3</c:v>
                </c:pt>
                <c:pt idx="5804">
                  <c:v>1.913E-3</c:v>
                </c:pt>
                <c:pt idx="5805">
                  <c:v>1.892E-3</c:v>
                </c:pt>
                <c:pt idx="5806">
                  <c:v>1.8810000000000001E-3</c:v>
                </c:pt>
                <c:pt idx="5807">
                  <c:v>1.8710000000000001E-3</c:v>
                </c:pt>
                <c:pt idx="5808">
                  <c:v>1.8489999999999999E-3</c:v>
                </c:pt>
                <c:pt idx="5809">
                  <c:v>1.8600000000000001E-3</c:v>
                </c:pt>
                <c:pt idx="5810">
                  <c:v>1.8389999999999999E-3</c:v>
                </c:pt>
                <c:pt idx="5811">
                  <c:v>1.828E-3</c:v>
                </c:pt>
                <c:pt idx="5812">
                  <c:v>1.817E-3</c:v>
                </c:pt>
                <c:pt idx="5813">
                  <c:v>1.807E-3</c:v>
                </c:pt>
                <c:pt idx="5814">
                  <c:v>1.7849999999999999E-3</c:v>
                </c:pt>
                <c:pt idx="5815">
                  <c:v>1.7849999999999999E-3</c:v>
                </c:pt>
                <c:pt idx="5816">
                  <c:v>1.753E-3</c:v>
                </c:pt>
                <c:pt idx="5817">
                  <c:v>1.7639999999999999E-3</c:v>
                </c:pt>
                <c:pt idx="5818">
                  <c:v>1.7210000000000001E-3</c:v>
                </c:pt>
                <c:pt idx="5819">
                  <c:v>1.6999999999999999E-3</c:v>
                </c:pt>
                <c:pt idx="5820">
                  <c:v>1.7099999999999999E-3</c:v>
                </c:pt>
                <c:pt idx="5821">
                  <c:v>1.6999999999999999E-3</c:v>
                </c:pt>
                <c:pt idx="5822">
                  <c:v>1.668E-3</c:v>
                </c:pt>
                <c:pt idx="5823">
                  <c:v>1.6570000000000001E-3</c:v>
                </c:pt>
                <c:pt idx="5824">
                  <c:v>1.6570000000000001E-3</c:v>
                </c:pt>
                <c:pt idx="5825">
                  <c:v>1.6459999999999999E-3</c:v>
                </c:pt>
                <c:pt idx="5826">
                  <c:v>1.6360000000000001E-3</c:v>
                </c:pt>
                <c:pt idx="5827">
                  <c:v>1.614E-3</c:v>
                </c:pt>
                <c:pt idx="5828">
                  <c:v>1.604E-3</c:v>
                </c:pt>
                <c:pt idx="5829">
                  <c:v>1.593E-3</c:v>
                </c:pt>
                <c:pt idx="5830">
                  <c:v>1.5820000000000001E-3</c:v>
                </c:pt>
                <c:pt idx="5831">
                  <c:v>1.5820000000000001E-3</c:v>
                </c:pt>
                <c:pt idx="5832">
                  <c:v>1.5820000000000001E-3</c:v>
                </c:pt>
                <c:pt idx="5833">
                  <c:v>1.5610000000000001E-3</c:v>
                </c:pt>
                <c:pt idx="5834">
                  <c:v>1.5499999999999999E-3</c:v>
                </c:pt>
                <c:pt idx="5835">
                  <c:v>1.5610000000000001E-3</c:v>
                </c:pt>
                <c:pt idx="5836">
                  <c:v>1.5399999999999999E-3</c:v>
                </c:pt>
                <c:pt idx="5837">
                  <c:v>1.529E-3</c:v>
                </c:pt>
                <c:pt idx="5838">
                  <c:v>1.508E-3</c:v>
                </c:pt>
                <c:pt idx="5839">
                  <c:v>1.518E-3</c:v>
                </c:pt>
                <c:pt idx="5840">
                  <c:v>1.529E-3</c:v>
                </c:pt>
                <c:pt idx="5841">
                  <c:v>1.518E-3</c:v>
                </c:pt>
                <c:pt idx="5842">
                  <c:v>1.508E-3</c:v>
                </c:pt>
                <c:pt idx="5843">
                  <c:v>1.4859999999999999E-3</c:v>
                </c:pt>
                <c:pt idx="5844">
                  <c:v>1.4859999999999999E-3</c:v>
                </c:pt>
                <c:pt idx="5845">
                  <c:v>1.4649999999999999E-3</c:v>
                </c:pt>
                <c:pt idx="5846">
                  <c:v>1.4649999999999999E-3</c:v>
                </c:pt>
                <c:pt idx="5847">
                  <c:v>1.4859999999999999E-3</c:v>
                </c:pt>
                <c:pt idx="5848">
                  <c:v>1.454E-3</c:v>
                </c:pt>
                <c:pt idx="5849">
                  <c:v>1.4649999999999999E-3</c:v>
                </c:pt>
                <c:pt idx="5850">
                  <c:v>1.444E-3</c:v>
                </c:pt>
                <c:pt idx="5851">
                  <c:v>1.454E-3</c:v>
                </c:pt>
                <c:pt idx="5852">
                  <c:v>1.433E-3</c:v>
                </c:pt>
                <c:pt idx="5853">
                  <c:v>1.4220000000000001E-3</c:v>
                </c:pt>
                <c:pt idx="5854">
                  <c:v>1.4120000000000001E-3</c:v>
                </c:pt>
                <c:pt idx="5855">
                  <c:v>1.4220000000000001E-3</c:v>
                </c:pt>
                <c:pt idx="5856">
                  <c:v>1.4120000000000001E-3</c:v>
                </c:pt>
                <c:pt idx="5857">
                  <c:v>1.4009999999999999E-3</c:v>
                </c:pt>
                <c:pt idx="5858">
                  <c:v>1.4120000000000001E-3</c:v>
                </c:pt>
                <c:pt idx="5859">
                  <c:v>1.39E-3</c:v>
                </c:pt>
                <c:pt idx="5860">
                  <c:v>1.3799999999999999E-3</c:v>
                </c:pt>
                <c:pt idx="5861">
                  <c:v>1.369E-3</c:v>
                </c:pt>
                <c:pt idx="5862">
                  <c:v>1.358E-3</c:v>
                </c:pt>
                <c:pt idx="5863">
                  <c:v>1.369E-3</c:v>
                </c:pt>
                <c:pt idx="5864">
                  <c:v>1.348E-3</c:v>
                </c:pt>
                <c:pt idx="5865">
                  <c:v>1.348E-3</c:v>
                </c:pt>
                <c:pt idx="5866">
                  <c:v>1.348E-3</c:v>
                </c:pt>
                <c:pt idx="5867">
                  <c:v>1.3259999999999999E-3</c:v>
                </c:pt>
                <c:pt idx="5868">
                  <c:v>1.305E-3</c:v>
                </c:pt>
                <c:pt idx="5869">
                  <c:v>1.3259999999999999E-3</c:v>
                </c:pt>
                <c:pt idx="5870">
                  <c:v>1.305E-3</c:v>
                </c:pt>
                <c:pt idx="5871">
                  <c:v>1.284E-3</c:v>
                </c:pt>
                <c:pt idx="5872">
                  <c:v>1.3159999999999999E-3</c:v>
                </c:pt>
                <c:pt idx="5873">
                  <c:v>1.294E-3</c:v>
                </c:pt>
                <c:pt idx="5874">
                  <c:v>1.294E-3</c:v>
                </c:pt>
                <c:pt idx="5875">
                  <c:v>1.284E-3</c:v>
                </c:pt>
                <c:pt idx="5876">
                  <c:v>1.273E-3</c:v>
                </c:pt>
                <c:pt idx="5877">
                  <c:v>1.273E-3</c:v>
                </c:pt>
                <c:pt idx="5878">
                  <c:v>1.2620000000000001E-3</c:v>
                </c:pt>
                <c:pt idx="5879">
                  <c:v>1.2620000000000001E-3</c:v>
                </c:pt>
                <c:pt idx="5880">
                  <c:v>1.2520000000000001E-3</c:v>
                </c:pt>
                <c:pt idx="5881">
                  <c:v>1.2520000000000001E-3</c:v>
                </c:pt>
                <c:pt idx="5882">
                  <c:v>1.2620000000000001E-3</c:v>
                </c:pt>
                <c:pt idx="5883">
                  <c:v>1.2409999999999999E-3</c:v>
                </c:pt>
                <c:pt idx="5884">
                  <c:v>1.2520000000000001E-3</c:v>
                </c:pt>
                <c:pt idx="5885">
                  <c:v>1.2620000000000001E-3</c:v>
                </c:pt>
                <c:pt idx="5886">
                  <c:v>1.273E-3</c:v>
                </c:pt>
                <c:pt idx="5887">
                  <c:v>1.2520000000000001E-3</c:v>
                </c:pt>
                <c:pt idx="5888">
                  <c:v>1.2620000000000001E-3</c:v>
                </c:pt>
                <c:pt idx="5889">
                  <c:v>1.2620000000000001E-3</c:v>
                </c:pt>
                <c:pt idx="5890">
                  <c:v>1.2620000000000001E-3</c:v>
                </c:pt>
                <c:pt idx="5891">
                  <c:v>1.2620000000000001E-3</c:v>
                </c:pt>
                <c:pt idx="5892">
                  <c:v>1.2620000000000001E-3</c:v>
                </c:pt>
                <c:pt idx="5893">
                  <c:v>1.2620000000000001E-3</c:v>
                </c:pt>
                <c:pt idx="5894">
                  <c:v>1.273E-3</c:v>
                </c:pt>
                <c:pt idx="5895">
                  <c:v>1.273E-3</c:v>
                </c:pt>
                <c:pt idx="5896">
                  <c:v>1.284E-3</c:v>
                </c:pt>
                <c:pt idx="5897">
                  <c:v>1.284E-3</c:v>
                </c:pt>
                <c:pt idx="5898">
                  <c:v>1.305E-3</c:v>
                </c:pt>
                <c:pt idx="5899">
                  <c:v>1.273E-3</c:v>
                </c:pt>
                <c:pt idx="5900">
                  <c:v>1.294E-3</c:v>
                </c:pt>
                <c:pt idx="5901">
                  <c:v>1.3159999999999999E-3</c:v>
                </c:pt>
                <c:pt idx="5902">
                  <c:v>1.3259999999999999E-3</c:v>
                </c:pt>
                <c:pt idx="5903">
                  <c:v>1.3259999999999999E-3</c:v>
                </c:pt>
                <c:pt idx="5904">
                  <c:v>1.3259999999999999E-3</c:v>
                </c:pt>
                <c:pt idx="5905">
                  <c:v>1.3370000000000001E-3</c:v>
                </c:pt>
                <c:pt idx="5906">
                  <c:v>1.348E-3</c:v>
                </c:pt>
                <c:pt idx="5907">
                  <c:v>1.3370000000000001E-3</c:v>
                </c:pt>
                <c:pt idx="5908">
                  <c:v>1.3370000000000001E-3</c:v>
                </c:pt>
                <c:pt idx="5909">
                  <c:v>1.348E-3</c:v>
                </c:pt>
                <c:pt idx="5910">
                  <c:v>1.348E-3</c:v>
                </c:pt>
                <c:pt idx="5911">
                  <c:v>1.358E-3</c:v>
                </c:pt>
                <c:pt idx="5912">
                  <c:v>1.369E-3</c:v>
                </c:pt>
                <c:pt idx="5913">
                  <c:v>1.369E-3</c:v>
                </c:pt>
                <c:pt idx="5914">
                  <c:v>1.348E-3</c:v>
                </c:pt>
                <c:pt idx="5915">
                  <c:v>1.358E-3</c:v>
                </c:pt>
                <c:pt idx="5916">
                  <c:v>1.369E-3</c:v>
                </c:pt>
                <c:pt idx="5917">
                  <c:v>1.39E-3</c:v>
                </c:pt>
                <c:pt idx="5918">
                  <c:v>1.39E-3</c:v>
                </c:pt>
                <c:pt idx="5919">
                  <c:v>1.3799999999999999E-3</c:v>
                </c:pt>
                <c:pt idx="5920">
                  <c:v>1.369E-3</c:v>
                </c:pt>
                <c:pt idx="5921">
                  <c:v>1.369E-3</c:v>
                </c:pt>
                <c:pt idx="5922">
                  <c:v>1.369E-3</c:v>
                </c:pt>
                <c:pt idx="5923">
                  <c:v>1.3799999999999999E-3</c:v>
                </c:pt>
                <c:pt idx="5924">
                  <c:v>1.3799999999999999E-3</c:v>
                </c:pt>
                <c:pt idx="5925">
                  <c:v>1.358E-3</c:v>
                </c:pt>
                <c:pt idx="5926">
                  <c:v>1.358E-3</c:v>
                </c:pt>
                <c:pt idx="5927">
                  <c:v>1.369E-3</c:v>
                </c:pt>
                <c:pt idx="5928">
                  <c:v>1.369E-3</c:v>
                </c:pt>
                <c:pt idx="5929">
                  <c:v>1.3799999999999999E-3</c:v>
                </c:pt>
                <c:pt idx="5930">
                  <c:v>1.3799999999999999E-3</c:v>
                </c:pt>
                <c:pt idx="5931">
                  <c:v>1.358E-3</c:v>
                </c:pt>
                <c:pt idx="5932">
                  <c:v>1.3799999999999999E-3</c:v>
                </c:pt>
                <c:pt idx="5933">
                  <c:v>1.369E-3</c:v>
                </c:pt>
                <c:pt idx="5934">
                  <c:v>1.348E-3</c:v>
                </c:pt>
                <c:pt idx="5935">
                  <c:v>1.358E-3</c:v>
                </c:pt>
                <c:pt idx="5936">
                  <c:v>1.348E-3</c:v>
                </c:pt>
                <c:pt idx="5937">
                  <c:v>1.358E-3</c:v>
                </c:pt>
                <c:pt idx="5938">
                  <c:v>1.358E-3</c:v>
                </c:pt>
                <c:pt idx="5939">
                  <c:v>1.358E-3</c:v>
                </c:pt>
                <c:pt idx="5940">
                  <c:v>1.348E-3</c:v>
                </c:pt>
                <c:pt idx="5941">
                  <c:v>1.348E-3</c:v>
                </c:pt>
                <c:pt idx="5942">
                  <c:v>1.3370000000000001E-3</c:v>
                </c:pt>
                <c:pt idx="5943">
                  <c:v>1.348E-3</c:v>
                </c:pt>
                <c:pt idx="5944">
                  <c:v>1.3370000000000001E-3</c:v>
                </c:pt>
                <c:pt idx="5945">
                  <c:v>1.348E-3</c:v>
                </c:pt>
                <c:pt idx="5946">
                  <c:v>1.3370000000000001E-3</c:v>
                </c:pt>
                <c:pt idx="5947">
                  <c:v>1.3370000000000001E-3</c:v>
                </c:pt>
                <c:pt idx="5948">
                  <c:v>1.3370000000000001E-3</c:v>
                </c:pt>
                <c:pt idx="5949">
                  <c:v>1.3370000000000001E-3</c:v>
                </c:pt>
                <c:pt idx="5950">
                  <c:v>1.3259999999999999E-3</c:v>
                </c:pt>
                <c:pt idx="5951">
                  <c:v>1.3370000000000001E-3</c:v>
                </c:pt>
                <c:pt idx="5952">
                  <c:v>1.3259999999999999E-3</c:v>
                </c:pt>
                <c:pt idx="5953">
                  <c:v>1.3159999999999999E-3</c:v>
                </c:pt>
                <c:pt idx="5954">
                  <c:v>1.3259999999999999E-3</c:v>
                </c:pt>
                <c:pt idx="5955">
                  <c:v>1.3259999999999999E-3</c:v>
                </c:pt>
                <c:pt idx="5956">
                  <c:v>1.3159999999999999E-3</c:v>
                </c:pt>
                <c:pt idx="5957">
                  <c:v>1.294E-3</c:v>
                </c:pt>
                <c:pt idx="5958">
                  <c:v>1.305E-3</c:v>
                </c:pt>
                <c:pt idx="5959">
                  <c:v>1.294E-3</c:v>
                </c:pt>
                <c:pt idx="5960">
                  <c:v>1.284E-3</c:v>
                </c:pt>
                <c:pt idx="5961">
                  <c:v>1.294E-3</c:v>
                </c:pt>
                <c:pt idx="5962">
                  <c:v>1.284E-3</c:v>
                </c:pt>
                <c:pt idx="5963">
                  <c:v>1.273E-3</c:v>
                </c:pt>
                <c:pt idx="5964">
                  <c:v>1.2620000000000001E-3</c:v>
                </c:pt>
                <c:pt idx="5965">
                  <c:v>1.2620000000000001E-3</c:v>
                </c:pt>
                <c:pt idx="5966">
                  <c:v>1.2409999999999999E-3</c:v>
                </c:pt>
                <c:pt idx="5967">
                  <c:v>1.23E-3</c:v>
                </c:pt>
                <c:pt idx="5968">
                  <c:v>1.23E-3</c:v>
                </c:pt>
                <c:pt idx="5969">
                  <c:v>1.23E-3</c:v>
                </c:pt>
                <c:pt idx="5970">
                  <c:v>1.23E-3</c:v>
                </c:pt>
                <c:pt idx="5971">
                  <c:v>1.2199999999999999E-3</c:v>
                </c:pt>
                <c:pt idx="5972">
                  <c:v>1.188E-3</c:v>
                </c:pt>
                <c:pt idx="5973">
                  <c:v>1.1659999999999999E-3</c:v>
                </c:pt>
                <c:pt idx="5974">
                  <c:v>1.1659999999999999E-3</c:v>
                </c:pt>
                <c:pt idx="5975">
                  <c:v>1.145E-3</c:v>
                </c:pt>
                <c:pt idx="5976">
                  <c:v>1.124E-3</c:v>
                </c:pt>
                <c:pt idx="5977">
                  <c:v>1.124E-3</c:v>
                </c:pt>
                <c:pt idx="5978">
                  <c:v>1.1130000000000001E-3</c:v>
                </c:pt>
                <c:pt idx="5979">
                  <c:v>1.0809999999999999E-3</c:v>
                </c:pt>
                <c:pt idx="5980">
                  <c:v>1.07E-3</c:v>
                </c:pt>
                <c:pt idx="5981">
                  <c:v>1.06E-3</c:v>
                </c:pt>
                <c:pt idx="5982">
                  <c:v>1.0169999999999999E-3</c:v>
                </c:pt>
                <c:pt idx="5983">
                  <c:v>1.0169999999999999E-3</c:v>
                </c:pt>
                <c:pt idx="5984">
                  <c:v>9.8499999999999998E-4</c:v>
                </c:pt>
                <c:pt idx="5985">
                  <c:v>9.7400000000000004E-4</c:v>
                </c:pt>
                <c:pt idx="5986">
                  <c:v>9.5299999999999996E-4</c:v>
                </c:pt>
                <c:pt idx="5987">
                  <c:v>9.3199999999999999E-4</c:v>
                </c:pt>
                <c:pt idx="5988">
                  <c:v>8.9999999999999998E-4</c:v>
                </c:pt>
                <c:pt idx="5989">
                  <c:v>8.8900000000000003E-4</c:v>
                </c:pt>
                <c:pt idx="5990">
                  <c:v>8.8900000000000003E-4</c:v>
                </c:pt>
                <c:pt idx="5991">
                  <c:v>8.4599999999999996E-4</c:v>
                </c:pt>
                <c:pt idx="5992">
                  <c:v>8.3600000000000005E-4</c:v>
                </c:pt>
                <c:pt idx="5993">
                  <c:v>8.0400000000000003E-4</c:v>
                </c:pt>
                <c:pt idx="5994">
                  <c:v>7.9299999999999998E-4</c:v>
                </c:pt>
                <c:pt idx="5995">
                  <c:v>7.6099999999999996E-4</c:v>
                </c:pt>
                <c:pt idx="5996">
                  <c:v>7.7200000000000001E-4</c:v>
                </c:pt>
                <c:pt idx="5997">
                  <c:v>7.5000000000000002E-4</c:v>
                </c:pt>
                <c:pt idx="5998">
                  <c:v>7.18E-4</c:v>
                </c:pt>
                <c:pt idx="5999">
                  <c:v>6.8599999999999998E-4</c:v>
                </c:pt>
                <c:pt idx="6000">
                  <c:v>6.7599999999999995E-4</c:v>
                </c:pt>
                <c:pt idx="6001">
                  <c:v>6.7599999999999995E-4</c:v>
                </c:pt>
                <c:pt idx="6002">
                  <c:v>6.5399999999999996E-4</c:v>
                </c:pt>
                <c:pt idx="6003">
                  <c:v>6.3299999999999999E-4</c:v>
                </c:pt>
                <c:pt idx="6004">
                  <c:v>5.8E-4</c:v>
                </c:pt>
                <c:pt idx="6005">
                  <c:v>5.9000000000000003E-4</c:v>
                </c:pt>
                <c:pt idx="6006">
                  <c:v>5.8E-4</c:v>
                </c:pt>
                <c:pt idx="6007">
                  <c:v>5.4799999999999998E-4</c:v>
                </c:pt>
                <c:pt idx="6008">
                  <c:v>5.3700000000000004E-4</c:v>
                </c:pt>
                <c:pt idx="6009">
                  <c:v>5.1599999999999997E-4</c:v>
                </c:pt>
                <c:pt idx="6010">
                  <c:v>4.9399999999999997E-4</c:v>
                </c:pt>
                <c:pt idx="6011">
                  <c:v>4.9399999999999997E-4</c:v>
                </c:pt>
                <c:pt idx="6012">
                  <c:v>4.84E-4</c:v>
                </c:pt>
                <c:pt idx="6013">
                  <c:v>4.6200000000000001E-4</c:v>
                </c:pt>
                <c:pt idx="6014">
                  <c:v>4.2999999999999999E-4</c:v>
                </c:pt>
                <c:pt idx="6015">
                  <c:v>4.0900000000000002E-4</c:v>
                </c:pt>
                <c:pt idx="6016">
                  <c:v>3.9800000000000002E-4</c:v>
                </c:pt>
                <c:pt idx="6017">
                  <c:v>3.88E-4</c:v>
                </c:pt>
                <c:pt idx="6018">
                  <c:v>3.77E-4</c:v>
                </c:pt>
                <c:pt idx="6019">
                  <c:v>3.5599999999999998E-4</c:v>
                </c:pt>
                <c:pt idx="6020">
                  <c:v>3.4499999999999998E-4</c:v>
                </c:pt>
                <c:pt idx="6021">
                  <c:v>3.2400000000000001E-4</c:v>
                </c:pt>
                <c:pt idx="6022">
                  <c:v>2.92E-4</c:v>
                </c:pt>
                <c:pt idx="6023">
                  <c:v>2.81E-4</c:v>
                </c:pt>
                <c:pt idx="6024">
                  <c:v>2.5999999999999998E-4</c:v>
                </c:pt>
                <c:pt idx="6025">
                  <c:v>2.4899999999999998E-4</c:v>
                </c:pt>
                <c:pt idx="6026">
                  <c:v>2.2800000000000001E-4</c:v>
                </c:pt>
                <c:pt idx="6027">
                  <c:v>2.0599999999999999E-4</c:v>
                </c:pt>
                <c:pt idx="6028">
                  <c:v>1.9599999999999999E-4</c:v>
                </c:pt>
                <c:pt idx="6029">
                  <c:v>1.85E-4</c:v>
                </c:pt>
                <c:pt idx="6030">
                  <c:v>1.5300000000000001E-4</c:v>
                </c:pt>
                <c:pt idx="6031">
                  <c:v>1.5300000000000001E-4</c:v>
                </c:pt>
                <c:pt idx="6032">
                  <c:v>1.1E-4</c:v>
                </c:pt>
                <c:pt idx="6033">
                  <c:v>1E-4</c:v>
                </c:pt>
                <c:pt idx="6034">
                  <c:v>1E-4</c:v>
                </c:pt>
                <c:pt idx="6035">
                  <c:v>6.7999999999999999E-5</c:v>
                </c:pt>
                <c:pt idx="6036">
                  <c:v>5.7000000000000003E-5</c:v>
                </c:pt>
                <c:pt idx="6037">
                  <c:v>2.5000000000000001E-5</c:v>
                </c:pt>
                <c:pt idx="6038">
                  <c:v>1.4E-5</c:v>
                </c:pt>
                <c:pt idx="6039">
                  <c:v>-6.9999999999999999E-6</c:v>
                </c:pt>
                <c:pt idx="6040">
                  <c:v>-1.8E-5</c:v>
                </c:pt>
                <c:pt idx="6041">
                  <c:v>-5.0000000000000002E-5</c:v>
                </c:pt>
                <c:pt idx="6042">
                  <c:v>-6.0000000000000002E-5</c:v>
                </c:pt>
                <c:pt idx="6043">
                  <c:v>-6.0000000000000002E-5</c:v>
                </c:pt>
                <c:pt idx="6044">
                  <c:v>-9.2E-5</c:v>
                </c:pt>
                <c:pt idx="6045">
                  <c:v>-1.1400000000000001E-4</c:v>
                </c:pt>
                <c:pt idx="6046">
                  <c:v>-1.35E-4</c:v>
                </c:pt>
                <c:pt idx="6047">
                  <c:v>-1.35E-4</c:v>
                </c:pt>
                <c:pt idx="6048">
                  <c:v>-1.56E-4</c:v>
                </c:pt>
                <c:pt idx="6049">
                  <c:v>-1.7799999999999999E-4</c:v>
                </c:pt>
                <c:pt idx="6050">
                  <c:v>-1.6699999999999999E-4</c:v>
                </c:pt>
                <c:pt idx="6051">
                  <c:v>-1.8799999999999999E-4</c:v>
                </c:pt>
                <c:pt idx="6052">
                  <c:v>-1.9900000000000001E-4</c:v>
                </c:pt>
                <c:pt idx="6053">
                  <c:v>-2.2000000000000001E-4</c:v>
                </c:pt>
                <c:pt idx="6054">
                  <c:v>-2.31E-4</c:v>
                </c:pt>
                <c:pt idx="6055">
                  <c:v>-2.42E-4</c:v>
                </c:pt>
                <c:pt idx="6056">
                  <c:v>-2.42E-4</c:v>
                </c:pt>
                <c:pt idx="6057">
                  <c:v>-2.52E-4</c:v>
                </c:pt>
                <c:pt idx="6058">
                  <c:v>-2.63E-4</c:v>
                </c:pt>
                <c:pt idx="6059">
                  <c:v>-2.52E-4</c:v>
                </c:pt>
                <c:pt idx="6060">
                  <c:v>-2.63E-4</c:v>
                </c:pt>
                <c:pt idx="6061">
                  <c:v>-2.63E-4</c:v>
                </c:pt>
                <c:pt idx="6062">
                  <c:v>-3.0600000000000001E-4</c:v>
                </c:pt>
                <c:pt idx="6063">
                  <c:v>-2.8400000000000002E-4</c:v>
                </c:pt>
                <c:pt idx="6064">
                  <c:v>-2.9500000000000001E-4</c:v>
                </c:pt>
                <c:pt idx="6065">
                  <c:v>-2.8400000000000002E-4</c:v>
                </c:pt>
                <c:pt idx="6066">
                  <c:v>-3.0600000000000001E-4</c:v>
                </c:pt>
                <c:pt idx="6067">
                  <c:v>-2.9500000000000001E-4</c:v>
                </c:pt>
                <c:pt idx="6068">
                  <c:v>-2.8400000000000002E-4</c:v>
                </c:pt>
                <c:pt idx="6069">
                  <c:v>-3.0600000000000001E-4</c:v>
                </c:pt>
                <c:pt idx="6070">
                  <c:v>-3.0600000000000001E-4</c:v>
                </c:pt>
                <c:pt idx="6071">
                  <c:v>-2.9500000000000001E-4</c:v>
                </c:pt>
                <c:pt idx="6072">
                  <c:v>-2.8400000000000002E-4</c:v>
                </c:pt>
                <c:pt idx="6073">
                  <c:v>-3.0600000000000001E-4</c:v>
                </c:pt>
                <c:pt idx="6074">
                  <c:v>-2.8400000000000002E-4</c:v>
                </c:pt>
                <c:pt idx="6075">
                  <c:v>-2.8400000000000002E-4</c:v>
                </c:pt>
                <c:pt idx="6076">
                  <c:v>-2.9500000000000001E-4</c:v>
                </c:pt>
                <c:pt idx="6077">
                  <c:v>-2.8400000000000002E-4</c:v>
                </c:pt>
                <c:pt idx="6078">
                  <c:v>-2.8400000000000002E-4</c:v>
                </c:pt>
                <c:pt idx="6079">
                  <c:v>-2.8400000000000002E-4</c:v>
                </c:pt>
                <c:pt idx="6080">
                  <c:v>-2.7399999999999999E-4</c:v>
                </c:pt>
                <c:pt idx="6081">
                  <c:v>-2.7399999999999999E-4</c:v>
                </c:pt>
                <c:pt idx="6082">
                  <c:v>-2.8400000000000002E-4</c:v>
                </c:pt>
                <c:pt idx="6083">
                  <c:v>-2.7399999999999999E-4</c:v>
                </c:pt>
                <c:pt idx="6084">
                  <c:v>-2.63E-4</c:v>
                </c:pt>
                <c:pt idx="6085">
                  <c:v>-2.8400000000000002E-4</c:v>
                </c:pt>
                <c:pt idx="6086">
                  <c:v>-2.8400000000000002E-4</c:v>
                </c:pt>
                <c:pt idx="6087">
                  <c:v>-2.8400000000000002E-4</c:v>
                </c:pt>
                <c:pt idx="6088">
                  <c:v>-2.7399999999999999E-4</c:v>
                </c:pt>
                <c:pt idx="6089">
                  <c:v>-2.52E-4</c:v>
                </c:pt>
                <c:pt idx="6090">
                  <c:v>-2.52E-4</c:v>
                </c:pt>
                <c:pt idx="6091">
                  <c:v>-2.42E-4</c:v>
                </c:pt>
                <c:pt idx="6092">
                  <c:v>-2.52E-4</c:v>
                </c:pt>
                <c:pt idx="6093">
                  <c:v>-2.52E-4</c:v>
                </c:pt>
                <c:pt idx="6094">
                  <c:v>-2.52E-4</c:v>
                </c:pt>
                <c:pt idx="6095">
                  <c:v>-2.31E-4</c:v>
                </c:pt>
                <c:pt idx="6096">
                  <c:v>-2.42E-4</c:v>
                </c:pt>
                <c:pt idx="6097">
                  <c:v>-2.42E-4</c:v>
                </c:pt>
                <c:pt idx="6098">
                  <c:v>-2.42E-4</c:v>
                </c:pt>
                <c:pt idx="6099">
                  <c:v>-2.2000000000000001E-4</c:v>
                </c:pt>
                <c:pt idx="6100">
                  <c:v>-2.42E-4</c:v>
                </c:pt>
                <c:pt idx="6101">
                  <c:v>-2.42E-4</c:v>
                </c:pt>
                <c:pt idx="6102">
                  <c:v>-2.31E-4</c:v>
                </c:pt>
                <c:pt idx="6103">
                  <c:v>-2.2000000000000001E-4</c:v>
                </c:pt>
                <c:pt idx="6104">
                  <c:v>-1.9900000000000001E-4</c:v>
                </c:pt>
                <c:pt idx="6105">
                  <c:v>-2.2000000000000001E-4</c:v>
                </c:pt>
                <c:pt idx="6106">
                  <c:v>-2.2000000000000001E-4</c:v>
                </c:pt>
                <c:pt idx="6107">
                  <c:v>-1.9900000000000001E-4</c:v>
                </c:pt>
                <c:pt idx="6108">
                  <c:v>-1.8799999999999999E-4</c:v>
                </c:pt>
                <c:pt idx="6109">
                  <c:v>-1.8799999999999999E-4</c:v>
                </c:pt>
                <c:pt idx="6110">
                  <c:v>-1.6699999999999999E-4</c:v>
                </c:pt>
                <c:pt idx="6111">
                  <c:v>-1.56E-4</c:v>
                </c:pt>
                <c:pt idx="6112">
                  <c:v>-1.56E-4</c:v>
                </c:pt>
                <c:pt idx="6113">
                  <c:v>-1.46E-4</c:v>
                </c:pt>
                <c:pt idx="6114">
                  <c:v>-1.2400000000000001E-4</c:v>
                </c:pt>
                <c:pt idx="6115">
                  <c:v>-1.2400000000000001E-4</c:v>
                </c:pt>
                <c:pt idx="6116">
                  <c:v>-1.2400000000000001E-4</c:v>
                </c:pt>
                <c:pt idx="6117">
                  <c:v>-1.1400000000000001E-4</c:v>
                </c:pt>
                <c:pt idx="6118">
                  <c:v>-1.1400000000000001E-4</c:v>
                </c:pt>
                <c:pt idx="6119">
                  <c:v>-1.03E-4</c:v>
                </c:pt>
                <c:pt idx="6120">
                  <c:v>-7.1000000000000005E-5</c:v>
                </c:pt>
                <c:pt idx="6121">
                  <c:v>-6.0000000000000002E-5</c:v>
                </c:pt>
                <c:pt idx="6122">
                  <c:v>-6.0000000000000002E-5</c:v>
                </c:pt>
                <c:pt idx="6123">
                  <c:v>-3.8999999999999999E-5</c:v>
                </c:pt>
                <c:pt idx="6124">
                  <c:v>-3.8999999999999999E-5</c:v>
                </c:pt>
                <c:pt idx="6125">
                  <c:v>-6.9999999999999999E-6</c:v>
                </c:pt>
                <c:pt idx="6126">
                  <c:v>-6.9999999999999999E-6</c:v>
                </c:pt>
                <c:pt idx="6127">
                  <c:v>2.5000000000000001E-5</c:v>
                </c:pt>
                <c:pt idx="6128">
                  <c:v>1.4E-5</c:v>
                </c:pt>
                <c:pt idx="6129">
                  <c:v>2.5000000000000001E-5</c:v>
                </c:pt>
                <c:pt idx="6130">
                  <c:v>6.7999999999999999E-5</c:v>
                </c:pt>
                <c:pt idx="6131">
                  <c:v>6.7999999999999999E-5</c:v>
                </c:pt>
                <c:pt idx="6132">
                  <c:v>5.7000000000000003E-5</c:v>
                </c:pt>
                <c:pt idx="6133">
                  <c:v>8.8999999999999995E-5</c:v>
                </c:pt>
                <c:pt idx="6134">
                  <c:v>1E-4</c:v>
                </c:pt>
                <c:pt idx="6135">
                  <c:v>1E-4</c:v>
                </c:pt>
                <c:pt idx="6136">
                  <c:v>1.21E-4</c:v>
                </c:pt>
                <c:pt idx="6137">
                  <c:v>1.1E-4</c:v>
                </c:pt>
                <c:pt idx="6138">
                  <c:v>1.3200000000000001E-4</c:v>
                </c:pt>
                <c:pt idx="6139">
                  <c:v>1.4200000000000001E-4</c:v>
                </c:pt>
                <c:pt idx="6140">
                  <c:v>1.5300000000000001E-4</c:v>
                </c:pt>
                <c:pt idx="6141">
                  <c:v>1.64E-4</c:v>
                </c:pt>
                <c:pt idx="6142">
                  <c:v>1.64E-4</c:v>
                </c:pt>
                <c:pt idx="6143">
                  <c:v>1.74E-4</c:v>
                </c:pt>
                <c:pt idx="6144">
                  <c:v>1.85E-4</c:v>
                </c:pt>
                <c:pt idx="6145">
                  <c:v>1.85E-4</c:v>
                </c:pt>
                <c:pt idx="6146">
                  <c:v>1.85E-4</c:v>
                </c:pt>
                <c:pt idx="6147">
                  <c:v>1.74E-4</c:v>
                </c:pt>
                <c:pt idx="6148">
                  <c:v>1.9599999999999999E-4</c:v>
                </c:pt>
                <c:pt idx="6149">
                  <c:v>2.0599999999999999E-4</c:v>
                </c:pt>
                <c:pt idx="6150">
                  <c:v>2.0599999999999999E-4</c:v>
                </c:pt>
                <c:pt idx="6151">
                  <c:v>2.0599999999999999E-4</c:v>
                </c:pt>
                <c:pt idx="6152">
                  <c:v>2.2800000000000001E-4</c:v>
                </c:pt>
                <c:pt idx="6153">
                  <c:v>2.1699999999999999E-4</c:v>
                </c:pt>
                <c:pt idx="6154">
                  <c:v>2.1699999999999999E-4</c:v>
                </c:pt>
                <c:pt idx="6155">
                  <c:v>2.2800000000000001E-4</c:v>
                </c:pt>
                <c:pt idx="6156">
                  <c:v>2.2800000000000001E-4</c:v>
                </c:pt>
                <c:pt idx="6157">
                  <c:v>2.1699999999999999E-4</c:v>
                </c:pt>
                <c:pt idx="6158">
                  <c:v>2.3800000000000001E-4</c:v>
                </c:pt>
                <c:pt idx="6159">
                  <c:v>2.2800000000000001E-4</c:v>
                </c:pt>
                <c:pt idx="6160">
                  <c:v>2.3800000000000001E-4</c:v>
                </c:pt>
                <c:pt idx="6161">
                  <c:v>2.2800000000000001E-4</c:v>
                </c:pt>
                <c:pt idx="6162">
                  <c:v>2.1699999999999999E-4</c:v>
                </c:pt>
                <c:pt idx="6163">
                  <c:v>2.2800000000000001E-4</c:v>
                </c:pt>
                <c:pt idx="6164">
                  <c:v>2.2800000000000001E-4</c:v>
                </c:pt>
                <c:pt idx="6165">
                  <c:v>2.3800000000000001E-4</c:v>
                </c:pt>
                <c:pt idx="6166">
                  <c:v>2.2800000000000001E-4</c:v>
                </c:pt>
                <c:pt idx="6167">
                  <c:v>2.4899999999999998E-4</c:v>
                </c:pt>
                <c:pt idx="6168">
                  <c:v>2.3800000000000001E-4</c:v>
                </c:pt>
                <c:pt idx="6169">
                  <c:v>2.2800000000000001E-4</c:v>
                </c:pt>
                <c:pt idx="6170">
                  <c:v>2.3800000000000001E-4</c:v>
                </c:pt>
                <c:pt idx="6171">
                  <c:v>2.4899999999999998E-4</c:v>
                </c:pt>
                <c:pt idx="6172">
                  <c:v>2.3800000000000001E-4</c:v>
                </c:pt>
                <c:pt idx="6173">
                  <c:v>2.3800000000000001E-4</c:v>
                </c:pt>
                <c:pt idx="6174">
                  <c:v>2.4899999999999998E-4</c:v>
                </c:pt>
                <c:pt idx="6175">
                  <c:v>2.4899999999999998E-4</c:v>
                </c:pt>
                <c:pt idx="6176">
                  <c:v>2.4899999999999998E-4</c:v>
                </c:pt>
                <c:pt idx="6177">
                  <c:v>2.4899999999999998E-4</c:v>
                </c:pt>
                <c:pt idx="6178">
                  <c:v>2.3800000000000001E-4</c:v>
                </c:pt>
                <c:pt idx="6179">
                  <c:v>2.4899999999999998E-4</c:v>
                </c:pt>
                <c:pt idx="6180">
                  <c:v>2.4899999999999998E-4</c:v>
                </c:pt>
                <c:pt idx="6181">
                  <c:v>2.4899999999999998E-4</c:v>
                </c:pt>
                <c:pt idx="6182">
                  <c:v>2.4899999999999998E-4</c:v>
                </c:pt>
                <c:pt idx="6183">
                  <c:v>2.5999999999999998E-4</c:v>
                </c:pt>
                <c:pt idx="6184">
                  <c:v>2.5999999999999998E-4</c:v>
                </c:pt>
                <c:pt idx="6185">
                  <c:v>2.5999999999999998E-4</c:v>
                </c:pt>
                <c:pt idx="6186">
                  <c:v>2.5999999999999998E-4</c:v>
                </c:pt>
                <c:pt idx="6187">
                  <c:v>2.5999999999999998E-4</c:v>
                </c:pt>
                <c:pt idx="6188">
                  <c:v>2.3800000000000001E-4</c:v>
                </c:pt>
                <c:pt idx="6189">
                  <c:v>2.5999999999999998E-4</c:v>
                </c:pt>
                <c:pt idx="6190">
                  <c:v>2.5999999999999998E-4</c:v>
                </c:pt>
                <c:pt idx="6191">
                  <c:v>2.7E-4</c:v>
                </c:pt>
                <c:pt idx="6192">
                  <c:v>2.4899999999999998E-4</c:v>
                </c:pt>
                <c:pt idx="6193">
                  <c:v>2.4899999999999998E-4</c:v>
                </c:pt>
                <c:pt idx="6194">
                  <c:v>2.4899999999999998E-4</c:v>
                </c:pt>
                <c:pt idx="6195">
                  <c:v>2.4899999999999998E-4</c:v>
                </c:pt>
                <c:pt idx="6196">
                  <c:v>2.3800000000000001E-4</c:v>
                </c:pt>
                <c:pt idx="6197">
                  <c:v>2.4899999999999998E-4</c:v>
                </c:pt>
                <c:pt idx="6198">
                  <c:v>2.2800000000000001E-4</c:v>
                </c:pt>
                <c:pt idx="6199">
                  <c:v>2.2800000000000001E-4</c:v>
                </c:pt>
                <c:pt idx="6200">
                  <c:v>2.3800000000000001E-4</c:v>
                </c:pt>
                <c:pt idx="6201">
                  <c:v>2.2800000000000001E-4</c:v>
                </c:pt>
                <c:pt idx="6202">
                  <c:v>2.1699999999999999E-4</c:v>
                </c:pt>
                <c:pt idx="6203">
                  <c:v>2.0599999999999999E-4</c:v>
                </c:pt>
                <c:pt idx="6204">
                  <c:v>2.0599999999999999E-4</c:v>
                </c:pt>
                <c:pt idx="6205">
                  <c:v>1.85E-4</c:v>
                </c:pt>
                <c:pt idx="6206">
                  <c:v>1.9599999999999999E-4</c:v>
                </c:pt>
                <c:pt idx="6207">
                  <c:v>1.74E-4</c:v>
                </c:pt>
                <c:pt idx="6208">
                  <c:v>1.64E-4</c:v>
                </c:pt>
                <c:pt idx="6209">
                  <c:v>1.74E-4</c:v>
                </c:pt>
                <c:pt idx="6210">
                  <c:v>1.5300000000000001E-4</c:v>
                </c:pt>
                <c:pt idx="6211">
                  <c:v>1.4200000000000001E-4</c:v>
                </c:pt>
                <c:pt idx="6212">
                  <c:v>1.3200000000000001E-4</c:v>
                </c:pt>
                <c:pt idx="6213">
                  <c:v>1.21E-4</c:v>
                </c:pt>
                <c:pt idx="6214">
                  <c:v>1.1E-4</c:v>
                </c:pt>
                <c:pt idx="6215">
                  <c:v>1.1E-4</c:v>
                </c:pt>
                <c:pt idx="6216">
                  <c:v>8.8999999999999995E-5</c:v>
                </c:pt>
                <c:pt idx="6217">
                  <c:v>7.7999999999999999E-5</c:v>
                </c:pt>
                <c:pt idx="6218">
                  <c:v>6.7999999999999999E-5</c:v>
                </c:pt>
                <c:pt idx="6219">
                  <c:v>7.7999999999999999E-5</c:v>
                </c:pt>
                <c:pt idx="6220">
                  <c:v>4.6E-5</c:v>
                </c:pt>
                <c:pt idx="6221">
                  <c:v>2.5000000000000001E-5</c:v>
                </c:pt>
                <c:pt idx="6222">
                  <c:v>4.6E-5</c:v>
                </c:pt>
                <c:pt idx="6223">
                  <c:v>1.4E-5</c:v>
                </c:pt>
                <c:pt idx="6224">
                  <c:v>3.9999999999999998E-6</c:v>
                </c:pt>
                <c:pt idx="6225">
                  <c:v>3.9999999999999998E-6</c:v>
                </c:pt>
                <c:pt idx="6226">
                  <c:v>-1.8E-5</c:v>
                </c:pt>
                <c:pt idx="6227">
                  <c:v>-1.8E-5</c:v>
                </c:pt>
                <c:pt idx="6228">
                  <c:v>-6.9999999999999999E-6</c:v>
                </c:pt>
                <c:pt idx="6229">
                  <c:v>-6.9999999999999999E-6</c:v>
                </c:pt>
                <c:pt idx="6230">
                  <c:v>-2.8E-5</c:v>
                </c:pt>
                <c:pt idx="6231">
                  <c:v>-2.8E-5</c:v>
                </c:pt>
                <c:pt idx="6232">
                  <c:v>-3.8999999999999999E-5</c:v>
                </c:pt>
                <c:pt idx="6233">
                  <c:v>-5.0000000000000002E-5</c:v>
                </c:pt>
                <c:pt idx="6234">
                  <c:v>-6.0000000000000002E-5</c:v>
                </c:pt>
                <c:pt idx="6235">
                  <c:v>-6.0000000000000002E-5</c:v>
                </c:pt>
                <c:pt idx="6236">
                  <c:v>-7.1000000000000005E-5</c:v>
                </c:pt>
                <c:pt idx="6237">
                  <c:v>-7.1000000000000005E-5</c:v>
                </c:pt>
                <c:pt idx="6238">
                  <c:v>-7.1000000000000005E-5</c:v>
                </c:pt>
                <c:pt idx="6239">
                  <c:v>-8.2000000000000001E-5</c:v>
                </c:pt>
                <c:pt idx="6240">
                  <c:v>-8.2000000000000001E-5</c:v>
                </c:pt>
                <c:pt idx="6241">
                  <c:v>-8.2000000000000001E-5</c:v>
                </c:pt>
                <c:pt idx="6242">
                  <c:v>-9.2E-5</c:v>
                </c:pt>
                <c:pt idx="6243">
                  <c:v>-9.2E-5</c:v>
                </c:pt>
                <c:pt idx="6244">
                  <c:v>-7.1000000000000005E-5</c:v>
                </c:pt>
                <c:pt idx="6245">
                  <c:v>-9.2E-5</c:v>
                </c:pt>
                <c:pt idx="6246">
                  <c:v>-1.03E-4</c:v>
                </c:pt>
                <c:pt idx="6247">
                  <c:v>-1.1400000000000001E-4</c:v>
                </c:pt>
                <c:pt idx="6248">
                  <c:v>-1.03E-4</c:v>
                </c:pt>
                <c:pt idx="6249">
                  <c:v>-1.03E-4</c:v>
                </c:pt>
                <c:pt idx="6250">
                  <c:v>-1.2400000000000001E-4</c:v>
                </c:pt>
                <c:pt idx="6251">
                  <c:v>-1.2400000000000001E-4</c:v>
                </c:pt>
                <c:pt idx="6252">
                  <c:v>-1.1400000000000001E-4</c:v>
                </c:pt>
                <c:pt idx="6253">
                  <c:v>-1.2400000000000001E-4</c:v>
                </c:pt>
                <c:pt idx="6254">
                  <c:v>-1.2400000000000001E-4</c:v>
                </c:pt>
                <c:pt idx="6255">
                  <c:v>-1.46E-4</c:v>
                </c:pt>
                <c:pt idx="6256">
                  <c:v>-1.46E-4</c:v>
                </c:pt>
                <c:pt idx="6257">
                  <c:v>-1.46E-4</c:v>
                </c:pt>
                <c:pt idx="6258">
                  <c:v>-1.6699999999999999E-4</c:v>
                </c:pt>
                <c:pt idx="6259">
                  <c:v>-1.56E-4</c:v>
                </c:pt>
                <c:pt idx="6260">
                  <c:v>-1.56E-4</c:v>
                </c:pt>
                <c:pt idx="6261">
                  <c:v>-1.7799999999999999E-4</c:v>
                </c:pt>
                <c:pt idx="6262">
                  <c:v>-1.7799999999999999E-4</c:v>
                </c:pt>
                <c:pt idx="6263">
                  <c:v>-1.8799999999999999E-4</c:v>
                </c:pt>
                <c:pt idx="6264">
                  <c:v>-1.8799999999999999E-4</c:v>
                </c:pt>
                <c:pt idx="6265">
                  <c:v>-1.8799999999999999E-4</c:v>
                </c:pt>
                <c:pt idx="6266">
                  <c:v>-2.1000000000000001E-4</c:v>
                </c:pt>
                <c:pt idx="6267">
                  <c:v>-2.1000000000000001E-4</c:v>
                </c:pt>
                <c:pt idx="6268">
                  <c:v>-2.2000000000000001E-4</c:v>
                </c:pt>
                <c:pt idx="6269">
                  <c:v>-2.1000000000000001E-4</c:v>
                </c:pt>
                <c:pt idx="6270">
                  <c:v>-2.42E-4</c:v>
                </c:pt>
                <c:pt idx="6271">
                  <c:v>-2.52E-4</c:v>
                </c:pt>
                <c:pt idx="6272">
                  <c:v>-2.52E-4</c:v>
                </c:pt>
                <c:pt idx="6273">
                  <c:v>-2.52E-4</c:v>
                </c:pt>
                <c:pt idx="6274">
                  <c:v>-2.52E-4</c:v>
                </c:pt>
                <c:pt idx="6275">
                  <c:v>-2.52E-4</c:v>
                </c:pt>
                <c:pt idx="6276">
                  <c:v>-2.7399999999999999E-4</c:v>
                </c:pt>
                <c:pt idx="6277">
                  <c:v>-2.7399999999999999E-4</c:v>
                </c:pt>
                <c:pt idx="6278">
                  <c:v>-2.7399999999999999E-4</c:v>
                </c:pt>
                <c:pt idx="6279">
                  <c:v>-2.7399999999999999E-4</c:v>
                </c:pt>
                <c:pt idx="6280">
                  <c:v>-2.7399999999999999E-4</c:v>
                </c:pt>
                <c:pt idx="6281">
                  <c:v>-2.8400000000000002E-4</c:v>
                </c:pt>
                <c:pt idx="6282">
                  <c:v>-2.9500000000000001E-4</c:v>
                </c:pt>
                <c:pt idx="6283">
                  <c:v>-2.9500000000000001E-4</c:v>
                </c:pt>
                <c:pt idx="6284">
                  <c:v>-3.0600000000000001E-4</c:v>
                </c:pt>
                <c:pt idx="6285">
                  <c:v>-2.8400000000000002E-4</c:v>
                </c:pt>
                <c:pt idx="6286">
                  <c:v>-2.9500000000000001E-4</c:v>
                </c:pt>
                <c:pt idx="6287">
                  <c:v>-2.8400000000000002E-4</c:v>
                </c:pt>
                <c:pt idx="6288">
                  <c:v>-2.9500000000000001E-4</c:v>
                </c:pt>
                <c:pt idx="6289">
                  <c:v>-3.0600000000000001E-4</c:v>
                </c:pt>
                <c:pt idx="6290">
                  <c:v>-2.9500000000000001E-4</c:v>
                </c:pt>
                <c:pt idx="6291">
                  <c:v>-2.8400000000000002E-4</c:v>
                </c:pt>
                <c:pt idx="6292">
                  <c:v>-3.0600000000000001E-4</c:v>
                </c:pt>
                <c:pt idx="6293">
                  <c:v>-2.9500000000000001E-4</c:v>
                </c:pt>
                <c:pt idx="6294">
                  <c:v>-2.7399999999999999E-4</c:v>
                </c:pt>
                <c:pt idx="6295">
                  <c:v>-2.7399999999999999E-4</c:v>
                </c:pt>
                <c:pt idx="6296">
                  <c:v>-2.8400000000000002E-4</c:v>
                </c:pt>
                <c:pt idx="6297">
                  <c:v>-2.8400000000000002E-4</c:v>
                </c:pt>
                <c:pt idx="6298">
                  <c:v>-2.7399999999999999E-4</c:v>
                </c:pt>
                <c:pt idx="6299">
                  <c:v>-2.7399999999999999E-4</c:v>
                </c:pt>
                <c:pt idx="6300">
                  <c:v>-2.63E-4</c:v>
                </c:pt>
                <c:pt idx="6301">
                  <c:v>-2.63E-4</c:v>
                </c:pt>
                <c:pt idx="6302">
                  <c:v>-2.52E-4</c:v>
                </c:pt>
                <c:pt idx="6303">
                  <c:v>-2.7399999999999999E-4</c:v>
                </c:pt>
                <c:pt idx="6304">
                  <c:v>-2.63E-4</c:v>
                </c:pt>
                <c:pt idx="6305">
                  <c:v>-2.63E-4</c:v>
                </c:pt>
                <c:pt idx="6306">
                  <c:v>-2.63E-4</c:v>
                </c:pt>
                <c:pt idx="6307">
                  <c:v>-2.42E-4</c:v>
                </c:pt>
                <c:pt idx="6308">
                  <c:v>-2.52E-4</c:v>
                </c:pt>
                <c:pt idx="6309">
                  <c:v>-2.63E-4</c:v>
                </c:pt>
                <c:pt idx="6310">
                  <c:v>-2.42E-4</c:v>
                </c:pt>
                <c:pt idx="6311">
                  <c:v>-2.31E-4</c:v>
                </c:pt>
                <c:pt idx="6312">
                  <c:v>-2.31E-4</c:v>
                </c:pt>
                <c:pt idx="6313">
                  <c:v>-2.31E-4</c:v>
                </c:pt>
                <c:pt idx="6314">
                  <c:v>-2.31E-4</c:v>
                </c:pt>
                <c:pt idx="6315">
                  <c:v>-2.42E-4</c:v>
                </c:pt>
                <c:pt idx="6316">
                  <c:v>-2.31E-4</c:v>
                </c:pt>
                <c:pt idx="6317">
                  <c:v>-2.31E-4</c:v>
                </c:pt>
                <c:pt idx="6318">
                  <c:v>-2.31E-4</c:v>
                </c:pt>
                <c:pt idx="6319">
                  <c:v>-2.31E-4</c:v>
                </c:pt>
                <c:pt idx="6320">
                  <c:v>-2.42E-4</c:v>
                </c:pt>
                <c:pt idx="6321">
                  <c:v>-2.42E-4</c:v>
                </c:pt>
                <c:pt idx="6322">
                  <c:v>-2.42E-4</c:v>
                </c:pt>
                <c:pt idx="6323">
                  <c:v>-2.31E-4</c:v>
                </c:pt>
                <c:pt idx="6324">
                  <c:v>-2.42E-4</c:v>
                </c:pt>
                <c:pt idx="6325">
                  <c:v>-2.2000000000000001E-4</c:v>
                </c:pt>
                <c:pt idx="6326">
                  <c:v>-2.42E-4</c:v>
                </c:pt>
                <c:pt idx="6327">
                  <c:v>-2.42E-4</c:v>
                </c:pt>
                <c:pt idx="6328">
                  <c:v>-2.31E-4</c:v>
                </c:pt>
                <c:pt idx="6329">
                  <c:v>-2.31E-4</c:v>
                </c:pt>
                <c:pt idx="6330">
                  <c:v>-2.42E-4</c:v>
                </c:pt>
                <c:pt idx="6331">
                  <c:v>-2.42E-4</c:v>
                </c:pt>
                <c:pt idx="6332">
                  <c:v>-2.42E-4</c:v>
                </c:pt>
                <c:pt idx="6333">
                  <c:v>-2.42E-4</c:v>
                </c:pt>
                <c:pt idx="6334">
                  <c:v>-2.42E-4</c:v>
                </c:pt>
                <c:pt idx="6335">
                  <c:v>-2.31E-4</c:v>
                </c:pt>
                <c:pt idx="6336">
                  <c:v>-2.52E-4</c:v>
                </c:pt>
                <c:pt idx="6337">
                  <c:v>-2.31E-4</c:v>
                </c:pt>
                <c:pt idx="6338">
                  <c:v>-2.31E-4</c:v>
                </c:pt>
                <c:pt idx="6339">
                  <c:v>-2.31E-4</c:v>
                </c:pt>
                <c:pt idx="6340">
                  <c:v>-2.31E-4</c:v>
                </c:pt>
                <c:pt idx="6341">
                  <c:v>-2.2000000000000001E-4</c:v>
                </c:pt>
                <c:pt idx="6342">
                  <c:v>-2.2000000000000001E-4</c:v>
                </c:pt>
                <c:pt idx="6343">
                  <c:v>-2.1000000000000001E-4</c:v>
                </c:pt>
                <c:pt idx="6344">
                  <c:v>-2.2000000000000001E-4</c:v>
                </c:pt>
                <c:pt idx="6345">
                  <c:v>-2.1000000000000001E-4</c:v>
                </c:pt>
                <c:pt idx="6346">
                  <c:v>-2.2000000000000001E-4</c:v>
                </c:pt>
                <c:pt idx="6347">
                  <c:v>-2.1000000000000001E-4</c:v>
                </c:pt>
                <c:pt idx="6348">
                  <c:v>-1.9900000000000001E-4</c:v>
                </c:pt>
                <c:pt idx="6349">
                  <c:v>-1.9900000000000001E-4</c:v>
                </c:pt>
                <c:pt idx="6350">
                  <c:v>-1.7799999999999999E-4</c:v>
                </c:pt>
                <c:pt idx="6351">
                  <c:v>-1.7799999999999999E-4</c:v>
                </c:pt>
                <c:pt idx="6352">
                  <c:v>-1.7799999999999999E-4</c:v>
                </c:pt>
                <c:pt idx="6353">
                  <c:v>-1.6699999999999999E-4</c:v>
                </c:pt>
                <c:pt idx="6354">
                  <c:v>-1.6699999999999999E-4</c:v>
                </c:pt>
                <c:pt idx="6355">
                  <c:v>-1.56E-4</c:v>
                </c:pt>
                <c:pt idx="6356">
                  <c:v>-1.6699999999999999E-4</c:v>
                </c:pt>
                <c:pt idx="6357">
                  <c:v>-1.46E-4</c:v>
                </c:pt>
                <c:pt idx="6358">
                  <c:v>-1.46E-4</c:v>
                </c:pt>
                <c:pt idx="6359">
                  <c:v>-1.35E-4</c:v>
                </c:pt>
                <c:pt idx="6360">
                  <c:v>-1.46E-4</c:v>
                </c:pt>
                <c:pt idx="6361">
                  <c:v>-1.1400000000000001E-4</c:v>
                </c:pt>
                <c:pt idx="6362">
                  <c:v>-1.35E-4</c:v>
                </c:pt>
                <c:pt idx="6363">
                  <c:v>-1.35E-4</c:v>
                </c:pt>
                <c:pt idx="6364">
                  <c:v>-1.2400000000000001E-4</c:v>
                </c:pt>
                <c:pt idx="6365">
                  <c:v>-1.1400000000000001E-4</c:v>
                </c:pt>
                <c:pt idx="6366">
                  <c:v>-1.1400000000000001E-4</c:v>
                </c:pt>
                <c:pt idx="6367">
                  <c:v>-1.03E-4</c:v>
                </c:pt>
                <c:pt idx="6368">
                  <c:v>-1.1400000000000001E-4</c:v>
                </c:pt>
                <c:pt idx="6369">
                  <c:v>-1.03E-4</c:v>
                </c:pt>
                <c:pt idx="6370">
                  <c:v>-1.03E-4</c:v>
                </c:pt>
                <c:pt idx="6371">
                  <c:v>-9.2E-5</c:v>
                </c:pt>
                <c:pt idx="6372">
                  <c:v>-1.03E-4</c:v>
                </c:pt>
                <c:pt idx="6373">
                  <c:v>-9.2E-5</c:v>
                </c:pt>
                <c:pt idx="6374">
                  <c:v>-1.03E-4</c:v>
                </c:pt>
                <c:pt idx="6375">
                  <c:v>-9.2E-5</c:v>
                </c:pt>
                <c:pt idx="6376">
                  <c:v>-1.1400000000000001E-4</c:v>
                </c:pt>
                <c:pt idx="6377">
                  <c:v>-1.1400000000000001E-4</c:v>
                </c:pt>
                <c:pt idx="6378">
                  <c:v>-9.2E-5</c:v>
                </c:pt>
                <c:pt idx="6379">
                  <c:v>-1.03E-4</c:v>
                </c:pt>
                <c:pt idx="6380">
                  <c:v>-1.1400000000000001E-4</c:v>
                </c:pt>
                <c:pt idx="6381">
                  <c:v>-1.03E-4</c:v>
                </c:pt>
                <c:pt idx="6382">
                  <c:v>-1.03E-4</c:v>
                </c:pt>
                <c:pt idx="6383">
                  <c:v>-1.03E-4</c:v>
                </c:pt>
                <c:pt idx="6384">
                  <c:v>-1.1400000000000001E-4</c:v>
                </c:pt>
                <c:pt idx="6385">
                  <c:v>-1.1400000000000001E-4</c:v>
                </c:pt>
                <c:pt idx="6386">
                  <c:v>-1.2400000000000001E-4</c:v>
                </c:pt>
                <c:pt idx="6387">
                  <c:v>-1.2400000000000001E-4</c:v>
                </c:pt>
                <c:pt idx="6388">
                  <c:v>-1.35E-4</c:v>
                </c:pt>
                <c:pt idx="6389">
                  <c:v>-1.1400000000000001E-4</c:v>
                </c:pt>
                <c:pt idx="6390">
                  <c:v>-1.2400000000000001E-4</c:v>
                </c:pt>
                <c:pt idx="6391">
                  <c:v>-1.46E-4</c:v>
                </c:pt>
                <c:pt idx="6392">
                  <c:v>-1.2400000000000001E-4</c:v>
                </c:pt>
                <c:pt idx="6393">
                  <c:v>-1.46E-4</c:v>
                </c:pt>
                <c:pt idx="6394">
                  <c:v>-1.1400000000000001E-4</c:v>
                </c:pt>
                <c:pt idx="6395">
                  <c:v>-1.2400000000000001E-4</c:v>
                </c:pt>
                <c:pt idx="6396">
                  <c:v>-1.46E-4</c:v>
                </c:pt>
                <c:pt idx="6397">
                  <c:v>-1.1400000000000001E-4</c:v>
                </c:pt>
                <c:pt idx="6398">
                  <c:v>-1.2400000000000001E-4</c:v>
                </c:pt>
                <c:pt idx="6399">
                  <c:v>-1.2400000000000001E-4</c:v>
                </c:pt>
                <c:pt idx="6400">
                  <c:v>-1.35E-4</c:v>
                </c:pt>
                <c:pt idx="6401">
                  <c:v>-1.35E-4</c:v>
                </c:pt>
                <c:pt idx="6402">
                  <c:v>-1.46E-4</c:v>
                </c:pt>
                <c:pt idx="6403">
                  <c:v>-1.2400000000000001E-4</c:v>
                </c:pt>
                <c:pt idx="6404">
                  <c:v>-1.46E-4</c:v>
                </c:pt>
                <c:pt idx="6405">
                  <c:v>-1.35E-4</c:v>
                </c:pt>
                <c:pt idx="6406">
                  <c:v>-1.1400000000000001E-4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3198592"/>
        <c:axId val="463195232"/>
      </c:scatterChart>
      <c:valAx>
        <c:axId val="463198592"/>
        <c:scaling>
          <c:orientation val="minMax"/>
          <c:min val="-1.0000000000000005E-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3195232"/>
        <c:crosses val="autoZero"/>
        <c:crossBetween val="midCat"/>
      </c:valAx>
      <c:valAx>
        <c:axId val="463195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3198592"/>
        <c:crossesAt val="-1.0000000000000005E-8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Fe5500003!$A$1:$A$6407</c:f>
              <c:numCache>
                <c:formatCode>0.00E+00</c:formatCode>
                <c:ptCount val="6407"/>
                <c:pt idx="0">
                  <c:v>-8.8533199999999994E-9</c:v>
                </c:pt>
                <c:pt idx="1">
                  <c:v>-8.8502000000000007E-9</c:v>
                </c:pt>
                <c:pt idx="2">
                  <c:v>-8.8470700000000006E-9</c:v>
                </c:pt>
                <c:pt idx="3">
                  <c:v>-8.8439500000000003E-9</c:v>
                </c:pt>
                <c:pt idx="4">
                  <c:v>-8.8408200000000001E-9</c:v>
                </c:pt>
                <c:pt idx="5">
                  <c:v>-8.8376999999999998E-9</c:v>
                </c:pt>
                <c:pt idx="6">
                  <c:v>-8.8345699999999996E-9</c:v>
                </c:pt>
                <c:pt idx="7">
                  <c:v>-8.8314499999999993E-9</c:v>
                </c:pt>
                <c:pt idx="8">
                  <c:v>-8.8283200000000008E-9</c:v>
                </c:pt>
                <c:pt idx="9">
                  <c:v>-8.8252000000000005E-9</c:v>
                </c:pt>
                <c:pt idx="10">
                  <c:v>-8.8220700000000003E-9</c:v>
                </c:pt>
                <c:pt idx="11">
                  <c:v>-8.81895E-9</c:v>
                </c:pt>
                <c:pt idx="12">
                  <c:v>-8.8158199999999999E-9</c:v>
                </c:pt>
                <c:pt idx="13">
                  <c:v>-8.8126999999999996E-9</c:v>
                </c:pt>
                <c:pt idx="14">
                  <c:v>-8.8095699999999994E-9</c:v>
                </c:pt>
                <c:pt idx="15">
                  <c:v>-8.8064500000000007E-9</c:v>
                </c:pt>
                <c:pt idx="16">
                  <c:v>-8.8033200000000006E-9</c:v>
                </c:pt>
                <c:pt idx="17">
                  <c:v>-8.8002000000000003E-9</c:v>
                </c:pt>
                <c:pt idx="18">
                  <c:v>-8.7970700000000001E-9</c:v>
                </c:pt>
                <c:pt idx="19">
                  <c:v>-8.7939499999999998E-9</c:v>
                </c:pt>
                <c:pt idx="20">
                  <c:v>-8.7908199999999996E-9</c:v>
                </c:pt>
                <c:pt idx="21">
                  <c:v>-8.7876999999999993E-9</c:v>
                </c:pt>
                <c:pt idx="22">
                  <c:v>-8.7845700000000008E-9</c:v>
                </c:pt>
                <c:pt idx="23">
                  <c:v>-8.7814500000000005E-9</c:v>
                </c:pt>
                <c:pt idx="24">
                  <c:v>-8.7783200000000003E-9</c:v>
                </c:pt>
                <c:pt idx="25">
                  <c:v>-8.7752000000000001E-9</c:v>
                </c:pt>
                <c:pt idx="26">
                  <c:v>-8.7720699999999999E-9</c:v>
                </c:pt>
                <c:pt idx="27">
                  <c:v>-8.7689499999999996E-9</c:v>
                </c:pt>
                <c:pt idx="28">
                  <c:v>-8.7658199999999994E-9</c:v>
                </c:pt>
                <c:pt idx="29">
                  <c:v>-8.7627000000000008E-9</c:v>
                </c:pt>
                <c:pt idx="30">
                  <c:v>-8.7595700000000006E-9</c:v>
                </c:pt>
                <c:pt idx="31">
                  <c:v>-8.7564500000000003E-9</c:v>
                </c:pt>
                <c:pt idx="32">
                  <c:v>-8.7533200000000001E-9</c:v>
                </c:pt>
                <c:pt idx="33">
                  <c:v>-8.7501999999999998E-9</c:v>
                </c:pt>
                <c:pt idx="34">
                  <c:v>-8.7470699999999997E-9</c:v>
                </c:pt>
                <c:pt idx="35">
                  <c:v>-8.7439499999999994E-9</c:v>
                </c:pt>
                <c:pt idx="36">
                  <c:v>-8.7408199999999992E-9</c:v>
                </c:pt>
                <c:pt idx="37">
                  <c:v>-8.7377000000000005E-9</c:v>
                </c:pt>
                <c:pt idx="38">
                  <c:v>-8.7345700000000004E-9</c:v>
                </c:pt>
                <c:pt idx="39">
                  <c:v>-8.7314500000000001E-9</c:v>
                </c:pt>
                <c:pt idx="40">
                  <c:v>-8.7283199999999999E-9</c:v>
                </c:pt>
                <c:pt idx="41">
                  <c:v>-8.7251999999999996E-9</c:v>
                </c:pt>
                <c:pt idx="42">
                  <c:v>-8.7220699999999994E-9</c:v>
                </c:pt>
                <c:pt idx="43">
                  <c:v>-8.7189500000000008E-9</c:v>
                </c:pt>
                <c:pt idx="44">
                  <c:v>-8.7158200000000006E-9</c:v>
                </c:pt>
                <c:pt idx="45">
                  <c:v>-8.7127000000000003E-9</c:v>
                </c:pt>
                <c:pt idx="46">
                  <c:v>-8.7095700000000001E-9</c:v>
                </c:pt>
                <c:pt idx="47">
                  <c:v>-8.7064499999999999E-9</c:v>
                </c:pt>
                <c:pt idx="48">
                  <c:v>-8.7033199999999997E-9</c:v>
                </c:pt>
                <c:pt idx="49">
                  <c:v>-8.7001999999999994E-9</c:v>
                </c:pt>
                <c:pt idx="50">
                  <c:v>-8.6970699999999992E-9</c:v>
                </c:pt>
                <c:pt idx="51">
                  <c:v>-8.6939500000000006E-9</c:v>
                </c:pt>
                <c:pt idx="52">
                  <c:v>-8.6908200000000004E-9</c:v>
                </c:pt>
                <c:pt idx="53">
                  <c:v>-8.6877000000000001E-9</c:v>
                </c:pt>
                <c:pt idx="54">
                  <c:v>-8.6845699999999999E-9</c:v>
                </c:pt>
                <c:pt idx="55">
                  <c:v>-8.6814499999999996E-9</c:v>
                </c:pt>
                <c:pt idx="56">
                  <c:v>-8.6783199999999995E-9</c:v>
                </c:pt>
                <c:pt idx="57">
                  <c:v>-8.6752000000000008E-9</c:v>
                </c:pt>
                <c:pt idx="58">
                  <c:v>-8.6720700000000006E-9</c:v>
                </c:pt>
                <c:pt idx="59">
                  <c:v>-8.6689500000000003E-9</c:v>
                </c:pt>
                <c:pt idx="60">
                  <c:v>-8.6658200000000002E-9</c:v>
                </c:pt>
                <c:pt idx="61">
                  <c:v>-8.6626999999999999E-9</c:v>
                </c:pt>
                <c:pt idx="62">
                  <c:v>-8.6595699999999997E-9</c:v>
                </c:pt>
                <c:pt idx="63">
                  <c:v>-8.6564499999999994E-9</c:v>
                </c:pt>
                <c:pt idx="64">
                  <c:v>-8.6533199999999992E-9</c:v>
                </c:pt>
                <c:pt idx="65">
                  <c:v>-8.6502000000000006E-9</c:v>
                </c:pt>
                <c:pt idx="66">
                  <c:v>-8.6470700000000004E-9</c:v>
                </c:pt>
                <c:pt idx="67">
                  <c:v>-8.6439500000000001E-9</c:v>
                </c:pt>
                <c:pt idx="68">
                  <c:v>-8.6408199999999999E-9</c:v>
                </c:pt>
                <c:pt idx="69">
                  <c:v>-8.6376999999999997E-9</c:v>
                </c:pt>
                <c:pt idx="70">
                  <c:v>-8.6345699999999995E-9</c:v>
                </c:pt>
                <c:pt idx="71">
                  <c:v>-8.6314499999999992E-9</c:v>
                </c:pt>
                <c:pt idx="72">
                  <c:v>-8.6283200000000007E-9</c:v>
                </c:pt>
                <c:pt idx="73">
                  <c:v>-8.6252000000000004E-9</c:v>
                </c:pt>
                <c:pt idx="74">
                  <c:v>-8.6220700000000002E-9</c:v>
                </c:pt>
                <c:pt idx="75">
                  <c:v>-8.6189499999999999E-9</c:v>
                </c:pt>
                <c:pt idx="76">
                  <c:v>-8.6158199999999997E-9</c:v>
                </c:pt>
                <c:pt idx="77">
                  <c:v>-8.6126999999999994E-9</c:v>
                </c:pt>
                <c:pt idx="78">
                  <c:v>-8.6095699999999993E-9</c:v>
                </c:pt>
                <c:pt idx="79">
                  <c:v>-8.6064500000000006E-9</c:v>
                </c:pt>
                <c:pt idx="80">
                  <c:v>-8.6033200000000004E-9</c:v>
                </c:pt>
                <c:pt idx="81">
                  <c:v>-8.6002000000000001E-9</c:v>
                </c:pt>
                <c:pt idx="82">
                  <c:v>-8.59707E-9</c:v>
                </c:pt>
                <c:pt idx="83">
                  <c:v>-8.5939499999999997E-9</c:v>
                </c:pt>
                <c:pt idx="84">
                  <c:v>-8.5908199999999995E-9</c:v>
                </c:pt>
                <c:pt idx="85">
                  <c:v>-8.5876999999999992E-9</c:v>
                </c:pt>
                <c:pt idx="86">
                  <c:v>-8.5845700000000007E-9</c:v>
                </c:pt>
                <c:pt idx="87">
                  <c:v>-8.5814500000000004E-9</c:v>
                </c:pt>
                <c:pt idx="88">
                  <c:v>-8.5783200000000002E-9</c:v>
                </c:pt>
                <c:pt idx="89">
                  <c:v>-8.5751999999999999E-9</c:v>
                </c:pt>
                <c:pt idx="90">
                  <c:v>-8.5720699999999997E-9</c:v>
                </c:pt>
                <c:pt idx="91">
                  <c:v>-8.5689499999999994E-9</c:v>
                </c:pt>
                <c:pt idx="92">
                  <c:v>-8.5658199999999993E-9</c:v>
                </c:pt>
                <c:pt idx="93">
                  <c:v>-8.5627000000000006E-9</c:v>
                </c:pt>
                <c:pt idx="94">
                  <c:v>-8.5595700000000005E-9</c:v>
                </c:pt>
                <c:pt idx="95">
                  <c:v>-8.5564500000000002E-9</c:v>
                </c:pt>
                <c:pt idx="96">
                  <c:v>-8.55332E-9</c:v>
                </c:pt>
                <c:pt idx="97">
                  <c:v>-8.5501999999999997E-9</c:v>
                </c:pt>
                <c:pt idx="98">
                  <c:v>-8.5470699999999995E-9</c:v>
                </c:pt>
                <c:pt idx="99">
                  <c:v>-8.5439499999999992E-9</c:v>
                </c:pt>
                <c:pt idx="100">
                  <c:v>-8.5408200000000007E-9</c:v>
                </c:pt>
                <c:pt idx="101">
                  <c:v>-8.5377000000000004E-9</c:v>
                </c:pt>
                <c:pt idx="102">
                  <c:v>-8.5345700000000002E-9</c:v>
                </c:pt>
                <c:pt idx="103">
                  <c:v>-8.5314499999999999E-9</c:v>
                </c:pt>
                <c:pt idx="104">
                  <c:v>-8.5283199999999998E-9</c:v>
                </c:pt>
                <c:pt idx="105">
                  <c:v>-8.5251999999999995E-9</c:v>
                </c:pt>
                <c:pt idx="106">
                  <c:v>-8.5220699999999993E-9</c:v>
                </c:pt>
                <c:pt idx="107">
                  <c:v>-8.5189500000000007E-9</c:v>
                </c:pt>
                <c:pt idx="108">
                  <c:v>-8.5158200000000005E-9</c:v>
                </c:pt>
                <c:pt idx="109">
                  <c:v>-8.5127000000000002E-9</c:v>
                </c:pt>
                <c:pt idx="110">
                  <c:v>-8.50957E-9</c:v>
                </c:pt>
                <c:pt idx="111">
                  <c:v>-8.5064499999999997E-9</c:v>
                </c:pt>
                <c:pt idx="112">
                  <c:v>-8.5033199999999995E-9</c:v>
                </c:pt>
                <c:pt idx="113">
                  <c:v>-8.5001999999999992E-9</c:v>
                </c:pt>
                <c:pt idx="114">
                  <c:v>-8.4970700000000007E-9</c:v>
                </c:pt>
                <c:pt idx="115">
                  <c:v>-8.4939500000000004E-9</c:v>
                </c:pt>
                <c:pt idx="116">
                  <c:v>-8.4908200000000003E-9</c:v>
                </c:pt>
                <c:pt idx="117">
                  <c:v>-8.4877E-9</c:v>
                </c:pt>
                <c:pt idx="118">
                  <c:v>-8.4845699999999998E-9</c:v>
                </c:pt>
                <c:pt idx="119">
                  <c:v>-8.4814499999999995E-9</c:v>
                </c:pt>
                <c:pt idx="120">
                  <c:v>-8.4783199999999993E-9</c:v>
                </c:pt>
                <c:pt idx="121">
                  <c:v>-8.4752000000000007E-9</c:v>
                </c:pt>
                <c:pt idx="122">
                  <c:v>-8.4720700000000005E-9</c:v>
                </c:pt>
                <c:pt idx="123">
                  <c:v>-8.4689500000000002E-9</c:v>
                </c:pt>
                <c:pt idx="124">
                  <c:v>-8.46582E-9</c:v>
                </c:pt>
                <c:pt idx="125">
                  <c:v>-8.4626999999999997E-9</c:v>
                </c:pt>
                <c:pt idx="126">
                  <c:v>-8.4595699999999996E-9</c:v>
                </c:pt>
                <c:pt idx="127">
                  <c:v>-8.4564499999999993E-9</c:v>
                </c:pt>
                <c:pt idx="128">
                  <c:v>-8.4533200000000007E-9</c:v>
                </c:pt>
                <c:pt idx="129">
                  <c:v>-8.4502000000000005E-9</c:v>
                </c:pt>
                <c:pt idx="130">
                  <c:v>-8.4470700000000003E-9</c:v>
                </c:pt>
                <c:pt idx="131">
                  <c:v>-8.44395E-9</c:v>
                </c:pt>
                <c:pt idx="132">
                  <c:v>-8.4408199999999998E-9</c:v>
                </c:pt>
                <c:pt idx="133">
                  <c:v>-8.4376999999999995E-9</c:v>
                </c:pt>
                <c:pt idx="134">
                  <c:v>-8.4345699999999993E-9</c:v>
                </c:pt>
                <c:pt idx="135">
                  <c:v>-8.4314500000000007E-9</c:v>
                </c:pt>
                <c:pt idx="136">
                  <c:v>-8.4283200000000005E-9</c:v>
                </c:pt>
                <c:pt idx="137">
                  <c:v>-8.4252000000000002E-9</c:v>
                </c:pt>
                <c:pt idx="138">
                  <c:v>-8.4220700000000001E-9</c:v>
                </c:pt>
                <c:pt idx="139">
                  <c:v>-8.4189499999999998E-9</c:v>
                </c:pt>
                <c:pt idx="140">
                  <c:v>-8.4158199999999996E-9</c:v>
                </c:pt>
                <c:pt idx="141">
                  <c:v>-8.4126999999999993E-9</c:v>
                </c:pt>
                <c:pt idx="142">
                  <c:v>-8.4095700000000008E-9</c:v>
                </c:pt>
                <c:pt idx="143">
                  <c:v>-8.4064500000000005E-9</c:v>
                </c:pt>
                <c:pt idx="144">
                  <c:v>-8.4033200000000003E-9</c:v>
                </c:pt>
                <c:pt idx="145">
                  <c:v>-8.4002E-9</c:v>
                </c:pt>
                <c:pt idx="146">
                  <c:v>-8.3970699999999998E-9</c:v>
                </c:pt>
                <c:pt idx="147">
                  <c:v>-8.3939499999999995E-9</c:v>
                </c:pt>
                <c:pt idx="148">
                  <c:v>-8.3908199999999994E-9</c:v>
                </c:pt>
                <c:pt idx="149">
                  <c:v>-8.3877000000000007E-9</c:v>
                </c:pt>
                <c:pt idx="150">
                  <c:v>-8.3845700000000005E-9</c:v>
                </c:pt>
                <c:pt idx="151">
                  <c:v>-8.3814500000000003E-9</c:v>
                </c:pt>
                <c:pt idx="152">
                  <c:v>-8.3783200000000001E-9</c:v>
                </c:pt>
                <c:pt idx="153">
                  <c:v>-8.3751999999999998E-9</c:v>
                </c:pt>
                <c:pt idx="154">
                  <c:v>-8.3720699999999996E-9</c:v>
                </c:pt>
                <c:pt idx="155">
                  <c:v>-8.3689499999999993E-9</c:v>
                </c:pt>
                <c:pt idx="156">
                  <c:v>-8.3658200000000008E-9</c:v>
                </c:pt>
                <c:pt idx="157">
                  <c:v>-8.3627000000000005E-9</c:v>
                </c:pt>
                <c:pt idx="158">
                  <c:v>-8.3595700000000003E-9</c:v>
                </c:pt>
                <c:pt idx="159">
                  <c:v>-8.35645E-9</c:v>
                </c:pt>
                <c:pt idx="160">
                  <c:v>-8.3533199999999999E-9</c:v>
                </c:pt>
                <c:pt idx="161">
                  <c:v>-8.3501999999999996E-9</c:v>
                </c:pt>
                <c:pt idx="162">
                  <c:v>-8.3470699999999994E-9</c:v>
                </c:pt>
                <c:pt idx="163">
                  <c:v>-8.3439500000000007E-9</c:v>
                </c:pt>
                <c:pt idx="164">
                  <c:v>-8.3408200000000006E-9</c:v>
                </c:pt>
                <c:pt idx="165">
                  <c:v>-8.3377000000000003E-9</c:v>
                </c:pt>
                <c:pt idx="166">
                  <c:v>-8.3345700000000001E-9</c:v>
                </c:pt>
                <c:pt idx="167">
                  <c:v>-8.3314499999999998E-9</c:v>
                </c:pt>
                <c:pt idx="168">
                  <c:v>-8.3283199999999996E-9</c:v>
                </c:pt>
                <c:pt idx="169">
                  <c:v>-8.3251999999999993E-9</c:v>
                </c:pt>
                <c:pt idx="170">
                  <c:v>-8.3220700000000008E-9</c:v>
                </c:pt>
                <c:pt idx="171">
                  <c:v>-8.3189500000000005E-9</c:v>
                </c:pt>
                <c:pt idx="172">
                  <c:v>-8.3158200000000003E-9</c:v>
                </c:pt>
                <c:pt idx="173">
                  <c:v>-8.3127E-9</c:v>
                </c:pt>
                <c:pt idx="174">
                  <c:v>-8.3095699999999999E-9</c:v>
                </c:pt>
                <c:pt idx="175">
                  <c:v>-8.3064499999999996E-9</c:v>
                </c:pt>
                <c:pt idx="176">
                  <c:v>-8.3033199999999994E-9</c:v>
                </c:pt>
                <c:pt idx="177">
                  <c:v>-8.3002000000000008E-9</c:v>
                </c:pt>
                <c:pt idx="178">
                  <c:v>-8.2970700000000006E-9</c:v>
                </c:pt>
                <c:pt idx="179">
                  <c:v>-8.2939500000000003E-9</c:v>
                </c:pt>
                <c:pt idx="180">
                  <c:v>-8.2908200000000001E-9</c:v>
                </c:pt>
                <c:pt idx="181">
                  <c:v>-8.2876999999999998E-9</c:v>
                </c:pt>
                <c:pt idx="182">
                  <c:v>-8.2845699999999997E-9</c:v>
                </c:pt>
                <c:pt idx="183">
                  <c:v>-8.2814499999999994E-9</c:v>
                </c:pt>
                <c:pt idx="184">
                  <c:v>-8.2783199999999992E-9</c:v>
                </c:pt>
                <c:pt idx="185">
                  <c:v>-8.2752000000000005E-9</c:v>
                </c:pt>
                <c:pt idx="186">
                  <c:v>-8.2720700000000004E-9</c:v>
                </c:pt>
                <c:pt idx="187">
                  <c:v>-8.2689500000000001E-9</c:v>
                </c:pt>
                <c:pt idx="188">
                  <c:v>-8.2658199999999999E-9</c:v>
                </c:pt>
                <c:pt idx="189">
                  <c:v>-8.2626999999999996E-9</c:v>
                </c:pt>
                <c:pt idx="190">
                  <c:v>-8.2595699999999994E-9</c:v>
                </c:pt>
                <c:pt idx="191">
                  <c:v>-8.2564500000000008E-9</c:v>
                </c:pt>
                <c:pt idx="192">
                  <c:v>-8.2533200000000006E-9</c:v>
                </c:pt>
                <c:pt idx="193">
                  <c:v>-8.2502000000000003E-9</c:v>
                </c:pt>
                <c:pt idx="194">
                  <c:v>-8.2470700000000001E-9</c:v>
                </c:pt>
                <c:pt idx="195">
                  <c:v>-8.2439499999999998E-9</c:v>
                </c:pt>
                <c:pt idx="196">
                  <c:v>-8.2408199999999997E-9</c:v>
                </c:pt>
                <c:pt idx="197">
                  <c:v>-8.2376999999999994E-9</c:v>
                </c:pt>
                <c:pt idx="198">
                  <c:v>-8.2345699999999992E-9</c:v>
                </c:pt>
                <c:pt idx="199">
                  <c:v>-8.2314500000000006E-9</c:v>
                </c:pt>
                <c:pt idx="200">
                  <c:v>-8.2283200000000004E-9</c:v>
                </c:pt>
                <c:pt idx="201">
                  <c:v>-8.2252000000000001E-9</c:v>
                </c:pt>
                <c:pt idx="202">
                  <c:v>-8.2220699999999999E-9</c:v>
                </c:pt>
                <c:pt idx="203">
                  <c:v>-8.2189499999999996E-9</c:v>
                </c:pt>
                <c:pt idx="204">
                  <c:v>-8.2158199999999994E-9</c:v>
                </c:pt>
                <c:pt idx="205">
                  <c:v>-8.2127000000000008E-9</c:v>
                </c:pt>
                <c:pt idx="206">
                  <c:v>-8.2095700000000006E-9</c:v>
                </c:pt>
                <c:pt idx="207">
                  <c:v>-8.2064500000000003E-9</c:v>
                </c:pt>
                <c:pt idx="208">
                  <c:v>-8.2033200000000002E-9</c:v>
                </c:pt>
                <c:pt idx="209">
                  <c:v>-8.2001999999999999E-9</c:v>
                </c:pt>
                <c:pt idx="210">
                  <c:v>-8.1970699999999997E-9</c:v>
                </c:pt>
                <c:pt idx="211">
                  <c:v>-8.1939499999999994E-9</c:v>
                </c:pt>
                <c:pt idx="212">
                  <c:v>-8.1908199999999992E-9</c:v>
                </c:pt>
                <c:pt idx="213">
                  <c:v>-8.1877000000000006E-9</c:v>
                </c:pt>
                <c:pt idx="214">
                  <c:v>-8.1845700000000004E-9</c:v>
                </c:pt>
                <c:pt idx="215">
                  <c:v>-8.1814500000000001E-9</c:v>
                </c:pt>
                <c:pt idx="216">
                  <c:v>-8.1783199999999999E-9</c:v>
                </c:pt>
                <c:pt idx="217">
                  <c:v>-8.1751999999999996E-9</c:v>
                </c:pt>
                <c:pt idx="218">
                  <c:v>-8.1720699999999995E-9</c:v>
                </c:pt>
                <c:pt idx="219">
                  <c:v>-8.1689499999999992E-9</c:v>
                </c:pt>
                <c:pt idx="220">
                  <c:v>-8.1658200000000007E-9</c:v>
                </c:pt>
                <c:pt idx="221">
                  <c:v>-8.1627000000000004E-9</c:v>
                </c:pt>
                <c:pt idx="222">
                  <c:v>-8.1595700000000002E-9</c:v>
                </c:pt>
                <c:pt idx="223">
                  <c:v>-8.1564499999999999E-9</c:v>
                </c:pt>
                <c:pt idx="224">
                  <c:v>-8.1533199999999997E-9</c:v>
                </c:pt>
                <c:pt idx="225">
                  <c:v>-8.1501999999999994E-9</c:v>
                </c:pt>
                <c:pt idx="226">
                  <c:v>-8.1470699999999992E-9</c:v>
                </c:pt>
                <c:pt idx="227">
                  <c:v>-8.1439500000000006E-9</c:v>
                </c:pt>
                <c:pt idx="228">
                  <c:v>-8.1408200000000004E-9</c:v>
                </c:pt>
                <c:pt idx="229">
                  <c:v>-8.1377000000000001E-9</c:v>
                </c:pt>
                <c:pt idx="230">
                  <c:v>-8.13457E-9</c:v>
                </c:pt>
                <c:pt idx="231">
                  <c:v>-8.1314499999999997E-9</c:v>
                </c:pt>
                <c:pt idx="232">
                  <c:v>-8.1283199999999995E-9</c:v>
                </c:pt>
                <c:pt idx="233">
                  <c:v>-8.1251999999999992E-9</c:v>
                </c:pt>
                <c:pt idx="234">
                  <c:v>-8.1220700000000007E-9</c:v>
                </c:pt>
                <c:pt idx="235">
                  <c:v>-8.1189500000000004E-9</c:v>
                </c:pt>
                <c:pt idx="236">
                  <c:v>-8.1158200000000002E-9</c:v>
                </c:pt>
                <c:pt idx="237">
                  <c:v>-8.1126999999999999E-9</c:v>
                </c:pt>
                <c:pt idx="238">
                  <c:v>-8.1095699999999997E-9</c:v>
                </c:pt>
                <c:pt idx="239">
                  <c:v>-8.1064499999999994E-9</c:v>
                </c:pt>
                <c:pt idx="240">
                  <c:v>-8.1033199999999993E-9</c:v>
                </c:pt>
                <c:pt idx="241">
                  <c:v>-8.1002000000000006E-9</c:v>
                </c:pt>
                <c:pt idx="242">
                  <c:v>-8.0970700000000005E-9</c:v>
                </c:pt>
                <c:pt idx="243">
                  <c:v>-8.0939500000000002E-9</c:v>
                </c:pt>
                <c:pt idx="244">
                  <c:v>-8.09082E-9</c:v>
                </c:pt>
                <c:pt idx="245">
                  <c:v>-8.0876999999999997E-9</c:v>
                </c:pt>
                <c:pt idx="246">
                  <c:v>-8.0845699999999995E-9</c:v>
                </c:pt>
                <c:pt idx="247">
                  <c:v>-8.0814499999999992E-9</c:v>
                </c:pt>
                <c:pt idx="248">
                  <c:v>-8.0783200000000007E-9</c:v>
                </c:pt>
                <c:pt idx="249">
                  <c:v>-8.0752000000000004E-9</c:v>
                </c:pt>
                <c:pt idx="250">
                  <c:v>-8.0720700000000002E-9</c:v>
                </c:pt>
                <c:pt idx="251">
                  <c:v>-8.0689499999999999E-9</c:v>
                </c:pt>
                <c:pt idx="252">
                  <c:v>-8.0658199999999998E-9</c:v>
                </c:pt>
                <c:pt idx="253">
                  <c:v>-8.0626999999999995E-9</c:v>
                </c:pt>
                <c:pt idx="254">
                  <c:v>-8.0595699999999993E-9</c:v>
                </c:pt>
                <c:pt idx="255">
                  <c:v>-8.0564500000000006E-9</c:v>
                </c:pt>
                <c:pt idx="256">
                  <c:v>-8.0533200000000005E-9</c:v>
                </c:pt>
                <c:pt idx="257">
                  <c:v>-8.0502000000000002E-9</c:v>
                </c:pt>
                <c:pt idx="258">
                  <c:v>-8.04707E-9</c:v>
                </c:pt>
                <c:pt idx="259">
                  <c:v>-8.0439499999999997E-9</c:v>
                </c:pt>
                <c:pt idx="260">
                  <c:v>-8.0408199999999995E-9</c:v>
                </c:pt>
                <c:pt idx="261">
                  <c:v>-8.0376999999999992E-9</c:v>
                </c:pt>
                <c:pt idx="262">
                  <c:v>-8.0345700000000007E-9</c:v>
                </c:pt>
                <c:pt idx="263">
                  <c:v>-8.0314500000000004E-9</c:v>
                </c:pt>
                <c:pt idx="264">
                  <c:v>-8.0283200000000003E-9</c:v>
                </c:pt>
                <c:pt idx="265">
                  <c:v>-8.0252E-9</c:v>
                </c:pt>
                <c:pt idx="266">
                  <c:v>-8.0220699999999998E-9</c:v>
                </c:pt>
                <c:pt idx="267">
                  <c:v>-8.0189499999999995E-9</c:v>
                </c:pt>
                <c:pt idx="268">
                  <c:v>-8.0158199999999993E-9</c:v>
                </c:pt>
                <c:pt idx="269">
                  <c:v>-8.0127000000000007E-9</c:v>
                </c:pt>
                <c:pt idx="270">
                  <c:v>-8.0095700000000005E-9</c:v>
                </c:pt>
                <c:pt idx="271">
                  <c:v>-8.0064500000000002E-9</c:v>
                </c:pt>
                <c:pt idx="272">
                  <c:v>-8.00332E-9</c:v>
                </c:pt>
                <c:pt idx="273">
                  <c:v>-8.0001999999999997E-9</c:v>
                </c:pt>
                <c:pt idx="274">
                  <c:v>-7.9970699999999996E-9</c:v>
                </c:pt>
                <c:pt idx="275">
                  <c:v>-7.9939499999999993E-9</c:v>
                </c:pt>
                <c:pt idx="276">
                  <c:v>-7.9908200000000007E-9</c:v>
                </c:pt>
                <c:pt idx="277">
                  <c:v>-7.9877000000000004E-9</c:v>
                </c:pt>
                <c:pt idx="278">
                  <c:v>-7.9845700000000003E-9</c:v>
                </c:pt>
                <c:pt idx="279">
                  <c:v>-7.98145E-9</c:v>
                </c:pt>
                <c:pt idx="280">
                  <c:v>-7.9783199999999998E-9</c:v>
                </c:pt>
                <c:pt idx="281">
                  <c:v>-7.9751999999999995E-9</c:v>
                </c:pt>
                <c:pt idx="282">
                  <c:v>-7.9720699999999993E-9</c:v>
                </c:pt>
                <c:pt idx="283">
                  <c:v>-7.9689500000000007E-9</c:v>
                </c:pt>
                <c:pt idx="284">
                  <c:v>-7.9658200000000005E-9</c:v>
                </c:pt>
                <c:pt idx="285">
                  <c:v>-7.9627000000000002E-9</c:v>
                </c:pt>
                <c:pt idx="286">
                  <c:v>-7.95957E-9</c:v>
                </c:pt>
                <c:pt idx="287">
                  <c:v>-7.9564499999999998E-9</c:v>
                </c:pt>
                <c:pt idx="288">
                  <c:v>-7.9533199999999996E-9</c:v>
                </c:pt>
                <c:pt idx="289">
                  <c:v>-7.9501999999999993E-9</c:v>
                </c:pt>
                <c:pt idx="290">
                  <c:v>-7.9470700000000008E-9</c:v>
                </c:pt>
                <c:pt idx="291">
                  <c:v>-7.9439500000000005E-9</c:v>
                </c:pt>
                <c:pt idx="292">
                  <c:v>-7.9408200000000003E-9</c:v>
                </c:pt>
                <c:pt idx="293">
                  <c:v>-7.9377E-9</c:v>
                </c:pt>
                <c:pt idx="294">
                  <c:v>-7.9345699999999998E-9</c:v>
                </c:pt>
                <c:pt idx="295">
                  <c:v>-7.9314499999999995E-9</c:v>
                </c:pt>
                <c:pt idx="296">
                  <c:v>-7.9283199999999994E-9</c:v>
                </c:pt>
                <c:pt idx="297">
                  <c:v>-7.9252000000000007E-9</c:v>
                </c:pt>
                <c:pt idx="298">
                  <c:v>-7.9220700000000005E-9</c:v>
                </c:pt>
                <c:pt idx="299">
                  <c:v>-7.9189500000000002E-9</c:v>
                </c:pt>
                <c:pt idx="300">
                  <c:v>-7.9158200000000001E-9</c:v>
                </c:pt>
                <c:pt idx="301">
                  <c:v>-7.9126999999999998E-9</c:v>
                </c:pt>
                <c:pt idx="302">
                  <c:v>-7.9095699999999996E-9</c:v>
                </c:pt>
                <c:pt idx="303">
                  <c:v>-7.9064499999999993E-9</c:v>
                </c:pt>
                <c:pt idx="304">
                  <c:v>-7.9033200000000008E-9</c:v>
                </c:pt>
                <c:pt idx="305">
                  <c:v>-7.9002000000000005E-9</c:v>
                </c:pt>
                <c:pt idx="306">
                  <c:v>-7.8970700000000003E-9</c:v>
                </c:pt>
                <c:pt idx="307">
                  <c:v>-7.89395E-9</c:v>
                </c:pt>
                <c:pt idx="308">
                  <c:v>-7.8908199999999998E-9</c:v>
                </c:pt>
                <c:pt idx="309">
                  <c:v>-7.8876999999999996E-9</c:v>
                </c:pt>
                <c:pt idx="310">
                  <c:v>-7.8845699999999994E-9</c:v>
                </c:pt>
                <c:pt idx="311">
                  <c:v>-7.8814500000000007E-9</c:v>
                </c:pt>
                <c:pt idx="312">
                  <c:v>-7.8783200000000006E-9</c:v>
                </c:pt>
                <c:pt idx="313">
                  <c:v>-7.8752000000000003E-9</c:v>
                </c:pt>
                <c:pt idx="314">
                  <c:v>-7.8720700000000001E-9</c:v>
                </c:pt>
                <c:pt idx="315">
                  <c:v>-7.8689499999999998E-9</c:v>
                </c:pt>
                <c:pt idx="316">
                  <c:v>-7.8658199999999996E-9</c:v>
                </c:pt>
                <c:pt idx="317">
                  <c:v>-7.8626999999999993E-9</c:v>
                </c:pt>
                <c:pt idx="318">
                  <c:v>-7.8595700000000008E-9</c:v>
                </c:pt>
                <c:pt idx="319">
                  <c:v>-7.8564500000000005E-9</c:v>
                </c:pt>
                <c:pt idx="320">
                  <c:v>-7.8533200000000003E-9</c:v>
                </c:pt>
                <c:pt idx="321">
                  <c:v>-7.8502E-9</c:v>
                </c:pt>
                <c:pt idx="322">
                  <c:v>-7.8470699999999999E-9</c:v>
                </c:pt>
                <c:pt idx="323">
                  <c:v>-7.8439499999999996E-9</c:v>
                </c:pt>
                <c:pt idx="324">
                  <c:v>-7.8408199999999994E-9</c:v>
                </c:pt>
                <c:pt idx="325">
                  <c:v>-7.8377000000000008E-9</c:v>
                </c:pt>
                <c:pt idx="326">
                  <c:v>-7.8345700000000006E-9</c:v>
                </c:pt>
                <c:pt idx="327">
                  <c:v>-7.8314500000000003E-9</c:v>
                </c:pt>
                <c:pt idx="328">
                  <c:v>-7.8283200000000001E-9</c:v>
                </c:pt>
                <c:pt idx="329">
                  <c:v>-7.8251999999999998E-9</c:v>
                </c:pt>
                <c:pt idx="330">
                  <c:v>-7.8220699999999996E-9</c:v>
                </c:pt>
                <c:pt idx="331">
                  <c:v>-7.8189499999999994E-9</c:v>
                </c:pt>
                <c:pt idx="332">
                  <c:v>-7.8158199999999992E-9</c:v>
                </c:pt>
                <c:pt idx="333">
                  <c:v>-7.8127000000000005E-9</c:v>
                </c:pt>
                <c:pt idx="334">
                  <c:v>-7.8095700000000004E-9</c:v>
                </c:pt>
                <c:pt idx="335">
                  <c:v>-7.8064500000000001E-9</c:v>
                </c:pt>
                <c:pt idx="336">
                  <c:v>-7.8033199999999999E-9</c:v>
                </c:pt>
                <c:pt idx="337">
                  <c:v>-7.8001999999999996E-9</c:v>
                </c:pt>
                <c:pt idx="338">
                  <c:v>-7.7970699999999994E-9</c:v>
                </c:pt>
                <c:pt idx="339">
                  <c:v>-7.7939500000000008E-9</c:v>
                </c:pt>
                <c:pt idx="340">
                  <c:v>-7.7908200000000006E-9</c:v>
                </c:pt>
                <c:pt idx="341">
                  <c:v>-7.7877000000000003E-9</c:v>
                </c:pt>
                <c:pt idx="342">
                  <c:v>-7.7845700000000001E-9</c:v>
                </c:pt>
                <c:pt idx="343">
                  <c:v>-7.7814499999999998E-9</c:v>
                </c:pt>
                <c:pt idx="344">
                  <c:v>-7.7783199999999997E-9</c:v>
                </c:pt>
                <c:pt idx="345">
                  <c:v>-7.7751999999999994E-9</c:v>
                </c:pt>
                <c:pt idx="346">
                  <c:v>-7.7720699999999992E-9</c:v>
                </c:pt>
                <c:pt idx="347">
                  <c:v>-7.7689500000000006E-9</c:v>
                </c:pt>
                <c:pt idx="348">
                  <c:v>-7.7658200000000004E-9</c:v>
                </c:pt>
                <c:pt idx="349">
                  <c:v>-7.7627000000000001E-9</c:v>
                </c:pt>
                <c:pt idx="350">
                  <c:v>-7.7595699999999999E-9</c:v>
                </c:pt>
                <c:pt idx="351">
                  <c:v>-7.7564499999999996E-9</c:v>
                </c:pt>
                <c:pt idx="352">
                  <c:v>-7.7533199999999994E-9</c:v>
                </c:pt>
                <c:pt idx="353">
                  <c:v>-7.7502000000000008E-9</c:v>
                </c:pt>
                <c:pt idx="354">
                  <c:v>-7.7470700000000006E-9</c:v>
                </c:pt>
                <c:pt idx="355">
                  <c:v>-7.7439500000000003E-9</c:v>
                </c:pt>
                <c:pt idx="356">
                  <c:v>-7.7408200000000002E-9</c:v>
                </c:pt>
                <c:pt idx="357">
                  <c:v>-7.7376999999999999E-9</c:v>
                </c:pt>
                <c:pt idx="358">
                  <c:v>-7.7345699999999997E-9</c:v>
                </c:pt>
                <c:pt idx="359">
                  <c:v>-7.7314499999999994E-9</c:v>
                </c:pt>
                <c:pt idx="360">
                  <c:v>-7.7283199999999992E-9</c:v>
                </c:pt>
                <c:pt idx="361">
                  <c:v>-7.7252000000000006E-9</c:v>
                </c:pt>
                <c:pt idx="362">
                  <c:v>-7.7220700000000004E-9</c:v>
                </c:pt>
                <c:pt idx="363">
                  <c:v>-7.7189500000000001E-9</c:v>
                </c:pt>
                <c:pt idx="364">
                  <c:v>-7.7158199999999999E-9</c:v>
                </c:pt>
                <c:pt idx="365">
                  <c:v>-7.7126999999999996E-9</c:v>
                </c:pt>
                <c:pt idx="366">
                  <c:v>-7.7095699999999995E-9</c:v>
                </c:pt>
                <c:pt idx="367">
                  <c:v>-7.7064500000000008E-9</c:v>
                </c:pt>
                <c:pt idx="368">
                  <c:v>-7.7033200000000007E-9</c:v>
                </c:pt>
                <c:pt idx="369">
                  <c:v>-7.7002000000000004E-9</c:v>
                </c:pt>
                <c:pt idx="370">
                  <c:v>-7.6970700000000002E-9</c:v>
                </c:pt>
                <c:pt idx="371">
                  <c:v>-7.6939499999999999E-9</c:v>
                </c:pt>
                <c:pt idx="372">
                  <c:v>-7.6908199999999997E-9</c:v>
                </c:pt>
                <c:pt idx="373">
                  <c:v>-7.6876999999999994E-9</c:v>
                </c:pt>
                <c:pt idx="374">
                  <c:v>-7.6845699999999992E-9</c:v>
                </c:pt>
                <c:pt idx="375">
                  <c:v>-7.6814500000000006E-9</c:v>
                </c:pt>
                <c:pt idx="376">
                  <c:v>-7.6783200000000004E-9</c:v>
                </c:pt>
                <c:pt idx="377">
                  <c:v>-7.6752000000000001E-9</c:v>
                </c:pt>
                <c:pt idx="378">
                  <c:v>-7.67207E-9</c:v>
                </c:pt>
                <c:pt idx="379">
                  <c:v>-7.6689499999999997E-9</c:v>
                </c:pt>
                <c:pt idx="380">
                  <c:v>-7.6658199999999995E-9</c:v>
                </c:pt>
                <c:pt idx="381">
                  <c:v>-7.6626999999999992E-9</c:v>
                </c:pt>
                <c:pt idx="382">
                  <c:v>-7.6595700000000007E-9</c:v>
                </c:pt>
                <c:pt idx="383">
                  <c:v>-7.6564500000000004E-9</c:v>
                </c:pt>
                <c:pt idx="384">
                  <c:v>-7.6533200000000002E-9</c:v>
                </c:pt>
                <c:pt idx="385">
                  <c:v>-7.6501999999999999E-9</c:v>
                </c:pt>
                <c:pt idx="386">
                  <c:v>-7.6470699999999997E-9</c:v>
                </c:pt>
                <c:pt idx="387">
                  <c:v>-7.6439499999999994E-9</c:v>
                </c:pt>
                <c:pt idx="388">
                  <c:v>-7.6408199999999993E-9</c:v>
                </c:pt>
                <c:pt idx="389">
                  <c:v>-7.6377000000000006E-9</c:v>
                </c:pt>
                <c:pt idx="390">
                  <c:v>-7.6345700000000004E-9</c:v>
                </c:pt>
                <c:pt idx="391">
                  <c:v>-7.6314500000000002E-9</c:v>
                </c:pt>
                <c:pt idx="392">
                  <c:v>-7.62832E-9</c:v>
                </c:pt>
                <c:pt idx="393">
                  <c:v>-7.6251999999999997E-9</c:v>
                </c:pt>
                <c:pt idx="394">
                  <c:v>-7.6220699999999995E-9</c:v>
                </c:pt>
                <c:pt idx="395">
                  <c:v>-7.6189499999999992E-9</c:v>
                </c:pt>
                <c:pt idx="396">
                  <c:v>-7.6158200000000007E-9</c:v>
                </c:pt>
                <c:pt idx="397">
                  <c:v>-7.6127000000000004E-9</c:v>
                </c:pt>
                <c:pt idx="398">
                  <c:v>-7.6095700000000002E-9</c:v>
                </c:pt>
                <c:pt idx="399">
                  <c:v>-7.6064499999999999E-9</c:v>
                </c:pt>
                <c:pt idx="400">
                  <c:v>-7.6033199999999998E-9</c:v>
                </c:pt>
                <c:pt idx="401">
                  <c:v>-7.6001999999999995E-9</c:v>
                </c:pt>
                <c:pt idx="402">
                  <c:v>-7.5970699999999993E-9</c:v>
                </c:pt>
                <c:pt idx="403">
                  <c:v>-7.5939500000000006E-9</c:v>
                </c:pt>
                <c:pt idx="404">
                  <c:v>-7.5908200000000005E-9</c:v>
                </c:pt>
                <c:pt idx="405">
                  <c:v>-7.5877000000000002E-9</c:v>
                </c:pt>
                <c:pt idx="406">
                  <c:v>-7.58457E-9</c:v>
                </c:pt>
                <c:pt idx="407">
                  <c:v>-7.5814499999999997E-9</c:v>
                </c:pt>
                <c:pt idx="408">
                  <c:v>-7.5783199999999995E-9</c:v>
                </c:pt>
                <c:pt idx="409">
                  <c:v>-7.5751999999999992E-9</c:v>
                </c:pt>
                <c:pt idx="410">
                  <c:v>-7.5720700000000007E-9</c:v>
                </c:pt>
                <c:pt idx="411">
                  <c:v>-7.5689500000000004E-9</c:v>
                </c:pt>
                <c:pt idx="412">
                  <c:v>-7.5658200000000002E-9</c:v>
                </c:pt>
                <c:pt idx="413">
                  <c:v>-7.5627E-9</c:v>
                </c:pt>
                <c:pt idx="414">
                  <c:v>-7.5595699999999998E-9</c:v>
                </c:pt>
                <c:pt idx="415">
                  <c:v>-7.5564499999999995E-9</c:v>
                </c:pt>
                <c:pt idx="416">
                  <c:v>-7.5533199999999993E-9</c:v>
                </c:pt>
                <c:pt idx="417">
                  <c:v>-7.5502000000000007E-9</c:v>
                </c:pt>
                <c:pt idx="418">
                  <c:v>-7.5470700000000005E-9</c:v>
                </c:pt>
                <c:pt idx="419">
                  <c:v>-7.5439500000000002E-9</c:v>
                </c:pt>
                <c:pt idx="420">
                  <c:v>-7.54082E-9</c:v>
                </c:pt>
                <c:pt idx="421">
                  <c:v>-7.5376999999999997E-9</c:v>
                </c:pt>
                <c:pt idx="422">
                  <c:v>-7.5345699999999996E-9</c:v>
                </c:pt>
                <c:pt idx="423">
                  <c:v>-7.5314499999999993E-9</c:v>
                </c:pt>
                <c:pt idx="424">
                  <c:v>-7.5283200000000007E-9</c:v>
                </c:pt>
                <c:pt idx="425">
                  <c:v>-7.5252000000000004E-9</c:v>
                </c:pt>
                <c:pt idx="426">
                  <c:v>-7.5220700000000003E-9</c:v>
                </c:pt>
                <c:pt idx="427">
                  <c:v>-7.51895E-9</c:v>
                </c:pt>
                <c:pt idx="428">
                  <c:v>-7.5158199999999998E-9</c:v>
                </c:pt>
                <c:pt idx="429">
                  <c:v>-7.5126999999999995E-9</c:v>
                </c:pt>
                <c:pt idx="430">
                  <c:v>-7.5095699999999993E-9</c:v>
                </c:pt>
                <c:pt idx="431">
                  <c:v>-7.5064500000000007E-9</c:v>
                </c:pt>
                <c:pt idx="432">
                  <c:v>-7.5033200000000005E-9</c:v>
                </c:pt>
                <c:pt idx="433">
                  <c:v>-7.5002000000000002E-9</c:v>
                </c:pt>
                <c:pt idx="434">
                  <c:v>-7.49707E-9</c:v>
                </c:pt>
                <c:pt idx="435">
                  <c:v>-7.4939499999999997E-9</c:v>
                </c:pt>
                <c:pt idx="436">
                  <c:v>-7.4908199999999996E-9</c:v>
                </c:pt>
                <c:pt idx="437">
                  <c:v>-7.4876999999999993E-9</c:v>
                </c:pt>
                <c:pt idx="438">
                  <c:v>-7.4845700000000008E-9</c:v>
                </c:pt>
                <c:pt idx="439">
                  <c:v>-7.4814500000000005E-9</c:v>
                </c:pt>
                <c:pt idx="440">
                  <c:v>-7.4783200000000003E-9</c:v>
                </c:pt>
                <c:pt idx="441">
                  <c:v>-7.4752E-9</c:v>
                </c:pt>
                <c:pt idx="442">
                  <c:v>-7.4720699999999998E-9</c:v>
                </c:pt>
                <c:pt idx="443">
                  <c:v>-7.4689499999999995E-9</c:v>
                </c:pt>
                <c:pt idx="444">
                  <c:v>-7.4658199999999994E-9</c:v>
                </c:pt>
                <c:pt idx="445">
                  <c:v>-7.4627000000000007E-9</c:v>
                </c:pt>
                <c:pt idx="446">
                  <c:v>-7.4595700000000005E-9</c:v>
                </c:pt>
                <c:pt idx="447">
                  <c:v>-7.4564500000000002E-9</c:v>
                </c:pt>
                <c:pt idx="448">
                  <c:v>-7.4533200000000001E-9</c:v>
                </c:pt>
                <c:pt idx="449">
                  <c:v>-7.4501999999999998E-9</c:v>
                </c:pt>
                <c:pt idx="450">
                  <c:v>-7.4470699999999996E-9</c:v>
                </c:pt>
                <c:pt idx="451">
                  <c:v>-7.4439500000000001E-9</c:v>
                </c:pt>
                <c:pt idx="452">
                  <c:v>-7.44082E-9</c:v>
                </c:pt>
                <c:pt idx="453">
                  <c:v>-7.4376999999999997E-9</c:v>
                </c:pt>
                <c:pt idx="454">
                  <c:v>-7.4345700000000003E-9</c:v>
                </c:pt>
                <c:pt idx="455">
                  <c:v>-7.43145E-9</c:v>
                </c:pt>
                <c:pt idx="456">
                  <c:v>-7.4283199999999998E-9</c:v>
                </c:pt>
                <c:pt idx="457">
                  <c:v>-7.4252000000000004E-9</c:v>
                </c:pt>
                <c:pt idx="458">
                  <c:v>-7.4220700000000002E-9</c:v>
                </c:pt>
                <c:pt idx="459">
                  <c:v>-7.4189499999999999E-9</c:v>
                </c:pt>
                <c:pt idx="460">
                  <c:v>-7.4158199999999997E-9</c:v>
                </c:pt>
                <c:pt idx="461">
                  <c:v>-7.4127000000000003E-9</c:v>
                </c:pt>
                <c:pt idx="462">
                  <c:v>-7.4095700000000001E-9</c:v>
                </c:pt>
                <c:pt idx="463">
                  <c:v>-7.4064499999999998E-9</c:v>
                </c:pt>
                <c:pt idx="464">
                  <c:v>-7.4033199999999996E-9</c:v>
                </c:pt>
                <c:pt idx="465">
                  <c:v>-7.4002000000000002E-9</c:v>
                </c:pt>
                <c:pt idx="466">
                  <c:v>-7.39707E-9</c:v>
                </c:pt>
                <c:pt idx="467">
                  <c:v>-7.3939499999999997E-9</c:v>
                </c:pt>
                <c:pt idx="468">
                  <c:v>-7.3908200000000003E-9</c:v>
                </c:pt>
                <c:pt idx="469">
                  <c:v>-7.3877E-9</c:v>
                </c:pt>
                <c:pt idx="470">
                  <c:v>-7.3845699999999999E-9</c:v>
                </c:pt>
                <c:pt idx="471">
                  <c:v>-7.3814500000000004E-9</c:v>
                </c:pt>
                <c:pt idx="472">
                  <c:v>-7.3783200000000002E-9</c:v>
                </c:pt>
                <c:pt idx="473">
                  <c:v>-7.3751999999999999E-9</c:v>
                </c:pt>
                <c:pt idx="474">
                  <c:v>-7.3720699999999998E-9</c:v>
                </c:pt>
                <c:pt idx="475">
                  <c:v>-7.3689500000000003E-9</c:v>
                </c:pt>
                <c:pt idx="476">
                  <c:v>-7.3658200000000001E-9</c:v>
                </c:pt>
                <c:pt idx="477">
                  <c:v>-7.3626999999999998E-9</c:v>
                </c:pt>
                <c:pt idx="478">
                  <c:v>-7.3595699999999996E-9</c:v>
                </c:pt>
                <c:pt idx="479">
                  <c:v>-7.3564500000000002E-9</c:v>
                </c:pt>
                <c:pt idx="480">
                  <c:v>-7.35332E-9</c:v>
                </c:pt>
                <c:pt idx="481">
                  <c:v>-7.3501999999999997E-9</c:v>
                </c:pt>
                <c:pt idx="482">
                  <c:v>-7.3470700000000004E-9</c:v>
                </c:pt>
                <c:pt idx="483">
                  <c:v>-7.3439500000000001E-9</c:v>
                </c:pt>
                <c:pt idx="484">
                  <c:v>-7.3408199999999999E-9</c:v>
                </c:pt>
                <c:pt idx="485">
                  <c:v>-7.3376999999999996E-9</c:v>
                </c:pt>
                <c:pt idx="486">
                  <c:v>-7.3345700000000002E-9</c:v>
                </c:pt>
                <c:pt idx="487">
                  <c:v>-7.3314499999999999E-9</c:v>
                </c:pt>
                <c:pt idx="488">
                  <c:v>-7.3283199999999998E-9</c:v>
                </c:pt>
                <c:pt idx="489">
                  <c:v>-7.3252000000000003E-9</c:v>
                </c:pt>
                <c:pt idx="490">
                  <c:v>-7.3220700000000001E-9</c:v>
                </c:pt>
                <c:pt idx="491">
                  <c:v>-7.3189499999999998E-9</c:v>
                </c:pt>
                <c:pt idx="492">
                  <c:v>-7.3158199999999997E-9</c:v>
                </c:pt>
                <c:pt idx="493">
                  <c:v>-7.3127000000000002E-9</c:v>
                </c:pt>
                <c:pt idx="494">
                  <c:v>-7.30957E-9</c:v>
                </c:pt>
                <c:pt idx="495">
                  <c:v>-7.3064499999999997E-9</c:v>
                </c:pt>
                <c:pt idx="496">
                  <c:v>-7.3033200000000004E-9</c:v>
                </c:pt>
                <c:pt idx="497">
                  <c:v>-7.3002000000000001E-9</c:v>
                </c:pt>
                <c:pt idx="498">
                  <c:v>-7.2970699999999999E-9</c:v>
                </c:pt>
                <c:pt idx="499">
                  <c:v>-7.2939499999999996E-9</c:v>
                </c:pt>
                <c:pt idx="500">
                  <c:v>-7.2908200000000003E-9</c:v>
                </c:pt>
                <c:pt idx="501">
                  <c:v>-7.2877E-9</c:v>
                </c:pt>
                <c:pt idx="502">
                  <c:v>-7.2845699999999998E-9</c:v>
                </c:pt>
                <c:pt idx="503">
                  <c:v>-7.2814500000000003E-9</c:v>
                </c:pt>
                <c:pt idx="504">
                  <c:v>-7.2783200000000002E-9</c:v>
                </c:pt>
                <c:pt idx="505">
                  <c:v>-7.2751999999999999E-9</c:v>
                </c:pt>
                <c:pt idx="506">
                  <c:v>-7.2720699999999997E-9</c:v>
                </c:pt>
                <c:pt idx="507">
                  <c:v>-7.2689500000000002E-9</c:v>
                </c:pt>
                <c:pt idx="508">
                  <c:v>-7.26582E-9</c:v>
                </c:pt>
                <c:pt idx="509">
                  <c:v>-7.2626999999999997E-9</c:v>
                </c:pt>
                <c:pt idx="510">
                  <c:v>-7.2595700000000004E-9</c:v>
                </c:pt>
                <c:pt idx="511">
                  <c:v>-7.2564500000000001E-9</c:v>
                </c:pt>
                <c:pt idx="512">
                  <c:v>-7.2533199999999999E-9</c:v>
                </c:pt>
                <c:pt idx="513">
                  <c:v>-7.2501999999999996E-9</c:v>
                </c:pt>
                <c:pt idx="514">
                  <c:v>-7.2470700000000003E-9</c:v>
                </c:pt>
                <c:pt idx="515">
                  <c:v>-7.24395E-9</c:v>
                </c:pt>
                <c:pt idx="516">
                  <c:v>-7.2408199999999998E-9</c:v>
                </c:pt>
                <c:pt idx="517">
                  <c:v>-7.2377000000000003E-9</c:v>
                </c:pt>
                <c:pt idx="518">
                  <c:v>-7.2345700000000002E-9</c:v>
                </c:pt>
                <c:pt idx="519">
                  <c:v>-7.2314499999999999E-9</c:v>
                </c:pt>
                <c:pt idx="520">
                  <c:v>-7.2283199999999997E-9</c:v>
                </c:pt>
                <c:pt idx="521">
                  <c:v>-7.2252000000000002E-9</c:v>
                </c:pt>
                <c:pt idx="522">
                  <c:v>-7.2220700000000001E-9</c:v>
                </c:pt>
                <c:pt idx="523">
                  <c:v>-7.2189499999999998E-9</c:v>
                </c:pt>
                <c:pt idx="524">
                  <c:v>-7.2158199999999996E-9</c:v>
                </c:pt>
                <c:pt idx="525">
                  <c:v>-7.2127000000000001E-9</c:v>
                </c:pt>
                <c:pt idx="526">
                  <c:v>-7.20957E-9</c:v>
                </c:pt>
                <c:pt idx="527">
                  <c:v>-7.2064499999999997E-9</c:v>
                </c:pt>
                <c:pt idx="528">
                  <c:v>-7.2033200000000003E-9</c:v>
                </c:pt>
                <c:pt idx="529">
                  <c:v>-7.2002E-9</c:v>
                </c:pt>
                <c:pt idx="530">
                  <c:v>-7.1970699999999998E-9</c:v>
                </c:pt>
                <c:pt idx="531">
                  <c:v>-7.1939500000000004E-9</c:v>
                </c:pt>
                <c:pt idx="532">
                  <c:v>-7.1908200000000002E-9</c:v>
                </c:pt>
                <c:pt idx="533">
                  <c:v>-7.1876999999999999E-9</c:v>
                </c:pt>
                <c:pt idx="534">
                  <c:v>-7.1845699999999997E-9</c:v>
                </c:pt>
                <c:pt idx="535">
                  <c:v>-7.1814500000000003E-9</c:v>
                </c:pt>
                <c:pt idx="536">
                  <c:v>-7.1783200000000001E-9</c:v>
                </c:pt>
                <c:pt idx="537">
                  <c:v>-7.1751999999999998E-9</c:v>
                </c:pt>
                <c:pt idx="538">
                  <c:v>-7.1720699999999996E-9</c:v>
                </c:pt>
                <c:pt idx="539">
                  <c:v>-7.1689500000000001E-9</c:v>
                </c:pt>
                <c:pt idx="540">
                  <c:v>-7.16582E-9</c:v>
                </c:pt>
                <c:pt idx="541">
                  <c:v>-7.1626999999999997E-9</c:v>
                </c:pt>
                <c:pt idx="542">
                  <c:v>-7.1595700000000003E-9</c:v>
                </c:pt>
                <c:pt idx="543">
                  <c:v>-7.15645E-9</c:v>
                </c:pt>
                <c:pt idx="544">
                  <c:v>-7.1533199999999999E-9</c:v>
                </c:pt>
                <c:pt idx="545">
                  <c:v>-7.1502000000000004E-9</c:v>
                </c:pt>
                <c:pt idx="546">
                  <c:v>-7.1470700000000002E-9</c:v>
                </c:pt>
                <c:pt idx="547">
                  <c:v>-7.1439499999999999E-9</c:v>
                </c:pt>
                <c:pt idx="548">
                  <c:v>-7.1408199999999997E-9</c:v>
                </c:pt>
                <c:pt idx="549">
                  <c:v>-7.1377000000000003E-9</c:v>
                </c:pt>
                <c:pt idx="550">
                  <c:v>-7.1345700000000001E-9</c:v>
                </c:pt>
                <c:pt idx="551">
                  <c:v>-7.1314499999999998E-9</c:v>
                </c:pt>
                <c:pt idx="552">
                  <c:v>-7.1283199999999996E-9</c:v>
                </c:pt>
                <c:pt idx="553">
                  <c:v>-7.1252000000000002E-9</c:v>
                </c:pt>
                <c:pt idx="554">
                  <c:v>-7.12207E-9</c:v>
                </c:pt>
                <c:pt idx="555">
                  <c:v>-7.1189499999999997E-9</c:v>
                </c:pt>
                <c:pt idx="556">
                  <c:v>-7.1158200000000004E-9</c:v>
                </c:pt>
                <c:pt idx="557">
                  <c:v>-7.1127000000000001E-9</c:v>
                </c:pt>
                <c:pt idx="558">
                  <c:v>-7.1095699999999999E-9</c:v>
                </c:pt>
                <c:pt idx="559">
                  <c:v>-7.1064499999999996E-9</c:v>
                </c:pt>
                <c:pt idx="560">
                  <c:v>-7.1033200000000002E-9</c:v>
                </c:pt>
                <c:pt idx="561">
                  <c:v>-7.1001999999999999E-9</c:v>
                </c:pt>
                <c:pt idx="562">
                  <c:v>-7.0970699999999998E-9</c:v>
                </c:pt>
                <c:pt idx="563">
                  <c:v>-7.0939500000000003E-9</c:v>
                </c:pt>
                <c:pt idx="564">
                  <c:v>-7.0908200000000001E-9</c:v>
                </c:pt>
                <c:pt idx="565">
                  <c:v>-7.0876999999999998E-9</c:v>
                </c:pt>
                <c:pt idx="566">
                  <c:v>-7.0845699999999997E-9</c:v>
                </c:pt>
                <c:pt idx="567">
                  <c:v>-7.0814500000000002E-9</c:v>
                </c:pt>
                <c:pt idx="568">
                  <c:v>-7.07832E-9</c:v>
                </c:pt>
                <c:pt idx="569">
                  <c:v>-7.0751999999999997E-9</c:v>
                </c:pt>
                <c:pt idx="570">
                  <c:v>-7.0720700000000004E-9</c:v>
                </c:pt>
                <c:pt idx="571">
                  <c:v>-7.0689500000000001E-9</c:v>
                </c:pt>
                <c:pt idx="572">
                  <c:v>-7.0658199999999999E-9</c:v>
                </c:pt>
                <c:pt idx="573">
                  <c:v>-7.0626999999999996E-9</c:v>
                </c:pt>
                <c:pt idx="574">
                  <c:v>-7.0595700000000003E-9</c:v>
                </c:pt>
                <c:pt idx="575">
                  <c:v>-7.05645E-9</c:v>
                </c:pt>
                <c:pt idx="576">
                  <c:v>-7.0533199999999998E-9</c:v>
                </c:pt>
                <c:pt idx="577">
                  <c:v>-7.0502000000000003E-9</c:v>
                </c:pt>
                <c:pt idx="578">
                  <c:v>-7.0470700000000002E-9</c:v>
                </c:pt>
                <c:pt idx="579">
                  <c:v>-7.0439499999999999E-9</c:v>
                </c:pt>
                <c:pt idx="580">
                  <c:v>-7.0408199999999997E-9</c:v>
                </c:pt>
                <c:pt idx="581">
                  <c:v>-7.0377000000000002E-9</c:v>
                </c:pt>
                <c:pt idx="582">
                  <c:v>-7.03457E-9</c:v>
                </c:pt>
                <c:pt idx="583">
                  <c:v>-7.0314499999999997E-9</c:v>
                </c:pt>
                <c:pt idx="584">
                  <c:v>-7.0283200000000004E-9</c:v>
                </c:pt>
                <c:pt idx="585">
                  <c:v>-7.0252000000000001E-9</c:v>
                </c:pt>
                <c:pt idx="586">
                  <c:v>-7.0220699999999999E-9</c:v>
                </c:pt>
                <c:pt idx="587">
                  <c:v>-7.0189499999999996E-9</c:v>
                </c:pt>
                <c:pt idx="588">
                  <c:v>-7.0158200000000003E-9</c:v>
                </c:pt>
                <c:pt idx="589">
                  <c:v>-7.0127E-9</c:v>
                </c:pt>
                <c:pt idx="590">
                  <c:v>-7.0095699999999998E-9</c:v>
                </c:pt>
                <c:pt idx="591">
                  <c:v>-7.0064500000000003E-9</c:v>
                </c:pt>
                <c:pt idx="592">
                  <c:v>-7.0033200000000002E-9</c:v>
                </c:pt>
                <c:pt idx="593">
                  <c:v>-7.0001999999999999E-9</c:v>
                </c:pt>
                <c:pt idx="594">
                  <c:v>-6.9970699999999997E-9</c:v>
                </c:pt>
                <c:pt idx="595">
                  <c:v>-6.9939500000000002E-9</c:v>
                </c:pt>
                <c:pt idx="596">
                  <c:v>-6.9908200000000001E-9</c:v>
                </c:pt>
                <c:pt idx="597">
                  <c:v>-6.9876999999999998E-9</c:v>
                </c:pt>
                <c:pt idx="598">
                  <c:v>-6.9845699999999996E-9</c:v>
                </c:pt>
                <c:pt idx="599">
                  <c:v>-6.9814500000000001E-9</c:v>
                </c:pt>
                <c:pt idx="600">
                  <c:v>-6.9783199999999999E-9</c:v>
                </c:pt>
                <c:pt idx="601">
                  <c:v>-6.9751999999999997E-9</c:v>
                </c:pt>
                <c:pt idx="602">
                  <c:v>-6.9720700000000003E-9</c:v>
                </c:pt>
                <c:pt idx="603">
                  <c:v>-6.96895E-9</c:v>
                </c:pt>
                <c:pt idx="604">
                  <c:v>-6.9658199999999998E-9</c:v>
                </c:pt>
                <c:pt idx="605">
                  <c:v>-6.9627000000000004E-9</c:v>
                </c:pt>
                <c:pt idx="606">
                  <c:v>-6.9595700000000002E-9</c:v>
                </c:pt>
                <c:pt idx="607">
                  <c:v>-6.9564499999999999E-9</c:v>
                </c:pt>
                <c:pt idx="608">
                  <c:v>-6.9533199999999997E-9</c:v>
                </c:pt>
                <c:pt idx="609">
                  <c:v>-6.9502000000000003E-9</c:v>
                </c:pt>
                <c:pt idx="610">
                  <c:v>-6.9470700000000001E-9</c:v>
                </c:pt>
                <c:pt idx="611">
                  <c:v>-6.9439499999999998E-9</c:v>
                </c:pt>
                <c:pt idx="612">
                  <c:v>-6.9408199999999996E-9</c:v>
                </c:pt>
                <c:pt idx="613">
                  <c:v>-6.9377000000000001E-9</c:v>
                </c:pt>
                <c:pt idx="614">
                  <c:v>-6.93457E-9</c:v>
                </c:pt>
                <c:pt idx="615">
                  <c:v>-6.9314499999999997E-9</c:v>
                </c:pt>
                <c:pt idx="616">
                  <c:v>-6.9283200000000003E-9</c:v>
                </c:pt>
                <c:pt idx="617">
                  <c:v>-6.9252E-9</c:v>
                </c:pt>
                <c:pt idx="618">
                  <c:v>-6.9220699999999999E-9</c:v>
                </c:pt>
                <c:pt idx="619">
                  <c:v>-6.9189500000000004E-9</c:v>
                </c:pt>
                <c:pt idx="620">
                  <c:v>-6.9158200000000002E-9</c:v>
                </c:pt>
                <c:pt idx="621">
                  <c:v>-6.9126999999999999E-9</c:v>
                </c:pt>
                <c:pt idx="622">
                  <c:v>-6.9095699999999997E-9</c:v>
                </c:pt>
                <c:pt idx="623">
                  <c:v>-6.9064500000000003E-9</c:v>
                </c:pt>
                <c:pt idx="624">
                  <c:v>-6.9033200000000001E-9</c:v>
                </c:pt>
                <c:pt idx="625">
                  <c:v>-6.9001999999999998E-9</c:v>
                </c:pt>
                <c:pt idx="626">
                  <c:v>-6.8970699999999996E-9</c:v>
                </c:pt>
                <c:pt idx="627">
                  <c:v>-6.8939500000000002E-9</c:v>
                </c:pt>
                <c:pt idx="628">
                  <c:v>-6.89082E-9</c:v>
                </c:pt>
                <c:pt idx="629">
                  <c:v>-6.8876999999999997E-9</c:v>
                </c:pt>
                <c:pt idx="630">
                  <c:v>-6.8845700000000003E-9</c:v>
                </c:pt>
                <c:pt idx="631">
                  <c:v>-6.8814500000000001E-9</c:v>
                </c:pt>
                <c:pt idx="632">
                  <c:v>-6.8783199999999999E-9</c:v>
                </c:pt>
                <c:pt idx="633">
                  <c:v>-6.8752000000000004E-9</c:v>
                </c:pt>
                <c:pt idx="634">
                  <c:v>-6.8720700000000002E-9</c:v>
                </c:pt>
                <c:pt idx="635">
                  <c:v>-6.8689499999999999E-9</c:v>
                </c:pt>
                <c:pt idx="636">
                  <c:v>-6.8658199999999998E-9</c:v>
                </c:pt>
                <c:pt idx="637">
                  <c:v>-6.8627000000000003E-9</c:v>
                </c:pt>
                <c:pt idx="638">
                  <c:v>-6.8595700000000001E-9</c:v>
                </c:pt>
                <c:pt idx="639">
                  <c:v>-6.8564499999999998E-9</c:v>
                </c:pt>
                <c:pt idx="640">
                  <c:v>-6.8533199999999997E-9</c:v>
                </c:pt>
                <c:pt idx="641">
                  <c:v>-6.8502000000000002E-9</c:v>
                </c:pt>
                <c:pt idx="642">
                  <c:v>-6.84707E-9</c:v>
                </c:pt>
                <c:pt idx="643">
                  <c:v>-6.8439499999999997E-9</c:v>
                </c:pt>
                <c:pt idx="644">
                  <c:v>-6.8408200000000004E-9</c:v>
                </c:pt>
                <c:pt idx="645">
                  <c:v>-6.8377000000000001E-9</c:v>
                </c:pt>
                <c:pt idx="646">
                  <c:v>-6.8345699999999999E-9</c:v>
                </c:pt>
                <c:pt idx="647">
                  <c:v>-6.8314499999999996E-9</c:v>
                </c:pt>
                <c:pt idx="648">
                  <c:v>-6.8283200000000003E-9</c:v>
                </c:pt>
                <c:pt idx="649">
                  <c:v>-6.8252E-9</c:v>
                </c:pt>
                <c:pt idx="650">
                  <c:v>-6.8220699999999998E-9</c:v>
                </c:pt>
                <c:pt idx="651">
                  <c:v>-6.8189500000000003E-9</c:v>
                </c:pt>
                <c:pt idx="652">
                  <c:v>-6.8158200000000001E-9</c:v>
                </c:pt>
                <c:pt idx="653">
                  <c:v>-6.8126999999999999E-9</c:v>
                </c:pt>
                <c:pt idx="654">
                  <c:v>-6.8095699999999997E-9</c:v>
                </c:pt>
                <c:pt idx="655">
                  <c:v>-6.8064500000000002E-9</c:v>
                </c:pt>
                <c:pt idx="656">
                  <c:v>-6.80332E-9</c:v>
                </c:pt>
                <c:pt idx="657">
                  <c:v>-6.8001999999999997E-9</c:v>
                </c:pt>
                <c:pt idx="658">
                  <c:v>-6.7970700000000004E-9</c:v>
                </c:pt>
                <c:pt idx="659">
                  <c:v>-6.7939500000000001E-9</c:v>
                </c:pt>
                <c:pt idx="660">
                  <c:v>-6.7908199999999999E-9</c:v>
                </c:pt>
                <c:pt idx="661">
                  <c:v>-6.7876999999999996E-9</c:v>
                </c:pt>
                <c:pt idx="662">
                  <c:v>-6.7845700000000003E-9</c:v>
                </c:pt>
                <c:pt idx="663">
                  <c:v>-6.78145E-9</c:v>
                </c:pt>
                <c:pt idx="664">
                  <c:v>-6.7783199999999998E-9</c:v>
                </c:pt>
                <c:pt idx="665">
                  <c:v>-6.7752000000000003E-9</c:v>
                </c:pt>
                <c:pt idx="666">
                  <c:v>-6.7720700000000002E-9</c:v>
                </c:pt>
                <c:pt idx="667">
                  <c:v>-6.7689499999999999E-9</c:v>
                </c:pt>
                <c:pt idx="668">
                  <c:v>-6.7658199999999997E-9</c:v>
                </c:pt>
                <c:pt idx="669">
                  <c:v>-6.7627000000000002E-9</c:v>
                </c:pt>
                <c:pt idx="670">
                  <c:v>-6.7595700000000001E-9</c:v>
                </c:pt>
                <c:pt idx="671">
                  <c:v>-6.7564499999999998E-9</c:v>
                </c:pt>
                <c:pt idx="672">
                  <c:v>-6.7533199999999996E-9</c:v>
                </c:pt>
                <c:pt idx="673">
                  <c:v>-6.7502000000000001E-9</c:v>
                </c:pt>
                <c:pt idx="674">
                  <c:v>-6.7470699999999999E-9</c:v>
                </c:pt>
                <c:pt idx="675">
                  <c:v>-6.7439499999999997E-9</c:v>
                </c:pt>
                <c:pt idx="676">
                  <c:v>-6.7408200000000003E-9</c:v>
                </c:pt>
                <c:pt idx="677">
                  <c:v>-6.7377E-9</c:v>
                </c:pt>
                <c:pt idx="678">
                  <c:v>-6.7345699999999998E-9</c:v>
                </c:pt>
                <c:pt idx="679">
                  <c:v>-6.7314500000000004E-9</c:v>
                </c:pt>
                <c:pt idx="680">
                  <c:v>-6.7283200000000002E-9</c:v>
                </c:pt>
                <c:pt idx="681">
                  <c:v>-6.7251999999999999E-9</c:v>
                </c:pt>
                <c:pt idx="682">
                  <c:v>-6.7220699999999997E-9</c:v>
                </c:pt>
                <c:pt idx="683">
                  <c:v>-6.7189500000000003E-9</c:v>
                </c:pt>
                <c:pt idx="684">
                  <c:v>-6.7158200000000001E-9</c:v>
                </c:pt>
                <c:pt idx="685">
                  <c:v>-6.7126999999999998E-9</c:v>
                </c:pt>
                <c:pt idx="686">
                  <c:v>-6.7095699999999996E-9</c:v>
                </c:pt>
                <c:pt idx="687">
                  <c:v>-6.7064500000000001E-9</c:v>
                </c:pt>
                <c:pt idx="688">
                  <c:v>-6.70332E-9</c:v>
                </c:pt>
                <c:pt idx="689">
                  <c:v>-6.7001999999999997E-9</c:v>
                </c:pt>
                <c:pt idx="690">
                  <c:v>-6.6970700000000003E-9</c:v>
                </c:pt>
                <c:pt idx="691">
                  <c:v>-6.69395E-9</c:v>
                </c:pt>
                <c:pt idx="692">
                  <c:v>-6.6908199999999999E-9</c:v>
                </c:pt>
                <c:pt idx="693">
                  <c:v>-6.6877000000000004E-9</c:v>
                </c:pt>
                <c:pt idx="694">
                  <c:v>-6.6845700000000002E-9</c:v>
                </c:pt>
                <c:pt idx="695">
                  <c:v>-6.6814499999999999E-9</c:v>
                </c:pt>
                <c:pt idx="696">
                  <c:v>-6.6783199999999997E-9</c:v>
                </c:pt>
                <c:pt idx="697">
                  <c:v>-6.6752000000000003E-9</c:v>
                </c:pt>
                <c:pt idx="698">
                  <c:v>-6.6720700000000001E-9</c:v>
                </c:pt>
                <c:pt idx="699">
                  <c:v>-6.6689499999999998E-9</c:v>
                </c:pt>
                <c:pt idx="700">
                  <c:v>-6.6658199999999996E-9</c:v>
                </c:pt>
                <c:pt idx="701">
                  <c:v>-6.6627000000000002E-9</c:v>
                </c:pt>
                <c:pt idx="702">
                  <c:v>-6.65957E-9</c:v>
                </c:pt>
                <c:pt idx="703">
                  <c:v>-6.6564499999999997E-9</c:v>
                </c:pt>
                <c:pt idx="704">
                  <c:v>-6.6533200000000003E-9</c:v>
                </c:pt>
                <c:pt idx="705">
                  <c:v>-6.6502000000000001E-9</c:v>
                </c:pt>
                <c:pt idx="706">
                  <c:v>-6.6470699999999999E-9</c:v>
                </c:pt>
                <c:pt idx="707">
                  <c:v>-6.6439500000000004E-9</c:v>
                </c:pt>
                <c:pt idx="708">
                  <c:v>-6.6408200000000002E-9</c:v>
                </c:pt>
                <c:pt idx="709">
                  <c:v>-6.6376999999999999E-9</c:v>
                </c:pt>
                <c:pt idx="710">
                  <c:v>-6.6345699999999998E-9</c:v>
                </c:pt>
                <c:pt idx="711">
                  <c:v>-6.6314500000000003E-9</c:v>
                </c:pt>
                <c:pt idx="712">
                  <c:v>-6.6283200000000001E-9</c:v>
                </c:pt>
                <c:pt idx="713">
                  <c:v>-6.6251999999999998E-9</c:v>
                </c:pt>
                <c:pt idx="714">
                  <c:v>-6.6220699999999997E-9</c:v>
                </c:pt>
                <c:pt idx="715">
                  <c:v>-6.6189500000000002E-9</c:v>
                </c:pt>
                <c:pt idx="716">
                  <c:v>-6.61582E-9</c:v>
                </c:pt>
                <c:pt idx="717">
                  <c:v>-6.6126999999999997E-9</c:v>
                </c:pt>
                <c:pt idx="718">
                  <c:v>-6.6095700000000004E-9</c:v>
                </c:pt>
                <c:pt idx="719">
                  <c:v>-6.6064500000000001E-9</c:v>
                </c:pt>
                <c:pt idx="720">
                  <c:v>-6.6033199999999999E-9</c:v>
                </c:pt>
                <c:pt idx="721">
                  <c:v>-6.6001999999999996E-9</c:v>
                </c:pt>
                <c:pt idx="722">
                  <c:v>-6.5970700000000003E-9</c:v>
                </c:pt>
                <c:pt idx="723">
                  <c:v>-6.59395E-9</c:v>
                </c:pt>
                <c:pt idx="724">
                  <c:v>-6.5908199999999998E-9</c:v>
                </c:pt>
                <c:pt idx="725">
                  <c:v>-6.5877000000000003E-9</c:v>
                </c:pt>
                <c:pt idx="726">
                  <c:v>-6.5845700000000001E-9</c:v>
                </c:pt>
                <c:pt idx="727">
                  <c:v>-6.5814499999999998E-9</c:v>
                </c:pt>
                <c:pt idx="728">
                  <c:v>-6.5783199999999997E-9</c:v>
                </c:pt>
                <c:pt idx="729">
                  <c:v>-6.5752000000000002E-9</c:v>
                </c:pt>
                <c:pt idx="730">
                  <c:v>-6.57207E-9</c:v>
                </c:pt>
                <c:pt idx="731">
                  <c:v>-6.5689499999999997E-9</c:v>
                </c:pt>
                <c:pt idx="732">
                  <c:v>-6.5658200000000004E-9</c:v>
                </c:pt>
                <c:pt idx="733">
                  <c:v>-6.5627000000000001E-9</c:v>
                </c:pt>
                <c:pt idx="734">
                  <c:v>-6.5595699999999999E-9</c:v>
                </c:pt>
                <c:pt idx="735">
                  <c:v>-6.5564499999999996E-9</c:v>
                </c:pt>
                <c:pt idx="736">
                  <c:v>-6.5533200000000003E-9</c:v>
                </c:pt>
                <c:pt idx="737">
                  <c:v>-6.5502E-9</c:v>
                </c:pt>
                <c:pt idx="738">
                  <c:v>-6.5470699999999998E-9</c:v>
                </c:pt>
                <c:pt idx="739">
                  <c:v>-6.5439500000000003E-9</c:v>
                </c:pt>
                <c:pt idx="740">
                  <c:v>-6.5408200000000002E-9</c:v>
                </c:pt>
                <c:pt idx="741">
                  <c:v>-6.5376999999999999E-9</c:v>
                </c:pt>
                <c:pt idx="742">
                  <c:v>-6.5345699999999997E-9</c:v>
                </c:pt>
                <c:pt idx="743">
                  <c:v>-6.5314500000000002E-9</c:v>
                </c:pt>
                <c:pt idx="744">
                  <c:v>-6.5283200000000001E-9</c:v>
                </c:pt>
                <c:pt idx="745">
                  <c:v>-6.5251999999999998E-9</c:v>
                </c:pt>
                <c:pt idx="746">
                  <c:v>-6.5220700000000004E-9</c:v>
                </c:pt>
                <c:pt idx="747">
                  <c:v>-6.5189500000000001E-9</c:v>
                </c:pt>
                <c:pt idx="748">
                  <c:v>-6.5158199999999999E-9</c:v>
                </c:pt>
                <c:pt idx="749">
                  <c:v>-6.5126999999999996E-9</c:v>
                </c:pt>
                <c:pt idx="750">
                  <c:v>-6.5095700000000003E-9</c:v>
                </c:pt>
                <c:pt idx="751">
                  <c:v>-6.50645E-9</c:v>
                </c:pt>
                <c:pt idx="752">
                  <c:v>-6.5033199999999998E-9</c:v>
                </c:pt>
                <c:pt idx="753">
                  <c:v>-6.5002000000000004E-9</c:v>
                </c:pt>
                <c:pt idx="754">
                  <c:v>-6.4970700000000002E-9</c:v>
                </c:pt>
                <c:pt idx="755">
                  <c:v>-6.4939499999999999E-9</c:v>
                </c:pt>
                <c:pt idx="756">
                  <c:v>-6.4908199999999997E-9</c:v>
                </c:pt>
                <c:pt idx="757">
                  <c:v>-6.4877000000000003E-9</c:v>
                </c:pt>
                <c:pt idx="758">
                  <c:v>-6.4845700000000001E-9</c:v>
                </c:pt>
                <c:pt idx="759">
                  <c:v>-6.4814499999999998E-9</c:v>
                </c:pt>
                <c:pt idx="760">
                  <c:v>-6.4783199999999996E-9</c:v>
                </c:pt>
                <c:pt idx="761">
                  <c:v>-6.4752000000000001E-9</c:v>
                </c:pt>
                <c:pt idx="762">
                  <c:v>-6.47207E-9</c:v>
                </c:pt>
                <c:pt idx="763">
                  <c:v>-6.4689499999999997E-9</c:v>
                </c:pt>
                <c:pt idx="764">
                  <c:v>-6.4658200000000003E-9</c:v>
                </c:pt>
                <c:pt idx="765">
                  <c:v>-6.4627E-9</c:v>
                </c:pt>
                <c:pt idx="766">
                  <c:v>-6.4595699999999999E-9</c:v>
                </c:pt>
                <c:pt idx="767">
                  <c:v>-6.4564500000000004E-9</c:v>
                </c:pt>
                <c:pt idx="768">
                  <c:v>-6.4533200000000002E-9</c:v>
                </c:pt>
                <c:pt idx="769">
                  <c:v>-6.4501999999999999E-9</c:v>
                </c:pt>
                <c:pt idx="770">
                  <c:v>-6.4470699999999997E-9</c:v>
                </c:pt>
                <c:pt idx="771">
                  <c:v>-6.4439500000000003E-9</c:v>
                </c:pt>
                <c:pt idx="772">
                  <c:v>-6.4408200000000001E-9</c:v>
                </c:pt>
                <c:pt idx="773">
                  <c:v>-6.4376999999999998E-9</c:v>
                </c:pt>
                <c:pt idx="774">
                  <c:v>-6.4345699999999996E-9</c:v>
                </c:pt>
                <c:pt idx="775">
                  <c:v>-6.4314500000000002E-9</c:v>
                </c:pt>
                <c:pt idx="776">
                  <c:v>-6.42832E-9</c:v>
                </c:pt>
                <c:pt idx="777">
                  <c:v>-6.4251999999999997E-9</c:v>
                </c:pt>
                <c:pt idx="778">
                  <c:v>-6.4220700000000003E-9</c:v>
                </c:pt>
                <c:pt idx="779">
                  <c:v>-6.41895E-9</c:v>
                </c:pt>
                <c:pt idx="780">
                  <c:v>-6.4158199999999999E-9</c:v>
                </c:pt>
                <c:pt idx="781">
                  <c:v>-6.4127000000000004E-9</c:v>
                </c:pt>
                <c:pt idx="782">
                  <c:v>-6.4095700000000002E-9</c:v>
                </c:pt>
                <c:pt idx="783">
                  <c:v>-6.4064499999999999E-9</c:v>
                </c:pt>
                <c:pt idx="784">
                  <c:v>-6.4033199999999998E-9</c:v>
                </c:pt>
                <c:pt idx="785">
                  <c:v>-6.4002000000000003E-9</c:v>
                </c:pt>
                <c:pt idx="786">
                  <c:v>-6.3970700000000001E-9</c:v>
                </c:pt>
                <c:pt idx="787">
                  <c:v>-6.3939499999999998E-9</c:v>
                </c:pt>
                <c:pt idx="788">
                  <c:v>-6.3908199999999997E-9</c:v>
                </c:pt>
                <c:pt idx="789">
                  <c:v>-6.3877000000000002E-9</c:v>
                </c:pt>
                <c:pt idx="790">
                  <c:v>-6.38457E-9</c:v>
                </c:pt>
                <c:pt idx="791">
                  <c:v>-6.3814499999999997E-9</c:v>
                </c:pt>
                <c:pt idx="792">
                  <c:v>-6.3783200000000004E-9</c:v>
                </c:pt>
                <c:pt idx="793">
                  <c:v>-6.3752000000000001E-9</c:v>
                </c:pt>
                <c:pt idx="794">
                  <c:v>-6.3720699999999999E-9</c:v>
                </c:pt>
                <c:pt idx="795">
                  <c:v>-6.3689499999999996E-9</c:v>
                </c:pt>
                <c:pt idx="796">
                  <c:v>-6.3658200000000003E-9</c:v>
                </c:pt>
                <c:pt idx="797">
                  <c:v>-6.3627E-9</c:v>
                </c:pt>
                <c:pt idx="798">
                  <c:v>-6.3595699999999998E-9</c:v>
                </c:pt>
                <c:pt idx="799">
                  <c:v>-6.3564500000000003E-9</c:v>
                </c:pt>
                <c:pt idx="800">
                  <c:v>-6.3533200000000001E-9</c:v>
                </c:pt>
                <c:pt idx="801">
                  <c:v>-6.3501999999999998E-9</c:v>
                </c:pt>
                <c:pt idx="802">
                  <c:v>-6.3470699999999997E-9</c:v>
                </c:pt>
                <c:pt idx="803">
                  <c:v>-6.3439500000000002E-9</c:v>
                </c:pt>
                <c:pt idx="804">
                  <c:v>-6.34082E-9</c:v>
                </c:pt>
                <c:pt idx="805">
                  <c:v>-6.3376999999999997E-9</c:v>
                </c:pt>
                <c:pt idx="806">
                  <c:v>-6.3345700000000004E-9</c:v>
                </c:pt>
                <c:pt idx="807">
                  <c:v>-6.3314500000000001E-9</c:v>
                </c:pt>
                <c:pt idx="808">
                  <c:v>-6.3283199999999999E-9</c:v>
                </c:pt>
                <c:pt idx="809">
                  <c:v>-6.3251999999999996E-9</c:v>
                </c:pt>
                <c:pt idx="810">
                  <c:v>-6.3220700000000003E-9</c:v>
                </c:pt>
                <c:pt idx="811">
                  <c:v>-6.31895E-9</c:v>
                </c:pt>
                <c:pt idx="812">
                  <c:v>-6.3158199999999998E-9</c:v>
                </c:pt>
                <c:pt idx="813">
                  <c:v>-6.3127000000000003E-9</c:v>
                </c:pt>
                <c:pt idx="814">
                  <c:v>-6.3095700000000002E-9</c:v>
                </c:pt>
                <c:pt idx="815">
                  <c:v>-6.3064499999999999E-9</c:v>
                </c:pt>
                <c:pt idx="816">
                  <c:v>-6.3033199999999997E-9</c:v>
                </c:pt>
                <c:pt idx="817">
                  <c:v>-6.3002000000000002E-9</c:v>
                </c:pt>
                <c:pt idx="818">
                  <c:v>-6.2970700000000001E-9</c:v>
                </c:pt>
                <c:pt idx="819">
                  <c:v>-6.2939499999999998E-9</c:v>
                </c:pt>
                <c:pt idx="820">
                  <c:v>-6.2908200000000004E-9</c:v>
                </c:pt>
                <c:pt idx="821">
                  <c:v>-6.2877000000000001E-9</c:v>
                </c:pt>
                <c:pt idx="822">
                  <c:v>-6.2845699999999999E-9</c:v>
                </c:pt>
                <c:pt idx="823">
                  <c:v>-6.2814499999999996E-9</c:v>
                </c:pt>
                <c:pt idx="824">
                  <c:v>-6.2783200000000003E-9</c:v>
                </c:pt>
                <c:pt idx="825">
                  <c:v>-6.2752E-9</c:v>
                </c:pt>
                <c:pt idx="826">
                  <c:v>-6.2720699999999998E-9</c:v>
                </c:pt>
                <c:pt idx="827">
                  <c:v>-6.2689500000000004E-9</c:v>
                </c:pt>
                <c:pt idx="828">
                  <c:v>-6.2658200000000002E-9</c:v>
                </c:pt>
                <c:pt idx="829">
                  <c:v>-6.2626999999999999E-9</c:v>
                </c:pt>
                <c:pt idx="830">
                  <c:v>-6.2595699999999997E-9</c:v>
                </c:pt>
                <c:pt idx="831">
                  <c:v>-6.2564500000000002E-9</c:v>
                </c:pt>
                <c:pt idx="832">
                  <c:v>-6.2533200000000001E-9</c:v>
                </c:pt>
                <c:pt idx="833">
                  <c:v>-6.2501999999999998E-9</c:v>
                </c:pt>
                <c:pt idx="834">
                  <c:v>-6.2470699999999996E-9</c:v>
                </c:pt>
                <c:pt idx="835">
                  <c:v>-6.2439500000000001E-9</c:v>
                </c:pt>
                <c:pt idx="836">
                  <c:v>-6.24082E-9</c:v>
                </c:pt>
                <c:pt idx="837">
                  <c:v>-6.2376999999999997E-9</c:v>
                </c:pt>
                <c:pt idx="838">
                  <c:v>-6.2345700000000003E-9</c:v>
                </c:pt>
                <c:pt idx="839">
                  <c:v>-6.23145E-9</c:v>
                </c:pt>
                <c:pt idx="840">
                  <c:v>-6.2283199999999998E-9</c:v>
                </c:pt>
                <c:pt idx="841">
                  <c:v>-6.2252000000000004E-9</c:v>
                </c:pt>
                <c:pt idx="842">
                  <c:v>-6.2220700000000002E-9</c:v>
                </c:pt>
                <c:pt idx="843">
                  <c:v>-6.2189499999999999E-9</c:v>
                </c:pt>
                <c:pt idx="844">
                  <c:v>-6.2158199999999997E-9</c:v>
                </c:pt>
                <c:pt idx="845">
                  <c:v>-6.2127000000000003E-9</c:v>
                </c:pt>
                <c:pt idx="846">
                  <c:v>-6.2095700000000001E-9</c:v>
                </c:pt>
                <c:pt idx="847">
                  <c:v>-6.2064499999999998E-9</c:v>
                </c:pt>
                <c:pt idx="848">
                  <c:v>-6.2033199999999996E-9</c:v>
                </c:pt>
                <c:pt idx="849">
                  <c:v>-6.2002000000000002E-9</c:v>
                </c:pt>
                <c:pt idx="850">
                  <c:v>-6.19707E-9</c:v>
                </c:pt>
                <c:pt idx="851">
                  <c:v>-6.1939499999999997E-9</c:v>
                </c:pt>
                <c:pt idx="852">
                  <c:v>-6.1908200000000003E-9</c:v>
                </c:pt>
                <c:pt idx="853">
                  <c:v>-6.1877E-9</c:v>
                </c:pt>
                <c:pt idx="854">
                  <c:v>-6.1845699999999999E-9</c:v>
                </c:pt>
                <c:pt idx="855">
                  <c:v>-6.1814500000000004E-9</c:v>
                </c:pt>
                <c:pt idx="856">
                  <c:v>-6.1783200000000002E-9</c:v>
                </c:pt>
                <c:pt idx="857">
                  <c:v>-6.1751999999999999E-9</c:v>
                </c:pt>
                <c:pt idx="858">
                  <c:v>-6.1720699999999998E-9</c:v>
                </c:pt>
                <c:pt idx="859">
                  <c:v>-6.1689500000000003E-9</c:v>
                </c:pt>
                <c:pt idx="860">
                  <c:v>-6.1658200000000001E-9</c:v>
                </c:pt>
                <c:pt idx="861">
                  <c:v>-6.1626999999999998E-9</c:v>
                </c:pt>
                <c:pt idx="862">
                  <c:v>-6.1595699999999996E-9</c:v>
                </c:pt>
                <c:pt idx="863">
                  <c:v>-6.1564500000000002E-9</c:v>
                </c:pt>
                <c:pt idx="864">
                  <c:v>-6.15332E-9</c:v>
                </c:pt>
                <c:pt idx="865">
                  <c:v>-6.1501999999999997E-9</c:v>
                </c:pt>
                <c:pt idx="866">
                  <c:v>-6.1470700000000004E-9</c:v>
                </c:pt>
                <c:pt idx="867">
                  <c:v>-6.1439500000000001E-9</c:v>
                </c:pt>
                <c:pt idx="868">
                  <c:v>-6.1408199999999999E-9</c:v>
                </c:pt>
                <c:pt idx="869">
                  <c:v>-6.1376999999999996E-9</c:v>
                </c:pt>
                <c:pt idx="870">
                  <c:v>-6.1345700000000003E-9</c:v>
                </c:pt>
                <c:pt idx="871">
                  <c:v>-6.13145E-9</c:v>
                </c:pt>
                <c:pt idx="872">
                  <c:v>-6.1283199999999998E-9</c:v>
                </c:pt>
                <c:pt idx="873">
                  <c:v>-6.1252000000000003E-9</c:v>
                </c:pt>
                <c:pt idx="874">
                  <c:v>-6.1220700000000001E-9</c:v>
                </c:pt>
                <c:pt idx="875">
                  <c:v>-6.1189499999999998E-9</c:v>
                </c:pt>
                <c:pt idx="876">
                  <c:v>-6.1158199999999997E-9</c:v>
                </c:pt>
                <c:pt idx="877">
                  <c:v>-6.1127000000000002E-9</c:v>
                </c:pt>
                <c:pt idx="878">
                  <c:v>-6.10957E-9</c:v>
                </c:pt>
                <c:pt idx="879">
                  <c:v>-6.1064499999999997E-9</c:v>
                </c:pt>
                <c:pt idx="880">
                  <c:v>-6.1033200000000004E-9</c:v>
                </c:pt>
                <c:pt idx="881">
                  <c:v>-6.1002000000000001E-9</c:v>
                </c:pt>
                <c:pt idx="882">
                  <c:v>-6.0970699999999999E-9</c:v>
                </c:pt>
                <c:pt idx="883">
                  <c:v>-6.0939499999999996E-9</c:v>
                </c:pt>
                <c:pt idx="884">
                  <c:v>-6.0908200000000003E-9</c:v>
                </c:pt>
                <c:pt idx="885">
                  <c:v>-6.0877E-9</c:v>
                </c:pt>
                <c:pt idx="886">
                  <c:v>-6.0845699999999998E-9</c:v>
                </c:pt>
                <c:pt idx="887">
                  <c:v>-6.0814500000000003E-9</c:v>
                </c:pt>
                <c:pt idx="888">
                  <c:v>-6.0783200000000002E-9</c:v>
                </c:pt>
                <c:pt idx="889">
                  <c:v>-6.0751999999999999E-9</c:v>
                </c:pt>
                <c:pt idx="890">
                  <c:v>-6.0720699999999997E-9</c:v>
                </c:pt>
                <c:pt idx="891">
                  <c:v>-6.0689500000000002E-9</c:v>
                </c:pt>
                <c:pt idx="892">
                  <c:v>-6.06582E-9</c:v>
                </c:pt>
                <c:pt idx="893">
                  <c:v>-6.0626999999999998E-9</c:v>
                </c:pt>
                <c:pt idx="894">
                  <c:v>-6.0595700000000004E-9</c:v>
                </c:pt>
                <c:pt idx="895">
                  <c:v>-6.0564500000000001E-9</c:v>
                </c:pt>
                <c:pt idx="896">
                  <c:v>-6.0533199999999999E-9</c:v>
                </c:pt>
                <c:pt idx="897">
                  <c:v>-6.0501999999999996E-9</c:v>
                </c:pt>
                <c:pt idx="898">
                  <c:v>-6.0470700000000003E-9</c:v>
                </c:pt>
                <c:pt idx="899">
                  <c:v>-6.04395E-9</c:v>
                </c:pt>
                <c:pt idx="900">
                  <c:v>-6.0408199999999998E-9</c:v>
                </c:pt>
                <c:pt idx="901">
                  <c:v>-6.0377000000000004E-9</c:v>
                </c:pt>
                <c:pt idx="902">
                  <c:v>-6.0345700000000002E-9</c:v>
                </c:pt>
                <c:pt idx="903">
                  <c:v>-6.0314499999999999E-9</c:v>
                </c:pt>
                <c:pt idx="904">
                  <c:v>-6.0283199999999997E-9</c:v>
                </c:pt>
                <c:pt idx="905">
                  <c:v>-6.0252000000000002E-9</c:v>
                </c:pt>
                <c:pt idx="906">
                  <c:v>-6.0220700000000001E-9</c:v>
                </c:pt>
                <c:pt idx="907">
                  <c:v>-6.0189499999999998E-9</c:v>
                </c:pt>
                <c:pt idx="908">
                  <c:v>-6.0158199999999996E-9</c:v>
                </c:pt>
                <c:pt idx="909">
                  <c:v>-6.0127000000000001E-9</c:v>
                </c:pt>
                <c:pt idx="910">
                  <c:v>-6.00957E-9</c:v>
                </c:pt>
                <c:pt idx="911">
                  <c:v>-6.0064499999999997E-9</c:v>
                </c:pt>
                <c:pt idx="912">
                  <c:v>-6.0033200000000003E-9</c:v>
                </c:pt>
                <c:pt idx="913">
                  <c:v>-6.0002E-9</c:v>
                </c:pt>
                <c:pt idx="914">
                  <c:v>-5.9970699999999998E-9</c:v>
                </c:pt>
                <c:pt idx="915">
                  <c:v>-5.9939500000000004E-9</c:v>
                </c:pt>
                <c:pt idx="916">
                  <c:v>-5.9908200000000002E-9</c:v>
                </c:pt>
                <c:pt idx="917">
                  <c:v>-5.9876999999999999E-9</c:v>
                </c:pt>
                <c:pt idx="918">
                  <c:v>-5.9845699999999997E-9</c:v>
                </c:pt>
                <c:pt idx="919">
                  <c:v>-5.9814500000000003E-9</c:v>
                </c:pt>
                <c:pt idx="920">
                  <c:v>-5.9783200000000001E-9</c:v>
                </c:pt>
                <c:pt idx="921">
                  <c:v>-5.9751999999999998E-9</c:v>
                </c:pt>
                <c:pt idx="922">
                  <c:v>-5.9720699999999996E-9</c:v>
                </c:pt>
                <c:pt idx="923">
                  <c:v>-5.9689500000000002E-9</c:v>
                </c:pt>
                <c:pt idx="924">
                  <c:v>-5.96582E-9</c:v>
                </c:pt>
                <c:pt idx="925">
                  <c:v>-5.9626999999999997E-9</c:v>
                </c:pt>
                <c:pt idx="926">
                  <c:v>-5.9595700000000003E-9</c:v>
                </c:pt>
                <c:pt idx="927">
                  <c:v>-5.95645E-9</c:v>
                </c:pt>
                <c:pt idx="928">
                  <c:v>-5.9533199999999999E-9</c:v>
                </c:pt>
                <c:pt idx="929">
                  <c:v>-5.9502000000000004E-9</c:v>
                </c:pt>
                <c:pt idx="930">
                  <c:v>-5.9470700000000002E-9</c:v>
                </c:pt>
                <c:pt idx="931">
                  <c:v>-5.9439499999999999E-9</c:v>
                </c:pt>
                <c:pt idx="932">
                  <c:v>-5.9408199999999998E-9</c:v>
                </c:pt>
                <c:pt idx="933">
                  <c:v>-5.9377000000000003E-9</c:v>
                </c:pt>
                <c:pt idx="934">
                  <c:v>-5.9345700000000001E-9</c:v>
                </c:pt>
                <c:pt idx="935">
                  <c:v>-5.9314499999999998E-9</c:v>
                </c:pt>
                <c:pt idx="936">
                  <c:v>-5.9283199999999996E-9</c:v>
                </c:pt>
                <c:pt idx="937">
                  <c:v>-5.9252000000000002E-9</c:v>
                </c:pt>
                <c:pt idx="938">
                  <c:v>-5.92207E-9</c:v>
                </c:pt>
                <c:pt idx="939">
                  <c:v>-5.9189499999999997E-9</c:v>
                </c:pt>
                <c:pt idx="940">
                  <c:v>-5.9158200000000004E-9</c:v>
                </c:pt>
                <c:pt idx="941">
                  <c:v>-5.9127000000000001E-9</c:v>
                </c:pt>
                <c:pt idx="942">
                  <c:v>-5.9095699999999999E-9</c:v>
                </c:pt>
                <c:pt idx="943">
                  <c:v>-5.9064499999999996E-9</c:v>
                </c:pt>
                <c:pt idx="944">
                  <c:v>-5.9033200000000002E-9</c:v>
                </c:pt>
                <c:pt idx="945">
                  <c:v>-5.9002E-9</c:v>
                </c:pt>
                <c:pt idx="946">
                  <c:v>-5.8970699999999998E-9</c:v>
                </c:pt>
                <c:pt idx="947">
                  <c:v>-5.8939500000000003E-9</c:v>
                </c:pt>
                <c:pt idx="948">
                  <c:v>-5.8908200000000001E-9</c:v>
                </c:pt>
                <c:pt idx="949">
                  <c:v>-5.8876999999999998E-9</c:v>
                </c:pt>
                <c:pt idx="950">
                  <c:v>-5.8845699999999997E-9</c:v>
                </c:pt>
                <c:pt idx="951">
                  <c:v>-5.8814500000000002E-9</c:v>
                </c:pt>
                <c:pt idx="952">
                  <c:v>-5.87832E-9</c:v>
                </c:pt>
                <c:pt idx="953">
                  <c:v>-5.8751999999999997E-9</c:v>
                </c:pt>
                <c:pt idx="954">
                  <c:v>-5.8720700000000004E-9</c:v>
                </c:pt>
                <c:pt idx="955">
                  <c:v>-5.8689500000000001E-9</c:v>
                </c:pt>
                <c:pt idx="956">
                  <c:v>-5.8658199999999999E-9</c:v>
                </c:pt>
                <c:pt idx="957">
                  <c:v>-5.8626999999999996E-9</c:v>
                </c:pt>
                <c:pt idx="958">
                  <c:v>-5.8595700000000003E-9</c:v>
                </c:pt>
                <c:pt idx="959">
                  <c:v>-5.85645E-9</c:v>
                </c:pt>
                <c:pt idx="960">
                  <c:v>-5.8533199999999998E-9</c:v>
                </c:pt>
                <c:pt idx="961">
                  <c:v>-5.8502000000000003E-9</c:v>
                </c:pt>
                <c:pt idx="962">
                  <c:v>-5.8470700000000002E-9</c:v>
                </c:pt>
                <c:pt idx="963">
                  <c:v>-5.8439499999999999E-9</c:v>
                </c:pt>
                <c:pt idx="964">
                  <c:v>-5.8408199999999997E-9</c:v>
                </c:pt>
                <c:pt idx="965">
                  <c:v>-5.8377000000000002E-9</c:v>
                </c:pt>
                <c:pt idx="966">
                  <c:v>-5.83457E-9</c:v>
                </c:pt>
                <c:pt idx="967">
                  <c:v>-5.8314499999999998E-9</c:v>
                </c:pt>
                <c:pt idx="968">
                  <c:v>-5.8283200000000004E-9</c:v>
                </c:pt>
                <c:pt idx="969">
                  <c:v>-5.8252000000000001E-9</c:v>
                </c:pt>
                <c:pt idx="970">
                  <c:v>-5.8220699999999999E-9</c:v>
                </c:pt>
                <c:pt idx="971">
                  <c:v>-5.8189499999999996E-9</c:v>
                </c:pt>
                <c:pt idx="972">
                  <c:v>-5.8158200000000003E-9</c:v>
                </c:pt>
                <c:pt idx="973">
                  <c:v>-5.8127E-9</c:v>
                </c:pt>
                <c:pt idx="974">
                  <c:v>-5.8095699999999998E-9</c:v>
                </c:pt>
                <c:pt idx="975">
                  <c:v>-5.8064500000000004E-9</c:v>
                </c:pt>
                <c:pt idx="976">
                  <c:v>-5.8033200000000002E-9</c:v>
                </c:pt>
                <c:pt idx="977">
                  <c:v>-5.8001999999999999E-9</c:v>
                </c:pt>
                <c:pt idx="978">
                  <c:v>-5.7970699999999997E-9</c:v>
                </c:pt>
                <c:pt idx="979">
                  <c:v>-5.7939500000000002E-9</c:v>
                </c:pt>
                <c:pt idx="980">
                  <c:v>-5.7908200000000001E-9</c:v>
                </c:pt>
                <c:pt idx="981">
                  <c:v>-5.7876999999999998E-9</c:v>
                </c:pt>
                <c:pt idx="982">
                  <c:v>-5.7845699999999996E-9</c:v>
                </c:pt>
                <c:pt idx="983">
                  <c:v>-5.7814500000000001E-9</c:v>
                </c:pt>
                <c:pt idx="984">
                  <c:v>-5.77832E-9</c:v>
                </c:pt>
                <c:pt idx="985">
                  <c:v>-5.7751999999999997E-9</c:v>
                </c:pt>
                <c:pt idx="986">
                  <c:v>-5.7720700000000003E-9</c:v>
                </c:pt>
                <c:pt idx="987">
                  <c:v>-5.76895E-9</c:v>
                </c:pt>
                <c:pt idx="988">
                  <c:v>-5.7658199999999998E-9</c:v>
                </c:pt>
                <c:pt idx="989">
                  <c:v>-5.7627000000000004E-9</c:v>
                </c:pt>
                <c:pt idx="990">
                  <c:v>-5.7595700000000002E-9</c:v>
                </c:pt>
                <c:pt idx="991">
                  <c:v>-5.7564499999999999E-9</c:v>
                </c:pt>
                <c:pt idx="992">
                  <c:v>-5.7533199999999997E-9</c:v>
                </c:pt>
                <c:pt idx="993">
                  <c:v>-5.7502000000000003E-9</c:v>
                </c:pt>
                <c:pt idx="994">
                  <c:v>-5.7470700000000001E-9</c:v>
                </c:pt>
                <c:pt idx="995">
                  <c:v>-5.7439499999999998E-9</c:v>
                </c:pt>
                <c:pt idx="996">
                  <c:v>-5.7408199999999996E-9</c:v>
                </c:pt>
                <c:pt idx="997">
                  <c:v>-5.7377000000000002E-9</c:v>
                </c:pt>
                <c:pt idx="998">
                  <c:v>-5.73457E-9</c:v>
                </c:pt>
                <c:pt idx="999">
                  <c:v>-5.7314499999999997E-9</c:v>
                </c:pt>
                <c:pt idx="1000">
                  <c:v>-5.7283200000000003E-9</c:v>
                </c:pt>
                <c:pt idx="1001">
                  <c:v>-5.7252E-9</c:v>
                </c:pt>
                <c:pt idx="1002">
                  <c:v>-5.7220699999999999E-9</c:v>
                </c:pt>
                <c:pt idx="1003">
                  <c:v>-5.7189500000000004E-9</c:v>
                </c:pt>
                <c:pt idx="1004">
                  <c:v>-5.7158200000000002E-9</c:v>
                </c:pt>
                <c:pt idx="1005">
                  <c:v>-5.7126999999999999E-9</c:v>
                </c:pt>
                <c:pt idx="1006">
                  <c:v>-5.7095699999999998E-9</c:v>
                </c:pt>
                <c:pt idx="1007">
                  <c:v>-5.7064500000000003E-9</c:v>
                </c:pt>
                <c:pt idx="1008">
                  <c:v>-5.7033200000000001E-9</c:v>
                </c:pt>
                <c:pt idx="1009">
                  <c:v>-5.7001999999999998E-9</c:v>
                </c:pt>
                <c:pt idx="1010">
                  <c:v>-5.6970699999999996E-9</c:v>
                </c:pt>
                <c:pt idx="1011">
                  <c:v>-5.6939500000000002E-9</c:v>
                </c:pt>
                <c:pt idx="1012">
                  <c:v>-5.69082E-9</c:v>
                </c:pt>
                <c:pt idx="1013">
                  <c:v>-5.6876999999999997E-9</c:v>
                </c:pt>
                <c:pt idx="1014">
                  <c:v>-5.6845700000000004E-9</c:v>
                </c:pt>
                <c:pt idx="1015">
                  <c:v>-5.6814500000000001E-9</c:v>
                </c:pt>
                <c:pt idx="1016">
                  <c:v>-5.6783199999999999E-9</c:v>
                </c:pt>
                <c:pt idx="1017">
                  <c:v>-5.6751999999999996E-9</c:v>
                </c:pt>
                <c:pt idx="1018">
                  <c:v>-5.6720700000000002E-9</c:v>
                </c:pt>
                <c:pt idx="1019">
                  <c:v>-5.66895E-9</c:v>
                </c:pt>
                <c:pt idx="1020">
                  <c:v>-5.6658199999999998E-9</c:v>
                </c:pt>
                <c:pt idx="1021">
                  <c:v>-5.6627000000000003E-9</c:v>
                </c:pt>
                <c:pt idx="1022">
                  <c:v>-5.6595700000000001E-9</c:v>
                </c:pt>
                <c:pt idx="1023">
                  <c:v>-5.6564499999999998E-9</c:v>
                </c:pt>
                <c:pt idx="1024">
                  <c:v>-5.6533199999999997E-9</c:v>
                </c:pt>
                <c:pt idx="1025">
                  <c:v>-5.6502000000000002E-9</c:v>
                </c:pt>
                <c:pt idx="1026">
                  <c:v>-5.64707E-9</c:v>
                </c:pt>
                <c:pt idx="1027">
                  <c:v>-5.6439499999999997E-9</c:v>
                </c:pt>
                <c:pt idx="1028">
                  <c:v>-5.6408200000000004E-9</c:v>
                </c:pt>
                <c:pt idx="1029">
                  <c:v>-5.6377000000000001E-9</c:v>
                </c:pt>
                <c:pt idx="1030">
                  <c:v>-5.6345699999999999E-9</c:v>
                </c:pt>
                <c:pt idx="1031">
                  <c:v>-5.6314499999999996E-9</c:v>
                </c:pt>
                <c:pt idx="1032">
                  <c:v>-5.6283200000000003E-9</c:v>
                </c:pt>
                <c:pt idx="1033">
                  <c:v>-5.6252E-9</c:v>
                </c:pt>
                <c:pt idx="1034">
                  <c:v>-5.6220699999999998E-9</c:v>
                </c:pt>
                <c:pt idx="1035">
                  <c:v>-5.6189500000000003E-9</c:v>
                </c:pt>
                <c:pt idx="1036">
                  <c:v>-5.6158200000000002E-9</c:v>
                </c:pt>
                <c:pt idx="1037">
                  <c:v>-5.6126999999999999E-9</c:v>
                </c:pt>
                <c:pt idx="1038">
                  <c:v>-5.6095699999999997E-9</c:v>
                </c:pt>
                <c:pt idx="1039">
                  <c:v>-5.6064500000000002E-9</c:v>
                </c:pt>
                <c:pt idx="1040">
                  <c:v>-5.60332E-9</c:v>
                </c:pt>
                <c:pt idx="1041">
                  <c:v>-5.6001999999999997E-9</c:v>
                </c:pt>
                <c:pt idx="1042">
                  <c:v>-5.5970700000000004E-9</c:v>
                </c:pt>
                <c:pt idx="1043">
                  <c:v>-5.5939500000000001E-9</c:v>
                </c:pt>
                <c:pt idx="1044">
                  <c:v>-5.5908199999999999E-9</c:v>
                </c:pt>
                <c:pt idx="1045">
                  <c:v>-5.5876999999999996E-9</c:v>
                </c:pt>
                <c:pt idx="1046">
                  <c:v>-5.5845700000000003E-9</c:v>
                </c:pt>
                <c:pt idx="1047">
                  <c:v>-5.58145E-9</c:v>
                </c:pt>
                <c:pt idx="1048">
                  <c:v>-5.5783199999999998E-9</c:v>
                </c:pt>
                <c:pt idx="1049">
                  <c:v>-5.5752000000000004E-9</c:v>
                </c:pt>
                <c:pt idx="1050">
                  <c:v>-5.5720700000000002E-9</c:v>
                </c:pt>
                <c:pt idx="1051">
                  <c:v>-5.5689499999999999E-9</c:v>
                </c:pt>
                <c:pt idx="1052">
                  <c:v>-5.5658199999999997E-9</c:v>
                </c:pt>
                <c:pt idx="1053">
                  <c:v>-5.5627000000000002E-9</c:v>
                </c:pt>
                <c:pt idx="1054">
                  <c:v>-5.5595700000000001E-9</c:v>
                </c:pt>
                <c:pt idx="1055">
                  <c:v>-5.5564499999999998E-9</c:v>
                </c:pt>
                <c:pt idx="1056">
                  <c:v>-5.5533199999999996E-9</c:v>
                </c:pt>
                <c:pt idx="1057">
                  <c:v>-5.5502000000000001E-9</c:v>
                </c:pt>
                <c:pt idx="1058">
                  <c:v>-5.54707E-9</c:v>
                </c:pt>
                <c:pt idx="1059">
                  <c:v>-5.5439499999999997E-9</c:v>
                </c:pt>
                <c:pt idx="1060">
                  <c:v>-5.5408200000000003E-9</c:v>
                </c:pt>
                <c:pt idx="1061">
                  <c:v>-5.5377E-9</c:v>
                </c:pt>
                <c:pt idx="1062">
                  <c:v>-5.5345699999999998E-9</c:v>
                </c:pt>
                <c:pt idx="1063">
                  <c:v>-5.5314500000000004E-9</c:v>
                </c:pt>
                <c:pt idx="1064">
                  <c:v>-5.5283200000000002E-9</c:v>
                </c:pt>
                <c:pt idx="1065">
                  <c:v>-5.5251999999999999E-9</c:v>
                </c:pt>
                <c:pt idx="1066">
                  <c:v>-5.5220699999999997E-9</c:v>
                </c:pt>
                <c:pt idx="1067">
                  <c:v>-5.5189500000000003E-9</c:v>
                </c:pt>
                <c:pt idx="1068">
                  <c:v>-5.5158200000000001E-9</c:v>
                </c:pt>
                <c:pt idx="1069">
                  <c:v>-5.5126999999999998E-9</c:v>
                </c:pt>
                <c:pt idx="1070">
                  <c:v>-5.5095699999999996E-9</c:v>
                </c:pt>
                <c:pt idx="1071">
                  <c:v>-5.5064500000000001E-9</c:v>
                </c:pt>
                <c:pt idx="1072">
                  <c:v>-5.50332E-9</c:v>
                </c:pt>
                <c:pt idx="1073">
                  <c:v>-5.5001999999999997E-9</c:v>
                </c:pt>
                <c:pt idx="1074">
                  <c:v>-5.4970700000000003E-9</c:v>
                </c:pt>
                <c:pt idx="1075">
                  <c:v>-5.49395E-9</c:v>
                </c:pt>
                <c:pt idx="1076">
                  <c:v>-5.4908199999999999E-9</c:v>
                </c:pt>
                <c:pt idx="1077">
                  <c:v>-5.4877000000000004E-9</c:v>
                </c:pt>
                <c:pt idx="1078">
                  <c:v>-5.4845700000000002E-9</c:v>
                </c:pt>
                <c:pt idx="1079">
                  <c:v>-5.4814499999999999E-9</c:v>
                </c:pt>
                <c:pt idx="1080">
                  <c:v>-5.4783199999999998E-9</c:v>
                </c:pt>
                <c:pt idx="1081">
                  <c:v>-5.4752000000000003E-9</c:v>
                </c:pt>
                <c:pt idx="1082">
                  <c:v>-5.4720700000000001E-9</c:v>
                </c:pt>
                <c:pt idx="1083">
                  <c:v>-5.4689499999999998E-9</c:v>
                </c:pt>
                <c:pt idx="1084">
                  <c:v>-5.4658199999999996E-9</c:v>
                </c:pt>
                <c:pt idx="1085">
                  <c:v>-5.4627000000000002E-9</c:v>
                </c:pt>
                <c:pt idx="1086">
                  <c:v>-5.45957E-9</c:v>
                </c:pt>
                <c:pt idx="1087">
                  <c:v>-5.4564499999999997E-9</c:v>
                </c:pt>
                <c:pt idx="1088">
                  <c:v>-5.4533200000000004E-9</c:v>
                </c:pt>
                <c:pt idx="1089">
                  <c:v>-5.4502000000000001E-9</c:v>
                </c:pt>
                <c:pt idx="1090">
                  <c:v>-5.4470699999999999E-9</c:v>
                </c:pt>
                <c:pt idx="1091">
                  <c:v>-5.4439499999999996E-9</c:v>
                </c:pt>
                <c:pt idx="1092">
                  <c:v>-5.4408200000000002E-9</c:v>
                </c:pt>
                <c:pt idx="1093">
                  <c:v>-5.4376999999999999E-9</c:v>
                </c:pt>
                <c:pt idx="1094">
                  <c:v>-5.4345699999999998E-9</c:v>
                </c:pt>
                <c:pt idx="1095">
                  <c:v>-5.4314500000000003E-9</c:v>
                </c:pt>
                <c:pt idx="1096">
                  <c:v>-5.4283200000000001E-9</c:v>
                </c:pt>
                <c:pt idx="1097">
                  <c:v>-5.4251999999999998E-9</c:v>
                </c:pt>
                <c:pt idx="1098">
                  <c:v>-5.4220699999999997E-9</c:v>
                </c:pt>
                <c:pt idx="1099">
                  <c:v>-5.4189500000000002E-9</c:v>
                </c:pt>
                <c:pt idx="1100">
                  <c:v>-5.41582E-9</c:v>
                </c:pt>
                <c:pt idx="1101">
                  <c:v>-5.4126999999999997E-9</c:v>
                </c:pt>
                <c:pt idx="1102">
                  <c:v>-5.4095700000000004E-9</c:v>
                </c:pt>
                <c:pt idx="1103">
                  <c:v>-5.4064500000000001E-9</c:v>
                </c:pt>
                <c:pt idx="1104">
                  <c:v>-5.4033199999999999E-9</c:v>
                </c:pt>
                <c:pt idx="1105">
                  <c:v>-5.4001999999999996E-9</c:v>
                </c:pt>
                <c:pt idx="1106">
                  <c:v>-5.3970700000000003E-9</c:v>
                </c:pt>
                <c:pt idx="1107">
                  <c:v>-5.39395E-9</c:v>
                </c:pt>
                <c:pt idx="1108">
                  <c:v>-5.3908199999999998E-9</c:v>
                </c:pt>
                <c:pt idx="1109">
                  <c:v>-5.3877000000000003E-9</c:v>
                </c:pt>
                <c:pt idx="1110">
                  <c:v>-5.3845700000000002E-9</c:v>
                </c:pt>
                <c:pt idx="1111">
                  <c:v>-5.3814499999999999E-9</c:v>
                </c:pt>
                <c:pt idx="1112">
                  <c:v>-5.3783199999999997E-9</c:v>
                </c:pt>
                <c:pt idx="1113">
                  <c:v>-5.3752000000000002E-9</c:v>
                </c:pt>
                <c:pt idx="1114">
                  <c:v>-5.37207E-9</c:v>
                </c:pt>
                <c:pt idx="1115">
                  <c:v>-5.3689499999999997E-9</c:v>
                </c:pt>
                <c:pt idx="1116">
                  <c:v>-5.3658200000000004E-9</c:v>
                </c:pt>
                <c:pt idx="1117">
                  <c:v>-5.3627000000000001E-9</c:v>
                </c:pt>
                <c:pt idx="1118">
                  <c:v>-5.3595699999999999E-9</c:v>
                </c:pt>
                <c:pt idx="1119">
                  <c:v>-5.3564499999999996E-9</c:v>
                </c:pt>
                <c:pt idx="1120">
                  <c:v>-5.3533200000000003E-9</c:v>
                </c:pt>
                <c:pt idx="1121">
                  <c:v>-5.3502E-9</c:v>
                </c:pt>
                <c:pt idx="1122">
                  <c:v>-5.3470699999999998E-9</c:v>
                </c:pt>
                <c:pt idx="1123">
                  <c:v>-5.3439500000000003E-9</c:v>
                </c:pt>
                <c:pt idx="1124">
                  <c:v>-5.3408200000000002E-9</c:v>
                </c:pt>
                <c:pt idx="1125">
                  <c:v>-5.3376999999999999E-9</c:v>
                </c:pt>
                <c:pt idx="1126">
                  <c:v>-5.3345699999999997E-9</c:v>
                </c:pt>
                <c:pt idx="1127">
                  <c:v>-5.3314500000000002E-9</c:v>
                </c:pt>
                <c:pt idx="1128">
                  <c:v>-5.3283200000000001E-9</c:v>
                </c:pt>
                <c:pt idx="1129">
                  <c:v>-5.3251999999999998E-9</c:v>
                </c:pt>
                <c:pt idx="1130">
                  <c:v>-5.3220699999999996E-9</c:v>
                </c:pt>
                <c:pt idx="1131">
                  <c:v>-5.3189500000000001E-9</c:v>
                </c:pt>
                <c:pt idx="1132">
                  <c:v>-5.31582E-9</c:v>
                </c:pt>
                <c:pt idx="1133">
                  <c:v>-5.3126999999999997E-9</c:v>
                </c:pt>
                <c:pt idx="1134">
                  <c:v>-5.3095700000000003E-9</c:v>
                </c:pt>
                <c:pt idx="1135">
                  <c:v>-5.30645E-9</c:v>
                </c:pt>
                <c:pt idx="1136">
                  <c:v>-5.3033199999999998E-9</c:v>
                </c:pt>
                <c:pt idx="1137">
                  <c:v>-5.3002000000000004E-9</c:v>
                </c:pt>
                <c:pt idx="1138">
                  <c:v>-5.2970700000000002E-9</c:v>
                </c:pt>
                <c:pt idx="1139">
                  <c:v>-5.2939499999999999E-9</c:v>
                </c:pt>
                <c:pt idx="1140">
                  <c:v>-5.2908199999999997E-9</c:v>
                </c:pt>
                <c:pt idx="1141">
                  <c:v>-5.2877000000000003E-9</c:v>
                </c:pt>
                <c:pt idx="1142">
                  <c:v>-5.2845700000000001E-9</c:v>
                </c:pt>
                <c:pt idx="1143">
                  <c:v>-5.2814499999999998E-9</c:v>
                </c:pt>
                <c:pt idx="1144">
                  <c:v>-5.2783199999999996E-9</c:v>
                </c:pt>
                <c:pt idx="1145">
                  <c:v>-5.2752000000000001E-9</c:v>
                </c:pt>
                <c:pt idx="1146">
                  <c:v>-5.27207E-9</c:v>
                </c:pt>
                <c:pt idx="1147">
                  <c:v>-5.2689499999999997E-9</c:v>
                </c:pt>
                <c:pt idx="1148">
                  <c:v>-5.2658200000000003E-9</c:v>
                </c:pt>
                <c:pt idx="1149">
                  <c:v>-5.2627E-9</c:v>
                </c:pt>
                <c:pt idx="1150">
                  <c:v>-5.2595699999999999E-9</c:v>
                </c:pt>
                <c:pt idx="1151">
                  <c:v>-5.2564500000000004E-9</c:v>
                </c:pt>
                <c:pt idx="1152">
                  <c:v>-5.2533200000000002E-9</c:v>
                </c:pt>
                <c:pt idx="1153">
                  <c:v>-5.2501999999999999E-9</c:v>
                </c:pt>
                <c:pt idx="1154">
                  <c:v>-5.2470699999999997E-9</c:v>
                </c:pt>
                <c:pt idx="1155">
                  <c:v>-5.2439500000000003E-9</c:v>
                </c:pt>
                <c:pt idx="1156">
                  <c:v>-5.2408200000000001E-9</c:v>
                </c:pt>
                <c:pt idx="1157">
                  <c:v>-5.2376999999999998E-9</c:v>
                </c:pt>
                <c:pt idx="1158">
                  <c:v>-5.2345699999999996E-9</c:v>
                </c:pt>
                <c:pt idx="1159">
                  <c:v>-5.2314500000000002E-9</c:v>
                </c:pt>
                <c:pt idx="1160">
                  <c:v>-5.22832E-9</c:v>
                </c:pt>
                <c:pt idx="1161">
                  <c:v>-5.2251999999999997E-9</c:v>
                </c:pt>
                <c:pt idx="1162">
                  <c:v>-5.2220700000000004E-9</c:v>
                </c:pt>
                <c:pt idx="1163">
                  <c:v>-5.2189500000000001E-9</c:v>
                </c:pt>
                <c:pt idx="1164">
                  <c:v>-5.2158199999999999E-9</c:v>
                </c:pt>
                <c:pt idx="1165">
                  <c:v>-5.2126999999999996E-9</c:v>
                </c:pt>
                <c:pt idx="1166">
                  <c:v>-5.2095700000000002E-9</c:v>
                </c:pt>
                <c:pt idx="1167">
                  <c:v>-5.2064499999999999E-9</c:v>
                </c:pt>
                <c:pt idx="1168">
                  <c:v>-5.2033199999999998E-9</c:v>
                </c:pt>
                <c:pt idx="1169">
                  <c:v>-5.2002000000000003E-9</c:v>
                </c:pt>
                <c:pt idx="1170">
                  <c:v>-5.1970700000000001E-9</c:v>
                </c:pt>
                <c:pt idx="1171">
                  <c:v>-5.1939499999999998E-9</c:v>
                </c:pt>
                <c:pt idx="1172">
                  <c:v>-5.1908199999999997E-9</c:v>
                </c:pt>
                <c:pt idx="1173">
                  <c:v>-5.1877000000000002E-9</c:v>
                </c:pt>
                <c:pt idx="1174">
                  <c:v>-5.18457E-9</c:v>
                </c:pt>
                <c:pt idx="1175">
                  <c:v>-5.1814499999999997E-9</c:v>
                </c:pt>
                <c:pt idx="1176">
                  <c:v>-5.1783200000000004E-9</c:v>
                </c:pt>
                <c:pt idx="1177">
                  <c:v>-5.1752000000000001E-9</c:v>
                </c:pt>
                <c:pt idx="1178">
                  <c:v>-5.1720699999999999E-9</c:v>
                </c:pt>
                <c:pt idx="1179">
                  <c:v>-5.1689499999999996E-9</c:v>
                </c:pt>
                <c:pt idx="1180">
                  <c:v>-5.1658200000000003E-9</c:v>
                </c:pt>
                <c:pt idx="1181">
                  <c:v>-5.1627E-9</c:v>
                </c:pt>
                <c:pt idx="1182">
                  <c:v>-5.1595699999999998E-9</c:v>
                </c:pt>
                <c:pt idx="1183">
                  <c:v>-5.1564500000000003E-9</c:v>
                </c:pt>
                <c:pt idx="1184">
                  <c:v>-5.1533200000000002E-9</c:v>
                </c:pt>
                <c:pt idx="1185">
                  <c:v>-5.1501999999999999E-9</c:v>
                </c:pt>
                <c:pt idx="1186">
                  <c:v>-5.1470699999999997E-9</c:v>
                </c:pt>
                <c:pt idx="1187">
                  <c:v>-5.1439500000000002E-9</c:v>
                </c:pt>
                <c:pt idx="1188">
                  <c:v>-5.14082E-9</c:v>
                </c:pt>
                <c:pt idx="1189">
                  <c:v>-5.1376999999999997E-9</c:v>
                </c:pt>
                <c:pt idx="1190">
                  <c:v>-5.1345700000000004E-9</c:v>
                </c:pt>
                <c:pt idx="1191">
                  <c:v>-5.1314500000000001E-9</c:v>
                </c:pt>
                <c:pt idx="1192">
                  <c:v>-5.1283199999999999E-9</c:v>
                </c:pt>
                <c:pt idx="1193">
                  <c:v>-5.1251999999999996E-9</c:v>
                </c:pt>
                <c:pt idx="1194">
                  <c:v>-5.1220700000000003E-9</c:v>
                </c:pt>
                <c:pt idx="1195">
                  <c:v>-5.11895E-9</c:v>
                </c:pt>
                <c:pt idx="1196">
                  <c:v>-5.1158199999999998E-9</c:v>
                </c:pt>
                <c:pt idx="1197">
                  <c:v>-5.1127000000000003E-9</c:v>
                </c:pt>
                <c:pt idx="1198">
                  <c:v>-5.1095700000000002E-9</c:v>
                </c:pt>
                <c:pt idx="1199">
                  <c:v>-5.1064499999999999E-9</c:v>
                </c:pt>
                <c:pt idx="1200">
                  <c:v>-5.1033199999999997E-9</c:v>
                </c:pt>
                <c:pt idx="1201">
                  <c:v>-5.1002000000000002E-9</c:v>
                </c:pt>
                <c:pt idx="1202">
                  <c:v>-5.0970700000000001E-9</c:v>
                </c:pt>
                <c:pt idx="1203">
                  <c:v>-5.0939499999999998E-9</c:v>
                </c:pt>
                <c:pt idx="1204">
                  <c:v>-5.0908199999999996E-9</c:v>
                </c:pt>
                <c:pt idx="1205">
                  <c:v>-5.0877000000000001E-9</c:v>
                </c:pt>
                <c:pt idx="1206">
                  <c:v>-5.0845699999999999E-9</c:v>
                </c:pt>
                <c:pt idx="1207">
                  <c:v>-5.0814499999999997E-9</c:v>
                </c:pt>
                <c:pt idx="1208">
                  <c:v>-5.0783200000000003E-9</c:v>
                </c:pt>
                <c:pt idx="1209">
                  <c:v>-5.0752E-9</c:v>
                </c:pt>
                <c:pt idx="1210">
                  <c:v>-5.0720699999999998E-9</c:v>
                </c:pt>
                <c:pt idx="1211">
                  <c:v>-5.0689500000000004E-9</c:v>
                </c:pt>
                <c:pt idx="1212">
                  <c:v>-5.0658200000000002E-9</c:v>
                </c:pt>
                <c:pt idx="1213">
                  <c:v>-5.0626999999999999E-9</c:v>
                </c:pt>
                <c:pt idx="1214">
                  <c:v>-5.0595699999999997E-9</c:v>
                </c:pt>
                <c:pt idx="1215">
                  <c:v>-5.0564500000000003E-9</c:v>
                </c:pt>
                <c:pt idx="1216">
                  <c:v>-5.0533200000000001E-9</c:v>
                </c:pt>
                <c:pt idx="1217">
                  <c:v>-5.0501999999999998E-9</c:v>
                </c:pt>
                <c:pt idx="1218">
                  <c:v>-5.0470699999999996E-9</c:v>
                </c:pt>
                <c:pt idx="1219">
                  <c:v>-5.0439500000000001E-9</c:v>
                </c:pt>
                <c:pt idx="1220">
                  <c:v>-5.04082E-9</c:v>
                </c:pt>
                <c:pt idx="1221">
                  <c:v>-5.0376999999999997E-9</c:v>
                </c:pt>
                <c:pt idx="1222">
                  <c:v>-5.0345700000000003E-9</c:v>
                </c:pt>
                <c:pt idx="1223">
                  <c:v>-5.03145E-9</c:v>
                </c:pt>
                <c:pt idx="1224">
                  <c:v>-5.0283199999999999E-9</c:v>
                </c:pt>
                <c:pt idx="1225">
                  <c:v>-5.0252000000000004E-9</c:v>
                </c:pt>
                <c:pt idx="1226">
                  <c:v>-5.0220700000000002E-9</c:v>
                </c:pt>
                <c:pt idx="1227">
                  <c:v>-5.0189499999999999E-9</c:v>
                </c:pt>
                <c:pt idx="1228">
                  <c:v>-5.0158199999999997E-9</c:v>
                </c:pt>
                <c:pt idx="1229">
                  <c:v>-5.0127000000000003E-9</c:v>
                </c:pt>
                <c:pt idx="1230">
                  <c:v>-5.0095700000000001E-9</c:v>
                </c:pt>
                <c:pt idx="1231">
                  <c:v>-5.0064499999999998E-9</c:v>
                </c:pt>
                <c:pt idx="1232">
                  <c:v>-5.0033199999999996E-9</c:v>
                </c:pt>
                <c:pt idx="1233">
                  <c:v>-5.0002000000000002E-9</c:v>
                </c:pt>
                <c:pt idx="1234">
                  <c:v>-4.99707E-9</c:v>
                </c:pt>
                <c:pt idx="1235">
                  <c:v>-4.9939499999999997E-9</c:v>
                </c:pt>
                <c:pt idx="1236">
                  <c:v>-4.9908200000000003E-9</c:v>
                </c:pt>
                <c:pt idx="1237">
                  <c:v>-4.9877000000000001E-9</c:v>
                </c:pt>
                <c:pt idx="1238">
                  <c:v>-4.9845699999999999E-9</c:v>
                </c:pt>
                <c:pt idx="1239">
                  <c:v>-4.9814500000000004E-9</c:v>
                </c:pt>
                <c:pt idx="1240">
                  <c:v>-4.9783200000000002E-9</c:v>
                </c:pt>
                <c:pt idx="1241">
                  <c:v>-4.9751999999999999E-9</c:v>
                </c:pt>
                <c:pt idx="1242">
                  <c:v>-4.9720699999999998E-9</c:v>
                </c:pt>
                <c:pt idx="1243">
                  <c:v>-4.9689500000000003E-9</c:v>
                </c:pt>
                <c:pt idx="1244">
                  <c:v>-4.9658200000000001E-9</c:v>
                </c:pt>
                <c:pt idx="1245">
                  <c:v>-4.9626999999999998E-9</c:v>
                </c:pt>
                <c:pt idx="1246">
                  <c:v>-4.9595699999999997E-9</c:v>
                </c:pt>
                <c:pt idx="1247">
                  <c:v>-4.9564500000000002E-9</c:v>
                </c:pt>
                <c:pt idx="1248">
                  <c:v>-4.95332E-9</c:v>
                </c:pt>
                <c:pt idx="1249">
                  <c:v>-4.9501999999999997E-9</c:v>
                </c:pt>
                <c:pt idx="1250">
                  <c:v>-4.9470700000000004E-9</c:v>
                </c:pt>
                <c:pt idx="1251">
                  <c:v>-4.9439500000000001E-9</c:v>
                </c:pt>
                <c:pt idx="1252">
                  <c:v>-4.9408199999999999E-9</c:v>
                </c:pt>
                <c:pt idx="1253">
                  <c:v>-4.9376999999999996E-9</c:v>
                </c:pt>
                <c:pt idx="1254">
                  <c:v>-4.9345700000000003E-9</c:v>
                </c:pt>
                <c:pt idx="1255">
                  <c:v>-4.93145E-9</c:v>
                </c:pt>
                <c:pt idx="1256">
                  <c:v>-4.9283199999999998E-9</c:v>
                </c:pt>
                <c:pt idx="1257">
                  <c:v>-4.9252000000000003E-9</c:v>
                </c:pt>
                <c:pt idx="1258">
                  <c:v>-4.9220700000000001E-9</c:v>
                </c:pt>
                <c:pt idx="1259">
                  <c:v>-4.9189499999999999E-9</c:v>
                </c:pt>
                <c:pt idx="1260">
                  <c:v>-4.9158199999999997E-9</c:v>
                </c:pt>
                <c:pt idx="1261">
                  <c:v>-4.9127000000000002E-9</c:v>
                </c:pt>
                <c:pt idx="1262">
                  <c:v>-4.90957E-9</c:v>
                </c:pt>
                <c:pt idx="1263">
                  <c:v>-4.9064499999999997E-9</c:v>
                </c:pt>
                <c:pt idx="1264">
                  <c:v>-4.9033200000000004E-9</c:v>
                </c:pt>
                <c:pt idx="1265">
                  <c:v>-4.9002000000000001E-9</c:v>
                </c:pt>
                <c:pt idx="1266">
                  <c:v>-4.8970699999999999E-9</c:v>
                </c:pt>
                <c:pt idx="1267">
                  <c:v>-4.8939499999999996E-9</c:v>
                </c:pt>
                <c:pt idx="1268">
                  <c:v>-4.8908200000000003E-9</c:v>
                </c:pt>
                <c:pt idx="1269">
                  <c:v>-4.8877E-9</c:v>
                </c:pt>
                <c:pt idx="1270">
                  <c:v>-4.8845699999999998E-9</c:v>
                </c:pt>
                <c:pt idx="1271">
                  <c:v>-4.8814500000000003E-9</c:v>
                </c:pt>
                <c:pt idx="1272">
                  <c:v>-4.8783200000000002E-9</c:v>
                </c:pt>
                <c:pt idx="1273">
                  <c:v>-4.8751999999999999E-9</c:v>
                </c:pt>
                <c:pt idx="1274">
                  <c:v>-4.8720699999999997E-9</c:v>
                </c:pt>
                <c:pt idx="1275">
                  <c:v>-4.8689500000000002E-9</c:v>
                </c:pt>
                <c:pt idx="1276">
                  <c:v>-4.8658200000000001E-9</c:v>
                </c:pt>
                <c:pt idx="1277">
                  <c:v>-4.8626999999999998E-9</c:v>
                </c:pt>
                <c:pt idx="1278">
                  <c:v>-4.8595699999999996E-9</c:v>
                </c:pt>
                <c:pt idx="1279">
                  <c:v>-4.8564500000000001E-9</c:v>
                </c:pt>
                <c:pt idx="1280">
                  <c:v>-4.8533199999999999E-9</c:v>
                </c:pt>
                <c:pt idx="1281">
                  <c:v>-4.8501999999999996E-9</c:v>
                </c:pt>
                <c:pt idx="1282">
                  <c:v>-4.8470700000000003E-9</c:v>
                </c:pt>
                <c:pt idx="1283">
                  <c:v>-4.84395E-9</c:v>
                </c:pt>
                <c:pt idx="1284">
                  <c:v>-4.8408199999999998E-9</c:v>
                </c:pt>
                <c:pt idx="1285">
                  <c:v>-4.8377000000000004E-9</c:v>
                </c:pt>
                <c:pt idx="1286">
                  <c:v>-4.8345700000000002E-9</c:v>
                </c:pt>
                <c:pt idx="1287">
                  <c:v>-4.8314499999999999E-9</c:v>
                </c:pt>
                <c:pt idx="1288">
                  <c:v>-4.8283199999999997E-9</c:v>
                </c:pt>
                <c:pt idx="1289">
                  <c:v>-4.8252000000000003E-9</c:v>
                </c:pt>
                <c:pt idx="1290">
                  <c:v>-4.8220700000000001E-9</c:v>
                </c:pt>
                <c:pt idx="1291">
                  <c:v>-4.8189499999999998E-9</c:v>
                </c:pt>
                <c:pt idx="1292">
                  <c:v>-4.8158199999999996E-9</c:v>
                </c:pt>
                <c:pt idx="1293">
                  <c:v>-4.8127000000000001E-9</c:v>
                </c:pt>
                <c:pt idx="1294">
                  <c:v>-4.80957E-9</c:v>
                </c:pt>
                <c:pt idx="1295">
                  <c:v>-4.8064499999999997E-9</c:v>
                </c:pt>
                <c:pt idx="1296">
                  <c:v>-4.8033200000000003E-9</c:v>
                </c:pt>
                <c:pt idx="1297">
                  <c:v>-4.8002E-9</c:v>
                </c:pt>
                <c:pt idx="1298">
                  <c:v>-4.7970699999999999E-9</c:v>
                </c:pt>
                <c:pt idx="1299">
                  <c:v>-4.7939500000000004E-9</c:v>
                </c:pt>
                <c:pt idx="1300">
                  <c:v>-4.7908200000000002E-9</c:v>
                </c:pt>
                <c:pt idx="1301">
                  <c:v>-4.7876999999999999E-9</c:v>
                </c:pt>
                <c:pt idx="1302">
                  <c:v>-4.7845699999999997E-9</c:v>
                </c:pt>
                <c:pt idx="1303">
                  <c:v>-4.7814500000000003E-9</c:v>
                </c:pt>
                <c:pt idx="1304">
                  <c:v>-4.7783200000000001E-9</c:v>
                </c:pt>
                <c:pt idx="1305">
                  <c:v>-4.7751999999999998E-9</c:v>
                </c:pt>
                <c:pt idx="1306">
                  <c:v>-4.7720699999999996E-9</c:v>
                </c:pt>
                <c:pt idx="1307">
                  <c:v>-4.7689500000000002E-9</c:v>
                </c:pt>
                <c:pt idx="1308">
                  <c:v>-4.76582E-9</c:v>
                </c:pt>
                <c:pt idx="1309">
                  <c:v>-4.7626999999999997E-9</c:v>
                </c:pt>
                <c:pt idx="1310">
                  <c:v>-4.7595700000000003E-9</c:v>
                </c:pt>
                <c:pt idx="1311">
                  <c:v>-4.7564500000000001E-9</c:v>
                </c:pt>
                <c:pt idx="1312">
                  <c:v>-4.7533199999999999E-9</c:v>
                </c:pt>
                <c:pt idx="1313">
                  <c:v>-4.7502000000000004E-9</c:v>
                </c:pt>
                <c:pt idx="1314">
                  <c:v>-4.7470700000000002E-9</c:v>
                </c:pt>
                <c:pt idx="1315">
                  <c:v>-4.7439499999999999E-9</c:v>
                </c:pt>
                <c:pt idx="1316">
                  <c:v>-4.7408199999999998E-9</c:v>
                </c:pt>
                <c:pt idx="1317">
                  <c:v>-4.7377000000000003E-9</c:v>
                </c:pt>
                <c:pt idx="1318">
                  <c:v>-4.7345700000000001E-9</c:v>
                </c:pt>
                <c:pt idx="1319">
                  <c:v>-4.7314499999999998E-9</c:v>
                </c:pt>
                <c:pt idx="1320">
                  <c:v>-4.7283199999999997E-9</c:v>
                </c:pt>
                <c:pt idx="1321">
                  <c:v>-4.7252000000000002E-9</c:v>
                </c:pt>
                <c:pt idx="1322">
                  <c:v>-4.72207E-9</c:v>
                </c:pt>
                <c:pt idx="1323">
                  <c:v>-4.7189499999999997E-9</c:v>
                </c:pt>
                <c:pt idx="1324">
                  <c:v>-4.7158200000000004E-9</c:v>
                </c:pt>
                <c:pt idx="1325">
                  <c:v>-4.7127000000000001E-9</c:v>
                </c:pt>
                <c:pt idx="1326">
                  <c:v>-4.7095699999999999E-9</c:v>
                </c:pt>
                <c:pt idx="1327">
                  <c:v>-4.7064499999999996E-9</c:v>
                </c:pt>
                <c:pt idx="1328">
                  <c:v>-4.7033200000000003E-9</c:v>
                </c:pt>
                <c:pt idx="1329">
                  <c:v>-4.7002E-9</c:v>
                </c:pt>
                <c:pt idx="1330">
                  <c:v>-4.6970699999999998E-9</c:v>
                </c:pt>
                <c:pt idx="1331">
                  <c:v>-4.6939500000000003E-9</c:v>
                </c:pt>
                <c:pt idx="1332">
                  <c:v>-4.6908200000000001E-9</c:v>
                </c:pt>
                <c:pt idx="1333">
                  <c:v>-4.6876999999999998E-9</c:v>
                </c:pt>
                <c:pt idx="1334">
                  <c:v>-4.6845699999999997E-9</c:v>
                </c:pt>
                <c:pt idx="1335">
                  <c:v>-4.6814500000000002E-9</c:v>
                </c:pt>
                <c:pt idx="1336">
                  <c:v>-4.67832E-9</c:v>
                </c:pt>
                <c:pt idx="1337">
                  <c:v>-4.6751999999999997E-9</c:v>
                </c:pt>
                <c:pt idx="1338">
                  <c:v>-4.6720700000000004E-9</c:v>
                </c:pt>
                <c:pt idx="1339">
                  <c:v>-4.6689500000000001E-9</c:v>
                </c:pt>
                <c:pt idx="1340">
                  <c:v>-4.6658199999999999E-9</c:v>
                </c:pt>
                <c:pt idx="1341">
                  <c:v>-4.6626999999999996E-9</c:v>
                </c:pt>
                <c:pt idx="1342">
                  <c:v>-4.6595700000000003E-9</c:v>
                </c:pt>
                <c:pt idx="1343">
                  <c:v>-4.65645E-9</c:v>
                </c:pt>
                <c:pt idx="1344">
                  <c:v>-4.6533199999999998E-9</c:v>
                </c:pt>
                <c:pt idx="1345">
                  <c:v>-4.6502000000000003E-9</c:v>
                </c:pt>
                <c:pt idx="1346">
                  <c:v>-4.6470700000000002E-9</c:v>
                </c:pt>
                <c:pt idx="1347">
                  <c:v>-4.6439499999999999E-9</c:v>
                </c:pt>
                <c:pt idx="1348">
                  <c:v>-4.6408199999999997E-9</c:v>
                </c:pt>
                <c:pt idx="1349">
                  <c:v>-4.6377000000000002E-9</c:v>
                </c:pt>
                <c:pt idx="1350">
                  <c:v>-4.6345700000000001E-9</c:v>
                </c:pt>
                <c:pt idx="1351">
                  <c:v>-4.6314499999999998E-9</c:v>
                </c:pt>
                <c:pt idx="1352">
                  <c:v>-4.6283200000000004E-9</c:v>
                </c:pt>
                <c:pt idx="1353">
                  <c:v>-4.6252000000000001E-9</c:v>
                </c:pt>
                <c:pt idx="1354">
                  <c:v>-4.6220699999999999E-9</c:v>
                </c:pt>
                <c:pt idx="1355">
                  <c:v>-4.6189499999999996E-9</c:v>
                </c:pt>
                <c:pt idx="1356">
                  <c:v>-4.6158200000000003E-9</c:v>
                </c:pt>
                <c:pt idx="1357">
                  <c:v>-4.6127E-9</c:v>
                </c:pt>
                <c:pt idx="1358">
                  <c:v>-4.6095699999999998E-9</c:v>
                </c:pt>
                <c:pt idx="1359">
                  <c:v>-4.6064500000000004E-9</c:v>
                </c:pt>
                <c:pt idx="1360">
                  <c:v>-4.6033200000000002E-9</c:v>
                </c:pt>
                <c:pt idx="1361">
                  <c:v>-4.6001999999999999E-9</c:v>
                </c:pt>
                <c:pt idx="1362">
                  <c:v>-4.5970699999999997E-9</c:v>
                </c:pt>
                <c:pt idx="1363">
                  <c:v>-4.5939500000000003E-9</c:v>
                </c:pt>
                <c:pt idx="1364">
                  <c:v>-4.5908200000000001E-9</c:v>
                </c:pt>
                <c:pt idx="1365">
                  <c:v>-4.5876999999999998E-9</c:v>
                </c:pt>
                <c:pt idx="1366">
                  <c:v>-4.5845699999999996E-9</c:v>
                </c:pt>
                <c:pt idx="1367">
                  <c:v>-4.5814500000000001E-9</c:v>
                </c:pt>
                <c:pt idx="1368">
                  <c:v>-4.57832E-9</c:v>
                </c:pt>
                <c:pt idx="1369">
                  <c:v>-4.5751999999999997E-9</c:v>
                </c:pt>
                <c:pt idx="1370">
                  <c:v>-4.5720700000000003E-9</c:v>
                </c:pt>
                <c:pt idx="1371">
                  <c:v>-4.56895E-9</c:v>
                </c:pt>
                <c:pt idx="1372">
                  <c:v>-4.5658199999999999E-9</c:v>
                </c:pt>
                <c:pt idx="1373">
                  <c:v>-4.5627000000000004E-9</c:v>
                </c:pt>
                <c:pt idx="1374">
                  <c:v>-4.5595700000000002E-9</c:v>
                </c:pt>
                <c:pt idx="1375">
                  <c:v>-4.5564499999999999E-9</c:v>
                </c:pt>
                <c:pt idx="1376">
                  <c:v>-4.5533199999999997E-9</c:v>
                </c:pt>
                <c:pt idx="1377">
                  <c:v>-4.5502000000000003E-9</c:v>
                </c:pt>
                <c:pt idx="1378">
                  <c:v>-4.5470700000000001E-9</c:v>
                </c:pt>
                <c:pt idx="1379">
                  <c:v>-4.5439499999999998E-9</c:v>
                </c:pt>
                <c:pt idx="1380">
                  <c:v>-4.5408199999999996E-9</c:v>
                </c:pt>
                <c:pt idx="1381">
                  <c:v>-4.5377000000000002E-9</c:v>
                </c:pt>
                <c:pt idx="1382">
                  <c:v>-4.53457E-9</c:v>
                </c:pt>
                <c:pt idx="1383">
                  <c:v>-4.5314499999999997E-9</c:v>
                </c:pt>
                <c:pt idx="1384">
                  <c:v>-4.5283200000000003E-9</c:v>
                </c:pt>
                <c:pt idx="1385">
                  <c:v>-4.5252E-9</c:v>
                </c:pt>
                <c:pt idx="1386">
                  <c:v>-4.5220699999999999E-9</c:v>
                </c:pt>
                <c:pt idx="1387">
                  <c:v>-4.5189500000000004E-9</c:v>
                </c:pt>
                <c:pt idx="1388">
                  <c:v>-4.5158200000000002E-9</c:v>
                </c:pt>
                <c:pt idx="1389">
                  <c:v>-4.5126999999999999E-9</c:v>
                </c:pt>
                <c:pt idx="1390">
                  <c:v>-4.5095699999999998E-9</c:v>
                </c:pt>
                <c:pt idx="1391">
                  <c:v>-4.5064500000000003E-9</c:v>
                </c:pt>
                <c:pt idx="1392">
                  <c:v>-4.5033200000000001E-9</c:v>
                </c:pt>
                <c:pt idx="1393">
                  <c:v>-4.5001999999999998E-9</c:v>
                </c:pt>
                <c:pt idx="1394">
                  <c:v>-4.4970699999999997E-9</c:v>
                </c:pt>
                <c:pt idx="1395">
                  <c:v>-4.4939500000000002E-9</c:v>
                </c:pt>
                <c:pt idx="1396">
                  <c:v>-4.49082E-9</c:v>
                </c:pt>
                <c:pt idx="1397">
                  <c:v>-4.4876999999999997E-9</c:v>
                </c:pt>
                <c:pt idx="1398">
                  <c:v>-4.4845700000000004E-9</c:v>
                </c:pt>
                <c:pt idx="1399">
                  <c:v>-4.4814500000000001E-9</c:v>
                </c:pt>
                <c:pt idx="1400">
                  <c:v>-4.4783199999999999E-9</c:v>
                </c:pt>
                <c:pt idx="1401">
                  <c:v>-4.4751999999999996E-9</c:v>
                </c:pt>
                <c:pt idx="1402">
                  <c:v>-4.4720700000000003E-9</c:v>
                </c:pt>
                <c:pt idx="1403">
                  <c:v>-4.46895E-9</c:v>
                </c:pt>
                <c:pt idx="1404">
                  <c:v>-4.4658199999999998E-9</c:v>
                </c:pt>
                <c:pt idx="1405">
                  <c:v>-4.4627000000000003E-9</c:v>
                </c:pt>
                <c:pt idx="1406">
                  <c:v>-4.4595700000000001E-9</c:v>
                </c:pt>
                <c:pt idx="1407">
                  <c:v>-4.4564499999999998E-9</c:v>
                </c:pt>
                <c:pt idx="1408">
                  <c:v>-4.4533199999999997E-9</c:v>
                </c:pt>
                <c:pt idx="1409">
                  <c:v>-4.4502000000000002E-9</c:v>
                </c:pt>
                <c:pt idx="1410">
                  <c:v>-4.44707E-9</c:v>
                </c:pt>
                <c:pt idx="1411">
                  <c:v>-4.4439499999999997E-9</c:v>
                </c:pt>
                <c:pt idx="1412">
                  <c:v>-4.4408200000000004E-9</c:v>
                </c:pt>
                <c:pt idx="1413">
                  <c:v>-4.4377000000000001E-9</c:v>
                </c:pt>
                <c:pt idx="1414">
                  <c:v>-4.4345699999999999E-9</c:v>
                </c:pt>
                <c:pt idx="1415">
                  <c:v>-4.4314499999999996E-9</c:v>
                </c:pt>
                <c:pt idx="1416">
                  <c:v>-4.4283200000000003E-9</c:v>
                </c:pt>
                <c:pt idx="1417">
                  <c:v>-4.4252E-9</c:v>
                </c:pt>
                <c:pt idx="1418">
                  <c:v>-4.4220699999999998E-9</c:v>
                </c:pt>
                <c:pt idx="1419">
                  <c:v>-4.4189500000000003E-9</c:v>
                </c:pt>
                <c:pt idx="1420">
                  <c:v>-4.4158200000000002E-9</c:v>
                </c:pt>
                <c:pt idx="1421">
                  <c:v>-4.4126999999999999E-9</c:v>
                </c:pt>
                <c:pt idx="1422">
                  <c:v>-4.4095699999999997E-9</c:v>
                </c:pt>
                <c:pt idx="1423">
                  <c:v>-4.4064500000000002E-9</c:v>
                </c:pt>
                <c:pt idx="1424">
                  <c:v>-4.4033200000000001E-9</c:v>
                </c:pt>
                <c:pt idx="1425">
                  <c:v>-4.4001999999999998E-9</c:v>
                </c:pt>
                <c:pt idx="1426">
                  <c:v>-4.3970700000000004E-9</c:v>
                </c:pt>
                <c:pt idx="1427">
                  <c:v>-4.3939500000000001E-9</c:v>
                </c:pt>
                <c:pt idx="1428">
                  <c:v>-4.3908199999999999E-9</c:v>
                </c:pt>
                <c:pt idx="1429">
                  <c:v>-4.3876999999999996E-9</c:v>
                </c:pt>
                <c:pt idx="1430">
                  <c:v>-4.3845700000000003E-9</c:v>
                </c:pt>
                <c:pt idx="1431">
                  <c:v>-4.38145E-9</c:v>
                </c:pt>
                <c:pt idx="1432">
                  <c:v>-4.3783199999999998E-9</c:v>
                </c:pt>
                <c:pt idx="1433">
                  <c:v>-4.3752000000000004E-9</c:v>
                </c:pt>
                <c:pt idx="1434">
                  <c:v>-4.3720700000000002E-9</c:v>
                </c:pt>
                <c:pt idx="1435">
                  <c:v>-4.3689499999999999E-9</c:v>
                </c:pt>
                <c:pt idx="1436">
                  <c:v>-4.3658199999999997E-9</c:v>
                </c:pt>
                <c:pt idx="1437">
                  <c:v>-4.3627000000000002E-9</c:v>
                </c:pt>
                <c:pt idx="1438">
                  <c:v>-4.3595700000000001E-9</c:v>
                </c:pt>
                <c:pt idx="1439">
                  <c:v>-4.3564499999999998E-9</c:v>
                </c:pt>
                <c:pt idx="1440">
                  <c:v>-4.3533199999999996E-9</c:v>
                </c:pt>
                <c:pt idx="1441">
                  <c:v>-4.3502000000000001E-9</c:v>
                </c:pt>
                <c:pt idx="1442">
                  <c:v>-4.34707E-9</c:v>
                </c:pt>
                <c:pt idx="1443">
                  <c:v>-4.3439499999999997E-9</c:v>
                </c:pt>
                <c:pt idx="1444">
                  <c:v>-4.3408200000000003E-9</c:v>
                </c:pt>
                <c:pt idx="1445">
                  <c:v>-4.3377E-9</c:v>
                </c:pt>
                <c:pt idx="1446">
                  <c:v>-4.3345699999999998E-9</c:v>
                </c:pt>
                <c:pt idx="1447">
                  <c:v>-4.3314500000000004E-9</c:v>
                </c:pt>
                <c:pt idx="1448">
                  <c:v>-4.3283200000000002E-9</c:v>
                </c:pt>
                <c:pt idx="1449">
                  <c:v>-4.3251999999999999E-9</c:v>
                </c:pt>
                <c:pt idx="1450">
                  <c:v>-4.3220699999999997E-9</c:v>
                </c:pt>
                <c:pt idx="1451">
                  <c:v>-4.3189500000000003E-9</c:v>
                </c:pt>
                <c:pt idx="1452">
                  <c:v>-4.3158200000000001E-9</c:v>
                </c:pt>
                <c:pt idx="1453">
                  <c:v>-4.3126999999999998E-9</c:v>
                </c:pt>
                <c:pt idx="1454">
                  <c:v>-4.3095699999999996E-9</c:v>
                </c:pt>
                <c:pt idx="1455">
                  <c:v>-4.3064500000000002E-9</c:v>
                </c:pt>
                <c:pt idx="1456">
                  <c:v>-4.30332E-9</c:v>
                </c:pt>
                <c:pt idx="1457">
                  <c:v>-4.3001999999999997E-9</c:v>
                </c:pt>
                <c:pt idx="1458">
                  <c:v>-4.2970700000000003E-9</c:v>
                </c:pt>
                <c:pt idx="1459">
                  <c:v>-4.29395E-9</c:v>
                </c:pt>
                <c:pt idx="1460">
                  <c:v>-4.2908199999999999E-9</c:v>
                </c:pt>
                <c:pt idx="1461">
                  <c:v>-4.2877000000000004E-9</c:v>
                </c:pt>
                <c:pt idx="1462">
                  <c:v>-4.2845700000000002E-9</c:v>
                </c:pt>
                <c:pt idx="1463">
                  <c:v>-4.2814499999999999E-9</c:v>
                </c:pt>
                <c:pt idx="1464">
                  <c:v>-4.2783199999999998E-9</c:v>
                </c:pt>
                <c:pt idx="1465">
                  <c:v>-4.2752000000000003E-9</c:v>
                </c:pt>
                <c:pt idx="1466">
                  <c:v>-4.2720700000000001E-9</c:v>
                </c:pt>
                <c:pt idx="1467">
                  <c:v>-4.2689499999999998E-9</c:v>
                </c:pt>
                <c:pt idx="1468">
                  <c:v>-4.2658199999999996E-9</c:v>
                </c:pt>
                <c:pt idx="1469">
                  <c:v>-4.2627000000000002E-9</c:v>
                </c:pt>
                <c:pt idx="1470">
                  <c:v>-4.25957E-9</c:v>
                </c:pt>
                <c:pt idx="1471">
                  <c:v>-4.2564499999999997E-9</c:v>
                </c:pt>
                <c:pt idx="1472">
                  <c:v>-4.2533200000000004E-9</c:v>
                </c:pt>
                <c:pt idx="1473">
                  <c:v>-4.2502000000000001E-9</c:v>
                </c:pt>
                <c:pt idx="1474">
                  <c:v>-4.2470699999999999E-9</c:v>
                </c:pt>
                <c:pt idx="1475">
                  <c:v>-4.2439499999999996E-9</c:v>
                </c:pt>
                <c:pt idx="1476">
                  <c:v>-4.2408200000000003E-9</c:v>
                </c:pt>
                <c:pt idx="1477">
                  <c:v>-4.2377E-9</c:v>
                </c:pt>
                <c:pt idx="1478">
                  <c:v>-4.2345699999999998E-9</c:v>
                </c:pt>
                <c:pt idx="1479">
                  <c:v>-4.2314500000000003E-9</c:v>
                </c:pt>
                <c:pt idx="1480">
                  <c:v>-4.2283200000000001E-9</c:v>
                </c:pt>
                <c:pt idx="1481">
                  <c:v>-4.2251999999999998E-9</c:v>
                </c:pt>
                <c:pt idx="1482">
                  <c:v>-4.2220699999999997E-9</c:v>
                </c:pt>
                <c:pt idx="1483">
                  <c:v>-4.2189500000000002E-9</c:v>
                </c:pt>
                <c:pt idx="1484">
                  <c:v>-4.21582E-9</c:v>
                </c:pt>
                <c:pt idx="1485">
                  <c:v>-4.2126999999999997E-9</c:v>
                </c:pt>
                <c:pt idx="1486">
                  <c:v>-4.2095700000000004E-9</c:v>
                </c:pt>
                <c:pt idx="1487">
                  <c:v>-4.2064500000000001E-9</c:v>
                </c:pt>
                <c:pt idx="1488">
                  <c:v>-4.2033199999999999E-9</c:v>
                </c:pt>
                <c:pt idx="1489">
                  <c:v>-4.2001999999999996E-9</c:v>
                </c:pt>
                <c:pt idx="1490">
                  <c:v>-4.1970700000000003E-9</c:v>
                </c:pt>
                <c:pt idx="1491">
                  <c:v>-4.19395E-9</c:v>
                </c:pt>
                <c:pt idx="1492">
                  <c:v>-4.1908199999999998E-9</c:v>
                </c:pt>
                <c:pt idx="1493">
                  <c:v>-4.1877000000000003E-9</c:v>
                </c:pt>
                <c:pt idx="1494">
                  <c:v>-4.1845700000000002E-9</c:v>
                </c:pt>
                <c:pt idx="1495">
                  <c:v>-4.1814499999999999E-9</c:v>
                </c:pt>
                <c:pt idx="1496">
                  <c:v>-4.1783199999999997E-9</c:v>
                </c:pt>
                <c:pt idx="1497">
                  <c:v>-4.1752000000000002E-9</c:v>
                </c:pt>
                <c:pt idx="1498">
                  <c:v>-4.17207E-9</c:v>
                </c:pt>
                <c:pt idx="1499">
                  <c:v>-4.1689499999999998E-9</c:v>
                </c:pt>
                <c:pt idx="1500">
                  <c:v>-4.1658200000000004E-9</c:v>
                </c:pt>
                <c:pt idx="1501">
                  <c:v>-4.1627000000000001E-9</c:v>
                </c:pt>
                <c:pt idx="1502">
                  <c:v>-4.1595699999999999E-9</c:v>
                </c:pt>
                <c:pt idx="1503">
                  <c:v>-4.1564499999999996E-9</c:v>
                </c:pt>
                <c:pt idx="1504">
                  <c:v>-4.1533200000000003E-9</c:v>
                </c:pt>
                <c:pt idx="1505">
                  <c:v>-4.1502E-9</c:v>
                </c:pt>
                <c:pt idx="1506">
                  <c:v>-4.1470699999999998E-9</c:v>
                </c:pt>
                <c:pt idx="1507">
                  <c:v>-4.1439500000000004E-9</c:v>
                </c:pt>
                <c:pt idx="1508">
                  <c:v>-4.1408200000000002E-9</c:v>
                </c:pt>
                <c:pt idx="1509">
                  <c:v>-4.1376999999999999E-9</c:v>
                </c:pt>
                <c:pt idx="1510">
                  <c:v>-4.1345699999999997E-9</c:v>
                </c:pt>
                <c:pt idx="1511">
                  <c:v>-4.1314500000000002E-9</c:v>
                </c:pt>
                <c:pt idx="1512">
                  <c:v>-4.1283200000000001E-9</c:v>
                </c:pt>
                <c:pt idx="1513">
                  <c:v>-4.1251999999999998E-9</c:v>
                </c:pt>
                <c:pt idx="1514">
                  <c:v>-4.1220699999999996E-9</c:v>
                </c:pt>
                <c:pt idx="1515">
                  <c:v>-4.1189500000000001E-9</c:v>
                </c:pt>
                <c:pt idx="1516">
                  <c:v>-4.11582E-9</c:v>
                </c:pt>
                <c:pt idx="1517">
                  <c:v>-4.1126999999999997E-9</c:v>
                </c:pt>
                <c:pt idx="1518">
                  <c:v>-4.1095700000000003E-9</c:v>
                </c:pt>
                <c:pt idx="1519">
                  <c:v>-4.10645E-9</c:v>
                </c:pt>
                <c:pt idx="1520">
                  <c:v>-4.1033199999999998E-9</c:v>
                </c:pt>
                <c:pt idx="1521">
                  <c:v>-4.1002000000000004E-9</c:v>
                </c:pt>
                <c:pt idx="1522">
                  <c:v>-4.0970700000000002E-9</c:v>
                </c:pt>
                <c:pt idx="1523">
                  <c:v>-4.0939499999999999E-9</c:v>
                </c:pt>
                <c:pt idx="1524">
                  <c:v>-4.0908199999999997E-9</c:v>
                </c:pt>
                <c:pt idx="1525">
                  <c:v>-4.0877000000000003E-9</c:v>
                </c:pt>
                <c:pt idx="1526">
                  <c:v>-4.0845700000000001E-9</c:v>
                </c:pt>
                <c:pt idx="1527">
                  <c:v>-4.0814499999999998E-9</c:v>
                </c:pt>
                <c:pt idx="1528">
                  <c:v>-4.0783199999999996E-9</c:v>
                </c:pt>
                <c:pt idx="1529">
                  <c:v>-4.0752000000000002E-9</c:v>
                </c:pt>
                <c:pt idx="1530">
                  <c:v>-4.07207E-9</c:v>
                </c:pt>
                <c:pt idx="1531">
                  <c:v>-4.0689499999999997E-9</c:v>
                </c:pt>
                <c:pt idx="1532">
                  <c:v>-4.0658200000000003E-9</c:v>
                </c:pt>
                <c:pt idx="1533">
                  <c:v>-4.0627E-9</c:v>
                </c:pt>
                <c:pt idx="1534">
                  <c:v>-4.0595699999999999E-9</c:v>
                </c:pt>
                <c:pt idx="1535">
                  <c:v>-4.0564500000000004E-9</c:v>
                </c:pt>
                <c:pt idx="1536">
                  <c:v>-4.0533200000000002E-9</c:v>
                </c:pt>
                <c:pt idx="1537">
                  <c:v>-4.0501999999999999E-9</c:v>
                </c:pt>
                <c:pt idx="1538">
                  <c:v>-4.0470699999999998E-9</c:v>
                </c:pt>
                <c:pt idx="1539">
                  <c:v>-4.0439500000000003E-9</c:v>
                </c:pt>
                <c:pt idx="1540">
                  <c:v>-4.0408200000000001E-9</c:v>
                </c:pt>
                <c:pt idx="1541">
                  <c:v>-4.0376999999999998E-9</c:v>
                </c:pt>
                <c:pt idx="1542">
                  <c:v>-4.0345699999999996E-9</c:v>
                </c:pt>
                <c:pt idx="1543">
                  <c:v>-4.0314500000000002E-9</c:v>
                </c:pt>
                <c:pt idx="1544">
                  <c:v>-4.02832E-9</c:v>
                </c:pt>
                <c:pt idx="1545">
                  <c:v>-4.0251999999999997E-9</c:v>
                </c:pt>
                <c:pt idx="1546">
                  <c:v>-4.0220700000000004E-9</c:v>
                </c:pt>
                <c:pt idx="1547">
                  <c:v>-4.0189500000000001E-9</c:v>
                </c:pt>
                <c:pt idx="1548">
                  <c:v>-4.0158199999999999E-9</c:v>
                </c:pt>
                <c:pt idx="1549">
                  <c:v>-4.0126999999999996E-9</c:v>
                </c:pt>
                <c:pt idx="1550">
                  <c:v>-4.0095700000000002E-9</c:v>
                </c:pt>
                <c:pt idx="1551">
                  <c:v>-4.00645E-9</c:v>
                </c:pt>
                <c:pt idx="1552">
                  <c:v>-4.0033199999999998E-9</c:v>
                </c:pt>
                <c:pt idx="1553">
                  <c:v>-4.0002000000000003E-9</c:v>
                </c:pt>
                <c:pt idx="1554">
                  <c:v>-3.9970700000000001E-9</c:v>
                </c:pt>
                <c:pt idx="1555">
                  <c:v>-3.9939499999999998E-9</c:v>
                </c:pt>
                <c:pt idx="1556">
                  <c:v>-3.9908199999999997E-9</c:v>
                </c:pt>
                <c:pt idx="1557">
                  <c:v>-3.9877000000000002E-9</c:v>
                </c:pt>
                <c:pt idx="1558">
                  <c:v>-3.98457E-9</c:v>
                </c:pt>
                <c:pt idx="1559">
                  <c:v>-3.9814499999999997E-9</c:v>
                </c:pt>
                <c:pt idx="1560">
                  <c:v>-3.9783200000000004E-9</c:v>
                </c:pt>
                <c:pt idx="1561">
                  <c:v>-3.9752000000000001E-9</c:v>
                </c:pt>
                <c:pt idx="1562">
                  <c:v>-3.9720699999999999E-9</c:v>
                </c:pt>
                <c:pt idx="1563">
                  <c:v>-3.9689499999999996E-9</c:v>
                </c:pt>
                <c:pt idx="1564">
                  <c:v>-3.9658200000000003E-9</c:v>
                </c:pt>
                <c:pt idx="1565">
                  <c:v>-3.9627E-9</c:v>
                </c:pt>
                <c:pt idx="1566">
                  <c:v>-3.9595699999999998E-9</c:v>
                </c:pt>
                <c:pt idx="1567">
                  <c:v>-3.9564500000000003E-9</c:v>
                </c:pt>
                <c:pt idx="1568">
                  <c:v>-3.9533200000000002E-9</c:v>
                </c:pt>
                <c:pt idx="1569">
                  <c:v>-3.9501999999999999E-9</c:v>
                </c:pt>
                <c:pt idx="1570">
                  <c:v>-3.9470699999999997E-9</c:v>
                </c:pt>
                <c:pt idx="1571">
                  <c:v>-3.9439500000000002E-9</c:v>
                </c:pt>
                <c:pt idx="1572">
                  <c:v>-3.94082E-9</c:v>
                </c:pt>
                <c:pt idx="1573">
                  <c:v>-3.9376999999999998E-9</c:v>
                </c:pt>
                <c:pt idx="1574">
                  <c:v>-3.9345700000000004E-9</c:v>
                </c:pt>
                <c:pt idx="1575">
                  <c:v>-3.9314500000000001E-9</c:v>
                </c:pt>
                <c:pt idx="1576">
                  <c:v>-3.9283199999999999E-9</c:v>
                </c:pt>
                <c:pt idx="1577">
                  <c:v>-3.9251999999999996E-9</c:v>
                </c:pt>
                <c:pt idx="1578">
                  <c:v>-3.9220700000000003E-9</c:v>
                </c:pt>
                <c:pt idx="1579">
                  <c:v>-3.91895E-9</c:v>
                </c:pt>
                <c:pt idx="1580">
                  <c:v>-3.9158199999999998E-9</c:v>
                </c:pt>
                <c:pt idx="1581">
                  <c:v>-3.9127000000000004E-9</c:v>
                </c:pt>
                <c:pt idx="1582">
                  <c:v>-3.9095700000000002E-9</c:v>
                </c:pt>
                <c:pt idx="1583">
                  <c:v>-3.9064499999999999E-9</c:v>
                </c:pt>
                <c:pt idx="1584">
                  <c:v>-3.9033199999999997E-9</c:v>
                </c:pt>
                <c:pt idx="1585">
                  <c:v>-3.9002000000000002E-9</c:v>
                </c:pt>
                <c:pt idx="1586">
                  <c:v>-3.8970700000000001E-9</c:v>
                </c:pt>
                <c:pt idx="1587">
                  <c:v>-3.8939499999999998E-9</c:v>
                </c:pt>
                <c:pt idx="1588">
                  <c:v>-3.8908199999999996E-9</c:v>
                </c:pt>
                <c:pt idx="1589">
                  <c:v>-3.8877000000000001E-9</c:v>
                </c:pt>
                <c:pt idx="1590">
                  <c:v>-3.88457E-9</c:v>
                </c:pt>
                <c:pt idx="1591">
                  <c:v>-3.8814499999999997E-9</c:v>
                </c:pt>
                <c:pt idx="1592">
                  <c:v>-3.8783200000000003E-9</c:v>
                </c:pt>
                <c:pt idx="1593">
                  <c:v>-3.8752E-9</c:v>
                </c:pt>
                <c:pt idx="1594">
                  <c:v>-3.8720699999999998E-9</c:v>
                </c:pt>
                <c:pt idx="1595">
                  <c:v>-3.8689500000000004E-9</c:v>
                </c:pt>
                <c:pt idx="1596">
                  <c:v>-3.8658200000000002E-9</c:v>
                </c:pt>
                <c:pt idx="1597">
                  <c:v>-3.8626999999999999E-9</c:v>
                </c:pt>
                <c:pt idx="1598">
                  <c:v>-3.8595699999999997E-9</c:v>
                </c:pt>
                <c:pt idx="1599">
                  <c:v>-3.8564500000000003E-9</c:v>
                </c:pt>
                <c:pt idx="1600">
                  <c:v>-3.8533200000000001E-9</c:v>
                </c:pt>
                <c:pt idx="1601">
                  <c:v>-3.8501999999999998E-9</c:v>
                </c:pt>
                <c:pt idx="1602">
                  <c:v>-3.8470699999999996E-9</c:v>
                </c:pt>
                <c:pt idx="1603">
                  <c:v>-3.8439500000000002E-9</c:v>
                </c:pt>
                <c:pt idx="1604">
                  <c:v>-3.84082E-9</c:v>
                </c:pt>
                <c:pt idx="1605">
                  <c:v>-3.8376999999999997E-9</c:v>
                </c:pt>
                <c:pt idx="1606">
                  <c:v>-3.8345700000000003E-9</c:v>
                </c:pt>
                <c:pt idx="1607">
                  <c:v>-3.83145E-9</c:v>
                </c:pt>
                <c:pt idx="1608">
                  <c:v>-3.8283199999999999E-9</c:v>
                </c:pt>
                <c:pt idx="1609">
                  <c:v>-3.8252000000000004E-9</c:v>
                </c:pt>
                <c:pt idx="1610">
                  <c:v>-3.8220700000000002E-9</c:v>
                </c:pt>
                <c:pt idx="1611">
                  <c:v>-3.8189499999999999E-9</c:v>
                </c:pt>
                <c:pt idx="1612">
                  <c:v>-3.8158199999999998E-9</c:v>
                </c:pt>
                <c:pt idx="1613">
                  <c:v>-3.8127000000000003E-9</c:v>
                </c:pt>
                <c:pt idx="1614">
                  <c:v>-3.8095700000000001E-9</c:v>
                </c:pt>
                <c:pt idx="1615">
                  <c:v>-3.8064499999999998E-9</c:v>
                </c:pt>
                <c:pt idx="1616">
                  <c:v>-3.8033199999999996E-9</c:v>
                </c:pt>
                <c:pt idx="1617">
                  <c:v>-3.8002000000000002E-9</c:v>
                </c:pt>
                <c:pt idx="1618">
                  <c:v>-3.79707E-9</c:v>
                </c:pt>
                <c:pt idx="1619">
                  <c:v>-3.7939499999999997E-9</c:v>
                </c:pt>
                <c:pt idx="1620">
                  <c:v>-3.7908200000000004E-9</c:v>
                </c:pt>
                <c:pt idx="1621">
                  <c:v>-3.7877000000000001E-9</c:v>
                </c:pt>
                <c:pt idx="1622">
                  <c:v>-3.7845699999999999E-9</c:v>
                </c:pt>
                <c:pt idx="1623">
                  <c:v>-3.7814499999999996E-9</c:v>
                </c:pt>
                <c:pt idx="1624">
                  <c:v>-3.7783200000000002E-9</c:v>
                </c:pt>
                <c:pt idx="1625">
                  <c:v>-3.7752E-9</c:v>
                </c:pt>
                <c:pt idx="1626">
                  <c:v>-3.7720699999999998E-9</c:v>
                </c:pt>
                <c:pt idx="1627">
                  <c:v>-3.7689500000000003E-9</c:v>
                </c:pt>
                <c:pt idx="1628">
                  <c:v>-3.7658200000000001E-9</c:v>
                </c:pt>
                <c:pt idx="1629">
                  <c:v>-3.7626999999999998E-9</c:v>
                </c:pt>
                <c:pt idx="1630">
                  <c:v>-3.7595699999999997E-9</c:v>
                </c:pt>
                <c:pt idx="1631">
                  <c:v>-3.7564500000000002E-9</c:v>
                </c:pt>
                <c:pt idx="1632">
                  <c:v>-3.75332E-9</c:v>
                </c:pt>
                <c:pt idx="1633">
                  <c:v>-3.7501999999999997E-9</c:v>
                </c:pt>
                <c:pt idx="1634">
                  <c:v>-3.7470700000000004E-9</c:v>
                </c:pt>
                <c:pt idx="1635">
                  <c:v>-3.7439500000000001E-9</c:v>
                </c:pt>
                <c:pt idx="1636">
                  <c:v>-3.7408199999999999E-9</c:v>
                </c:pt>
                <c:pt idx="1637">
                  <c:v>-3.7376999999999996E-9</c:v>
                </c:pt>
                <c:pt idx="1638">
                  <c:v>-3.7345700000000003E-9</c:v>
                </c:pt>
                <c:pt idx="1639">
                  <c:v>-3.73145E-9</c:v>
                </c:pt>
                <c:pt idx="1640">
                  <c:v>-3.7283199999999998E-9</c:v>
                </c:pt>
                <c:pt idx="1641">
                  <c:v>-3.7251999999999999E-9</c:v>
                </c:pt>
                <c:pt idx="1642">
                  <c:v>-3.7220700000000002E-9</c:v>
                </c:pt>
                <c:pt idx="1643">
                  <c:v>-3.7189499999999999E-9</c:v>
                </c:pt>
                <c:pt idx="1644">
                  <c:v>-3.7158200000000001E-9</c:v>
                </c:pt>
                <c:pt idx="1645">
                  <c:v>-3.7126999999999998E-9</c:v>
                </c:pt>
                <c:pt idx="1646">
                  <c:v>-3.70957E-9</c:v>
                </c:pt>
                <c:pt idx="1647">
                  <c:v>-3.7064500000000002E-9</c:v>
                </c:pt>
                <c:pt idx="1648">
                  <c:v>-3.70332E-9</c:v>
                </c:pt>
                <c:pt idx="1649">
                  <c:v>-3.7002000000000001E-9</c:v>
                </c:pt>
                <c:pt idx="1650">
                  <c:v>-3.6970699999999999E-9</c:v>
                </c:pt>
                <c:pt idx="1651">
                  <c:v>-3.69395E-9</c:v>
                </c:pt>
                <c:pt idx="1652">
                  <c:v>-3.6908199999999999E-9</c:v>
                </c:pt>
                <c:pt idx="1653">
                  <c:v>-3.6877E-9</c:v>
                </c:pt>
                <c:pt idx="1654">
                  <c:v>-3.6845699999999998E-9</c:v>
                </c:pt>
                <c:pt idx="1655">
                  <c:v>-3.6814499999999999E-9</c:v>
                </c:pt>
                <c:pt idx="1656">
                  <c:v>-3.6783200000000002E-9</c:v>
                </c:pt>
                <c:pt idx="1657">
                  <c:v>-3.6751999999999999E-9</c:v>
                </c:pt>
                <c:pt idx="1658">
                  <c:v>-3.6720700000000001E-9</c:v>
                </c:pt>
                <c:pt idx="1659">
                  <c:v>-3.6689499999999998E-9</c:v>
                </c:pt>
                <c:pt idx="1660">
                  <c:v>-3.6658200000000001E-9</c:v>
                </c:pt>
                <c:pt idx="1661">
                  <c:v>-3.6627000000000002E-9</c:v>
                </c:pt>
                <c:pt idx="1662">
                  <c:v>-3.65957E-9</c:v>
                </c:pt>
                <c:pt idx="1663">
                  <c:v>-3.6564500000000001E-9</c:v>
                </c:pt>
                <c:pt idx="1664">
                  <c:v>-3.65332E-9</c:v>
                </c:pt>
                <c:pt idx="1665">
                  <c:v>-3.6502000000000001E-9</c:v>
                </c:pt>
                <c:pt idx="1666">
                  <c:v>-3.6470699999999999E-9</c:v>
                </c:pt>
                <c:pt idx="1667">
                  <c:v>-3.64395E-9</c:v>
                </c:pt>
                <c:pt idx="1668">
                  <c:v>-3.6408199999999998E-9</c:v>
                </c:pt>
                <c:pt idx="1669">
                  <c:v>-3.6377E-9</c:v>
                </c:pt>
                <c:pt idx="1670">
                  <c:v>-3.6345700000000002E-9</c:v>
                </c:pt>
                <c:pt idx="1671">
                  <c:v>-3.6314499999999999E-9</c:v>
                </c:pt>
                <c:pt idx="1672">
                  <c:v>-3.6283200000000001E-9</c:v>
                </c:pt>
                <c:pt idx="1673">
                  <c:v>-3.6251999999999998E-9</c:v>
                </c:pt>
                <c:pt idx="1674">
                  <c:v>-3.6220700000000001E-9</c:v>
                </c:pt>
                <c:pt idx="1675">
                  <c:v>-3.6189500000000002E-9</c:v>
                </c:pt>
                <c:pt idx="1676">
                  <c:v>-3.61582E-9</c:v>
                </c:pt>
                <c:pt idx="1677">
                  <c:v>-3.6127000000000001E-9</c:v>
                </c:pt>
                <c:pt idx="1678">
                  <c:v>-3.60957E-9</c:v>
                </c:pt>
                <c:pt idx="1679">
                  <c:v>-3.6064500000000001E-9</c:v>
                </c:pt>
                <c:pt idx="1680">
                  <c:v>-3.6033199999999999E-9</c:v>
                </c:pt>
                <c:pt idx="1681">
                  <c:v>-3.6002E-9</c:v>
                </c:pt>
                <c:pt idx="1682">
                  <c:v>-3.5970699999999999E-9</c:v>
                </c:pt>
                <c:pt idx="1683">
                  <c:v>-3.59395E-9</c:v>
                </c:pt>
                <c:pt idx="1684">
                  <c:v>-3.5908199999999998E-9</c:v>
                </c:pt>
                <c:pt idx="1685">
                  <c:v>-3.5876999999999999E-9</c:v>
                </c:pt>
                <c:pt idx="1686">
                  <c:v>-3.5845700000000002E-9</c:v>
                </c:pt>
                <c:pt idx="1687">
                  <c:v>-3.5814499999999999E-9</c:v>
                </c:pt>
                <c:pt idx="1688">
                  <c:v>-3.5783200000000001E-9</c:v>
                </c:pt>
                <c:pt idx="1689">
                  <c:v>-3.5751999999999998E-9</c:v>
                </c:pt>
                <c:pt idx="1690">
                  <c:v>-3.5720700000000001E-9</c:v>
                </c:pt>
                <c:pt idx="1691">
                  <c:v>-3.5689500000000002E-9</c:v>
                </c:pt>
                <c:pt idx="1692">
                  <c:v>-3.56582E-9</c:v>
                </c:pt>
                <c:pt idx="1693">
                  <c:v>-3.5627000000000001E-9</c:v>
                </c:pt>
                <c:pt idx="1694">
                  <c:v>-3.5595699999999999E-9</c:v>
                </c:pt>
                <c:pt idx="1695">
                  <c:v>-3.5564500000000001E-9</c:v>
                </c:pt>
                <c:pt idx="1696">
                  <c:v>-3.5533199999999999E-9</c:v>
                </c:pt>
                <c:pt idx="1697">
                  <c:v>-3.5502E-9</c:v>
                </c:pt>
                <c:pt idx="1698">
                  <c:v>-3.5470699999999998E-9</c:v>
                </c:pt>
                <c:pt idx="1699">
                  <c:v>-3.5439499999999999E-9</c:v>
                </c:pt>
                <c:pt idx="1700">
                  <c:v>-3.5408200000000002E-9</c:v>
                </c:pt>
                <c:pt idx="1701">
                  <c:v>-3.5376999999999999E-9</c:v>
                </c:pt>
                <c:pt idx="1702">
                  <c:v>-3.5345700000000001E-9</c:v>
                </c:pt>
                <c:pt idx="1703">
                  <c:v>-3.5314499999999998E-9</c:v>
                </c:pt>
                <c:pt idx="1704">
                  <c:v>-3.5283200000000001E-9</c:v>
                </c:pt>
                <c:pt idx="1705">
                  <c:v>-3.5252000000000002E-9</c:v>
                </c:pt>
                <c:pt idx="1706">
                  <c:v>-3.52207E-9</c:v>
                </c:pt>
                <c:pt idx="1707">
                  <c:v>-3.5189500000000001E-9</c:v>
                </c:pt>
                <c:pt idx="1708">
                  <c:v>-3.51582E-9</c:v>
                </c:pt>
                <c:pt idx="1709">
                  <c:v>-3.5127000000000001E-9</c:v>
                </c:pt>
                <c:pt idx="1710">
                  <c:v>-3.5095699999999999E-9</c:v>
                </c:pt>
                <c:pt idx="1711">
                  <c:v>-3.50645E-9</c:v>
                </c:pt>
                <c:pt idx="1712">
                  <c:v>-3.5033199999999999E-9</c:v>
                </c:pt>
                <c:pt idx="1713">
                  <c:v>-3.5002E-9</c:v>
                </c:pt>
                <c:pt idx="1714">
                  <c:v>-3.4970699999999998E-9</c:v>
                </c:pt>
                <c:pt idx="1715">
                  <c:v>-3.4939499999999999E-9</c:v>
                </c:pt>
                <c:pt idx="1716">
                  <c:v>-3.4908200000000002E-9</c:v>
                </c:pt>
                <c:pt idx="1717">
                  <c:v>-3.4876999999999999E-9</c:v>
                </c:pt>
                <c:pt idx="1718">
                  <c:v>-3.4845700000000001E-9</c:v>
                </c:pt>
                <c:pt idx="1719">
                  <c:v>-3.4814499999999998E-9</c:v>
                </c:pt>
                <c:pt idx="1720">
                  <c:v>-3.47832E-9</c:v>
                </c:pt>
                <c:pt idx="1721">
                  <c:v>-3.4752000000000002E-9</c:v>
                </c:pt>
                <c:pt idx="1722">
                  <c:v>-3.47207E-9</c:v>
                </c:pt>
                <c:pt idx="1723">
                  <c:v>-3.4689500000000001E-9</c:v>
                </c:pt>
                <c:pt idx="1724">
                  <c:v>-3.4658199999999999E-9</c:v>
                </c:pt>
                <c:pt idx="1725">
                  <c:v>-3.4627E-9</c:v>
                </c:pt>
                <c:pt idx="1726">
                  <c:v>-3.4595699999999999E-9</c:v>
                </c:pt>
                <c:pt idx="1727">
                  <c:v>-3.45645E-9</c:v>
                </c:pt>
                <c:pt idx="1728">
                  <c:v>-3.4533199999999998E-9</c:v>
                </c:pt>
                <c:pt idx="1729">
                  <c:v>-3.4501999999999999E-9</c:v>
                </c:pt>
                <c:pt idx="1730">
                  <c:v>-3.4470700000000002E-9</c:v>
                </c:pt>
                <c:pt idx="1731">
                  <c:v>-3.4439499999999999E-9</c:v>
                </c:pt>
                <c:pt idx="1732">
                  <c:v>-3.4408200000000001E-9</c:v>
                </c:pt>
                <c:pt idx="1733">
                  <c:v>-3.4376999999999998E-9</c:v>
                </c:pt>
                <c:pt idx="1734">
                  <c:v>-3.4345700000000001E-9</c:v>
                </c:pt>
                <c:pt idx="1735">
                  <c:v>-3.4314500000000002E-9</c:v>
                </c:pt>
                <c:pt idx="1736">
                  <c:v>-3.42832E-9</c:v>
                </c:pt>
                <c:pt idx="1737">
                  <c:v>-3.4252000000000001E-9</c:v>
                </c:pt>
                <c:pt idx="1738">
                  <c:v>-3.42207E-9</c:v>
                </c:pt>
                <c:pt idx="1739">
                  <c:v>-3.4189500000000001E-9</c:v>
                </c:pt>
                <c:pt idx="1740">
                  <c:v>-3.4158199999999999E-9</c:v>
                </c:pt>
                <c:pt idx="1741">
                  <c:v>-3.4127E-9</c:v>
                </c:pt>
                <c:pt idx="1742">
                  <c:v>-3.4095699999999998E-9</c:v>
                </c:pt>
                <c:pt idx="1743">
                  <c:v>-3.40645E-9</c:v>
                </c:pt>
                <c:pt idx="1744">
                  <c:v>-3.4033200000000002E-9</c:v>
                </c:pt>
                <c:pt idx="1745">
                  <c:v>-3.4001999999999999E-9</c:v>
                </c:pt>
                <c:pt idx="1746">
                  <c:v>-3.3970700000000001E-9</c:v>
                </c:pt>
                <c:pt idx="1747">
                  <c:v>-3.3939499999999998E-9</c:v>
                </c:pt>
                <c:pt idx="1748">
                  <c:v>-3.3908200000000001E-9</c:v>
                </c:pt>
                <c:pt idx="1749">
                  <c:v>-3.3877000000000002E-9</c:v>
                </c:pt>
                <c:pt idx="1750">
                  <c:v>-3.38457E-9</c:v>
                </c:pt>
                <c:pt idx="1751">
                  <c:v>-3.3814500000000001E-9</c:v>
                </c:pt>
                <c:pt idx="1752">
                  <c:v>-3.37832E-9</c:v>
                </c:pt>
                <c:pt idx="1753">
                  <c:v>-3.3752000000000001E-9</c:v>
                </c:pt>
                <c:pt idx="1754">
                  <c:v>-3.3720699999999999E-9</c:v>
                </c:pt>
                <c:pt idx="1755">
                  <c:v>-3.36895E-9</c:v>
                </c:pt>
                <c:pt idx="1756">
                  <c:v>-3.3658199999999999E-9</c:v>
                </c:pt>
                <c:pt idx="1757">
                  <c:v>-3.3627E-9</c:v>
                </c:pt>
                <c:pt idx="1758">
                  <c:v>-3.3595699999999998E-9</c:v>
                </c:pt>
                <c:pt idx="1759">
                  <c:v>-3.3564499999999999E-9</c:v>
                </c:pt>
                <c:pt idx="1760">
                  <c:v>-3.3533200000000002E-9</c:v>
                </c:pt>
                <c:pt idx="1761">
                  <c:v>-3.3501999999999999E-9</c:v>
                </c:pt>
                <c:pt idx="1762">
                  <c:v>-3.3470700000000001E-9</c:v>
                </c:pt>
                <c:pt idx="1763">
                  <c:v>-3.3439499999999998E-9</c:v>
                </c:pt>
                <c:pt idx="1764">
                  <c:v>-3.3408200000000001E-9</c:v>
                </c:pt>
                <c:pt idx="1765">
                  <c:v>-3.3377000000000002E-9</c:v>
                </c:pt>
                <c:pt idx="1766">
                  <c:v>-3.33457E-9</c:v>
                </c:pt>
                <c:pt idx="1767">
                  <c:v>-3.3314500000000001E-9</c:v>
                </c:pt>
                <c:pt idx="1768">
                  <c:v>-3.3283199999999999E-9</c:v>
                </c:pt>
                <c:pt idx="1769">
                  <c:v>-3.3252000000000001E-9</c:v>
                </c:pt>
                <c:pt idx="1770">
                  <c:v>-3.3220699999999999E-9</c:v>
                </c:pt>
                <c:pt idx="1771">
                  <c:v>-3.31895E-9</c:v>
                </c:pt>
                <c:pt idx="1772">
                  <c:v>-3.3158199999999998E-9</c:v>
                </c:pt>
                <c:pt idx="1773">
                  <c:v>-3.3126999999999999E-9</c:v>
                </c:pt>
                <c:pt idx="1774">
                  <c:v>-3.3095700000000002E-9</c:v>
                </c:pt>
                <c:pt idx="1775">
                  <c:v>-3.3064499999999999E-9</c:v>
                </c:pt>
                <c:pt idx="1776">
                  <c:v>-3.3033200000000001E-9</c:v>
                </c:pt>
                <c:pt idx="1777">
                  <c:v>-3.3001999999999998E-9</c:v>
                </c:pt>
                <c:pt idx="1778">
                  <c:v>-3.2970700000000001E-9</c:v>
                </c:pt>
                <c:pt idx="1779">
                  <c:v>-3.2939500000000002E-9</c:v>
                </c:pt>
                <c:pt idx="1780">
                  <c:v>-3.29082E-9</c:v>
                </c:pt>
                <c:pt idx="1781">
                  <c:v>-3.2877000000000001E-9</c:v>
                </c:pt>
                <c:pt idx="1782">
                  <c:v>-3.28457E-9</c:v>
                </c:pt>
                <c:pt idx="1783">
                  <c:v>-3.2814500000000001E-9</c:v>
                </c:pt>
                <c:pt idx="1784">
                  <c:v>-3.2783199999999999E-9</c:v>
                </c:pt>
                <c:pt idx="1785">
                  <c:v>-3.2752E-9</c:v>
                </c:pt>
                <c:pt idx="1786">
                  <c:v>-3.2720699999999998E-9</c:v>
                </c:pt>
                <c:pt idx="1787">
                  <c:v>-3.26895E-9</c:v>
                </c:pt>
                <c:pt idx="1788">
                  <c:v>-3.2658200000000002E-9</c:v>
                </c:pt>
                <c:pt idx="1789">
                  <c:v>-3.2626999999999999E-9</c:v>
                </c:pt>
                <c:pt idx="1790">
                  <c:v>-3.2595700000000001E-9</c:v>
                </c:pt>
                <c:pt idx="1791">
                  <c:v>-3.2564499999999999E-9</c:v>
                </c:pt>
                <c:pt idx="1792">
                  <c:v>-3.2533200000000001E-9</c:v>
                </c:pt>
                <c:pt idx="1793">
                  <c:v>-3.2501999999999998E-9</c:v>
                </c:pt>
                <c:pt idx="1794">
                  <c:v>-3.24707E-9</c:v>
                </c:pt>
                <c:pt idx="1795">
                  <c:v>-3.2439500000000002E-9</c:v>
                </c:pt>
                <c:pt idx="1796">
                  <c:v>-3.24082E-9</c:v>
                </c:pt>
                <c:pt idx="1797">
                  <c:v>-3.2377000000000001E-9</c:v>
                </c:pt>
                <c:pt idx="1798">
                  <c:v>-3.2345699999999999E-9</c:v>
                </c:pt>
                <c:pt idx="1799">
                  <c:v>-3.23145E-9</c:v>
                </c:pt>
                <c:pt idx="1800">
                  <c:v>-3.2283199999999999E-9</c:v>
                </c:pt>
                <c:pt idx="1801">
                  <c:v>-3.2252E-9</c:v>
                </c:pt>
                <c:pt idx="1802">
                  <c:v>-3.2220699999999998E-9</c:v>
                </c:pt>
                <c:pt idx="1803">
                  <c:v>-3.2189499999999999E-9</c:v>
                </c:pt>
                <c:pt idx="1804">
                  <c:v>-3.2158200000000002E-9</c:v>
                </c:pt>
                <c:pt idx="1805">
                  <c:v>-3.2126999999999999E-9</c:v>
                </c:pt>
                <c:pt idx="1806">
                  <c:v>-3.2095700000000001E-9</c:v>
                </c:pt>
                <c:pt idx="1807">
                  <c:v>-3.2064499999999998E-9</c:v>
                </c:pt>
                <c:pt idx="1808">
                  <c:v>-3.2033200000000001E-9</c:v>
                </c:pt>
                <c:pt idx="1809">
                  <c:v>-3.2002000000000002E-9</c:v>
                </c:pt>
                <c:pt idx="1810">
                  <c:v>-3.19707E-9</c:v>
                </c:pt>
                <c:pt idx="1811">
                  <c:v>-3.1939500000000001E-9</c:v>
                </c:pt>
                <c:pt idx="1812">
                  <c:v>-3.1908199999999999E-9</c:v>
                </c:pt>
                <c:pt idx="1813">
                  <c:v>-3.1877000000000001E-9</c:v>
                </c:pt>
                <c:pt idx="1814">
                  <c:v>-3.1845699999999999E-9</c:v>
                </c:pt>
                <c:pt idx="1815">
                  <c:v>-3.18145E-9</c:v>
                </c:pt>
                <c:pt idx="1816">
                  <c:v>-3.1783199999999998E-9</c:v>
                </c:pt>
                <c:pt idx="1817">
                  <c:v>-3.1752E-9</c:v>
                </c:pt>
                <c:pt idx="1818">
                  <c:v>-3.1720700000000002E-9</c:v>
                </c:pt>
                <c:pt idx="1819">
                  <c:v>-3.1689499999999999E-9</c:v>
                </c:pt>
                <c:pt idx="1820">
                  <c:v>-3.1658200000000001E-9</c:v>
                </c:pt>
                <c:pt idx="1821">
                  <c:v>-3.1626999999999998E-9</c:v>
                </c:pt>
                <c:pt idx="1822">
                  <c:v>-3.1595700000000001E-9</c:v>
                </c:pt>
                <c:pt idx="1823">
                  <c:v>-3.1564500000000002E-9</c:v>
                </c:pt>
                <c:pt idx="1824">
                  <c:v>-3.15332E-9</c:v>
                </c:pt>
                <c:pt idx="1825">
                  <c:v>-3.1502000000000001E-9</c:v>
                </c:pt>
                <c:pt idx="1826">
                  <c:v>-3.14707E-9</c:v>
                </c:pt>
                <c:pt idx="1827">
                  <c:v>-3.1439500000000001E-9</c:v>
                </c:pt>
                <c:pt idx="1828">
                  <c:v>-3.1408199999999999E-9</c:v>
                </c:pt>
                <c:pt idx="1829">
                  <c:v>-3.1377E-9</c:v>
                </c:pt>
                <c:pt idx="1830">
                  <c:v>-3.1345699999999999E-9</c:v>
                </c:pt>
                <c:pt idx="1831">
                  <c:v>-3.13145E-9</c:v>
                </c:pt>
                <c:pt idx="1832">
                  <c:v>-3.1283199999999998E-9</c:v>
                </c:pt>
                <c:pt idx="1833">
                  <c:v>-3.1251999999999999E-9</c:v>
                </c:pt>
                <c:pt idx="1834">
                  <c:v>-3.1220700000000002E-9</c:v>
                </c:pt>
                <c:pt idx="1835">
                  <c:v>-3.1189499999999999E-9</c:v>
                </c:pt>
                <c:pt idx="1836">
                  <c:v>-3.1158200000000001E-9</c:v>
                </c:pt>
                <c:pt idx="1837">
                  <c:v>-3.1126999999999998E-9</c:v>
                </c:pt>
                <c:pt idx="1838">
                  <c:v>-3.10957E-9</c:v>
                </c:pt>
                <c:pt idx="1839">
                  <c:v>-3.1064500000000002E-9</c:v>
                </c:pt>
                <c:pt idx="1840">
                  <c:v>-3.10332E-9</c:v>
                </c:pt>
                <c:pt idx="1841">
                  <c:v>-3.1002000000000001E-9</c:v>
                </c:pt>
                <c:pt idx="1842">
                  <c:v>-3.0970699999999999E-9</c:v>
                </c:pt>
                <c:pt idx="1843">
                  <c:v>-3.0939500000000001E-9</c:v>
                </c:pt>
                <c:pt idx="1844">
                  <c:v>-3.0908199999999999E-9</c:v>
                </c:pt>
                <c:pt idx="1845">
                  <c:v>-3.0877E-9</c:v>
                </c:pt>
                <c:pt idx="1846">
                  <c:v>-3.0845699999999998E-9</c:v>
                </c:pt>
                <c:pt idx="1847">
                  <c:v>-3.0814499999999999E-9</c:v>
                </c:pt>
                <c:pt idx="1848">
                  <c:v>-3.0783200000000002E-9</c:v>
                </c:pt>
                <c:pt idx="1849">
                  <c:v>-3.0751999999999999E-9</c:v>
                </c:pt>
                <c:pt idx="1850">
                  <c:v>-3.0720700000000001E-9</c:v>
                </c:pt>
                <c:pt idx="1851">
                  <c:v>-3.0689499999999998E-9</c:v>
                </c:pt>
                <c:pt idx="1852">
                  <c:v>-3.0658200000000001E-9</c:v>
                </c:pt>
                <c:pt idx="1853">
                  <c:v>-3.0627000000000002E-9</c:v>
                </c:pt>
                <c:pt idx="1854">
                  <c:v>-3.05957E-9</c:v>
                </c:pt>
                <c:pt idx="1855">
                  <c:v>-3.0564500000000001E-9</c:v>
                </c:pt>
                <c:pt idx="1856">
                  <c:v>-3.05332E-9</c:v>
                </c:pt>
                <c:pt idx="1857">
                  <c:v>-3.0502000000000001E-9</c:v>
                </c:pt>
                <c:pt idx="1858">
                  <c:v>-3.0470699999999999E-9</c:v>
                </c:pt>
                <c:pt idx="1859">
                  <c:v>-3.04395E-9</c:v>
                </c:pt>
                <c:pt idx="1860">
                  <c:v>-3.0408199999999998E-9</c:v>
                </c:pt>
                <c:pt idx="1861">
                  <c:v>-3.0377E-9</c:v>
                </c:pt>
                <c:pt idx="1862">
                  <c:v>-3.0345700000000002E-9</c:v>
                </c:pt>
                <c:pt idx="1863">
                  <c:v>-3.0314499999999999E-9</c:v>
                </c:pt>
                <c:pt idx="1864">
                  <c:v>-3.0283200000000001E-9</c:v>
                </c:pt>
                <c:pt idx="1865">
                  <c:v>-3.0251999999999999E-9</c:v>
                </c:pt>
                <c:pt idx="1866">
                  <c:v>-3.0220700000000001E-9</c:v>
                </c:pt>
                <c:pt idx="1867">
                  <c:v>-3.0189499999999998E-9</c:v>
                </c:pt>
                <c:pt idx="1868">
                  <c:v>-3.01582E-9</c:v>
                </c:pt>
                <c:pt idx="1869">
                  <c:v>-3.0127000000000002E-9</c:v>
                </c:pt>
                <c:pt idx="1870">
                  <c:v>-3.00957E-9</c:v>
                </c:pt>
                <c:pt idx="1871">
                  <c:v>-3.0064500000000001E-9</c:v>
                </c:pt>
                <c:pt idx="1872">
                  <c:v>-3.0033199999999999E-9</c:v>
                </c:pt>
                <c:pt idx="1873">
                  <c:v>-3.0002E-9</c:v>
                </c:pt>
                <c:pt idx="1874">
                  <c:v>-2.9970699999999999E-9</c:v>
                </c:pt>
                <c:pt idx="1875">
                  <c:v>-2.99395E-9</c:v>
                </c:pt>
                <c:pt idx="1876">
                  <c:v>-2.9908199999999998E-9</c:v>
                </c:pt>
                <c:pt idx="1877">
                  <c:v>-2.9876999999999999E-9</c:v>
                </c:pt>
                <c:pt idx="1878">
                  <c:v>-2.9845700000000002E-9</c:v>
                </c:pt>
                <c:pt idx="1879">
                  <c:v>-2.9814499999999999E-9</c:v>
                </c:pt>
                <c:pt idx="1880">
                  <c:v>-2.9783200000000001E-9</c:v>
                </c:pt>
                <c:pt idx="1881">
                  <c:v>-2.9751999999999998E-9</c:v>
                </c:pt>
                <c:pt idx="1882">
                  <c:v>-2.9720700000000001E-9</c:v>
                </c:pt>
                <c:pt idx="1883">
                  <c:v>-2.9689500000000002E-9</c:v>
                </c:pt>
                <c:pt idx="1884">
                  <c:v>-2.96582E-9</c:v>
                </c:pt>
                <c:pt idx="1885">
                  <c:v>-2.9627000000000001E-9</c:v>
                </c:pt>
                <c:pt idx="1886">
                  <c:v>-2.9595699999999999E-9</c:v>
                </c:pt>
                <c:pt idx="1887">
                  <c:v>-2.9564500000000001E-9</c:v>
                </c:pt>
                <c:pt idx="1888">
                  <c:v>-2.9533199999999999E-9</c:v>
                </c:pt>
                <c:pt idx="1889">
                  <c:v>-2.9502E-9</c:v>
                </c:pt>
                <c:pt idx="1890">
                  <c:v>-2.9470699999999998E-9</c:v>
                </c:pt>
                <c:pt idx="1891">
                  <c:v>-2.94395E-9</c:v>
                </c:pt>
                <c:pt idx="1892">
                  <c:v>-2.9408200000000002E-9</c:v>
                </c:pt>
                <c:pt idx="1893">
                  <c:v>-2.9376999999999999E-9</c:v>
                </c:pt>
                <c:pt idx="1894">
                  <c:v>-2.9345700000000001E-9</c:v>
                </c:pt>
                <c:pt idx="1895">
                  <c:v>-2.9314499999999998E-9</c:v>
                </c:pt>
                <c:pt idx="1896">
                  <c:v>-2.9283200000000001E-9</c:v>
                </c:pt>
                <c:pt idx="1897">
                  <c:v>-2.9252000000000002E-9</c:v>
                </c:pt>
                <c:pt idx="1898">
                  <c:v>-2.92207E-9</c:v>
                </c:pt>
                <c:pt idx="1899">
                  <c:v>-2.9189500000000001E-9</c:v>
                </c:pt>
                <c:pt idx="1900">
                  <c:v>-2.91582E-9</c:v>
                </c:pt>
                <c:pt idx="1901">
                  <c:v>-2.9127000000000001E-9</c:v>
                </c:pt>
                <c:pt idx="1902">
                  <c:v>-2.9095699999999999E-9</c:v>
                </c:pt>
                <c:pt idx="1903">
                  <c:v>-2.90645E-9</c:v>
                </c:pt>
                <c:pt idx="1904">
                  <c:v>-2.9033199999999999E-9</c:v>
                </c:pt>
                <c:pt idx="1905">
                  <c:v>-2.9002E-9</c:v>
                </c:pt>
                <c:pt idx="1906">
                  <c:v>-2.8970699999999998E-9</c:v>
                </c:pt>
                <c:pt idx="1907">
                  <c:v>-2.8939499999999999E-9</c:v>
                </c:pt>
                <c:pt idx="1908">
                  <c:v>-2.8908200000000002E-9</c:v>
                </c:pt>
                <c:pt idx="1909">
                  <c:v>-2.8876999999999999E-9</c:v>
                </c:pt>
                <c:pt idx="1910">
                  <c:v>-2.8845700000000001E-9</c:v>
                </c:pt>
                <c:pt idx="1911">
                  <c:v>-2.8814499999999998E-9</c:v>
                </c:pt>
                <c:pt idx="1912">
                  <c:v>-2.87832E-9</c:v>
                </c:pt>
                <c:pt idx="1913">
                  <c:v>-2.8752000000000002E-9</c:v>
                </c:pt>
                <c:pt idx="1914">
                  <c:v>-2.87207E-9</c:v>
                </c:pt>
                <c:pt idx="1915">
                  <c:v>-2.8689500000000001E-9</c:v>
                </c:pt>
                <c:pt idx="1916">
                  <c:v>-2.8658199999999999E-9</c:v>
                </c:pt>
                <c:pt idx="1917">
                  <c:v>-2.8627000000000001E-9</c:v>
                </c:pt>
                <c:pt idx="1918">
                  <c:v>-2.8595699999999999E-9</c:v>
                </c:pt>
                <c:pt idx="1919">
                  <c:v>-2.85645E-9</c:v>
                </c:pt>
                <c:pt idx="1920">
                  <c:v>-2.8533199999999998E-9</c:v>
                </c:pt>
                <c:pt idx="1921">
                  <c:v>-2.8501999999999999E-9</c:v>
                </c:pt>
                <c:pt idx="1922">
                  <c:v>-2.8470700000000002E-9</c:v>
                </c:pt>
                <c:pt idx="1923">
                  <c:v>-2.8439499999999999E-9</c:v>
                </c:pt>
                <c:pt idx="1924">
                  <c:v>-2.8408200000000001E-9</c:v>
                </c:pt>
                <c:pt idx="1925">
                  <c:v>-2.8376999999999998E-9</c:v>
                </c:pt>
                <c:pt idx="1926">
                  <c:v>-2.8345700000000001E-9</c:v>
                </c:pt>
                <c:pt idx="1927">
                  <c:v>-2.8314500000000002E-9</c:v>
                </c:pt>
                <c:pt idx="1928">
                  <c:v>-2.82832E-9</c:v>
                </c:pt>
                <c:pt idx="1929">
                  <c:v>-2.8252000000000001E-9</c:v>
                </c:pt>
                <c:pt idx="1930">
                  <c:v>-2.82207E-9</c:v>
                </c:pt>
                <c:pt idx="1931">
                  <c:v>-2.8189500000000001E-9</c:v>
                </c:pt>
                <c:pt idx="1932">
                  <c:v>-2.8158199999999999E-9</c:v>
                </c:pt>
                <c:pt idx="1933">
                  <c:v>-2.8127E-9</c:v>
                </c:pt>
                <c:pt idx="1934">
                  <c:v>-2.8095699999999998E-9</c:v>
                </c:pt>
                <c:pt idx="1935">
                  <c:v>-2.80645E-9</c:v>
                </c:pt>
                <c:pt idx="1936">
                  <c:v>-2.8033200000000002E-9</c:v>
                </c:pt>
                <c:pt idx="1937">
                  <c:v>-2.8001999999999999E-9</c:v>
                </c:pt>
                <c:pt idx="1938">
                  <c:v>-2.7970700000000001E-9</c:v>
                </c:pt>
                <c:pt idx="1939">
                  <c:v>-2.7939499999999998E-9</c:v>
                </c:pt>
                <c:pt idx="1940">
                  <c:v>-2.7908200000000001E-9</c:v>
                </c:pt>
                <c:pt idx="1941">
                  <c:v>-2.7877000000000002E-9</c:v>
                </c:pt>
                <c:pt idx="1942">
                  <c:v>-2.78457E-9</c:v>
                </c:pt>
                <c:pt idx="1943">
                  <c:v>-2.7814500000000002E-9</c:v>
                </c:pt>
                <c:pt idx="1944">
                  <c:v>-2.77832E-9</c:v>
                </c:pt>
                <c:pt idx="1945">
                  <c:v>-2.7752000000000001E-9</c:v>
                </c:pt>
                <c:pt idx="1946">
                  <c:v>-2.7720699999999999E-9</c:v>
                </c:pt>
                <c:pt idx="1947">
                  <c:v>-2.76895E-9</c:v>
                </c:pt>
                <c:pt idx="1948">
                  <c:v>-2.7658199999999999E-9</c:v>
                </c:pt>
                <c:pt idx="1949">
                  <c:v>-2.7627E-9</c:v>
                </c:pt>
                <c:pt idx="1950">
                  <c:v>-2.7595699999999998E-9</c:v>
                </c:pt>
                <c:pt idx="1951">
                  <c:v>-2.7564499999999999E-9</c:v>
                </c:pt>
                <c:pt idx="1952">
                  <c:v>-2.7533200000000002E-9</c:v>
                </c:pt>
                <c:pt idx="1953">
                  <c:v>-2.7501999999999999E-9</c:v>
                </c:pt>
                <c:pt idx="1954">
                  <c:v>-2.7470700000000001E-9</c:v>
                </c:pt>
                <c:pt idx="1955">
                  <c:v>-2.7439499999999998E-9</c:v>
                </c:pt>
                <c:pt idx="1956">
                  <c:v>-2.7408200000000001E-9</c:v>
                </c:pt>
                <c:pt idx="1957">
                  <c:v>-2.7377000000000002E-9</c:v>
                </c:pt>
                <c:pt idx="1958">
                  <c:v>-2.73457E-9</c:v>
                </c:pt>
                <c:pt idx="1959">
                  <c:v>-2.7314500000000001E-9</c:v>
                </c:pt>
                <c:pt idx="1960">
                  <c:v>-2.7283199999999999E-9</c:v>
                </c:pt>
                <c:pt idx="1961">
                  <c:v>-2.7252000000000001E-9</c:v>
                </c:pt>
                <c:pt idx="1962">
                  <c:v>-2.7220699999999999E-9</c:v>
                </c:pt>
                <c:pt idx="1963">
                  <c:v>-2.71895E-9</c:v>
                </c:pt>
                <c:pt idx="1964">
                  <c:v>-2.7158199999999998E-9</c:v>
                </c:pt>
                <c:pt idx="1965">
                  <c:v>-2.7126999999999999E-9</c:v>
                </c:pt>
                <c:pt idx="1966">
                  <c:v>-2.7095700000000002E-9</c:v>
                </c:pt>
                <c:pt idx="1967">
                  <c:v>-2.7064499999999999E-9</c:v>
                </c:pt>
                <c:pt idx="1968">
                  <c:v>-2.7033200000000001E-9</c:v>
                </c:pt>
                <c:pt idx="1969">
                  <c:v>-2.7001999999999998E-9</c:v>
                </c:pt>
                <c:pt idx="1970">
                  <c:v>-2.6970700000000001E-9</c:v>
                </c:pt>
                <c:pt idx="1971">
                  <c:v>-2.6939500000000002E-9</c:v>
                </c:pt>
                <c:pt idx="1972">
                  <c:v>-2.69082E-9</c:v>
                </c:pt>
                <c:pt idx="1973">
                  <c:v>-2.6877000000000001E-9</c:v>
                </c:pt>
                <c:pt idx="1974">
                  <c:v>-2.68457E-9</c:v>
                </c:pt>
                <c:pt idx="1975">
                  <c:v>-2.6814500000000001E-9</c:v>
                </c:pt>
                <c:pt idx="1976">
                  <c:v>-2.6783199999999999E-9</c:v>
                </c:pt>
                <c:pt idx="1977">
                  <c:v>-2.6752E-9</c:v>
                </c:pt>
                <c:pt idx="1978">
                  <c:v>-2.6720699999999999E-9</c:v>
                </c:pt>
                <c:pt idx="1979">
                  <c:v>-2.66895E-9</c:v>
                </c:pt>
                <c:pt idx="1980">
                  <c:v>-2.6658199999999998E-9</c:v>
                </c:pt>
                <c:pt idx="1981">
                  <c:v>-2.6626999999999999E-9</c:v>
                </c:pt>
                <c:pt idx="1982">
                  <c:v>-2.6595700000000002E-9</c:v>
                </c:pt>
                <c:pt idx="1983">
                  <c:v>-2.6564499999999999E-9</c:v>
                </c:pt>
                <c:pt idx="1984">
                  <c:v>-2.6533200000000001E-9</c:v>
                </c:pt>
                <c:pt idx="1985">
                  <c:v>-2.6501999999999998E-9</c:v>
                </c:pt>
                <c:pt idx="1986">
                  <c:v>-2.64707E-9</c:v>
                </c:pt>
                <c:pt idx="1987">
                  <c:v>-2.6439500000000002E-9</c:v>
                </c:pt>
                <c:pt idx="1988">
                  <c:v>-2.64082E-9</c:v>
                </c:pt>
                <c:pt idx="1989">
                  <c:v>-2.6377000000000001E-9</c:v>
                </c:pt>
                <c:pt idx="1990">
                  <c:v>-2.6345699999999999E-9</c:v>
                </c:pt>
                <c:pt idx="1991">
                  <c:v>-2.63145E-9</c:v>
                </c:pt>
                <c:pt idx="1992">
                  <c:v>-2.6283199999999999E-9</c:v>
                </c:pt>
                <c:pt idx="1993">
                  <c:v>-2.6252E-9</c:v>
                </c:pt>
                <c:pt idx="1994">
                  <c:v>-2.6220699999999998E-9</c:v>
                </c:pt>
                <c:pt idx="1995">
                  <c:v>-2.6189499999999999E-9</c:v>
                </c:pt>
                <c:pt idx="1996">
                  <c:v>-2.6158200000000002E-9</c:v>
                </c:pt>
                <c:pt idx="1997">
                  <c:v>-2.6126999999999999E-9</c:v>
                </c:pt>
                <c:pt idx="1998">
                  <c:v>-2.6095700000000001E-9</c:v>
                </c:pt>
                <c:pt idx="1999">
                  <c:v>-2.6064499999999998E-9</c:v>
                </c:pt>
                <c:pt idx="2000">
                  <c:v>-2.6033200000000001E-9</c:v>
                </c:pt>
                <c:pt idx="2001">
                  <c:v>-2.6002000000000002E-9</c:v>
                </c:pt>
                <c:pt idx="2002">
                  <c:v>-2.59707E-9</c:v>
                </c:pt>
                <c:pt idx="2003">
                  <c:v>-2.5939500000000001E-9</c:v>
                </c:pt>
                <c:pt idx="2004">
                  <c:v>-2.59082E-9</c:v>
                </c:pt>
                <c:pt idx="2005">
                  <c:v>-2.5877000000000001E-9</c:v>
                </c:pt>
                <c:pt idx="2006">
                  <c:v>-2.5845699999999999E-9</c:v>
                </c:pt>
                <c:pt idx="2007">
                  <c:v>-2.58145E-9</c:v>
                </c:pt>
                <c:pt idx="2008">
                  <c:v>-2.5783199999999998E-9</c:v>
                </c:pt>
                <c:pt idx="2009">
                  <c:v>-2.5752E-9</c:v>
                </c:pt>
                <c:pt idx="2010">
                  <c:v>-2.5720700000000002E-9</c:v>
                </c:pt>
                <c:pt idx="2011">
                  <c:v>-2.5689499999999999E-9</c:v>
                </c:pt>
                <c:pt idx="2012">
                  <c:v>-2.5658200000000001E-9</c:v>
                </c:pt>
                <c:pt idx="2013">
                  <c:v>-2.5626999999999998E-9</c:v>
                </c:pt>
                <c:pt idx="2014">
                  <c:v>-2.5595700000000001E-9</c:v>
                </c:pt>
                <c:pt idx="2015">
                  <c:v>-2.5564500000000002E-9</c:v>
                </c:pt>
                <c:pt idx="2016">
                  <c:v>-2.55332E-9</c:v>
                </c:pt>
                <c:pt idx="2017">
                  <c:v>-2.5502000000000001E-9</c:v>
                </c:pt>
                <c:pt idx="2018">
                  <c:v>-2.54707E-9</c:v>
                </c:pt>
                <c:pt idx="2019">
                  <c:v>-2.5439500000000001E-9</c:v>
                </c:pt>
                <c:pt idx="2020">
                  <c:v>-2.5408199999999999E-9</c:v>
                </c:pt>
                <c:pt idx="2021">
                  <c:v>-2.5377E-9</c:v>
                </c:pt>
                <c:pt idx="2022">
                  <c:v>-2.5345699999999999E-9</c:v>
                </c:pt>
                <c:pt idx="2023">
                  <c:v>-2.53145E-9</c:v>
                </c:pt>
                <c:pt idx="2024">
                  <c:v>-2.5283199999999998E-9</c:v>
                </c:pt>
                <c:pt idx="2025">
                  <c:v>-2.5251999999999999E-9</c:v>
                </c:pt>
                <c:pt idx="2026">
                  <c:v>-2.5220700000000002E-9</c:v>
                </c:pt>
                <c:pt idx="2027">
                  <c:v>-2.5189499999999999E-9</c:v>
                </c:pt>
                <c:pt idx="2028">
                  <c:v>-2.5158200000000001E-9</c:v>
                </c:pt>
                <c:pt idx="2029">
                  <c:v>-2.5126999999999998E-9</c:v>
                </c:pt>
                <c:pt idx="2030">
                  <c:v>-2.5095700000000001E-9</c:v>
                </c:pt>
                <c:pt idx="2031">
                  <c:v>-2.5064500000000002E-9</c:v>
                </c:pt>
                <c:pt idx="2032">
                  <c:v>-2.50332E-9</c:v>
                </c:pt>
                <c:pt idx="2033">
                  <c:v>-2.5002000000000001E-9</c:v>
                </c:pt>
                <c:pt idx="2034">
                  <c:v>-2.4970699999999999E-9</c:v>
                </c:pt>
                <c:pt idx="2035">
                  <c:v>-2.4939500000000001E-9</c:v>
                </c:pt>
                <c:pt idx="2036">
                  <c:v>-2.4908199999999999E-9</c:v>
                </c:pt>
                <c:pt idx="2037">
                  <c:v>-2.4877E-9</c:v>
                </c:pt>
                <c:pt idx="2038">
                  <c:v>-2.4845699999999998E-9</c:v>
                </c:pt>
                <c:pt idx="2039">
                  <c:v>-2.4814499999999999E-9</c:v>
                </c:pt>
                <c:pt idx="2040">
                  <c:v>-2.4783200000000002E-9</c:v>
                </c:pt>
                <c:pt idx="2041">
                  <c:v>-2.4751999999999999E-9</c:v>
                </c:pt>
                <c:pt idx="2042">
                  <c:v>-2.4720700000000001E-9</c:v>
                </c:pt>
                <c:pt idx="2043">
                  <c:v>-2.4689499999999998E-9</c:v>
                </c:pt>
                <c:pt idx="2044">
                  <c:v>-2.4658200000000001E-9</c:v>
                </c:pt>
                <c:pt idx="2045">
                  <c:v>-2.4627000000000002E-9</c:v>
                </c:pt>
                <c:pt idx="2046">
                  <c:v>-2.45957E-9</c:v>
                </c:pt>
                <c:pt idx="2047">
                  <c:v>-2.4564500000000001E-9</c:v>
                </c:pt>
                <c:pt idx="2048">
                  <c:v>-2.45332E-9</c:v>
                </c:pt>
                <c:pt idx="2049">
                  <c:v>-2.4502000000000001E-9</c:v>
                </c:pt>
                <c:pt idx="2050">
                  <c:v>-2.4470699999999999E-9</c:v>
                </c:pt>
                <c:pt idx="2051">
                  <c:v>-2.44395E-9</c:v>
                </c:pt>
                <c:pt idx="2052">
                  <c:v>-2.4408199999999998E-9</c:v>
                </c:pt>
                <c:pt idx="2053">
                  <c:v>-2.4377E-9</c:v>
                </c:pt>
                <c:pt idx="2054">
                  <c:v>-2.4345699999999998E-9</c:v>
                </c:pt>
                <c:pt idx="2055">
                  <c:v>-2.4314499999999999E-9</c:v>
                </c:pt>
                <c:pt idx="2056">
                  <c:v>-2.4283200000000002E-9</c:v>
                </c:pt>
                <c:pt idx="2057">
                  <c:v>-2.4251999999999999E-9</c:v>
                </c:pt>
                <c:pt idx="2058">
                  <c:v>-2.4220700000000001E-9</c:v>
                </c:pt>
                <c:pt idx="2059">
                  <c:v>-2.4189499999999998E-9</c:v>
                </c:pt>
                <c:pt idx="2060">
                  <c:v>-2.41582E-9</c:v>
                </c:pt>
                <c:pt idx="2061">
                  <c:v>-2.4127000000000002E-9</c:v>
                </c:pt>
                <c:pt idx="2062">
                  <c:v>-2.40957E-9</c:v>
                </c:pt>
                <c:pt idx="2063">
                  <c:v>-2.4064500000000001E-9</c:v>
                </c:pt>
                <c:pt idx="2064">
                  <c:v>-2.4033199999999999E-9</c:v>
                </c:pt>
                <c:pt idx="2065">
                  <c:v>-2.4002E-9</c:v>
                </c:pt>
                <c:pt idx="2066">
                  <c:v>-2.3970699999999999E-9</c:v>
                </c:pt>
                <c:pt idx="2067">
                  <c:v>-2.39395E-9</c:v>
                </c:pt>
                <c:pt idx="2068">
                  <c:v>-2.3908199999999998E-9</c:v>
                </c:pt>
                <c:pt idx="2069">
                  <c:v>-2.3876999999999999E-9</c:v>
                </c:pt>
                <c:pt idx="2070">
                  <c:v>-2.3845700000000002E-9</c:v>
                </c:pt>
                <c:pt idx="2071">
                  <c:v>-2.3814499999999999E-9</c:v>
                </c:pt>
                <c:pt idx="2072">
                  <c:v>-2.3783200000000001E-9</c:v>
                </c:pt>
                <c:pt idx="2073">
                  <c:v>-2.3751999999999998E-9</c:v>
                </c:pt>
                <c:pt idx="2074">
                  <c:v>-2.3720700000000001E-9</c:v>
                </c:pt>
                <c:pt idx="2075">
                  <c:v>-2.3689500000000002E-9</c:v>
                </c:pt>
                <c:pt idx="2076">
                  <c:v>-2.36582E-9</c:v>
                </c:pt>
                <c:pt idx="2077">
                  <c:v>-2.3627000000000001E-9</c:v>
                </c:pt>
                <c:pt idx="2078">
                  <c:v>-2.3595699999999999E-9</c:v>
                </c:pt>
                <c:pt idx="2079">
                  <c:v>-2.3564500000000001E-9</c:v>
                </c:pt>
                <c:pt idx="2080">
                  <c:v>-2.3533199999999999E-9</c:v>
                </c:pt>
                <c:pt idx="2081">
                  <c:v>-2.3502E-9</c:v>
                </c:pt>
                <c:pt idx="2082">
                  <c:v>-2.3470699999999998E-9</c:v>
                </c:pt>
                <c:pt idx="2083">
                  <c:v>-2.34395E-9</c:v>
                </c:pt>
                <c:pt idx="2084">
                  <c:v>-2.3408200000000002E-9</c:v>
                </c:pt>
                <c:pt idx="2085">
                  <c:v>-2.3376999999999999E-9</c:v>
                </c:pt>
                <c:pt idx="2086">
                  <c:v>-2.3345700000000001E-9</c:v>
                </c:pt>
                <c:pt idx="2087">
                  <c:v>-2.3314499999999998E-9</c:v>
                </c:pt>
                <c:pt idx="2088">
                  <c:v>-2.3283200000000001E-9</c:v>
                </c:pt>
                <c:pt idx="2089">
                  <c:v>-2.3252000000000002E-9</c:v>
                </c:pt>
                <c:pt idx="2090">
                  <c:v>-2.32207E-9</c:v>
                </c:pt>
                <c:pt idx="2091">
                  <c:v>-2.3189500000000001E-9</c:v>
                </c:pt>
                <c:pt idx="2092">
                  <c:v>-2.31582E-9</c:v>
                </c:pt>
                <c:pt idx="2093">
                  <c:v>-2.3127000000000001E-9</c:v>
                </c:pt>
                <c:pt idx="2094">
                  <c:v>-2.3095699999999999E-9</c:v>
                </c:pt>
                <c:pt idx="2095">
                  <c:v>-2.30645E-9</c:v>
                </c:pt>
                <c:pt idx="2096">
                  <c:v>-2.3033199999999999E-9</c:v>
                </c:pt>
                <c:pt idx="2097">
                  <c:v>-2.3002E-9</c:v>
                </c:pt>
                <c:pt idx="2098">
                  <c:v>-2.2970699999999998E-9</c:v>
                </c:pt>
                <c:pt idx="2099">
                  <c:v>-2.2939499999999999E-9</c:v>
                </c:pt>
                <c:pt idx="2100">
                  <c:v>-2.2908200000000002E-9</c:v>
                </c:pt>
                <c:pt idx="2101">
                  <c:v>-2.2876999999999999E-9</c:v>
                </c:pt>
                <c:pt idx="2102">
                  <c:v>-2.2845700000000001E-9</c:v>
                </c:pt>
                <c:pt idx="2103">
                  <c:v>-2.2814499999999998E-9</c:v>
                </c:pt>
                <c:pt idx="2104">
                  <c:v>-2.27832E-9</c:v>
                </c:pt>
                <c:pt idx="2105">
                  <c:v>-2.2752000000000002E-9</c:v>
                </c:pt>
                <c:pt idx="2106">
                  <c:v>-2.27207E-9</c:v>
                </c:pt>
                <c:pt idx="2107">
                  <c:v>-2.2689500000000001E-9</c:v>
                </c:pt>
                <c:pt idx="2108">
                  <c:v>-2.2658199999999999E-9</c:v>
                </c:pt>
                <c:pt idx="2109">
                  <c:v>-2.2627000000000001E-9</c:v>
                </c:pt>
                <c:pt idx="2110">
                  <c:v>-2.2595699999999999E-9</c:v>
                </c:pt>
                <c:pt idx="2111">
                  <c:v>-2.25645E-9</c:v>
                </c:pt>
                <c:pt idx="2112">
                  <c:v>-2.2533199999999998E-9</c:v>
                </c:pt>
                <c:pt idx="2113">
                  <c:v>-2.2501999999999999E-9</c:v>
                </c:pt>
                <c:pt idx="2114">
                  <c:v>-2.2470700000000002E-9</c:v>
                </c:pt>
                <c:pt idx="2115">
                  <c:v>-2.2439499999999999E-9</c:v>
                </c:pt>
                <c:pt idx="2116">
                  <c:v>-2.2408200000000001E-9</c:v>
                </c:pt>
                <c:pt idx="2117">
                  <c:v>-2.2376999999999998E-9</c:v>
                </c:pt>
                <c:pt idx="2118">
                  <c:v>-2.2345700000000001E-9</c:v>
                </c:pt>
                <c:pt idx="2119">
                  <c:v>-2.2314500000000002E-9</c:v>
                </c:pt>
                <c:pt idx="2120">
                  <c:v>-2.22832E-9</c:v>
                </c:pt>
                <c:pt idx="2121">
                  <c:v>-2.2252000000000001E-9</c:v>
                </c:pt>
                <c:pt idx="2122">
                  <c:v>-2.22207E-9</c:v>
                </c:pt>
                <c:pt idx="2123">
                  <c:v>-2.2189500000000001E-9</c:v>
                </c:pt>
                <c:pt idx="2124">
                  <c:v>-2.2158199999999999E-9</c:v>
                </c:pt>
                <c:pt idx="2125">
                  <c:v>-2.2127E-9</c:v>
                </c:pt>
                <c:pt idx="2126">
                  <c:v>-2.2095699999999998E-9</c:v>
                </c:pt>
                <c:pt idx="2127">
                  <c:v>-2.20645E-9</c:v>
                </c:pt>
                <c:pt idx="2128">
                  <c:v>-2.2033200000000002E-9</c:v>
                </c:pt>
                <c:pt idx="2129">
                  <c:v>-2.2001999999999999E-9</c:v>
                </c:pt>
                <c:pt idx="2130">
                  <c:v>-2.1970700000000001E-9</c:v>
                </c:pt>
                <c:pt idx="2131">
                  <c:v>-2.1939499999999999E-9</c:v>
                </c:pt>
                <c:pt idx="2132">
                  <c:v>-2.1908200000000001E-9</c:v>
                </c:pt>
                <c:pt idx="2133">
                  <c:v>-2.1876999999999998E-9</c:v>
                </c:pt>
                <c:pt idx="2134">
                  <c:v>-2.18457E-9</c:v>
                </c:pt>
                <c:pt idx="2135">
                  <c:v>-2.1814500000000002E-9</c:v>
                </c:pt>
                <c:pt idx="2136">
                  <c:v>-2.17832E-9</c:v>
                </c:pt>
                <c:pt idx="2137">
                  <c:v>-2.1752000000000001E-9</c:v>
                </c:pt>
                <c:pt idx="2138">
                  <c:v>-2.1720699999999999E-9</c:v>
                </c:pt>
                <c:pt idx="2139">
                  <c:v>-2.16895E-9</c:v>
                </c:pt>
                <c:pt idx="2140">
                  <c:v>-2.1658199999999999E-9</c:v>
                </c:pt>
                <c:pt idx="2141">
                  <c:v>-2.1627E-9</c:v>
                </c:pt>
                <c:pt idx="2142">
                  <c:v>-2.1595699999999998E-9</c:v>
                </c:pt>
                <c:pt idx="2143">
                  <c:v>-2.1564499999999999E-9</c:v>
                </c:pt>
                <c:pt idx="2144">
                  <c:v>-2.1533200000000002E-9</c:v>
                </c:pt>
                <c:pt idx="2145">
                  <c:v>-2.1501999999999999E-9</c:v>
                </c:pt>
                <c:pt idx="2146">
                  <c:v>-2.1470700000000001E-9</c:v>
                </c:pt>
                <c:pt idx="2147">
                  <c:v>-2.1439499999999998E-9</c:v>
                </c:pt>
                <c:pt idx="2148">
                  <c:v>-2.1408200000000001E-9</c:v>
                </c:pt>
                <c:pt idx="2149">
                  <c:v>-2.1377000000000002E-9</c:v>
                </c:pt>
                <c:pt idx="2150">
                  <c:v>-2.13457E-9</c:v>
                </c:pt>
                <c:pt idx="2151">
                  <c:v>-2.1314500000000001E-9</c:v>
                </c:pt>
                <c:pt idx="2152">
                  <c:v>-2.1283199999999999E-9</c:v>
                </c:pt>
                <c:pt idx="2153">
                  <c:v>-2.1252000000000001E-9</c:v>
                </c:pt>
                <c:pt idx="2154">
                  <c:v>-2.1220699999999999E-9</c:v>
                </c:pt>
                <c:pt idx="2155">
                  <c:v>-2.11895E-9</c:v>
                </c:pt>
                <c:pt idx="2156">
                  <c:v>-2.1158199999999998E-9</c:v>
                </c:pt>
                <c:pt idx="2157">
                  <c:v>-2.1127E-9</c:v>
                </c:pt>
                <c:pt idx="2158">
                  <c:v>-2.1095700000000002E-9</c:v>
                </c:pt>
                <c:pt idx="2159">
                  <c:v>-2.1064499999999999E-9</c:v>
                </c:pt>
                <c:pt idx="2160">
                  <c:v>-2.1033200000000001E-9</c:v>
                </c:pt>
                <c:pt idx="2161">
                  <c:v>-2.1001999999999998E-9</c:v>
                </c:pt>
                <c:pt idx="2162">
                  <c:v>-2.0970700000000001E-9</c:v>
                </c:pt>
                <c:pt idx="2163">
                  <c:v>-2.0939500000000002E-9</c:v>
                </c:pt>
                <c:pt idx="2164">
                  <c:v>-2.09082E-9</c:v>
                </c:pt>
                <c:pt idx="2165">
                  <c:v>-2.0877000000000001E-9</c:v>
                </c:pt>
                <c:pt idx="2166">
                  <c:v>-2.08457E-9</c:v>
                </c:pt>
                <c:pt idx="2167">
                  <c:v>-2.0814500000000001E-9</c:v>
                </c:pt>
                <c:pt idx="2168">
                  <c:v>-2.0783199999999999E-9</c:v>
                </c:pt>
                <c:pt idx="2169">
                  <c:v>-2.0752E-9</c:v>
                </c:pt>
                <c:pt idx="2170">
                  <c:v>-2.0720699999999999E-9</c:v>
                </c:pt>
                <c:pt idx="2171">
                  <c:v>-2.06895E-9</c:v>
                </c:pt>
                <c:pt idx="2172">
                  <c:v>-2.0658199999999998E-9</c:v>
                </c:pt>
                <c:pt idx="2173">
                  <c:v>-2.0626999999999999E-9</c:v>
                </c:pt>
                <c:pt idx="2174">
                  <c:v>-2.0595700000000002E-9</c:v>
                </c:pt>
                <c:pt idx="2175">
                  <c:v>-2.0564499999999999E-9</c:v>
                </c:pt>
                <c:pt idx="2176">
                  <c:v>-2.0533200000000001E-9</c:v>
                </c:pt>
                <c:pt idx="2177">
                  <c:v>-2.0501999999999998E-9</c:v>
                </c:pt>
                <c:pt idx="2178">
                  <c:v>-2.04707E-9</c:v>
                </c:pt>
                <c:pt idx="2179">
                  <c:v>-2.0439500000000002E-9</c:v>
                </c:pt>
                <c:pt idx="2180">
                  <c:v>-2.04082E-9</c:v>
                </c:pt>
                <c:pt idx="2181">
                  <c:v>-2.0377000000000001E-9</c:v>
                </c:pt>
                <c:pt idx="2182">
                  <c:v>-2.0345699999999999E-9</c:v>
                </c:pt>
                <c:pt idx="2183">
                  <c:v>-2.0314500000000001E-9</c:v>
                </c:pt>
                <c:pt idx="2184">
                  <c:v>-2.0283199999999999E-9</c:v>
                </c:pt>
                <c:pt idx="2185">
                  <c:v>-2.0252E-9</c:v>
                </c:pt>
                <c:pt idx="2186">
                  <c:v>-2.0220699999999998E-9</c:v>
                </c:pt>
                <c:pt idx="2187">
                  <c:v>-2.0189499999999999E-9</c:v>
                </c:pt>
                <c:pt idx="2188">
                  <c:v>-2.0158200000000002E-9</c:v>
                </c:pt>
                <c:pt idx="2189">
                  <c:v>-2.0126999999999999E-9</c:v>
                </c:pt>
                <c:pt idx="2190">
                  <c:v>-2.0095700000000001E-9</c:v>
                </c:pt>
                <c:pt idx="2191">
                  <c:v>-2.0064499999999998E-9</c:v>
                </c:pt>
                <c:pt idx="2192">
                  <c:v>-2.0033200000000001E-9</c:v>
                </c:pt>
                <c:pt idx="2193">
                  <c:v>-2.0002000000000002E-9</c:v>
                </c:pt>
                <c:pt idx="2194">
                  <c:v>-1.99707E-9</c:v>
                </c:pt>
                <c:pt idx="2195">
                  <c:v>-1.9939500000000001E-9</c:v>
                </c:pt>
                <c:pt idx="2196">
                  <c:v>-1.99082E-9</c:v>
                </c:pt>
                <c:pt idx="2197">
                  <c:v>-1.9877000000000001E-9</c:v>
                </c:pt>
                <c:pt idx="2198">
                  <c:v>-1.9845699999999999E-9</c:v>
                </c:pt>
                <c:pt idx="2199">
                  <c:v>-1.98145E-9</c:v>
                </c:pt>
                <c:pt idx="2200">
                  <c:v>-1.9783199999999998E-9</c:v>
                </c:pt>
                <c:pt idx="2201">
                  <c:v>-1.9752E-9</c:v>
                </c:pt>
                <c:pt idx="2202">
                  <c:v>-1.9720700000000002E-9</c:v>
                </c:pt>
                <c:pt idx="2203">
                  <c:v>-1.9689499999999999E-9</c:v>
                </c:pt>
                <c:pt idx="2204">
                  <c:v>-1.9658200000000001E-9</c:v>
                </c:pt>
                <c:pt idx="2205">
                  <c:v>-1.9626999999999999E-9</c:v>
                </c:pt>
                <c:pt idx="2206">
                  <c:v>-1.9595700000000001E-9</c:v>
                </c:pt>
                <c:pt idx="2207">
                  <c:v>-1.9564499999999998E-9</c:v>
                </c:pt>
                <c:pt idx="2208">
                  <c:v>-1.95332E-9</c:v>
                </c:pt>
                <c:pt idx="2209">
                  <c:v>-1.9502000000000002E-9</c:v>
                </c:pt>
                <c:pt idx="2210">
                  <c:v>-1.94707E-9</c:v>
                </c:pt>
                <c:pt idx="2211">
                  <c:v>-1.9439500000000001E-9</c:v>
                </c:pt>
                <c:pt idx="2212">
                  <c:v>-1.9408199999999999E-9</c:v>
                </c:pt>
                <c:pt idx="2213">
                  <c:v>-1.9377E-9</c:v>
                </c:pt>
                <c:pt idx="2214">
                  <c:v>-1.9345699999999999E-9</c:v>
                </c:pt>
                <c:pt idx="2215">
                  <c:v>-1.93145E-9</c:v>
                </c:pt>
                <c:pt idx="2216">
                  <c:v>-1.9283199999999998E-9</c:v>
                </c:pt>
                <c:pt idx="2217">
                  <c:v>-1.9251999999999999E-9</c:v>
                </c:pt>
                <c:pt idx="2218">
                  <c:v>-1.9220700000000002E-9</c:v>
                </c:pt>
                <c:pt idx="2219">
                  <c:v>-1.9189499999999999E-9</c:v>
                </c:pt>
                <c:pt idx="2220">
                  <c:v>-1.9158200000000001E-9</c:v>
                </c:pt>
                <c:pt idx="2221">
                  <c:v>-1.9126999999999998E-9</c:v>
                </c:pt>
                <c:pt idx="2222">
                  <c:v>-1.9095700000000001E-9</c:v>
                </c:pt>
                <c:pt idx="2223">
                  <c:v>-1.9064500000000002E-9</c:v>
                </c:pt>
                <c:pt idx="2224">
                  <c:v>-1.90332E-9</c:v>
                </c:pt>
                <c:pt idx="2225">
                  <c:v>-1.9002000000000001E-9</c:v>
                </c:pt>
                <c:pt idx="2226">
                  <c:v>-1.8970699999999999E-9</c:v>
                </c:pt>
                <c:pt idx="2227">
                  <c:v>-1.8939500000000001E-9</c:v>
                </c:pt>
                <c:pt idx="2228">
                  <c:v>-1.8908199999999999E-9</c:v>
                </c:pt>
                <c:pt idx="2229">
                  <c:v>-1.8877E-9</c:v>
                </c:pt>
                <c:pt idx="2230">
                  <c:v>-1.8845699999999998E-9</c:v>
                </c:pt>
                <c:pt idx="2231">
                  <c:v>-1.8814499999999999E-9</c:v>
                </c:pt>
                <c:pt idx="2232">
                  <c:v>-1.8783200000000002E-9</c:v>
                </c:pt>
                <c:pt idx="2233">
                  <c:v>-1.8751999999999999E-9</c:v>
                </c:pt>
                <c:pt idx="2234">
                  <c:v>-1.8720700000000001E-9</c:v>
                </c:pt>
                <c:pt idx="2235">
                  <c:v>-1.8689499999999998E-9</c:v>
                </c:pt>
                <c:pt idx="2236">
                  <c:v>-1.8658200000000001E-9</c:v>
                </c:pt>
                <c:pt idx="2237">
                  <c:v>-1.8627000000000002E-9</c:v>
                </c:pt>
                <c:pt idx="2238">
                  <c:v>-1.85957E-9</c:v>
                </c:pt>
                <c:pt idx="2239">
                  <c:v>-1.8564499999999999E-9</c:v>
                </c:pt>
                <c:pt idx="2240">
                  <c:v>-1.85332E-9</c:v>
                </c:pt>
                <c:pt idx="2241">
                  <c:v>-1.8502000000000001E-9</c:v>
                </c:pt>
                <c:pt idx="2242">
                  <c:v>-1.8470699999999999E-9</c:v>
                </c:pt>
                <c:pt idx="2243">
                  <c:v>-1.84395E-9</c:v>
                </c:pt>
                <c:pt idx="2244">
                  <c:v>-1.8408200000000001E-9</c:v>
                </c:pt>
                <c:pt idx="2245">
                  <c:v>-1.8377E-9</c:v>
                </c:pt>
                <c:pt idx="2246">
                  <c:v>-1.83457E-9</c:v>
                </c:pt>
                <c:pt idx="2247">
                  <c:v>-1.8314499999999999E-9</c:v>
                </c:pt>
                <c:pt idx="2248">
                  <c:v>-1.8283199999999999E-9</c:v>
                </c:pt>
                <c:pt idx="2249">
                  <c:v>-1.8252000000000001E-9</c:v>
                </c:pt>
                <c:pt idx="2250">
                  <c:v>-1.8220700000000001E-9</c:v>
                </c:pt>
                <c:pt idx="2251">
                  <c:v>-1.81895E-9</c:v>
                </c:pt>
                <c:pt idx="2252">
                  <c:v>-1.81582E-9</c:v>
                </c:pt>
                <c:pt idx="2253">
                  <c:v>-1.8127E-9</c:v>
                </c:pt>
                <c:pt idx="2254">
                  <c:v>-1.80957E-9</c:v>
                </c:pt>
                <c:pt idx="2255">
                  <c:v>-1.8064499999999999E-9</c:v>
                </c:pt>
                <c:pt idx="2256">
                  <c:v>-1.8033199999999999E-9</c:v>
                </c:pt>
                <c:pt idx="2257">
                  <c:v>-1.8002E-9</c:v>
                </c:pt>
                <c:pt idx="2258">
                  <c:v>-1.7970700000000001E-9</c:v>
                </c:pt>
                <c:pt idx="2259">
                  <c:v>-1.79395E-9</c:v>
                </c:pt>
                <c:pt idx="2260">
                  <c:v>-1.79082E-9</c:v>
                </c:pt>
                <c:pt idx="2261">
                  <c:v>-1.7876999999999999E-9</c:v>
                </c:pt>
                <c:pt idx="2262">
                  <c:v>-1.78457E-9</c:v>
                </c:pt>
                <c:pt idx="2263">
                  <c:v>-1.7814500000000001E-9</c:v>
                </c:pt>
                <c:pt idx="2264">
                  <c:v>-1.7783199999999999E-9</c:v>
                </c:pt>
                <c:pt idx="2265">
                  <c:v>-1.7752E-9</c:v>
                </c:pt>
                <c:pt idx="2266">
                  <c:v>-1.7720700000000001E-9</c:v>
                </c:pt>
                <c:pt idx="2267">
                  <c:v>-1.76895E-9</c:v>
                </c:pt>
                <c:pt idx="2268">
                  <c:v>-1.76582E-9</c:v>
                </c:pt>
                <c:pt idx="2269">
                  <c:v>-1.7626999999999999E-9</c:v>
                </c:pt>
                <c:pt idx="2270">
                  <c:v>-1.75957E-9</c:v>
                </c:pt>
                <c:pt idx="2271">
                  <c:v>-1.7564500000000001E-9</c:v>
                </c:pt>
                <c:pt idx="2272">
                  <c:v>-1.7533199999999999E-9</c:v>
                </c:pt>
                <c:pt idx="2273">
                  <c:v>-1.7502E-9</c:v>
                </c:pt>
                <c:pt idx="2274">
                  <c:v>-1.74707E-9</c:v>
                </c:pt>
                <c:pt idx="2275">
                  <c:v>-1.74395E-9</c:v>
                </c:pt>
                <c:pt idx="2276">
                  <c:v>-1.74082E-9</c:v>
                </c:pt>
                <c:pt idx="2277">
                  <c:v>-1.7376999999999999E-9</c:v>
                </c:pt>
                <c:pt idx="2278">
                  <c:v>-1.7345699999999999E-9</c:v>
                </c:pt>
                <c:pt idx="2279">
                  <c:v>-1.7314500000000001E-9</c:v>
                </c:pt>
                <c:pt idx="2280">
                  <c:v>-1.7283200000000001E-9</c:v>
                </c:pt>
                <c:pt idx="2281">
                  <c:v>-1.7252E-9</c:v>
                </c:pt>
                <c:pt idx="2282">
                  <c:v>-1.72207E-9</c:v>
                </c:pt>
                <c:pt idx="2283">
                  <c:v>-1.7189499999999999E-9</c:v>
                </c:pt>
                <c:pt idx="2284">
                  <c:v>-1.71582E-9</c:v>
                </c:pt>
                <c:pt idx="2285">
                  <c:v>-1.7127000000000001E-9</c:v>
                </c:pt>
                <c:pt idx="2286">
                  <c:v>-1.7095699999999999E-9</c:v>
                </c:pt>
                <c:pt idx="2287">
                  <c:v>-1.70645E-9</c:v>
                </c:pt>
                <c:pt idx="2288">
                  <c:v>-1.7033200000000001E-9</c:v>
                </c:pt>
                <c:pt idx="2289">
                  <c:v>-1.7002E-9</c:v>
                </c:pt>
                <c:pt idx="2290">
                  <c:v>-1.69707E-9</c:v>
                </c:pt>
                <c:pt idx="2291">
                  <c:v>-1.6939499999999999E-9</c:v>
                </c:pt>
                <c:pt idx="2292">
                  <c:v>-1.69082E-9</c:v>
                </c:pt>
                <c:pt idx="2293">
                  <c:v>-1.6877000000000001E-9</c:v>
                </c:pt>
                <c:pt idx="2294">
                  <c:v>-1.6845699999999999E-9</c:v>
                </c:pt>
                <c:pt idx="2295">
                  <c:v>-1.68145E-9</c:v>
                </c:pt>
                <c:pt idx="2296">
                  <c:v>-1.6783200000000001E-9</c:v>
                </c:pt>
                <c:pt idx="2297">
                  <c:v>-1.6752E-9</c:v>
                </c:pt>
                <c:pt idx="2298">
                  <c:v>-1.67207E-9</c:v>
                </c:pt>
                <c:pt idx="2299">
                  <c:v>-1.6689499999999999E-9</c:v>
                </c:pt>
                <c:pt idx="2300">
                  <c:v>-1.6658199999999999E-9</c:v>
                </c:pt>
                <c:pt idx="2301">
                  <c:v>-1.6627000000000001E-9</c:v>
                </c:pt>
                <c:pt idx="2302">
                  <c:v>-1.6595700000000001E-9</c:v>
                </c:pt>
                <c:pt idx="2303">
                  <c:v>-1.65645E-9</c:v>
                </c:pt>
                <c:pt idx="2304">
                  <c:v>-1.65332E-9</c:v>
                </c:pt>
                <c:pt idx="2305">
                  <c:v>-1.6501999999999999E-9</c:v>
                </c:pt>
                <c:pt idx="2306">
                  <c:v>-1.64707E-9</c:v>
                </c:pt>
                <c:pt idx="2307">
                  <c:v>-1.6439500000000001E-9</c:v>
                </c:pt>
                <c:pt idx="2308">
                  <c:v>-1.6408199999999999E-9</c:v>
                </c:pt>
                <c:pt idx="2309">
                  <c:v>-1.6377E-9</c:v>
                </c:pt>
                <c:pt idx="2310">
                  <c:v>-1.6345700000000001E-9</c:v>
                </c:pt>
                <c:pt idx="2311">
                  <c:v>-1.63145E-9</c:v>
                </c:pt>
                <c:pt idx="2312">
                  <c:v>-1.62832E-9</c:v>
                </c:pt>
                <c:pt idx="2313">
                  <c:v>-1.6251999999999999E-9</c:v>
                </c:pt>
                <c:pt idx="2314">
                  <c:v>-1.62207E-9</c:v>
                </c:pt>
                <c:pt idx="2315">
                  <c:v>-1.6189500000000001E-9</c:v>
                </c:pt>
                <c:pt idx="2316">
                  <c:v>-1.6158199999999999E-9</c:v>
                </c:pt>
                <c:pt idx="2317">
                  <c:v>-1.6127E-9</c:v>
                </c:pt>
                <c:pt idx="2318">
                  <c:v>-1.6095700000000001E-9</c:v>
                </c:pt>
                <c:pt idx="2319">
                  <c:v>-1.60645E-9</c:v>
                </c:pt>
                <c:pt idx="2320">
                  <c:v>-1.60332E-9</c:v>
                </c:pt>
                <c:pt idx="2321">
                  <c:v>-1.6001999999999999E-9</c:v>
                </c:pt>
                <c:pt idx="2322">
                  <c:v>-1.5970699999999999E-9</c:v>
                </c:pt>
                <c:pt idx="2323">
                  <c:v>-1.5939500000000001E-9</c:v>
                </c:pt>
                <c:pt idx="2324">
                  <c:v>-1.5908200000000001E-9</c:v>
                </c:pt>
                <c:pt idx="2325">
                  <c:v>-1.5877E-9</c:v>
                </c:pt>
                <c:pt idx="2326">
                  <c:v>-1.58457E-9</c:v>
                </c:pt>
                <c:pt idx="2327">
                  <c:v>-1.58145E-9</c:v>
                </c:pt>
                <c:pt idx="2328">
                  <c:v>-1.57832E-9</c:v>
                </c:pt>
                <c:pt idx="2329">
                  <c:v>-1.5752000000000001E-9</c:v>
                </c:pt>
                <c:pt idx="2330">
                  <c:v>-1.5720699999999999E-9</c:v>
                </c:pt>
                <c:pt idx="2331">
                  <c:v>-1.56895E-9</c:v>
                </c:pt>
                <c:pt idx="2332">
                  <c:v>-1.5658200000000001E-9</c:v>
                </c:pt>
                <c:pt idx="2333">
                  <c:v>-1.5627E-9</c:v>
                </c:pt>
                <c:pt idx="2334">
                  <c:v>-1.55957E-9</c:v>
                </c:pt>
                <c:pt idx="2335">
                  <c:v>-1.5564499999999999E-9</c:v>
                </c:pt>
                <c:pt idx="2336">
                  <c:v>-1.55332E-9</c:v>
                </c:pt>
                <c:pt idx="2337">
                  <c:v>-1.5502000000000001E-9</c:v>
                </c:pt>
                <c:pt idx="2338">
                  <c:v>-1.5470699999999999E-9</c:v>
                </c:pt>
                <c:pt idx="2339">
                  <c:v>-1.54395E-9</c:v>
                </c:pt>
                <c:pt idx="2340">
                  <c:v>-1.5408200000000001E-9</c:v>
                </c:pt>
                <c:pt idx="2341">
                  <c:v>-1.5377E-9</c:v>
                </c:pt>
                <c:pt idx="2342">
                  <c:v>-1.53457E-9</c:v>
                </c:pt>
                <c:pt idx="2343">
                  <c:v>-1.5314499999999999E-9</c:v>
                </c:pt>
                <c:pt idx="2344">
                  <c:v>-1.52832E-9</c:v>
                </c:pt>
                <c:pt idx="2345">
                  <c:v>-1.5252000000000001E-9</c:v>
                </c:pt>
                <c:pt idx="2346">
                  <c:v>-1.5220700000000001E-9</c:v>
                </c:pt>
                <c:pt idx="2347">
                  <c:v>-1.51895E-9</c:v>
                </c:pt>
                <c:pt idx="2348">
                  <c:v>-1.51582E-9</c:v>
                </c:pt>
                <c:pt idx="2349">
                  <c:v>-1.5127E-9</c:v>
                </c:pt>
                <c:pt idx="2350">
                  <c:v>-1.50957E-9</c:v>
                </c:pt>
                <c:pt idx="2351">
                  <c:v>-1.5064499999999999E-9</c:v>
                </c:pt>
                <c:pt idx="2352">
                  <c:v>-1.5033199999999999E-9</c:v>
                </c:pt>
                <c:pt idx="2353">
                  <c:v>-1.5002000000000001E-9</c:v>
                </c:pt>
                <c:pt idx="2354">
                  <c:v>-1.4970700000000001E-9</c:v>
                </c:pt>
                <c:pt idx="2355">
                  <c:v>-1.49395E-9</c:v>
                </c:pt>
                <c:pt idx="2356">
                  <c:v>-1.49082E-9</c:v>
                </c:pt>
                <c:pt idx="2357">
                  <c:v>-1.4876999999999999E-9</c:v>
                </c:pt>
                <c:pt idx="2358">
                  <c:v>-1.48457E-9</c:v>
                </c:pt>
                <c:pt idx="2359">
                  <c:v>-1.4814500000000001E-9</c:v>
                </c:pt>
                <c:pt idx="2360">
                  <c:v>-1.4783199999999999E-9</c:v>
                </c:pt>
                <c:pt idx="2361">
                  <c:v>-1.4752E-9</c:v>
                </c:pt>
                <c:pt idx="2362">
                  <c:v>-1.4720700000000001E-9</c:v>
                </c:pt>
                <c:pt idx="2363">
                  <c:v>-1.46895E-9</c:v>
                </c:pt>
                <c:pt idx="2364">
                  <c:v>-1.46582E-9</c:v>
                </c:pt>
                <c:pt idx="2365">
                  <c:v>-1.4626999999999999E-9</c:v>
                </c:pt>
                <c:pt idx="2366">
                  <c:v>-1.45957E-9</c:v>
                </c:pt>
                <c:pt idx="2367">
                  <c:v>-1.4564500000000001E-9</c:v>
                </c:pt>
                <c:pt idx="2368">
                  <c:v>-1.4533199999999999E-9</c:v>
                </c:pt>
                <c:pt idx="2369">
                  <c:v>-1.4502E-9</c:v>
                </c:pt>
                <c:pt idx="2370">
                  <c:v>-1.44707E-9</c:v>
                </c:pt>
                <c:pt idx="2371">
                  <c:v>-1.44395E-9</c:v>
                </c:pt>
                <c:pt idx="2372">
                  <c:v>-1.44082E-9</c:v>
                </c:pt>
                <c:pt idx="2373">
                  <c:v>-1.4376999999999999E-9</c:v>
                </c:pt>
                <c:pt idx="2374">
                  <c:v>-1.4345699999999999E-9</c:v>
                </c:pt>
                <c:pt idx="2375">
                  <c:v>-1.4314500000000001E-9</c:v>
                </c:pt>
                <c:pt idx="2376">
                  <c:v>-1.4283200000000001E-9</c:v>
                </c:pt>
                <c:pt idx="2377">
                  <c:v>-1.4252E-9</c:v>
                </c:pt>
                <c:pt idx="2378">
                  <c:v>-1.42207E-9</c:v>
                </c:pt>
                <c:pt idx="2379">
                  <c:v>-1.4189499999999999E-9</c:v>
                </c:pt>
                <c:pt idx="2380">
                  <c:v>-1.41582E-9</c:v>
                </c:pt>
                <c:pt idx="2381">
                  <c:v>-1.4127000000000001E-9</c:v>
                </c:pt>
                <c:pt idx="2382">
                  <c:v>-1.4095699999999999E-9</c:v>
                </c:pt>
                <c:pt idx="2383">
                  <c:v>-1.40645E-9</c:v>
                </c:pt>
                <c:pt idx="2384">
                  <c:v>-1.4033200000000001E-9</c:v>
                </c:pt>
                <c:pt idx="2385">
                  <c:v>-1.4002E-9</c:v>
                </c:pt>
                <c:pt idx="2386">
                  <c:v>-1.39707E-9</c:v>
                </c:pt>
                <c:pt idx="2387">
                  <c:v>-1.3939499999999999E-9</c:v>
                </c:pt>
                <c:pt idx="2388">
                  <c:v>-1.39082E-9</c:v>
                </c:pt>
                <c:pt idx="2389">
                  <c:v>-1.3877000000000001E-9</c:v>
                </c:pt>
                <c:pt idx="2390">
                  <c:v>-1.3845699999999999E-9</c:v>
                </c:pt>
                <c:pt idx="2391">
                  <c:v>-1.38145E-9</c:v>
                </c:pt>
                <c:pt idx="2392">
                  <c:v>-1.3783200000000001E-9</c:v>
                </c:pt>
                <c:pt idx="2393">
                  <c:v>-1.3752E-9</c:v>
                </c:pt>
                <c:pt idx="2394">
                  <c:v>-1.37207E-9</c:v>
                </c:pt>
                <c:pt idx="2395">
                  <c:v>-1.3689499999999999E-9</c:v>
                </c:pt>
                <c:pt idx="2396">
                  <c:v>-1.3658199999999999E-9</c:v>
                </c:pt>
                <c:pt idx="2397">
                  <c:v>-1.3627000000000001E-9</c:v>
                </c:pt>
                <c:pt idx="2398">
                  <c:v>-1.3595700000000001E-9</c:v>
                </c:pt>
                <c:pt idx="2399">
                  <c:v>-1.35645E-9</c:v>
                </c:pt>
                <c:pt idx="2400">
                  <c:v>-1.35332E-9</c:v>
                </c:pt>
                <c:pt idx="2401">
                  <c:v>-1.3501999999999999E-9</c:v>
                </c:pt>
                <c:pt idx="2402">
                  <c:v>-1.34707E-9</c:v>
                </c:pt>
                <c:pt idx="2403">
                  <c:v>-1.3439500000000001E-9</c:v>
                </c:pt>
                <c:pt idx="2404">
                  <c:v>-1.3408199999999999E-9</c:v>
                </c:pt>
                <c:pt idx="2405">
                  <c:v>-1.3377E-9</c:v>
                </c:pt>
                <c:pt idx="2406">
                  <c:v>-1.3345700000000001E-9</c:v>
                </c:pt>
                <c:pt idx="2407">
                  <c:v>-1.33145E-9</c:v>
                </c:pt>
                <c:pt idx="2408">
                  <c:v>-1.32832E-9</c:v>
                </c:pt>
                <c:pt idx="2409">
                  <c:v>-1.3251999999999999E-9</c:v>
                </c:pt>
                <c:pt idx="2410">
                  <c:v>-1.32207E-9</c:v>
                </c:pt>
                <c:pt idx="2411">
                  <c:v>-1.3189500000000001E-9</c:v>
                </c:pt>
                <c:pt idx="2412">
                  <c:v>-1.3158199999999999E-9</c:v>
                </c:pt>
                <c:pt idx="2413">
                  <c:v>-1.3127E-9</c:v>
                </c:pt>
                <c:pt idx="2414">
                  <c:v>-1.3095700000000001E-9</c:v>
                </c:pt>
                <c:pt idx="2415">
                  <c:v>-1.30645E-9</c:v>
                </c:pt>
                <c:pt idx="2416">
                  <c:v>-1.30332E-9</c:v>
                </c:pt>
                <c:pt idx="2417">
                  <c:v>-1.3001999999999999E-9</c:v>
                </c:pt>
                <c:pt idx="2418">
                  <c:v>-1.2970699999999999E-9</c:v>
                </c:pt>
                <c:pt idx="2419">
                  <c:v>-1.2939500000000001E-9</c:v>
                </c:pt>
                <c:pt idx="2420">
                  <c:v>-1.2908200000000001E-9</c:v>
                </c:pt>
                <c:pt idx="2421">
                  <c:v>-1.2877E-9</c:v>
                </c:pt>
                <c:pt idx="2422">
                  <c:v>-1.28457E-9</c:v>
                </c:pt>
                <c:pt idx="2423">
                  <c:v>-1.28145E-9</c:v>
                </c:pt>
                <c:pt idx="2424">
                  <c:v>-1.27832E-9</c:v>
                </c:pt>
                <c:pt idx="2425">
                  <c:v>-1.2751999999999999E-9</c:v>
                </c:pt>
                <c:pt idx="2426">
                  <c:v>-1.2720699999999999E-9</c:v>
                </c:pt>
                <c:pt idx="2427">
                  <c:v>-1.26895E-9</c:v>
                </c:pt>
                <c:pt idx="2428">
                  <c:v>-1.2658200000000001E-9</c:v>
                </c:pt>
                <c:pt idx="2429">
                  <c:v>-1.2627E-9</c:v>
                </c:pt>
                <c:pt idx="2430">
                  <c:v>-1.25957E-9</c:v>
                </c:pt>
                <c:pt idx="2431">
                  <c:v>-1.2564499999999999E-9</c:v>
                </c:pt>
                <c:pt idx="2432">
                  <c:v>-1.25332E-9</c:v>
                </c:pt>
                <c:pt idx="2433">
                  <c:v>-1.2502000000000001E-9</c:v>
                </c:pt>
                <c:pt idx="2434">
                  <c:v>-1.2470699999999999E-9</c:v>
                </c:pt>
                <c:pt idx="2435">
                  <c:v>-1.24395E-9</c:v>
                </c:pt>
                <c:pt idx="2436">
                  <c:v>-1.2408200000000001E-9</c:v>
                </c:pt>
                <c:pt idx="2437">
                  <c:v>-1.2377E-9</c:v>
                </c:pt>
                <c:pt idx="2438">
                  <c:v>-1.23457E-9</c:v>
                </c:pt>
                <c:pt idx="2439">
                  <c:v>-1.2314499999999999E-9</c:v>
                </c:pt>
                <c:pt idx="2440">
                  <c:v>-1.22832E-9</c:v>
                </c:pt>
                <c:pt idx="2441">
                  <c:v>-1.2252000000000001E-9</c:v>
                </c:pt>
                <c:pt idx="2442">
                  <c:v>-1.2220700000000001E-9</c:v>
                </c:pt>
                <c:pt idx="2443">
                  <c:v>-1.21895E-9</c:v>
                </c:pt>
                <c:pt idx="2444">
                  <c:v>-1.21582E-9</c:v>
                </c:pt>
                <c:pt idx="2445">
                  <c:v>-1.2127E-9</c:v>
                </c:pt>
                <c:pt idx="2446">
                  <c:v>-1.20957E-9</c:v>
                </c:pt>
                <c:pt idx="2447">
                  <c:v>-1.2064499999999999E-9</c:v>
                </c:pt>
                <c:pt idx="2448">
                  <c:v>-1.2033199999999999E-9</c:v>
                </c:pt>
                <c:pt idx="2449">
                  <c:v>-1.2002000000000001E-9</c:v>
                </c:pt>
                <c:pt idx="2450">
                  <c:v>-1.1970700000000001E-9</c:v>
                </c:pt>
                <c:pt idx="2451">
                  <c:v>-1.19395E-9</c:v>
                </c:pt>
                <c:pt idx="2452">
                  <c:v>-1.19082E-9</c:v>
                </c:pt>
                <c:pt idx="2453">
                  <c:v>-1.1876999999999999E-9</c:v>
                </c:pt>
                <c:pt idx="2454">
                  <c:v>-1.18457E-9</c:v>
                </c:pt>
                <c:pt idx="2455">
                  <c:v>-1.1814500000000001E-9</c:v>
                </c:pt>
                <c:pt idx="2456">
                  <c:v>-1.1783199999999999E-9</c:v>
                </c:pt>
                <c:pt idx="2457">
                  <c:v>-1.1752E-9</c:v>
                </c:pt>
                <c:pt idx="2458">
                  <c:v>-1.1720700000000001E-9</c:v>
                </c:pt>
                <c:pt idx="2459">
                  <c:v>-1.16895E-9</c:v>
                </c:pt>
                <c:pt idx="2460">
                  <c:v>-1.16582E-9</c:v>
                </c:pt>
                <c:pt idx="2461">
                  <c:v>-1.1626999999999999E-9</c:v>
                </c:pt>
                <c:pt idx="2462">
                  <c:v>-1.15957E-9</c:v>
                </c:pt>
                <c:pt idx="2463">
                  <c:v>-1.1564500000000001E-9</c:v>
                </c:pt>
                <c:pt idx="2464">
                  <c:v>-1.1533199999999999E-9</c:v>
                </c:pt>
                <c:pt idx="2465">
                  <c:v>-1.1502E-9</c:v>
                </c:pt>
                <c:pt idx="2466">
                  <c:v>-1.1470700000000001E-9</c:v>
                </c:pt>
                <c:pt idx="2467">
                  <c:v>-1.14395E-9</c:v>
                </c:pt>
                <c:pt idx="2468">
                  <c:v>-1.14082E-9</c:v>
                </c:pt>
                <c:pt idx="2469">
                  <c:v>-1.1376999999999999E-9</c:v>
                </c:pt>
                <c:pt idx="2470">
                  <c:v>-1.1345699999999999E-9</c:v>
                </c:pt>
                <c:pt idx="2471">
                  <c:v>-1.1314500000000001E-9</c:v>
                </c:pt>
                <c:pt idx="2472">
                  <c:v>-1.1283200000000001E-9</c:v>
                </c:pt>
                <c:pt idx="2473">
                  <c:v>-1.1252E-9</c:v>
                </c:pt>
                <c:pt idx="2474">
                  <c:v>-1.12207E-9</c:v>
                </c:pt>
                <c:pt idx="2475">
                  <c:v>-1.1189499999999999E-9</c:v>
                </c:pt>
                <c:pt idx="2476">
                  <c:v>-1.11582E-9</c:v>
                </c:pt>
                <c:pt idx="2477">
                  <c:v>-1.1127000000000001E-9</c:v>
                </c:pt>
                <c:pt idx="2478">
                  <c:v>-1.1095699999999999E-9</c:v>
                </c:pt>
                <c:pt idx="2479">
                  <c:v>-1.10645E-9</c:v>
                </c:pt>
                <c:pt idx="2480">
                  <c:v>-1.1033200000000001E-9</c:v>
                </c:pt>
                <c:pt idx="2481">
                  <c:v>-1.1002E-9</c:v>
                </c:pt>
                <c:pt idx="2482">
                  <c:v>-1.09707E-9</c:v>
                </c:pt>
                <c:pt idx="2483">
                  <c:v>-1.0939499999999999E-9</c:v>
                </c:pt>
                <c:pt idx="2484">
                  <c:v>-1.09082E-9</c:v>
                </c:pt>
                <c:pt idx="2485">
                  <c:v>-1.0877000000000001E-9</c:v>
                </c:pt>
                <c:pt idx="2486">
                  <c:v>-1.0845699999999999E-9</c:v>
                </c:pt>
                <c:pt idx="2487">
                  <c:v>-1.08145E-9</c:v>
                </c:pt>
                <c:pt idx="2488">
                  <c:v>-1.0783200000000001E-9</c:v>
                </c:pt>
                <c:pt idx="2489">
                  <c:v>-1.0752E-9</c:v>
                </c:pt>
                <c:pt idx="2490">
                  <c:v>-1.07207E-9</c:v>
                </c:pt>
                <c:pt idx="2491">
                  <c:v>-1.0689499999999999E-9</c:v>
                </c:pt>
                <c:pt idx="2492">
                  <c:v>-1.0658199999999999E-9</c:v>
                </c:pt>
                <c:pt idx="2493">
                  <c:v>-1.0627000000000001E-9</c:v>
                </c:pt>
                <c:pt idx="2494">
                  <c:v>-1.0595700000000001E-9</c:v>
                </c:pt>
                <c:pt idx="2495">
                  <c:v>-1.05645E-9</c:v>
                </c:pt>
                <c:pt idx="2496">
                  <c:v>-1.05332E-9</c:v>
                </c:pt>
                <c:pt idx="2497">
                  <c:v>-1.0502E-9</c:v>
                </c:pt>
                <c:pt idx="2498">
                  <c:v>-1.04707E-9</c:v>
                </c:pt>
                <c:pt idx="2499">
                  <c:v>-1.0439500000000001E-9</c:v>
                </c:pt>
                <c:pt idx="2500">
                  <c:v>-1.0408199999999999E-9</c:v>
                </c:pt>
                <c:pt idx="2501">
                  <c:v>-1.0377E-9</c:v>
                </c:pt>
                <c:pt idx="2502">
                  <c:v>-1.0345700000000001E-9</c:v>
                </c:pt>
                <c:pt idx="2503">
                  <c:v>-1.03145E-9</c:v>
                </c:pt>
                <c:pt idx="2504">
                  <c:v>-1.02832E-9</c:v>
                </c:pt>
                <c:pt idx="2505">
                  <c:v>-1.0251999999999999E-9</c:v>
                </c:pt>
                <c:pt idx="2506">
                  <c:v>-1.02207E-9</c:v>
                </c:pt>
                <c:pt idx="2507">
                  <c:v>-1.0189500000000001E-9</c:v>
                </c:pt>
                <c:pt idx="2508">
                  <c:v>-1.0158199999999999E-9</c:v>
                </c:pt>
                <c:pt idx="2509">
                  <c:v>-1.0127E-9</c:v>
                </c:pt>
                <c:pt idx="2510">
                  <c:v>-1.0095700000000001E-9</c:v>
                </c:pt>
                <c:pt idx="2511">
                  <c:v>-1.00645E-9</c:v>
                </c:pt>
                <c:pt idx="2512">
                  <c:v>-1.00332E-9</c:v>
                </c:pt>
                <c:pt idx="2513">
                  <c:v>-1.0001999999999999E-9</c:v>
                </c:pt>
                <c:pt idx="2514">
                  <c:v>-9.9706999999999995E-10</c:v>
                </c:pt>
                <c:pt idx="2515">
                  <c:v>-9.9395000000000007E-10</c:v>
                </c:pt>
                <c:pt idx="2516">
                  <c:v>-9.908200000000001E-10</c:v>
                </c:pt>
                <c:pt idx="2517">
                  <c:v>-9.8770000000000001E-10</c:v>
                </c:pt>
                <c:pt idx="2518">
                  <c:v>-9.8457000000000004E-10</c:v>
                </c:pt>
                <c:pt idx="2519">
                  <c:v>-9.8144999999999996E-10</c:v>
                </c:pt>
                <c:pt idx="2520">
                  <c:v>-9.7831999999999999E-10</c:v>
                </c:pt>
                <c:pt idx="2521">
                  <c:v>-9.751999999999999E-10</c:v>
                </c:pt>
                <c:pt idx="2522">
                  <c:v>-9.7206999999999993E-10</c:v>
                </c:pt>
                <c:pt idx="2523">
                  <c:v>-9.6895000000000005E-10</c:v>
                </c:pt>
                <c:pt idx="2524">
                  <c:v>-9.6582000000000008E-10</c:v>
                </c:pt>
                <c:pt idx="2525">
                  <c:v>-9.6269999999999999E-10</c:v>
                </c:pt>
                <c:pt idx="2526">
                  <c:v>-9.5957000000000003E-10</c:v>
                </c:pt>
                <c:pt idx="2527">
                  <c:v>-9.5644999999999994E-10</c:v>
                </c:pt>
                <c:pt idx="2528">
                  <c:v>-9.5331999999999997E-10</c:v>
                </c:pt>
                <c:pt idx="2529">
                  <c:v>-9.5020000000000009E-10</c:v>
                </c:pt>
                <c:pt idx="2530">
                  <c:v>-9.4706999999999992E-10</c:v>
                </c:pt>
                <c:pt idx="2531">
                  <c:v>-9.4395000000000003E-10</c:v>
                </c:pt>
                <c:pt idx="2532">
                  <c:v>-9.4082000000000007E-10</c:v>
                </c:pt>
                <c:pt idx="2533">
                  <c:v>-9.3769999999999998E-10</c:v>
                </c:pt>
                <c:pt idx="2534">
                  <c:v>-9.3457000000000001E-10</c:v>
                </c:pt>
                <c:pt idx="2535">
                  <c:v>-9.3144999999999992E-10</c:v>
                </c:pt>
                <c:pt idx="2536">
                  <c:v>-9.2831999999999995E-10</c:v>
                </c:pt>
                <c:pt idx="2537">
                  <c:v>-9.2519999999999997E-10</c:v>
                </c:pt>
                <c:pt idx="2538">
                  <c:v>-9.2207E-10</c:v>
                </c:pt>
                <c:pt idx="2539">
                  <c:v>-9.1895000000000002E-10</c:v>
                </c:pt>
                <c:pt idx="2540">
                  <c:v>-9.1582000000000005E-10</c:v>
                </c:pt>
                <c:pt idx="2541">
                  <c:v>-9.1269999999999996E-10</c:v>
                </c:pt>
                <c:pt idx="2542">
                  <c:v>-9.0956999999999999E-10</c:v>
                </c:pt>
                <c:pt idx="2543">
                  <c:v>-9.0645000000000001E-10</c:v>
                </c:pt>
                <c:pt idx="2544">
                  <c:v>-9.0332000000000004E-10</c:v>
                </c:pt>
                <c:pt idx="2545">
                  <c:v>-9.0019999999999995E-10</c:v>
                </c:pt>
                <c:pt idx="2546">
                  <c:v>-8.9706999999999998E-10</c:v>
                </c:pt>
                <c:pt idx="2547">
                  <c:v>-8.9395E-10</c:v>
                </c:pt>
                <c:pt idx="2548">
                  <c:v>-8.9082000000000003E-10</c:v>
                </c:pt>
                <c:pt idx="2549">
                  <c:v>-8.8770000000000005E-10</c:v>
                </c:pt>
                <c:pt idx="2550">
                  <c:v>-8.8456999999999998E-10</c:v>
                </c:pt>
                <c:pt idx="2551">
                  <c:v>-8.8144999999999999E-10</c:v>
                </c:pt>
                <c:pt idx="2552">
                  <c:v>-8.7832000000000002E-10</c:v>
                </c:pt>
                <c:pt idx="2553">
                  <c:v>-8.7520000000000004E-10</c:v>
                </c:pt>
                <c:pt idx="2554">
                  <c:v>-8.7206999999999997E-10</c:v>
                </c:pt>
                <c:pt idx="2555">
                  <c:v>-8.6894999999999998E-10</c:v>
                </c:pt>
                <c:pt idx="2556">
                  <c:v>-8.6582000000000001E-10</c:v>
                </c:pt>
                <c:pt idx="2557">
                  <c:v>-8.6270000000000003E-10</c:v>
                </c:pt>
                <c:pt idx="2558">
                  <c:v>-8.5956999999999996E-10</c:v>
                </c:pt>
                <c:pt idx="2559">
                  <c:v>-8.5644999999999997E-10</c:v>
                </c:pt>
                <c:pt idx="2560">
                  <c:v>-8.5332000000000001E-10</c:v>
                </c:pt>
                <c:pt idx="2561">
                  <c:v>-8.5020000000000002E-10</c:v>
                </c:pt>
                <c:pt idx="2562">
                  <c:v>-8.4706999999999995E-10</c:v>
                </c:pt>
                <c:pt idx="2563">
                  <c:v>-8.4394999999999997E-10</c:v>
                </c:pt>
                <c:pt idx="2564">
                  <c:v>-8.4082E-10</c:v>
                </c:pt>
                <c:pt idx="2565">
                  <c:v>-8.3770000000000001E-10</c:v>
                </c:pt>
                <c:pt idx="2566">
                  <c:v>-8.3457000000000005E-10</c:v>
                </c:pt>
                <c:pt idx="2567">
                  <c:v>-8.3144999999999996E-10</c:v>
                </c:pt>
                <c:pt idx="2568">
                  <c:v>-8.2831999999999999E-10</c:v>
                </c:pt>
                <c:pt idx="2569">
                  <c:v>-8.252E-10</c:v>
                </c:pt>
                <c:pt idx="2570">
                  <c:v>-8.2207000000000004E-10</c:v>
                </c:pt>
                <c:pt idx="2571">
                  <c:v>-8.1895000000000005E-10</c:v>
                </c:pt>
                <c:pt idx="2572">
                  <c:v>-8.1581999999999998E-10</c:v>
                </c:pt>
                <c:pt idx="2573">
                  <c:v>-8.127E-10</c:v>
                </c:pt>
                <c:pt idx="2574">
                  <c:v>-8.0957000000000003E-10</c:v>
                </c:pt>
                <c:pt idx="2575">
                  <c:v>-8.0645000000000004E-10</c:v>
                </c:pt>
                <c:pt idx="2576">
                  <c:v>-8.0331999999999997E-10</c:v>
                </c:pt>
                <c:pt idx="2577">
                  <c:v>-8.0019999999999999E-10</c:v>
                </c:pt>
                <c:pt idx="2578">
                  <c:v>-7.9707000000000002E-10</c:v>
                </c:pt>
                <c:pt idx="2579">
                  <c:v>-7.9395000000000003E-10</c:v>
                </c:pt>
                <c:pt idx="2580">
                  <c:v>-7.9081999999999996E-10</c:v>
                </c:pt>
                <c:pt idx="2581">
                  <c:v>-7.8769999999999998E-10</c:v>
                </c:pt>
                <c:pt idx="2582">
                  <c:v>-7.8457000000000001E-10</c:v>
                </c:pt>
                <c:pt idx="2583">
                  <c:v>-7.8145000000000003E-10</c:v>
                </c:pt>
                <c:pt idx="2584">
                  <c:v>-7.7831999999999996E-10</c:v>
                </c:pt>
                <c:pt idx="2585">
                  <c:v>-7.7519999999999997E-10</c:v>
                </c:pt>
                <c:pt idx="2586">
                  <c:v>-7.7207E-10</c:v>
                </c:pt>
                <c:pt idx="2587">
                  <c:v>-7.6895000000000002E-10</c:v>
                </c:pt>
                <c:pt idx="2588">
                  <c:v>-7.6582000000000005E-10</c:v>
                </c:pt>
                <c:pt idx="2589">
                  <c:v>-7.6269999999999996E-10</c:v>
                </c:pt>
                <c:pt idx="2590">
                  <c:v>-7.5956999999999999E-10</c:v>
                </c:pt>
                <c:pt idx="2591">
                  <c:v>-7.5645000000000001E-10</c:v>
                </c:pt>
                <c:pt idx="2592">
                  <c:v>-7.5332000000000004E-10</c:v>
                </c:pt>
                <c:pt idx="2593">
                  <c:v>-7.5019999999999995E-10</c:v>
                </c:pt>
                <c:pt idx="2594">
                  <c:v>-7.4706999999999999E-10</c:v>
                </c:pt>
                <c:pt idx="2595">
                  <c:v>-7.4395E-10</c:v>
                </c:pt>
                <c:pt idx="2596">
                  <c:v>-7.4082000000000003E-10</c:v>
                </c:pt>
                <c:pt idx="2597">
                  <c:v>-7.3770000000000005E-10</c:v>
                </c:pt>
                <c:pt idx="2598">
                  <c:v>-7.3456999999999998E-10</c:v>
                </c:pt>
                <c:pt idx="2599">
                  <c:v>-7.3144999999999999E-10</c:v>
                </c:pt>
                <c:pt idx="2600">
                  <c:v>-7.2832000000000002E-10</c:v>
                </c:pt>
                <c:pt idx="2601">
                  <c:v>-7.2520000000000004E-10</c:v>
                </c:pt>
                <c:pt idx="2602">
                  <c:v>-7.2206999999999997E-10</c:v>
                </c:pt>
                <c:pt idx="2603">
                  <c:v>-7.1894999999999998E-10</c:v>
                </c:pt>
                <c:pt idx="2604">
                  <c:v>-7.1582000000000002E-10</c:v>
                </c:pt>
                <c:pt idx="2605">
                  <c:v>-7.1270000000000003E-10</c:v>
                </c:pt>
                <c:pt idx="2606">
                  <c:v>-7.0956999999999996E-10</c:v>
                </c:pt>
                <c:pt idx="2607">
                  <c:v>-7.0644999999999997E-10</c:v>
                </c:pt>
                <c:pt idx="2608">
                  <c:v>-7.0332000000000001E-10</c:v>
                </c:pt>
                <c:pt idx="2609">
                  <c:v>-7.0020000000000002E-10</c:v>
                </c:pt>
                <c:pt idx="2610">
                  <c:v>-6.9706999999999995E-10</c:v>
                </c:pt>
                <c:pt idx="2611">
                  <c:v>-6.9394999999999997E-10</c:v>
                </c:pt>
                <c:pt idx="2612">
                  <c:v>-6.9082E-10</c:v>
                </c:pt>
                <c:pt idx="2613">
                  <c:v>-6.8770000000000001E-10</c:v>
                </c:pt>
                <c:pt idx="2614">
                  <c:v>-6.8457000000000005E-10</c:v>
                </c:pt>
                <c:pt idx="2615">
                  <c:v>-6.8144999999999996E-10</c:v>
                </c:pt>
                <c:pt idx="2616">
                  <c:v>-6.7831999999999999E-10</c:v>
                </c:pt>
                <c:pt idx="2617">
                  <c:v>-6.7520000000000001E-10</c:v>
                </c:pt>
                <c:pt idx="2618">
                  <c:v>-6.7207000000000004E-10</c:v>
                </c:pt>
                <c:pt idx="2619">
                  <c:v>-6.6894999999999995E-10</c:v>
                </c:pt>
                <c:pt idx="2620">
                  <c:v>-6.6581999999999998E-10</c:v>
                </c:pt>
                <c:pt idx="2621">
                  <c:v>-6.627E-10</c:v>
                </c:pt>
                <c:pt idx="2622">
                  <c:v>-6.5957000000000003E-10</c:v>
                </c:pt>
                <c:pt idx="2623">
                  <c:v>-6.5645000000000004E-10</c:v>
                </c:pt>
                <c:pt idx="2624">
                  <c:v>-6.5331999999999997E-10</c:v>
                </c:pt>
                <c:pt idx="2625">
                  <c:v>-6.5019999999999999E-10</c:v>
                </c:pt>
                <c:pt idx="2626">
                  <c:v>-6.4707000000000002E-10</c:v>
                </c:pt>
                <c:pt idx="2627">
                  <c:v>-6.4395000000000004E-10</c:v>
                </c:pt>
                <c:pt idx="2628">
                  <c:v>-6.4081999999999996E-10</c:v>
                </c:pt>
                <c:pt idx="2629">
                  <c:v>-6.3769999999999998E-10</c:v>
                </c:pt>
                <c:pt idx="2630">
                  <c:v>-6.3457000000000001E-10</c:v>
                </c:pt>
                <c:pt idx="2631">
                  <c:v>-6.3145000000000003E-10</c:v>
                </c:pt>
                <c:pt idx="2632">
                  <c:v>-6.2831999999999996E-10</c:v>
                </c:pt>
                <c:pt idx="2633">
                  <c:v>-6.2519999999999997E-10</c:v>
                </c:pt>
                <c:pt idx="2634">
                  <c:v>-6.2207E-10</c:v>
                </c:pt>
                <c:pt idx="2635">
                  <c:v>-6.1895000000000002E-10</c:v>
                </c:pt>
                <c:pt idx="2636">
                  <c:v>-6.1582000000000005E-10</c:v>
                </c:pt>
                <c:pt idx="2637">
                  <c:v>-6.1269999999999996E-10</c:v>
                </c:pt>
                <c:pt idx="2638">
                  <c:v>-6.0957E-10</c:v>
                </c:pt>
                <c:pt idx="2639">
                  <c:v>-6.0645000000000001E-10</c:v>
                </c:pt>
                <c:pt idx="2640">
                  <c:v>-6.0332000000000004E-10</c:v>
                </c:pt>
                <c:pt idx="2641">
                  <c:v>-6.0019999999999995E-10</c:v>
                </c:pt>
                <c:pt idx="2642">
                  <c:v>-5.9706999999999999E-10</c:v>
                </c:pt>
                <c:pt idx="2643">
                  <c:v>-5.9395E-10</c:v>
                </c:pt>
                <c:pt idx="2644">
                  <c:v>-5.9082000000000003E-10</c:v>
                </c:pt>
                <c:pt idx="2645">
                  <c:v>-5.8770000000000005E-10</c:v>
                </c:pt>
                <c:pt idx="2646">
                  <c:v>-5.8456999999999998E-10</c:v>
                </c:pt>
                <c:pt idx="2647">
                  <c:v>-5.8144999999999999E-10</c:v>
                </c:pt>
                <c:pt idx="2648">
                  <c:v>-5.7832000000000003E-10</c:v>
                </c:pt>
                <c:pt idx="2649">
                  <c:v>-5.7520000000000004E-10</c:v>
                </c:pt>
                <c:pt idx="2650">
                  <c:v>-5.7206999999999997E-10</c:v>
                </c:pt>
                <c:pt idx="2651">
                  <c:v>-5.6894999999999998E-10</c:v>
                </c:pt>
                <c:pt idx="2652">
                  <c:v>-5.6582000000000002E-10</c:v>
                </c:pt>
                <c:pt idx="2653">
                  <c:v>-5.6270000000000003E-10</c:v>
                </c:pt>
                <c:pt idx="2654">
                  <c:v>-5.5956999999999996E-10</c:v>
                </c:pt>
                <c:pt idx="2655">
                  <c:v>-5.5644999999999998E-10</c:v>
                </c:pt>
                <c:pt idx="2656">
                  <c:v>-5.5332000000000001E-10</c:v>
                </c:pt>
                <c:pt idx="2657">
                  <c:v>-5.5020000000000002E-10</c:v>
                </c:pt>
                <c:pt idx="2658">
                  <c:v>-5.4706999999999995E-10</c:v>
                </c:pt>
                <c:pt idx="2659">
                  <c:v>-5.4394999999999997E-10</c:v>
                </c:pt>
                <c:pt idx="2660">
                  <c:v>-5.4082E-10</c:v>
                </c:pt>
                <c:pt idx="2661">
                  <c:v>-5.3770000000000001E-10</c:v>
                </c:pt>
                <c:pt idx="2662">
                  <c:v>-5.3457000000000005E-10</c:v>
                </c:pt>
                <c:pt idx="2663">
                  <c:v>-5.3144999999999996E-10</c:v>
                </c:pt>
                <c:pt idx="2664">
                  <c:v>-5.2831999999999999E-10</c:v>
                </c:pt>
                <c:pt idx="2665">
                  <c:v>-5.2520000000000001E-10</c:v>
                </c:pt>
                <c:pt idx="2666">
                  <c:v>-5.2207000000000004E-10</c:v>
                </c:pt>
                <c:pt idx="2667">
                  <c:v>-5.1894999999999995E-10</c:v>
                </c:pt>
                <c:pt idx="2668">
                  <c:v>-5.1581999999999998E-10</c:v>
                </c:pt>
                <c:pt idx="2669">
                  <c:v>-5.127E-10</c:v>
                </c:pt>
                <c:pt idx="2670">
                  <c:v>-5.0957000000000003E-10</c:v>
                </c:pt>
                <c:pt idx="2671">
                  <c:v>-5.0645000000000005E-10</c:v>
                </c:pt>
                <c:pt idx="2672">
                  <c:v>-5.0331999999999997E-10</c:v>
                </c:pt>
                <c:pt idx="2673">
                  <c:v>-5.0019999999999999E-10</c:v>
                </c:pt>
                <c:pt idx="2674">
                  <c:v>-4.9707000000000002E-10</c:v>
                </c:pt>
                <c:pt idx="2675">
                  <c:v>-4.9395000000000004E-10</c:v>
                </c:pt>
                <c:pt idx="2676">
                  <c:v>-4.9081999999999997E-10</c:v>
                </c:pt>
                <c:pt idx="2677">
                  <c:v>-4.8769999999999998E-10</c:v>
                </c:pt>
                <c:pt idx="2678">
                  <c:v>-4.8457000000000001E-10</c:v>
                </c:pt>
                <c:pt idx="2679">
                  <c:v>-4.8145000000000003E-10</c:v>
                </c:pt>
                <c:pt idx="2680">
                  <c:v>-4.7831999999999996E-10</c:v>
                </c:pt>
                <c:pt idx="2681">
                  <c:v>-4.7519999999999997E-10</c:v>
                </c:pt>
                <c:pt idx="2682">
                  <c:v>-4.7207E-10</c:v>
                </c:pt>
                <c:pt idx="2683">
                  <c:v>-4.6895000000000002E-10</c:v>
                </c:pt>
                <c:pt idx="2684">
                  <c:v>-4.6581999999999995E-10</c:v>
                </c:pt>
                <c:pt idx="2685">
                  <c:v>-4.6270000000000002E-10</c:v>
                </c:pt>
                <c:pt idx="2686">
                  <c:v>-4.5957E-10</c:v>
                </c:pt>
                <c:pt idx="2687">
                  <c:v>-4.5645000000000001E-10</c:v>
                </c:pt>
                <c:pt idx="2688">
                  <c:v>-4.5331999999999999E-10</c:v>
                </c:pt>
                <c:pt idx="2689">
                  <c:v>-4.5020000000000001E-10</c:v>
                </c:pt>
                <c:pt idx="2690">
                  <c:v>-4.4706999999999999E-10</c:v>
                </c:pt>
                <c:pt idx="2691">
                  <c:v>-4.4395E-10</c:v>
                </c:pt>
                <c:pt idx="2692">
                  <c:v>-4.4081999999999998E-10</c:v>
                </c:pt>
                <c:pt idx="2693">
                  <c:v>-4.377E-10</c:v>
                </c:pt>
                <c:pt idx="2694">
                  <c:v>-4.3456999999999998E-10</c:v>
                </c:pt>
                <c:pt idx="2695">
                  <c:v>-4.3144999999999999E-10</c:v>
                </c:pt>
                <c:pt idx="2696">
                  <c:v>-4.2831999999999997E-10</c:v>
                </c:pt>
                <c:pt idx="2697">
                  <c:v>-4.2519999999999999E-10</c:v>
                </c:pt>
                <c:pt idx="2698">
                  <c:v>-4.2207000000000002E-10</c:v>
                </c:pt>
                <c:pt idx="2699">
                  <c:v>-4.1894999999999999E-10</c:v>
                </c:pt>
                <c:pt idx="2700">
                  <c:v>-4.1582000000000002E-10</c:v>
                </c:pt>
                <c:pt idx="2701">
                  <c:v>-4.1269999999999998E-10</c:v>
                </c:pt>
                <c:pt idx="2702">
                  <c:v>-4.0957000000000001E-10</c:v>
                </c:pt>
                <c:pt idx="2703">
                  <c:v>-4.0644999999999998E-10</c:v>
                </c:pt>
                <c:pt idx="2704">
                  <c:v>-4.0332000000000001E-10</c:v>
                </c:pt>
                <c:pt idx="2705">
                  <c:v>-4.0020000000000002E-10</c:v>
                </c:pt>
                <c:pt idx="2706">
                  <c:v>-3.9707000000000001E-10</c:v>
                </c:pt>
                <c:pt idx="2707">
                  <c:v>-3.9395000000000002E-10</c:v>
                </c:pt>
                <c:pt idx="2708">
                  <c:v>-3.9082E-10</c:v>
                </c:pt>
                <c:pt idx="2709">
                  <c:v>-3.8770000000000002E-10</c:v>
                </c:pt>
                <c:pt idx="2710">
                  <c:v>-3.8457E-10</c:v>
                </c:pt>
                <c:pt idx="2711">
                  <c:v>-3.8145000000000001E-10</c:v>
                </c:pt>
                <c:pt idx="2712">
                  <c:v>-3.7831999999999999E-10</c:v>
                </c:pt>
                <c:pt idx="2713">
                  <c:v>-3.7520000000000001E-10</c:v>
                </c:pt>
                <c:pt idx="2714">
                  <c:v>-3.7206999999999999E-10</c:v>
                </c:pt>
                <c:pt idx="2715">
                  <c:v>-3.6895E-10</c:v>
                </c:pt>
                <c:pt idx="2716">
                  <c:v>-3.6581999999999998E-10</c:v>
                </c:pt>
                <c:pt idx="2717">
                  <c:v>-3.627E-10</c:v>
                </c:pt>
                <c:pt idx="2718">
                  <c:v>-3.5956999999999998E-10</c:v>
                </c:pt>
                <c:pt idx="2719">
                  <c:v>-3.5644999999999999E-10</c:v>
                </c:pt>
                <c:pt idx="2720">
                  <c:v>-3.5331999999999998E-10</c:v>
                </c:pt>
                <c:pt idx="2721">
                  <c:v>-3.5019999999999999E-10</c:v>
                </c:pt>
                <c:pt idx="2722">
                  <c:v>-3.4707000000000002E-10</c:v>
                </c:pt>
                <c:pt idx="2723">
                  <c:v>-3.4394999999999999E-10</c:v>
                </c:pt>
                <c:pt idx="2724">
                  <c:v>-3.4082000000000002E-10</c:v>
                </c:pt>
                <c:pt idx="2725">
                  <c:v>-3.3769999999999998E-10</c:v>
                </c:pt>
                <c:pt idx="2726">
                  <c:v>-3.3457000000000001E-10</c:v>
                </c:pt>
                <c:pt idx="2727">
                  <c:v>-3.3144999999999998E-10</c:v>
                </c:pt>
                <c:pt idx="2728">
                  <c:v>-3.2832000000000001E-10</c:v>
                </c:pt>
                <c:pt idx="2729">
                  <c:v>-3.2520000000000002E-10</c:v>
                </c:pt>
                <c:pt idx="2730">
                  <c:v>-3.2207000000000001E-10</c:v>
                </c:pt>
                <c:pt idx="2731">
                  <c:v>-3.1895000000000002E-10</c:v>
                </c:pt>
                <c:pt idx="2732">
                  <c:v>-3.1582E-10</c:v>
                </c:pt>
                <c:pt idx="2733">
                  <c:v>-3.1270000000000002E-10</c:v>
                </c:pt>
                <c:pt idx="2734">
                  <c:v>-3.0957E-10</c:v>
                </c:pt>
                <c:pt idx="2735">
                  <c:v>-3.0645000000000001E-10</c:v>
                </c:pt>
                <c:pt idx="2736">
                  <c:v>-3.0331999999999999E-10</c:v>
                </c:pt>
                <c:pt idx="2737">
                  <c:v>-3.0020000000000001E-10</c:v>
                </c:pt>
                <c:pt idx="2738">
                  <c:v>-2.9706999999999999E-10</c:v>
                </c:pt>
                <c:pt idx="2739">
                  <c:v>-2.9395E-10</c:v>
                </c:pt>
                <c:pt idx="2740">
                  <c:v>-2.9081999999999998E-10</c:v>
                </c:pt>
                <c:pt idx="2741">
                  <c:v>-2.877E-10</c:v>
                </c:pt>
                <c:pt idx="2742">
                  <c:v>-2.8456999999999998E-10</c:v>
                </c:pt>
                <c:pt idx="2743">
                  <c:v>-2.8144999999999999E-10</c:v>
                </c:pt>
                <c:pt idx="2744">
                  <c:v>-2.7831999999999998E-10</c:v>
                </c:pt>
                <c:pt idx="2745">
                  <c:v>-2.7519999999999999E-10</c:v>
                </c:pt>
                <c:pt idx="2746">
                  <c:v>-2.7207000000000002E-10</c:v>
                </c:pt>
                <c:pt idx="2747">
                  <c:v>-2.6894999999999999E-10</c:v>
                </c:pt>
                <c:pt idx="2748">
                  <c:v>-2.6582000000000002E-10</c:v>
                </c:pt>
                <c:pt idx="2749">
                  <c:v>-2.6269999999999998E-10</c:v>
                </c:pt>
                <c:pt idx="2750">
                  <c:v>-2.5957000000000001E-10</c:v>
                </c:pt>
                <c:pt idx="2751">
                  <c:v>-2.5644999999999998E-10</c:v>
                </c:pt>
                <c:pt idx="2752">
                  <c:v>-2.5332000000000001E-10</c:v>
                </c:pt>
                <c:pt idx="2753">
                  <c:v>-2.5020000000000003E-10</c:v>
                </c:pt>
                <c:pt idx="2754">
                  <c:v>-2.4707000000000001E-10</c:v>
                </c:pt>
                <c:pt idx="2755">
                  <c:v>-2.4395000000000002E-10</c:v>
                </c:pt>
                <c:pt idx="2756">
                  <c:v>-2.4082E-10</c:v>
                </c:pt>
                <c:pt idx="2757">
                  <c:v>-2.3770000000000002E-10</c:v>
                </c:pt>
                <c:pt idx="2758">
                  <c:v>-2.3457E-10</c:v>
                </c:pt>
                <c:pt idx="2759">
                  <c:v>-2.3145000000000001E-10</c:v>
                </c:pt>
                <c:pt idx="2760">
                  <c:v>-2.2831999999999999E-10</c:v>
                </c:pt>
                <c:pt idx="2761">
                  <c:v>-2.2520000000000001E-10</c:v>
                </c:pt>
                <c:pt idx="2762">
                  <c:v>-2.2206999999999999E-10</c:v>
                </c:pt>
                <c:pt idx="2763">
                  <c:v>-2.1895E-10</c:v>
                </c:pt>
                <c:pt idx="2764">
                  <c:v>-2.1582000000000001E-10</c:v>
                </c:pt>
                <c:pt idx="2765">
                  <c:v>-2.127E-10</c:v>
                </c:pt>
                <c:pt idx="2766">
                  <c:v>-2.0957000000000001E-10</c:v>
                </c:pt>
                <c:pt idx="2767">
                  <c:v>-2.0645E-10</c:v>
                </c:pt>
                <c:pt idx="2768">
                  <c:v>-2.0332E-10</c:v>
                </c:pt>
                <c:pt idx="2769">
                  <c:v>-2.0019999999999999E-10</c:v>
                </c:pt>
                <c:pt idx="2770">
                  <c:v>-1.9707E-10</c:v>
                </c:pt>
                <c:pt idx="2771">
                  <c:v>-1.9395000000000001E-10</c:v>
                </c:pt>
                <c:pt idx="2772">
                  <c:v>-1.9081999999999999E-10</c:v>
                </c:pt>
                <c:pt idx="2773">
                  <c:v>-1.8770000000000001E-10</c:v>
                </c:pt>
                <c:pt idx="2774">
                  <c:v>-1.8456999999999999E-10</c:v>
                </c:pt>
                <c:pt idx="2775">
                  <c:v>-1.8145E-10</c:v>
                </c:pt>
                <c:pt idx="2776">
                  <c:v>-1.7832000000000001E-10</c:v>
                </c:pt>
                <c:pt idx="2777">
                  <c:v>-1.752E-10</c:v>
                </c:pt>
                <c:pt idx="2778">
                  <c:v>-1.7207000000000001E-10</c:v>
                </c:pt>
                <c:pt idx="2779">
                  <c:v>-1.6895E-10</c:v>
                </c:pt>
                <c:pt idx="2780">
                  <c:v>-1.6582E-10</c:v>
                </c:pt>
                <c:pt idx="2781">
                  <c:v>-1.6269999999999999E-10</c:v>
                </c:pt>
                <c:pt idx="2782">
                  <c:v>-1.5957E-10</c:v>
                </c:pt>
                <c:pt idx="2783">
                  <c:v>-1.5645000000000001E-10</c:v>
                </c:pt>
                <c:pt idx="2784">
                  <c:v>-1.5331999999999999E-10</c:v>
                </c:pt>
                <c:pt idx="2785">
                  <c:v>-1.5020000000000001E-10</c:v>
                </c:pt>
                <c:pt idx="2786">
                  <c:v>-1.4706999999999999E-10</c:v>
                </c:pt>
                <c:pt idx="2787">
                  <c:v>-1.4395E-10</c:v>
                </c:pt>
                <c:pt idx="2788">
                  <c:v>-1.4082000000000001E-10</c:v>
                </c:pt>
                <c:pt idx="2789">
                  <c:v>-1.377E-10</c:v>
                </c:pt>
                <c:pt idx="2790">
                  <c:v>-1.3457000000000001E-10</c:v>
                </c:pt>
                <c:pt idx="2791">
                  <c:v>-1.3145E-10</c:v>
                </c:pt>
                <c:pt idx="2792">
                  <c:v>-1.2832E-10</c:v>
                </c:pt>
                <c:pt idx="2793">
                  <c:v>-1.2519999999999999E-10</c:v>
                </c:pt>
                <c:pt idx="2794">
                  <c:v>-1.2207E-10</c:v>
                </c:pt>
                <c:pt idx="2795">
                  <c:v>-1.1894999999999999E-10</c:v>
                </c:pt>
                <c:pt idx="2796">
                  <c:v>-1.1581999999999999E-10</c:v>
                </c:pt>
                <c:pt idx="2797">
                  <c:v>-1.127E-10</c:v>
                </c:pt>
                <c:pt idx="2798">
                  <c:v>-1.0957E-10</c:v>
                </c:pt>
                <c:pt idx="2799">
                  <c:v>-1.0645E-10</c:v>
                </c:pt>
                <c:pt idx="2800">
                  <c:v>-1.0332E-10</c:v>
                </c:pt>
                <c:pt idx="2801">
                  <c:v>-1.002E-10</c:v>
                </c:pt>
                <c:pt idx="2802">
                  <c:v>-9.7069999999999994E-11</c:v>
                </c:pt>
                <c:pt idx="2803">
                  <c:v>-9.3949999999999996E-11</c:v>
                </c:pt>
                <c:pt idx="2804">
                  <c:v>-9.0820000000000003E-11</c:v>
                </c:pt>
                <c:pt idx="2805">
                  <c:v>-8.7700000000000005E-11</c:v>
                </c:pt>
                <c:pt idx="2806">
                  <c:v>-8.4569999999999999E-11</c:v>
                </c:pt>
                <c:pt idx="2807">
                  <c:v>-8.145E-11</c:v>
                </c:pt>
                <c:pt idx="2808">
                  <c:v>-7.8319999999999994E-11</c:v>
                </c:pt>
                <c:pt idx="2809">
                  <c:v>-7.5199999999999996E-11</c:v>
                </c:pt>
                <c:pt idx="2810">
                  <c:v>-7.2070000000000003E-11</c:v>
                </c:pt>
                <c:pt idx="2811">
                  <c:v>-6.8950000000000005E-11</c:v>
                </c:pt>
                <c:pt idx="2812">
                  <c:v>-6.5819999999999999E-11</c:v>
                </c:pt>
                <c:pt idx="2813">
                  <c:v>-6.2700000000000001E-11</c:v>
                </c:pt>
                <c:pt idx="2814">
                  <c:v>-5.9569999999999994E-11</c:v>
                </c:pt>
                <c:pt idx="2815">
                  <c:v>-5.6450000000000003E-11</c:v>
                </c:pt>
                <c:pt idx="2816">
                  <c:v>-5.3320000000000003E-11</c:v>
                </c:pt>
                <c:pt idx="2817">
                  <c:v>-5.0199999999999999E-11</c:v>
                </c:pt>
                <c:pt idx="2818">
                  <c:v>-4.7069999999999999E-11</c:v>
                </c:pt>
                <c:pt idx="2819">
                  <c:v>-4.3950000000000001E-11</c:v>
                </c:pt>
                <c:pt idx="2820">
                  <c:v>-4.0820000000000001E-11</c:v>
                </c:pt>
                <c:pt idx="2821">
                  <c:v>-3.7700000000000003E-11</c:v>
                </c:pt>
                <c:pt idx="2822">
                  <c:v>-3.4570000000000003E-11</c:v>
                </c:pt>
                <c:pt idx="2823">
                  <c:v>-3.1449999999999999E-11</c:v>
                </c:pt>
                <c:pt idx="2824">
                  <c:v>-2.8319999999999999E-11</c:v>
                </c:pt>
                <c:pt idx="2825">
                  <c:v>-2.5200000000000001E-11</c:v>
                </c:pt>
                <c:pt idx="2826">
                  <c:v>-2.2070000000000001E-11</c:v>
                </c:pt>
                <c:pt idx="2827">
                  <c:v>-1.895E-11</c:v>
                </c:pt>
                <c:pt idx="2828">
                  <c:v>-1.582E-11</c:v>
                </c:pt>
                <c:pt idx="2829">
                  <c:v>-1.27E-11</c:v>
                </c:pt>
                <c:pt idx="2830">
                  <c:v>-9.5700000000000006E-12</c:v>
                </c:pt>
                <c:pt idx="2831">
                  <c:v>-6.4500000000000002E-12</c:v>
                </c:pt>
                <c:pt idx="2832">
                  <c:v>-3.32E-12</c:v>
                </c:pt>
                <c:pt idx="2833">
                  <c:v>-2.0000000000000001E-13</c:v>
                </c:pt>
                <c:pt idx="2834">
                  <c:v>2.9299999999999998E-12</c:v>
                </c:pt>
                <c:pt idx="2835">
                  <c:v>6.0500000000000003E-12</c:v>
                </c:pt>
                <c:pt idx="2836">
                  <c:v>9.1799999999999993E-12</c:v>
                </c:pt>
                <c:pt idx="2837">
                  <c:v>1.23E-11</c:v>
                </c:pt>
                <c:pt idx="2838">
                  <c:v>1.5429999999999999E-11</c:v>
                </c:pt>
                <c:pt idx="2839">
                  <c:v>1.855E-11</c:v>
                </c:pt>
                <c:pt idx="2840">
                  <c:v>2.168E-11</c:v>
                </c:pt>
                <c:pt idx="2841">
                  <c:v>2.4800000000000001E-11</c:v>
                </c:pt>
                <c:pt idx="2842">
                  <c:v>2.7930000000000001E-11</c:v>
                </c:pt>
                <c:pt idx="2843">
                  <c:v>3.1049999999999999E-11</c:v>
                </c:pt>
                <c:pt idx="2844">
                  <c:v>3.4179999999999999E-11</c:v>
                </c:pt>
                <c:pt idx="2845">
                  <c:v>3.7300000000000003E-11</c:v>
                </c:pt>
                <c:pt idx="2846">
                  <c:v>4.0430000000000003E-11</c:v>
                </c:pt>
                <c:pt idx="2847">
                  <c:v>4.3550000000000001E-11</c:v>
                </c:pt>
                <c:pt idx="2848">
                  <c:v>4.6680000000000001E-11</c:v>
                </c:pt>
                <c:pt idx="2849">
                  <c:v>4.9799999999999999E-11</c:v>
                </c:pt>
                <c:pt idx="2850">
                  <c:v>5.2929999999999998E-11</c:v>
                </c:pt>
                <c:pt idx="2851">
                  <c:v>5.6050000000000003E-11</c:v>
                </c:pt>
                <c:pt idx="2852">
                  <c:v>5.9179999999999996E-11</c:v>
                </c:pt>
                <c:pt idx="2853">
                  <c:v>6.2299999999999994E-11</c:v>
                </c:pt>
                <c:pt idx="2854">
                  <c:v>6.543E-11</c:v>
                </c:pt>
                <c:pt idx="2855">
                  <c:v>6.8549999999999999E-11</c:v>
                </c:pt>
                <c:pt idx="2856">
                  <c:v>7.1680000000000005E-11</c:v>
                </c:pt>
                <c:pt idx="2857">
                  <c:v>7.4800000000000003E-11</c:v>
                </c:pt>
                <c:pt idx="2858">
                  <c:v>7.7929999999999996E-11</c:v>
                </c:pt>
                <c:pt idx="2859">
                  <c:v>8.1049999999999994E-11</c:v>
                </c:pt>
                <c:pt idx="2860">
                  <c:v>8.418E-11</c:v>
                </c:pt>
                <c:pt idx="2861">
                  <c:v>8.7299999999999998E-11</c:v>
                </c:pt>
                <c:pt idx="2862">
                  <c:v>9.0430000000000005E-11</c:v>
                </c:pt>
                <c:pt idx="2863">
                  <c:v>9.3550000000000003E-11</c:v>
                </c:pt>
                <c:pt idx="2864">
                  <c:v>9.6679999999999996E-11</c:v>
                </c:pt>
                <c:pt idx="2865">
                  <c:v>9.9799999999999994E-11</c:v>
                </c:pt>
                <c:pt idx="2866">
                  <c:v>1.0293E-10</c:v>
                </c:pt>
                <c:pt idx="2867">
                  <c:v>1.0605E-10</c:v>
                </c:pt>
                <c:pt idx="2868">
                  <c:v>1.0918E-10</c:v>
                </c:pt>
                <c:pt idx="2869">
                  <c:v>1.123E-10</c:v>
                </c:pt>
                <c:pt idx="2870">
                  <c:v>1.1543E-10</c:v>
                </c:pt>
                <c:pt idx="2871">
                  <c:v>1.1854999999999999E-10</c:v>
                </c:pt>
                <c:pt idx="2872">
                  <c:v>1.2167999999999999E-10</c:v>
                </c:pt>
                <c:pt idx="2873">
                  <c:v>1.248E-10</c:v>
                </c:pt>
                <c:pt idx="2874">
                  <c:v>1.2792999999999999E-10</c:v>
                </c:pt>
                <c:pt idx="2875">
                  <c:v>1.3105E-10</c:v>
                </c:pt>
                <c:pt idx="2876">
                  <c:v>1.3418E-10</c:v>
                </c:pt>
                <c:pt idx="2877">
                  <c:v>1.3730000000000001E-10</c:v>
                </c:pt>
                <c:pt idx="2878">
                  <c:v>1.4043E-10</c:v>
                </c:pt>
                <c:pt idx="2879">
                  <c:v>1.4355000000000001E-10</c:v>
                </c:pt>
                <c:pt idx="2880">
                  <c:v>1.4668E-10</c:v>
                </c:pt>
                <c:pt idx="2881">
                  <c:v>1.4979999999999999E-10</c:v>
                </c:pt>
                <c:pt idx="2882">
                  <c:v>1.5293000000000001E-10</c:v>
                </c:pt>
                <c:pt idx="2883">
                  <c:v>1.5604999999999999E-10</c:v>
                </c:pt>
                <c:pt idx="2884">
                  <c:v>1.5918000000000001E-10</c:v>
                </c:pt>
                <c:pt idx="2885">
                  <c:v>1.623E-10</c:v>
                </c:pt>
                <c:pt idx="2886">
                  <c:v>1.6542999999999999E-10</c:v>
                </c:pt>
                <c:pt idx="2887">
                  <c:v>1.6855E-10</c:v>
                </c:pt>
                <c:pt idx="2888">
                  <c:v>1.7168E-10</c:v>
                </c:pt>
                <c:pt idx="2889">
                  <c:v>1.7480000000000001E-10</c:v>
                </c:pt>
                <c:pt idx="2890">
                  <c:v>1.7793E-10</c:v>
                </c:pt>
                <c:pt idx="2891">
                  <c:v>1.8105000000000001E-10</c:v>
                </c:pt>
                <c:pt idx="2892">
                  <c:v>1.8418E-10</c:v>
                </c:pt>
                <c:pt idx="2893">
                  <c:v>1.8729999999999999E-10</c:v>
                </c:pt>
                <c:pt idx="2894">
                  <c:v>1.9043000000000001E-10</c:v>
                </c:pt>
                <c:pt idx="2895">
                  <c:v>1.9354999999999999E-10</c:v>
                </c:pt>
                <c:pt idx="2896">
                  <c:v>1.9668000000000001E-10</c:v>
                </c:pt>
                <c:pt idx="2897">
                  <c:v>1.998E-10</c:v>
                </c:pt>
                <c:pt idx="2898">
                  <c:v>2.0292999999999999E-10</c:v>
                </c:pt>
                <c:pt idx="2899">
                  <c:v>2.0605E-10</c:v>
                </c:pt>
                <c:pt idx="2900">
                  <c:v>2.0918E-10</c:v>
                </c:pt>
                <c:pt idx="2901">
                  <c:v>2.1230000000000001E-10</c:v>
                </c:pt>
                <c:pt idx="2902">
                  <c:v>2.1543E-10</c:v>
                </c:pt>
                <c:pt idx="2903">
                  <c:v>2.1855000000000001E-10</c:v>
                </c:pt>
                <c:pt idx="2904">
                  <c:v>2.2168E-10</c:v>
                </c:pt>
                <c:pt idx="2905">
                  <c:v>2.2479999999999999E-10</c:v>
                </c:pt>
                <c:pt idx="2906">
                  <c:v>2.2793000000000001E-10</c:v>
                </c:pt>
                <c:pt idx="2907">
                  <c:v>2.3104999999999999E-10</c:v>
                </c:pt>
                <c:pt idx="2908">
                  <c:v>2.3418000000000001E-10</c:v>
                </c:pt>
                <c:pt idx="2909">
                  <c:v>2.373E-10</c:v>
                </c:pt>
                <c:pt idx="2910">
                  <c:v>2.4043000000000002E-10</c:v>
                </c:pt>
                <c:pt idx="2911">
                  <c:v>2.4355E-10</c:v>
                </c:pt>
                <c:pt idx="2912">
                  <c:v>2.4668000000000002E-10</c:v>
                </c:pt>
                <c:pt idx="2913">
                  <c:v>2.4980000000000001E-10</c:v>
                </c:pt>
                <c:pt idx="2914">
                  <c:v>2.5293000000000003E-10</c:v>
                </c:pt>
                <c:pt idx="2915">
                  <c:v>2.5605000000000001E-10</c:v>
                </c:pt>
                <c:pt idx="2916">
                  <c:v>2.5917999999999998E-10</c:v>
                </c:pt>
                <c:pt idx="2917">
                  <c:v>2.6230000000000001E-10</c:v>
                </c:pt>
                <c:pt idx="2918">
                  <c:v>2.6542999999999998E-10</c:v>
                </c:pt>
                <c:pt idx="2919">
                  <c:v>2.6855000000000002E-10</c:v>
                </c:pt>
                <c:pt idx="2920">
                  <c:v>2.7167999999999999E-10</c:v>
                </c:pt>
                <c:pt idx="2921">
                  <c:v>2.7480000000000002E-10</c:v>
                </c:pt>
                <c:pt idx="2922">
                  <c:v>2.7792999999999999E-10</c:v>
                </c:pt>
                <c:pt idx="2923">
                  <c:v>2.8104999999999998E-10</c:v>
                </c:pt>
                <c:pt idx="2924">
                  <c:v>2.8417999999999999E-10</c:v>
                </c:pt>
                <c:pt idx="2925">
                  <c:v>2.8729999999999998E-10</c:v>
                </c:pt>
                <c:pt idx="2926">
                  <c:v>2.9043E-10</c:v>
                </c:pt>
                <c:pt idx="2927">
                  <c:v>2.9354999999999998E-10</c:v>
                </c:pt>
                <c:pt idx="2928">
                  <c:v>2.9668E-10</c:v>
                </c:pt>
                <c:pt idx="2929">
                  <c:v>2.9979999999999999E-10</c:v>
                </c:pt>
                <c:pt idx="2930">
                  <c:v>3.0293000000000001E-10</c:v>
                </c:pt>
                <c:pt idx="2931">
                  <c:v>3.0604999999999999E-10</c:v>
                </c:pt>
                <c:pt idx="2932">
                  <c:v>3.0918000000000001E-10</c:v>
                </c:pt>
                <c:pt idx="2933">
                  <c:v>3.123E-10</c:v>
                </c:pt>
                <c:pt idx="2934">
                  <c:v>3.1543000000000002E-10</c:v>
                </c:pt>
                <c:pt idx="2935">
                  <c:v>3.1855E-10</c:v>
                </c:pt>
                <c:pt idx="2936">
                  <c:v>3.2168000000000002E-10</c:v>
                </c:pt>
                <c:pt idx="2937">
                  <c:v>3.2480000000000001E-10</c:v>
                </c:pt>
                <c:pt idx="2938">
                  <c:v>3.2793000000000002E-10</c:v>
                </c:pt>
                <c:pt idx="2939">
                  <c:v>3.3105000000000001E-10</c:v>
                </c:pt>
                <c:pt idx="2940">
                  <c:v>3.3417999999999998E-10</c:v>
                </c:pt>
                <c:pt idx="2941">
                  <c:v>3.3730000000000001E-10</c:v>
                </c:pt>
                <c:pt idx="2942">
                  <c:v>3.4042999999999998E-10</c:v>
                </c:pt>
                <c:pt idx="2943">
                  <c:v>3.4355000000000002E-10</c:v>
                </c:pt>
                <c:pt idx="2944">
                  <c:v>3.4667999999999999E-10</c:v>
                </c:pt>
                <c:pt idx="2945">
                  <c:v>3.4980000000000002E-10</c:v>
                </c:pt>
                <c:pt idx="2946">
                  <c:v>3.5292999999999999E-10</c:v>
                </c:pt>
                <c:pt idx="2947">
                  <c:v>3.5604999999999998E-10</c:v>
                </c:pt>
                <c:pt idx="2948">
                  <c:v>3.5917999999999999E-10</c:v>
                </c:pt>
                <c:pt idx="2949">
                  <c:v>3.6229999999999998E-10</c:v>
                </c:pt>
                <c:pt idx="2950">
                  <c:v>3.6543E-10</c:v>
                </c:pt>
                <c:pt idx="2951">
                  <c:v>3.6854999999999998E-10</c:v>
                </c:pt>
                <c:pt idx="2952">
                  <c:v>3.7168E-10</c:v>
                </c:pt>
                <c:pt idx="2953">
                  <c:v>3.7479999999999999E-10</c:v>
                </c:pt>
                <c:pt idx="2954">
                  <c:v>3.7793000000000001E-10</c:v>
                </c:pt>
                <c:pt idx="2955">
                  <c:v>3.8104999999999999E-10</c:v>
                </c:pt>
                <c:pt idx="2956">
                  <c:v>3.8418000000000001E-10</c:v>
                </c:pt>
                <c:pt idx="2957">
                  <c:v>3.873E-10</c:v>
                </c:pt>
                <c:pt idx="2958">
                  <c:v>3.9043000000000002E-10</c:v>
                </c:pt>
                <c:pt idx="2959">
                  <c:v>3.9355E-10</c:v>
                </c:pt>
                <c:pt idx="2960">
                  <c:v>3.9668000000000002E-10</c:v>
                </c:pt>
                <c:pt idx="2961">
                  <c:v>3.998E-10</c:v>
                </c:pt>
                <c:pt idx="2962">
                  <c:v>4.0293000000000002E-10</c:v>
                </c:pt>
                <c:pt idx="2963">
                  <c:v>4.0605000000000001E-10</c:v>
                </c:pt>
                <c:pt idx="2964">
                  <c:v>4.0917999999999998E-10</c:v>
                </c:pt>
                <c:pt idx="2965">
                  <c:v>4.1230000000000001E-10</c:v>
                </c:pt>
                <c:pt idx="2966">
                  <c:v>4.1542999999999998E-10</c:v>
                </c:pt>
                <c:pt idx="2967">
                  <c:v>4.1855000000000002E-10</c:v>
                </c:pt>
                <c:pt idx="2968">
                  <c:v>4.2167999999999999E-10</c:v>
                </c:pt>
                <c:pt idx="2969">
                  <c:v>4.2480000000000002E-10</c:v>
                </c:pt>
                <c:pt idx="2970">
                  <c:v>4.2792999999999999E-10</c:v>
                </c:pt>
                <c:pt idx="2971">
                  <c:v>4.3104999999999997E-10</c:v>
                </c:pt>
                <c:pt idx="2972">
                  <c:v>4.3417999999999999E-10</c:v>
                </c:pt>
                <c:pt idx="2973">
                  <c:v>4.3729999999999998E-10</c:v>
                </c:pt>
                <c:pt idx="2974">
                  <c:v>4.4043E-10</c:v>
                </c:pt>
                <c:pt idx="2975">
                  <c:v>4.4354999999999998E-10</c:v>
                </c:pt>
                <c:pt idx="2976">
                  <c:v>4.4668E-10</c:v>
                </c:pt>
                <c:pt idx="2977">
                  <c:v>4.4979999999999999E-10</c:v>
                </c:pt>
                <c:pt idx="2978">
                  <c:v>4.5293000000000001E-10</c:v>
                </c:pt>
                <c:pt idx="2979">
                  <c:v>4.5604999999999999E-10</c:v>
                </c:pt>
                <c:pt idx="2980">
                  <c:v>4.5918000000000001E-10</c:v>
                </c:pt>
                <c:pt idx="2981">
                  <c:v>4.623E-10</c:v>
                </c:pt>
                <c:pt idx="2982">
                  <c:v>4.6543000000000002E-10</c:v>
                </c:pt>
                <c:pt idx="2983">
                  <c:v>4.6855E-10</c:v>
                </c:pt>
                <c:pt idx="2984">
                  <c:v>4.7167999999999997E-10</c:v>
                </c:pt>
                <c:pt idx="2985">
                  <c:v>4.7479999999999995E-10</c:v>
                </c:pt>
                <c:pt idx="2986">
                  <c:v>4.7793000000000002E-10</c:v>
                </c:pt>
                <c:pt idx="2987">
                  <c:v>4.8105000000000001E-10</c:v>
                </c:pt>
                <c:pt idx="2988">
                  <c:v>4.8417999999999998E-10</c:v>
                </c:pt>
                <c:pt idx="2989">
                  <c:v>4.8729999999999996E-10</c:v>
                </c:pt>
                <c:pt idx="2990">
                  <c:v>4.9043000000000003E-10</c:v>
                </c:pt>
                <c:pt idx="2991">
                  <c:v>4.9355000000000002E-10</c:v>
                </c:pt>
                <c:pt idx="2992">
                  <c:v>4.9667999999999998E-10</c:v>
                </c:pt>
                <c:pt idx="2993">
                  <c:v>4.9979999999999997E-10</c:v>
                </c:pt>
                <c:pt idx="2994">
                  <c:v>5.0293000000000004E-10</c:v>
                </c:pt>
                <c:pt idx="2995">
                  <c:v>5.0605000000000003E-10</c:v>
                </c:pt>
                <c:pt idx="2996">
                  <c:v>5.0917999999999999E-10</c:v>
                </c:pt>
                <c:pt idx="2997">
                  <c:v>5.1229999999999998E-10</c:v>
                </c:pt>
                <c:pt idx="2998">
                  <c:v>5.1543000000000005E-10</c:v>
                </c:pt>
                <c:pt idx="2999">
                  <c:v>5.1855000000000003E-10</c:v>
                </c:pt>
                <c:pt idx="3000">
                  <c:v>5.2168E-10</c:v>
                </c:pt>
                <c:pt idx="3001">
                  <c:v>5.2479999999999999E-10</c:v>
                </c:pt>
                <c:pt idx="3002">
                  <c:v>5.2792999999999995E-10</c:v>
                </c:pt>
                <c:pt idx="3003">
                  <c:v>5.3105000000000004E-10</c:v>
                </c:pt>
                <c:pt idx="3004">
                  <c:v>5.3418000000000001E-10</c:v>
                </c:pt>
                <c:pt idx="3005">
                  <c:v>5.373E-10</c:v>
                </c:pt>
                <c:pt idx="3006">
                  <c:v>5.4042999999999996E-10</c:v>
                </c:pt>
                <c:pt idx="3007">
                  <c:v>5.4355000000000005E-10</c:v>
                </c:pt>
                <c:pt idx="3008">
                  <c:v>5.4668000000000002E-10</c:v>
                </c:pt>
                <c:pt idx="3009">
                  <c:v>5.498E-10</c:v>
                </c:pt>
                <c:pt idx="3010">
                  <c:v>5.5292999999999997E-10</c:v>
                </c:pt>
                <c:pt idx="3011">
                  <c:v>5.5604999999999996E-10</c:v>
                </c:pt>
                <c:pt idx="3012">
                  <c:v>5.5918000000000003E-10</c:v>
                </c:pt>
                <c:pt idx="3013">
                  <c:v>5.6230000000000001E-10</c:v>
                </c:pt>
                <c:pt idx="3014">
                  <c:v>5.6542999999999998E-10</c:v>
                </c:pt>
                <c:pt idx="3015">
                  <c:v>5.6854999999999997E-10</c:v>
                </c:pt>
                <c:pt idx="3016">
                  <c:v>5.7168000000000004E-10</c:v>
                </c:pt>
                <c:pt idx="3017">
                  <c:v>5.7480000000000002E-10</c:v>
                </c:pt>
                <c:pt idx="3018">
                  <c:v>5.7792999999999999E-10</c:v>
                </c:pt>
                <c:pt idx="3019">
                  <c:v>5.8104999999999997E-10</c:v>
                </c:pt>
                <c:pt idx="3020">
                  <c:v>5.8418000000000004E-10</c:v>
                </c:pt>
                <c:pt idx="3021">
                  <c:v>5.8730000000000003E-10</c:v>
                </c:pt>
                <c:pt idx="3022">
                  <c:v>5.9043E-10</c:v>
                </c:pt>
                <c:pt idx="3023">
                  <c:v>5.9354999999999998E-10</c:v>
                </c:pt>
                <c:pt idx="3024">
                  <c:v>5.9667999999999995E-10</c:v>
                </c:pt>
                <c:pt idx="3025">
                  <c:v>5.9980000000000004E-10</c:v>
                </c:pt>
                <c:pt idx="3026">
                  <c:v>6.0293000000000001E-10</c:v>
                </c:pt>
                <c:pt idx="3027">
                  <c:v>6.0604999999999999E-10</c:v>
                </c:pt>
                <c:pt idx="3028">
                  <c:v>6.0917999999999996E-10</c:v>
                </c:pt>
                <c:pt idx="3029">
                  <c:v>6.1230000000000005E-10</c:v>
                </c:pt>
                <c:pt idx="3030">
                  <c:v>6.1543000000000001E-10</c:v>
                </c:pt>
                <c:pt idx="3031">
                  <c:v>6.1855E-10</c:v>
                </c:pt>
                <c:pt idx="3032">
                  <c:v>6.2167999999999997E-10</c:v>
                </c:pt>
                <c:pt idx="3033">
                  <c:v>6.2479999999999995E-10</c:v>
                </c:pt>
                <c:pt idx="3034">
                  <c:v>6.2793000000000002E-10</c:v>
                </c:pt>
                <c:pt idx="3035">
                  <c:v>6.3105000000000001E-10</c:v>
                </c:pt>
                <c:pt idx="3036">
                  <c:v>6.3417999999999998E-10</c:v>
                </c:pt>
                <c:pt idx="3037">
                  <c:v>6.3729999999999996E-10</c:v>
                </c:pt>
                <c:pt idx="3038">
                  <c:v>6.4043000000000003E-10</c:v>
                </c:pt>
                <c:pt idx="3039">
                  <c:v>6.4355000000000002E-10</c:v>
                </c:pt>
                <c:pt idx="3040">
                  <c:v>6.4667999999999998E-10</c:v>
                </c:pt>
                <c:pt idx="3041">
                  <c:v>6.4979999999999997E-10</c:v>
                </c:pt>
                <c:pt idx="3042">
                  <c:v>6.5293000000000004E-10</c:v>
                </c:pt>
                <c:pt idx="3043">
                  <c:v>6.5605000000000002E-10</c:v>
                </c:pt>
                <c:pt idx="3044">
                  <c:v>6.5917999999999999E-10</c:v>
                </c:pt>
                <c:pt idx="3045">
                  <c:v>6.6229999999999998E-10</c:v>
                </c:pt>
                <c:pt idx="3046">
                  <c:v>6.6543000000000005E-10</c:v>
                </c:pt>
                <c:pt idx="3047">
                  <c:v>6.6855000000000003E-10</c:v>
                </c:pt>
                <c:pt idx="3048">
                  <c:v>6.7168E-10</c:v>
                </c:pt>
                <c:pt idx="3049">
                  <c:v>6.7479999999999999E-10</c:v>
                </c:pt>
                <c:pt idx="3050">
                  <c:v>6.7792999999999995E-10</c:v>
                </c:pt>
                <c:pt idx="3051">
                  <c:v>6.8105000000000004E-10</c:v>
                </c:pt>
                <c:pt idx="3052">
                  <c:v>6.8418000000000001E-10</c:v>
                </c:pt>
                <c:pt idx="3053">
                  <c:v>6.8729999999999999E-10</c:v>
                </c:pt>
                <c:pt idx="3054">
                  <c:v>6.9042999999999996E-10</c:v>
                </c:pt>
                <c:pt idx="3055">
                  <c:v>6.9355000000000005E-10</c:v>
                </c:pt>
                <c:pt idx="3056">
                  <c:v>6.9668000000000002E-10</c:v>
                </c:pt>
                <c:pt idx="3057">
                  <c:v>6.998E-10</c:v>
                </c:pt>
                <c:pt idx="3058">
                  <c:v>7.0292999999999997E-10</c:v>
                </c:pt>
                <c:pt idx="3059">
                  <c:v>7.0604999999999996E-10</c:v>
                </c:pt>
                <c:pt idx="3060">
                  <c:v>7.0918000000000003E-10</c:v>
                </c:pt>
                <c:pt idx="3061">
                  <c:v>7.1230000000000001E-10</c:v>
                </c:pt>
                <c:pt idx="3062">
                  <c:v>7.1542999999999998E-10</c:v>
                </c:pt>
                <c:pt idx="3063">
                  <c:v>7.1854999999999996E-10</c:v>
                </c:pt>
                <c:pt idx="3064">
                  <c:v>7.2168000000000003E-10</c:v>
                </c:pt>
                <c:pt idx="3065">
                  <c:v>7.2480000000000002E-10</c:v>
                </c:pt>
                <c:pt idx="3066">
                  <c:v>7.2792999999999999E-10</c:v>
                </c:pt>
                <c:pt idx="3067">
                  <c:v>7.3104999999999997E-10</c:v>
                </c:pt>
                <c:pt idx="3068">
                  <c:v>7.3418000000000004E-10</c:v>
                </c:pt>
                <c:pt idx="3069">
                  <c:v>7.3730000000000003E-10</c:v>
                </c:pt>
                <c:pt idx="3070">
                  <c:v>7.4043E-10</c:v>
                </c:pt>
                <c:pt idx="3071">
                  <c:v>7.4354999999999998E-10</c:v>
                </c:pt>
                <c:pt idx="3072">
                  <c:v>7.4667999999999995E-10</c:v>
                </c:pt>
                <c:pt idx="3073">
                  <c:v>7.4980000000000004E-10</c:v>
                </c:pt>
                <c:pt idx="3074">
                  <c:v>7.5293E-10</c:v>
                </c:pt>
                <c:pt idx="3075">
                  <c:v>7.5604999999999999E-10</c:v>
                </c:pt>
                <c:pt idx="3076">
                  <c:v>7.5917999999999996E-10</c:v>
                </c:pt>
                <c:pt idx="3077">
                  <c:v>7.6230000000000005E-10</c:v>
                </c:pt>
                <c:pt idx="3078">
                  <c:v>7.6543000000000001E-10</c:v>
                </c:pt>
                <c:pt idx="3079">
                  <c:v>7.6855E-10</c:v>
                </c:pt>
                <c:pt idx="3080">
                  <c:v>7.7167999999999997E-10</c:v>
                </c:pt>
                <c:pt idx="3081">
                  <c:v>7.7479999999999995E-10</c:v>
                </c:pt>
                <c:pt idx="3082">
                  <c:v>7.7793000000000002E-10</c:v>
                </c:pt>
                <c:pt idx="3083">
                  <c:v>7.8105000000000001E-10</c:v>
                </c:pt>
                <c:pt idx="3084">
                  <c:v>7.8417999999999997E-10</c:v>
                </c:pt>
                <c:pt idx="3085">
                  <c:v>7.8729999999999996E-10</c:v>
                </c:pt>
                <c:pt idx="3086">
                  <c:v>7.9043000000000003E-10</c:v>
                </c:pt>
                <c:pt idx="3087">
                  <c:v>7.9355000000000002E-10</c:v>
                </c:pt>
                <c:pt idx="3088">
                  <c:v>7.9667999999999998E-10</c:v>
                </c:pt>
                <c:pt idx="3089">
                  <c:v>7.9979999999999997E-10</c:v>
                </c:pt>
                <c:pt idx="3090">
                  <c:v>8.0293000000000004E-10</c:v>
                </c:pt>
                <c:pt idx="3091">
                  <c:v>8.0605000000000002E-10</c:v>
                </c:pt>
                <c:pt idx="3092">
                  <c:v>8.0917999999999999E-10</c:v>
                </c:pt>
                <c:pt idx="3093">
                  <c:v>8.1229999999999998E-10</c:v>
                </c:pt>
                <c:pt idx="3094">
                  <c:v>8.1543000000000005E-10</c:v>
                </c:pt>
                <c:pt idx="3095">
                  <c:v>8.1855000000000003E-10</c:v>
                </c:pt>
                <c:pt idx="3096">
                  <c:v>8.2168E-10</c:v>
                </c:pt>
                <c:pt idx="3097">
                  <c:v>8.2479999999999998E-10</c:v>
                </c:pt>
                <c:pt idx="3098">
                  <c:v>8.2792999999999995E-10</c:v>
                </c:pt>
                <c:pt idx="3099">
                  <c:v>8.3105000000000004E-10</c:v>
                </c:pt>
                <c:pt idx="3100">
                  <c:v>8.3418000000000001E-10</c:v>
                </c:pt>
                <c:pt idx="3101">
                  <c:v>8.3729999999999999E-10</c:v>
                </c:pt>
                <c:pt idx="3102">
                  <c:v>8.4042999999999996E-10</c:v>
                </c:pt>
                <c:pt idx="3103">
                  <c:v>8.4355000000000005E-10</c:v>
                </c:pt>
                <c:pt idx="3104">
                  <c:v>8.4668000000000002E-10</c:v>
                </c:pt>
                <c:pt idx="3105">
                  <c:v>8.498E-10</c:v>
                </c:pt>
                <c:pt idx="3106">
                  <c:v>8.5292999999999997E-10</c:v>
                </c:pt>
                <c:pt idx="3107">
                  <c:v>8.5604999999999995E-10</c:v>
                </c:pt>
                <c:pt idx="3108">
                  <c:v>8.5918000000000003E-10</c:v>
                </c:pt>
                <c:pt idx="3109">
                  <c:v>8.6230000000000001E-10</c:v>
                </c:pt>
                <c:pt idx="3110">
                  <c:v>8.6542999999999998E-10</c:v>
                </c:pt>
                <c:pt idx="3111">
                  <c:v>8.6854999999999996E-10</c:v>
                </c:pt>
                <c:pt idx="3112">
                  <c:v>8.7168000000000003E-10</c:v>
                </c:pt>
                <c:pt idx="3113">
                  <c:v>8.7480000000000002E-10</c:v>
                </c:pt>
                <c:pt idx="3114">
                  <c:v>8.7792999999999999E-10</c:v>
                </c:pt>
                <c:pt idx="3115">
                  <c:v>8.8104999999999997E-10</c:v>
                </c:pt>
                <c:pt idx="3116">
                  <c:v>8.8418000000000004E-10</c:v>
                </c:pt>
                <c:pt idx="3117">
                  <c:v>8.8730000000000003E-10</c:v>
                </c:pt>
                <c:pt idx="3118">
                  <c:v>8.9043E-10</c:v>
                </c:pt>
                <c:pt idx="3119">
                  <c:v>8.9354999999999998E-10</c:v>
                </c:pt>
                <c:pt idx="3120">
                  <c:v>8.9668000000000005E-10</c:v>
                </c:pt>
                <c:pt idx="3121">
                  <c:v>8.9980000000000004E-10</c:v>
                </c:pt>
                <c:pt idx="3122">
                  <c:v>9.0293E-10</c:v>
                </c:pt>
                <c:pt idx="3123">
                  <c:v>9.0604999999999999E-10</c:v>
                </c:pt>
                <c:pt idx="3124">
                  <c:v>9.0917999999999996E-10</c:v>
                </c:pt>
                <c:pt idx="3125">
                  <c:v>9.1230000000000004E-10</c:v>
                </c:pt>
                <c:pt idx="3126">
                  <c:v>9.1543000000000001E-10</c:v>
                </c:pt>
                <c:pt idx="3127">
                  <c:v>9.1855E-10</c:v>
                </c:pt>
                <c:pt idx="3128">
                  <c:v>9.2167999999999996E-10</c:v>
                </c:pt>
                <c:pt idx="3129">
                  <c:v>9.2479999999999995E-10</c:v>
                </c:pt>
                <c:pt idx="3130">
                  <c:v>9.2793000000000002E-10</c:v>
                </c:pt>
                <c:pt idx="3131">
                  <c:v>9.3105000000000001E-10</c:v>
                </c:pt>
                <c:pt idx="3132">
                  <c:v>9.3417999999999997E-10</c:v>
                </c:pt>
                <c:pt idx="3133">
                  <c:v>9.3730000000000006E-10</c:v>
                </c:pt>
                <c:pt idx="3134">
                  <c:v>9.4043000000000003E-10</c:v>
                </c:pt>
                <c:pt idx="3135">
                  <c:v>9.4354999999999991E-10</c:v>
                </c:pt>
                <c:pt idx="3136">
                  <c:v>9.4668000000000009E-10</c:v>
                </c:pt>
                <c:pt idx="3137">
                  <c:v>9.4979999999999997E-10</c:v>
                </c:pt>
                <c:pt idx="3138">
                  <c:v>9.5292999999999993E-10</c:v>
                </c:pt>
                <c:pt idx="3139">
                  <c:v>9.5605000000000002E-10</c:v>
                </c:pt>
                <c:pt idx="3140">
                  <c:v>9.5917999999999999E-10</c:v>
                </c:pt>
                <c:pt idx="3141">
                  <c:v>9.6230000000000008E-10</c:v>
                </c:pt>
                <c:pt idx="3142">
                  <c:v>9.6543000000000005E-10</c:v>
                </c:pt>
                <c:pt idx="3143">
                  <c:v>9.6854999999999993E-10</c:v>
                </c:pt>
                <c:pt idx="3144">
                  <c:v>9.716800000000001E-10</c:v>
                </c:pt>
                <c:pt idx="3145">
                  <c:v>9.7479999999999998E-10</c:v>
                </c:pt>
                <c:pt idx="3146">
                  <c:v>9.7792999999999995E-10</c:v>
                </c:pt>
                <c:pt idx="3147">
                  <c:v>9.8105000000000004E-10</c:v>
                </c:pt>
                <c:pt idx="3148">
                  <c:v>9.8418000000000001E-10</c:v>
                </c:pt>
                <c:pt idx="3149">
                  <c:v>9.873000000000001E-10</c:v>
                </c:pt>
                <c:pt idx="3150">
                  <c:v>9.9043000000000006E-10</c:v>
                </c:pt>
                <c:pt idx="3151">
                  <c:v>9.9354999999999994E-10</c:v>
                </c:pt>
                <c:pt idx="3152">
                  <c:v>9.9667999999999991E-10</c:v>
                </c:pt>
                <c:pt idx="3153">
                  <c:v>9.998E-10</c:v>
                </c:pt>
                <c:pt idx="3154">
                  <c:v>1.00293E-9</c:v>
                </c:pt>
                <c:pt idx="3155">
                  <c:v>1.0060500000000001E-9</c:v>
                </c:pt>
                <c:pt idx="3156">
                  <c:v>1.00918E-9</c:v>
                </c:pt>
                <c:pt idx="3157">
                  <c:v>1.0122999999999999E-9</c:v>
                </c:pt>
                <c:pt idx="3158">
                  <c:v>1.0154300000000001E-9</c:v>
                </c:pt>
                <c:pt idx="3159">
                  <c:v>1.01855E-9</c:v>
                </c:pt>
                <c:pt idx="3160">
                  <c:v>1.0216799999999999E-9</c:v>
                </c:pt>
                <c:pt idx="3161">
                  <c:v>1.0248E-9</c:v>
                </c:pt>
                <c:pt idx="3162">
                  <c:v>1.02793E-9</c:v>
                </c:pt>
                <c:pt idx="3163">
                  <c:v>1.0310500000000001E-9</c:v>
                </c:pt>
                <c:pt idx="3164">
                  <c:v>1.03418E-9</c:v>
                </c:pt>
                <c:pt idx="3165">
                  <c:v>1.0372999999999999E-9</c:v>
                </c:pt>
                <c:pt idx="3166">
                  <c:v>1.0404300000000001E-9</c:v>
                </c:pt>
                <c:pt idx="3167">
                  <c:v>1.04355E-9</c:v>
                </c:pt>
                <c:pt idx="3168">
                  <c:v>1.0466799999999999E-9</c:v>
                </c:pt>
                <c:pt idx="3169">
                  <c:v>1.0498E-9</c:v>
                </c:pt>
                <c:pt idx="3170">
                  <c:v>1.05293E-9</c:v>
                </c:pt>
                <c:pt idx="3171">
                  <c:v>1.0560500000000001E-9</c:v>
                </c:pt>
                <c:pt idx="3172">
                  <c:v>1.0591800000000001E-9</c:v>
                </c:pt>
                <c:pt idx="3173">
                  <c:v>1.0622999999999999E-9</c:v>
                </c:pt>
                <c:pt idx="3174">
                  <c:v>1.0654299999999999E-9</c:v>
                </c:pt>
                <c:pt idx="3175">
                  <c:v>1.06855E-9</c:v>
                </c:pt>
                <c:pt idx="3176">
                  <c:v>1.07168E-9</c:v>
                </c:pt>
                <c:pt idx="3177">
                  <c:v>1.0748000000000001E-9</c:v>
                </c:pt>
                <c:pt idx="3178">
                  <c:v>1.07793E-9</c:v>
                </c:pt>
                <c:pt idx="3179">
                  <c:v>1.0810499999999999E-9</c:v>
                </c:pt>
                <c:pt idx="3180">
                  <c:v>1.0841800000000001E-9</c:v>
                </c:pt>
                <c:pt idx="3181">
                  <c:v>1.0873E-9</c:v>
                </c:pt>
                <c:pt idx="3182">
                  <c:v>1.0904299999999999E-9</c:v>
                </c:pt>
                <c:pt idx="3183">
                  <c:v>1.09355E-9</c:v>
                </c:pt>
                <c:pt idx="3184">
                  <c:v>1.09668E-9</c:v>
                </c:pt>
                <c:pt idx="3185">
                  <c:v>1.0998000000000001E-9</c:v>
                </c:pt>
                <c:pt idx="3186">
                  <c:v>1.10293E-9</c:v>
                </c:pt>
                <c:pt idx="3187">
                  <c:v>1.1060499999999999E-9</c:v>
                </c:pt>
                <c:pt idx="3188">
                  <c:v>1.1091800000000001E-9</c:v>
                </c:pt>
                <c:pt idx="3189">
                  <c:v>1.1123E-9</c:v>
                </c:pt>
                <c:pt idx="3190">
                  <c:v>1.1154299999999999E-9</c:v>
                </c:pt>
                <c:pt idx="3191">
                  <c:v>1.11855E-9</c:v>
                </c:pt>
                <c:pt idx="3192">
                  <c:v>1.12168E-9</c:v>
                </c:pt>
                <c:pt idx="3193">
                  <c:v>1.1248000000000001E-9</c:v>
                </c:pt>
                <c:pt idx="3194">
                  <c:v>1.1279300000000001E-9</c:v>
                </c:pt>
                <c:pt idx="3195">
                  <c:v>1.1310499999999999E-9</c:v>
                </c:pt>
                <c:pt idx="3196">
                  <c:v>1.1341799999999999E-9</c:v>
                </c:pt>
                <c:pt idx="3197">
                  <c:v>1.1373E-9</c:v>
                </c:pt>
                <c:pt idx="3198">
                  <c:v>1.14043E-9</c:v>
                </c:pt>
                <c:pt idx="3199">
                  <c:v>1.14355E-9</c:v>
                </c:pt>
                <c:pt idx="3200">
                  <c:v>1.14668E-9</c:v>
                </c:pt>
                <c:pt idx="3201">
                  <c:v>1.1497999999999999E-9</c:v>
                </c:pt>
                <c:pt idx="3202">
                  <c:v>1.1529300000000001E-9</c:v>
                </c:pt>
                <c:pt idx="3203">
                  <c:v>1.15605E-9</c:v>
                </c:pt>
                <c:pt idx="3204">
                  <c:v>1.1591799999999999E-9</c:v>
                </c:pt>
                <c:pt idx="3205">
                  <c:v>1.1623E-9</c:v>
                </c:pt>
                <c:pt idx="3206">
                  <c:v>1.16543E-9</c:v>
                </c:pt>
                <c:pt idx="3207">
                  <c:v>1.1685500000000001E-9</c:v>
                </c:pt>
                <c:pt idx="3208">
                  <c:v>1.17168E-9</c:v>
                </c:pt>
                <c:pt idx="3209">
                  <c:v>1.1747999999999999E-9</c:v>
                </c:pt>
                <c:pt idx="3210">
                  <c:v>1.1779300000000001E-9</c:v>
                </c:pt>
                <c:pt idx="3211">
                  <c:v>1.18105E-9</c:v>
                </c:pt>
                <c:pt idx="3212">
                  <c:v>1.1841799999999999E-9</c:v>
                </c:pt>
                <c:pt idx="3213">
                  <c:v>1.1873E-9</c:v>
                </c:pt>
                <c:pt idx="3214">
                  <c:v>1.19043E-9</c:v>
                </c:pt>
                <c:pt idx="3215">
                  <c:v>1.1935500000000001E-9</c:v>
                </c:pt>
                <c:pt idx="3216">
                  <c:v>1.19668E-9</c:v>
                </c:pt>
                <c:pt idx="3217">
                  <c:v>1.1997999999999999E-9</c:v>
                </c:pt>
                <c:pt idx="3218">
                  <c:v>1.2029299999999999E-9</c:v>
                </c:pt>
                <c:pt idx="3219">
                  <c:v>1.20605E-9</c:v>
                </c:pt>
                <c:pt idx="3220">
                  <c:v>1.20918E-9</c:v>
                </c:pt>
                <c:pt idx="3221">
                  <c:v>1.2123E-9</c:v>
                </c:pt>
                <c:pt idx="3222">
                  <c:v>1.21543E-9</c:v>
                </c:pt>
                <c:pt idx="3223">
                  <c:v>1.2185500000000001E-9</c:v>
                </c:pt>
                <c:pt idx="3224">
                  <c:v>1.2216800000000001E-9</c:v>
                </c:pt>
                <c:pt idx="3225">
                  <c:v>1.2247999999999999E-9</c:v>
                </c:pt>
                <c:pt idx="3226">
                  <c:v>1.2279299999999999E-9</c:v>
                </c:pt>
                <c:pt idx="3227">
                  <c:v>1.23105E-9</c:v>
                </c:pt>
                <c:pt idx="3228">
                  <c:v>1.23418E-9</c:v>
                </c:pt>
                <c:pt idx="3229">
                  <c:v>1.2373000000000001E-9</c:v>
                </c:pt>
                <c:pt idx="3230">
                  <c:v>1.24043E-9</c:v>
                </c:pt>
                <c:pt idx="3231">
                  <c:v>1.2435499999999999E-9</c:v>
                </c:pt>
                <c:pt idx="3232">
                  <c:v>1.2466800000000001E-9</c:v>
                </c:pt>
                <c:pt idx="3233">
                  <c:v>1.2498E-9</c:v>
                </c:pt>
                <c:pt idx="3234">
                  <c:v>1.2529299999999999E-9</c:v>
                </c:pt>
                <c:pt idx="3235">
                  <c:v>1.25605E-9</c:v>
                </c:pt>
                <c:pt idx="3236">
                  <c:v>1.25918E-9</c:v>
                </c:pt>
                <c:pt idx="3237">
                  <c:v>1.2623000000000001E-9</c:v>
                </c:pt>
                <c:pt idx="3238">
                  <c:v>1.26543E-9</c:v>
                </c:pt>
                <c:pt idx="3239">
                  <c:v>1.2685499999999999E-9</c:v>
                </c:pt>
                <c:pt idx="3240">
                  <c:v>1.2716800000000001E-9</c:v>
                </c:pt>
                <c:pt idx="3241">
                  <c:v>1.2748E-9</c:v>
                </c:pt>
                <c:pt idx="3242">
                  <c:v>1.2779299999999999E-9</c:v>
                </c:pt>
                <c:pt idx="3243">
                  <c:v>1.28105E-9</c:v>
                </c:pt>
                <c:pt idx="3244">
                  <c:v>1.28418E-9</c:v>
                </c:pt>
                <c:pt idx="3245">
                  <c:v>1.2873000000000001E-9</c:v>
                </c:pt>
                <c:pt idx="3246">
                  <c:v>1.2904300000000001E-9</c:v>
                </c:pt>
                <c:pt idx="3247">
                  <c:v>1.2935499999999999E-9</c:v>
                </c:pt>
                <c:pt idx="3248">
                  <c:v>1.2966799999999999E-9</c:v>
                </c:pt>
                <c:pt idx="3249">
                  <c:v>1.2998E-9</c:v>
                </c:pt>
                <c:pt idx="3250">
                  <c:v>1.30293E-9</c:v>
                </c:pt>
                <c:pt idx="3251">
                  <c:v>1.3060500000000001E-9</c:v>
                </c:pt>
                <c:pt idx="3252">
                  <c:v>1.30918E-9</c:v>
                </c:pt>
                <c:pt idx="3253">
                  <c:v>1.3122999999999999E-9</c:v>
                </c:pt>
                <c:pt idx="3254">
                  <c:v>1.3154300000000001E-9</c:v>
                </c:pt>
                <c:pt idx="3255">
                  <c:v>1.31855E-9</c:v>
                </c:pt>
                <c:pt idx="3256">
                  <c:v>1.3216799999999999E-9</c:v>
                </c:pt>
                <c:pt idx="3257">
                  <c:v>1.3248E-9</c:v>
                </c:pt>
                <c:pt idx="3258">
                  <c:v>1.32793E-9</c:v>
                </c:pt>
                <c:pt idx="3259">
                  <c:v>1.3310500000000001E-9</c:v>
                </c:pt>
                <c:pt idx="3260">
                  <c:v>1.33418E-9</c:v>
                </c:pt>
                <c:pt idx="3261">
                  <c:v>1.3372999999999999E-9</c:v>
                </c:pt>
                <c:pt idx="3262">
                  <c:v>1.3404300000000001E-9</c:v>
                </c:pt>
                <c:pt idx="3263">
                  <c:v>1.34355E-9</c:v>
                </c:pt>
                <c:pt idx="3264">
                  <c:v>1.3466799999999999E-9</c:v>
                </c:pt>
                <c:pt idx="3265">
                  <c:v>1.3498E-9</c:v>
                </c:pt>
                <c:pt idx="3266">
                  <c:v>1.35293E-9</c:v>
                </c:pt>
                <c:pt idx="3267">
                  <c:v>1.3560500000000001E-9</c:v>
                </c:pt>
                <c:pt idx="3268">
                  <c:v>1.3591800000000001E-9</c:v>
                </c:pt>
                <c:pt idx="3269">
                  <c:v>1.3622999999999999E-9</c:v>
                </c:pt>
                <c:pt idx="3270">
                  <c:v>1.3654299999999999E-9</c:v>
                </c:pt>
                <c:pt idx="3271">
                  <c:v>1.36855E-9</c:v>
                </c:pt>
                <c:pt idx="3272">
                  <c:v>1.37168E-9</c:v>
                </c:pt>
                <c:pt idx="3273">
                  <c:v>1.3748000000000001E-9</c:v>
                </c:pt>
                <c:pt idx="3274">
                  <c:v>1.37793E-9</c:v>
                </c:pt>
                <c:pt idx="3275">
                  <c:v>1.3810499999999999E-9</c:v>
                </c:pt>
                <c:pt idx="3276">
                  <c:v>1.3841800000000001E-9</c:v>
                </c:pt>
                <c:pt idx="3277">
                  <c:v>1.3873E-9</c:v>
                </c:pt>
                <c:pt idx="3278">
                  <c:v>1.3904299999999999E-9</c:v>
                </c:pt>
                <c:pt idx="3279">
                  <c:v>1.39355E-9</c:v>
                </c:pt>
                <c:pt idx="3280">
                  <c:v>1.39668E-9</c:v>
                </c:pt>
                <c:pt idx="3281">
                  <c:v>1.3998000000000001E-9</c:v>
                </c:pt>
                <c:pt idx="3282">
                  <c:v>1.40293E-9</c:v>
                </c:pt>
                <c:pt idx="3283">
                  <c:v>1.4060499999999999E-9</c:v>
                </c:pt>
                <c:pt idx="3284">
                  <c:v>1.4091800000000001E-9</c:v>
                </c:pt>
                <c:pt idx="3285">
                  <c:v>1.4123E-9</c:v>
                </c:pt>
                <c:pt idx="3286">
                  <c:v>1.4154299999999999E-9</c:v>
                </c:pt>
                <c:pt idx="3287">
                  <c:v>1.41855E-9</c:v>
                </c:pt>
                <c:pt idx="3288">
                  <c:v>1.42168E-9</c:v>
                </c:pt>
                <c:pt idx="3289">
                  <c:v>1.4248000000000001E-9</c:v>
                </c:pt>
                <c:pt idx="3290">
                  <c:v>1.4279300000000001E-9</c:v>
                </c:pt>
                <c:pt idx="3291">
                  <c:v>1.4310499999999999E-9</c:v>
                </c:pt>
                <c:pt idx="3292">
                  <c:v>1.4341799999999999E-9</c:v>
                </c:pt>
                <c:pt idx="3293">
                  <c:v>1.4373E-9</c:v>
                </c:pt>
                <c:pt idx="3294">
                  <c:v>1.44043E-9</c:v>
                </c:pt>
                <c:pt idx="3295">
                  <c:v>1.44355E-9</c:v>
                </c:pt>
                <c:pt idx="3296">
                  <c:v>1.44668E-9</c:v>
                </c:pt>
                <c:pt idx="3297">
                  <c:v>1.4498000000000001E-9</c:v>
                </c:pt>
                <c:pt idx="3298">
                  <c:v>1.4529300000000001E-9</c:v>
                </c:pt>
                <c:pt idx="3299">
                  <c:v>1.45605E-9</c:v>
                </c:pt>
                <c:pt idx="3300">
                  <c:v>1.4591799999999999E-9</c:v>
                </c:pt>
                <c:pt idx="3301">
                  <c:v>1.4623E-9</c:v>
                </c:pt>
                <c:pt idx="3302">
                  <c:v>1.46543E-9</c:v>
                </c:pt>
                <c:pt idx="3303">
                  <c:v>1.4685500000000001E-9</c:v>
                </c:pt>
                <c:pt idx="3304">
                  <c:v>1.47168E-9</c:v>
                </c:pt>
                <c:pt idx="3305">
                  <c:v>1.4747999999999999E-9</c:v>
                </c:pt>
                <c:pt idx="3306">
                  <c:v>1.4779300000000001E-9</c:v>
                </c:pt>
                <c:pt idx="3307">
                  <c:v>1.48105E-9</c:v>
                </c:pt>
                <c:pt idx="3308">
                  <c:v>1.4841799999999999E-9</c:v>
                </c:pt>
                <c:pt idx="3309">
                  <c:v>1.4873E-9</c:v>
                </c:pt>
                <c:pt idx="3310">
                  <c:v>1.49043E-9</c:v>
                </c:pt>
                <c:pt idx="3311">
                  <c:v>1.4935500000000001E-9</c:v>
                </c:pt>
                <c:pt idx="3312">
                  <c:v>1.49668E-9</c:v>
                </c:pt>
                <c:pt idx="3313">
                  <c:v>1.4997999999999999E-9</c:v>
                </c:pt>
                <c:pt idx="3314">
                  <c:v>1.5029300000000001E-9</c:v>
                </c:pt>
                <c:pt idx="3315">
                  <c:v>1.50605E-9</c:v>
                </c:pt>
                <c:pt idx="3316">
                  <c:v>1.50918E-9</c:v>
                </c:pt>
                <c:pt idx="3317">
                  <c:v>1.5123E-9</c:v>
                </c:pt>
                <c:pt idx="3318">
                  <c:v>1.51543E-9</c:v>
                </c:pt>
                <c:pt idx="3319">
                  <c:v>1.5185500000000001E-9</c:v>
                </c:pt>
                <c:pt idx="3320">
                  <c:v>1.5216800000000001E-9</c:v>
                </c:pt>
                <c:pt idx="3321">
                  <c:v>1.5247999999999999E-9</c:v>
                </c:pt>
                <c:pt idx="3322">
                  <c:v>1.5279299999999999E-9</c:v>
                </c:pt>
                <c:pt idx="3323">
                  <c:v>1.53105E-9</c:v>
                </c:pt>
                <c:pt idx="3324">
                  <c:v>1.53418E-9</c:v>
                </c:pt>
                <c:pt idx="3325">
                  <c:v>1.5373000000000001E-9</c:v>
                </c:pt>
                <c:pt idx="3326">
                  <c:v>1.54043E-9</c:v>
                </c:pt>
                <c:pt idx="3327">
                  <c:v>1.5435499999999999E-9</c:v>
                </c:pt>
                <c:pt idx="3328">
                  <c:v>1.5466800000000001E-9</c:v>
                </c:pt>
                <c:pt idx="3329">
                  <c:v>1.5498E-9</c:v>
                </c:pt>
                <c:pt idx="3330">
                  <c:v>1.5529299999999999E-9</c:v>
                </c:pt>
                <c:pt idx="3331">
                  <c:v>1.55605E-9</c:v>
                </c:pt>
                <c:pt idx="3332">
                  <c:v>1.55918E-9</c:v>
                </c:pt>
                <c:pt idx="3333">
                  <c:v>1.5623000000000001E-9</c:v>
                </c:pt>
                <c:pt idx="3334">
                  <c:v>1.56543E-9</c:v>
                </c:pt>
                <c:pt idx="3335">
                  <c:v>1.5685499999999999E-9</c:v>
                </c:pt>
                <c:pt idx="3336">
                  <c:v>1.5716800000000001E-9</c:v>
                </c:pt>
                <c:pt idx="3337">
                  <c:v>1.5748E-9</c:v>
                </c:pt>
                <c:pt idx="3338">
                  <c:v>1.5779299999999999E-9</c:v>
                </c:pt>
                <c:pt idx="3339">
                  <c:v>1.58105E-9</c:v>
                </c:pt>
                <c:pt idx="3340">
                  <c:v>1.58418E-9</c:v>
                </c:pt>
                <c:pt idx="3341">
                  <c:v>1.5873000000000001E-9</c:v>
                </c:pt>
                <c:pt idx="3342">
                  <c:v>1.5904300000000001E-9</c:v>
                </c:pt>
                <c:pt idx="3343">
                  <c:v>1.5935499999999999E-9</c:v>
                </c:pt>
                <c:pt idx="3344">
                  <c:v>1.5966799999999999E-9</c:v>
                </c:pt>
                <c:pt idx="3345">
                  <c:v>1.5998E-9</c:v>
                </c:pt>
                <c:pt idx="3346">
                  <c:v>1.60293E-9</c:v>
                </c:pt>
                <c:pt idx="3347">
                  <c:v>1.6060500000000001E-9</c:v>
                </c:pt>
                <c:pt idx="3348">
                  <c:v>1.60918E-9</c:v>
                </c:pt>
                <c:pt idx="3349">
                  <c:v>1.6122999999999999E-9</c:v>
                </c:pt>
                <c:pt idx="3350">
                  <c:v>1.6154300000000001E-9</c:v>
                </c:pt>
                <c:pt idx="3351">
                  <c:v>1.61855E-9</c:v>
                </c:pt>
                <c:pt idx="3352">
                  <c:v>1.6216799999999999E-9</c:v>
                </c:pt>
                <c:pt idx="3353">
                  <c:v>1.6248E-9</c:v>
                </c:pt>
                <c:pt idx="3354">
                  <c:v>1.62793E-9</c:v>
                </c:pt>
                <c:pt idx="3355">
                  <c:v>1.6310500000000001E-9</c:v>
                </c:pt>
                <c:pt idx="3356">
                  <c:v>1.63418E-9</c:v>
                </c:pt>
                <c:pt idx="3357">
                  <c:v>1.6372999999999999E-9</c:v>
                </c:pt>
                <c:pt idx="3358">
                  <c:v>1.6404300000000001E-9</c:v>
                </c:pt>
                <c:pt idx="3359">
                  <c:v>1.64355E-9</c:v>
                </c:pt>
                <c:pt idx="3360">
                  <c:v>1.6466799999999999E-9</c:v>
                </c:pt>
                <c:pt idx="3361">
                  <c:v>1.6498E-9</c:v>
                </c:pt>
                <c:pt idx="3362">
                  <c:v>1.65293E-9</c:v>
                </c:pt>
                <c:pt idx="3363">
                  <c:v>1.6560500000000001E-9</c:v>
                </c:pt>
                <c:pt idx="3364">
                  <c:v>1.6591800000000001E-9</c:v>
                </c:pt>
                <c:pt idx="3365">
                  <c:v>1.6622999999999999E-9</c:v>
                </c:pt>
                <c:pt idx="3366">
                  <c:v>1.6654299999999999E-9</c:v>
                </c:pt>
                <c:pt idx="3367">
                  <c:v>1.66855E-9</c:v>
                </c:pt>
                <c:pt idx="3368">
                  <c:v>1.67168E-9</c:v>
                </c:pt>
                <c:pt idx="3369">
                  <c:v>1.6748E-9</c:v>
                </c:pt>
                <c:pt idx="3370">
                  <c:v>1.67793E-9</c:v>
                </c:pt>
                <c:pt idx="3371">
                  <c:v>1.6810499999999999E-9</c:v>
                </c:pt>
                <c:pt idx="3372">
                  <c:v>1.6841800000000001E-9</c:v>
                </c:pt>
                <c:pt idx="3373">
                  <c:v>1.6873E-9</c:v>
                </c:pt>
                <c:pt idx="3374">
                  <c:v>1.6904299999999999E-9</c:v>
                </c:pt>
                <c:pt idx="3375">
                  <c:v>1.69355E-9</c:v>
                </c:pt>
                <c:pt idx="3376">
                  <c:v>1.69668E-9</c:v>
                </c:pt>
                <c:pt idx="3377">
                  <c:v>1.6998000000000001E-9</c:v>
                </c:pt>
                <c:pt idx="3378">
                  <c:v>1.70293E-9</c:v>
                </c:pt>
                <c:pt idx="3379">
                  <c:v>1.7060499999999999E-9</c:v>
                </c:pt>
                <c:pt idx="3380">
                  <c:v>1.7091800000000001E-9</c:v>
                </c:pt>
                <c:pt idx="3381">
                  <c:v>1.7123E-9</c:v>
                </c:pt>
                <c:pt idx="3382">
                  <c:v>1.7154299999999999E-9</c:v>
                </c:pt>
                <c:pt idx="3383">
                  <c:v>1.71855E-9</c:v>
                </c:pt>
                <c:pt idx="3384">
                  <c:v>1.72168E-9</c:v>
                </c:pt>
                <c:pt idx="3385">
                  <c:v>1.7248000000000001E-9</c:v>
                </c:pt>
                <c:pt idx="3386">
                  <c:v>1.72793E-9</c:v>
                </c:pt>
                <c:pt idx="3387">
                  <c:v>1.7310499999999999E-9</c:v>
                </c:pt>
                <c:pt idx="3388">
                  <c:v>1.7341799999999999E-9</c:v>
                </c:pt>
                <c:pt idx="3389">
                  <c:v>1.7373E-9</c:v>
                </c:pt>
                <c:pt idx="3390">
                  <c:v>1.74043E-9</c:v>
                </c:pt>
                <c:pt idx="3391">
                  <c:v>1.74355E-9</c:v>
                </c:pt>
                <c:pt idx="3392">
                  <c:v>1.74668E-9</c:v>
                </c:pt>
                <c:pt idx="3393">
                  <c:v>1.7498000000000001E-9</c:v>
                </c:pt>
                <c:pt idx="3394">
                  <c:v>1.7529300000000001E-9</c:v>
                </c:pt>
                <c:pt idx="3395">
                  <c:v>1.7560499999999999E-9</c:v>
                </c:pt>
                <c:pt idx="3396">
                  <c:v>1.7591799999999999E-9</c:v>
                </c:pt>
                <c:pt idx="3397">
                  <c:v>1.7623E-9</c:v>
                </c:pt>
                <c:pt idx="3398">
                  <c:v>1.76543E-9</c:v>
                </c:pt>
                <c:pt idx="3399">
                  <c:v>1.7685500000000001E-9</c:v>
                </c:pt>
                <c:pt idx="3400">
                  <c:v>1.77168E-9</c:v>
                </c:pt>
                <c:pt idx="3401">
                  <c:v>1.7747999999999999E-9</c:v>
                </c:pt>
                <c:pt idx="3402">
                  <c:v>1.7779300000000001E-9</c:v>
                </c:pt>
                <c:pt idx="3403">
                  <c:v>1.78105E-9</c:v>
                </c:pt>
                <c:pt idx="3404">
                  <c:v>1.7841799999999999E-9</c:v>
                </c:pt>
                <c:pt idx="3405">
                  <c:v>1.7873E-9</c:v>
                </c:pt>
                <c:pt idx="3406">
                  <c:v>1.79043E-9</c:v>
                </c:pt>
                <c:pt idx="3407">
                  <c:v>1.7935500000000001E-9</c:v>
                </c:pt>
                <c:pt idx="3408">
                  <c:v>1.79668E-9</c:v>
                </c:pt>
                <c:pt idx="3409">
                  <c:v>1.7997999999999999E-9</c:v>
                </c:pt>
                <c:pt idx="3410">
                  <c:v>1.8029300000000001E-9</c:v>
                </c:pt>
                <c:pt idx="3411">
                  <c:v>1.80605E-9</c:v>
                </c:pt>
                <c:pt idx="3412">
                  <c:v>1.80918E-9</c:v>
                </c:pt>
                <c:pt idx="3413">
                  <c:v>1.8123E-9</c:v>
                </c:pt>
                <c:pt idx="3414">
                  <c:v>1.81543E-9</c:v>
                </c:pt>
                <c:pt idx="3415">
                  <c:v>1.8185500000000001E-9</c:v>
                </c:pt>
                <c:pt idx="3416">
                  <c:v>1.8216800000000001E-9</c:v>
                </c:pt>
                <c:pt idx="3417">
                  <c:v>1.8247999999999999E-9</c:v>
                </c:pt>
                <c:pt idx="3418">
                  <c:v>1.8279299999999999E-9</c:v>
                </c:pt>
                <c:pt idx="3419">
                  <c:v>1.83105E-9</c:v>
                </c:pt>
                <c:pt idx="3420">
                  <c:v>1.83418E-9</c:v>
                </c:pt>
                <c:pt idx="3421">
                  <c:v>1.8373000000000001E-9</c:v>
                </c:pt>
                <c:pt idx="3422">
                  <c:v>1.84043E-9</c:v>
                </c:pt>
                <c:pt idx="3423">
                  <c:v>1.8435499999999999E-9</c:v>
                </c:pt>
                <c:pt idx="3424">
                  <c:v>1.8466800000000001E-9</c:v>
                </c:pt>
                <c:pt idx="3425">
                  <c:v>1.8498E-9</c:v>
                </c:pt>
                <c:pt idx="3426">
                  <c:v>1.8529299999999999E-9</c:v>
                </c:pt>
                <c:pt idx="3427">
                  <c:v>1.85605E-9</c:v>
                </c:pt>
                <c:pt idx="3428">
                  <c:v>1.85918E-9</c:v>
                </c:pt>
                <c:pt idx="3429">
                  <c:v>1.8623000000000001E-9</c:v>
                </c:pt>
                <c:pt idx="3430">
                  <c:v>1.8654299999999998E-9</c:v>
                </c:pt>
                <c:pt idx="3431">
                  <c:v>1.8685500000000001E-9</c:v>
                </c:pt>
                <c:pt idx="3432">
                  <c:v>1.8716799999999999E-9</c:v>
                </c:pt>
                <c:pt idx="3433">
                  <c:v>1.8748000000000002E-9</c:v>
                </c:pt>
                <c:pt idx="3434">
                  <c:v>1.8779299999999999E-9</c:v>
                </c:pt>
                <c:pt idx="3435">
                  <c:v>1.8810499999999998E-9</c:v>
                </c:pt>
                <c:pt idx="3436">
                  <c:v>1.88418E-9</c:v>
                </c:pt>
                <c:pt idx="3437">
                  <c:v>1.8872999999999999E-9</c:v>
                </c:pt>
                <c:pt idx="3438">
                  <c:v>1.8904300000000001E-9</c:v>
                </c:pt>
                <c:pt idx="3439">
                  <c:v>1.8935499999999999E-9</c:v>
                </c:pt>
                <c:pt idx="3440">
                  <c:v>1.8966800000000001E-9</c:v>
                </c:pt>
                <c:pt idx="3441">
                  <c:v>1.8998E-9</c:v>
                </c:pt>
                <c:pt idx="3442">
                  <c:v>1.9029300000000002E-9</c:v>
                </c:pt>
                <c:pt idx="3443">
                  <c:v>1.9060500000000001E-9</c:v>
                </c:pt>
                <c:pt idx="3444">
                  <c:v>1.9091799999999998E-9</c:v>
                </c:pt>
                <c:pt idx="3445">
                  <c:v>1.9123000000000001E-9</c:v>
                </c:pt>
                <c:pt idx="3446">
                  <c:v>1.9154299999999999E-9</c:v>
                </c:pt>
                <c:pt idx="3447">
                  <c:v>1.9185500000000002E-9</c:v>
                </c:pt>
                <c:pt idx="3448">
                  <c:v>1.9216799999999999E-9</c:v>
                </c:pt>
                <c:pt idx="3449">
                  <c:v>1.9247999999999998E-9</c:v>
                </c:pt>
                <c:pt idx="3450">
                  <c:v>1.92793E-9</c:v>
                </c:pt>
                <c:pt idx="3451">
                  <c:v>1.9310499999999999E-9</c:v>
                </c:pt>
                <c:pt idx="3452">
                  <c:v>1.93418E-9</c:v>
                </c:pt>
                <c:pt idx="3453">
                  <c:v>1.9372999999999999E-9</c:v>
                </c:pt>
                <c:pt idx="3454">
                  <c:v>1.9404300000000001E-9</c:v>
                </c:pt>
                <c:pt idx="3455">
                  <c:v>1.94355E-9</c:v>
                </c:pt>
                <c:pt idx="3456">
                  <c:v>1.9466800000000001E-9</c:v>
                </c:pt>
                <c:pt idx="3457">
                  <c:v>1.9498E-9</c:v>
                </c:pt>
                <c:pt idx="3458">
                  <c:v>1.9529300000000002E-9</c:v>
                </c:pt>
                <c:pt idx="3459">
                  <c:v>1.9560500000000001E-9</c:v>
                </c:pt>
                <c:pt idx="3460">
                  <c:v>1.9591799999999998E-9</c:v>
                </c:pt>
                <c:pt idx="3461">
                  <c:v>1.9623000000000001E-9</c:v>
                </c:pt>
                <c:pt idx="3462">
                  <c:v>1.9654299999999999E-9</c:v>
                </c:pt>
                <c:pt idx="3463">
                  <c:v>1.9685500000000002E-9</c:v>
                </c:pt>
                <c:pt idx="3464">
                  <c:v>1.97168E-9</c:v>
                </c:pt>
                <c:pt idx="3465">
                  <c:v>1.9747999999999998E-9</c:v>
                </c:pt>
                <c:pt idx="3466">
                  <c:v>1.97793E-9</c:v>
                </c:pt>
                <c:pt idx="3467">
                  <c:v>1.9810499999999999E-9</c:v>
                </c:pt>
                <c:pt idx="3468">
                  <c:v>1.9841800000000001E-9</c:v>
                </c:pt>
                <c:pt idx="3469">
                  <c:v>1.9873E-9</c:v>
                </c:pt>
                <c:pt idx="3470">
                  <c:v>1.9904300000000001E-9</c:v>
                </c:pt>
                <c:pt idx="3471">
                  <c:v>1.99355E-9</c:v>
                </c:pt>
                <c:pt idx="3472">
                  <c:v>1.9966800000000002E-9</c:v>
                </c:pt>
                <c:pt idx="3473">
                  <c:v>1.9998000000000001E-9</c:v>
                </c:pt>
                <c:pt idx="3474">
                  <c:v>2.0029299999999998E-9</c:v>
                </c:pt>
                <c:pt idx="3475">
                  <c:v>2.0060500000000001E-9</c:v>
                </c:pt>
                <c:pt idx="3476">
                  <c:v>2.0091799999999999E-9</c:v>
                </c:pt>
                <c:pt idx="3477">
                  <c:v>2.0123000000000002E-9</c:v>
                </c:pt>
                <c:pt idx="3478">
                  <c:v>2.0154299999999999E-9</c:v>
                </c:pt>
                <c:pt idx="3479">
                  <c:v>2.0185499999999998E-9</c:v>
                </c:pt>
                <c:pt idx="3480">
                  <c:v>2.02168E-9</c:v>
                </c:pt>
                <c:pt idx="3481">
                  <c:v>2.0247999999999999E-9</c:v>
                </c:pt>
                <c:pt idx="3482">
                  <c:v>2.02793E-9</c:v>
                </c:pt>
                <c:pt idx="3483">
                  <c:v>2.0310499999999999E-9</c:v>
                </c:pt>
                <c:pt idx="3484">
                  <c:v>2.0341800000000001E-9</c:v>
                </c:pt>
                <c:pt idx="3485">
                  <c:v>2.0373E-9</c:v>
                </c:pt>
                <c:pt idx="3486">
                  <c:v>2.0404300000000002E-9</c:v>
                </c:pt>
                <c:pt idx="3487">
                  <c:v>2.04355E-9</c:v>
                </c:pt>
                <c:pt idx="3488">
                  <c:v>2.0466799999999998E-9</c:v>
                </c:pt>
                <c:pt idx="3489">
                  <c:v>2.0498000000000001E-9</c:v>
                </c:pt>
                <c:pt idx="3490">
                  <c:v>2.0529299999999999E-9</c:v>
                </c:pt>
                <c:pt idx="3491">
                  <c:v>2.0560500000000002E-9</c:v>
                </c:pt>
                <c:pt idx="3492">
                  <c:v>2.0591799999999999E-9</c:v>
                </c:pt>
                <c:pt idx="3493">
                  <c:v>2.0622999999999998E-9</c:v>
                </c:pt>
                <c:pt idx="3494">
                  <c:v>2.06543E-9</c:v>
                </c:pt>
                <c:pt idx="3495">
                  <c:v>2.0685499999999999E-9</c:v>
                </c:pt>
                <c:pt idx="3496">
                  <c:v>2.07168E-9</c:v>
                </c:pt>
                <c:pt idx="3497">
                  <c:v>2.0747999999999999E-9</c:v>
                </c:pt>
                <c:pt idx="3498">
                  <c:v>2.0779300000000001E-9</c:v>
                </c:pt>
                <c:pt idx="3499">
                  <c:v>2.08105E-9</c:v>
                </c:pt>
                <c:pt idx="3500">
                  <c:v>2.0841800000000001E-9</c:v>
                </c:pt>
                <c:pt idx="3501">
                  <c:v>2.0873E-9</c:v>
                </c:pt>
                <c:pt idx="3502">
                  <c:v>2.0904300000000002E-9</c:v>
                </c:pt>
                <c:pt idx="3503">
                  <c:v>2.0935500000000001E-9</c:v>
                </c:pt>
                <c:pt idx="3504">
                  <c:v>2.0966799999999998E-9</c:v>
                </c:pt>
                <c:pt idx="3505">
                  <c:v>2.0998000000000001E-9</c:v>
                </c:pt>
                <c:pt idx="3506">
                  <c:v>2.1029299999999999E-9</c:v>
                </c:pt>
                <c:pt idx="3507">
                  <c:v>2.1060500000000002E-9</c:v>
                </c:pt>
                <c:pt idx="3508">
                  <c:v>2.1091799999999999E-9</c:v>
                </c:pt>
                <c:pt idx="3509">
                  <c:v>2.1122999999999998E-9</c:v>
                </c:pt>
                <c:pt idx="3510">
                  <c:v>2.11543E-9</c:v>
                </c:pt>
                <c:pt idx="3511">
                  <c:v>2.1185499999999999E-9</c:v>
                </c:pt>
                <c:pt idx="3512">
                  <c:v>2.1216800000000001E-9</c:v>
                </c:pt>
                <c:pt idx="3513">
                  <c:v>2.1247999999999999E-9</c:v>
                </c:pt>
                <c:pt idx="3514">
                  <c:v>2.1279300000000001E-9</c:v>
                </c:pt>
                <c:pt idx="3515">
                  <c:v>2.13105E-9</c:v>
                </c:pt>
                <c:pt idx="3516">
                  <c:v>2.1341800000000002E-9</c:v>
                </c:pt>
                <c:pt idx="3517">
                  <c:v>2.1373000000000001E-9</c:v>
                </c:pt>
                <c:pt idx="3518">
                  <c:v>2.1404299999999998E-9</c:v>
                </c:pt>
                <c:pt idx="3519">
                  <c:v>2.1435500000000001E-9</c:v>
                </c:pt>
                <c:pt idx="3520">
                  <c:v>2.1466799999999999E-9</c:v>
                </c:pt>
                <c:pt idx="3521">
                  <c:v>2.1498000000000002E-9</c:v>
                </c:pt>
                <c:pt idx="3522">
                  <c:v>2.1529299999999999E-9</c:v>
                </c:pt>
                <c:pt idx="3523">
                  <c:v>2.1560499999999998E-9</c:v>
                </c:pt>
                <c:pt idx="3524">
                  <c:v>2.15918E-9</c:v>
                </c:pt>
                <c:pt idx="3525">
                  <c:v>2.1622999999999999E-9</c:v>
                </c:pt>
                <c:pt idx="3526">
                  <c:v>2.16543E-9</c:v>
                </c:pt>
                <c:pt idx="3527">
                  <c:v>2.1685499999999999E-9</c:v>
                </c:pt>
                <c:pt idx="3528">
                  <c:v>2.1716800000000001E-9</c:v>
                </c:pt>
                <c:pt idx="3529">
                  <c:v>2.1748E-9</c:v>
                </c:pt>
                <c:pt idx="3530">
                  <c:v>2.1779300000000002E-9</c:v>
                </c:pt>
                <c:pt idx="3531">
                  <c:v>2.18105E-9</c:v>
                </c:pt>
                <c:pt idx="3532">
                  <c:v>2.1841800000000002E-9</c:v>
                </c:pt>
                <c:pt idx="3533">
                  <c:v>2.1873000000000001E-9</c:v>
                </c:pt>
                <c:pt idx="3534">
                  <c:v>2.1904299999999998E-9</c:v>
                </c:pt>
                <c:pt idx="3535">
                  <c:v>2.1935500000000001E-9</c:v>
                </c:pt>
                <c:pt idx="3536">
                  <c:v>2.1966799999999999E-9</c:v>
                </c:pt>
                <c:pt idx="3537">
                  <c:v>2.1998000000000002E-9</c:v>
                </c:pt>
                <c:pt idx="3538">
                  <c:v>2.20293E-9</c:v>
                </c:pt>
                <c:pt idx="3539">
                  <c:v>2.2060499999999998E-9</c:v>
                </c:pt>
                <c:pt idx="3540">
                  <c:v>2.20918E-9</c:v>
                </c:pt>
                <c:pt idx="3541">
                  <c:v>2.2122999999999999E-9</c:v>
                </c:pt>
                <c:pt idx="3542">
                  <c:v>2.2154300000000001E-9</c:v>
                </c:pt>
                <c:pt idx="3543">
                  <c:v>2.21855E-9</c:v>
                </c:pt>
                <c:pt idx="3544">
                  <c:v>2.2216800000000001E-9</c:v>
                </c:pt>
                <c:pt idx="3545">
                  <c:v>2.2248E-9</c:v>
                </c:pt>
                <c:pt idx="3546">
                  <c:v>2.2279300000000002E-9</c:v>
                </c:pt>
                <c:pt idx="3547">
                  <c:v>2.2310500000000001E-9</c:v>
                </c:pt>
                <c:pt idx="3548">
                  <c:v>2.2341799999999998E-9</c:v>
                </c:pt>
                <c:pt idx="3549">
                  <c:v>2.2373000000000001E-9</c:v>
                </c:pt>
                <c:pt idx="3550">
                  <c:v>2.2404299999999999E-9</c:v>
                </c:pt>
                <c:pt idx="3551">
                  <c:v>2.2435500000000002E-9</c:v>
                </c:pt>
                <c:pt idx="3552">
                  <c:v>2.2466799999999999E-9</c:v>
                </c:pt>
                <c:pt idx="3553">
                  <c:v>2.2497999999999998E-9</c:v>
                </c:pt>
                <c:pt idx="3554">
                  <c:v>2.25293E-9</c:v>
                </c:pt>
                <c:pt idx="3555">
                  <c:v>2.2560499999999999E-9</c:v>
                </c:pt>
                <c:pt idx="3556">
                  <c:v>2.2591800000000001E-9</c:v>
                </c:pt>
                <c:pt idx="3557">
                  <c:v>2.2622999999999999E-9</c:v>
                </c:pt>
                <c:pt idx="3558">
                  <c:v>2.2654300000000001E-9</c:v>
                </c:pt>
                <c:pt idx="3559">
                  <c:v>2.26855E-9</c:v>
                </c:pt>
                <c:pt idx="3560">
                  <c:v>2.2716800000000002E-9</c:v>
                </c:pt>
                <c:pt idx="3561">
                  <c:v>2.2748E-9</c:v>
                </c:pt>
                <c:pt idx="3562">
                  <c:v>2.2779299999999998E-9</c:v>
                </c:pt>
                <c:pt idx="3563">
                  <c:v>2.2810500000000001E-9</c:v>
                </c:pt>
                <c:pt idx="3564">
                  <c:v>2.2841799999999999E-9</c:v>
                </c:pt>
                <c:pt idx="3565">
                  <c:v>2.2873000000000002E-9</c:v>
                </c:pt>
                <c:pt idx="3566">
                  <c:v>2.2904299999999999E-9</c:v>
                </c:pt>
                <c:pt idx="3567">
                  <c:v>2.2935499999999998E-9</c:v>
                </c:pt>
                <c:pt idx="3568">
                  <c:v>2.29668E-9</c:v>
                </c:pt>
                <c:pt idx="3569">
                  <c:v>2.2997999999999999E-9</c:v>
                </c:pt>
                <c:pt idx="3570">
                  <c:v>2.30293E-9</c:v>
                </c:pt>
                <c:pt idx="3571">
                  <c:v>2.3060499999999999E-9</c:v>
                </c:pt>
                <c:pt idx="3572">
                  <c:v>2.3091800000000001E-9</c:v>
                </c:pt>
                <c:pt idx="3573">
                  <c:v>2.3123E-9</c:v>
                </c:pt>
                <c:pt idx="3574">
                  <c:v>2.3154300000000001E-9</c:v>
                </c:pt>
                <c:pt idx="3575">
                  <c:v>2.31855E-9</c:v>
                </c:pt>
                <c:pt idx="3576">
                  <c:v>2.3216800000000002E-9</c:v>
                </c:pt>
                <c:pt idx="3577">
                  <c:v>2.3248000000000001E-9</c:v>
                </c:pt>
                <c:pt idx="3578">
                  <c:v>2.3279299999999998E-9</c:v>
                </c:pt>
                <c:pt idx="3579">
                  <c:v>2.3310500000000001E-9</c:v>
                </c:pt>
                <c:pt idx="3580">
                  <c:v>2.3341799999999999E-9</c:v>
                </c:pt>
                <c:pt idx="3581">
                  <c:v>2.3373000000000002E-9</c:v>
                </c:pt>
                <c:pt idx="3582">
                  <c:v>2.34043E-9</c:v>
                </c:pt>
                <c:pt idx="3583">
                  <c:v>2.3435499999999998E-9</c:v>
                </c:pt>
                <c:pt idx="3584">
                  <c:v>2.34668E-9</c:v>
                </c:pt>
                <c:pt idx="3585">
                  <c:v>2.3497999999999999E-9</c:v>
                </c:pt>
                <c:pt idx="3586">
                  <c:v>2.3529300000000001E-9</c:v>
                </c:pt>
                <c:pt idx="3587">
                  <c:v>2.3560499999999999E-9</c:v>
                </c:pt>
                <c:pt idx="3588">
                  <c:v>2.3591800000000001E-9</c:v>
                </c:pt>
                <c:pt idx="3589">
                  <c:v>2.3623E-9</c:v>
                </c:pt>
                <c:pt idx="3590">
                  <c:v>2.3654300000000002E-9</c:v>
                </c:pt>
                <c:pt idx="3591">
                  <c:v>2.3685500000000001E-9</c:v>
                </c:pt>
                <c:pt idx="3592">
                  <c:v>2.3716799999999998E-9</c:v>
                </c:pt>
                <c:pt idx="3593">
                  <c:v>2.3748000000000001E-9</c:v>
                </c:pt>
                <c:pt idx="3594">
                  <c:v>2.3779299999999999E-9</c:v>
                </c:pt>
                <c:pt idx="3595">
                  <c:v>2.3810500000000002E-9</c:v>
                </c:pt>
                <c:pt idx="3596">
                  <c:v>2.3841799999999999E-9</c:v>
                </c:pt>
                <c:pt idx="3597">
                  <c:v>2.3872999999999998E-9</c:v>
                </c:pt>
                <c:pt idx="3598">
                  <c:v>2.39043E-9</c:v>
                </c:pt>
                <c:pt idx="3599">
                  <c:v>2.3935499999999999E-9</c:v>
                </c:pt>
                <c:pt idx="3600">
                  <c:v>2.39668E-9</c:v>
                </c:pt>
                <c:pt idx="3601">
                  <c:v>2.3997999999999999E-9</c:v>
                </c:pt>
                <c:pt idx="3602">
                  <c:v>2.4029300000000001E-9</c:v>
                </c:pt>
                <c:pt idx="3603">
                  <c:v>2.40605E-9</c:v>
                </c:pt>
                <c:pt idx="3604">
                  <c:v>2.4091800000000002E-9</c:v>
                </c:pt>
                <c:pt idx="3605">
                  <c:v>2.4123E-9</c:v>
                </c:pt>
                <c:pt idx="3606">
                  <c:v>2.4154299999999998E-9</c:v>
                </c:pt>
                <c:pt idx="3607">
                  <c:v>2.4185500000000001E-9</c:v>
                </c:pt>
                <c:pt idx="3608">
                  <c:v>2.4216799999999999E-9</c:v>
                </c:pt>
                <c:pt idx="3609">
                  <c:v>2.4248000000000001E-9</c:v>
                </c:pt>
                <c:pt idx="3610">
                  <c:v>2.4279299999999999E-9</c:v>
                </c:pt>
                <c:pt idx="3611">
                  <c:v>2.4310500000000002E-9</c:v>
                </c:pt>
                <c:pt idx="3612">
                  <c:v>2.43418E-9</c:v>
                </c:pt>
                <c:pt idx="3613">
                  <c:v>2.4372999999999998E-9</c:v>
                </c:pt>
                <c:pt idx="3614">
                  <c:v>2.44043E-9</c:v>
                </c:pt>
                <c:pt idx="3615">
                  <c:v>2.4435499999999999E-9</c:v>
                </c:pt>
                <c:pt idx="3616">
                  <c:v>2.4466800000000001E-9</c:v>
                </c:pt>
                <c:pt idx="3617">
                  <c:v>2.4498E-9</c:v>
                </c:pt>
                <c:pt idx="3618">
                  <c:v>2.4529300000000001E-9</c:v>
                </c:pt>
                <c:pt idx="3619">
                  <c:v>2.45605E-9</c:v>
                </c:pt>
                <c:pt idx="3620">
                  <c:v>2.4591800000000002E-9</c:v>
                </c:pt>
                <c:pt idx="3621">
                  <c:v>2.4623000000000001E-9</c:v>
                </c:pt>
                <c:pt idx="3622">
                  <c:v>2.4654299999999998E-9</c:v>
                </c:pt>
                <c:pt idx="3623">
                  <c:v>2.4685500000000001E-9</c:v>
                </c:pt>
                <c:pt idx="3624">
                  <c:v>2.4716799999999999E-9</c:v>
                </c:pt>
                <c:pt idx="3625">
                  <c:v>2.4748000000000002E-9</c:v>
                </c:pt>
                <c:pt idx="3626">
                  <c:v>2.4779299999999999E-9</c:v>
                </c:pt>
                <c:pt idx="3627">
                  <c:v>2.4810499999999998E-9</c:v>
                </c:pt>
                <c:pt idx="3628">
                  <c:v>2.48418E-9</c:v>
                </c:pt>
                <c:pt idx="3629">
                  <c:v>2.4872999999999999E-9</c:v>
                </c:pt>
                <c:pt idx="3630">
                  <c:v>2.4904300000000001E-9</c:v>
                </c:pt>
                <c:pt idx="3631">
                  <c:v>2.4935499999999999E-9</c:v>
                </c:pt>
                <c:pt idx="3632">
                  <c:v>2.4966800000000001E-9</c:v>
                </c:pt>
                <c:pt idx="3633">
                  <c:v>2.4998E-9</c:v>
                </c:pt>
                <c:pt idx="3634">
                  <c:v>2.5029300000000002E-9</c:v>
                </c:pt>
                <c:pt idx="3635">
                  <c:v>2.50605E-9</c:v>
                </c:pt>
                <c:pt idx="3636">
                  <c:v>2.5091799999999998E-9</c:v>
                </c:pt>
                <c:pt idx="3637">
                  <c:v>2.5123000000000001E-9</c:v>
                </c:pt>
                <c:pt idx="3638">
                  <c:v>2.5154299999999999E-9</c:v>
                </c:pt>
                <c:pt idx="3639">
                  <c:v>2.5185500000000002E-9</c:v>
                </c:pt>
                <c:pt idx="3640">
                  <c:v>2.5216799999999999E-9</c:v>
                </c:pt>
                <c:pt idx="3641">
                  <c:v>2.5247999999999998E-9</c:v>
                </c:pt>
                <c:pt idx="3642">
                  <c:v>2.52793E-9</c:v>
                </c:pt>
                <c:pt idx="3643">
                  <c:v>2.5310499999999999E-9</c:v>
                </c:pt>
                <c:pt idx="3644">
                  <c:v>2.53418E-9</c:v>
                </c:pt>
                <c:pt idx="3645">
                  <c:v>2.5372999999999999E-9</c:v>
                </c:pt>
                <c:pt idx="3646">
                  <c:v>2.5404300000000001E-9</c:v>
                </c:pt>
                <c:pt idx="3647">
                  <c:v>2.54355E-9</c:v>
                </c:pt>
                <c:pt idx="3648">
                  <c:v>2.5466800000000001E-9</c:v>
                </c:pt>
                <c:pt idx="3649">
                  <c:v>2.5498E-9</c:v>
                </c:pt>
                <c:pt idx="3650">
                  <c:v>2.5529300000000002E-9</c:v>
                </c:pt>
                <c:pt idx="3651">
                  <c:v>2.5560500000000001E-9</c:v>
                </c:pt>
                <c:pt idx="3652">
                  <c:v>2.5591799999999998E-9</c:v>
                </c:pt>
                <c:pt idx="3653">
                  <c:v>2.5623000000000001E-9</c:v>
                </c:pt>
                <c:pt idx="3654">
                  <c:v>2.5654299999999999E-9</c:v>
                </c:pt>
                <c:pt idx="3655">
                  <c:v>2.5685500000000002E-9</c:v>
                </c:pt>
                <c:pt idx="3656">
                  <c:v>2.57168E-9</c:v>
                </c:pt>
                <c:pt idx="3657">
                  <c:v>2.5747999999999998E-9</c:v>
                </c:pt>
                <c:pt idx="3658">
                  <c:v>2.57793E-9</c:v>
                </c:pt>
                <c:pt idx="3659">
                  <c:v>2.5810499999999999E-9</c:v>
                </c:pt>
                <c:pt idx="3660">
                  <c:v>2.5841800000000001E-9</c:v>
                </c:pt>
                <c:pt idx="3661">
                  <c:v>2.5872999999999999E-9</c:v>
                </c:pt>
                <c:pt idx="3662">
                  <c:v>2.5904300000000001E-9</c:v>
                </c:pt>
                <c:pt idx="3663">
                  <c:v>2.59355E-9</c:v>
                </c:pt>
                <c:pt idx="3664">
                  <c:v>2.5966800000000002E-9</c:v>
                </c:pt>
                <c:pt idx="3665">
                  <c:v>2.5998000000000001E-9</c:v>
                </c:pt>
                <c:pt idx="3666">
                  <c:v>2.6029299999999998E-9</c:v>
                </c:pt>
                <c:pt idx="3667">
                  <c:v>2.6060500000000001E-9</c:v>
                </c:pt>
                <c:pt idx="3668">
                  <c:v>2.6091799999999999E-9</c:v>
                </c:pt>
                <c:pt idx="3669">
                  <c:v>2.6123000000000002E-9</c:v>
                </c:pt>
                <c:pt idx="3670">
                  <c:v>2.6154299999999999E-9</c:v>
                </c:pt>
                <c:pt idx="3671">
                  <c:v>2.6185499999999998E-9</c:v>
                </c:pt>
                <c:pt idx="3672">
                  <c:v>2.62168E-9</c:v>
                </c:pt>
                <c:pt idx="3673">
                  <c:v>2.6247999999999999E-9</c:v>
                </c:pt>
                <c:pt idx="3674">
                  <c:v>2.62793E-9</c:v>
                </c:pt>
                <c:pt idx="3675">
                  <c:v>2.6310499999999999E-9</c:v>
                </c:pt>
                <c:pt idx="3676">
                  <c:v>2.6341800000000001E-9</c:v>
                </c:pt>
                <c:pt idx="3677">
                  <c:v>2.6373E-9</c:v>
                </c:pt>
                <c:pt idx="3678">
                  <c:v>2.6404300000000002E-9</c:v>
                </c:pt>
                <c:pt idx="3679">
                  <c:v>2.64355E-9</c:v>
                </c:pt>
                <c:pt idx="3680">
                  <c:v>2.6466799999999998E-9</c:v>
                </c:pt>
                <c:pt idx="3681">
                  <c:v>2.6498000000000001E-9</c:v>
                </c:pt>
                <c:pt idx="3682">
                  <c:v>2.6529299999999999E-9</c:v>
                </c:pt>
                <c:pt idx="3683">
                  <c:v>2.6560500000000001E-9</c:v>
                </c:pt>
                <c:pt idx="3684">
                  <c:v>2.6591799999999999E-9</c:v>
                </c:pt>
                <c:pt idx="3685">
                  <c:v>2.6623000000000002E-9</c:v>
                </c:pt>
                <c:pt idx="3686">
                  <c:v>2.66543E-9</c:v>
                </c:pt>
                <c:pt idx="3687">
                  <c:v>2.6685499999999998E-9</c:v>
                </c:pt>
                <c:pt idx="3688">
                  <c:v>2.67168E-9</c:v>
                </c:pt>
                <c:pt idx="3689">
                  <c:v>2.6747999999999999E-9</c:v>
                </c:pt>
                <c:pt idx="3690">
                  <c:v>2.6779300000000001E-9</c:v>
                </c:pt>
                <c:pt idx="3691">
                  <c:v>2.68105E-9</c:v>
                </c:pt>
                <c:pt idx="3692">
                  <c:v>2.6841800000000001E-9</c:v>
                </c:pt>
                <c:pt idx="3693">
                  <c:v>2.6873E-9</c:v>
                </c:pt>
                <c:pt idx="3694">
                  <c:v>2.6904300000000002E-9</c:v>
                </c:pt>
                <c:pt idx="3695">
                  <c:v>2.6935500000000001E-9</c:v>
                </c:pt>
                <c:pt idx="3696">
                  <c:v>2.6966799999999998E-9</c:v>
                </c:pt>
                <c:pt idx="3697">
                  <c:v>2.6998000000000001E-9</c:v>
                </c:pt>
                <c:pt idx="3698">
                  <c:v>2.7029299999999999E-9</c:v>
                </c:pt>
                <c:pt idx="3699">
                  <c:v>2.7060500000000002E-9</c:v>
                </c:pt>
                <c:pt idx="3700">
                  <c:v>2.7091799999999999E-9</c:v>
                </c:pt>
                <c:pt idx="3701">
                  <c:v>2.7122999999999998E-9</c:v>
                </c:pt>
                <c:pt idx="3702">
                  <c:v>2.71543E-9</c:v>
                </c:pt>
                <c:pt idx="3703">
                  <c:v>2.7185499999999999E-9</c:v>
                </c:pt>
                <c:pt idx="3704">
                  <c:v>2.7216800000000001E-9</c:v>
                </c:pt>
                <c:pt idx="3705">
                  <c:v>2.7247999999999999E-9</c:v>
                </c:pt>
                <c:pt idx="3706">
                  <c:v>2.7279300000000001E-9</c:v>
                </c:pt>
                <c:pt idx="3707">
                  <c:v>2.73105E-9</c:v>
                </c:pt>
                <c:pt idx="3708">
                  <c:v>2.7341800000000002E-9</c:v>
                </c:pt>
                <c:pt idx="3709">
                  <c:v>2.7373E-9</c:v>
                </c:pt>
                <c:pt idx="3710">
                  <c:v>2.7404299999999998E-9</c:v>
                </c:pt>
                <c:pt idx="3711">
                  <c:v>2.7435500000000001E-9</c:v>
                </c:pt>
                <c:pt idx="3712">
                  <c:v>2.7466799999999999E-9</c:v>
                </c:pt>
                <c:pt idx="3713">
                  <c:v>2.7498000000000002E-9</c:v>
                </c:pt>
                <c:pt idx="3714">
                  <c:v>2.7529299999999999E-9</c:v>
                </c:pt>
                <c:pt idx="3715">
                  <c:v>2.7560499999999998E-9</c:v>
                </c:pt>
                <c:pt idx="3716">
                  <c:v>2.75918E-9</c:v>
                </c:pt>
                <c:pt idx="3717">
                  <c:v>2.7622999999999999E-9</c:v>
                </c:pt>
                <c:pt idx="3718">
                  <c:v>2.76543E-9</c:v>
                </c:pt>
                <c:pt idx="3719">
                  <c:v>2.7685499999999999E-9</c:v>
                </c:pt>
                <c:pt idx="3720">
                  <c:v>2.7716800000000001E-9</c:v>
                </c:pt>
                <c:pt idx="3721">
                  <c:v>2.7748E-9</c:v>
                </c:pt>
                <c:pt idx="3722">
                  <c:v>2.7779300000000001E-9</c:v>
                </c:pt>
                <c:pt idx="3723">
                  <c:v>2.78105E-9</c:v>
                </c:pt>
                <c:pt idx="3724">
                  <c:v>2.7841800000000002E-9</c:v>
                </c:pt>
                <c:pt idx="3725">
                  <c:v>2.7873000000000001E-9</c:v>
                </c:pt>
                <c:pt idx="3726">
                  <c:v>2.7904299999999998E-9</c:v>
                </c:pt>
                <c:pt idx="3727">
                  <c:v>2.7935500000000001E-9</c:v>
                </c:pt>
                <c:pt idx="3728">
                  <c:v>2.7966799999999999E-9</c:v>
                </c:pt>
                <c:pt idx="3729">
                  <c:v>2.7998000000000002E-9</c:v>
                </c:pt>
                <c:pt idx="3730">
                  <c:v>2.80293E-9</c:v>
                </c:pt>
                <c:pt idx="3731">
                  <c:v>2.8060499999999998E-9</c:v>
                </c:pt>
                <c:pt idx="3732">
                  <c:v>2.80918E-9</c:v>
                </c:pt>
                <c:pt idx="3733">
                  <c:v>2.8122999999999999E-9</c:v>
                </c:pt>
                <c:pt idx="3734">
                  <c:v>2.8154300000000001E-9</c:v>
                </c:pt>
                <c:pt idx="3735">
                  <c:v>2.81855E-9</c:v>
                </c:pt>
                <c:pt idx="3736">
                  <c:v>2.8216800000000001E-9</c:v>
                </c:pt>
                <c:pt idx="3737">
                  <c:v>2.8248E-9</c:v>
                </c:pt>
                <c:pt idx="3738">
                  <c:v>2.8279300000000002E-9</c:v>
                </c:pt>
                <c:pt idx="3739">
                  <c:v>2.8310500000000001E-9</c:v>
                </c:pt>
                <c:pt idx="3740">
                  <c:v>2.8341799999999998E-9</c:v>
                </c:pt>
                <c:pt idx="3741">
                  <c:v>2.8373000000000001E-9</c:v>
                </c:pt>
                <c:pt idx="3742">
                  <c:v>2.8404299999999999E-9</c:v>
                </c:pt>
                <c:pt idx="3743">
                  <c:v>2.8435500000000002E-9</c:v>
                </c:pt>
                <c:pt idx="3744">
                  <c:v>2.8466799999999999E-9</c:v>
                </c:pt>
                <c:pt idx="3745">
                  <c:v>2.8497999999999998E-9</c:v>
                </c:pt>
                <c:pt idx="3746">
                  <c:v>2.85293E-9</c:v>
                </c:pt>
                <c:pt idx="3747">
                  <c:v>2.8560499999999999E-9</c:v>
                </c:pt>
                <c:pt idx="3748">
                  <c:v>2.85918E-9</c:v>
                </c:pt>
                <c:pt idx="3749">
                  <c:v>2.8622999999999999E-9</c:v>
                </c:pt>
                <c:pt idx="3750">
                  <c:v>2.8654300000000001E-9</c:v>
                </c:pt>
                <c:pt idx="3751">
                  <c:v>2.86855E-9</c:v>
                </c:pt>
                <c:pt idx="3752">
                  <c:v>2.8716800000000002E-9</c:v>
                </c:pt>
                <c:pt idx="3753">
                  <c:v>2.8748E-9</c:v>
                </c:pt>
                <c:pt idx="3754">
                  <c:v>2.8779299999999998E-9</c:v>
                </c:pt>
                <c:pt idx="3755">
                  <c:v>2.8810500000000001E-9</c:v>
                </c:pt>
                <c:pt idx="3756">
                  <c:v>2.8841799999999999E-9</c:v>
                </c:pt>
                <c:pt idx="3757">
                  <c:v>2.8873000000000002E-9</c:v>
                </c:pt>
                <c:pt idx="3758">
                  <c:v>2.8904299999999999E-9</c:v>
                </c:pt>
                <c:pt idx="3759">
                  <c:v>2.8935499999999998E-9</c:v>
                </c:pt>
                <c:pt idx="3760">
                  <c:v>2.89668E-9</c:v>
                </c:pt>
                <c:pt idx="3761">
                  <c:v>2.8997999999999999E-9</c:v>
                </c:pt>
                <c:pt idx="3762">
                  <c:v>2.90293E-9</c:v>
                </c:pt>
                <c:pt idx="3763">
                  <c:v>2.9060499999999999E-9</c:v>
                </c:pt>
                <c:pt idx="3764">
                  <c:v>2.9091800000000001E-9</c:v>
                </c:pt>
                <c:pt idx="3765">
                  <c:v>2.9123E-9</c:v>
                </c:pt>
                <c:pt idx="3766">
                  <c:v>2.9154300000000001E-9</c:v>
                </c:pt>
                <c:pt idx="3767">
                  <c:v>2.91855E-9</c:v>
                </c:pt>
                <c:pt idx="3768">
                  <c:v>2.9216800000000002E-9</c:v>
                </c:pt>
                <c:pt idx="3769">
                  <c:v>2.9248000000000001E-9</c:v>
                </c:pt>
                <c:pt idx="3770">
                  <c:v>2.9279299999999998E-9</c:v>
                </c:pt>
                <c:pt idx="3771">
                  <c:v>2.9310500000000001E-9</c:v>
                </c:pt>
                <c:pt idx="3772">
                  <c:v>2.9341799999999999E-9</c:v>
                </c:pt>
                <c:pt idx="3773">
                  <c:v>2.9373000000000002E-9</c:v>
                </c:pt>
                <c:pt idx="3774">
                  <c:v>2.9404299999999999E-9</c:v>
                </c:pt>
                <c:pt idx="3775">
                  <c:v>2.9435499999999998E-9</c:v>
                </c:pt>
                <c:pt idx="3776">
                  <c:v>2.94668E-9</c:v>
                </c:pt>
                <c:pt idx="3777">
                  <c:v>2.9497999999999999E-9</c:v>
                </c:pt>
                <c:pt idx="3778">
                  <c:v>2.9529300000000001E-9</c:v>
                </c:pt>
                <c:pt idx="3779">
                  <c:v>2.9560499999999999E-9</c:v>
                </c:pt>
                <c:pt idx="3780">
                  <c:v>2.9591800000000001E-9</c:v>
                </c:pt>
                <c:pt idx="3781">
                  <c:v>2.9623E-9</c:v>
                </c:pt>
                <c:pt idx="3782">
                  <c:v>2.9654300000000002E-9</c:v>
                </c:pt>
                <c:pt idx="3783">
                  <c:v>2.9685500000000001E-9</c:v>
                </c:pt>
                <c:pt idx="3784">
                  <c:v>2.9716799999999998E-9</c:v>
                </c:pt>
                <c:pt idx="3785">
                  <c:v>2.9748000000000001E-9</c:v>
                </c:pt>
                <c:pt idx="3786">
                  <c:v>2.9779299999999999E-9</c:v>
                </c:pt>
                <c:pt idx="3787">
                  <c:v>2.9810500000000002E-9</c:v>
                </c:pt>
                <c:pt idx="3788">
                  <c:v>2.9841799999999999E-9</c:v>
                </c:pt>
                <c:pt idx="3789">
                  <c:v>2.9872999999999998E-9</c:v>
                </c:pt>
                <c:pt idx="3790">
                  <c:v>2.99043E-9</c:v>
                </c:pt>
                <c:pt idx="3791">
                  <c:v>2.9935499999999999E-9</c:v>
                </c:pt>
                <c:pt idx="3792">
                  <c:v>2.99668E-9</c:v>
                </c:pt>
                <c:pt idx="3793">
                  <c:v>2.9997999999999999E-9</c:v>
                </c:pt>
                <c:pt idx="3794">
                  <c:v>3.0029300000000001E-9</c:v>
                </c:pt>
                <c:pt idx="3795">
                  <c:v>3.00605E-9</c:v>
                </c:pt>
                <c:pt idx="3796">
                  <c:v>3.0091800000000001E-9</c:v>
                </c:pt>
                <c:pt idx="3797">
                  <c:v>3.0123E-9</c:v>
                </c:pt>
                <c:pt idx="3798">
                  <c:v>3.0154300000000002E-9</c:v>
                </c:pt>
                <c:pt idx="3799">
                  <c:v>3.0185500000000001E-9</c:v>
                </c:pt>
                <c:pt idx="3800">
                  <c:v>3.0216799999999998E-9</c:v>
                </c:pt>
                <c:pt idx="3801">
                  <c:v>3.0248000000000001E-9</c:v>
                </c:pt>
                <c:pt idx="3802">
                  <c:v>3.0279299999999999E-9</c:v>
                </c:pt>
                <c:pt idx="3803">
                  <c:v>3.0310500000000002E-9</c:v>
                </c:pt>
                <c:pt idx="3804">
                  <c:v>3.03418E-9</c:v>
                </c:pt>
                <c:pt idx="3805">
                  <c:v>3.0372999999999998E-9</c:v>
                </c:pt>
                <c:pt idx="3806">
                  <c:v>3.04043E-9</c:v>
                </c:pt>
                <c:pt idx="3807">
                  <c:v>3.0435499999999999E-9</c:v>
                </c:pt>
                <c:pt idx="3808">
                  <c:v>3.0466800000000001E-9</c:v>
                </c:pt>
                <c:pt idx="3809">
                  <c:v>3.0498E-9</c:v>
                </c:pt>
                <c:pt idx="3810">
                  <c:v>3.0529300000000001E-9</c:v>
                </c:pt>
                <c:pt idx="3811">
                  <c:v>3.05605E-9</c:v>
                </c:pt>
                <c:pt idx="3812">
                  <c:v>3.0591800000000002E-9</c:v>
                </c:pt>
                <c:pt idx="3813">
                  <c:v>3.0623000000000001E-9</c:v>
                </c:pt>
                <c:pt idx="3814">
                  <c:v>3.0654299999999998E-9</c:v>
                </c:pt>
                <c:pt idx="3815">
                  <c:v>3.0685500000000001E-9</c:v>
                </c:pt>
                <c:pt idx="3816">
                  <c:v>3.0716799999999999E-9</c:v>
                </c:pt>
                <c:pt idx="3817">
                  <c:v>3.0748000000000002E-9</c:v>
                </c:pt>
                <c:pt idx="3818">
                  <c:v>3.0779299999999999E-9</c:v>
                </c:pt>
                <c:pt idx="3819">
                  <c:v>3.0810499999999998E-9</c:v>
                </c:pt>
                <c:pt idx="3820">
                  <c:v>3.08418E-9</c:v>
                </c:pt>
                <c:pt idx="3821">
                  <c:v>3.0872999999999999E-9</c:v>
                </c:pt>
                <c:pt idx="3822">
                  <c:v>3.09043E-9</c:v>
                </c:pt>
                <c:pt idx="3823">
                  <c:v>3.0935499999999999E-9</c:v>
                </c:pt>
                <c:pt idx="3824">
                  <c:v>3.0966800000000001E-9</c:v>
                </c:pt>
                <c:pt idx="3825">
                  <c:v>3.0998E-9</c:v>
                </c:pt>
                <c:pt idx="3826">
                  <c:v>3.1029300000000002E-9</c:v>
                </c:pt>
                <c:pt idx="3827">
                  <c:v>3.10605E-9</c:v>
                </c:pt>
                <c:pt idx="3828">
                  <c:v>3.1091799999999998E-9</c:v>
                </c:pt>
                <c:pt idx="3829">
                  <c:v>3.1123000000000001E-9</c:v>
                </c:pt>
                <c:pt idx="3830">
                  <c:v>3.1154299999999999E-9</c:v>
                </c:pt>
                <c:pt idx="3831">
                  <c:v>3.1185500000000002E-9</c:v>
                </c:pt>
                <c:pt idx="3832">
                  <c:v>3.1216799999999999E-9</c:v>
                </c:pt>
                <c:pt idx="3833">
                  <c:v>3.1247999999999998E-9</c:v>
                </c:pt>
                <c:pt idx="3834">
                  <c:v>3.12793E-9</c:v>
                </c:pt>
                <c:pt idx="3835">
                  <c:v>3.1310499999999999E-9</c:v>
                </c:pt>
                <c:pt idx="3836">
                  <c:v>3.13418E-9</c:v>
                </c:pt>
                <c:pt idx="3837">
                  <c:v>3.1372999999999999E-9</c:v>
                </c:pt>
                <c:pt idx="3838">
                  <c:v>3.1404300000000001E-9</c:v>
                </c:pt>
                <c:pt idx="3839">
                  <c:v>3.14355E-9</c:v>
                </c:pt>
                <c:pt idx="3840">
                  <c:v>3.1466800000000001E-9</c:v>
                </c:pt>
                <c:pt idx="3841">
                  <c:v>3.1498E-9</c:v>
                </c:pt>
                <c:pt idx="3842">
                  <c:v>3.1529300000000002E-9</c:v>
                </c:pt>
                <c:pt idx="3843">
                  <c:v>3.1560500000000001E-9</c:v>
                </c:pt>
                <c:pt idx="3844">
                  <c:v>3.1591799999999998E-9</c:v>
                </c:pt>
                <c:pt idx="3845">
                  <c:v>3.1623000000000001E-9</c:v>
                </c:pt>
                <c:pt idx="3846">
                  <c:v>3.1654299999999999E-9</c:v>
                </c:pt>
                <c:pt idx="3847">
                  <c:v>3.1685500000000002E-9</c:v>
                </c:pt>
                <c:pt idx="3848">
                  <c:v>3.1716799999999999E-9</c:v>
                </c:pt>
                <c:pt idx="3849">
                  <c:v>3.1747999999999998E-9</c:v>
                </c:pt>
                <c:pt idx="3850">
                  <c:v>3.17793E-9</c:v>
                </c:pt>
                <c:pt idx="3851">
                  <c:v>3.1810499999999999E-9</c:v>
                </c:pt>
                <c:pt idx="3852">
                  <c:v>3.1841800000000001E-9</c:v>
                </c:pt>
                <c:pt idx="3853">
                  <c:v>3.1872999999999999E-9</c:v>
                </c:pt>
                <c:pt idx="3854">
                  <c:v>3.1904300000000001E-9</c:v>
                </c:pt>
                <c:pt idx="3855">
                  <c:v>3.19355E-9</c:v>
                </c:pt>
                <c:pt idx="3856">
                  <c:v>3.1966800000000002E-9</c:v>
                </c:pt>
                <c:pt idx="3857">
                  <c:v>3.1998000000000001E-9</c:v>
                </c:pt>
                <c:pt idx="3858">
                  <c:v>3.2029299999999998E-9</c:v>
                </c:pt>
                <c:pt idx="3859">
                  <c:v>3.2060500000000001E-9</c:v>
                </c:pt>
                <c:pt idx="3860">
                  <c:v>3.2091799999999999E-9</c:v>
                </c:pt>
                <c:pt idx="3861">
                  <c:v>3.2123000000000002E-9</c:v>
                </c:pt>
                <c:pt idx="3862">
                  <c:v>3.2154299999999999E-9</c:v>
                </c:pt>
                <c:pt idx="3863">
                  <c:v>3.2185499999999998E-9</c:v>
                </c:pt>
                <c:pt idx="3864">
                  <c:v>3.22168E-9</c:v>
                </c:pt>
                <c:pt idx="3865">
                  <c:v>3.2247999999999999E-9</c:v>
                </c:pt>
                <c:pt idx="3866">
                  <c:v>3.22793E-9</c:v>
                </c:pt>
                <c:pt idx="3867">
                  <c:v>3.2310499999999999E-9</c:v>
                </c:pt>
                <c:pt idx="3868">
                  <c:v>3.2341800000000001E-9</c:v>
                </c:pt>
                <c:pt idx="3869">
                  <c:v>3.2373E-9</c:v>
                </c:pt>
                <c:pt idx="3870">
                  <c:v>3.2404300000000002E-9</c:v>
                </c:pt>
                <c:pt idx="3871">
                  <c:v>3.24355E-9</c:v>
                </c:pt>
                <c:pt idx="3872">
                  <c:v>3.2466799999999998E-9</c:v>
                </c:pt>
                <c:pt idx="3873">
                  <c:v>3.2498000000000001E-9</c:v>
                </c:pt>
                <c:pt idx="3874">
                  <c:v>3.2529299999999999E-9</c:v>
                </c:pt>
                <c:pt idx="3875">
                  <c:v>3.2560500000000001E-9</c:v>
                </c:pt>
                <c:pt idx="3876">
                  <c:v>3.2591799999999999E-9</c:v>
                </c:pt>
                <c:pt idx="3877">
                  <c:v>3.2623000000000002E-9</c:v>
                </c:pt>
                <c:pt idx="3878">
                  <c:v>3.26543E-9</c:v>
                </c:pt>
                <c:pt idx="3879">
                  <c:v>3.2685499999999998E-9</c:v>
                </c:pt>
                <c:pt idx="3880">
                  <c:v>3.27168E-9</c:v>
                </c:pt>
                <c:pt idx="3881">
                  <c:v>3.2747999999999999E-9</c:v>
                </c:pt>
                <c:pt idx="3882">
                  <c:v>3.2779300000000001E-9</c:v>
                </c:pt>
                <c:pt idx="3883">
                  <c:v>3.28105E-9</c:v>
                </c:pt>
                <c:pt idx="3884">
                  <c:v>3.2841800000000001E-9</c:v>
                </c:pt>
                <c:pt idx="3885">
                  <c:v>3.2873E-9</c:v>
                </c:pt>
                <c:pt idx="3886">
                  <c:v>3.2904300000000002E-9</c:v>
                </c:pt>
                <c:pt idx="3887">
                  <c:v>3.2935500000000001E-9</c:v>
                </c:pt>
                <c:pt idx="3888">
                  <c:v>3.2966799999999998E-9</c:v>
                </c:pt>
                <c:pt idx="3889">
                  <c:v>3.2998000000000001E-9</c:v>
                </c:pt>
                <c:pt idx="3890">
                  <c:v>3.3029299999999999E-9</c:v>
                </c:pt>
                <c:pt idx="3891">
                  <c:v>3.3060500000000002E-9</c:v>
                </c:pt>
                <c:pt idx="3892">
                  <c:v>3.3091799999999999E-9</c:v>
                </c:pt>
                <c:pt idx="3893">
                  <c:v>3.3122999999999998E-9</c:v>
                </c:pt>
                <c:pt idx="3894">
                  <c:v>3.31543E-9</c:v>
                </c:pt>
                <c:pt idx="3895">
                  <c:v>3.3185499999999999E-9</c:v>
                </c:pt>
                <c:pt idx="3896">
                  <c:v>3.3216800000000001E-9</c:v>
                </c:pt>
                <c:pt idx="3897">
                  <c:v>3.3247999999999999E-9</c:v>
                </c:pt>
                <c:pt idx="3898">
                  <c:v>3.3279300000000001E-9</c:v>
                </c:pt>
                <c:pt idx="3899">
                  <c:v>3.33105E-9</c:v>
                </c:pt>
                <c:pt idx="3900">
                  <c:v>3.3341800000000002E-9</c:v>
                </c:pt>
                <c:pt idx="3901">
                  <c:v>3.3373E-9</c:v>
                </c:pt>
                <c:pt idx="3902">
                  <c:v>3.3404299999999998E-9</c:v>
                </c:pt>
                <c:pt idx="3903">
                  <c:v>3.3435500000000001E-9</c:v>
                </c:pt>
                <c:pt idx="3904">
                  <c:v>3.3466799999999999E-9</c:v>
                </c:pt>
                <c:pt idx="3905">
                  <c:v>3.3498000000000002E-9</c:v>
                </c:pt>
                <c:pt idx="3906">
                  <c:v>3.3529299999999999E-9</c:v>
                </c:pt>
                <c:pt idx="3907">
                  <c:v>3.3560499999999998E-9</c:v>
                </c:pt>
                <c:pt idx="3908">
                  <c:v>3.35918E-9</c:v>
                </c:pt>
                <c:pt idx="3909">
                  <c:v>3.3622999999999999E-9</c:v>
                </c:pt>
                <c:pt idx="3910">
                  <c:v>3.36543E-9</c:v>
                </c:pt>
                <c:pt idx="3911">
                  <c:v>3.3685499999999999E-9</c:v>
                </c:pt>
                <c:pt idx="3912">
                  <c:v>3.3716800000000001E-9</c:v>
                </c:pt>
                <c:pt idx="3913">
                  <c:v>3.3748E-9</c:v>
                </c:pt>
                <c:pt idx="3914">
                  <c:v>3.3779300000000001E-9</c:v>
                </c:pt>
                <c:pt idx="3915">
                  <c:v>3.38105E-9</c:v>
                </c:pt>
                <c:pt idx="3916">
                  <c:v>3.3841800000000002E-9</c:v>
                </c:pt>
                <c:pt idx="3917">
                  <c:v>3.3873000000000001E-9</c:v>
                </c:pt>
                <c:pt idx="3918">
                  <c:v>3.3904299999999998E-9</c:v>
                </c:pt>
                <c:pt idx="3919">
                  <c:v>3.3935500000000001E-9</c:v>
                </c:pt>
                <c:pt idx="3920">
                  <c:v>3.3966799999999999E-9</c:v>
                </c:pt>
                <c:pt idx="3921">
                  <c:v>3.3998000000000002E-9</c:v>
                </c:pt>
                <c:pt idx="3922">
                  <c:v>3.40293E-9</c:v>
                </c:pt>
                <c:pt idx="3923">
                  <c:v>3.4060499999999998E-9</c:v>
                </c:pt>
                <c:pt idx="3924">
                  <c:v>3.40918E-9</c:v>
                </c:pt>
                <c:pt idx="3925">
                  <c:v>3.4122999999999999E-9</c:v>
                </c:pt>
                <c:pt idx="3926">
                  <c:v>3.4154300000000001E-9</c:v>
                </c:pt>
                <c:pt idx="3927">
                  <c:v>3.4185499999999999E-9</c:v>
                </c:pt>
                <c:pt idx="3928">
                  <c:v>3.4216800000000001E-9</c:v>
                </c:pt>
                <c:pt idx="3929">
                  <c:v>3.4248E-9</c:v>
                </c:pt>
                <c:pt idx="3930">
                  <c:v>3.4279300000000002E-9</c:v>
                </c:pt>
                <c:pt idx="3931">
                  <c:v>3.4310500000000001E-9</c:v>
                </c:pt>
                <c:pt idx="3932">
                  <c:v>3.4341799999999998E-9</c:v>
                </c:pt>
                <c:pt idx="3933">
                  <c:v>3.4373000000000001E-9</c:v>
                </c:pt>
                <c:pt idx="3934">
                  <c:v>3.4404299999999999E-9</c:v>
                </c:pt>
                <c:pt idx="3935">
                  <c:v>3.4435500000000002E-9</c:v>
                </c:pt>
                <c:pt idx="3936">
                  <c:v>3.4466799999999999E-9</c:v>
                </c:pt>
                <c:pt idx="3937">
                  <c:v>3.4497999999999998E-9</c:v>
                </c:pt>
                <c:pt idx="3938">
                  <c:v>3.45293E-9</c:v>
                </c:pt>
                <c:pt idx="3939">
                  <c:v>3.4560499999999999E-9</c:v>
                </c:pt>
                <c:pt idx="3940">
                  <c:v>3.45918E-9</c:v>
                </c:pt>
                <c:pt idx="3941">
                  <c:v>3.4622999999999999E-9</c:v>
                </c:pt>
                <c:pt idx="3942">
                  <c:v>3.4654300000000001E-9</c:v>
                </c:pt>
                <c:pt idx="3943">
                  <c:v>3.46855E-9</c:v>
                </c:pt>
                <c:pt idx="3944">
                  <c:v>3.4716800000000002E-9</c:v>
                </c:pt>
                <c:pt idx="3945">
                  <c:v>3.4748E-9</c:v>
                </c:pt>
                <c:pt idx="3946">
                  <c:v>3.4779299999999998E-9</c:v>
                </c:pt>
                <c:pt idx="3947">
                  <c:v>3.4810500000000001E-9</c:v>
                </c:pt>
                <c:pt idx="3948">
                  <c:v>3.4841799999999999E-9</c:v>
                </c:pt>
                <c:pt idx="3949">
                  <c:v>3.4873000000000001E-9</c:v>
                </c:pt>
                <c:pt idx="3950">
                  <c:v>3.4904299999999999E-9</c:v>
                </c:pt>
                <c:pt idx="3951">
                  <c:v>3.4935500000000002E-9</c:v>
                </c:pt>
                <c:pt idx="3952">
                  <c:v>3.49668E-9</c:v>
                </c:pt>
                <c:pt idx="3953">
                  <c:v>3.4997999999999998E-9</c:v>
                </c:pt>
                <c:pt idx="3954">
                  <c:v>3.50293E-9</c:v>
                </c:pt>
                <c:pt idx="3955">
                  <c:v>3.5060499999999999E-9</c:v>
                </c:pt>
                <c:pt idx="3956">
                  <c:v>3.5091800000000001E-9</c:v>
                </c:pt>
                <c:pt idx="3957">
                  <c:v>3.5123E-9</c:v>
                </c:pt>
                <c:pt idx="3958">
                  <c:v>3.5154300000000001E-9</c:v>
                </c:pt>
                <c:pt idx="3959">
                  <c:v>3.51855E-9</c:v>
                </c:pt>
                <c:pt idx="3960">
                  <c:v>3.5216800000000002E-9</c:v>
                </c:pt>
                <c:pt idx="3961">
                  <c:v>3.5248000000000001E-9</c:v>
                </c:pt>
                <c:pt idx="3962">
                  <c:v>3.5279299999999998E-9</c:v>
                </c:pt>
                <c:pt idx="3963">
                  <c:v>3.5310500000000001E-9</c:v>
                </c:pt>
                <c:pt idx="3964">
                  <c:v>3.5341799999999999E-9</c:v>
                </c:pt>
                <c:pt idx="3965">
                  <c:v>3.5373000000000002E-9</c:v>
                </c:pt>
                <c:pt idx="3966">
                  <c:v>3.5404299999999999E-9</c:v>
                </c:pt>
                <c:pt idx="3967">
                  <c:v>3.5435499999999998E-9</c:v>
                </c:pt>
                <c:pt idx="3968">
                  <c:v>3.54668E-9</c:v>
                </c:pt>
                <c:pt idx="3969">
                  <c:v>3.5497999999999999E-9</c:v>
                </c:pt>
                <c:pt idx="3970">
                  <c:v>3.5529300000000001E-9</c:v>
                </c:pt>
                <c:pt idx="3971">
                  <c:v>3.5560499999999999E-9</c:v>
                </c:pt>
                <c:pt idx="3972">
                  <c:v>3.5591800000000001E-9</c:v>
                </c:pt>
                <c:pt idx="3973">
                  <c:v>3.5623E-9</c:v>
                </c:pt>
                <c:pt idx="3974">
                  <c:v>3.5654300000000002E-9</c:v>
                </c:pt>
                <c:pt idx="3975">
                  <c:v>3.56855E-9</c:v>
                </c:pt>
                <c:pt idx="3976">
                  <c:v>3.5716799999999998E-9</c:v>
                </c:pt>
                <c:pt idx="3977">
                  <c:v>3.5748000000000001E-9</c:v>
                </c:pt>
                <c:pt idx="3978">
                  <c:v>3.5779299999999999E-9</c:v>
                </c:pt>
                <c:pt idx="3979">
                  <c:v>3.5810500000000002E-9</c:v>
                </c:pt>
                <c:pt idx="3980">
                  <c:v>3.5841799999999999E-9</c:v>
                </c:pt>
                <c:pt idx="3981">
                  <c:v>3.5872999999999998E-9</c:v>
                </c:pt>
                <c:pt idx="3982">
                  <c:v>3.59043E-9</c:v>
                </c:pt>
                <c:pt idx="3983">
                  <c:v>3.5935499999999999E-9</c:v>
                </c:pt>
                <c:pt idx="3984">
                  <c:v>3.59668E-9</c:v>
                </c:pt>
                <c:pt idx="3985">
                  <c:v>3.5997999999999999E-9</c:v>
                </c:pt>
                <c:pt idx="3986">
                  <c:v>3.6029300000000001E-9</c:v>
                </c:pt>
                <c:pt idx="3987">
                  <c:v>3.60605E-9</c:v>
                </c:pt>
                <c:pt idx="3988">
                  <c:v>3.6091800000000001E-9</c:v>
                </c:pt>
                <c:pt idx="3989">
                  <c:v>3.6123E-9</c:v>
                </c:pt>
                <c:pt idx="3990">
                  <c:v>3.6154300000000002E-9</c:v>
                </c:pt>
                <c:pt idx="3991">
                  <c:v>3.6185500000000001E-9</c:v>
                </c:pt>
                <c:pt idx="3992">
                  <c:v>3.6216799999999998E-9</c:v>
                </c:pt>
                <c:pt idx="3993">
                  <c:v>3.6248000000000001E-9</c:v>
                </c:pt>
                <c:pt idx="3994">
                  <c:v>3.6279299999999999E-9</c:v>
                </c:pt>
                <c:pt idx="3995">
                  <c:v>3.6310500000000002E-9</c:v>
                </c:pt>
                <c:pt idx="3996">
                  <c:v>3.63418E-9</c:v>
                </c:pt>
                <c:pt idx="3997">
                  <c:v>3.6372999999999998E-9</c:v>
                </c:pt>
                <c:pt idx="3998">
                  <c:v>3.64043E-9</c:v>
                </c:pt>
                <c:pt idx="3999">
                  <c:v>3.6435499999999999E-9</c:v>
                </c:pt>
                <c:pt idx="4000">
                  <c:v>3.6466800000000001E-9</c:v>
                </c:pt>
                <c:pt idx="4001">
                  <c:v>3.6497999999999999E-9</c:v>
                </c:pt>
                <c:pt idx="4002">
                  <c:v>3.6529300000000001E-9</c:v>
                </c:pt>
                <c:pt idx="4003">
                  <c:v>3.65605E-9</c:v>
                </c:pt>
                <c:pt idx="4004">
                  <c:v>3.6591800000000002E-9</c:v>
                </c:pt>
                <c:pt idx="4005">
                  <c:v>3.6623000000000001E-9</c:v>
                </c:pt>
                <c:pt idx="4006">
                  <c:v>3.6654299999999998E-9</c:v>
                </c:pt>
                <c:pt idx="4007">
                  <c:v>3.6685500000000001E-9</c:v>
                </c:pt>
                <c:pt idx="4008">
                  <c:v>3.6716799999999999E-9</c:v>
                </c:pt>
                <c:pt idx="4009">
                  <c:v>3.6748000000000002E-9</c:v>
                </c:pt>
                <c:pt idx="4010">
                  <c:v>3.6779299999999999E-9</c:v>
                </c:pt>
                <c:pt idx="4011">
                  <c:v>3.6810499999999998E-9</c:v>
                </c:pt>
                <c:pt idx="4012">
                  <c:v>3.68418E-9</c:v>
                </c:pt>
                <c:pt idx="4013">
                  <c:v>3.6872999999999999E-9</c:v>
                </c:pt>
                <c:pt idx="4014">
                  <c:v>3.69043E-9</c:v>
                </c:pt>
                <c:pt idx="4015">
                  <c:v>3.6935499999999999E-9</c:v>
                </c:pt>
                <c:pt idx="4016">
                  <c:v>3.6966800000000001E-9</c:v>
                </c:pt>
                <c:pt idx="4017">
                  <c:v>3.6998E-9</c:v>
                </c:pt>
                <c:pt idx="4018">
                  <c:v>3.7029300000000002E-9</c:v>
                </c:pt>
                <c:pt idx="4019">
                  <c:v>3.70605E-9</c:v>
                </c:pt>
                <c:pt idx="4020">
                  <c:v>3.7091799999999998E-9</c:v>
                </c:pt>
                <c:pt idx="4021">
                  <c:v>3.7123000000000001E-9</c:v>
                </c:pt>
                <c:pt idx="4022">
                  <c:v>3.7154299999999999E-9</c:v>
                </c:pt>
                <c:pt idx="4023">
                  <c:v>3.7185500000000002E-9</c:v>
                </c:pt>
                <c:pt idx="4024">
                  <c:v>3.7216799999999999E-9</c:v>
                </c:pt>
                <c:pt idx="4025">
                  <c:v>3.7247999999999998E-9</c:v>
                </c:pt>
                <c:pt idx="4026">
                  <c:v>3.7279300000000004E-9</c:v>
                </c:pt>
                <c:pt idx="4027">
                  <c:v>3.7310499999999998E-9</c:v>
                </c:pt>
                <c:pt idx="4028">
                  <c:v>3.73418E-9</c:v>
                </c:pt>
                <c:pt idx="4029">
                  <c:v>3.7373000000000003E-9</c:v>
                </c:pt>
                <c:pt idx="4030">
                  <c:v>3.7404299999999997E-9</c:v>
                </c:pt>
                <c:pt idx="4031">
                  <c:v>3.74355E-9</c:v>
                </c:pt>
                <c:pt idx="4032">
                  <c:v>3.7466800000000001E-9</c:v>
                </c:pt>
                <c:pt idx="4033">
                  <c:v>3.7497999999999996E-9</c:v>
                </c:pt>
                <c:pt idx="4034">
                  <c:v>3.7529299999999998E-9</c:v>
                </c:pt>
                <c:pt idx="4035">
                  <c:v>3.7560500000000001E-9</c:v>
                </c:pt>
                <c:pt idx="4036">
                  <c:v>3.7591800000000002E-9</c:v>
                </c:pt>
                <c:pt idx="4037">
                  <c:v>3.7622999999999997E-9</c:v>
                </c:pt>
                <c:pt idx="4038">
                  <c:v>3.7654299999999999E-9</c:v>
                </c:pt>
                <c:pt idx="4039">
                  <c:v>3.7685500000000002E-9</c:v>
                </c:pt>
                <c:pt idx="4040">
                  <c:v>3.7716800000000004E-9</c:v>
                </c:pt>
                <c:pt idx="4041">
                  <c:v>3.7747999999999998E-9</c:v>
                </c:pt>
                <c:pt idx="4042">
                  <c:v>3.77793E-9</c:v>
                </c:pt>
                <c:pt idx="4043">
                  <c:v>3.7810500000000003E-9</c:v>
                </c:pt>
                <c:pt idx="4044">
                  <c:v>3.7841799999999996E-9</c:v>
                </c:pt>
                <c:pt idx="4045">
                  <c:v>3.7872999999999999E-9</c:v>
                </c:pt>
                <c:pt idx="4046">
                  <c:v>3.7904300000000001E-9</c:v>
                </c:pt>
                <c:pt idx="4047">
                  <c:v>3.7935500000000004E-9</c:v>
                </c:pt>
                <c:pt idx="4048">
                  <c:v>3.7966799999999998E-9</c:v>
                </c:pt>
                <c:pt idx="4049">
                  <c:v>3.7998000000000001E-9</c:v>
                </c:pt>
                <c:pt idx="4050">
                  <c:v>3.8029300000000002E-9</c:v>
                </c:pt>
                <c:pt idx="4051">
                  <c:v>3.8060499999999997E-9</c:v>
                </c:pt>
                <c:pt idx="4052">
                  <c:v>3.8091799999999999E-9</c:v>
                </c:pt>
                <c:pt idx="4053">
                  <c:v>3.8123000000000002E-9</c:v>
                </c:pt>
                <c:pt idx="4054">
                  <c:v>3.8154300000000003E-9</c:v>
                </c:pt>
                <c:pt idx="4055">
                  <c:v>3.8185499999999998E-9</c:v>
                </c:pt>
                <c:pt idx="4056">
                  <c:v>3.82168E-9</c:v>
                </c:pt>
                <c:pt idx="4057">
                  <c:v>3.8248000000000003E-9</c:v>
                </c:pt>
                <c:pt idx="4058">
                  <c:v>3.8279299999999996E-9</c:v>
                </c:pt>
                <c:pt idx="4059">
                  <c:v>3.8310499999999999E-9</c:v>
                </c:pt>
                <c:pt idx="4060">
                  <c:v>3.8341800000000001E-9</c:v>
                </c:pt>
                <c:pt idx="4061">
                  <c:v>3.8373000000000004E-9</c:v>
                </c:pt>
                <c:pt idx="4062">
                  <c:v>3.8404299999999997E-9</c:v>
                </c:pt>
                <c:pt idx="4063">
                  <c:v>3.84355E-9</c:v>
                </c:pt>
                <c:pt idx="4064">
                  <c:v>3.8466800000000002E-9</c:v>
                </c:pt>
                <c:pt idx="4065">
                  <c:v>3.8497999999999997E-9</c:v>
                </c:pt>
                <c:pt idx="4066">
                  <c:v>3.8529299999999998E-9</c:v>
                </c:pt>
                <c:pt idx="4067">
                  <c:v>3.8560500000000001E-9</c:v>
                </c:pt>
                <c:pt idx="4068">
                  <c:v>3.8591800000000003E-9</c:v>
                </c:pt>
                <c:pt idx="4069">
                  <c:v>3.8622999999999998E-9</c:v>
                </c:pt>
                <c:pt idx="4070">
                  <c:v>3.86543E-9</c:v>
                </c:pt>
                <c:pt idx="4071">
                  <c:v>3.8685500000000003E-9</c:v>
                </c:pt>
                <c:pt idx="4072">
                  <c:v>3.8716799999999996E-9</c:v>
                </c:pt>
                <c:pt idx="4073">
                  <c:v>3.8747999999999999E-9</c:v>
                </c:pt>
                <c:pt idx="4074">
                  <c:v>3.8779300000000001E-9</c:v>
                </c:pt>
                <c:pt idx="4075">
                  <c:v>3.8810500000000004E-9</c:v>
                </c:pt>
                <c:pt idx="4076">
                  <c:v>3.8841799999999997E-9</c:v>
                </c:pt>
                <c:pt idx="4077">
                  <c:v>3.8873E-9</c:v>
                </c:pt>
                <c:pt idx="4078">
                  <c:v>3.8904300000000002E-9</c:v>
                </c:pt>
                <c:pt idx="4079">
                  <c:v>3.8935499999999996E-9</c:v>
                </c:pt>
                <c:pt idx="4080">
                  <c:v>3.8966799999999998E-9</c:v>
                </c:pt>
                <c:pt idx="4081">
                  <c:v>3.8998000000000001E-9</c:v>
                </c:pt>
                <c:pt idx="4082">
                  <c:v>3.9029300000000003E-9</c:v>
                </c:pt>
                <c:pt idx="4083">
                  <c:v>3.9060499999999998E-9</c:v>
                </c:pt>
                <c:pt idx="4084">
                  <c:v>3.9091799999999999E-9</c:v>
                </c:pt>
                <c:pt idx="4085">
                  <c:v>3.9123000000000002E-9</c:v>
                </c:pt>
                <c:pt idx="4086">
                  <c:v>3.9154300000000004E-9</c:v>
                </c:pt>
                <c:pt idx="4087">
                  <c:v>3.9185499999999999E-9</c:v>
                </c:pt>
                <c:pt idx="4088">
                  <c:v>3.92168E-9</c:v>
                </c:pt>
                <c:pt idx="4089">
                  <c:v>3.9248000000000003E-9</c:v>
                </c:pt>
                <c:pt idx="4090">
                  <c:v>3.9279299999999997E-9</c:v>
                </c:pt>
                <c:pt idx="4091">
                  <c:v>3.93105E-9</c:v>
                </c:pt>
                <c:pt idx="4092">
                  <c:v>3.9341800000000002E-9</c:v>
                </c:pt>
                <c:pt idx="4093">
                  <c:v>3.9372999999999996E-9</c:v>
                </c:pt>
                <c:pt idx="4094">
                  <c:v>3.9404299999999998E-9</c:v>
                </c:pt>
                <c:pt idx="4095">
                  <c:v>3.9435500000000001E-9</c:v>
                </c:pt>
                <c:pt idx="4096">
                  <c:v>3.9466800000000003E-9</c:v>
                </c:pt>
                <c:pt idx="4097">
                  <c:v>3.9497999999999997E-9</c:v>
                </c:pt>
                <c:pt idx="4098">
                  <c:v>3.9529299999999999E-9</c:v>
                </c:pt>
                <c:pt idx="4099">
                  <c:v>3.9560500000000002E-9</c:v>
                </c:pt>
                <c:pt idx="4100">
                  <c:v>3.9591800000000004E-9</c:v>
                </c:pt>
                <c:pt idx="4101">
                  <c:v>3.9622999999999999E-9</c:v>
                </c:pt>
                <c:pt idx="4102">
                  <c:v>3.96543E-9</c:v>
                </c:pt>
                <c:pt idx="4103">
                  <c:v>3.9685500000000003E-9</c:v>
                </c:pt>
                <c:pt idx="4104">
                  <c:v>3.9716799999999997E-9</c:v>
                </c:pt>
                <c:pt idx="4105">
                  <c:v>3.9748E-9</c:v>
                </c:pt>
                <c:pt idx="4106">
                  <c:v>3.9779300000000001E-9</c:v>
                </c:pt>
                <c:pt idx="4107">
                  <c:v>3.9810499999999996E-9</c:v>
                </c:pt>
                <c:pt idx="4108">
                  <c:v>3.9841799999999998E-9</c:v>
                </c:pt>
                <c:pt idx="4109">
                  <c:v>3.9873000000000001E-9</c:v>
                </c:pt>
                <c:pt idx="4110">
                  <c:v>3.9904300000000003E-9</c:v>
                </c:pt>
                <c:pt idx="4111">
                  <c:v>3.9935499999999997E-9</c:v>
                </c:pt>
                <c:pt idx="4112">
                  <c:v>3.9966799999999999E-9</c:v>
                </c:pt>
                <c:pt idx="4113">
                  <c:v>3.9998000000000002E-9</c:v>
                </c:pt>
                <c:pt idx="4114">
                  <c:v>4.0029300000000004E-9</c:v>
                </c:pt>
                <c:pt idx="4115">
                  <c:v>4.0060499999999998E-9</c:v>
                </c:pt>
                <c:pt idx="4116">
                  <c:v>4.00918E-9</c:v>
                </c:pt>
                <c:pt idx="4117">
                  <c:v>4.0123000000000003E-9</c:v>
                </c:pt>
                <c:pt idx="4118">
                  <c:v>4.0154299999999996E-9</c:v>
                </c:pt>
                <c:pt idx="4119">
                  <c:v>4.0185499999999999E-9</c:v>
                </c:pt>
                <c:pt idx="4120">
                  <c:v>4.0216800000000001E-9</c:v>
                </c:pt>
                <c:pt idx="4121">
                  <c:v>4.0248000000000004E-9</c:v>
                </c:pt>
                <c:pt idx="4122">
                  <c:v>4.0279299999999998E-9</c:v>
                </c:pt>
                <c:pt idx="4123">
                  <c:v>4.0310500000000001E-9</c:v>
                </c:pt>
                <c:pt idx="4124">
                  <c:v>4.0341800000000002E-9</c:v>
                </c:pt>
                <c:pt idx="4125">
                  <c:v>4.0372999999999997E-9</c:v>
                </c:pt>
                <c:pt idx="4126">
                  <c:v>4.0404299999999999E-9</c:v>
                </c:pt>
                <c:pt idx="4127">
                  <c:v>4.0435500000000002E-9</c:v>
                </c:pt>
                <c:pt idx="4128">
                  <c:v>4.0466800000000003E-9</c:v>
                </c:pt>
                <c:pt idx="4129">
                  <c:v>4.0497999999999998E-9</c:v>
                </c:pt>
                <c:pt idx="4130">
                  <c:v>4.05293E-9</c:v>
                </c:pt>
                <c:pt idx="4131">
                  <c:v>4.0560500000000003E-9</c:v>
                </c:pt>
                <c:pt idx="4132">
                  <c:v>4.0591799999999996E-9</c:v>
                </c:pt>
                <c:pt idx="4133">
                  <c:v>4.0622999999999999E-9</c:v>
                </c:pt>
                <c:pt idx="4134">
                  <c:v>4.0654300000000001E-9</c:v>
                </c:pt>
                <c:pt idx="4135">
                  <c:v>4.0685500000000004E-9</c:v>
                </c:pt>
                <c:pt idx="4136">
                  <c:v>4.0716799999999997E-9</c:v>
                </c:pt>
                <c:pt idx="4137">
                  <c:v>4.0748E-9</c:v>
                </c:pt>
                <c:pt idx="4138">
                  <c:v>4.0779300000000002E-9</c:v>
                </c:pt>
                <c:pt idx="4139">
                  <c:v>4.0810499999999997E-9</c:v>
                </c:pt>
                <c:pt idx="4140">
                  <c:v>4.0841799999999998E-9</c:v>
                </c:pt>
                <c:pt idx="4141">
                  <c:v>4.0873000000000001E-9</c:v>
                </c:pt>
                <c:pt idx="4142">
                  <c:v>4.0904300000000003E-9</c:v>
                </c:pt>
                <c:pt idx="4143">
                  <c:v>4.0935499999999998E-9</c:v>
                </c:pt>
                <c:pt idx="4144">
                  <c:v>4.09668E-9</c:v>
                </c:pt>
                <c:pt idx="4145">
                  <c:v>4.0998000000000003E-9</c:v>
                </c:pt>
                <c:pt idx="4146">
                  <c:v>4.1029299999999996E-9</c:v>
                </c:pt>
                <c:pt idx="4147">
                  <c:v>4.1060499999999999E-9</c:v>
                </c:pt>
                <c:pt idx="4148">
                  <c:v>4.1091800000000001E-9</c:v>
                </c:pt>
                <c:pt idx="4149">
                  <c:v>4.1123000000000004E-9</c:v>
                </c:pt>
                <c:pt idx="4150">
                  <c:v>4.1154299999999997E-9</c:v>
                </c:pt>
                <c:pt idx="4151">
                  <c:v>4.11855E-9</c:v>
                </c:pt>
                <c:pt idx="4152">
                  <c:v>4.1216800000000002E-9</c:v>
                </c:pt>
                <c:pt idx="4153">
                  <c:v>4.1247999999999997E-9</c:v>
                </c:pt>
                <c:pt idx="4154">
                  <c:v>4.1279299999999998E-9</c:v>
                </c:pt>
                <c:pt idx="4155">
                  <c:v>4.1310500000000001E-9</c:v>
                </c:pt>
                <c:pt idx="4156">
                  <c:v>4.1341800000000003E-9</c:v>
                </c:pt>
                <c:pt idx="4157">
                  <c:v>4.1372999999999998E-9</c:v>
                </c:pt>
                <c:pt idx="4158">
                  <c:v>4.1404299999999999E-9</c:v>
                </c:pt>
                <c:pt idx="4159">
                  <c:v>4.1435500000000002E-9</c:v>
                </c:pt>
                <c:pt idx="4160">
                  <c:v>4.1466800000000004E-9</c:v>
                </c:pt>
                <c:pt idx="4161">
                  <c:v>4.1497999999999999E-9</c:v>
                </c:pt>
                <c:pt idx="4162">
                  <c:v>4.1529300000000001E-9</c:v>
                </c:pt>
                <c:pt idx="4163">
                  <c:v>4.1560500000000003E-9</c:v>
                </c:pt>
                <c:pt idx="4164">
                  <c:v>4.1591799999999997E-9</c:v>
                </c:pt>
                <c:pt idx="4165">
                  <c:v>4.1623E-9</c:v>
                </c:pt>
                <c:pt idx="4166">
                  <c:v>4.1654300000000002E-9</c:v>
                </c:pt>
                <c:pt idx="4167">
                  <c:v>4.1685499999999996E-9</c:v>
                </c:pt>
                <c:pt idx="4168">
                  <c:v>4.1716799999999998E-9</c:v>
                </c:pt>
                <c:pt idx="4169">
                  <c:v>4.1748000000000001E-9</c:v>
                </c:pt>
                <c:pt idx="4170">
                  <c:v>4.1779300000000003E-9</c:v>
                </c:pt>
                <c:pt idx="4171">
                  <c:v>4.1810499999999997E-9</c:v>
                </c:pt>
                <c:pt idx="4172">
                  <c:v>4.1841799999999999E-9</c:v>
                </c:pt>
                <c:pt idx="4173">
                  <c:v>4.1873000000000002E-9</c:v>
                </c:pt>
                <c:pt idx="4174">
                  <c:v>4.1904300000000004E-9</c:v>
                </c:pt>
                <c:pt idx="4175">
                  <c:v>4.1935499999999999E-9</c:v>
                </c:pt>
                <c:pt idx="4176">
                  <c:v>4.19668E-9</c:v>
                </c:pt>
                <c:pt idx="4177">
                  <c:v>4.1998000000000003E-9</c:v>
                </c:pt>
                <c:pt idx="4178">
                  <c:v>4.2029299999999997E-9</c:v>
                </c:pt>
                <c:pt idx="4179">
                  <c:v>4.20605E-9</c:v>
                </c:pt>
                <c:pt idx="4180">
                  <c:v>4.2091800000000001E-9</c:v>
                </c:pt>
                <c:pt idx="4181">
                  <c:v>4.2122999999999996E-9</c:v>
                </c:pt>
                <c:pt idx="4182">
                  <c:v>4.2154299999999998E-9</c:v>
                </c:pt>
                <c:pt idx="4183">
                  <c:v>4.2185500000000001E-9</c:v>
                </c:pt>
                <c:pt idx="4184">
                  <c:v>4.2216800000000003E-9</c:v>
                </c:pt>
                <c:pt idx="4185">
                  <c:v>4.2247999999999997E-9</c:v>
                </c:pt>
                <c:pt idx="4186">
                  <c:v>4.2279299999999999E-9</c:v>
                </c:pt>
                <c:pt idx="4187">
                  <c:v>4.2310500000000002E-9</c:v>
                </c:pt>
                <c:pt idx="4188">
                  <c:v>4.2341800000000004E-9</c:v>
                </c:pt>
                <c:pt idx="4189">
                  <c:v>4.2372999999999998E-9</c:v>
                </c:pt>
                <c:pt idx="4190">
                  <c:v>4.24043E-9</c:v>
                </c:pt>
                <c:pt idx="4191">
                  <c:v>4.2435500000000003E-9</c:v>
                </c:pt>
                <c:pt idx="4192">
                  <c:v>4.2466799999999996E-9</c:v>
                </c:pt>
                <c:pt idx="4193">
                  <c:v>4.2497999999999999E-9</c:v>
                </c:pt>
                <c:pt idx="4194">
                  <c:v>4.2529300000000001E-9</c:v>
                </c:pt>
                <c:pt idx="4195">
                  <c:v>4.2560499999999996E-9</c:v>
                </c:pt>
                <c:pt idx="4196">
                  <c:v>4.2591799999999998E-9</c:v>
                </c:pt>
                <c:pt idx="4197">
                  <c:v>4.2623000000000001E-9</c:v>
                </c:pt>
                <c:pt idx="4198">
                  <c:v>4.2654300000000002E-9</c:v>
                </c:pt>
                <c:pt idx="4199">
                  <c:v>4.2685499999999997E-9</c:v>
                </c:pt>
                <c:pt idx="4200">
                  <c:v>4.2716799999999999E-9</c:v>
                </c:pt>
                <c:pt idx="4201">
                  <c:v>4.2748000000000002E-9</c:v>
                </c:pt>
                <c:pt idx="4202">
                  <c:v>4.2779300000000003E-9</c:v>
                </c:pt>
                <c:pt idx="4203">
                  <c:v>4.2810499999999998E-9</c:v>
                </c:pt>
                <c:pt idx="4204">
                  <c:v>4.28418E-9</c:v>
                </c:pt>
                <c:pt idx="4205">
                  <c:v>4.2873000000000003E-9</c:v>
                </c:pt>
                <c:pt idx="4206">
                  <c:v>4.2904299999999996E-9</c:v>
                </c:pt>
                <c:pt idx="4207">
                  <c:v>4.2935499999999999E-9</c:v>
                </c:pt>
                <c:pt idx="4208">
                  <c:v>4.2966800000000001E-9</c:v>
                </c:pt>
                <c:pt idx="4209">
                  <c:v>4.2998000000000004E-9</c:v>
                </c:pt>
                <c:pt idx="4210">
                  <c:v>4.3029299999999997E-9</c:v>
                </c:pt>
                <c:pt idx="4211">
                  <c:v>4.30605E-9</c:v>
                </c:pt>
                <c:pt idx="4212">
                  <c:v>4.3091800000000002E-9</c:v>
                </c:pt>
                <c:pt idx="4213">
                  <c:v>4.3122999999999997E-9</c:v>
                </c:pt>
                <c:pt idx="4214">
                  <c:v>4.3154299999999999E-9</c:v>
                </c:pt>
                <c:pt idx="4215">
                  <c:v>4.3185500000000001E-9</c:v>
                </c:pt>
                <c:pt idx="4216">
                  <c:v>4.3216800000000003E-9</c:v>
                </c:pt>
                <c:pt idx="4217">
                  <c:v>4.3247999999999998E-9</c:v>
                </c:pt>
                <c:pt idx="4218">
                  <c:v>4.32793E-9</c:v>
                </c:pt>
                <c:pt idx="4219">
                  <c:v>4.3310500000000003E-9</c:v>
                </c:pt>
                <c:pt idx="4220">
                  <c:v>4.3341799999999996E-9</c:v>
                </c:pt>
                <c:pt idx="4221">
                  <c:v>4.3372999999999999E-9</c:v>
                </c:pt>
                <c:pt idx="4222">
                  <c:v>4.3404300000000001E-9</c:v>
                </c:pt>
                <c:pt idx="4223">
                  <c:v>4.3435500000000004E-9</c:v>
                </c:pt>
                <c:pt idx="4224">
                  <c:v>4.3466799999999997E-9</c:v>
                </c:pt>
                <c:pt idx="4225">
                  <c:v>4.3498E-9</c:v>
                </c:pt>
                <c:pt idx="4226">
                  <c:v>4.3529300000000002E-9</c:v>
                </c:pt>
                <c:pt idx="4227">
                  <c:v>4.3560499999999997E-9</c:v>
                </c:pt>
                <c:pt idx="4228">
                  <c:v>4.3591799999999998E-9</c:v>
                </c:pt>
                <c:pt idx="4229">
                  <c:v>4.3623000000000001E-9</c:v>
                </c:pt>
                <c:pt idx="4230">
                  <c:v>4.3654300000000003E-9</c:v>
                </c:pt>
                <c:pt idx="4231">
                  <c:v>4.3685499999999998E-9</c:v>
                </c:pt>
                <c:pt idx="4232">
                  <c:v>4.3716799999999999E-9</c:v>
                </c:pt>
                <c:pt idx="4233">
                  <c:v>4.3748000000000002E-9</c:v>
                </c:pt>
                <c:pt idx="4234">
                  <c:v>4.3779300000000004E-9</c:v>
                </c:pt>
                <c:pt idx="4235">
                  <c:v>4.3810499999999999E-9</c:v>
                </c:pt>
                <c:pt idx="4236">
                  <c:v>4.3841800000000001E-9</c:v>
                </c:pt>
                <c:pt idx="4237">
                  <c:v>4.3873000000000003E-9</c:v>
                </c:pt>
                <c:pt idx="4238">
                  <c:v>4.3904299999999997E-9</c:v>
                </c:pt>
                <c:pt idx="4239">
                  <c:v>4.39355E-9</c:v>
                </c:pt>
                <c:pt idx="4240">
                  <c:v>4.3966800000000002E-9</c:v>
                </c:pt>
                <c:pt idx="4241">
                  <c:v>4.3997999999999996E-9</c:v>
                </c:pt>
                <c:pt idx="4242">
                  <c:v>4.4029299999999998E-9</c:v>
                </c:pt>
                <c:pt idx="4243">
                  <c:v>4.4060500000000001E-9</c:v>
                </c:pt>
                <c:pt idx="4244">
                  <c:v>4.4091800000000003E-9</c:v>
                </c:pt>
                <c:pt idx="4245">
                  <c:v>4.4122999999999997E-9</c:v>
                </c:pt>
                <c:pt idx="4246">
                  <c:v>4.4154299999999999E-9</c:v>
                </c:pt>
                <c:pt idx="4247">
                  <c:v>4.4185500000000002E-9</c:v>
                </c:pt>
                <c:pt idx="4248">
                  <c:v>4.4216800000000004E-9</c:v>
                </c:pt>
                <c:pt idx="4249">
                  <c:v>4.4247999999999999E-9</c:v>
                </c:pt>
                <c:pt idx="4250">
                  <c:v>4.42793E-9</c:v>
                </c:pt>
                <c:pt idx="4251">
                  <c:v>4.4310500000000003E-9</c:v>
                </c:pt>
                <c:pt idx="4252">
                  <c:v>4.4341799999999997E-9</c:v>
                </c:pt>
                <c:pt idx="4253">
                  <c:v>4.4373E-9</c:v>
                </c:pt>
                <c:pt idx="4254">
                  <c:v>4.4404300000000001E-9</c:v>
                </c:pt>
                <c:pt idx="4255">
                  <c:v>4.4435499999999996E-9</c:v>
                </c:pt>
                <c:pt idx="4256">
                  <c:v>4.4466799999999998E-9</c:v>
                </c:pt>
                <c:pt idx="4257">
                  <c:v>4.4498000000000001E-9</c:v>
                </c:pt>
                <c:pt idx="4258">
                  <c:v>4.4529300000000003E-9</c:v>
                </c:pt>
                <c:pt idx="4259">
                  <c:v>4.4560499999999997E-9</c:v>
                </c:pt>
                <c:pt idx="4260">
                  <c:v>4.4591799999999999E-9</c:v>
                </c:pt>
                <c:pt idx="4261">
                  <c:v>4.4623000000000002E-9</c:v>
                </c:pt>
                <c:pt idx="4262">
                  <c:v>4.4654300000000004E-9</c:v>
                </c:pt>
                <c:pt idx="4263">
                  <c:v>4.4685499999999998E-9</c:v>
                </c:pt>
                <c:pt idx="4264">
                  <c:v>4.47168E-9</c:v>
                </c:pt>
                <c:pt idx="4265">
                  <c:v>4.4748000000000003E-9</c:v>
                </c:pt>
                <c:pt idx="4266">
                  <c:v>4.4779299999999997E-9</c:v>
                </c:pt>
                <c:pt idx="4267">
                  <c:v>4.4810499999999999E-9</c:v>
                </c:pt>
                <c:pt idx="4268">
                  <c:v>4.4841800000000001E-9</c:v>
                </c:pt>
                <c:pt idx="4269">
                  <c:v>4.4872999999999996E-9</c:v>
                </c:pt>
                <c:pt idx="4270">
                  <c:v>4.4904299999999998E-9</c:v>
                </c:pt>
                <c:pt idx="4271">
                  <c:v>4.4935500000000001E-9</c:v>
                </c:pt>
                <c:pt idx="4272">
                  <c:v>4.4966800000000002E-9</c:v>
                </c:pt>
                <c:pt idx="4273">
                  <c:v>4.4997999999999997E-9</c:v>
                </c:pt>
                <c:pt idx="4274">
                  <c:v>4.5029299999999999E-9</c:v>
                </c:pt>
                <c:pt idx="4275">
                  <c:v>4.5060500000000002E-9</c:v>
                </c:pt>
                <c:pt idx="4276">
                  <c:v>4.5091800000000003E-9</c:v>
                </c:pt>
                <c:pt idx="4277">
                  <c:v>4.5122999999999998E-9</c:v>
                </c:pt>
                <c:pt idx="4278">
                  <c:v>4.51543E-9</c:v>
                </c:pt>
                <c:pt idx="4279">
                  <c:v>4.5185500000000003E-9</c:v>
                </c:pt>
                <c:pt idx="4280">
                  <c:v>4.5216799999999996E-9</c:v>
                </c:pt>
                <c:pt idx="4281">
                  <c:v>4.5247999999999999E-9</c:v>
                </c:pt>
                <c:pt idx="4282">
                  <c:v>4.5279300000000001E-9</c:v>
                </c:pt>
                <c:pt idx="4283">
                  <c:v>4.5310500000000004E-9</c:v>
                </c:pt>
                <c:pt idx="4284">
                  <c:v>4.5341799999999997E-9</c:v>
                </c:pt>
                <c:pt idx="4285">
                  <c:v>4.5373E-9</c:v>
                </c:pt>
                <c:pt idx="4286">
                  <c:v>4.5404300000000002E-9</c:v>
                </c:pt>
                <c:pt idx="4287">
                  <c:v>4.5435499999999997E-9</c:v>
                </c:pt>
                <c:pt idx="4288">
                  <c:v>4.5466799999999999E-9</c:v>
                </c:pt>
                <c:pt idx="4289">
                  <c:v>4.5498000000000001E-9</c:v>
                </c:pt>
                <c:pt idx="4290">
                  <c:v>4.5529300000000003E-9</c:v>
                </c:pt>
                <c:pt idx="4291">
                  <c:v>4.5560499999999998E-9</c:v>
                </c:pt>
                <c:pt idx="4292">
                  <c:v>4.55918E-9</c:v>
                </c:pt>
                <c:pt idx="4293">
                  <c:v>4.5623000000000003E-9</c:v>
                </c:pt>
                <c:pt idx="4294">
                  <c:v>4.5654299999999996E-9</c:v>
                </c:pt>
                <c:pt idx="4295">
                  <c:v>4.5685499999999999E-9</c:v>
                </c:pt>
                <c:pt idx="4296">
                  <c:v>4.5716800000000001E-9</c:v>
                </c:pt>
                <c:pt idx="4297">
                  <c:v>4.5748000000000004E-9</c:v>
                </c:pt>
                <c:pt idx="4298">
                  <c:v>4.5779299999999997E-9</c:v>
                </c:pt>
                <c:pt idx="4299">
                  <c:v>4.58105E-9</c:v>
                </c:pt>
                <c:pt idx="4300">
                  <c:v>4.5841800000000002E-9</c:v>
                </c:pt>
                <c:pt idx="4301">
                  <c:v>4.5872999999999997E-9</c:v>
                </c:pt>
                <c:pt idx="4302">
                  <c:v>4.5904299999999998E-9</c:v>
                </c:pt>
                <c:pt idx="4303">
                  <c:v>4.5935500000000001E-9</c:v>
                </c:pt>
                <c:pt idx="4304">
                  <c:v>4.5966800000000003E-9</c:v>
                </c:pt>
                <c:pt idx="4305">
                  <c:v>4.5997999999999998E-9</c:v>
                </c:pt>
                <c:pt idx="4306">
                  <c:v>4.6029299999999999E-9</c:v>
                </c:pt>
                <c:pt idx="4307">
                  <c:v>4.6060500000000002E-9</c:v>
                </c:pt>
                <c:pt idx="4308">
                  <c:v>4.6091799999999996E-9</c:v>
                </c:pt>
                <c:pt idx="4309">
                  <c:v>4.6122999999999999E-9</c:v>
                </c:pt>
                <c:pt idx="4310">
                  <c:v>4.6154300000000001E-9</c:v>
                </c:pt>
                <c:pt idx="4311">
                  <c:v>4.6185500000000004E-9</c:v>
                </c:pt>
                <c:pt idx="4312">
                  <c:v>4.6216799999999997E-9</c:v>
                </c:pt>
                <c:pt idx="4313">
                  <c:v>4.6248E-9</c:v>
                </c:pt>
                <c:pt idx="4314">
                  <c:v>4.6279300000000002E-9</c:v>
                </c:pt>
                <c:pt idx="4315">
                  <c:v>4.6310499999999996E-9</c:v>
                </c:pt>
                <c:pt idx="4316">
                  <c:v>4.6341799999999998E-9</c:v>
                </c:pt>
                <c:pt idx="4317">
                  <c:v>4.6373000000000001E-9</c:v>
                </c:pt>
                <c:pt idx="4318">
                  <c:v>4.6404300000000003E-9</c:v>
                </c:pt>
                <c:pt idx="4319">
                  <c:v>4.6435499999999997E-9</c:v>
                </c:pt>
                <c:pt idx="4320">
                  <c:v>4.6466799999999999E-9</c:v>
                </c:pt>
                <c:pt idx="4321">
                  <c:v>4.6498000000000002E-9</c:v>
                </c:pt>
                <c:pt idx="4322">
                  <c:v>4.6529300000000004E-9</c:v>
                </c:pt>
                <c:pt idx="4323">
                  <c:v>4.6560499999999999E-9</c:v>
                </c:pt>
                <c:pt idx="4324">
                  <c:v>4.65918E-9</c:v>
                </c:pt>
                <c:pt idx="4325">
                  <c:v>4.6623000000000003E-9</c:v>
                </c:pt>
                <c:pt idx="4326">
                  <c:v>4.6654299999999997E-9</c:v>
                </c:pt>
                <c:pt idx="4327">
                  <c:v>4.66855E-9</c:v>
                </c:pt>
                <c:pt idx="4328">
                  <c:v>4.6716800000000001E-9</c:v>
                </c:pt>
                <c:pt idx="4329">
                  <c:v>4.6747999999999996E-9</c:v>
                </c:pt>
                <c:pt idx="4330">
                  <c:v>4.6779299999999998E-9</c:v>
                </c:pt>
                <c:pt idx="4331">
                  <c:v>4.6810500000000001E-9</c:v>
                </c:pt>
                <c:pt idx="4332">
                  <c:v>4.6841800000000003E-9</c:v>
                </c:pt>
                <c:pt idx="4333">
                  <c:v>4.6872999999999997E-9</c:v>
                </c:pt>
                <c:pt idx="4334">
                  <c:v>4.6904299999999999E-9</c:v>
                </c:pt>
                <c:pt idx="4335">
                  <c:v>4.6935500000000002E-9</c:v>
                </c:pt>
                <c:pt idx="4336">
                  <c:v>4.6966800000000004E-9</c:v>
                </c:pt>
                <c:pt idx="4337">
                  <c:v>4.6997999999999998E-9</c:v>
                </c:pt>
                <c:pt idx="4338">
                  <c:v>4.70293E-9</c:v>
                </c:pt>
                <c:pt idx="4339">
                  <c:v>4.7060500000000003E-9</c:v>
                </c:pt>
                <c:pt idx="4340">
                  <c:v>4.7091799999999997E-9</c:v>
                </c:pt>
                <c:pt idx="4341">
                  <c:v>4.7123E-9</c:v>
                </c:pt>
                <c:pt idx="4342">
                  <c:v>4.7154300000000001E-9</c:v>
                </c:pt>
                <c:pt idx="4343">
                  <c:v>4.7185499999999996E-9</c:v>
                </c:pt>
                <c:pt idx="4344">
                  <c:v>4.7216799999999998E-9</c:v>
                </c:pt>
                <c:pt idx="4345">
                  <c:v>4.7248000000000001E-9</c:v>
                </c:pt>
                <c:pt idx="4346">
                  <c:v>4.7279300000000002E-9</c:v>
                </c:pt>
                <c:pt idx="4347">
                  <c:v>4.7310499999999997E-9</c:v>
                </c:pt>
                <c:pt idx="4348">
                  <c:v>4.7341799999999999E-9</c:v>
                </c:pt>
                <c:pt idx="4349">
                  <c:v>4.7373000000000002E-9</c:v>
                </c:pt>
                <c:pt idx="4350">
                  <c:v>4.7404300000000003E-9</c:v>
                </c:pt>
                <c:pt idx="4351">
                  <c:v>4.7435499999999998E-9</c:v>
                </c:pt>
                <c:pt idx="4352">
                  <c:v>4.74668E-9</c:v>
                </c:pt>
                <c:pt idx="4353">
                  <c:v>4.7498000000000003E-9</c:v>
                </c:pt>
                <c:pt idx="4354">
                  <c:v>4.7529299999999996E-9</c:v>
                </c:pt>
                <c:pt idx="4355">
                  <c:v>4.7560499999999999E-9</c:v>
                </c:pt>
                <c:pt idx="4356">
                  <c:v>4.7591800000000001E-9</c:v>
                </c:pt>
                <c:pt idx="4357">
                  <c:v>4.7623000000000004E-9</c:v>
                </c:pt>
                <c:pt idx="4358">
                  <c:v>4.7654299999999997E-9</c:v>
                </c:pt>
                <c:pt idx="4359">
                  <c:v>4.76855E-9</c:v>
                </c:pt>
                <c:pt idx="4360">
                  <c:v>4.7716800000000002E-9</c:v>
                </c:pt>
                <c:pt idx="4361">
                  <c:v>4.7747999999999997E-9</c:v>
                </c:pt>
                <c:pt idx="4362">
                  <c:v>4.7779299999999999E-9</c:v>
                </c:pt>
                <c:pt idx="4363">
                  <c:v>4.7810500000000002E-9</c:v>
                </c:pt>
                <c:pt idx="4364">
                  <c:v>4.7841800000000003E-9</c:v>
                </c:pt>
                <c:pt idx="4365">
                  <c:v>4.7872999999999998E-9</c:v>
                </c:pt>
                <c:pt idx="4366">
                  <c:v>4.79043E-9</c:v>
                </c:pt>
                <c:pt idx="4367">
                  <c:v>4.7935500000000003E-9</c:v>
                </c:pt>
                <c:pt idx="4368">
                  <c:v>4.7966799999999996E-9</c:v>
                </c:pt>
                <c:pt idx="4369">
                  <c:v>4.7997999999999999E-9</c:v>
                </c:pt>
                <c:pt idx="4370">
                  <c:v>4.8029300000000001E-9</c:v>
                </c:pt>
                <c:pt idx="4371">
                  <c:v>4.8060500000000004E-9</c:v>
                </c:pt>
                <c:pt idx="4372">
                  <c:v>4.8091799999999997E-9</c:v>
                </c:pt>
                <c:pt idx="4373">
                  <c:v>4.8123E-9</c:v>
                </c:pt>
                <c:pt idx="4374">
                  <c:v>4.8154300000000002E-9</c:v>
                </c:pt>
                <c:pt idx="4375">
                  <c:v>4.8185499999999997E-9</c:v>
                </c:pt>
                <c:pt idx="4376">
                  <c:v>4.8216799999999998E-9</c:v>
                </c:pt>
                <c:pt idx="4377">
                  <c:v>4.8248000000000001E-9</c:v>
                </c:pt>
                <c:pt idx="4378">
                  <c:v>4.8279300000000003E-9</c:v>
                </c:pt>
                <c:pt idx="4379">
                  <c:v>4.8310499999999998E-9</c:v>
                </c:pt>
                <c:pt idx="4380">
                  <c:v>4.8341799999999999E-9</c:v>
                </c:pt>
                <c:pt idx="4381">
                  <c:v>4.8373000000000002E-9</c:v>
                </c:pt>
                <c:pt idx="4382">
                  <c:v>4.8404299999999996E-9</c:v>
                </c:pt>
                <c:pt idx="4383">
                  <c:v>4.8435499999999999E-9</c:v>
                </c:pt>
                <c:pt idx="4384">
                  <c:v>4.8466800000000001E-9</c:v>
                </c:pt>
                <c:pt idx="4385">
                  <c:v>4.8498000000000004E-9</c:v>
                </c:pt>
                <c:pt idx="4386">
                  <c:v>4.8529299999999997E-9</c:v>
                </c:pt>
                <c:pt idx="4387">
                  <c:v>4.85605E-9</c:v>
                </c:pt>
                <c:pt idx="4388">
                  <c:v>4.8591800000000002E-9</c:v>
                </c:pt>
                <c:pt idx="4389">
                  <c:v>4.8622999999999996E-9</c:v>
                </c:pt>
                <c:pt idx="4390">
                  <c:v>4.8654299999999998E-9</c:v>
                </c:pt>
                <c:pt idx="4391">
                  <c:v>4.8685500000000001E-9</c:v>
                </c:pt>
                <c:pt idx="4392">
                  <c:v>4.8716800000000003E-9</c:v>
                </c:pt>
                <c:pt idx="4393">
                  <c:v>4.8747999999999998E-9</c:v>
                </c:pt>
                <c:pt idx="4394">
                  <c:v>4.8779299999999999E-9</c:v>
                </c:pt>
                <c:pt idx="4395">
                  <c:v>4.8810500000000002E-9</c:v>
                </c:pt>
                <c:pt idx="4396">
                  <c:v>4.8841800000000004E-9</c:v>
                </c:pt>
                <c:pt idx="4397">
                  <c:v>4.8872999999999999E-9</c:v>
                </c:pt>
                <c:pt idx="4398">
                  <c:v>4.89043E-9</c:v>
                </c:pt>
                <c:pt idx="4399">
                  <c:v>4.8935500000000003E-9</c:v>
                </c:pt>
                <c:pt idx="4400">
                  <c:v>4.8966799999999997E-9</c:v>
                </c:pt>
                <c:pt idx="4401">
                  <c:v>4.8998E-9</c:v>
                </c:pt>
                <c:pt idx="4402">
                  <c:v>4.9029300000000001E-9</c:v>
                </c:pt>
                <c:pt idx="4403">
                  <c:v>4.9060499999999996E-9</c:v>
                </c:pt>
                <c:pt idx="4404">
                  <c:v>4.9091799999999998E-9</c:v>
                </c:pt>
                <c:pt idx="4405">
                  <c:v>4.9123000000000001E-9</c:v>
                </c:pt>
                <c:pt idx="4406">
                  <c:v>4.9154300000000003E-9</c:v>
                </c:pt>
                <c:pt idx="4407">
                  <c:v>4.9185499999999997E-9</c:v>
                </c:pt>
                <c:pt idx="4408">
                  <c:v>4.9216799999999999E-9</c:v>
                </c:pt>
                <c:pt idx="4409">
                  <c:v>4.9248000000000002E-9</c:v>
                </c:pt>
                <c:pt idx="4410">
                  <c:v>4.9279300000000004E-9</c:v>
                </c:pt>
                <c:pt idx="4411">
                  <c:v>4.9310499999999998E-9</c:v>
                </c:pt>
                <c:pt idx="4412">
                  <c:v>4.93418E-9</c:v>
                </c:pt>
                <c:pt idx="4413">
                  <c:v>4.9373000000000003E-9</c:v>
                </c:pt>
                <c:pt idx="4414">
                  <c:v>4.9404299999999997E-9</c:v>
                </c:pt>
                <c:pt idx="4415">
                  <c:v>4.94355E-9</c:v>
                </c:pt>
                <c:pt idx="4416">
                  <c:v>4.9466800000000001E-9</c:v>
                </c:pt>
                <c:pt idx="4417">
                  <c:v>4.9497999999999996E-9</c:v>
                </c:pt>
                <c:pt idx="4418">
                  <c:v>4.9529299999999998E-9</c:v>
                </c:pt>
                <c:pt idx="4419">
                  <c:v>4.9560500000000001E-9</c:v>
                </c:pt>
                <c:pt idx="4420">
                  <c:v>4.9591800000000002E-9</c:v>
                </c:pt>
                <c:pt idx="4421">
                  <c:v>4.9622999999999997E-9</c:v>
                </c:pt>
                <c:pt idx="4422">
                  <c:v>4.9654299999999999E-9</c:v>
                </c:pt>
                <c:pt idx="4423">
                  <c:v>4.9685500000000002E-9</c:v>
                </c:pt>
                <c:pt idx="4424">
                  <c:v>4.9716800000000004E-9</c:v>
                </c:pt>
                <c:pt idx="4425">
                  <c:v>4.9747999999999998E-9</c:v>
                </c:pt>
                <c:pt idx="4426">
                  <c:v>4.97793E-9</c:v>
                </c:pt>
                <c:pt idx="4427">
                  <c:v>4.9810500000000003E-9</c:v>
                </c:pt>
                <c:pt idx="4428">
                  <c:v>4.9841799999999996E-9</c:v>
                </c:pt>
                <c:pt idx="4429">
                  <c:v>4.9872999999999999E-9</c:v>
                </c:pt>
                <c:pt idx="4430">
                  <c:v>4.9904300000000001E-9</c:v>
                </c:pt>
                <c:pt idx="4431">
                  <c:v>4.9935500000000004E-9</c:v>
                </c:pt>
                <c:pt idx="4432">
                  <c:v>4.9966799999999997E-9</c:v>
                </c:pt>
                <c:pt idx="4433">
                  <c:v>4.9998E-9</c:v>
                </c:pt>
                <c:pt idx="4434">
                  <c:v>5.0029300000000002E-9</c:v>
                </c:pt>
                <c:pt idx="4435">
                  <c:v>5.0060499999999997E-9</c:v>
                </c:pt>
                <c:pt idx="4436">
                  <c:v>5.0091799999999999E-9</c:v>
                </c:pt>
                <c:pt idx="4437">
                  <c:v>5.0123000000000002E-9</c:v>
                </c:pt>
                <c:pt idx="4438">
                  <c:v>5.0154300000000003E-9</c:v>
                </c:pt>
                <c:pt idx="4439">
                  <c:v>5.0185499999999998E-9</c:v>
                </c:pt>
                <c:pt idx="4440">
                  <c:v>5.02168E-9</c:v>
                </c:pt>
                <c:pt idx="4441">
                  <c:v>5.0248000000000003E-9</c:v>
                </c:pt>
                <c:pt idx="4442">
                  <c:v>5.0279299999999996E-9</c:v>
                </c:pt>
                <c:pt idx="4443">
                  <c:v>5.0310499999999999E-9</c:v>
                </c:pt>
                <c:pt idx="4444">
                  <c:v>5.0341800000000001E-9</c:v>
                </c:pt>
                <c:pt idx="4445">
                  <c:v>5.0373000000000004E-9</c:v>
                </c:pt>
                <c:pt idx="4446">
                  <c:v>5.0404299999999997E-9</c:v>
                </c:pt>
                <c:pt idx="4447">
                  <c:v>5.04355E-9</c:v>
                </c:pt>
                <c:pt idx="4448">
                  <c:v>5.0466800000000002E-9</c:v>
                </c:pt>
                <c:pt idx="4449">
                  <c:v>5.0497999999999997E-9</c:v>
                </c:pt>
                <c:pt idx="4450">
                  <c:v>5.0529299999999998E-9</c:v>
                </c:pt>
                <c:pt idx="4451">
                  <c:v>5.0560500000000001E-9</c:v>
                </c:pt>
                <c:pt idx="4452">
                  <c:v>5.0591800000000003E-9</c:v>
                </c:pt>
                <c:pt idx="4453">
                  <c:v>5.0622999999999998E-9</c:v>
                </c:pt>
                <c:pt idx="4454">
                  <c:v>5.06543E-9</c:v>
                </c:pt>
                <c:pt idx="4455">
                  <c:v>5.0685500000000002E-9</c:v>
                </c:pt>
                <c:pt idx="4456">
                  <c:v>5.0716799999999996E-9</c:v>
                </c:pt>
                <c:pt idx="4457">
                  <c:v>5.0747999999999999E-9</c:v>
                </c:pt>
                <c:pt idx="4458">
                  <c:v>5.0779300000000001E-9</c:v>
                </c:pt>
                <c:pt idx="4459">
                  <c:v>5.0810500000000004E-9</c:v>
                </c:pt>
                <c:pt idx="4460">
                  <c:v>5.0841799999999997E-9</c:v>
                </c:pt>
                <c:pt idx="4461">
                  <c:v>5.0873E-9</c:v>
                </c:pt>
                <c:pt idx="4462">
                  <c:v>5.0904300000000002E-9</c:v>
                </c:pt>
                <c:pt idx="4463">
                  <c:v>5.0935499999999996E-9</c:v>
                </c:pt>
                <c:pt idx="4464">
                  <c:v>5.0966799999999998E-9</c:v>
                </c:pt>
                <c:pt idx="4465">
                  <c:v>5.0998000000000001E-9</c:v>
                </c:pt>
                <c:pt idx="4466">
                  <c:v>5.1029300000000003E-9</c:v>
                </c:pt>
                <c:pt idx="4467">
                  <c:v>5.1060499999999998E-9</c:v>
                </c:pt>
                <c:pt idx="4468">
                  <c:v>5.1091799999999999E-9</c:v>
                </c:pt>
                <c:pt idx="4469">
                  <c:v>5.1123000000000002E-9</c:v>
                </c:pt>
                <c:pt idx="4470">
                  <c:v>5.1154300000000004E-9</c:v>
                </c:pt>
                <c:pt idx="4471">
                  <c:v>5.1185499999999999E-9</c:v>
                </c:pt>
                <c:pt idx="4472">
                  <c:v>5.12168E-9</c:v>
                </c:pt>
                <c:pt idx="4473">
                  <c:v>5.1248000000000003E-9</c:v>
                </c:pt>
                <c:pt idx="4474">
                  <c:v>5.1279299999999997E-9</c:v>
                </c:pt>
                <c:pt idx="4475">
                  <c:v>5.13105E-9</c:v>
                </c:pt>
                <c:pt idx="4476">
                  <c:v>5.1341800000000002E-9</c:v>
                </c:pt>
                <c:pt idx="4477">
                  <c:v>5.1372999999999996E-9</c:v>
                </c:pt>
                <c:pt idx="4478">
                  <c:v>5.1404299999999998E-9</c:v>
                </c:pt>
                <c:pt idx="4479">
                  <c:v>5.1435500000000001E-9</c:v>
                </c:pt>
                <c:pt idx="4480">
                  <c:v>5.1466800000000003E-9</c:v>
                </c:pt>
                <c:pt idx="4481">
                  <c:v>5.1497999999999997E-9</c:v>
                </c:pt>
                <c:pt idx="4482">
                  <c:v>5.1529299999999999E-9</c:v>
                </c:pt>
                <c:pt idx="4483">
                  <c:v>5.1560500000000002E-9</c:v>
                </c:pt>
                <c:pt idx="4484">
                  <c:v>5.1591800000000004E-9</c:v>
                </c:pt>
                <c:pt idx="4485">
                  <c:v>5.1622999999999998E-9</c:v>
                </c:pt>
                <c:pt idx="4486">
                  <c:v>5.16543E-9</c:v>
                </c:pt>
                <c:pt idx="4487">
                  <c:v>5.1685500000000003E-9</c:v>
                </c:pt>
                <c:pt idx="4488">
                  <c:v>5.1716799999999997E-9</c:v>
                </c:pt>
                <c:pt idx="4489">
                  <c:v>5.1748E-9</c:v>
                </c:pt>
                <c:pt idx="4490">
                  <c:v>5.1779300000000001E-9</c:v>
                </c:pt>
                <c:pt idx="4491">
                  <c:v>5.1810499999999996E-9</c:v>
                </c:pt>
                <c:pt idx="4492">
                  <c:v>5.1841799999999998E-9</c:v>
                </c:pt>
                <c:pt idx="4493">
                  <c:v>5.1873000000000001E-9</c:v>
                </c:pt>
                <c:pt idx="4494">
                  <c:v>5.1904300000000002E-9</c:v>
                </c:pt>
                <c:pt idx="4495">
                  <c:v>5.1935499999999997E-9</c:v>
                </c:pt>
                <c:pt idx="4496">
                  <c:v>5.1966799999999999E-9</c:v>
                </c:pt>
                <c:pt idx="4497">
                  <c:v>5.1998000000000002E-9</c:v>
                </c:pt>
                <c:pt idx="4498">
                  <c:v>5.2029300000000004E-9</c:v>
                </c:pt>
                <c:pt idx="4499">
                  <c:v>5.2060499999999998E-9</c:v>
                </c:pt>
                <c:pt idx="4500">
                  <c:v>5.20918E-9</c:v>
                </c:pt>
                <c:pt idx="4501">
                  <c:v>5.2123000000000003E-9</c:v>
                </c:pt>
                <c:pt idx="4502">
                  <c:v>5.2154299999999996E-9</c:v>
                </c:pt>
                <c:pt idx="4503">
                  <c:v>5.2185499999999999E-9</c:v>
                </c:pt>
                <c:pt idx="4504">
                  <c:v>5.2216800000000001E-9</c:v>
                </c:pt>
                <c:pt idx="4505">
                  <c:v>5.2248000000000004E-9</c:v>
                </c:pt>
                <c:pt idx="4506">
                  <c:v>5.2279299999999998E-9</c:v>
                </c:pt>
                <c:pt idx="4507">
                  <c:v>5.23105E-9</c:v>
                </c:pt>
                <c:pt idx="4508">
                  <c:v>5.2341800000000002E-9</c:v>
                </c:pt>
                <c:pt idx="4509">
                  <c:v>5.2372999999999997E-9</c:v>
                </c:pt>
                <c:pt idx="4510">
                  <c:v>5.2404299999999999E-9</c:v>
                </c:pt>
                <c:pt idx="4511">
                  <c:v>5.2435500000000002E-9</c:v>
                </c:pt>
                <c:pt idx="4512">
                  <c:v>5.2466800000000003E-9</c:v>
                </c:pt>
                <c:pt idx="4513">
                  <c:v>5.2497999999999998E-9</c:v>
                </c:pt>
                <c:pt idx="4514">
                  <c:v>5.25293E-9</c:v>
                </c:pt>
                <c:pt idx="4515">
                  <c:v>5.2560500000000003E-9</c:v>
                </c:pt>
                <c:pt idx="4516">
                  <c:v>5.2591799999999996E-9</c:v>
                </c:pt>
                <c:pt idx="4517">
                  <c:v>5.2622999999999999E-9</c:v>
                </c:pt>
                <c:pt idx="4518">
                  <c:v>5.2654300000000001E-9</c:v>
                </c:pt>
                <c:pt idx="4519">
                  <c:v>5.2685500000000004E-9</c:v>
                </c:pt>
                <c:pt idx="4520">
                  <c:v>5.2716799999999997E-9</c:v>
                </c:pt>
                <c:pt idx="4521">
                  <c:v>5.2748E-9</c:v>
                </c:pt>
                <c:pt idx="4522">
                  <c:v>5.2779300000000002E-9</c:v>
                </c:pt>
                <c:pt idx="4523">
                  <c:v>5.2810499999999997E-9</c:v>
                </c:pt>
                <c:pt idx="4524">
                  <c:v>5.2841799999999998E-9</c:v>
                </c:pt>
                <c:pt idx="4525">
                  <c:v>5.2873000000000001E-9</c:v>
                </c:pt>
                <c:pt idx="4526">
                  <c:v>5.2904300000000003E-9</c:v>
                </c:pt>
                <c:pt idx="4527">
                  <c:v>5.2935499999999998E-9</c:v>
                </c:pt>
                <c:pt idx="4528">
                  <c:v>5.29668E-9</c:v>
                </c:pt>
                <c:pt idx="4529">
                  <c:v>5.2998000000000002E-9</c:v>
                </c:pt>
                <c:pt idx="4530">
                  <c:v>5.3029299999999996E-9</c:v>
                </c:pt>
                <c:pt idx="4531">
                  <c:v>5.3060499999999999E-9</c:v>
                </c:pt>
                <c:pt idx="4532">
                  <c:v>5.3091800000000001E-9</c:v>
                </c:pt>
                <c:pt idx="4533">
                  <c:v>5.3123000000000004E-9</c:v>
                </c:pt>
                <c:pt idx="4534">
                  <c:v>5.3154299999999997E-9</c:v>
                </c:pt>
                <c:pt idx="4535">
                  <c:v>5.31855E-9</c:v>
                </c:pt>
                <c:pt idx="4536">
                  <c:v>5.3216800000000002E-9</c:v>
                </c:pt>
                <c:pt idx="4537">
                  <c:v>5.3247999999999996E-9</c:v>
                </c:pt>
                <c:pt idx="4538">
                  <c:v>5.3279299999999998E-9</c:v>
                </c:pt>
                <c:pt idx="4539">
                  <c:v>5.3310500000000001E-9</c:v>
                </c:pt>
                <c:pt idx="4540">
                  <c:v>5.3341800000000003E-9</c:v>
                </c:pt>
                <c:pt idx="4541">
                  <c:v>5.3372999999999998E-9</c:v>
                </c:pt>
                <c:pt idx="4542">
                  <c:v>5.3404299999999999E-9</c:v>
                </c:pt>
                <c:pt idx="4543">
                  <c:v>5.3435500000000002E-9</c:v>
                </c:pt>
                <c:pt idx="4544">
                  <c:v>5.3466800000000004E-9</c:v>
                </c:pt>
                <c:pt idx="4545">
                  <c:v>5.3497999999999999E-9</c:v>
                </c:pt>
                <c:pt idx="4546">
                  <c:v>5.35293E-9</c:v>
                </c:pt>
                <c:pt idx="4547">
                  <c:v>5.3560500000000003E-9</c:v>
                </c:pt>
                <c:pt idx="4548">
                  <c:v>5.3591799999999997E-9</c:v>
                </c:pt>
                <c:pt idx="4549">
                  <c:v>5.3623E-9</c:v>
                </c:pt>
                <c:pt idx="4550">
                  <c:v>5.3654300000000002E-9</c:v>
                </c:pt>
                <c:pt idx="4551">
                  <c:v>5.3685499999999996E-9</c:v>
                </c:pt>
                <c:pt idx="4552">
                  <c:v>5.3716799999999998E-9</c:v>
                </c:pt>
                <c:pt idx="4553">
                  <c:v>5.3748000000000001E-9</c:v>
                </c:pt>
                <c:pt idx="4554">
                  <c:v>5.3779300000000003E-9</c:v>
                </c:pt>
                <c:pt idx="4555">
                  <c:v>5.3810499999999997E-9</c:v>
                </c:pt>
                <c:pt idx="4556">
                  <c:v>5.3841799999999999E-9</c:v>
                </c:pt>
                <c:pt idx="4557">
                  <c:v>5.3873000000000002E-9</c:v>
                </c:pt>
                <c:pt idx="4558">
                  <c:v>5.3904300000000004E-9</c:v>
                </c:pt>
                <c:pt idx="4559">
                  <c:v>5.3935499999999998E-9</c:v>
                </c:pt>
                <c:pt idx="4560">
                  <c:v>5.39668E-9</c:v>
                </c:pt>
                <c:pt idx="4561">
                  <c:v>5.3998000000000003E-9</c:v>
                </c:pt>
                <c:pt idx="4562">
                  <c:v>5.4029299999999997E-9</c:v>
                </c:pt>
                <c:pt idx="4563">
                  <c:v>5.40605E-9</c:v>
                </c:pt>
                <c:pt idx="4564">
                  <c:v>5.4091800000000001E-9</c:v>
                </c:pt>
                <c:pt idx="4565">
                  <c:v>5.4122999999999996E-9</c:v>
                </c:pt>
                <c:pt idx="4566">
                  <c:v>5.4154299999999998E-9</c:v>
                </c:pt>
                <c:pt idx="4567">
                  <c:v>5.4185500000000001E-9</c:v>
                </c:pt>
                <c:pt idx="4568">
                  <c:v>5.4216800000000002E-9</c:v>
                </c:pt>
                <c:pt idx="4569">
                  <c:v>5.4247999999999997E-9</c:v>
                </c:pt>
                <c:pt idx="4570">
                  <c:v>5.4279299999999999E-9</c:v>
                </c:pt>
                <c:pt idx="4571">
                  <c:v>5.4310500000000002E-9</c:v>
                </c:pt>
                <c:pt idx="4572">
                  <c:v>5.4341800000000004E-9</c:v>
                </c:pt>
                <c:pt idx="4573">
                  <c:v>5.4372999999999998E-9</c:v>
                </c:pt>
                <c:pt idx="4574">
                  <c:v>5.44043E-9</c:v>
                </c:pt>
                <c:pt idx="4575">
                  <c:v>5.4435500000000003E-9</c:v>
                </c:pt>
                <c:pt idx="4576">
                  <c:v>5.4466799999999996E-9</c:v>
                </c:pt>
                <c:pt idx="4577">
                  <c:v>5.4497999999999999E-9</c:v>
                </c:pt>
                <c:pt idx="4578">
                  <c:v>5.4529300000000001E-9</c:v>
                </c:pt>
                <c:pt idx="4579">
                  <c:v>5.4560500000000004E-9</c:v>
                </c:pt>
                <c:pt idx="4580">
                  <c:v>5.4591799999999998E-9</c:v>
                </c:pt>
                <c:pt idx="4581">
                  <c:v>5.4623E-9</c:v>
                </c:pt>
                <c:pt idx="4582">
                  <c:v>5.4654300000000002E-9</c:v>
                </c:pt>
                <c:pt idx="4583">
                  <c:v>5.4685499999999997E-9</c:v>
                </c:pt>
                <c:pt idx="4584">
                  <c:v>5.4716799999999999E-9</c:v>
                </c:pt>
                <c:pt idx="4585">
                  <c:v>5.4748000000000002E-9</c:v>
                </c:pt>
                <c:pt idx="4586">
                  <c:v>5.4779300000000003E-9</c:v>
                </c:pt>
                <c:pt idx="4587">
                  <c:v>5.4810499999999998E-9</c:v>
                </c:pt>
                <c:pt idx="4588">
                  <c:v>5.48418E-9</c:v>
                </c:pt>
                <c:pt idx="4589">
                  <c:v>5.4873000000000003E-9</c:v>
                </c:pt>
                <c:pt idx="4590">
                  <c:v>5.4904299999999996E-9</c:v>
                </c:pt>
                <c:pt idx="4591">
                  <c:v>5.4935499999999999E-9</c:v>
                </c:pt>
                <c:pt idx="4592">
                  <c:v>5.4966800000000001E-9</c:v>
                </c:pt>
                <c:pt idx="4593">
                  <c:v>5.4998000000000004E-9</c:v>
                </c:pt>
                <c:pt idx="4594">
                  <c:v>5.5029299999999997E-9</c:v>
                </c:pt>
                <c:pt idx="4595">
                  <c:v>5.50605E-9</c:v>
                </c:pt>
                <c:pt idx="4596">
                  <c:v>5.5091800000000002E-9</c:v>
                </c:pt>
                <c:pt idx="4597">
                  <c:v>5.5122999999999997E-9</c:v>
                </c:pt>
                <c:pt idx="4598">
                  <c:v>5.5154299999999998E-9</c:v>
                </c:pt>
                <c:pt idx="4599">
                  <c:v>5.5185500000000001E-9</c:v>
                </c:pt>
                <c:pt idx="4600">
                  <c:v>5.5216800000000003E-9</c:v>
                </c:pt>
                <c:pt idx="4601">
                  <c:v>5.5247999999999998E-9</c:v>
                </c:pt>
                <c:pt idx="4602">
                  <c:v>5.52793E-9</c:v>
                </c:pt>
                <c:pt idx="4603">
                  <c:v>5.5310500000000003E-9</c:v>
                </c:pt>
                <c:pt idx="4604">
                  <c:v>5.5341799999999996E-9</c:v>
                </c:pt>
                <c:pt idx="4605">
                  <c:v>5.5372999999999999E-9</c:v>
                </c:pt>
                <c:pt idx="4606">
                  <c:v>5.5404300000000001E-9</c:v>
                </c:pt>
                <c:pt idx="4607">
                  <c:v>5.5435500000000004E-9</c:v>
                </c:pt>
                <c:pt idx="4608">
                  <c:v>5.5466799999999997E-9</c:v>
                </c:pt>
                <c:pt idx="4609">
                  <c:v>5.5498E-9</c:v>
                </c:pt>
                <c:pt idx="4610">
                  <c:v>5.5529300000000002E-9</c:v>
                </c:pt>
                <c:pt idx="4611">
                  <c:v>5.5560499999999996E-9</c:v>
                </c:pt>
                <c:pt idx="4612">
                  <c:v>5.5591799999999998E-9</c:v>
                </c:pt>
                <c:pt idx="4613">
                  <c:v>5.5623000000000001E-9</c:v>
                </c:pt>
                <c:pt idx="4614">
                  <c:v>5.5654300000000003E-9</c:v>
                </c:pt>
                <c:pt idx="4615">
                  <c:v>5.5685499999999998E-9</c:v>
                </c:pt>
                <c:pt idx="4616">
                  <c:v>5.5716799999999999E-9</c:v>
                </c:pt>
                <c:pt idx="4617">
                  <c:v>5.5748000000000002E-9</c:v>
                </c:pt>
                <c:pt idx="4618">
                  <c:v>5.5779300000000004E-9</c:v>
                </c:pt>
                <c:pt idx="4619">
                  <c:v>5.5810499999999999E-9</c:v>
                </c:pt>
                <c:pt idx="4620">
                  <c:v>5.58418E-9</c:v>
                </c:pt>
                <c:pt idx="4621">
                  <c:v>5.5873000000000003E-9</c:v>
                </c:pt>
                <c:pt idx="4622">
                  <c:v>5.5904299999999997E-9</c:v>
                </c:pt>
                <c:pt idx="4623">
                  <c:v>5.59355E-9</c:v>
                </c:pt>
                <c:pt idx="4624">
                  <c:v>5.5966800000000002E-9</c:v>
                </c:pt>
                <c:pt idx="4625">
                  <c:v>5.5997999999999996E-9</c:v>
                </c:pt>
                <c:pt idx="4626">
                  <c:v>5.6029299999999998E-9</c:v>
                </c:pt>
                <c:pt idx="4627">
                  <c:v>5.6060500000000001E-9</c:v>
                </c:pt>
                <c:pt idx="4628">
                  <c:v>5.6091800000000003E-9</c:v>
                </c:pt>
                <c:pt idx="4629">
                  <c:v>5.6122999999999997E-9</c:v>
                </c:pt>
                <c:pt idx="4630">
                  <c:v>5.6154299999999999E-9</c:v>
                </c:pt>
                <c:pt idx="4631">
                  <c:v>5.6185500000000002E-9</c:v>
                </c:pt>
                <c:pt idx="4632">
                  <c:v>5.6216800000000004E-9</c:v>
                </c:pt>
                <c:pt idx="4633">
                  <c:v>5.6247999999999998E-9</c:v>
                </c:pt>
                <c:pt idx="4634">
                  <c:v>5.62793E-9</c:v>
                </c:pt>
                <c:pt idx="4635">
                  <c:v>5.6310500000000003E-9</c:v>
                </c:pt>
                <c:pt idx="4636">
                  <c:v>5.6341799999999997E-9</c:v>
                </c:pt>
                <c:pt idx="4637">
                  <c:v>5.6373E-9</c:v>
                </c:pt>
                <c:pt idx="4638">
                  <c:v>5.6404300000000001E-9</c:v>
                </c:pt>
                <c:pt idx="4639">
                  <c:v>5.6435499999999996E-9</c:v>
                </c:pt>
                <c:pt idx="4640">
                  <c:v>5.6466799999999998E-9</c:v>
                </c:pt>
                <c:pt idx="4641">
                  <c:v>5.6498000000000001E-9</c:v>
                </c:pt>
                <c:pt idx="4642">
                  <c:v>5.6529300000000002E-9</c:v>
                </c:pt>
                <c:pt idx="4643">
                  <c:v>5.6560499999999997E-9</c:v>
                </c:pt>
                <c:pt idx="4644">
                  <c:v>5.6591799999999999E-9</c:v>
                </c:pt>
                <c:pt idx="4645">
                  <c:v>5.6623000000000002E-9</c:v>
                </c:pt>
                <c:pt idx="4646">
                  <c:v>5.6654300000000004E-9</c:v>
                </c:pt>
                <c:pt idx="4647">
                  <c:v>5.6685499999999998E-9</c:v>
                </c:pt>
                <c:pt idx="4648">
                  <c:v>5.67168E-9</c:v>
                </c:pt>
                <c:pt idx="4649">
                  <c:v>5.6748000000000003E-9</c:v>
                </c:pt>
                <c:pt idx="4650">
                  <c:v>5.6779299999999996E-9</c:v>
                </c:pt>
                <c:pt idx="4651">
                  <c:v>5.6810499999999999E-9</c:v>
                </c:pt>
                <c:pt idx="4652">
                  <c:v>5.6841800000000001E-9</c:v>
                </c:pt>
                <c:pt idx="4653">
                  <c:v>5.6873000000000004E-9</c:v>
                </c:pt>
                <c:pt idx="4654">
                  <c:v>5.6904299999999998E-9</c:v>
                </c:pt>
                <c:pt idx="4655">
                  <c:v>5.6935500000000001E-9</c:v>
                </c:pt>
                <c:pt idx="4656">
                  <c:v>5.6966800000000002E-9</c:v>
                </c:pt>
                <c:pt idx="4657">
                  <c:v>5.6997999999999997E-9</c:v>
                </c:pt>
                <c:pt idx="4658">
                  <c:v>5.7029299999999999E-9</c:v>
                </c:pt>
                <c:pt idx="4659">
                  <c:v>5.7060500000000002E-9</c:v>
                </c:pt>
                <c:pt idx="4660">
                  <c:v>5.7091800000000003E-9</c:v>
                </c:pt>
                <c:pt idx="4661">
                  <c:v>5.7122999999999998E-9</c:v>
                </c:pt>
                <c:pt idx="4662">
                  <c:v>5.71543E-9</c:v>
                </c:pt>
                <c:pt idx="4663">
                  <c:v>5.7185500000000003E-9</c:v>
                </c:pt>
                <c:pt idx="4664">
                  <c:v>5.7216799999999996E-9</c:v>
                </c:pt>
                <c:pt idx="4665">
                  <c:v>5.7247999999999999E-9</c:v>
                </c:pt>
                <c:pt idx="4666">
                  <c:v>5.7279300000000001E-9</c:v>
                </c:pt>
                <c:pt idx="4667">
                  <c:v>5.7310500000000004E-9</c:v>
                </c:pt>
                <c:pt idx="4668">
                  <c:v>5.7341799999999997E-9</c:v>
                </c:pt>
                <c:pt idx="4669">
                  <c:v>5.7373E-9</c:v>
                </c:pt>
                <c:pt idx="4670">
                  <c:v>5.7404300000000002E-9</c:v>
                </c:pt>
                <c:pt idx="4671">
                  <c:v>5.7435499999999997E-9</c:v>
                </c:pt>
                <c:pt idx="4672">
                  <c:v>5.7466799999999998E-9</c:v>
                </c:pt>
                <c:pt idx="4673">
                  <c:v>5.7498000000000001E-9</c:v>
                </c:pt>
                <c:pt idx="4674">
                  <c:v>5.7529300000000003E-9</c:v>
                </c:pt>
                <c:pt idx="4675">
                  <c:v>5.7560499999999998E-9</c:v>
                </c:pt>
                <c:pt idx="4676">
                  <c:v>5.75918E-9</c:v>
                </c:pt>
                <c:pt idx="4677">
                  <c:v>5.7623000000000003E-9</c:v>
                </c:pt>
                <c:pt idx="4678">
                  <c:v>5.7654299999999996E-9</c:v>
                </c:pt>
                <c:pt idx="4679">
                  <c:v>5.7685499999999999E-9</c:v>
                </c:pt>
                <c:pt idx="4680">
                  <c:v>5.7716800000000001E-9</c:v>
                </c:pt>
                <c:pt idx="4681">
                  <c:v>5.7748000000000004E-9</c:v>
                </c:pt>
                <c:pt idx="4682">
                  <c:v>5.7779299999999997E-9</c:v>
                </c:pt>
                <c:pt idx="4683">
                  <c:v>5.78105E-9</c:v>
                </c:pt>
                <c:pt idx="4684">
                  <c:v>5.7841800000000002E-9</c:v>
                </c:pt>
                <c:pt idx="4685">
                  <c:v>5.7872999999999997E-9</c:v>
                </c:pt>
                <c:pt idx="4686">
                  <c:v>5.7904299999999998E-9</c:v>
                </c:pt>
                <c:pt idx="4687">
                  <c:v>5.7935500000000001E-9</c:v>
                </c:pt>
                <c:pt idx="4688">
                  <c:v>5.7966800000000003E-9</c:v>
                </c:pt>
                <c:pt idx="4689">
                  <c:v>5.7997999999999998E-9</c:v>
                </c:pt>
                <c:pt idx="4690">
                  <c:v>5.8029299999999999E-9</c:v>
                </c:pt>
                <c:pt idx="4691">
                  <c:v>5.8060500000000002E-9</c:v>
                </c:pt>
                <c:pt idx="4692">
                  <c:v>5.8091800000000004E-9</c:v>
                </c:pt>
                <c:pt idx="4693">
                  <c:v>5.8122999999999999E-9</c:v>
                </c:pt>
                <c:pt idx="4694">
                  <c:v>5.81543E-9</c:v>
                </c:pt>
                <c:pt idx="4695">
                  <c:v>5.8185500000000003E-9</c:v>
                </c:pt>
                <c:pt idx="4696">
                  <c:v>5.8216799999999997E-9</c:v>
                </c:pt>
                <c:pt idx="4697">
                  <c:v>5.8248E-9</c:v>
                </c:pt>
                <c:pt idx="4698">
                  <c:v>5.8279300000000002E-9</c:v>
                </c:pt>
                <c:pt idx="4699">
                  <c:v>5.8310499999999996E-9</c:v>
                </c:pt>
                <c:pt idx="4700">
                  <c:v>5.8341799999999998E-9</c:v>
                </c:pt>
                <c:pt idx="4701">
                  <c:v>5.8373000000000001E-9</c:v>
                </c:pt>
                <c:pt idx="4702">
                  <c:v>5.8404300000000003E-9</c:v>
                </c:pt>
                <c:pt idx="4703">
                  <c:v>5.8435499999999997E-9</c:v>
                </c:pt>
                <c:pt idx="4704">
                  <c:v>5.8466799999999999E-9</c:v>
                </c:pt>
                <c:pt idx="4705">
                  <c:v>5.8498000000000002E-9</c:v>
                </c:pt>
                <c:pt idx="4706">
                  <c:v>5.8529300000000004E-9</c:v>
                </c:pt>
                <c:pt idx="4707">
                  <c:v>5.8560499999999999E-9</c:v>
                </c:pt>
                <c:pt idx="4708">
                  <c:v>5.85918E-9</c:v>
                </c:pt>
                <c:pt idx="4709">
                  <c:v>5.8623000000000003E-9</c:v>
                </c:pt>
                <c:pt idx="4710">
                  <c:v>5.8654299999999997E-9</c:v>
                </c:pt>
                <c:pt idx="4711">
                  <c:v>5.86855E-9</c:v>
                </c:pt>
                <c:pt idx="4712">
                  <c:v>5.8716800000000001E-9</c:v>
                </c:pt>
                <c:pt idx="4713">
                  <c:v>5.8747999999999996E-9</c:v>
                </c:pt>
                <c:pt idx="4714">
                  <c:v>5.8779299999999998E-9</c:v>
                </c:pt>
                <c:pt idx="4715">
                  <c:v>5.8810500000000001E-9</c:v>
                </c:pt>
                <c:pt idx="4716">
                  <c:v>5.8841800000000003E-9</c:v>
                </c:pt>
                <c:pt idx="4717">
                  <c:v>5.8872999999999997E-9</c:v>
                </c:pt>
                <c:pt idx="4718">
                  <c:v>5.8904299999999999E-9</c:v>
                </c:pt>
                <c:pt idx="4719">
                  <c:v>5.8935500000000002E-9</c:v>
                </c:pt>
                <c:pt idx="4720">
                  <c:v>5.8966800000000004E-9</c:v>
                </c:pt>
                <c:pt idx="4721">
                  <c:v>5.8997999999999998E-9</c:v>
                </c:pt>
                <c:pt idx="4722">
                  <c:v>5.90293E-9</c:v>
                </c:pt>
                <c:pt idx="4723">
                  <c:v>5.9060500000000003E-9</c:v>
                </c:pt>
                <c:pt idx="4724">
                  <c:v>5.9091799999999996E-9</c:v>
                </c:pt>
                <c:pt idx="4725">
                  <c:v>5.9122999999999999E-9</c:v>
                </c:pt>
                <c:pt idx="4726">
                  <c:v>5.9154300000000001E-9</c:v>
                </c:pt>
                <c:pt idx="4727">
                  <c:v>5.9185500000000004E-9</c:v>
                </c:pt>
                <c:pt idx="4728">
                  <c:v>5.9216799999999998E-9</c:v>
                </c:pt>
                <c:pt idx="4729">
                  <c:v>5.9248000000000001E-9</c:v>
                </c:pt>
                <c:pt idx="4730">
                  <c:v>5.9279300000000002E-9</c:v>
                </c:pt>
                <c:pt idx="4731">
                  <c:v>5.9310499999999997E-9</c:v>
                </c:pt>
                <c:pt idx="4732">
                  <c:v>5.9341799999999999E-9</c:v>
                </c:pt>
                <c:pt idx="4733">
                  <c:v>5.9373000000000002E-9</c:v>
                </c:pt>
                <c:pt idx="4734">
                  <c:v>5.9404300000000003E-9</c:v>
                </c:pt>
                <c:pt idx="4735">
                  <c:v>5.9435499999999998E-9</c:v>
                </c:pt>
                <c:pt idx="4736">
                  <c:v>5.94668E-9</c:v>
                </c:pt>
                <c:pt idx="4737">
                  <c:v>5.9498000000000003E-9</c:v>
                </c:pt>
                <c:pt idx="4738">
                  <c:v>5.9529299999999996E-9</c:v>
                </c:pt>
                <c:pt idx="4739">
                  <c:v>5.9560499999999999E-9</c:v>
                </c:pt>
                <c:pt idx="4740">
                  <c:v>5.9591800000000001E-9</c:v>
                </c:pt>
                <c:pt idx="4741">
                  <c:v>5.9623000000000004E-9</c:v>
                </c:pt>
                <c:pt idx="4742">
                  <c:v>5.9654299999999997E-9</c:v>
                </c:pt>
                <c:pt idx="4743">
                  <c:v>5.96855E-9</c:v>
                </c:pt>
                <c:pt idx="4744">
                  <c:v>5.9716800000000002E-9</c:v>
                </c:pt>
                <c:pt idx="4745">
                  <c:v>5.9747999999999997E-9</c:v>
                </c:pt>
                <c:pt idx="4746">
                  <c:v>5.9779299999999998E-9</c:v>
                </c:pt>
                <c:pt idx="4747">
                  <c:v>5.9810500000000001E-9</c:v>
                </c:pt>
                <c:pt idx="4748">
                  <c:v>5.9841800000000003E-9</c:v>
                </c:pt>
                <c:pt idx="4749">
                  <c:v>5.9872999999999998E-9</c:v>
                </c:pt>
                <c:pt idx="4750">
                  <c:v>5.99043E-9</c:v>
                </c:pt>
                <c:pt idx="4751">
                  <c:v>5.9935500000000003E-9</c:v>
                </c:pt>
                <c:pt idx="4752">
                  <c:v>5.9966799999999996E-9</c:v>
                </c:pt>
                <c:pt idx="4753">
                  <c:v>5.9997999999999999E-9</c:v>
                </c:pt>
                <c:pt idx="4754">
                  <c:v>6.0029300000000001E-9</c:v>
                </c:pt>
                <c:pt idx="4755">
                  <c:v>6.0060500000000004E-9</c:v>
                </c:pt>
                <c:pt idx="4756">
                  <c:v>6.0091799999999997E-9</c:v>
                </c:pt>
                <c:pt idx="4757">
                  <c:v>6.0123E-9</c:v>
                </c:pt>
                <c:pt idx="4758">
                  <c:v>6.0154300000000002E-9</c:v>
                </c:pt>
                <c:pt idx="4759">
                  <c:v>6.0185499999999997E-9</c:v>
                </c:pt>
                <c:pt idx="4760">
                  <c:v>6.0216799999999998E-9</c:v>
                </c:pt>
                <c:pt idx="4761">
                  <c:v>6.0248000000000001E-9</c:v>
                </c:pt>
                <c:pt idx="4762">
                  <c:v>6.0279300000000003E-9</c:v>
                </c:pt>
                <c:pt idx="4763">
                  <c:v>6.0310499999999998E-9</c:v>
                </c:pt>
                <c:pt idx="4764">
                  <c:v>6.0341799999999999E-9</c:v>
                </c:pt>
                <c:pt idx="4765">
                  <c:v>6.0373000000000002E-9</c:v>
                </c:pt>
                <c:pt idx="4766">
                  <c:v>6.0404300000000004E-9</c:v>
                </c:pt>
                <c:pt idx="4767">
                  <c:v>6.0435499999999999E-9</c:v>
                </c:pt>
                <c:pt idx="4768">
                  <c:v>6.0466800000000001E-9</c:v>
                </c:pt>
                <c:pt idx="4769">
                  <c:v>6.0498000000000003E-9</c:v>
                </c:pt>
                <c:pt idx="4770">
                  <c:v>6.0529299999999997E-9</c:v>
                </c:pt>
                <c:pt idx="4771">
                  <c:v>6.05605E-9</c:v>
                </c:pt>
                <c:pt idx="4772">
                  <c:v>6.0591800000000002E-9</c:v>
                </c:pt>
                <c:pt idx="4773">
                  <c:v>6.0622999999999996E-9</c:v>
                </c:pt>
                <c:pt idx="4774">
                  <c:v>6.0654299999999998E-9</c:v>
                </c:pt>
                <c:pt idx="4775">
                  <c:v>6.0685500000000001E-9</c:v>
                </c:pt>
                <c:pt idx="4776">
                  <c:v>6.0716800000000003E-9</c:v>
                </c:pt>
                <c:pt idx="4777">
                  <c:v>6.0747999999999997E-9</c:v>
                </c:pt>
                <c:pt idx="4778">
                  <c:v>6.0779299999999999E-9</c:v>
                </c:pt>
                <c:pt idx="4779">
                  <c:v>6.0810500000000002E-9</c:v>
                </c:pt>
                <c:pt idx="4780">
                  <c:v>6.0841800000000004E-9</c:v>
                </c:pt>
                <c:pt idx="4781">
                  <c:v>6.0872999999999999E-9</c:v>
                </c:pt>
                <c:pt idx="4782">
                  <c:v>6.09043E-9</c:v>
                </c:pt>
                <c:pt idx="4783">
                  <c:v>6.0935500000000003E-9</c:v>
                </c:pt>
                <c:pt idx="4784">
                  <c:v>6.0966799999999997E-9</c:v>
                </c:pt>
                <c:pt idx="4785">
                  <c:v>6.0998E-9</c:v>
                </c:pt>
                <c:pt idx="4786">
                  <c:v>6.1029300000000001E-9</c:v>
                </c:pt>
                <c:pt idx="4787">
                  <c:v>6.1060499999999996E-9</c:v>
                </c:pt>
                <c:pt idx="4788">
                  <c:v>6.1091799999999998E-9</c:v>
                </c:pt>
                <c:pt idx="4789">
                  <c:v>6.1123000000000001E-9</c:v>
                </c:pt>
                <c:pt idx="4790">
                  <c:v>6.1154300000000003E-9</c:v>
                </c:pt>
                <c:pt idx="4791">
                  <c:v>6.1185499999999997E-9</c:v>
                </c:pt>
                <c:pt idx="4792">
                  <c:v>6.1216799999999999E-9</c:v>
                </c:pt>
                <c:pt idx="4793">
                  <c:v>6.1248000000000002E-9</c:v>
                </c:pt>
                <c:pt idx="4794">
                  <c:v>6.1279300000000004E-9</c:v>
                </c:pt>
                <c:pt idx="4795">
                  <c:v>6.1310499999999998E-9</c:v>
                </c:pt>
                <c:pt idx="4796">
                  <c:v>6.13418E-9</c:v>
                </c:pt>
                <c:pt idx="4797">
                  <c:v>6.1373000000000003E-9</c:v>
                </c:pt>
                <c:pt idx="4798">
                  <c:v>6.1404299999999996E-9</c:v>
                </c:pt>
                <c:pt idx="4799">
                  <c:v>6.1435499999999999E-9</c:v>
                </c:pt>
                <c:pt idx="4800">
                  <c:v>6.1466800000000001E-9</c:v>
                </c:pt>
                <c:pt idx="4801">
                  <c:v>6.1497999999999996E-9</c:v>
                </c:pt>
                <c:pt idx="4802">
                  <c:v>6.1529299999999998E-9</c:v>
                </c:pt>
                <c:pt idx="4803">
                  <c:v>6.1560500000000001E-9</c:v>
                </c:pt>
                <c:pt idx="4804">
                  <c:v>6.1591800000000002E-9</c:v>
                </c:pt>
                <c:pt idx="4805">
                  <c:v>6.1622999999999997E-9</c:v>
                </c:pt>
                <c:pt idx="4806">
                  <c:v>6.1654299999999999E-9</c:v>
                </c:pt>
                <c:pt idx="4807">
                  <c:v>6.1685500000000002E-9</c:v>
                </c:pt>
                <c:pt idx="4808">
                  <c:v>6.1716800000000003E-9</c:v>
                </c:pt>
                <c:pt idx="4809">
                  <c:v>6.1747999999999998E-9</c:v>
                </c:pt>
                <c:pt idx="4810">
                  <c:v>6.17793E-9</c:v>
                </c:pt>
                <c:pt idx="4811">
                  <c:v>6.1810500000000003E-9</c:v>
                </c:pt>
                <c:pt idx="4812">
                  <c:v>6.1841799999999996E-9</c:v>
                </c:pt>
                <c:pt idx="4813">
                  <c:v>6.1872999999999999E-9</c:v>
                </c:pt>
                <c:pt idx="4814">
                  <c:v>6.1904300000000001E-9</c:v>
                </c:pt>
                <c:pt idx="4815">
                  <c:v>6.1935500000000004E-9</c:v>
                </c:pt>
                <c:pt idx="4816">
                  <c:v>6.1966799999999997E-9</c:v>
                </c:pt>
                <c:pt idx="4817">
                  <c:v>6.1998E-9</c:v>
                </c:pt>
                <c:pt idx="4818">
                  <c:v>6.2029300000000002E-9</c:v>
                </c:pt>
                <c:pt idx="4819">
                  <c:v>6.2060499999999997E-9</c:v>
                </c:pt>
                <c:pt idx="4820">
                  <c:v>6.2091799999999999E-9</c:v>
                </c:pt>
                <c:pt idx="4821">
                  <c:v>6.2123000000000001E-9</c:v>
                </c:pt>
                <c:pt idx="4822">
                  <c:v>6.2154300000000003E-9</c:v>
                </c:pt>
                <c:pt idx="4823">
                  <c:v>6.2185499999999998E-9</c:v>
                </c:pt>
                <c:pt idx="4824">
                  <c:v>6.22168E-9</c:v>
                </c:pt>
                <c:pt idx="4825">
                  <c:v>6.2248000000000003E-9</c:v>
                </c:pt>
                <c:pt idx="4826">
                  <c:v>6.2279299999999996E-9</c:v>
                </c:pt>
                <c:pt idx="4827">
                  <c:v>6.2310499999999999E-9</c:v>
                </c:pt>
                <c:pt idx="4828">
                  <c:v>6.2341800000000001E-9</c:v>
                </c:pt>
                <c:pt idx="4829">
                  <c:v>6.2373000000000004E-9</c:v>
                </c:pt>
                <c:pt idx="4830">
                  <c:v>6.2404299999999997E-9</c:v>
                </c:pt>
                <c:pt idx="4831">
                  <c:v>6.24355E-9</c:v>
                </c:pt>
                <c:pt idx="4832">
                  <c:v>6.2466800000000002E-9</c:v>
                </c:pt>
                <c:pt idx="4833">
                  <c:v>6.2497999999999997E-9</c:v>
                </c:pt>
                <c:pt idx="4834">
                  <c:v>6.2529299999999998E-9</c:v>
                </c:pt>
                <c:pt idx="4835">
                  <c:v>6.2560500000000001E-9</c:v>
                </c:pt>
                <c:pt idx="4836">
                  <c:v>6.2591800000000003E-9</c:v>
                </c:pt>
                <c:pt idx="4837">
                  <c:v>6.2622999999999998E-9</c:v>
                </c:pt>
                <c:pt idx="4838">
                  <c:v>6.2654299999999999E-9</c:v>
                </c:pt>
                <c:pt idx="4839">
                  <c:v>6.2685500000000002E-9</c:v>
                </c:pt>
                <c:pt idx="4840">
                  <c:v>6.2716800000000004E-9</c:v>
                </c:pt>
                <c:pt idx="4841">
                  <c:v>6.2747999999999999E-9</c:v>
                </c:pt>
                <c:pt idx="4842">
                  <c:v>6.2779300000000001E-9</c:v>
                </c:pt>
                <c:pt idx="4843">
                  <c:v>6.2810500000000003E-9</c:v>
                </c:pt>
                <c:pt idx="4844">
                  <c:v>6.2841799999999997E-9</c:v>
                </c:pt>
                <c:pt idx="4845">
                  <c:v>6.2873E-9</c:v>
                </c:pt>
                <c:pt idx="4846">
                  <c:v>6.2904300000000002E-9</c:v>
                </c:pt>
                <c:pt idx="4847">
                  <c:v>6.2935499999999996E-9</c:v>
                </c:pt>
                <c:pt idx="4848">
                  <c:v>6.2966799999999998E-9</c:v>
                </c:pt>
                <c:pt idx="4849">
                  <c:v>6.2998000000000001E-9</c:v>
                </c:pt>
                <c:pt idx="4850">
                  <c:v>6.3029300000000003E-9</c:v>
                </c:pt>
                <c:pt idx="4851">
                  <c:v>6.3060499999999997E-9</c:v>
                </c:pt>
                <c:pt idx="4852">
                  <c:v>6.3091799999999999E-9</c:v>
                </c:pt>
                <c:pt idx="4853">
                  <c:v>6.3123000000000002E-9</c:v>
                </c:pt>
                <c:pt idx="4854">
                  <c:v>6.3154300000000004E-9</c:v>
                </c:pt>
                <c:pt idx="4855">
                  <c:v>6.3185499999999999E-9</c:v>
                </c:pt>
                <c:pt idx="4856">
                  <c:v>6.32168E-9</c:v>
                </c:pt>
                <c:pt idx="4857">
                  <c:v>6.3248000000000003E-9</c:v>
                </c:pt>
                <c:pt idx="4858">
                  <c:v>6.3279299999999997E-9</c:v>
                </c:pt>
                <c:pt idx="4859">
                  <c:v>6.33105E-9</c:v>
                </c:pt>
                <c:pt idx="4860">
                  <c:v>6.3341800000000001E-9</c:v>
                </c:pt>
                <c:pt idx="4861">
                  <c:v>6.3372999999999996E-9</c:v>
                </c:pt>
                <c:pt idx="4862">
                  <c:v>6.3404299999999998E-9</c:v>
                </c:pt>
                <c:pt idx="4863">
                  <c:v>6.3435500000000001E-9</c:v>
                </c:pt>
                <c:pt idx="4864">
                  <c:v>6.3466800000000003E-9</c:v>
                </c:pt>
                <c:pt idx="4865">
                  <c:v>6.3497999999999997E-9</c:v>
                </c:pt>
                <c:pt idx="4866">
                  <c:v>6.3529299999999999E-9</c:v>
                </c:pt>
                <c:pt idx="4867">
                  <c:v>6.3560500000000002E-9</c:v>
                </c:pt>
                <c:pt idx="4868">
                  <c:v>6.3591800000000004E-9</c:v>
                </c:pt>
                <c:pt idx="4869">
                  <c:v>6.3622999999999998E-9</c:v>
                </c:pt>
                <c:pt idx="4870">
                  <c:v>6.36543E-9</c:v>
                </c:pt>
                <c:pt idx="4871">
                  <c:v>6.3685500000000003E-9</c:v>
                </c:pt>
                <c:pt idx="4872">
                  <c:v>6.3716799999999997E-9</c:v>
                </c:pt>
                <c:pt idx="4873">
                  <c:v>6.3747999999999999E-9</c:v>
                </c:pt>
                <c:pt idx="4874">
                  <c:v>6.3779300000000001E-9</c:v>
                </c:pt>
                <c:pt idx="4875">
                  <c:v>6.3810499999999996E-9</c:v>
                </c:pt>
                <c:pt idx="4876">
                  <c:v>6.3841799999999998E-9</c:v>
                </c:pt>
                <c:pt idx="4877">
                  <c:v>6.3873000000000001E-9</c:v>
                </c:pt>
                <c:pt idx="4878">
                  <c:v>6.3904300000000002E-9</c:v>
                </c:pt>
                <c:pt idx="4879">
                  <c:v>6.3935499999999997E-9</c:v>
                </c:pt>
                <c:pt idx="4880">
                  <c:v>6.3966799999999999E-9</c:v>
                </c:pt>
                <c:pt idx="4881">
                  <c:v>6.3998000000000002E-9</c:v>
                </c:pt>
                <c:pt idx="4882">
                  <c:v>6.4029300000000003E-9</c:v>
                </c:pt>
                <c:pt idx="4883">
                  <c:v>6.4060499999999998E-9</c:v>
                </c:pt>
                <c:pt idx="4884">
                  <c:v>6.40918E-9</c:v>
                </c:pt>
                <c:pt idx="4885">
                  <c:v>6.4123000000000003E-9</c:v>
                </c:pt>
                <c:pt idx="4886">
                  <c:v>6.4154299999999996E-9</c:v>
                </c:pt>
                <c:pt idx="4887">
                  <c:v>6.4185499999999999E-9</c:v>
                </c:pt>
                <c:pt idx="4888">
                  <c:v>6.4216800000000001E-9</c:v>
                </c:pt>
                <c:pt idx="4889">
                  <c:v>6.4248000000000004E-9</c:v>
                </c:pt>
                <c:pt idx="4890">
                  <c:v>6.4279299999999997E-9</c:v>
                </c:pt>
                <c:pt idx="4891">
                  <c:v>6.43105E-9</c:v>
                </c:pt>
                <c:pt idx="4892">
                  <c:v>6.4341800000000002E-9</c:v>
                </c:pt>
                <c:pt idx="4893">
                  <c:v>6.4372999999999997E-9</c:v>
                </c:pt>
                <c:pt idx="4894">
                  <c:v>6.4404299999999999E-9</c:v>
                </c:pt>
                <c:pt idx="4895">
                  <c:v>6.4435500000000001E-9</c:v>
                </c:pt>
                <c:pt idx="4896">
                  <c:v>6.4466800000000003E-9</c:v>
                </c:pt>
                <c:pt idx="4897">
                  <c:v>6.4497999999999998E-9</c:v>
                </c:pt>
                <c:pt idx="4898">
                  <c:v>6.45293E-9</c:v>
                </c:pt>
                <c:pt idx="4899">
                  <c:v>6.4560500000000003E-9</c:v>
                </c:pt>
                <c:pt idx="4900">
                  <c:v>6.4591799999999996E-9</c:v>
                </c:pt>
                <c:pt idx="4901">
                  <c:v>6.4622999999999999E-9</c:v>
                </c:pt>
                <c:pt idx="4902">
                  <c:v>6.4654300000000001E-9</c:v>
                </c:pt>
                <c:pt idx="4903">
                  <c:v>6.4685500000000004E-9</c:v>
                </c:pt>
                <c:pt idx="4904">
                  <c:v>6.4716799999999997E-9</c:v>
                </c:pt>
                <c:pt idx="4905">
                  <c:v>6.4748E-9</c:v>
                </c:pt>
                <c:pt idx="4906">
                  <c:v>6.4779300000000002E-9</c:v>
                </c:pt>
                <c:pt idx="4907">
                  <c:v>6.4810499999999997E-9</c:v>
                </c:pt>
                <c:pt idx="4908">
                  <c:v>6.4841799999999998E-9</c:v>
                </c:pt>
                <c:pt idx="4909">
                  <c:v>6.4873000000000001E-9</c:v>
                </c:pt>
                <c:pt idx="4910">
                  <c:v>6.4904300000000003E-9</c:v>
                </c:pt>
                <c:pt idx="4911">
                  <c:v>6.4935499999999998E-9</c:v>
                </c:pt>
                <c:pt idx="4912">
                  <c:v>6.4966799999999999E-9</c:v>
                </c:pt>
                <c:pt idx="4913">
                  <c:v>6.4998000000000002E-9</c:v>
                </c:pt>
                <c:pt idx="4914">
                  <c:v>6.5029299999999996E-9</c:v>
                </c:pt>
                <c:pt idx="4915">
                  <c:v>6.5060499999999999E-9</c:v>
                </c:pt>
                <c:pt idx="4916">
                  <c:v>6.5091800000000001E-9</c:v>
                </c:pt>
                <c:pt idx="4917">
                  <c:v>6.5123000000000004E-9</c:v>
                </c:pt>
                <c:pt idx="4918">
                  <c:v>6.5154299999999997E-9</c:v>
                </c:pt>
                <c:pt idx="4919">
                  <c:v>6.51855E-9</c:v>
                </c:pt>
                <c:pt idx="4920">
                  <c:v>6.5216800000000002E-9</c:v>
                </c:pt>
                <c:pt idx="4921">
                  <c:v>6.5247999999999996E-9</c:v>
                </c:pt>
                <c:pt idx="4922">
                  <c:v>6.5279299999999998E-9</c:v>
                </c:pt>
                <c:pt idx="4923">
                  <c:v>6.5310500000000001E-9</c:v>
                </c:pt>
                <c:pt idx="4924">
                  <c:v>6.5341800000000003E-9</c:v>
                </c:pt>
                <c:pt idx="4925">
                  <c:v>6.5372999999999997E-9</c:v>
                </c:pt>
                <c:pt idx="4926">
                  <c:v>6.5404299999999999E-9</c:v>
                </c:pt>
                <c:pt idx="4927">
                  <c:v>6.5435500000000002E-9</c:v>
                </c:pt>
                <c:pt idx="4928">
                  <c:v>6.5466800000000004E-9</c:v>
                </c:pt>
                <c:pt idx="4929">
                  <c:v>6.5497999999999999E-9</c:v>
                </c:pt>
                <c:pt idx="4930">
                  <c:v>6.55293E-9</c:v>
                </c:pt>
                <c:pt idx="4931">
                  <c:v>6.5560500000000003E-9</c:v>
                </c:pt>
                <c:pt idx="4932">
                  <c:v>6.5591799999999997E-9</c:v>
                </c:pt>
                <c:pt idx="4933">
                  <c:v>6.5623E-9</c:v>
                </c:pt>
                <c:pt idx="4934">
                  <c:v>6.5654300000000001E-9</c:v>
                </c:pt>
                <c:pt idx="4935">
                  <c:v>6.5685499999999996E-9</c:v>
                </c:pt>
                <c:pt idx="4936">
                  <c:v>6.5716799999999998E-9</c:v>
                </c:pt>
                <c:pt idx="4937">
                  <c:v>6.5748000000000001E-9</c:v>
                </c:pt>
                <c:pt idx="4938">
                  <c:v>6.5779300000000003E-9</c:v>
                </c:pt>
                <c:pt idx="4939">
                  <c:v>6.5810499999999997E-9</c:v>
                </c:pt>
                <c:pt idx="4940">
                  <c:v>6.5841799999999999E-9</c:v>
                </c:pt>
                <c:pt idx="4941">
                  <c:v>6.5873000000000002E-9</c:v>
                </c:pt>
                <c:pt idx="4942">
                  <c:v>6.5904300000000004E-9</c:v>
                </c:pt>
                <c:pt idx="4943">
                  <c:v>6.5935499999999998E-9</c:v>
                </c:pt>
                <c:pt idx="4944">
                  <c:v>6.59668E-9</c:v>
                </c:pt>
                <c:pt idx="4945">
                  <c:v>6.5998000000000003E-9</c:v>
                </c:pt>
                <c:pt idx="4946">
                  <c:v>6.6029299999999997E-9</c:v>
                </c:pt>
                <c:pt idx="4947">
                  <c:v>6.60605E-9</c:v>
                </c:pt>
                <c:pt idx="4948">
                  <c:v>6.6091800000000001E-9</c:v>
                </c:pt>
                <c:pt idx="4949">
                  <c:v>6.6122999999999996E-9</c:v>
                </c:pt>
                <c:pt idx="4950">
                  <c:v>6.6154299999999998E-9</c:v>
                </c:pt>
                <c:pt idx="4951">
                  <c:v>6.6185500000000001E-9</c:v>
                </c:pt>
                <c:pt idx="4952">
                  <c:v>6.6216800000000002E-9</c:v>
                </c:pt>
                <c:pt idx="4953">
                  <c:v>6.6247999999999997E-9</c:v>
                </c:pt>
                <c:pt idx="4954">
                  <c:v>6.6279299999999999E-9</c:v>
                </c:pt>
                <c:pt idx="4955">
                  <c:v>6.6310500000000002E-9</c:v>
                </c:pt>
                <c:pt idx="4956">
                  <c:v>6.6341800000000003E-9</c:v>
                </c:pt>
                <c:pt idx="4957">
                  <c:v>6.6372999999999998E-9</c:v>
                </c:pt>
                <c:pt idx="4958">
                  <c:v>6.64043E-9</c:v>
                </c:pt>
                <c:pt idx="4959">
                  <c:v>6.6435500000000003E-9</c:v>
                </c:pt>
                <c:pt idx="4960">
                  <c:v>6.6466799999999996E-9</c:v>
                </c:pt>
                <c:pt idx="4961">
                  <c:v>6.6497999999999999E-9</c:v>
                </c:pt>
                <c:pt idx="4962">
                  <c:v>6.6529300000000001E-9</c:v>
                </c:pt>
                <c:pt idx="4963">
                  <c:v>6.6560500000000004E-9</c:v>
                </c:pt>
                <c:pt idx="4964">
                  <c:v>6.6591799999999997E-9</c:v>
                </c:pt>
                <c:pt idx="4965">
                  <c:v>6.6623E-9</c:v>
                </c:pt>
                <c:pt idx="4966">
                  <c:v>6.6654300000000002E-9</c:v>
                </c:pt>
                <c:pt idx="4967">
                  <c:v>6.6685499999999997E-9</c:v>
                </c:pt>
                <c:pt idx="4968">
                  <c:v>6.6716799999999999E-9</c:v>
                </c:pt>
                <c:pt idx="4969">
                  <c:v>6.6748000000000002E-9</c:v>
                </c:pt>
                <c:pt idx="4970">
                  <c:v>6.6779300000000003E-9</c:v>
                </c:pt>
                <c:pt idx="4971">
                  <c:v>6.6810499999999998E-9</c:v>
                </c:pt>
                <c:pt idx="4972">
                  <c:v>6.68418E-9</c:v>
                </c:pt>
                <c:pt idx="4973">
                  <c:v>6.6873000000000003E-9</c:v>
                </c:pt>
                <c:pt idx="4974">
                  <c:v>6.6904299999999996E-9</c:v>
                </c:pt>
                <c:pt idx="4975">
                  <c:v>6.6935499999999999E-9</c:v>
                </c:pt>
                <c:pt idx="4976">
                  <c:v>6.6966800000000001E-9</c:v>
                </c:pt>
                <c:pt idx="4977">
                  <c:v>6.6998000000000004E-9</c:v>
                </c:pt>
                <c:pt idx="4978">
                  <c:v>6.7029299999999997E-9</c:v>
                </c:pt>
                <c:pt idx="4979">
                  <c:v>6.70605E-9</c:v>
                </c:pt>
                <c:pt idx="4980">
                  <c:v>6.7091800000000002E-9</c:v>
                </c:pt>
                <c:pt idx="4981">
                  <c:v>6.7122999999999997E-9</c:v>
                </c:pt>
                <c:pt idx="4982">
                  <c:v>6.7154299999999998E-9</c:v>
                </c:pt>
                <c:pt idx="4983">
                  <c:v>6.7185500000000001E-9</c:v>
                </c:pt>
                <c:pt idx="4984">
                  <c:v>6.7216800000000003E-9</c:v>
                </c:pt>
                <c:pt idx="4985">
                  <c:v>6.7247999999999998E-9</c:v>
                </c:pt>
                <c:pt idx="4986">
                  <c:v>6.7279299999999999E-9</c:v>
                </c:pt>
                <c:pt idx="4987">
                  <c:v>6.7310500000000002E-9</c:v>
                </c:pt>
                <c:pt idx="4988">
                  <c:v>6.7341799999999996E-9</c:v>
                </c:pt>
                <c:pt idx="4989">
                  <c:v>6.7372999999999999E-9</c:v>
                </c:pt>
                <c:pt idx="4990">
                  <c:v>6.7404300000000001E-9</c:v>
                </c:pt>
                <c:pt idx="4991">
                  <c:v>6.7435500000000004E-9</c:v>
                </c:pt>
                <c:pt idx="4992">
                  <c:v>6.7466799999999997E-9</c:v>
                </c:pt>
                <c:pt idx="4993">
                  <c:v>6.7498E-9</c:v>
                </c:pt>
                <c:pt idx="4994">
                  <c:v>6.7529300000000002E-9</c:v>
                </c:pt>
                <c:pt idx="4995">
                  <c:v>6.7560499999999996E-9</c:v>
                </c:pt>
                <c:pt idx="4996">
                  <c:v>6.7591799999999998E-9</c:v>
                </c:pt>
                <c:pt idx="4997">
                  <c:v>6.7623000000000001E-9</c:v>
                </c:pt>
                <c:pt idx="4998">
                  <c:v>6.7654300000000003E-9</c:v>
                </c:pt>
                <c:pt idx="4999">
                  <c:v>6.7685499999999998E-9</c:v>
                </c:pt>
                <c:pt idx="5000">
                  <c:v>6.7716799999999999E-9</c:v>
                </c:pt>
                <c:pt idx="5001">
                  <c:v>6.7748000000000002E-9</c:v>
                </c:pt>
                <c:pt idx="5002">
                  <c:v>6.7779300000000004E-9</c:v>
                </c:pt>
                <c:pt idx="5003">
                  <c:v>6.7810499999999999E-9</c:v>
                </c:pt>
                <c:pt idx="5004">
                  <c:v>6.78418E-9</c:v>
                </c:pt>
                <c:pt idx="5005">
                  <c:v>6.7873000000000003E-9</c:v>
                </c:pt>
                <c:pt idx="5006">
                  <c:v>6.7904299999999997E-9</c:v>
                </c:pt>
                <c:pt idx="5007">
                  <c:v>6.79355E-9</c:v>
                </c:pt>
                <c:pt idx="5008">
                  <c:v>6.7966800000000001E-9</c:v>
                </c:pt>
                <c:pt idx="5009">
                  <c:v>6.7997999999999996E-9</c:v>
                </c:pt>
                <c:pt idx="5010">
                  <c:v>6.8029299999999998E-9</c:v>
                </c:pt>
                <c:pt idx="5011">
                  <c:v>6.8060500000000001E-9</c:v>
                </c:pt>
                <c:pt idx="5012">
                  <c:v>6.8091800000000003E-9</c:v>
                </c:pt>
                <c:pt idx="5013">
                  <c:v>6.8122999999999997E-9</c:v>
                </c:pt>
                <c:pt idx="5014">
                  <c:v>6.8154299999999999E-9</c:v>
                </c:pt>
                <c:pt idx="5015">
                  <c:v>6.8185500000000002E-9</c:v>
                </c:pt>
                <c:pt idx="5016">
                  <c:v>6.8216800000000004E-9</c:v>
                </c:pt>
                <c:pt idx="5017">
                  <c:v>6.8247999999999998E-9</c:v>
                </c:pt>
                <c:pt idx="5018">
                  <c:v>6.82793E-9</c:v>
                </c:pt>
                <c:pt idx="5019">
                  <c:v>6.8310500000000003E-9</c:v>
                </c:pt>
                <c:pt idx="5020">
                  <c:v>6.8341799999999997E-9</c:v>
                </c:pt>
                <c:pt idx="5021">
                  <c:v>6.8373E-9</c:v>
                </c:pt>
                <c:pt idx="5022">
                  <c:v>6.8404300000000001E-9</c:v>
                </c:pt>
                <c:pt idx="5023">
                  <c:v>6.8435499999999996E-9</c:v>
                </c:pt>
                <c:pt idx="5024">
                  <c:v>6.8466799999999998E-9</c:v>
                </c:pt>
                <c:pt idx="5025">
                  <c:v>6.8498000000000001E-9</c:v>
                </c:pt>
                <c:pt idx="5026">
                  <c:v>6.8529300000000002E-9</c:v>
                </c:pt>
                <c:pt idx="5027">
                  <c:v>6.8560499999999997E-9</c:v>
                </c:pt>
                <c:pt idx="5028">
                  <c:v>6.8591799999999999E-9</c:v>
                </c:pt>
                <c:pt idx="5029">
                  <c:v>6.8623000000000002E-9</c:v>
                </c:pt>
                <c:pt idx="5030">
                  <c:v>6.8654300000000004E-9</c:v>
                </c:pt>
                <c:pt idx="5031">
                  <c:v>6.8685499999999998E-9</c:v>
                </c:pt>
                <c:pt idx="5032">
                  <c:v>6.87168E-9</c:v>
                </c:pt>
                <c:pt idx="5033">
                  <c:v>6.8748000000000003E-9</c:v>
                </c:pt>
                <c:pt idx="5034">
                  <c:v>6.8779299999999996E-9</c:v>
                </c:pt>
                <c:pt idx="5035">
                  <c:v>6.8810499999999999E-9</c:v>
                </c:pt>
                <c:pt idx="5036">
                  <c:v>6.8841800000000001E-9</c:v>
                </c:pt>
                <c:pt idx="5037">
                  <c:v>6.8873000000000004E-9</c:v>
                </c:pt>
                <c:pt idx="5038">
                  <c:v>6.8904299999999997E-9</c:v>
                </c:pt>
                <c:pt idx="5039">
                  <c:v>6.89355E-9</c:v>
                </c:pt>
                <c:pt idx="5040">
                  <c:v>6.8966800000000002E-9</c:v>
                </c:pt>
                <c:pt idx="5041">
                  <c:v>6.8997999999999997E-9</c:v>
                </c:pt>
                <c:pt idx="5042">
                  <c:v>6.9029299999999999E-9</c:v>
                </c:pt>
                <c:pt idx="5043">
                  <c:v>6.9060500000000002E-9</c:v>
                </c:pt>
                <c:pt idx="5044">
                  <c:v>6.9091800000000003E-9</c:v>
                </c:pt>
                <c:pt idx="5045">
                  <c:v>6.9122999999999998E-9</c:v>
                </c:pt>
                <c:pt idx="5046">
                  <c:v>6.91543E-9</c:v>
                </c:pt>
                <c:pt idx="5047">
                  <c:v>6.9185500000000003E-9</c:v>
                </c:pt>
                <c:pt idx="5048">
                  <c:v>6.9216799999999996E-9</c:v>
                </c:pt>
                <c:pt idx="5049">
                  <c:v>6.9247999999999999E-9</c:v>
                </c:pt>
                <c:pt idx="5050">
                  <c:v>6.9279300000000001E-9</c:v>
                </c:pt>
                <c:pt idx="5051">
                  <c:v>6.9310500000000004E-9</c:v>
                </c:pt>
                <c:pt idx="5052">
                  <c:v>6.9341799999999997E-9</c:v>
                </c:pt>
                <c:pt idx="5053">
                  <c:v>6.9373E-9</c:v>
                </c:pt>
                <c:pt idx="5054">
                  <c:v>6.9404300000000002E-9</c:v>
                </c:pt>
                <c:pt idx="5055">
                  <c:v>6.9435499999999997E-9</c:v>
                </c:pt>
                <c:pt idx="5056">
                  <c:v>6.9466799999999998E-9</c:v>
                </c:pt>
                <c:pt idx="5057">
                  <c:v>6.9498000000000001E-9</c:v>
                </c:pt>
                <c:pt idx="5058">
                  <c:v>6.9529300000000003E-9</c:v>
                </c:pt>
                <c:pt idx="5059">
                  <c:v>6.9560499999999998E-9</c:v>
                </c:pt>
                <c:pt idx="5060">
                  <c:v>6.95918E-9</c:v>
                </c:pt>
                <c:pt idx="5061">
                  <c:v>6.9623000000000002E-9</c:v>
                </c:pt>
                <c:pt idx="5062">
                  <c:v>6.9654299999999996E-9</c:v>
                </c:pt>
                <c:pt idx="5063">
                  <c:v>6.9685499999999999E-9</c:v>
                </c:pt>
                <c:pt idx="5064">
                  <c:v>6.9716800000000001E-9</c:v>
                </c:pt>
                <c:pt idx="5065">
                  <c:v>6.9748000000000004E-9</c:v>
                </c:pt>
                <c:pt idx="5066">
                  <c:v>6.9779299999999997E-9</c:v>
                </c:pt>
                <c:pt idx="5067">
                  <c:v>6.98105E-9</c:v>
                </c:pt>
                <c:pt idx="5068">
                  <c:v>6.9841800000000002E-9</c:v>
                </c:pt>
                <c:pt idx="5069">
                  <c:v>6.9872999999999996E-9</c:v>
                </c:pt>
                <c:pt idx="5070">
                  <c:v>6.9904299999999998E-9</c:v>
                </c:pt>
                <c:pt idx="5071">
                  <c:v>6.9935500000000001E-9</c:v>
                </c:pt>
                <c:pt idx="5072">
                  <c:v>6.9966800000000003E-9</c:v>
                </c:pt>
                <c:pt idx="5073">
                  <c:v>6.9997999999999998E-9</c:v>
                </c:pt>
                <c:pt idx="5074">
                  <c:v>7.0029299999999999E-9</c:v>
                </c:pt>
                <c:pt idx="5075">
                  <c:v>7.0060500000000002E-9</c:v>
                </c:pt>
                <c:pt idx="5076">
                  <c:v>7.0091800000000004E-9</c:v>
                </c:pt>
                <c:pt idx="5077">
                  <c:v>7.0122999999999999E-9</c:v>
                </c:pt>
                <c:pt idx="5078">
                  <c:v>7.01543E-9</c:v>
                </c:pt>
                <c:pt idx="5079">
                  <c:v>7.0185500000000003E-9</c:v>
                </c:pt>
                <c:pt idx="5080">
                  <c:v>7.0216799999999997E-9</c:v>
                </c:pt>
                <c:pt idx="5081">
                  <c:v>7.0248E-9</c:v>
                </c:pt>
                <c:pt idx="5082">
                  <c:v>7.0279300000000002E-9</c:v>
                </c:pt>
                <c:pt idx="5083">
                  <c:v>7.0310499999999996E-9</c:v>
                </c:pt>
                <c:pt idx="5084">
                  <c:v>7.0341799999999998E-9</c:v>
                </c:pt>
                <c:pt idx="5085">
                  <c:v>7.0373000000000001E-9</c:v>
                </c:pt>
                <c:pt idx="5086">
                  <c:v>7.0404300000000003E-9</c:v>
                </c:pt>
                <c:pt idx="5087">
                  <c:v>7.0435499999999997E-9</c:v>
                </c:pt>
                <c:pt idx="5088">
                  <c:v>7.0466799999999999E-9</c:v>
                </c:pt>
                <c:pt idx="5089">
                  <c:v>7.0498000000000002E-9</c:v>
                </c:pt>
                <c:pt idx="5090">
                  <c:v>7.0529300000000004E-9</c:v>
                </c:pt>
                <c:pt idx="5091">
                  <c:v>7.0560499999999998E-9</c:v>
                </c:pt>
                <c:pt idx="5092">
                  <c:v>7.05918E-9</c:v>
                </c:pt>
                <c:pt idx="5093">
                  <c:v>7.0623000000000003E-9</c:v>
                </c:pt>
                <c:pt idx="5094">
                  <c:v>7.0654299999999997E-9</c:v>
                </c:pt>
                <c:pt idx="5095">
                  <c:v>7.06855E-9</c:v>
                </c:pt>
                <c:pt idx="5096">
                  <c:v>7.0716800000000001E-9</c:v>
                </c:pt>
                <c:pt idx="5097">
                  <c:v>7.0747999999999996E-9</c:v>
                </c:pt>
                <c:pt idx="5098">
                  <c:v>7.0779299999999998E-9</c:v>
                </c:pt>
                <c:pt idx="5099">
                  <c:v>7.0810500000000001E-9</c:v>
                </c:pt>
                <c:pt idx="5100">
                  <c:v>7.0841800000000002E-9</c:v>
                </c:pt>
                <c:pt idx="5101">
                  <c:v>7.0872999999999997E-9</c:v>
                </c:pt>
                <c:pt idx="5102">
                  <c:v>7.0904299999999999E-9</c:v>
                </c:pt>
                <c:pt idx="5103">
                  <c:v>7.0935500000000002E-9</c:v>
                </c:pt>
                <c:pt idx="5104">
                  <c:v>7.0966800000000004E-9</c:v>
                </c:pt>
                <c:pt idx="5105">
                  <c:v>7.0997999999999998E-9</c:v>
                </c:pt>
                <c:pt idx="5106">
                  <c:v>7.10293E-9</c:v>
                </c:pt>
                <c:pt idx="5107">
                  <c:v>7.1060500000000003E-9</c:v>
                </c:pt>
                <c:pt idx="5108">
                  <c:v>7.1091799999999996E-9</c:v>
                </c:pt>
                <c:pt idx="5109">
                  <c:v>7.1122999999999999E-9</c:v>
                </c:pt>
                <c:pt idx="5110">
                  <c:v>7.1154300000000001E-9</c:v>
                </c:pt>
                <c:pt idx="5111">
                  <c:v>7.1185500000000004E-9</c:v>
                </c:pt>
                <c:pt idx="5112">
                  <c:v>7.1216799999999998E-9</c:v>
                </c:pt>
                <c:pt idx="5113">
                  <c:v>7.1248E-9</c:v>
                </c:pt>
                <c:pt idx="5114">
                  <c:v>7.1279300000000002E-9</c:v>
                </c:pt>
                <c:pt idx="5115">
                  <c:v>7.1310499999999997E-9</c:v>
                </c:pt>
                <c:pt idx="5116">
                  <c:v>7.1341799999999999E-9</c:v>
                </c:pt>
                <c:pt idx="5117">
                  <c:v>7.1373000000000002E-9</c:v>
                </c:pt>
                <c:pt idx="5118">
                  <c:v>7.1404300000000003E-9</c:v>
                </c:pt>
                <c:pt idx="5119">
                  <c:v>7.1435499999999998E-9</c:v>
                </c:pt>
                <c:pt idx="5120">
                  <c:v>7.14668E-9</c:v>
                </c:pt>
                <c:pt idx="5121">
                  <c:v>7.1498000000000003E-9</c:v>
                </c:pt>
                <c:pt idx="5122">
                  <c:v>7.1529299999999996E-9</c:v>
                </c:pt>
                <c:pt idx="5123">
                  <c:v>7.1560499999999999E-9</c:v>
                </c:pt>
                <c:pt idx="5124">
                  <c:v>7.1591800000000001E-9</c:v>
                </c:pt>
                <c:pt idx="5125">
                  <c:v>7.1623000000000004E-9</c:v>
                </c:pt>
                <c:pt idx="5126">
                  <c:v>7.1654299999999997E-9</c:v>
                </c:pt>
                <c:pt idx="5127">
                  <c:v>7.16855E-9</c:v>
                </c:pt>
                <c:pt idx="5128">
                  <c:v>7.1716800000000002E-9</c:v>
                </c:pt>
                <c:pt idx="5129">
                  <c:v>7.1747999999999997E-9</c:v>
                </c:pt>
                <c:pt idx="5130">
                  <c:v>7.1779299999999998E-9</c:v>
                </c:pt>
                <c:pt idx="5131">
                  <c:v>7.1810500000000001E-9</c:v>
                </c:pt>
                <c:pt idx="5132">
                  <c:v>7.1841800000000003E-9</c:v>
                </c:pt>
                <c:pt idx="5133">
                  <c:v>7.1872999999999998E-9</c:v>
                </c:pt>
                <c:pt idx="5134">
                  <c:v>7.19043E-9</c:v>
                </c:pt>
                <c:pt idx="5135">
                  <c:v>7.1935500000000002E-9</c:v>
                </c:pt>
                <c:pt idx="5136">
                  <c:v>7.1966799999999996E-9</c:v>
                </c:pt>
                <c:pt idx="5137">
                  <c:v>7.1997999999999999E-9</c:v>
                </c:pt>
                <c:pt idx="5138">
                  <c:v>7.2029300000000001E-9</c:v>
                </c:pt>
                <c:pt idx="5139">
                  <c:v>7.2060500000000004E-9</c:v>
                </c:pt>
                <c:pt idx="5140">
                  <c:v>7.2091799999999997E-9</c:v>
                </c:pt>
                <c:pt idx="5141">
                  <c:v>7.2123E-9</c:v>
                </c:pt>
                <c:pt idx="5142">
                  <c:v>7.2154300000000002E-9</c:v>
                </c:pt>
                <c:pt idx="5143">
                  <c:v>7.2185499999999996E-9</c:v>
                </c:pt>
                <c:pt idx="5144">
                  <c:v>7.2216799999999998E-9</c:v>
                </c:pt>
                <c:pt idx="5145">
                  <c:v>7.2248000000000001E-9</c:v>
                </c:pt>
                <c:pt idx="5146">
                  <c:v>7.2279300000000003E-9</c:v>
                </c:pt>
                <c:pt idx="5147">
                  <c:v>7.2310499999999998E-9</c:v>
                </c:pt>
                <c:pt idx="5148">
                  <c:v>7.2341799999999999E-9</c:v>
                </c:pt>
                <c:pt idx="5149">
                  <c:v>7.2373000000000002E-9</c:v>
                </c:pt>
                <c:pt idx="5150">
                  <c:v>7.2404300000000004E-9</c:v>
                </c:pt>
                <c:pt idx="5151">
                  <c:v>7.2435499999999999E-9</c:v>
                </c:pt>
                <c:pt idx="5152">
                  <c:v>7.24668E-9</c:v>
                </c:pt>
                <c:pt idx="5153">
                  <c:v>7.2498000000000003E-9</c:v>
                </c:pt>
                <c:pt idx="5154">
                  <c:v>7.2529299999999997E-9</c:v>
                </c:pt>
                <c:pt idx="5155">
                  <c:v>7.25605E-9</c:v>
                </c:pt>
                <c:pt idx="5156">
                  <c:v>7.2591800000000002E-9</c:v>
                </c:pt>
                <c:pt idx="5157">
                  <c:v>7.2622999999999996E-9</c:v>
                </c:pt>
                <c:pt idx="5158">
                  <c:v>7.2654299999999998E-9</c:v>
                </c:pt>
                <c:pt idx="5159">
                  <c:v>7.2685500000000001E-9</c:v>
                </c:pt>
                <c:pt idx="5160">
                  <c:v>7.2716800000000003E-9</c:v>
                </c:pt>
                <c:pt idx="5161">
                  <c:v>7.2747999999999997E-9</c:v>
                </c:pt>
                <c:pt idx="5162">
                  <c:v>7.2779299999999999E-9</c:v>
                </c:pt>
                <c:pt idx="5163">
                  <c:v>7.2810500000000002E-9</c:v>
                </c:pt>
                <c:pt idx="5164">
                  <c:v>7.2841800000000004E-9</c:v>
                </c:pt>
                <c:pt idx="5165">
                  <c:v>7.2872999999999998E-9</c:v>
                </c:pt>
                <c:pt idx="5166">
                  <c:v>7.29043E-9</c:v>
                </c:pt>
                <c:pt idx="5167">
                  <c:v>7.2935500000000003E-9</c:v>
                </c:pt>
                <c:pt idx="5168">
                  <c:v>7.2966799999999997E-9</c:v>
                </c:pt>
                <c:pt idx="5169">
                  <c:v>7.2998E-9</c:v>
                </c:pt>
                <c:pt idx="5170">
                  <c:v>7.3029300000000001E-9</c:v>
                </c:pt>
                <c:pt idx="5171">
                  <c:v>7.3060499999999996E-9</c:v>
                </c:pt>
                <c:pt idx="5172">
                  <c:v>7.3091799999999998E-9</c:v>
                </c:pt>
                <c:pt idx="5173">
                  <c:v>7.3123000000000001E-9</c:v>
                </c:pt>
                <c:pt idx="5174">
                  <c:v>7.3154300000000002E-9</c:v>
                </c:pt>
                <c:pt idx="5175">
                  <c:v>7.3185499999999997E-9</c:v>
                </c:pt>
                <c:pt idx="5176">
                  <c:v>7.3216799999999999E-9</c:v>
                </c:pt>
                <c:pt idx="5177">
                  <c:v>7.3248000000000002E-9</c:v>
                </c:pt>
                <c:pt idx="5178">
                  <c:v>7.3279300000000004E-9</c:v>
                </c:pt>
                <c:pt idx="5179">
                  <c:v>7.3310499999999998E-9</c:v>
                </c:pt>
                <c:pt idx="5180">
                  <c:v>7.33418E-9</c:v>
                </c:pt>
                <c:pt idx="5181">
                  <c:v>7.3373000000000003E-9</c:v>
                </c:pt>
                <c:pt idx="5182">
                  <c:v>7.3404299999999996E-9</c:v>
                </c:pt>
                <c:pt idx="5183">
                  <c:v>7.3435499999999999E-9</c:v>
                </c:pt>
                <c:pt idx="5184">
                  <c:v>7.3466800000000001E-9</c:v>
                </c:pt>
                <c:pt idx="5185">
                  <c:v>7.3498000000000004E-9</c:v>
                </c:pt>
                <c:pt idx="5186">
                  <c:v>7.3529299999999998E-9</c:v>
                </c:pt>
                <c:pt idx="5187">
                  <c:v>7.35605E-9</c:v>
                </c:pt>
                <c:pt idx="5188">
                  <c:v>7.3591800000000002E-9</c:v>
                </c:pt>
                <c:pt idx="5189">
                  <c:v>7.3622999999999997E-9</c:v>
                </c:pt>
                <c:pt idx="5190">
                  <c:v>7.3654299999999999E-9</c:v>
                </c:pt>
                <c:pt idx="5191">
                  <c:v>7.3685500000000002E-9</c:v>
                </c:pt>
                <c:pt idx="5192">
                  <c:v>7.3716800000000003E-9</c:v>
                </c:pt>
                <c:pt idx="5193">
                  <c:v>7.3747999999999998E-9</c:v>
                </c:pt>
                <c:pt idx="5194">
                  <c:v>7.37793E-9</c:v>
                </c:pt>
                <c:pt idx="5195">
                  <c:v>7.3810500000000003E-9</c:v>
                </c:pt>
                <c:pt idx="5196">
                  <c:v>7.3841799999999996E-9</c:v>
                </c:pt>
                <c:pt idx="5197">
                  <c:v>7.3872999999999999E-9</c:v>
                </c:pt>
                <c:pt idx="5198">
                  <c:v>7.3904300000000001E-9</c:v>
                </c:pt>
                <c:pt idx="5199">
                  <c:v>7.3935500000000004E-9</c:v>
                </c:pt>
                <c:pt idx="5200">
                  <c:v>7.3966799999999997E-9</c:v>
                </c:pt>
                <c:pt idx="5201">
                  <c:v>7.3998E-9</c:v>
                </c:pt>
                <c:pt idx="5202">
                  <c:v>7.4029300000000002E-9</c:v>
                </c:pt>
                <c:pt idx="5203">
                  <c:v>7.4060499999999997E-9</c:v>
                </c:pt>
                <c:pt idx="5204">
                  <c:v>7.4091799999999998E-9</c:v>
                </c:pt>
                <c:pt idx="5205">
                  <c:v>7.4123000000000001E-9</c:v>
                </c:pt>
                <c:pt idx="5206">
                  <c:v>7.4154300000000003E-9</c:v>
                </c:pt>
                <c:pt idx="5207">
                  <c:v>7.4185499999999998E-9</c:v>
                </c:pt>
                <c:pt idx="5208">
                  <c:v>7.42168E-9</c:v>
                </c:pt>
                <c:pt idx="5209">
                  <c:v>7.4248000000000003E-9</c:v>
                </c:pt>
                <c:pt idx="5210">
                  <c:v>7.4279299999999996E-9</c:v>
                </c:pt>
                <c:pt idx="5211">
                  <c:v>7.4310499999999999E-9</c:v>
                </c:pt>
                <c:pt idx="5212">
                  <c:v>7.4341800000000001E-9</c:v>
                </c:pt>
                <c:pt idx="5213">
                  <c:v>7.4373000000000004E-9</c:v>
                </c:pt>
                <c:pt idx="5214">
                  <c:v>7.4404299999999997E-9</c:v>
                </c:pt>
                <c:pt idx="5215">
                  <c:v>7.44355E-9</c:v>
                </c:pt>
                <c:pt idx="5216">
                  <c:v>7.4466800000000002E-9</c:v>
                </c:pt>
                <c:pt idx="5217">
                  <c:v>7.4497999999999996E-9</c:v>
                </c:pt>
                <c:pt idx="5218">
                  <c:v>7.4529299999999998E-9</c:v>
                </c:pt>
                <c:pt idx="5219">
                  <c:v>7.4560500000000001E-9</c:v>
                </c:pt>
                <c:pt idx="5220">
                  <c:v>7.4591800000000003E-9</c:v>
                </c:pt>
                <c:pt idx="5221">
                  <c:v>7.4623000000000006E-9</c:v>
                </c:pt>
                <c:pt idx="5222">
                  <c:v>7.4654300000000008E-9</c:v>
                </c:pt>
                <c:pt idx="5223">
                  <c:v>7.4685499999999994E-9</c:v>
                </c:pt>
                <c:pt idx="5224">
                  <c:v>7.4716799999999996E-9</c:v>
                </c:pt>
                <c:pt idx="5225">
                  <c:v>7.4747999999999999E-9</c:v>
                </c:pt>
                <c:pt idx="5226">
                  <c:v>7.47793E-9</c:v>
                </c:pt>
                <c:pt idx="5227">
                  <c:v>7.4810500000000003E-9</c:v>
                </c:pt>
                <c:pt idx="5228">
                  <c:v>7.4841800000000005E-9</c:v>
                </c:pt>
                <c:pt idx="5229">
                  <c:v>7.4873000000000008E-9</c:v>
                </c:pt>
                <c:pt idx="5230">
                  <c:v>7.4904299999999993E-9</c:v>
                </c:pt>
                <c:pt idx="5231">
                  <c:v>7.4935499999999996E-9</c:v>
                </c:pt>
                <c:pt idx="5232">
                  <c:v>7.4966799999999998E-9</c:v>
                </c:pt>
                <c:pt idx="5233">
                  <c:v>7.4998000000000001E-9</c:v>
                </c:pt>
                <c:pt idx="5234">
                  <c:v>7.5029300000000003E-9</c:v>
                </c:pt>
                <c:pt idx="5235">
                  <c:v>7.5060500000000006E-9</c:v>
                </c:pt>
                <c:pt idx="5236">
                  <c:v>7.5091800000000007E-9</c:v>
                </c:pt>
                <c:pt idx="5237">
                  <c:v>7.5122999999999994E-9</c:v>
                </c:pt>
                <c:pt idx="5238">
                  <c:v>7.5154299999999996E-9</c:v>
                </c:pt>
                <c:pt idx="5239">
                  <c:v>7.5185499999999998E-9</c:v>
                </c:pt>
                <c:pt idx="5240">
                  <c:v>7.52168E-9</c:v>
                </c:pt>
                <c:pt idx="5241">
                  <c:v>7.5248000000000003E-9</c:v>
                </c:pt>
                <c:pt idx="5242">
                  <c:v>7.5279300000000005E-9</c:v>
                </c:pt>
                <c:pt idx="5243">
                  <c:v>7.5310500000000008E-9</c:v>
                </c:pt>
                <c:pt idx="5244">
                  <c:v>7.5341799999999993E-9</c:v>
                </c:pt>
                <c:pt idx="5245">
                  <c:v>7.5372999999999996E-9</c:v>
                </c:pt>
                <c:pt idx="5246">
                  <c:v>7.5404299999999998E-9</c:v>
                </c:pt>
                <c:pt idx="5247">
                  <c:v>7.5435500000000001E-9</c:v>
                </c:pt>
                <c:pt idx="5248">
                  <c:v>7.5466800000000002E-9</c:v>
                </c:pt>
                <c:pt idx="5249">
                  <c:v>7.5498000000000005E-9</c:v>
                </c:pt>
                <c:pt idx="5250">
                  <c:v>7.5529300000000007E-9</c:v>
                </c:pt>
                <c:pt idx="5251">
                  <c:v>7.5560499999999994E-9</c:v>
                </c:pt>
                <c:pt idx="5252">
                  <c:v>7.5591799999999995E-9</c:v>
                </c:pt>
                <c:pt idx="5253">
                  <c:v>7.5622999999999998E-9</c:v>
                </c:pt>
                <c:pt idx="5254">
                  <c:v>7.56543E-9</c:v>
                </c:pt>
                <c:pt idx="5255">
                  <c:v>7.5685500000000003E-9</c:v>
                </c:pt>
                <c:pt idx="5256">
                  <c:v>7.5716800000000005E-9</c:v>
                </c:pt>
                <c:pt idx="5257">
                  <c:v>7.5748000000000008E-9</c:v>
                </c:pt>
                <c:pt idx="5258">
                  <c:v>7.5779299999999993E-9</c:v>
                </c:pt>
                <c:pt idx="5259">
                  <c:v>7.5810499999999996E-9</c:v>
                </c:pt>
                <c:pt idx="5260">
                  <c:v>7.5841799999999998E-9</c:v>
                </c:pt>
                <c:pt idx="5261">
                  <c:v>7.5873000000000001E-9</c:v>
                </c:pt>
                <c:pt idx="5262">
                  <c:v>7.5904300000000002E-9</c:v>
                </c:pt>
                <c:pt idx="5263">
                  <c:v>7.5935500000000005E-9</c:v>
                </c:pt>
                <c:pt idx="5264">
                  <c:v>7.5966800000000007E-9</c:v>
                </c:pt>
                <c:pt idx="5265">
                  <c:v>7.5997999999999993E-9</c:v>
                </c:pt>
                <c:pt idx="5266">
                  <c:v>7.6029299999999995E-9</c:v>
                </c:pt>
                <c:pt idx="5267">
                  <c:v>7.6060499999999998E-9</c:v>
                </c:pt>
                <c:pt idx="5268">
                  <c:v>7.60918E-9</c:v>
                </c:pt>
                <c:pt idx="5269">
                  <c:v>7.6123000000000003E-9</c:v>
                </c:pt>
                <c:pt idx="5270">
                  <c:v>7.6154300000000005E-9</c:v>
                </c:pt>
                <c:pt idx="5271">
                  <c:v>7.6185500000000007E-9</c:v>
                </c:pt>
                <c:pt idx="5272">
                  <c:v>7.6216799999999993E-9</c:v>
                </c:pt>
                <c:pt idx="5273">
                  <c:v>7.6247999999999996E-9</c:v>
                </c:pt>
                <c:pt idx="5274">
                  <c:v>7.6279299999999997E-9</c:v>
                </c:pt>
                <c:pt idx="5275">
                  <c:v>7.63105E-9</c:v>
                </c:pt>
                <c:pt idx="5276">
                  <c:v>7.6341800000000002E-9</c:v>
                </c:pt>
                <c:pt idx="5277">
                  <c:v>7.6373000000000005E-9</c:v>
                </c:pt>
                <c:pt idx="5278">
                  <c:v>7.6404300000000007E-9</c:v>
                </c:pt>
                <c:pt idx="5279">
                  <c:v>7.6435499999999993E-9</c:v>
                </c:pt>
                <c:pt idx="5280">
                  <c:v>7.6466799999999995E-9</c:v>
                </c:pt>
                <c:pt idx="5281">
                  <c:v>7.6497999999999998E-9</c:v>
                </c:pt>
                <c:pt idx="5282">
                  <c:v>7.65293E-9</c:v>
                </c:pt>
                <c:pt idx="5283">
                  <c:v>7.6560500000000003E-9</c:v>
                </c:pt>
                <c:pt idx="5284">
                  <c:v>7.6591800000000004E-9</c:v>
                </c:pt>
                <c:pt idx="5285">
                  <c:v>7.6623000000000007E-9</c:v>
                </c:pt>
                <c:pt idx="5286">
                  <c:v>7.6654299999999992E-9</c:v>
                </c:pt>
                <c:pt idx="5287">
                  <c:v>7.6685499999999995E-9</c:v>
                </c:pt>
                <c:pt idx="5288">
                  <c:v>7.6716799999999997E-9</c:v>
                </c:pt>
                <c:pt idx="5289">
                  <c:v>7.6748E-9</c:v>
                </c:pt>
                <c:pt idx="5290">
                  <c:v>7.6779300000000002E-9</c:v>
                </c:pt>
                <c:pt idx="5291">
                  <c:v>7.6810500000000005E-9</c:v>
                </c:pt>
                <c:pt idx="5292">
                  <c:v>7.6841800000000007E-9</c:v>
                </c:pt>
                <c:pt idx="5293">
                  <c:v>7.6872999999999993E-9</c:v>
                </c:pt>
                <c:pt idx="5294">
                  <c:v>7.6904299999999995E-9</c:v>
                </c:pt>
                <c:pt idx="5295">
                  <c:v>7.6935499999999998E-9</c:v>
                </c:pt>
                <c:pt idx="5296">
                  <c:v>7.6966799999999999E-9</c:v>
                </c:pt>
                <c:pt idx="5297">
                  <c:v>7.6998000000000002E-9</c:v>
                </c:pt>
                <c:pt idx="5298">
                  <c:v>7.7029300000000004E-9</c:v>
                </c:pt>
                <c:pt idx="5299">
                  <c:v>7.7060500000000007E-9</c:v>
                </c:pt>
                <c:pt idx="5300">
                  <c:v>7.7091799999999992E-9</c:v>
                </c:pt>
                <c:pt idx="5301">
                  <c:v>7.7122999999999995E-9</c:v>
                </c:pt>
                <c:pt idx="5302">
                  <c:v>7.7154299999999997E-9</c:v>
                </c:pt>
                <c:pt idx="5303">
                  <c:v>7.71855E-9</c:v>
                </c:pt>
                <c:pt idx="5304">
                  <c:v>7.7216800000000002E-9</c:v>
                </c:pt>
                <c:pt idx="5305">
                  <c:v>7.7248000000000005E-9</c:v>
                </c:pt>
                <c:pt idx="5306">
                  <c:v>7.7279300000000006E-9</c:v>
                </c:pt>
                <c:pt idx="5307">
                  <c:v>7.7310499999999993E-9</c:v>
                </c:pt>
                <c:pt idx="5308">
                  <c:v>7.7341799999999994E-9</c:v>
                </c:pt>
                <c:pt idx="5309">
                  <c:v>7.7372999999999997E-9</c:v>
                </c:pt>
                <c:pt idx="5310">
                  <c:v>7.7404299999999999E-9</c:v>
                </c:pt>
                <c:pt idx="5311">
                  <c:v>7.7435500000000002E-9</c:v>
                </c:pt>
                <c:pt idx="5312">
                  <c:v>7.7466800000000004E-9</c:v>
                </c:pt>
                <c:pt idx="5313">
                  <c:v>7.7498000000000007E-9</c:v>
                </c:pt>
                <c:pt idx="5314">
                  <c:v>7.7529299999999992E-9</c:v>
                </c:pt>
                <c:pt idx="5315">
                  <c:v>7.7560499999999995E-9</c:v>
                </c:pt>
                <c:pt idx="5316">
                  <c:v>7.7591799999999997E-9</c:v>
                </c:pt>
                <c:pt idx="5317">
                  <c:v>7.7623E-9</c:v>
                </c:pt>
                <c:pt idx="5318">
                  <c:v>7.7654300000000001E-9</c:v>
                </c:pt>
                <c:pt idx="5319">
                  <c:v>7.7685500000000004E-9</c:v>
                </c:pt>
                <c:pt idx="5320">
                  <c:v>7.7716800000000006E-9</c:v>
                </c:pt>
                <c:pt idx="5321">
                  <c:v>7.7747999999999992E-9</c:v>
                </c:pt>
                <c:pt idx="5322">
                  <c:v>7.7779299999999994E-9</c:v>
                </c:pt>
                <c:pt idx="5323">
                  <c:v>7.7810499999999997E-9</c:v>
                </c:pt>
                <c:pt idx="5324">
                  <c:v>7.7841799999999999E-9</c:v>
                </c:pt>
                <c:pt idx="5325">
                  <c:v>7.7873000000000002E-9</c:v>
                </c:pt>
                <c:pt idx="5326">
                  <c:v>7.7904300000000004E-9</c:v>
                </c:pt>
                <c:pt idx="5327">
                  <c:v>7.7935500000000007E-9</c:v>
                </c:pt>
                <c:pt idx="5328">
                  <c:v>7.7966799999999992E-9</c:v>
                </c:pt>
                <c:pt idx="5329">
                  <c:v>7.7997999999999995E-9</c:v>
                </c:pt>
                <c:pt idx="5330">
                  <c:v>7.8029299999999996E-9</c:v>
                </c:pt>
                <c:pt idx="5331">
                  <c:v>7.8060499999999999E-9</c:v>
                </c:pt>
                <c:pt idx="5332">
                  <c:v>7.8091800000000001E-9</c:v>
                </c:pt>
                <c:pt idx="5333">
                  <c:v>7.8123000000000004E-9</c:v>
                </c:pt>
                <c:pt idx="5334">
                  <c:v>7.8154300000000006E-9</c:v>
                </c:pt>
                <c:pt idx="5335">
                  <c:v>7.8185499999999992E-9</c:v>
                </c:pt>
                <c:pt idx="5336">
                  <c:v>7.8216799999999994E-9</c:v>
                </c:pt>
                <c:pt idx="5337">
                  <c:v>7.8247999999999997E-9</c:v>
                </c:pt>
                <c:pt idx="5338">
                  <c:v>7.8279299999999999E-9</c:v>
                </c:pt>
                <c:pt idx="5339">
                  <c:v>7.8310500000000002E-9</c:v>
                </c:pt>
                <c:pt idx="5340">
                  <c:v>7.8341800000000003E-9</c:v>
                </c:pt>
                <c:pt idx="5341">
                  <c:v>7.8373000000000006E-9</c:v>
                </c:pt>
                <c:pt idx="5342">
                  <c:v>7.8404300000000008E-9</c:v>
                </c:pt>
                <c:pt idx="5343">
                  <c:v>7.8435499999999995E-9</c:v>
                </c:pt>
                <c:pt idx="5344">
                  <c:v>7.8466799999999996E-9</c:v>
                </c:pt>
                <c:pt idx="5345">
                  <c:v>7.8497999999999999E-9</c:v>
                </c:pt>
                <c:pt idx="5346">
                  <c:v>7.8529300000000001E-9</c:v>
                </c:pt>
                <c:pt idx="5347">
                  <c:v>7.8560500000000004E-9</c:v>
                </c:pt>
                <c:pt idx="5348">
                  <c:v>7.8591800000000006E-9</c:v>
                </c:pt>
                <c:pt idx="5349">
                  <c:v>7.8622999999999992E-9</c:v>
                </c:pt>
                <c:pt idx="5350">
                  <c:v>7.8654299999999994E-9</c:v>
                </c:pt>
                <c:pt idx="5351">
                  <c:v>7.8685499999999997E-9</c:v>
                </c:pt>
                <c:pt idx="5352">
                  <c:v>7.8716799999999998E-9</c:v>
                </c:pt>
                <c:pt idx="5353">
                  <c:v>7.8748000000000001E-9</c:v>
                </c:pt>
                <c:pt idx="5354">
                  <c:v>7.8779300000000003E-9</c:v>
                </c:pt>
                <c:pt idx="5355">
                  <c:v>7.8810500000000006E-9</c:v>
                </c:pt>
                <c:pt idx="5356">
                  <c:v>7.8841800000000008E-9</c:v>
                </c:pt>
                <c:pt idx="5357">
                  <c:v>7.8872999999999994E-9</c:v>
                </c:pt>
                <c:pt idx="5358">
                  <c:v>7.8904299999999996E-9</c:v>
                </c:pt>
                <c:pt idx="5359">
                  <c:v>7.8935499999999999E-9</c:v>
                </c:pt>
                <c:pt idx="5360">
                  <c:v>7.8966800000000001E-9</c:v>
                </c:pt>
                <c:pt idx="5361">
                  <c:v>7.8998000000000004E-9</c:v>
                </c:pt>
                <c:pt idx="5362">
                  <c:v>7.9029300000000005E-9</c:v>
                </c:pt>
                <c:pt idx="5363">
                  <c:v>7.9060499999999992E-9</c:v>
                </c:pt>
                <c:pt idx="5364">
                  <c:v>7.9091799999999994E-9</c:v>
                </c:pt>
                <c:pt idx="5365">
                  <c:v>7.9122999999999997E-9</c:v>
                </c:pt>
                <c:pt idx="5366">
                  <c:v>7.9154299999999998E-9</c:v>
                </c:pt>
                <c:pt idx="5367">
                  <c:v>7.9185500000000001E-9</c:v>
                </c:pt>
                <c:pt idx="5368">
                  <c:v>7.9216800000000003E-9</c:v>
                </c:pt>
                <c:pt idx="5369">
                  <c:v>7.9248000000000006E-9</c:v>
                </c:pt>
                <c:pt idx="5370">
                  <c:v>7.9279300000000008E-9</c:v>
                </c:pt>
                <c:pt idx="5371">
                  <c:v>7.9310499999999994E-9</c:v>
                </c:pt>
                <c:pt idx="5372">
                  <c:v>7.9341799999999996E-9</c:v>
                </c:pt>
                <c:pt idx="5373">
                  <c:v>7.9372999999999999E-9</c:v>
                </c:pt>
                <c:pt idx="5374">
                  <c:v>7.9404300000000001E-9</c:v>
                </c:pt>
                <c:pt idx="5375">
                  <c:v>7.9435500000000003E-9</c:v>
                </c:pt>
                <c:pt idx="5376">
                  <c:v>7.9466800000000005E-9</c:v>
                </c:pt>
                <c:pt idx="5377">
                  <c:v>7.9498000000000008E-9</c:v>
                </c:pt>
                <c:pt idx="5378">
                  <c:v>7.9529299999999993E-9</c:v>
                </c:pt>
                <c:pt idx="5379">
                  <c:v>7.9560499999999996E-9</c:v>
                </c:pt>
                <c:pt idx="5380">
                  <c:v>7.9591799999999998E-9</c:v>
                </c:pt>
                <c:pt idx="5381">
                  <c:v>7.9623000000000001E-9</c:v>
                </c:pt>
                <c:pt idx="5382">
                  <c:v>7.9654300000000003E-9</c:v>
                </c:pt>
                <c:pt idx="5383">
                  <c:v>7.9685500000000006E-9</c:v>
                </c:pt>
                <c:pt idx="5384">
                  <c:v>7.9716800000000007E-9</c:v>
                </c:pt>
                <c:pt idx="5385">
                  <c:v>7.9747999999999994E-9</c:v>
                </c:pt>
                <c:pt idx="5386">
                  <c:v>7.9779299999999996E-9</c:v>
                </c:pt>
                <c:pt idx="5387">
                  <c:v>7.9810499999999999E-9</c:v>
                </c:pt>
                <c:pt idx="5388">
                  <c:v>7.98418E-9</c:v>
                </c:pt>
                <c:pt idx="5389">
                  <c:v>7.9873000000000003E-9</c:v>
                </c:pt>
                <c:pt idx="5390">
                  <c:v>7.9904300000000005E-9</c:v>
                </c:pt>
                <c:pt idx="5391">
                  <c:v>7.9935500000000008E-9</c:v>
                </c:pt>
                <c:pt idx="5392">
                  <c:v>7.9966799999999993E-9</c:v>
                </c:pt>
                <c:pt idx="5393">
                  <c:v>7.9997999999999996E-9</c:v>
                </c:pt>
                <c:pt idx="5394">
                  <c:v>8.0029299999999998E-9</c:v>
                </c:pt>
                <c:pt idx="5395">
                  <c:v>8.0060500000000001E-9</c:v>
                </c:pt>
                <c:pt idx="5396">
                  <c:v>8.0091800000000003E-9</c:v>
                </c:pt>
                <c:pt idx="5397">
                  <c:v>8.0123000000000005E-9</c:v>
                </c:pt>
                <c:pt idx="5398">
                  <c:v>8.0154300000000007E-9</c:v>
                </c:pt>
                <c:pt idx="5399">
                  <c:v>8.0185499999999994E-9</c:v>
                </c:pt>
                <c:pt idx="5400">
                  <c:v>8.0216799999999995E-9</c:v>
                </c:pt>
                <c:pt idx="5401">
                  <c:v>8.0247999999999998E-9</c:v>
                </c:pt>
                <c:pt idx="5402">
                  <c:v>8.02793E-9</c:v>
                </c:pt>
                <c:pt idx="5403">
                  <c:v>8.0310500000000003E-9</c:v>
                </c:pt>
                <c:pt idx="5404">
                  <c:v>8.0341800000000005E-9</c:v>
                </c:pt>
                <c:pt idx="5405">
                  <c:v>8.0373000000000008E-9</c:v>
                </c:pt>
                <c:pt idx="5406">
                  <c:v>8.0404299999999993E-9</c:v>
                </c:pt>
                <c:pt idx="5407">
                  <c:v>8.0435499999999996E-9</c:v>
                </c:pt>
                <c:pt idx="5408">
                  <c:v>8.0466799999999998E-9</c:v>
                </c:pt>
                <c:pt idx="5409">
                  <c:v>8.0498000000000001E-9</c:v>
                </c:pt>
                <c:pt idx="5410">
                  <c:v>8.0529300000000002E-9</c:v>
                </c:pt>
                <c:pt idx="5411">
                  <c:v>8.0560500000000005E-9</c:v>
                </c:pt>
                <c:pt idx="5412">
                  <c:v>8.0591800000000007E-9</c:v>
                </c:pt>
                <c:pt idx="5413">
                  <c:v>8.0622999999999993E-9</c:v>
                </c:pt>
                <c:pt idx="5414">
                  <c:v>8.0654299999999995E-9</c:v>
                </c:pt>
                <c:pt idx="5415">
                  <c:v>8.0685499999999998E-9</c:v>
                </c:pt>
                <c:pt idx="5416">
                  <c:v>8.07168E-9</c:v>
                </c:pt>
                <c:pt idx="5417">
                  <c:v>8.0748000000000003E-9</c:v>
                </c:pt>
                <c:pt idx="5418">
                  <c:v>8.0779300000000005E-9</c:v>
                </c:pt>
                <c:pt idx="5419">
                  <c:v>8.0810500000000008E-9</c:v>
                </c:pt>
                <c:pt idx="5420">
                  <c:v>8.0841799999999993E-9</c:v>
                </c:pt>
                <c:pt idx="5421">
                  <c:v>8.0872999999999996E-9</c:v>
                </c:pt>
                <c:pt idx="5422">
                  <c:v>8.0904299999999997E-9</c:v>
                </c:pt>
                <c:pt idx="5423">
                  <c:v>8.09355E-9</c:v>
                </c:pt>
                <c:pt idx="5424">
                  <c:v>8.0966800000000002E-9</c:v>
                </c:pt>
                <c:pt idx="5425">
                  <c:v>8.0998000000000005E-9</c:v>
                </c:pt>
                <c:pt idx="5426">
                  <c:v>8.1029300000000007E-9</c:v>
                </c:pt>
                <c:pt idx="5427">
                  <c:v>8.1060499999999993E-9</c:v>
                </c:pt>
                <c:pt idx="5428">
                  <c:v>8.1091799999999995E-9</c:v>
                </c:pt>
                <c:pt idx="5429">
                  <c:v>8.1122999999999998E-9</c:v>
                </c:pt>
                <c:pt idx="5430">
                  <c:v>8.11543E-9</c:v>
                </c:pt>
                <c:pt idx="5431">
                  <c:v>8.1185500000000003E-9</c:v>
                </c:pt>
                <c:pt idx="5432">
                  <c:v>8.1216800000000004E-9</c:v>
                </c:pt>
                <c:pt idx="5433">
                  <c:v>8.1248000000000007E-9</c:v>
                </c:pt>
                <c:pt idx="5434">
                  <c:v>8.1279299999999992E-9</c:v>
                </c:pt>
                <c:pt idx="5435">
                  <c:v>8.1310499999999995E-9</c:v>
                </c:pt>
                <c:pt idx="5436">
                  <c:v>8.1341799999999997E-9</c:v>
                </c:pt>
                <c:pt idx="5437">
                  <c:v>8.1373E-9</c:v>
                </c:pt>
                <c:pt idx="5438">
                  <c:v>8.1404300000000002E-9</c:v>
                </c:pt>
                <c:pt idx="5439">
                  <c:v>8.1435500000000005E-9</c:v>
                </c:pt>
                <c:pt idx="5440">
                  <c:v>8.1466800000000007E-9</c:v>
                </c:pt>
                <c:pt idx="5441">
                  <c:v>8.1497999999999993E-9</c:v>
                </c:pt>
                <c:pt idx="5442">
                  <c:v>8.1529299999999995E-9</c:v>
                </c:pt>
                <c:pt idx="5443">
                  <c:v>8.1560499999999998E-9</c:v>
                </c:pt>
                <c:pt idx="5444">
                  <c:v>8.1591799999999999E-9</c:v>
                </c:pt>
                <c:pt idx="5445">
                  <c:v>8.1623000000000002E-9</c:v>
                </c:pt>
                <c:pt idx="5446">
                  <c:v>8.1654300000000004E-9</c:v>
                </c:pt>
                <c:pt idx="5447">
                  <c:v>8.1685500000000007E-9</c:v>
                </c:pt>
                <c:pt idx="5448">
                  <c:v>8.1716799999999992E-9</c:v>
                </c:pt>
                <c:pt idx="5449">
                  <c:v>8.1747999999999995E-9</c:v>
                </c:pt>
                <c:pt idx="5450">
                  <c:v>8.1779299999999997E-9</c:v>
                </c:pt>
                <c:pt idx="5451">
                  <c:v>8.18105E-9</c:v>
                </c:pt>
                <c:pt idx="5452">
                  <c:v>8.1841800000000002E-9</c:v>
                </c:pt>
                <c:pt idx="5453">
                  <c:v>8.1873000000000005E-9</c:v>
                </c:pt>
                <c:pt idx="5454">
                  <c:v>8.1904300000000006E-9</c:v>
                </c:pt>
                <c:pt idx="5455">
                  <c:v>8.1935499999999993E-9</c:v>
                </c:pt>
                <c:pt idx="5456">
                  <c:v>8.1966799999999995E-9</c:v>
                </c:pt>
                <c:pt idx="5457">
                  <c:v>8.1997999999999997E-9</c:v>
                </c:pt>
                <c:pt idx="5458">
                  <c:v>8.2029299999999999E-9</c:v>
                </c:pt>
                <c:pt idx="5459">
                  <c:v>8.2060500000000002E-9</c:v>
                </c:pt>
                <c:pt idx="5460">
                  <c:v>8.2091800000000004E-9</c:v>
                </c:pt>
                <c:pt idx="5461">
                  <c:v>8.2123000000000007E-9</c:v>
                </c:pt>
                <c:pt idx="5462">
                  <c:v>8.2154299999999992E-9</c:v>
                </c:pt>
                <c:pt idx="5463">
                  <c:v>8.2185499999999995E-9</c:v>
                </c:pt>
                <c:pt idx="5464">
                  <c:v>8.2216799999999997E-9</c:v>
                </c:pt>
                <c:pt idx="5465">
                  <c:v>8.2248E-9</c:v>
                </c:pt>
                <c:pt idx="5466">
                  <c:v>8.2279300000000001E-9</c:v>
                </c:pt>
                <c:pt idx="5467">
                  <c:v>8.2310500000000004E-9</c:v>
                </c:pt>
                <c:pt idx="5468">
                  <c:v>8.2341800000000006E-9</c:v>
                </c:pt>
                <c:pt idx="5469">
                  <c:v>8.2372999999999993E-9</c:v>
                </c:pt>
                <c:pt idx="5470">
                  <c:v>8.2404299999999994E-9</c:v>
                </c:pt>
                <c:pt idx="5471">
                  <c:v>8.2435499999999997E-9</c:v>
                </c:pt>
                <c:pt idx="5472">
                  <c:v>8.2466799999999999E-9</c:v>
                </c:pt>
                <c:pt idx="5473">
                  <c:v>8.2498000000000002E-9</c:v>
                </c:pt>
                <c:pt idx="5474">
                  <c:v>8.2529300000000004E-9</c:v>
                </c:pt>
                <c:pt idx="5475">
                  <c:v>8.2560500000000007E-9</c:v>
                </c:pt>
                <c:pt idx="5476">
                  <c:v>8.2591799999999992E-9</c:v>
                </c:pt>
                <c:pt idx="5477">
                  <c:v>8.2622999999999995E-9</c:v>
                </c:pt>
                <c:pt idx="5478">
                  <c:v>8.2654299999999997E-9</c:v>
                </c:pt>
                <c:pt idx="5479">
                  <c:v>8.2685499999999999E-9</c:v>
                </c:pt>
                <c:pt idx="5480">
                  <c:v>8.2716800000000001E-9</c:v>
                </c:pt>
                <c:pt idx="5481">
                  <c:v>8.2748000000000004E-9</c:v>
                </c:pt>
                <c:pt idx="5482">
                  <c:v>8.2779300000000006E-9</c:v>
                </c:pt>
                <c:pt idx="5483">
                  <c:v>8.2810499999999992E-9</c:v>
                </c:pt>
                <c:pt idx="5484">
                  <c:v>8.2841799999999994E-9</c:v>
                </c:pt>
                <c:pt idx="5485">
                  <c:v>8.2872999999999997E-9</c:v>
                </c:pt>
                <c:pt idx="5486">
                  <c:v>8.2904299999999999E-9</c:v>
                </c:pt>
                <c:pt idx="5487">
                  <c:v>8.2935500000000002E-9</c:v>
                </c:pt>
                <c:pt idx="5488">
                  <c:v>8.2966800000000003E-9</c:v>
                </c:pt>
                <c:pt idx="5489">
                  <c:v>8.2998000000000006E-9</c:v>
                </c:pt>
                <c:pt idx="5490">
                  <c:v>8.3029300000000008E-9</c:v>
                </c:pt>
                <c:pt idx="5491">
                  <c:v>8.3060499999999995E-9</c:v>
                </c:pt>
                <c:pt idx="5492">
                  <c:v>8.3091799999999996E-9</c:v>
                </c:pt>
                <c:pt idx="5493">
                  <c:v>8.3122999999999999E-9</c:v>
                </c:pt>
                <c:pt idx="5494">
                  <c:v>8.3154300000000001E-9</c:v>
                </c:pt>
                <c:pt idx="5495">
                  <c:v>8.3185500000000004E-9</c:v>
                </c:pt>
                <c:pt idx="5496">
                  <c:v>8.3216800000000006E-9</c:v>
                </c:pt>
                <c:pt idx="5497">
                  <c:v>8.3247999999999992E-9</c:v>
                </c:pt>
                <c:pt idx="5498">
                  <c:v>8.3279299999999994E-9</c:v>
                </c:pt>
                <c:pt idx="5499">
                  <c:v>8.3310499999999997E-9</c:v>
                </c:pt>
                <c:pt idx="5500">
                  <c:v>8.3341799999999999E-9</c:v>
                </c:pt>
                <c:pt idx="5501">
                  <c:v>8.3373000000000002E-9</c:v>
                </c:pt>
                <c:pt idx="5502">
                  <c:v>8.3404300000000003E-9</c:v>
                </c:pt>
                <c:pt idx="5503">
                  <c:v>8.3435500000000006E-9</c:v>
                </c:pt>
                <c:pt idx="5504">
                  <c:v>8.3466800000000008E-9</c:v>
                </c:pt>
                <c:pt idx="5505">
                  <c:v>8.3497999999999994E-9</c:v>
                </c:pt>
                <c:pt idx="5506">
                  <c:v>8.3529299999999996E-9</c:v>
                </c:pt>
                <c:pt idx="5507">
                  <c:v>8.3560499999999999E-9</c:v>
                </c:pt>
                <c:pt idx="5508">
                  <c:v>8.3591800000000001E-9</c:v>
                </c:pt>
                <c:pt idx="5509">
                  <c:v>8.3623000000000004E-9</c:v>
                </c:pt>
                <c:pt idx="5510">
                  <c:v>8.3654300000000005E-9</c:v>
                </c:pt>
                <c:pt idx="5511">
                  <c:v>8.3685499999999992E-9</c:v>
                </c:pt>
                <c:pt idx="5512">
                  <c:v>8.3716799999999994E-9</c:v>
                </c:pt>
                <c:pt idx="5513">
                  <c:v>8.3747999999999997E-9</c:v>
                </c:pt>
                <c:pt idx="5514">
                  <c:v>8.3779299999999998E-9</c:v>
                </c:pt>
                <c:pt idx="5515">
                  <c:v>8.3810500000000001E-9</c:v>
                </c:pt>
                <c:pt idx="5516">
                  <c:v>8.3841800000000003E-9</c:v>
                </c:pt>
                <c:pt idx="5517">
                  <c:v>8.3873000000000006E-9</c:v>
                </c:pt>
                <c:pt idx="5518">
                  <c:v>8.3904300000000008E-9</c:v>
                </c:pt>
                <c:pt idx="5519">
                  <c:v>8.3935499999999994E-9</c:v>
                </c:pt>
                <c:pt idx="5520">
                  <c:v>8.3966799999999996E-9</c:v>
                </c:pt>
                <c:pt idx="5521">
                  <c:v>8.3997999999999999E-9</c:v>
                </c:pt>
                <c:pt idx="5522">
                  <c:v>8.4029300000000001E-9</c:v>
                </c:pt>
                <c:pt idx="5523">
                  <c:v>8.4060500000000004E-9</c:v>
                </c:pt>
                <c:pt idx="5524">
                  <c:v>8.4091800000000005E-9</c:v>
                </c:pt>
                <c:pt idx="5525">
                  <c:v>8.4123000000000008E-9</c:v>
                </c:pt>
                <c:pt idx="5526">
                  <c:v>8.4154299999999993E-9</c:v>
                </c:pt>
                <c:pt idx="5527">
                  <c:v>8.4185499999999996E-9</c:v>
                </c:pt>
                <c:pt idx="5528">
                  <c:v>8.4216799999999998E-9</c:v>
                </c:pt>
                <c:pt idx="5529">
                  <c:v>8.4248000000000001E-9</c:v>
                </c:pt>
                <c:pt idx="5530">
                  <c:v>8.4279300000000003E-9</c:v>
                </c:pt>
                <c:pt idx="5531">
                  <c:v>8.4310500000000006E-9</c:v>
                </c:pt>
                <c:pt idx="5532">
                  <c:v>8.4341800000000008E-9</c:v>
                </c:pt>
                <c:pt idx="5533">
                  <c:v>8.4372999999999994E-9</c:v>
                </c:pt>
                <c:pt idx="5534">
                  <c:v>8.4404299999999996E-9</c:v>
                </c:pt>
                <c:pt idx="5535">
                  <c:v>8.4435499999999999E-9</c:v>
                </c:pt>
                <c:pt idx="5536">
                  <c:v>8.44668E-9</c:v>
                </c:pt>
                <c:pt idx="5537">
                  <c:v>8.4498000000000003E-9</c:v>
                </c:pt>
                <c:pt idx="5538">
                  <c:v>8.4529300000000005E-9</c:v>
                </c:pt>
                <c:pt idx="5539">
                  <c:v>8.4560500000000008E-9</c:v>
                </c:pt>
                <c:pt idx="5540">
                  <c:v>8.4591799999999993E-9</c:v>
                </c:pt>
                <c:pt idx="5541">
                  <c:v>8.4622999999999996E-9</c:v>
                </c:pt>
                <c:pt idx="5542">
                  <c:v>8.4654299999999998E-9</c:v>
                </c:pt>
                <c:pt idx="5543">
                  <c:v>8.4685500000000001E-9</c:v>
                </c:pt>
                <c:pt idx="5544">
                  <c:v>8.4716800000000003E-9</c:v>
                </c:pt>
                <c:pt idx="5545">
                  <c:v>8.4748000000000006E-9</c:v>
                </c:pt>
                <c:pt idx="5546">
                  <c:v>8.4779300000000007E-9</c:v>
                </c:pt>
                <c:pt idx="5547">
                  <c:v>8.4810499999999994E-9</c:v>
                </c:pt>
                <c:pt idx="5548">
                  <c:v>8.4841799999999995E-9</c:v>
                </c:pt>
                <c:pt idx="5549">
                  <c:v>8.4872999999999998E-9</c:v>
                </c:pt>
                <c:pt idx="5550">
                  <c:v>8.49043E-9</c:v>
                </c:pt>
                <c:pt idx="5551">
                  <c:v>8.4935500000000003E-9</c:v>
                </c:pt>
                <c:pt idx="5552">
                  <c:v>8.4966800000000005E-9</c:v>
                </c:pt>
                <c:pt idx="5553">
                  <c:v>8.4998000000000008E-9</c:v>
                </c:pt>
                <c:pt idx="5554">
                  <c:v>8.5029299999999993E-9</c:v>
                </c:pt>
                <c:pt idx="5555">
                  <c:v>8.5060499999999996E-9</c:v>
                </c:pt>
                <c:pt idx="5556">
                  <c:v>8.5091799999999998E-9</c:v>
                </c:pt>
                <c:pt idx="5557">
                  <c:v>8.5123000000000001E-9</c:v>
                </c:pt>
                <c:pt idx="5558">
                  <c:v>8.5154300000000002E-9</c:v>
                </c:pt>
                <c:pt idx="5559">
                  <c:v>8.5185500000000005E-9</c:v>
                </c:pt>
                <c:pt idx="5560">
                  <c:v>8.5216800000000007E-9</c:v>
                </c:pt>
                <c:pt idx="5561">
                  <c:v>8.5247999999999993E-9</c:v>
                </c:pt>
                <c:pt idx="5562">
                  <c:v>8.5279299999999995E-9</c:v>
                </c:pt>
                <c:pt idx="5563">
                  <c:v>8.5310499999999998E-9</c:v>
                </c:pt>
                <c:pt idx="5564">
                  <c:v>8.53418E-9</c:v>
                </c:pt>
                <c:pt idx="5565">
                  <c:v>8.5373000000000003E-9</c:v>
                </c:pt>
                <c:pt idx="5566">
                  <c:v>8.5404300000000005E-9</c:v>
                </c:pt>
                <c:pt idx="5567">
                  <c:v>8.5435500000000008E-9</c:v>
                </c:pt>
                <c:pt idx="5568">
                  <c:v>8.5466799999999993E-9</c:v>
                </c:pt>
                <c:pt idx="5569">
                  <c:v>8.5497999999999996E-9</c:v>
                </c:pt>
                <c:pt idx="5570">
                  <c:v>8.5529299999999997E-9</c:v>
                </c:pt>
                <c:pt idx="5571">
                  <c:v>8.55605E-9</c:v>
                </c:pt>
                <c:pt idx="5572">
                  <c:v>8.5591800000000002E-9</c:v>
                </c:pt>
                <c:pt idx="5573">
                  <c:v>8.5623000000000005E-9</c:v>
                </c:pt>
                <c:pt idx="5574">
                  <c:v>8.5654300000000007E-9</c:v>
                </c:pt>
                <c:pt idx="5575">
                  <c:v>8.5685499999999993E-9</c:v>
                </c:pt>
                <c:pt idx="5576">
                  <c:v>8.5716799999999995E-9</c:v>
                </c:pt>
                <c:pt idx="5577">
                  <c:v>8.5747999999999998E-9</c:v>
                </c:pt>
                <c:pt idx="5578">
                  <c:v>8.57793E-9</c:v>
                </c:pt>
                <c:pt idx="5579">
                  <c:v>8.5810500000000003E-9</c:v>
                </c:pt>
                <c:pt idx="5580">
                  <c:v>8.5841800000000004E-9</c:v>
                </c:pt>
                <c:pt idx="5581">
                  <c:v>8.5873000000000007E-9</c:v>
                </c:pt>
                <c:pt idx="5582">
                  <c:v>8.5904299999999993E-9</c:v>
                </c:pt>
                <c:pt idx="5583">
                  <c:v>8.5935499999999995E-9</c:v>
                </c:pt>
                <c:pt idx="5584">
                  <c:v>8.5966799999999997E-9</c:v>
                </c:pt>
                <c:pt idx="5585">
                  <c:v>8.5998E-9</c:v>
                </c:pt>
                <c:pt idx="5586">
                  <c:v>8.6029300000000002E-9</c:v>
                </c:pt>
                <c:pt idx="5587">
                  <c:v>8.6060500000000005E-9</c:v>
                </c:pt>
                <c:pt idx="5588">
                  <c:v>8.6091800000000007E-9</c:v>
                </c:pt>
                <c:pt idx="5589">
                  <c:v>8.6122999999999993E-9</c:v>
                </c:pt>
                <c:pt idx="5590">
                  <c:v>8.6154299999999995E-9</c:v>
                </c:pt>
                <c:pt idx="5591">
                  <c:v>8.6185499999999998E-9</c:v>
                </c:pt>
                <c:pt idx="5592">
                  <c:v>8.6216799999999999E-9</c:v>
                </c:pt>
                <c:pt idx="5593">
                  <c:v>8.6248000000000002E-9</c:v>
                </c:pt>
                <c:pt idx="5594">
                  <c:v>8.6279300000000004E-9</c:v>
                </c:pt>
                <c:pt idx="5595">
                  <c:v>8.6310500000000007E-9</c:v>
                </c:pt>
                <c:pt idx="5596">
                  <c:v>8.6341799999999992E-9</c:v>
                </c:pt>
                <c:pt idx="5597">
                  <c:v>8.6372999999999995E-9</c:v>
                </c:pt>
                <c:pt idx="5598">
                  <c:v>8.6404299999999997E-9</c:v>
                </c:pt>
                <c:pt idx="5599">
                  <c:v>8.64355E-9</c:v>
                </c:pt>
                <c:pt idx="5600">
                  <c:v>8.6466800000000002E-9</c:v>
                </c:pt>
                <c:pt idx="5601">
                  <c:v>8.6498000000000005E-9</c:v>
                </c:pt>
                <c:pt idx="5602">
                  <c:v>8.6529300000000006E-9</c:v>
                </c:pt>
                <c:pt idx="5603">
                  <c:v>8.6560499999999993E-9</c:v>
                </c:pt>
                <c:pt idx="5604">
                  <c:v>8.6591799999999995E-9</c:v>
                </c:pt>
                <c:pt idx="5605">
                  <c:v>8.6622999999999998E-9</c:v>
                </c:pt>
                <c:pt idx="5606">
                  <c:v>8.6654299999999999E-9</c:v>
                </c:pt>
                <c:pt idx="5607">
                  <c:v>8.6685500000000002E-9</c:v>
                </c:pt>
                <c:pt idx="5608">
                  <c:v>8.6716800000000004E-9</c:v>
                </c:pt>
                <c:pt idx="5609">
                  <c:v>8.6748000000000007E-9</c:v>
                </c:pt>
                <c:pt idx="5610">
                  <c:v>8.6779299999999992E-9</c:v>
                </c:pt>
                <c:pt idx="5611">
                  <c:v>8.6810499999999995E-9</c:v>
                </c:pt>
                <c:pt idx="5612">
                  <c:v>8.6841799999999997E-9</c:v>
                </c:pt>
                <c:pt idx="5613">
                  <c:v>8.6873E-9</c:v>
                </c:pt>
                <c:pt idx="5614">
                  <c:v>8.6904300000000001E-9</c:v>
                </c:pt>
                <c:pt idx="5615">
                  <c:v>8.6935500000000004E-9</c:v>
                </c:pt>
                <c:pt idx="5616">
                  <c:v>8.6966800000000006E-9</c:v>
                </c:pt>
                <c:pt idx="5617">
                  <c:v>8.6997999999999993E-9</c:v>
                </c:pt>
                <c:pt idx="5618">
                  <c:v>8.7029299999999994E-9</c:v>
                </c:pt>
                <c:pt idx="5619">
                  <c:v>8.7060499999999997E-9</c:v>
                </c:pt>
                <c:pt idx="5620">
                  <c:v>8.7091799999999999E-9</c:v>
                </c:pt>
                <c:pt idx="5621">
                  <c:v>8.7123000000000002E-9</c:v>
                </c:pt>
                <c:pt idx="5622">
                  <c:v>8.7154300000000004E-9</c:v>
                </c:pt>
                <c:pt idx="5623">
                  <c:v>8.7185500000000007E-9</c:v>
                </c:pt>
                <c:pt idx="5624">
                  <c:v>8.7216799999999992E-9</c:v>
                </c:pt>
                <c:pt idx="5625">
                  <c:v>8.7247999999999995E-9</c:v>
                </c:pt>
                <c:pt idx="5626">
                  <c:v>8.7279299999999997E-9</c:v>
                </c:pt>
                <c:pt idx="5627">
                  <c:v>8.73105E-9</c:v>
                </c:pt>
                <c:pt idx="5628">
                  <c:v>8.7341800000000001E-9</c:v>
                </c:pt>
                <c:pt idx="5629">
                  <c:v>8.7373000000000004E-9</c:v>
                </c:pt>
                <c:pt idx="5630">
                  <c:v>8.7404300000000006E-9</c:v>
                </c:pt>
                <c:pt idx="5631">
                  <c:v>8.7435499999999992E-9</c:v>
                </c:pt>
                <c:pt idx="5632">
                  <c:v>8.7466799999999994E-9</c:v>
                </c:pt>
                <c:pt idx="5633">
                  <c:v>8.7497999999999997E-9</c:v>
                </c:pt>
                <c:pt idx="5634">
                  <c:v>8.7529299999999999E-9</c:v>
                </c:pt>
                <c:pt idx="5635">
                  <c:v>8.7560500000000002E-9</c:v>
                </c:pt>
                <c:pt idx="5636">
                  <c:v>8.7591800000000004E-9</c:v>
                </c:pt>
                <c:pt idx="5637">
                  <c:v>8.7623000000000006E-9</c:v>
                </c:pt>
                <c:pt idx="5638">
                  <c:v>8.7654300000000008E-9</c:v>
                </c:pt>
                <c:pt idx="5639">
                  <c:v>8.7685499999999995E-9</c:v>
                </c:pt>
                <c:pt idx="5640">
                  <c:v>8.7716799999999996E-9</c:v>
                </c:pt>
                <c:pt idx="5641">
                  <c:v>8.7747999999999999E-9</c:v>
                </c:pt>
                <c:pt idx="5642">
                  <c:v>8.7779300000000001E-9</c:v>
                </c:pt>
                <c:pt idx="5643">
                  <c:v>8.7810500000000004E-9</c:v>
                </c:pt>
                <c:pt idx="5644">
                  <c:v>8.7841800000000006E-9</c:v>
                </c:pt>
                <c:pt idx="5645">
                  <c:v>8.7872999999999992E-9</c:v>
                </c:pt>
                <c:pt idx="5646">
                  <c:v>8.7904299999999994E-9</c:v>
                </c:pt>
                <c:pt idx="5647">
                  <c:v>8.7935499999999997E-9</c:v>
                </c:pt>
                <c:pt idx="5648">
                  <c:v>8.7966799999999999E-9</c:v>
                </c:pt>
                <c:pt idx="5649">
                  <c:v>8.7998000000000002E-9</c:v>
                </c:pt>
                <c:pt idx="5650">
                  <c:v>8.8029300000000003E-9</c:v>
                </c:pt>
                <c:pt idx="5651">
                  <c:v>8.8060500000000006E-9</c:v>
                </c:pt>
                <c:pt idx="5652">
                  <c:v>8.8091800000000008E-9</c:v>
                </c:pt>
                <c:pt idx="5653">
                  <c:v>8.8122999999999994E-9</c:v>
                </c:pt>
                <c:pt idx="5654">
                  <c:v>8.8154299999999996E-9</c:v>
                </c:pt>
                <c:pt idx="5655">
                  <c:v>8.8185499999999999E-9</c:v>
                </c:pt>
                <c:pt idx="5656">
                  <c:v>8.8216800000000001E-9</c:v>
                </c:pt>
                <c:pt idx="5657">
                  <c:v>8.8248000000000004E-9</c:v>
                </c:pt>
                <c:pt idx="5658">
                  <c:v>8.8279300000000006E-9</c:v>
                </c:pt>
                <c:pt idx="5659">
                  <c:v>8.8310499999999992E-9</c:v>
                </c:pt>
                <c:pt idx="5660">
                  <c:v>8.8341799999999994E-9</c:v>
                </c:pt>
                <c:pt idx="5661">
                  <c:v>8.8372999999999997E-9</c:v>
                </c:pt>
                <c:pt idx="5662">
                  <c:v>8.8404299999999998E-9</c:v>
                </c:pt>
                <c:pt idx="5663">
                  <c:v>8.8435500000000001E-9</c:v>
                </c:pt>
                <c:pt idx="5664">
                  <c:v>8.8466800000000003E-9</c:v>
                </c:pt>
                <c:pt idx="5665">
                  <c:v>8.8498000000000006E-9</c:v>
                </c:pt>
                <c:pt idx="5666">
                  <c:v>8.8529300000000008E-9</c:v>
                </c:pt>
                <c:pt idx="5667">
                  <c:v>8.8560499999999994E-9</c:v>
                </c:pt>
                <c:pt idx="5668">
                  <c:v>8.8591799999999996E-9</c:v>
                </c:pt>
                <c:pt idx="5669">
                  <c:v>8.8622999999999999E-9</c:v>
                </c:pt>
                <c:pt idx="5670">
                  <c:v>8.8654300000000001E-9</c:v>
                </c:pt>
                <c:pt idx="5671">
                  <c:v>8.8685500000000004E-9</c:v>
                </c:pt>
                <c:pt idx="5672">
                  <c:v>8.8716800000000005E-9</c:v>
                </c:pt>
                <c:pt idx="5673">
                  <c:v>8.8747999999999992E-9</c:v>
                </c:pt>
                <c:pt idx="5674">
                  <c:v>8.8779299999999993E-9</c:v>
                </c:pt>
                <c:pt idx="5675">
                  <c:v>8.8810499999999996E-9</c:v>
                </c:pt>
                <c:pt idx="5676">
                  <c:v>8.8841799999999998E-9</c:v>
                </c:pt>
                <c:pt idx="5677">
                  <c:v>8.8873000000000001E-9</c:v>
                </c:pt>
                <c:pt idx="5678">
                  <c:v>8.8904300000000003E-9</c:v>
                </c:pt>
                <c:pt idx="5679">
                  <c:v>8.8935500000000006E-9</c:v>
                </c:pt>
                <c:pt idx="5680">
                  <c:v>8.8966800000000008E-9</c:v>
                </c:pt>
                <c:pt idx="5681">
                  <c:v>8.8997999999999994E-9</c:v>
                </c:pt>
                <c:pt idx="5682">
                  <c:v>8.9029299999999996E-9</c:v>
                </c:pt>
                <c:pt idx="5683">
                  <c:v>8.9060499999999999E-9</c:v>
                </c:pt>
                <c:pt idx="5684">
                  <c:v>8.90918E-9</c:v>
                </c:pt>
                <c:pt idx="5685">
                  <c:v>8.9123000000000003E-9</c:v>
                </c:pt>
                <c:pt idx="5686">
                  <c:v>8.9154300000000005E-9</c:v>
                </c:pt>
                <c:pt idx="5687">
                  <c:v>8.9185500000000008E-9</c:v>
                </c:pt>
                <c:pt idx="5688">
                  <c:v>8.9216799999999993E-9</c:v>
                </c:pt>
                <c:pt idx="5689">
                  <c:v>8.9247999999999996E-9</c:v>
                </c:pt>
                <c:pt idx="5690">
                  <c:v>8.9279299999999998E-9</c:v>
                </c:pt>
                <c:pt idx="5691">
                  <c:v>8.9310500000000001E-9</c:v>
                </c:pt>
                <c:pt idx="5692">
                  <c:v>8.9341800000000003E-9</c:v>
                </c:pt>
                <c:pt idx="5693">
                  <c:v>8.9373000000000006E-9</c:v>
                </c:pt>
                <c:pt idx="5694">
                  <c:v>8.9404300000000007E-9</c:v>
                </c:pt>
                <c:pt idx="5695">
                  <c:v>8.9435499999999994E-9</c:v>
                </c:pt>
                <c:pt idx="5696">
                  <c:v>8.9466799999999995E-9</c:v>
                </c:pt>
                <c:pt idx="5697">
                  <c:v>8.9497999999999998E-9</c:v>
                </c:pt>
                <c:pt idx="5698">
                  <c:v>8.95293E-9</c:v>
                </c:pt>
                <c:pt idx="5699">
                  <c:v>8.9560500000000003E-9</c:v>
                </c:pt>
                <c:pt idx="5700">
                  <c:v>8.9591800000000005E-9</c:v>
                </c:pt>
                <c:pt idx="5701">
                  <c:v>8.9623000000000008E-9</c:v>
                </c:pt>
                <c:pt idx="5702">
                  <c:v>8.9654299999999993E-9</c:v>
                </c:pt>
                <c:pt idx="5703">
                  <c:v>8.9685499999999996E-9</c:v>
                </c:pt>
                <c:pt idx="5704">
                  <c:v>8.9716799999999998E-9</c:v>
                </c:pt>
                <c:pt idx="5705">
                  <c:v>8.9748000000000001E-9</c:v>
                </c:pt>
                <c:pt idx="5706">
                  <c:v>8.9779300000000002E-9</c:v>
                </c:pt>
                <c:pt idx="5707">
                  <c:v>8.9810500000000005E-9</c:v>
                </c:pt>
                <c:pt idx="5708">
                  <c:v>8.9841800000000007E-9</c:v>
                </c:pt>
                <c:pt idx="5709">
                  <c:v>8.9872999999999994E-9</c:v>
                </c:pt>
                <c:pt idx="5710">
                  <c:v>8.9904299999999995E-9</c:v>
                </c:pt>
                <c:pt idx="5711">
                  <c:v>8.9935499999999998E-9</c:v>
                </c:pt>
                <c:pt idx="5712">
                  <c:v>8.99668E-9</c:v>
                </c:pt>
                <c:pt idx="5713">
                  <c:v>8.9998000000000003E-9</c:v>
                </c:pt>
                <c:pt idx="5714">
                  <c:v>9.0029300000000005E-9</c:v>
                </c:pt>
                <c:pt idx="5715">
                  <c:v>9.0060500000000008E-9</c:v>
                </c:pt>
                <c:pt idx="5716">
                  <c:v>9.0091799999999993E-9</c:v>
                </c:pt>
                <c:pt idx="5717">
                  <c:v>9.0122999999999996E-9</c:v>
                </c:pt>
                <c:pt idx="5718">
                  <c:v>9.0154299999999998E-9</c:v>
                </c:pt>
                <c:pt idx="5719">
                  <c:v>9.01855E-9</c:v>
                </c:pt>
                <c:pt idx="5720">
                  <c:v>9.0216800000000002E-9</c:v>
                </c:pt>
                <c:pt idx="5721">
                  <c:v>9.0248000000000005E-9</c:v>
                </c:pt>
                <c:pt idx="5722">
                  <c:v>9.0279300000000007E-9</c:v>
                </c:pt>
                <c:pt idx="5723">
                  <c:v>9.0310499999999993E-9</c:v>
                </c:pt>
                <c:pt idx="5724">
                  <c:v>9.0341799999999995E-9</c:v>
                </c:pt>
                <c:pt idx="5725">
                  <c:v>9.0372999999999998E-9</c:v>
                </c:pt>
                <c:pt idx="5726">
                  <c:v>9.04043E-9</c:v>
                </c:pt>
                <c:pt idx="5727">
                  <c:v>9.0435500000000003E-9</c:v>
                </c:pt>
                <c:pt idx="5728">
                  <c:v>9.0466800000000004E-9</c:v>
                </c:pt>
                <c:pt idx="5729">
                  <c:v>9.0498000000000007E-9</c:v>
                </c:pt>
                <c:pt idx="5730">
                  <c:v>9.0529299999999993E-9</c:v>
                </c:pt>
                <c:pt idx="5731">
                  <c:v>9.0560499999999996E-9</c:v>
                </c:pt>
                <c:pt idx="5732">
                  <c:v>9.0591799999999997E-9</c:v>
                </c:pt>
                <c:pt idx="5733">
                  <c:v>9.0623E-9</c:v>
                </c:pt>
                <c:pt idx="5734">
                  <c:v>9.0654300000000002E-9</c:v>
                </c:pt>
                <c:pt idx="5735">
                  <c:v>9.0685500000000005E-9</c:v>
                </c:pt>
                <c:pt idx="5736">
                  <c:v>9.0716800000000007E-9</c:v>
                </c:pt>
                <c:pt idx="5737">
                  <c:v>9.0747999999999993E-9</c:v>
                </c:pt>
                <c:pt idx="5738">
                  <c:v>9.0779299999999995E-9</c:v>
                </c:pt>
                <c:pt idx="5739">
                  <c:v>9.0810499999999998E-9</c:v>
                </c:pt>
                <c:pt idx="5740">
                  <c:v>9.08418E-9</c:v>
                </c:pt>
                <c:pt idx="5741">
                  <c:v>9.0873000000000002E-9</c:v>
                </c:pt>
                <c:pt idx="5742">
                  <c:v>9.0904300000000004E-9</c:v>
                </c:pt>
                <c:pt idx="5743">
                  <c:v>9.0935500000000007E-9</c:v>
                </c:pt>
                <c:pt idx="5744">
                  <c:v>9.0966799999999992E-9</c:v>
                </c:pt>
                <c:pt idx="5745">
                  <c:v>9.0997999999999995E-9</c:v>
                </c:pt>
                <c:pt idx="5746">
                  <c:v>9.1029299999999997E-9</c:v>
                </c:pt>
                <c:pt idx="5747">
                  <c:v>9.10605E-9</c:v>
                </c:pt>
                <c:pt idx="5748">
                  <c:v>9.1091800000000002E-9</c:v>
                </c:pt>
                <c:pt idx="5749">
                  <c:v>9.1123000000000005E-9</c:v>
                </c:pt>
                <c:pt idx="5750">
                  <c:v>9.1154300000000006E-9</c:v>
                </c:pt>
                <c:pt idx="5751">
                  <c:v>9.1185499999999993E-9</c:v>
                </c:pt>
                <c:pt idx="5752">
                  <c:v>9.1216799999999995E-9</c:v>
                </c:pt>
                <c:pt idx="5753">
                  <c:v>9.1247999999999998E-9</c:v>
                </c:pt>
                <c:pt idx="5754">
                  <c:v>9.1279299999999999E-9</c:v>
                </c:pt>
                <c:pt idx="5755">
                  <c:v>9.1310500000000002E-9</c:v>
                </c:pt>
                <c:pt idx="5756">
                  <c:v>9.1341800000000004E-9</c:v>
                </c:pt>
                <c:pt idx="5757">
                  <c:v>9.1373000000000007E-9</c:v>
                </c:pt>
                <c:pt idx="5758">
                  <c:v>9.1404299999999992E-9</c:v>
                </c:pt>
                <c:pt idx="5759">
                  <c:v>9.1435499999999995E-9</c:v>
                </c:pt>
                <c:pt idx="5760">
                  <c:v>9.1466799999999997E-9</c:v>
                </c:pt>
                <c:pt idx="5761">
                  <c:v>9.1498E-9</c:v>
                </c:pt>
                <c:pt idx="5762">
                  <c:v>9.1529300000000002E-9</c:v>
                </c:pt>
                <c:pt idx="5763">
                  <c:v>9.1560500000000005E-9</c:v>
                </c:pt>
                <c:pt idx="5764">
                  <c:v>9.1591800000000006E-9</c:v>
                </c:pt>
                <c:pt idx="5765">
                  <c:v>9.1622999999999993E-9</c:v>
                </c:pt>
                <c:pt idx="5766">
                  <c:v>9.1654299999999994E-9</c:v>
                </c:pt>
                <c:pt idx="5767">
                  <c:v>9.1685499999999997E-9</c:v>
                </c:pt>
                <c:pt idx="5768">
                  <c:v>9.1716799999999999E-9</c:v>
                </c:pt>
                <c:pt idx="5769">
                  <c:v>9.1748000000000002E-9</c:v>
                </c:pt>
                <c:pt idx="5770">
                  <c:v>9.1779300000000004E-9</c:v>
                </c:pt>
                <c:pt idx="5771">
                  <c:v>9.1810500000000007E-9</c:v>
                </c:pt>
                <c:pt idx="5772">
                  <c:v>9.1841799999999992E-9</c:v>
                </c:pt>
                <c:pt idx="5773">
                  <c:v>9.1872999999999995E-9</c:v>
                </c:pt>
                <c:pt idx="5774">
                  <c:v>9.1904299999999997E-9</c:v>
                </c:pt>
                <c:pt idx="5775">
                  <c:v>9.19355E-9</c:v>
                </c:pt>
                <c:pt idx="5776">
                  <c:v>9.1966800000000001E-9</c:v>
                </c:pt>
                <c:pt idx="5777">
                  <c:v>9.1998000000000004E-9</c:v>
                </c:pt>
                <c:pt idx="5778">
                  <c:v>9.2029300000000006E-9</c:v>
                </c:pt>
                <c:pt idx="5779">
                  <c:v>9.2060499999999992E-9</c:v>
                </c:pt>
                <c:pt idx="5780">
                  <c:v>9.2091799999999994E-9</c:v>
                </c:pt>
                <c:pt idx="5781">
                  <c:v>9.2122999999999997E-9</c:v>
                </c:pt>
                <c:pt idx="5782">
                  <c:v>9.2154299999999999E-9</c:v>
                </c:pt>
                <c:pt idx="5783">
                  <c:v>9.2185500000000002E-9</c:v>
                </c:pt>
                <c:pt idx="5784">
                  <c:v>9.2216800000000004E-9</c:v>
                </c:pt>
                <c:pt idx="5785">
                  <c:v>9.2248000000000007E-9</c:v>
                </c:pt>
                <c:pt idx="5786">
                  <c:v>9.2279299999999992E-9</c:v>
                </c:pt>
                <c:pt idx="5787">
                  <c:v>9.2310499999999995E-9</c:v>
                </c:pt>
                <c:pt idx="5788">
                  <c:v>9.2341799999999996E-9</c:v>
                </c:pt>
                <c:pt idx="5789">
                  <c:v>9.2372999999999999E-9</c:v>
                </c:pt>
                <c:pt idx="5790">
                  <c:v>9.2404300000000001E-9</c:v>
                </c:pt>
                <c:pt idx="5791">
                  <c:v>9.2435500000000004E-9</c:v>
                </c:pt>
                <c:pt idx="5792">
                  <c:v>9.2466800000000006E-9</c:v>
                </c:pt>
                <c:pt idx="5793">
                  <c:v>9.2497999999999992E-9</c:v>
                </c:pt>
                <c:pt idx="5794">
                  <c:v>9.2529299999999994E-9</c:v>
                </c:pt>
                <c:pt idx="5795">
                  <c:v>9.2560499999999997E-9</c:v>
                </c:pt>
                <c:pt idx="5796">
                  <c:v>9.2591799999999999E-9</c:v>
                </c:pt>
                <c:pt idx="5797">
                  <c:v>9.2623000000000002E-9</c:v>
                </c:pt>
                <c:pt idx="5798">
                  <c:v>9.2654300000000003E-9</c:v>
                </c:pt>
                <c:pt idx="5799">
                  <c:v>9.2685500000000006E-9</c:v>
                </c:pt>
                <c:pt idx="5800">
                  <c:v>9.2716800000000008E-9</c:v>
                </c:pt>
                <c:pt idx="5801">
                  <c:v>9.2747999999999994E-9</c:v>
                </c:pt>
                <c:pt idx="5802">
                  <c:v>9.2779299999999996E-9</c:v>
                </c:pt>
                <c:pt idx="5803">
                  <c:v>9.2810499999999999E-9</c:v>
                </c:pt>
                <c:pt idx="5804">
                  <c:v>9.2841800000000001E-9</c:v>
                </c:pt>
                <c:pt idx="5805">
                  <c:v>9.2873000000000004E-9</c:v>
                </c:pt>
                <c:pt idx="5806">
                  <c:v>9.2904300000000006E-9</c:v>
                </c:pt>
                <c:pt idx="5807">
                  <c:v>9.2935499999999992E-9</c:v>
                </c:pt>
                <c:pt idx="5808">
                  <c:v>9.2966799999999994E-9</c:v>
                </c:pt>
                <c:pt idx="5809">
                  <c:v>9.2997999999999997E-9</c:v>
                </c:pt>
                <c:pt idx="5810">
                  <c:v>9.3029299999999998E-9</c:v>
                </c:pt>
                <c:pt idx="5811">
                  <c:v>9.3060500000000001E-9</c:v>
                </c:pt>
                <c:pt idx="5812">
                  <c:v>9.3091800000000003E-9</c:v>
                </c:pt>
                <c:pt idx="5813">
                  <c:v>9.3123000000000006E-9</c:v>
                </c:pt>
                <c:pt idx="5814">
                  <c:v>9.3154300000000008E-9</c:v>
                </c:pt>
                <c:pt idx="5815">
                  <c:v>9.3185499999999994E-9</c:v>
                </c:pt>
                <c:pt idx="5816">
                  <c:v>9.3216799999999996E-9</c:v>
                </c:pt>
                <c:pt idx="5817">
                  <c:v>9.3247999999999999E-9</c:v>
                </c:pt>
                <c:pt idx="5818">
                  <c:v>9.3279300000000001E-9</c:v>
                </c:pt>
                <c:pt idx="5819">
                  <c:v>9.3310500000000004E-9</c:v>
                </c:pt>
                <c:pt idx="5820">
                  <c:v>9.3341800000000005E-9</c:v>
                </c:pt>
                <c:pt idx="5821">
                  <c:v>9.3372999999999992E-9</c:v>
                </c:pt>
                <c:pt idx="5822">
                  <c:v>9.3404299999999994E-9</c:v>
                </c:pt>
                <c:pt idx="5823">
                  <c:v>9.3435499999999996E-9</c:v>
                </c:pt>
                <c:pt idx="5824">
                  <c:v>9.3466799999999998E-9</c:v>
                </c:pt>
                <c:pt idx="5825">
                  <c:v>9.3498000000000001E-9</c:v>
                </c:pt>
                <c:pt idx="5826">
                  <c:v>9.3529300000000003E-9</c:v>
                </c:pt>
                <c:pt idx="5827">
                  <c:v>9.3560500000000006E-9</c:v>
                </c:pt>
                <c:pt idx="5828">
                  <c:v>9.3591800000000008E-9</c:v>
                </c:pt>
                <c:pt idx="5829">
                  <c:v>9.3622999999999994E-9</c:v>
                </c:pt>
                <c:pt idx="5830">
                  <c:v>9.3654299999999996E-9</c:v>
                </c:pt>
                <c:pt idx="5831">
                  <c:v>9.3685499999999999E-9</c:v>
                </c:pt>
                <c:pt idx="5832">
                  <c:v>9.37168E-9</c:v>
                </c:pt>
                <c:pt idx="5833">
                  <c:v>9.3748000000000003E-9</c:v>
                </c:pt>
                <c:pt idx="5834">
                  <c:v>9.3779300000000005E-9</c:v>
                </c:pt>
                <c:pt idx="5835">
                  <c:v>9.3810500000000008E-9</c:v>
                </c:pt>
                <c:pt idx="5836">
                  <c:v>9.3841799999999993E-9</c:v>
                </c:pt>
                <c:pt idx="5837">
                  <c:v>9.3872999999999996E-9</c:v>
                </c:pt>
                <c:pt idx="5838">
                  <c:v>9.3904299999999998E-9</c:v>
                </c:pt>
                <c:pt idx="5839">
                  <c:v>9.3935500000000001E-9</c:v>
                </c:pt>
                <c:pt idx="5840">
                  <c:v>9.3966800000000003E-9</c:v>
                </c:pt>
                <c:pt idx="5841">
                  <c:v>9.3998000000000006E-9</c:v>
                </c:pt>
                <c:pt idx="5842">
                  <c:v>9.4029300000000007E-9</c:v>
                </c:pt>
                <c:pt idx="5843">
                  <c:v>9.4060499999999994E-9</c:v>
                </c:pt>
                <c:pt idx="5844">
                  <c:v>9.4091799999999996E-9</c:v>
                </c:pt>
                <c:pt idx="5845">
                  <c:v>9.4122999999999999E-9</c:v>
                </c:pt>
                <c:pt idx="5846">
                  <c:v>9.41543E-9</c:v>
                </c:pt>
                <c:pt idx="5847">
                  <c:v>9.4185500000000003E-9</c:v>
                </c:pt>
                <c:pt idx="5848">
                  <c:v>9.4216800000000005E-9</c:v>
                </c:pt>
                <c:pt idx="5849">
                  <c:v>9.4248000000000008E-9</c:v>
                </c:pt>
                <c:pt idx="5850">
                  <c:v>9.4279299999999993E-9</c:v>
                </c:pt>
                <c:pt idx="5851">
                  <c:v>9.4310499999999996E-9</c:v>
                </c:pt>
                <c:pt idx="5852">
                  <c:v>9.4341799999999998E-9</c:v>
                </c:pt>
                <c:pt idx="5853">
                  <c:v>9.4373000000000001E-9</c:v>
                </c:pt>
                <c:pt idx="5854">
                  <c:v>9.4404300000000002E-9</c:v>
                </c:pt>
                <c:pt idx="5855">
                  <c:v>9.4435500000000005E-9</c:v>
                </c:pt>
                <c:pt idx="5856">
                  <c:v>9.4466800000000007E-9</c:v>
                </c:pt>
                <c:pt idx="5857">
                  <c:v>9.4497999999999994E-9</c:v>
                </c:pt>
                <c:pt idx="5858">
                  <c:v>9.4529299999999995E-9</c:v>
                </c:pt>
                <c:pt idx="5859">
                  <c:v>9.4560499999999998E-9</c:v>
                </c:pt>
                <c:pt idx="5860">
                  <c:v>9.45918E-9</c:v>
                </c:pt>
                <c:pt idx="5861">
                  <c:v>9.4623000000000003E-9</c:v>
                </c:pt>
                <c:pt idx="5862">
                  <c:v>9.4654300000000005E-9</c:v>
                </c:pt>
                <c:pt idx="5863">
                  <c:v>9.4685500000000008E-9</c:v>
                </c:pt>
                <c:pt idx="5864">
                  <c:v>9.4716799999999993E-9</c:v>
                </c:pt>
                <c:pt idx="5865">
                  <c:v>9.4747999999999996E-9</c:v>
                </c:pt>
                <c:pt idx="5866">
                  <c:v>9.4779299999999998E-9</c:v>
                </c:pt>
                <c:pt idx="5867">
                  <c:v>9.4810500000000001E-9</c:v>
                </c:pt>
                <c:pt idx="5868">
                  <c:v>9.4841800000000002E-9</c:v>
                </c:pt>
                <c:pt idx="5869">
                  <c:v>9.4873000000000005E-9</c:v>
                </c:pt>
                <c:pt idx="5870">
                  <c:v>9.4904300000000007E-9</c:v>
                </c:pt>
                <c:pt idx="5871">
                  <c:v>9.4935499999999993E-9</c:v>
                </c:pt>
                <c:pt idx="5872">
                  <c:v>9.4966799999999995E-9</c:v>
                </c:pt>
                <c:pt idx="5873">
                  <c:v>9.4997999999999998E-9</c:v>
                </c:pt>
                <c:pt idx="5874">
                  <c:v>9.50293E-9</c:v>
                </c:pt>
                <c:pt idx="5875">
                  <c:v>9.5060500000000003E-9</c:v>
                </c:pt>
                <c:pt idx="5876">
                  <c:v>9.5091800000000005E-9</c:v>
                </c:pt>
                <c:pt idx="5877">
                  <c:v>9.5123000000000007E-9</c:v>
                </c:pt>
                <c:pt idx="5878">
                  <c:v>9.5154299999999993E-9</c:v>
                </c:pt>
                <c:pt idx="5879">
                  <c:v>9.5185499999999996E-9</c:v>
                </c:pt>
                <c:pt idx="5880">
                  <c:v>9.5216799999999997E-9</c:v>
                </c:pt>
                <c:pt idx="5881">
                  <c:v>9.5248E-9</c:v>
                </c:pt>
                <c:pt idx="5882">
                  <c:v>9.5279300000000002E-9</c:v>
                </c:pt>
                <c:pt idx="5883">
                  <c:v>9.5310500000000005E-9</c:v>
                </c:pt>
                <c:pt idx="5884">
                  <c:v>9.5341800000000007E-9</c:v>
                </c:pt>
                <c:pt idx="5885">
                  <c:v>9.5372999999999993E-9</c:v>
                </c:pt>
                <c:pt idx="5886">
                  <c:v>9.5404299999999995E-9</c:v>
                </c:pt>
                <c:pt idx="5887">
                  <c:v>9.5435499999999998E-9</c:v>
                </c:pt>
                <c:pt idx="5888">
                  <c:v>9.54668E-9</c:v>
                </c:pt>
                <c:pt idx="5889">
                  <c:v>9.5498000000000003E-9</c:v>
                </c:pt>
                <c:pt idx="5890">
                  <c:v>9.5529300000000004E-9</c:v>
                </c:pt>
                <c:pt idx="5891">
                  <c:v>9.5560500000000007E-9</c:v>
                </c:pt>
                <c:pt idx="5892">
                  <c:v>9.5591799999999992E-9</c:v>
                </c:pt>
                <c:pt idx="5893">
                  <c:v>9.5622999999999995E-9</c:v>
                </c:pt>
                <c:pt idx="5894">
                  <c:v>9.5654299999999997E-9</c:v>
                </c:pt>
                <c:pt idx="5895">
                  <c:v>9.56855E-9</c:v>
                </c:pt>
                <c:pt idx="5896">
                  <c:v>9.5716800000000002E-9</c:v>
                </c:pt>
                <c:pt idx="5897">
                  <c:v>9.5748000000000005E-9</c:v>
                </c:pt>
                <c:pt idx="5898">
                  <c:v>9.5779300000000007E-9</c:v>
                </c:pt>
                <c:pt idx="5899">
                  <c:v>9.5810499999999993E-9</c:v>
                </c:pt>
                <c:pt idx="5900">
                  <c:v>9.5841799999999995E-9</c:v>
                </c:pt>
                <c:pt idx="5901">
                  <c:v>9.5872999999999998E-9</c:v>
                </c:pt>
                <c:pt idx="5902">
                  <c:v>9.5904299999999999E-9</c:v>
                </c:pt>
                <c:pt idx="5903">
                  <c:v>9.5935500000000002E-9</c:v>
                </c:pt>
                <c:pt idx="5904">
                  <c:v>9.5966800000000004E-9</c:v>
                </c:pt>
                <c:pt idx="5905">
                  <c:v>9.5998000000000007E-9</c:v>
                </c:pt>
                <c:pt idx="5906">
                  <c:v>9.6029299999999992E-9</c:v>
                </c:pt>
                <c:pt idx="5907">
                  <c:v>9.6060499999999995E-9</c:v>
                </c:pt>
                <c:pt idx="5908">
                  <c:v>9.6091799999999997E-9</c:v>
                </c:pt>
                <c:pt idx="5909">
                  <c:v>9.6123E-9</c:v>
                </c:pt>
                <c:pt idx="5910">
                  <c:v>9.6154300000000002E-9</c:v>
                </c:pt>
                <c:pt idx="5911">
                  <c:v>9.6185500000000005E-9</c:v>
                </c:pt>
                <c:pt idx="5912">
                  <c:v>9.6216800000000006E-9</c:v>
                </c:pt>
                <c:pt idx="5913">
                  <c:v>9.6247999999999993E-9</c:v>
                </c:pt>
                <c:pt idx="5914">
                  <c:v>9.6279299999999994E-9</c:v>
                </c:pt>
                <c:pt idx="5915">
                  <c:v>9.6310499999999997E-9</c:v>
                </c:pt>
                <c:pt idx="5916">
                  <c:v>9.6341799999999999E-9</c:v>
                </c:pt>
                <c:pt idx="5917">
                  <c:v>9.6373000000000002E-9</c:v>
                </c:pt>
                <c:pt idx="5918">
                  <c:v>9.6404300000000004E-9</c:v>
                </c:pt>
                <c:pt idx="5919">
                  <c:v>9.6435500000000007E-9</c:v>
                </c:pt>
                <c:pt idx="5920">
                  <c:v>9.6466799999999992E-9</c:v>
                </c:pt>
                <c:pt idx="5921">
                  <c:v>9.6497999999999995E-9</c:v>
                </c:pt>
                <c:pt idx="5922">
                  <c:v>9.6529299999999997E-9</c:v>
                </c:pt>
                <c:pt idx="5923">
                  <c:v>9.65605E-9</c:v>
                </c:pt>
                <c:pt idx="5924">
                  <c:v>9.6591800000000001E-9</c:v>
                </c:pt>
                <c:pt idx="5925">
                  <c:v>9.6623000000000004E-9</c:v>
                </c:pt>
                <c:pt idx="5926">
                  <c:v>9.6654300000000006E-9</c:v>
                </c:pt>
                <c:pt idx="5927">
                  <c:v>9.6685499999999992E-9</c:v>
                </c:pt>
                <c:pt idx="5928">
                  <c:v>9.6716799999999994E-9</c:v>
                </c:pt>
                <c:pt idx="5929">
                  <c:v>9.6747999999999997E-9</c:v>
                </c:pt>
                <c:pt idx="5930">
                  <c:v>9.6779299999999999E-9</c:v>
                </c:pt>
                <c:pt idx="5931">
                  <c:v>9.6810500000000002E-9</c:v>
                </c:pt>
                <c:pt idx="5932">
                  <c:v>9.6841800000000004E-9</c:v>
                </c:pt>
                <c:pt idx="5933">
                  <c:v>9.6873000000000007E-9</c:v>
                </c:pt>
                <c:pt idx="5934">
                  <c:v>9.6904299999999992E-9</c:v>
                </c:pt>
                <c:pt idx="5935">
                  <c:v>9.6935499999999995E-9</c:v>
                </c:pt>
                <c:pt idx="5936">
                  <c:v>9.6966799999999996E-9</c:v>
                </c:pt>
                <c:pt idx="5937">
                  <c:v>9.6997999999999999E-9</c:v>
                </c:pt>
                <c:pt idx="5938">
                  <c:v>9.7029300000000001E-9</c:v>
                </c:pt>
                <c:pt idx="5939">
                  <c:v>9.7060500000000004E-9</c:v>
                </c:pt>
                <c:pt idx="5940">
                  <c:v>9.7091800000000006E-9</c:v>
                </c:pt>
                <c:pt idx="5941">
                  <c:v>9.7122999999999992E-9</c:v>
                </c:pt>
                <c:pt idx="5942">
                  <c:v>9.7154299999999994E-9</c:v>
                </c:pt>
                <c:pt idx="5943">
                  <c:v>9.7185499999999997E-9</c:v>
                </c:pt>
                <c:pt idx="5944">
                  <c:v>9.7216799999999999E-9</c:v>
                </c:pt>
                <c:pt idx="5945">
                  <c:v>9.7248000000000002E-9</c:v>
                </c:pt>
                <c:pt idx="5946">
                  <c:v>9.7279300000000003E-9</c:v>
                </c:pt>
                <c:pt idx="5947">
                  <c:v>9.7310500000000006E-9</c:v>
                </c:pt>
                <c:pt idx="5948">
                  <c:v>9.7341800000000008E-9</c:v>
                </c:pt>
                <c:pt idx="5949">
                  <c:v>9.7372999999999995E-9</c:v>
                </c:pt>
                <c:pt idx="5950">
                  <c:v>9.7404299999999996E-9</c:v>
                </c:pt>
                <c:pt idx="5951">
                  <c:v>9.7435499999999999E-9</c:v>
                </c:pt>
                <c:pt idx="5952">
                  <c:v>9.7466800000000001E-9</c:v>
                </c:pt>
                <c:pt idx="5953">
                  <c:v>9.7498000000000004E-9</c:v>
                </c:pt>
                <c:pt idx="5954">
                  <c:v>9.7529300000000006E-9</c:v>
                </c:pt>
                <c:pt idx="5955">
                  <c:v>9.7560499999999992E-9</c:v>
                </c:pt>
                <c:pt idx="5956">
                  <c:v>9.7591799999999994E-9</c:v>
                </c:pt>
                <c:pt idx="5957">
                  <c:v>9.7622999999999997E-9</c:v>
                </c:pt>
                <c:pt idx="5958">
                  <c:v>9.7654299999999998E-9</c:v>
                </c:pt>
                <c:pt idx="5959">
                  <c:v>9.7685500000000001E-9</c:v>
                </c:pt>
                <c:pt idx="5960">
                  <c:v>9.7716800000000003E-9</c:v>
                </c:pt>
                <c:pt idx="5961">
                  <c:v>9.7748000000000006E-9</c:v>
                </c:pt>
                <c:pt idx="5962">
                  <c:v>9.7779300000000008E-9</c:v>
                </c:pt>
                <c:pt idx="5963">
                  <c:v>9.7810499999999994E-9</c:v>
                </c:pt>
                <c:pt idx="5964">
                  <c:v>9.7841799999999996E-9</c:v>
                </c:pt>
                <c:pt idx="5965">
                  <c:v>9.7872999999999999E-9</c:v>
                </c:pt>
                <c:pt idx="5966">
                  <c:v>9.7904300000000001E-9</c:v>
                </c:pt>
                <c:pt idx="5967">
                  <c:v>9.7935500000000004E-9</c:v>
                </c:pt>
                <c:pt idx="5968">
                  <c:v>9.7966800000000005E-9</c:v>
                </c:pt>
                <c:pt idx="5969">
                  <c:v>9.7997999999999992E-9</c:v>
                </c:pt>
                <c:pt idx="5970">
                  <c:v>9.8029299999999994E-9</c:v>
                </c:pt>
                <c:pt idx="5971">
                  <c:v>9.8060499999999997E-9</c:v>
                </c:pt>
                <c:pt idx="5972">
                  <c:v>9.8091799999999998E-9</c:v>
                </c:pt>
                <c:pt idx="5973">
                  <c:v>9.8123000000000001E-9</c:v>
                </c:pt>
                <c:pt idx="5974">
                  <c:v>9.8154300000000003E-9</c:v>
                </c:pt>
                <c:pt idx="5975">
                  <c:v>9.8185500000000006E-9</c:v>
                </c:pt>
                <c:pt idx="5976">
                  <c:v>9.8216800000000008E-9</c:v>
                </c:pt>
                <c:pt idx="5977">
                  <c:v>9.8247999999999994E-9</c:v>
                </c:pt>
                <c:pt idx="5978">
                  <c:v>9.8279299999999996E-9</c:v>
                </c:pt>
                <c:pt idx="5979">
                  <c:v>9.8310499999999999E-9</c:v>
                </c:pt>
                <c:pt idx="5980">
                  <c:v>9.8341800000000001E-9</c:v>
                </c:pt>
                <c:pt idx="5981">
                  <c:v>9.8373000000000003E-9</c:v>
                </c:pt>
                <c:pt idx="5982">
                  <c:v>9.8404300000000005E-9</c:v>
                </c:pt>
                <c:pt idx="5983">
                  <c:v>9.8435500000000008E-9</c:v>
                </c:pt>
                <c:pt idx="5984">
                  <c:v>9.8466799999999993E-9</c:v>
                </c:pt>
                <c:pt idx="5985">
                  <c:v>9.8497999999999996E-9</c:v>
                </c:pt>
                <c:pt idx="5986">
                  <c:v>9.8529299999999998E-9</c:v>
                </c:pt>
                <c:pt idx="5987">
                  <c:v>9.8560500000000001E-9</c:v>
                </c:pt>
                <c:pt idx="5988">
                  <c:v>9.8591800000000003E-9</c:v>
                </c:pt>
                <c:pt idx="5989">
                  <c:v>9.8623000000000006E-9</c:v>
                </c:pt>
                <c:pt idx="5990">
                  <c:v>9.8654300000000007E-9</c:v>
                </c:pt>
                <c:pt idx="5991">
                  <c:v>9.8685499999999994E-9</c:v>
                </c:pt>
                <c:pt idx="5992">
                  <c:v>9.8716799999999996E-9</c:v>
                </c:pt>
                <c:pt idx="5993">
                  <c:v>9.8747999999999999E-9</c:v>
                </c:pt>
                <c:pt idx="5994">
                  <c:v>9.87793E-9</c:v>
                </c:pt>
                <c:pt idx="5995">
                  <c:v>9.8810500000000003E-9</c:v>
                </c:pt>
                <c:pt idx="5996">
                  <c:v>9.8841800000000005E-9</c:v>
                </c:pt>
                <c:pt idx="5997">
                  <c:v>9.8873000000000008E-9</c:v>
                </c:pt>
                <c:pt idx="5998">
                  <c:v>9.8904299999999993E-9</c:v>
                </c:pt>
                <c:pt idx="5999">
                  <c:v>9.8935499999999996E-9</c:v>
                </c:pt>
                <c:pt idx="6000">
                  <c:v>9.8966799999999998E-9</c:v>
                </c:pt>
                <c:pt idx="6001">
                  <c:v>9.8998000000000001E-9</c:v>
                </c:pt>
                <c:pt idx="6002">
                  <c:v>9.9029300000000003E-9</c:v>
                </c:pt>
                <c:pt idx="6003">
                  <c:v>9.9060500000000005E-9</c:v>
                </c:pt>
                <c:pt idx="6004">
                  <c:v>9.9091800000000007E-9</c:v>
                </c:pt>
                <c:pt idx="6005">
                  <c:v>9.9122999999999994E-9</c:v>
                </c:pt>
                <c:pt idx="6006">
                  <c:v>9.9154299999999995E-9</c:v>
                </c:pt>
                <c:pt idx="6007">
                  <c:v>9.9185499999999998E-9</c:v>
                </c:pt>
                <c:pt idx="6008">
                  <c:v>9.92168E-9</c:v>
                </c:pt>
                <c:pt idx="6009">
                  <c:v>9.9248000000000003E-9</c:v>
                </c:pt>
                <c:pt idx="6010">
                  <c:v>9.9279300000000005E-9</c:v>
                </c:pt>
                <c:pt idx="6011">
                  <c:v>9.9310500000000008E-9</c:v>
                </c:pt>
                <c:pt idx="6012">
                  <c:v>9.9341799999999993E-9</c:v>
                </c:pt>
                <c:pt idx="6013">
                  <c:v>9.9372999999999996E-9</c:v>
                </c:pt>
                <c:pt idx="6014">
                  <c:v>9.9404299999999998E-9</c:v>
                </c:pt>
                <c:pt idx="6015">
                  <c:v>9.9435500000000001E-9</c:v>
                </c:pt>
                <c:pt idx="6016">
                  <c:v>9.9466800000000002E-9</c:v>
                </c:pt>
                <c:pt idx="6017">
                  <c:v>9.9498000000000005E-9</c:v>
                </c:pt>
                <c:pt idx="6018">
                  <c:v>9.9529300000000007E-9</c:v>
                </c:pt>
                <c:pt idx="6019">
                  <c:v>9.9560499999999993E-9</c:v>
                </c:pt>
                <c:pt idx="6020">
                  <c:v>9.9591799999999995E-9</c:v>
                </c:pt>
                <c:pt idx="6021">
                  <c:v>9.9622999999999998E-9</c:v>
                </c:pt>
                <c:pt idx="6022">
                  <c:v>9.96543E-9</c:v>
                </c:pt>
                <c:pt idx="6023">
                  <c:v>9.9685500000000003E-9</c:v>
                </c:pt>
                <c:pt idx="6024">
                  <c:v>9.9716800000000005E-9</c:v>
                </c:pt>
                <c:pt idx="6025">
                  <c:v>9.9748000000000008E-9</c:v>
                </c:pt>
                <c:pt idx="6026">
                  <c:v>9.9779299999999993E-9</c:v>
                </c:pt>
                <c:pt idx="6027">
                  <c:v>9.9810499999999996E-9</c:v>
                </c:pt>
                <c:pt idx="6028">
                  <c:v>9.9841799999999997E-9</c:v>
                </c:pt>
                <c:pt idx="6029">
                  <c:v>9.9873E-9</c:v>
                </c:pt>
                <c:pt idx="6030">
                  <c:v>9.9904300000000002E-9</c:v>
                </c:pt>
                <c:pt idx="6031">
                  <c:v>9.9935500000000005E-9</c:v>
                </c:pt>
                <c:pt idx="6032">
                  <c:v>9.9966800000000007E-9</c:v>
                </c:pt>
                <c:pt idx="6033">
                  <c:v>9.9997999999999993E-9</c:v>
                </c:pt>
                <c:pt idx="6034">
                  <c:v>1.0002929999999999E-8</c:v>
                </c:pt>
                <c:pt idx="6035">
                  <c:v>1.000605E-8</c:v>
                </c:pt>
                <c:pt idx="6036">
                  <c:v>1.000918E-8</c:v>
                </c:pt>
                <c:pt idx="6037">
                  <c:v>1.00123E-8</c:v>
                </c:pt>
                <c:pt idx="6038">
                  <c:v>1.001543E-8</c:v>
                </c:pt>
                <c:pt idx="6039">
                  <c:v>1.0018550000000001E-8</c:v>
                </c:pt>
                <c:pt idx="6040">
                  <c:v>1.0021679999999999E-8</c:v>
                </c:pt>
                <c:pt idx="6041">
                  <c:v>1.00248E-8</c:v>
                </c:pt>
                <c:pt idx="6042">
                  <c:v>1.002793E-8</c:v>
                </c:pt>
                <c:pt idx="6043">
                  <c:v>1.003105E-8</c:v>
                </c:pt>
                <c:pt idx="6044">
                  <c:v>1.003418E-8</c:v>
                </c:pt>
                <c:pt idx="6045">
                  <c:v>1.00373E-8</c:v>
                </c:pt>
                <c:pt idx="6046">
                  <c:v>1.0040430000000001E-8</c:v>
                </c:pt>
                <c:pt idx="6047">
                  <c:v>1.0043549999999999E-8</c:v>
                </c:pt>
                <c:pt idx="6048">
                  <c:v>1.0046679999999999E-8</c:v>
                </c:pt>
                <c:pt idx="6049">
                  <c:v>1.00498E-8</c:v>
                </c:pt>
                <c:pt idx="6050">
                  <c:v>1.005293E-8</c:v>
                </c:pt>
                <c:pt idx="6051">
                  <c:v>1.005605E-8</c:v>
                </c:pt>
                <c:pt idx="6052">
                  <c:v>1.005918E-8</c:v>
                </c:pt>
                <c:pt idx="6053">
                  <c:v>1.0062300000000001E-8</c:v>
                </c:pt>
                <c:pt idx="6054">
                  <c:v>1.0065429999999999E-8</c:v>
                </c:pt>
                <c:pt idx="6055">
                  <c:v>1.006855E-8</c:v>
                </c:pt>
                <c:pt idx="6056">
                  <c:v>1.007168E-8</c:v>
                </c:pt>
                <c:pt idx="6057">
                  <c:v>1.00748E-8</c:v>
                </c:pt>
                <c:pt idx="6058">
                  <c:v>1.007793E-8</c:v>
                </c:pt>
                <c:pt idx="6059">
                  <c:v>1.008105E-8</c:v>
                </c:pt>
                <c:pt idx="6060">
                  <c:v>1.0084180000000001E-8</c:v>
                </c:pt>
                <c:pt idx="6061">
                  <c:v>1.0087299999999999E-8</c:v>
                </c:pt>
                <c:pt idx="6062">
                  <c:v>1.0090429999999999E-8</c:v>
                </c:pt>
                <c:pt idx="6063">
                  <c:v>1.009355E-8</c:v>
                </c:pt>
                <c:pt idx="6064">
                  <c:v>1.009668E-8</c:v>
                </c:pt>
                <c:pt idx="6065">
                  <c:v>1.00998E-8</c:v>
                </c:pt>
                <c:pt idx="6066">
                  <c:v>1.010293E-8</c:v>
                </c:pt>
                <c:pt idx="6067">
                  <c:v>1.0106050000000001E-8</c:v>
                </c:pt>
                <c:pt idx="6068">
                  <c:v>1.0109179999999999E-8</c:v>
                </c:pt>
                <c:pt idx="6069">
                  <c:v>1.01123E-8</c:v>
                </c:pt>
                <c:pt idx="6070">
                  <c:v>1.011543E-8</c:v>
                </c:pt>
                <c:pt idx="6071">
                  <c:v>1.011855E-8</c:v>
                </c:pt>
                <c:pt idx="6072">
                  <c:v>1.012168E-8</c:v>
                </c:pt>
                <c:pt idx="6073">
                  <c:v>1.01248E-8</c:v>
                </c:pt>
                <c:pt idx="6074">
                  <c:v>1.0127930000000001E-8</c:v>
                </c:pt>
                <c:pt idx="6075">
                  <c:v>1.0131049999999999E-8</c:v>
                </c:pt>
                <c:pt idx="6076">
                  <c:v>1.0134179999999999E-8</c:v>
                </c:pt>
                <c:pt idx="6077">
                  <c:v>1.01373E-8</c:v>
                </c:pt>
                <c:pt idx="6078">
                  <c:v>1.014043E-8</c:v>
                </c:pt>
                <c:pt idx="6079">
                  <c:v>1.014355E-8</c:v>
                </c:pt>
                <c:pt idx="6080">
                  <c:v>1.014668E-8</c:v>
                </c:pt>
                <c:pt idx="6081">
                  <c:v>1.0149800000000001E-8</c:v>
                </c:pt>
                <c:pt idx="6082">
                  <c:v>1.0152929999999999E-8</c:v>
                </c:pt>
                <c:pt idx="6083">
                  <c:v>1.0156049999999999E-8</c:v>
                </c:pt>
                <c:pt idx="6084">
                  <c:v>1.015918E-8</c:v>
                </c:pt>
                <c:pt idx="6085">
                  <c:v>1.01623E-8</c:v>
                </c:pt>
                <c:pt idx="6086">
                  <c:v>1.016543E-8</c:v>
                </c:pt>
                <c:pt idx="6087">
                  <c:v>1.016855E-8</c:v>
                </c:pt>
                <c:pt idx="6088">
                  <c:v>1.0171680000000001E-8</c:v>
                </c:pt>
                <c:pt idx="6089">
                  <c:v>1.0174799999999999E-8</c:v>
                </c:pt>
                <c:pt idx="6090">
                  <c:v>1.0177929999999999E-8</c:v>
                </c:pt>
                <c:pt idx="6091">
                  <c:v>1.018105E-8</c:v>
                </c:pt>
                <c:pt idx="6092">
                  <c:v>1.018418E-8</c:v>
                </c:pt>
                <c:pt idx="6093">
                  <c:v>1.01873E-8</c:v>
                </c:pt>
                <c:pt idx="6094">
                  <c:v>1.019043E-8</c:v>
                </c:pt>
                <c:pt idx="6095">
                  <c:v>1.0193550000000001E-8</c:v>
                </c:pt>
                <c:pt idx="6096">
                  <c:v>1.0196680000000001E-8</c:v>
                </c:pt>
                <c:pt idx="6097">
                  <c:v>1.0199799999999999E-8</c:v>
                </c:pt>
                <c:pt idx="6098">
                  <c:v>1.020293E-8</c:v>
                </c:pt>
                <c:pt idx="6099">
                  <c:v>1.020605E-8</c:v>
                </c:pt>
                <c:pt idx="6100">
                  <c:v>1.020918E-8</c:v>
                </c:pt>
                <c:pt idx="6101">
                  <c:v>1.02123E-8</c:v>
                </c:pt>
                <c:pt idx="6102">
                  <c:v>1.0215430000000001E-8</c:v>
                </c:pt>
                <c:pt idx="6103">
                  <c:v>1.0218549999999999E-8</c:v>
                </c:pt>
                <c:pt idx="6104">
                  <c:v>1.0221679999999999E-8</c:v>
                </c:pt>
                <c:pt idx="6105">
                  <c:v>1.02248E-8</c:v>
                </c:pt>
                <c:pt idx="6106">
                  <c:v>1.022793E-8</c:v>
                </c:pt>
                <c:pt idx="6107">
                  <c:v>1.023105E-8</c:v>
                </c:pt>
                <c:pt idx="6108">
                  <c:v>1.023418E-8</c:v>
                </c:pt>
                <c:pt idx="6109">
                  <c:v>1.0237300000000001E-8</c:v>
                </c:pt>
                <c:pt idx="6110">
                  <c:v>1.0240430000000001E-8</c:v>
                </c:pt>
                <c:pt idx="6111">
                  <c:v>1.0243549999999999E-8</c:v>
                </c:pt>
                <c:pt idx="6112">
                  <c:v>1.024668E-8</c:v>
                </c:pt>
                <c:pt idx="6113">
                  <c:v>1.02498E-8</c:v>
                </c:pt>
                <c:pt idx="6114">
                  <c:v>1.025293E-8</c:v>
                </c:pt>
                <c:pt idx="6115">
                  <c:v>1.025605E-8</c:v>
                </c:pt>
                <c:pt idx="6116">
                  <c:v>1.0259180000000001E-8</c:v>
                </c:pt>
                <c:pt idx="6117">
                  <c:v>1.0262299999999999E-8</c:v>
                </c:pt>
                <c:pt idx="6118">
                  <c:v>1.0265429999999999E-8</c:v>
                </c:pt>
                <c:pt idx="6119">
                  <c:v>1.026855E-8</c:v>
                </c:pt>
                <c:pt idx="6120">
                  <c:v>1.027168E-8</c:v>
                </c:pt>
                <c:pt idx="6121">
                  <c:v>1.02748E-8</c:v>
                </c:pt>
                <c:pt idx="6122">
                  <c:v>1.027793E-8</c:v>
                </c:pt>
                <c:pt idx="6123">
                  <c:v>1.0281050000000001E-8</c:v>
                </c:pt>
                <c:pt idx="6124">
                  <c:v>1.0284180000000001E-8</c:v>
                </c:pt>
                <c:pt idx="6125">
                  <c:v>1.0287299999999999E-8</c:v>
                </c:pt>
                <c:pt idx="6126">
                  <c:v>1.029043E-8</c:v>
                </c:pt>
                <c:pt idx="6127">
                  <c:v>1.029355E-8</c:v>
                </c:pt>
                <c:pt idx="6128">
                  <c:v>1.029668E-8</c:v>
                </c:pt>
                <c:pt idx="6129">
                  <c:v>1.02998E-8</c:v>
                </c:pt>
                <c:pt idx="6130">
                  <c:v>1.0302930000000001E-8</c:v>
                </c:pt>
                <c:pt idx="6131">
                  <c:v>1.0306050000000001E-8</c:v>
                </c:pt>
                <c:pt idx="6132">
                  <c:v>1.0309179999999999E-8</c:v>
                </c:pt>
                <c:pt idx="6133">
                  <c:v>1.03123E-8</c:v>
                </c:pt>
                <c:pt idx="6134">
                  <c:v>1.031543E-8</c:v>
                </c:pt>
                <c:pt idx="6135">
                  <c:v>1.031855E-8</c:v>
                </c:pt>
                <c:pt idx="6136">
                  <c:v>1.032168E-8</c:v>
                </c:pt>
                <c:pt idx="6137">
                  <c:v>1.0324800000000001E-8</c:v>
                </c:pt>
                <c:pt idx="6138">
                  <c:v>1.0327930000000001E-8</c:v>
                </c:pt>
                <c:pt idx="6139">
                  <c:v>1.0331049999999999E-8</c:v>
                </c:pt>
                <c:pt idx="6140">
                  <c:v>1.033418E-8</c:v>
                </c:pt>
                <c:pt idx="6141">
                  <c:v>1.03373E-8</c:v>
                </c:pt>
                <c:pt idx="6142">
                  <c:v>1.034043E-8</c:v>
                </c:pt>
                <c:pt idx="6143">
                  <c:v>1.034355E-8</c:v>
                </c:pt>
                <c:pt idx="6144">
                  <c:v>1.0346680000000001E-8</c:v>
                </c:pt>
                <c:pt idx="6145">
                  <c:v>1.0349800000000001E-8</c:v>
                </c:pt>
                <c:pt idx="6146">
                  <c:v>1.0352929999999999E-8</c:v>
                </c:pt>
                <c:pt idx="6147">
                  <c:v>1.035605E-8</c:v>
                </c:pt>
                <c:pt idx="6148">
                  <c:v>1.035918E-8</c:v>
                </c:pt>
                <c:pt idx="6149">
                  <c:v>1.03623E-8</c:v>
                </c:pt>
                <c:pt idx="6150">
                  <c:v>1.036543E-8</c:v>
                </c:pt>
                <c:pt idx="6151">
                  <c:v>1.0368550000000001E-8</c:v>
                </c:pt>
                <c:pt idx="6152">
                  <c:v>1.0371680000000001E-8</c:v>
                </c:pt>
                <c:pt idx="6153">
                  <c:v>1.0374799999999999E-8</c:v>
                </c:pt>
                <c:pt idx="6154">
                  <c:v>1.037793E-8</c:v>
                </c:pt>
                <c:pt idx="6155">
                  <c:v>1.038105E-8</c:v>
                </c:pt>
                <c:pt idx="6156">
                  <c:v>1.038418E-8</c:v>
                </c:pt>
                <c:pt idx="6157">
                  <c:v>1.03873E-8</c:v>
                </c:pt>
                <c:pt idx="6158">
                  <c:v>1.039043E-8</c:v>
                </c:pt>
                <c:pt idx="6159">
                  <c:v>1.0393550000000001E-8</c:v>
                </c:pt>
                <c:pt idx="6160">
                  <c:v>1.0396679999999999E-8</c:v>
                </c:pt>
                <c:pt idx="6161">
                  <c:v>1.03998E-8</c:v>
                </c:pt>
                <c:pt idx="6162">
                  <c:v>1.040293E-8</c:v>
                </c:pt>
                <c:pt idx="6163">
                  <c:v>1.040605E-8</c:v>
                </c:pt>
                <c:pt idx="6164">
                  <c:v>1.040918E-8</c:v>
                </c:pt>
                <c:pt idx="6165">
                  <c:v>1.0412300000000001E-8</c:v>
                </c:pt>
                <c:pt idx="6166">
                  <c:v>1.0415430000000001E-8</c:v>
                </c:pt>
                <c:pt idx="6167">
                  <c:v>1.0418549999999999E-8</c:v>
                </c:pt>
                <c:pt idx="6168">
                  <c:v>1.042168E-8</c:v>
                </c:pt>
                <c:pt idx="6169">
                  <c:v>1.04248E-8</c:v>
                </c:pt>
                <c:pt idx="6170">
                  <c:v>1.042793E-8</c:v>
                </c:pt>
                <c:pt idx="6171">
                  <c:v>1.043105E-8</c:v>
                </c:pt>
                <c:pt idx="6172">
                  <c:v>1.043418E-8</c:v>
                </c:pt>
                <c:pt idx="6173">
                  <c:v>1.0437300000000001E-8</c:v>
                </c:pt>
                <c:pt idx="6174">
                  <c:v>1.0440429999999999E-8</c:v>
                </c:pt>
                <c:pt idx="6175">
                  <c:v>1.044355E-8</c:v>
                </c:pt>
                <c:pt idx="6176">
                  <c:v>1.044668E-8</c:v>
                </c:pt>
                <c:pt idx="6177">
                  <c:v>1.04498E-8</c:v>
                </c:pt>
                <c:pt idx="6178">
                  <c:v>1.045293E-8</c:v>
                </c:pt>
                <c:pt idx="6179">
                  <c:v>1.0456050000000001E-8</c:v>
                </c:pt>
                <c:pt idx="6180">
                  <c:v>1.0459180000000001E-8</c:v>
                </c:pt>
                <c:pt idx="6181">
                  <c:v>1.0462299999999999E-8</c:v>
                </c:pt>
                <c:pt idx="6182">
                  <c:v>1.046543E-8</c:v>
                </c:pt>
                <c:pt idx="6183">
                  <c:v>1.046855E-8</c:v>
                </c:pt>
                <c:pt idx="6184">
                  <c:v>1.047168E-8</c:v>
                </c:pt>
                <c:pt idx="6185">
                  <c:v>1.04748E-8</c:v>
                </c:pt>
                <c:pt idx="6186">
                  <c:v>1.047793E-8</c:v>
                </c:pt>
                <c:pt idx="6187">
                  <c:v>1.0481050000000001E-8</c:v>
                </c:pt>
                <c:pt idx="6188">
                  <c:v>1.0484179999999999E-8</c:v>
                </c:pt>
                <c:pt idx="6189">
                  <c:v>1.04873E-8</c:v>
                </c:pt>
                <c:pt idx="6190">
                  <c:v>1.049043E-8</c:v>
                </c:pt>
                <c:pt idx="6191">
                  <c:v>1.049355E-8</c:v>
                </c:pt>
                <c:pt idx="6192">
                  <c:v>1.049668E-8</c:v>
                </c:pt>
                <c:pt idx="6193">
                  <c:v>1.04998E-8</c:v>
                </c:pt>
                <c:pt idx="6194">
                  <c:v>1.0502930000000001E-8</c:v>
                </c:pt>
                <c:pt idx="6195">
                  <c:v>1.0506049999999999E-8</c:v>
                </c:pt>
                <c:pt idx="6196">
                  <c:v>1.0509179999999999E-8</c:v>
                </c:pt>
                <c:pt idx="6197">
                  <c:v>1.05123E-8</c:v>
                </c:pt>
                <c:pt idx="6198">
                  <c:v>1.051543E-8</c:v>
                </c:pt>
                <c:pt idx="6199">
                  <c:v>1.051855E-8</c:v>
                </c:pt>
                <c:pt idx="6200">
                  <c:v>1.052168E-8</c:v>
                </c:pt>
                <c:pt idx="6201">
                  <c:v>1.0524800000000001E-8</c:v>
                </c:pt>
                <c:pt idx="6202">
                  <c:v>1.0527929999999999E-8</c:v>
                </c:pt>
                <c:pt idx="6203">
                  <c:v>1.053105E-8</c:v>
                </c:pt>
                <c:pt idx="6204">
                  <c:v>1.053418E-8</c:v>
                </c:pt>
                <c:pt idx="6205">
                  <c:v>1.05373E-8</c:v>
                </c:pt>
                <c:pt idx="6206">
                  <c:v>1.054043E-8</c:v>
                </c:pt>
                <c:pt idx="6207">
                  <c:v>1.054355E-8</c:v>
                </c:pt>
                <c:pt idx="6208">
                  <c:v>1.0546680000000001E-8</c:v>
                </c:pt>
                <c:pt idx="6209">
                  <c:v>1.0549799999999999E-8</c:v>
                </c:pt>
                <c:pt idx="6210">
                  <c:v>1.0552929999999999E-8</c:v>
                </c:pt>
                <c:pt idx="6211">
                  <c:v>1.055605E-8</c:v>
                </c:pt>
                <c:pt idx="6212">
                  <c:v>1.055918E-8</c:v>
                </c:pt>
                <c:pt idx="6213">
                  <c:v>1.05623E-8</c:v>
                </c:pt>
                <c:pt idx="6214">
                  <c:v>1.056543E-8</c:v>
                </c:pt>
                <c:pt idx="6215">
                  <c:v>1.0568550000000001E-8</c:v>
                </c:pt>
                <c:pt idx="6216">
                  <c:v>1.0571679999999999E-8</c:v>
                </c:pt>
                <c:pt idx="6217">
                  <c:v>1.05748E-8</c:v>
                </c:pt>
                <c:pt idx="6218">
                  <c:v>1.057793E-8</c:v>
                </c:pt>
                <c:pt idx="6219">
                  <c:v>1.058105E-8</c:v>
                </c:pt>
                <c:pt idx="6220">
                  <c:v>1.058418E-8</c:v>
                </c:pt>
                <c:pt idx="6221">
                  <c:v>1.05873E-8</c:v>
                </c:pt>
                <c:pt idx="6222">
                  <c:v>1.0590430000000001E-8</c:v>
                </c:pt>
                <c:pt idx="6223">
                  <c:v>1.0593549999999999E-8</c:v>
                </c:pt>
                <c:pt idx="6224">
                  <c:v>1.0596679999999999E-8</c:v>
                </c:pt>
                <c:pt idx="6225">
                  <c:v>1.05998E-8</c:v>
                </c:pt>
                <c:pt idx="6226">
                  <c:v>1.060293E-8</c:v>
                </c:pt>
                <c:pt idx="6227">
                  <c:v>1.060605E-8</c:v>
                </c:pt>
                <c:pt idx="6228">
                  <c:v>1.060918E-8</c:v>
                </c:pt>
                <c:pt idx="6229">
                  <c:v>1.0612300000000001E-8</c:v>
                </c:pt>
                <c:pt idx="6230">
                  <c:v>1.0615429999999999E-8</c:v>
                </c:pt>
                <c:pt idx="6231">
                  <c:v>1.0618549999999999E-8</c:v>
                </c:pt>
                <c:pt idx="6232">
                  <c:v>1.062168E-8</c:v>
                </c:pt>
                <c:pt idx="6233">
                  <c:v>1.06248E-8</c:v>
                </c:pt>
                <c:pt idx="6234">
                  <c:v>1.062793E-8</c:v>
                </c:pt>
                <c:pt idx="6235">
                  <c:v>1.063105E-8</c:v>
                </c:pt>
                <c:pt idx="6236">
                  <c:v>1.0634180000000001E-8</c:v>
                </c:pt>
                <c:pt idx="6237">
                  <c:v>1.0637299999999999E-8</c:v>
                </c:pt>
                <c:pt idx="6238">
                  <c:v>1.0640429999999999E-8</c:v>
                </c:pt>
                <c:pt idx="6239">
                  <c:v>1.064355E-8</c:v>
                </c:pt>
                <c:pt idx="6240">
                  <c:v>1.064668E-8</c:v>
                </c:pt>
                <c:pt idx="6241">
                  <c:v>1.06498E-8</c:v>
                </c:pt>
                <c:pt idx="6242">
                  <c:v>1.065293E-8</c:v>
                </c:pt>
                <c:pt idx="6243">
                  <c:v>1.0656050000000001E-8</c:v>
                </c:pt>
                <c:pt idx="6244">
                  <c:v>1.0659180000000001E-8</c:v>
                </c:pt>
                <c:pt idx="6245">
                  <c:v>1.0662299999999999E-8</c:v>
                </c:pt>
                <c:pt idx="6246">
                  <c:v>1.066543E-8</c:v>
                </c:pt>
                <c:pt idx="6247">
                  <c:v>1.066855E-8</c:v>
                </c:pt>
                <c:pt idx="6248">
                  <c:v>1.067168E-8</c:v>
                </c:pt>
                <c:pt idx="6249">
                  <c:v>1.06748E-8</c:v>
                </c:pt>
                <c:pt idx="6250">
                  <c:v>1.0677930000000001E-8</c:v>
                </c:pt>
                <c:pt idx="6251">
                  <c:v>1.0681049999999999E-8</c:v>
                </c:pt>
                <c:pt idx="6252">
                  <c:v>1.0684179999999999E-8</c:v>
                </c:pt>
                <c:pt idx="6253">
                  <c:v>1.06873E-8</c:v>
                </c:pt>
                <c:pt idx="6254">
                  <c:v>1.069043E-8</c:v>
                </c:pt>
                <c:pt idx="6255">
                  <c:v>1.069355E-8</c:v>
                </c:pt>
                <c:pt idx="6256">
                  <c:v>1.069668E-8</c:v>
                </c:pt>
                <c:pt idx="6257">
                  <c:v>1.0699800000000001E-8</c:v>
                </c:pt>
                <c:pt idx="6258">
                  <c:v>1.0702930000000001E-8</c:v>
                </c:pt>
                <c:pt idx="6259">
                  <c:v>1.0706049999999999E-8</c:v>
                </c:pt>
                <c:pt idx="6260">
                  <c:v>1.070918E-8</c:v>
                </c:pt>
                <c:pt idx="6261">
                  <c:v>1.07123E-8</c:v>
                </c:pt>
                <c:pt idx="6262">
                  <c:v>1.071543E-8</c:v>
                </c:pt>
                <c:pt idx="6263">
                  <c:v>1.071855E-8</c:v>
                </c:pt>
                <c:pt idx="6264">
                  <c:v>1.0721680000000001E-8</c:v>
                </c:pt>
                <c:pt idx="6265">
                  <c:v>1.0724799999999999E-8</c:v>
                </c:pt>
                <c:pt idx="6266">
                  <c:v>1.0727929999999999E-8</c:v>
                </c:pt>
                <c:pt idx="6267">
                  <c:v>1.073105E-8</c:v>
                </c:pt>
                <c:pt idx="6268">
                  <c:v>1.073418E-8</c:v>
                </c:pt>
                <c:pt idx="6269">
                  <c:v>1.07373E-8</c:v>
                </c:pt>
                <c:pt idx="6270">
                  <c:v>1.074043E-8</c:v>
                </c:pt>
                <c:pt idx="6271">
                  <c:v>1.0743550000000001E-8</c:v>
                </c:pt>
                <c:pt idx="6272">
                  <c:v>1.0746680000000001E-8</c:v>
                </c:pt>
                <c:pt idx="6273">
                  <c:v>1.0749799999999999E-8</c:v>
                </c:pt>
                <c:pt idx="6274">
                  <c:v>1.075293E-8</c:v>
                </c:pt>
                <c:pt idx="6275">
                  <c:v>1.075605E-8</c:v>
                </c:pt>
                <c:pt idx="6276">
                  <c:v>1.075918E-8</c:v>
                </c:pt>
                <c:pt idx="6277">
                  <c:v>1.07623E-8</c:v>
                </c:pt>
                <c:pt idx="6278">
                  <c:v>1.0765430000000001E-8</c:v>
                </c:pt>
                <c:pt idx="6279">
                  <c:v>1.0768549999999999E-8</c:v>
                </c:pt>
                <c:pt idx="6280">
                  <c:v>1.0771679999999999E-8</c:v>
                </c:pt>
                <c:pt idx="6281">
                  <c:v>1.07748E-8</c:v>
                </c:pt>
                <c:pt idx="6282">
                  <c:v>1.077793E-8</c:v>
                </c:pt>
                <c:pt idx="6283">
                  <c:v>1.078105E-8</c:v>
                </c:pt>
                <c:pt idx="6284">
                  <c:v>1.078418E-8</c:v>
                </c:pt>
                <c:pt idx="6285">
                  <c:v>1.0787300000000001E-8</c:v>
                </c:pt>
                <c:pt idx="6286">
                  <c:v>1.0790430000000001E-8</c:v>
                </c:pt>
                <c:pt idx="6287">
                  <c:v>1.0793549999999999E-8</c:v>
                </c:pt>
                <c:pt idx="6288">
                  <c:v>1.079668E-8</c:v>
                </c:pt>
                <c:pt idx="6289">
                  <c:v>1.07998E-8</c:v>
                </c:pt>
                <c:pt idx="6290">
                  <c:v>1.080293E-8</c:v>
                </c:pt>
                <c:pt idx="6291">
                  <c:v>1.080605E-8</c:v>
                </c:pt>
                <c:pt idx="6292">
                  <c:v>1.0809180000000001E-8</c:v>
                </c:pt>
                <c:pt idx="6293">
                  <c:v>1.0812300000000001E-8</c:v>
                </c:pt>
                <c:pt idx="6294">
                  <c:v>1.0815429999999999E-8</c:v>
                </c:pt>
                <c:pt idx="6295">
                  <c:v>1.081855E-8</c:v>
                </c:pt>
                <c:pt idx="6296">
                  <c:v>1.082168E-8</c:v>
                </c:pt>
                <c:pt idx="6297">
                  <c:v>1.08248E-8</c:v>
                </c:pt>
                <c:pt idx="6298">
                  <c:v>1.082793E-8</c:v>
                </c:pt>
                <c:pt idx="6299">
                  <c:v>1.0831050000000001E-8</c:v>
                </c:pt>
                <c:pt idx="6300">
                  <c:v>1.0834180000000001E-8</c:v>
                </c:pt>
                <c:pt idx="6301">
                  <c:v>1.0837299999999999E-8</c:v>
                </c:pt>
                <c:pt idx="6302">
                  <c:v>1.084043E-8</c:v>
                </c:pt>
                <c:pt idx="6303">
                  <c:v>1.084355E-8</c:v>
                </c:pt>
                <c:pt idx="6304">
                  <c:v>1.084668E-8</c:v>
                </c:pt>
                <c:pt idx="6305">
                  <c:v>1.08498E-8</c:v>
                </c:pt>
                <c:pt idx="6306">
                  <c:v>1.085293E-8</c:v>
                </c:pt>
                <c:pt idx="6307">
                  <c:v>1.0856050000000001E-8</c:v>
                </c:pt>
                <c:pt idx="6308">
                  <c:v>1.0859179999999999E-8</c:v>
                </c:pt>
                <c:pt idx="6309">
                  <c:v>1.08623E-8</c:v>
                </c:pt>
                <c:pt idx="6310">
                  <c:v>1.086543E-8</c:v>
                </c:pt>
                <c:pt idx="6311">
                  <c:v>1.086855E-8</c:v>
                </c:pt>
                <c:pt idx="6312">
                  <c:v>1.087168E-8</c:v>
                </c:pt>
                <c:pt idx="6313">
                  <c:v>1.0874800000000001E-8</c:v>
                </c:pt>
                <c:pt idx="6314">
                  <c:v>1.0877930000000001E-8</c:v>
                </c:pt>
                <c:pt idx="6315">
                  <c:v>1.0881049999999999E-8</c:v>
                </c:pt>
                <c:pt idx="6316">
                  <c:v>1.088418E-8</c:v>
                </c:pt>
                <c:pt idx="6317">
                  <c:v>1.08873E-8</c:v>
                </c:pt>
                <c:pt idx="6318">
                  <c:v>1.089043E-8</c:v>
                </c:pt>
                <c:pt idx="6319">
                  <c:v>1.089355E-8</c:v>
                </c:pt>
                <c:pt idx="6320">
                  <c:v>1.089668E-8</c:v>
                </c:pt>
                <c:pt idx="6321">
                  <c:v>1.0899800000000001E-8</c:v>
                </c:pt>
                <c:pt idx="6322">
                  <c:v>1.0902929999999999E-8</c:v>
                </c:pt>
                <c:pt idx="6323">
                  <c:v>1.090605E-8</c:v>
                </c:pt>
                <c:pt idx="6324">
                  <c:v>1.090918E-8</c:v>
                </c:pt>
                <c:pt idx="6325">
                  <c:v>1.09123E-8</c:v>
                </c:pt>
                <c:pt idx="6326">
                  <c:v>1.091543E-8</c:v>
                </c:pt>
                <c:pt idx="6327">
                  <c:v>1.0918550000000001E-8</c:v>
                </c:pt>
                <c:pt idx="6328">
                  <c:v>1.0921680000000001E-8</c:v>
                </c:pt>
                <c:pt idx="6329">
                  <c:v>1.0924799999999999E-8</c:v>
                </c:pt>
                <c:pt idx="6330">
                  <c:v>1.092793E-8</c:v>
                </c:pt>
                <c:pt idx="6331">
                  <c:v>1.093105E-8</c:v>
                </c:pt>
                <c:pt idx="6332">
                  <c:v>1.093418E-8</c:v>
                </c:pt>
                <c:pt idx="6333">
                  <c:v>1.09373E-8</c:v>
                </c:pt>
                <c:pt idx="6334">
                  <c:v>1.094043E-8</c:v>
                </c:pt>
                <c:pt idx="6335">
                  <c:v>1.0943550000000001E-8</c:v>
                </c:pt>
                <c:pt idx="6336">
                  <c:v>1.0946679999999999E-8</c:v>
                </c:pt>
                <c:pt idx="6337">
                  <c:v>1.09498E-8</c:v>
                </c:pt>
                <c:pt idx="6338">
                  <c:v>1.095293E-8</c:v>
                </c:pt>
                <c:pt idx="6339">
                  <c:v>1.095605E-8</c:v>
                </c:pt>
                <c:pt idx="6340">
                  <c:v>1.095918E-8</c:v>
                </c:pt>
                <c:pt idx="6341">
                  <c:v>1.09623E-8</c:v>
                </c:pt>
                <c:pt idx="6342">
                  <c:v>1.0965430000000001E-8</c:v>
                </c:pt>
                <c:pt idx="6343">
                  <c:v>1.0968549999999999E-8</c:v>
                </c:pt>
                <c:pt idx="6344">
                  <c:v>1.0971679999999999E-8</c:v>
                </c:pt>
                <c:pt idx="6345">
                  <c:v>1.09748E-8</c:v>
                </c:pt>
                <c:pt idx="6346">
                  <c:v>1.097793E-8</c:v>
                </c:pt>
                <c:pt idx="6347">
                  <c:v>1.098105E-8</c:v>
                </c:pt>
                <c:pt idx="6348">
                  <c:v>1.098418E-8</c:v>
                </c:pt>
                <c:pt idx="6349">
                  <c:v>1.0987300000000001E-8</c:v>
                </c:pt>
                <c:pt idx="6350">
                  <c:v>1.0990429999999999E-8</c:v>
                </c:pt>
                <c:pt idx="6351">
                  <c:v>1.099355E-8</c:v>
                </c:pt>
                <c:pt idx="6352">
                  <c:v>1.099668E-8</c:v>
                </c:pt>
                <c:pt idx="6353">
                  <c:v>1.09998E-8</c:v>
                </c:pt>
                <c:pt idx="6354">
                  <c:v>1.100293E-8</c:v>
                </c:pt>
                <c:pt idx="6355">
                  <c:v>1.100605E-8</c:v>
                </c:pt>
                <c:pt idx="6356">
                  <c:v>1.1009180000000001E-8</c:v>
                </c:pt>
                <c:pt idx="6357">
                  <c:v>1.1012299999999999E-8</c:v>
                </c:pt>
                <c:pt idx="6358">
                  <c:v>1.1015429999999999E-8</c:v>
                </c:pt>
                <c:pt idx="6359">
                  <c:v>1.101855E-8</c:v>
                </c:pt>
                <c:pt idx="6360">
                  <c:v>1.102168E-8</c:v>
                </c:pt>
                <c:pt idx="6361">
                  <c:v>1.10248E-8</c:v>
                </c:pt>
                <c:pt idx="6362">
                  <c:v>1.102793E-8</c:v>
                </c:pt>
                <c:pt idx="6363">
                  <c:v>1.1031050000000001E-8</c:v>
                </c:pt>
                <c:pt idx="6364">
                  <c:v>1.1034179999999999E-8</c:v>
                </c:pt>
                <c:pt idx="6365">
                  <c:v>1.10373E-8</c:v>
                </c:pt>
                <c:pt idx="6366">
                  <c:v>1.104043E-8</c:v>
                </c:pt>
                <c:pt idx="6367">
                  <c:v>1.104355E-8</c:v>
                </c:pt>
                <c:pt idx="6368">
                  <c:v>1.104668E-8</c:v>
                </c:pt>
                <c:pt idx="6369">
                  <c:v>1.10498E-8</c:v>
                </c:pt>
                <c:pt idx="6370">
                  <c:v>1.1052930000000001E-8</c:v>
                </c:pt>
                <c:pt idx="6371">
                  <c:v>1.1056049999999999E-8</c:v>
                </c:pt>
                <c:pt idx="6372">
                  <c:v>1.1059179999999999E-8</c:v>
                </c:pt>
                <c:pt idx="6373">
                  <c:v>1.10623E-8</c:v>
                </c:pt>
                <c:pt idx="6374">
                  <c:v>1.106543E-8</c:v>
                </c:pt>
                <c:pt idx="6375">
                  <c:v>1.106855E-8</c:v>
                </c:pt>
                <c:pt idx="6376">
                  <c:v>1.107168E-8</c:v>
                </c:pt>
                <c:pt idx="6377">
                  <c:v>1.1074800000000001E-8</c:v>
                </c:pt>
                <c:pt idx="6378">
                  <c:v>1.1077929999999999E-8</c:v>
                </c:pt>
                <c:pt idx="6379">
                  <c:v>1.1081049999999999E-8</c:v>
                </c:pt>
                <c:pt idx="6380">
                  <c:v>1.108418E-8</c:v>
                </c:pt>
                <c:pt idx="6381">
                  <c:v>1.10873E-8</c:v>
                </c:pt>
                <c:pt idx="6382">
                  <c:v>1.109043E-8</c:v>
                </c:pt>
                <c:pt idx="6383">
                  <c:v>1.109355E-8</c:v>
                </c:pt>
                <c:pt idx="6384">
                  <c:v>1.1096680000000001E-8</c:v>
                </c:pt>
                <c:pt idx="6385">
                  <c:v>1.1099799999999999E-8</c:v>
                </c:pt>
                <c:pt idx="6386">
                  <c:v>1.1102929999999999E-8</c:v>
                </c:pt>
                <c:pt idx="6387">
                  <c:v>1.110605E-8</c:v>
                </c:pt>
                <c:pt idx="6388">
                  <c:v>1.110918E-8</c:v>
                </c:pt>
                <c:pt idx="6389">
                  <c:v>1.11123E-8</c:v>
                </c:pt>
                <c:pt idx="6390">
                  <c:v>1.111543E-8</c:v>
                </c:pt>
                <c:pt idx="6391">
                  <c:v>1.1118550000000001E-8</c:v>
                </c:pt>
                <c:pt idx="6392">
                  <c:v>1.1121679999999999E-8</c:v>
                </c:pt>
                <c:pt idx="6393">
                  <c:v>1.1124799999999999E-8</c:v>
                </c:pt>
                <c:pt idx="6394">
                  <c:v>1.112793E-8</c:v>
                </c:pt>
                <c:pt idx="6395">
                  <c:v>1.113105E-8</c:v>
                </c:pt>
                <c:pt idx="6396">
                  <c:v>1.113418E-8</c:v>
                </c:pt>
                <c:pt idx="6397">
                  <c:v>1.11373E-8</c:v>
                </c:pt>
                <c:pt idx="6398">
                  <c:v>1.1140430000000001E-8</c:v>
                </c:pt>
                <c:pt idx="6399">
                  <c:v>1.1143549999999999E-8</c:v>
                </c:pt>
                <c:pt idx="6400">
                  <c:v>1.1146679999999999E-8</c:v>
                </c:pt>
                <c:pt idx="6401">
                  <c:v>1.11498E-8</c:v>
                </c:pt>
                <c:pt idx="6402">
                  <c:v>1.115293E-8</c:v>
                </c:pt>
                <c:pt idx="6403">
                  <c:v>1.115605E-8</c:v>
                </c:pt>
                <c:pt idx="6404">
                  <c:v>1.115918E-8</c:v>
                </c:pt>
                <c:pt idx="6405">
                  <c:v>1.1162300000000001E-8</c:v>
                </c:pt>
                <c:pt idx="6406">
                  <c:v>1.1165430000000001E-8</c:v>
                </c:pt>
              </c:numCache>
            </c:numRef>
          </c:xVal>
          <c:yVal>
            <c:numRef>
              <c:f>Fe5500003!$B$1:$B$6407</c:f>
              <c:numCache>
                <c:formatCode>0.00E+00</c:formatCode>
                <c:ptCount val="6407"/>
                <c:pt idx="0">
                  <c:v>-5.7300000000000005E-4</c:v>
                </c:pt>
                <c:pt idx="1">
                  <c:v>-5.8299999999999997E-4</c:v>
                </c:pt>
                <c:pt idx="2">
                  <c:v>-5.8299999999999997E-4</c:v>
                </c:pt>
                <c:pt idx="3">
                  <c:v>-6.0499999999999996E-4</c:v>
                </c:pt>
                <c:pt idx="4">
                  <c:v>-5.9400000000000002E-4</c:v>
                </c:pt>
                <c:pt idx="5">
                  <c:v>-6.1499999999999999E-4</c:v>
                </c:pt>
                <c:pt idx="6">
                  <c:v>-6.2600000000000004E-4</c:v>
                </c:pt>
                <c:pt idx="7">
                  <c:v>-6.2600000000000004E-4</c:v>
                </c:pt>
                <c:pt idx="8">
                  <c:v>-6.2600000000000004E-4</c:v>
                </c:pt>
                <c:pt idx="9">
                  <c:v>-6.4700000000000001E-4</c:v>
                </c:pt>
                <c:pt idx="10">
                  <c:v>-6.69E-4</c:v>
                </c:pt>
                <c:pt idx="11">
                  <c:v>-6.7900000000000002E-4</c:v>
                </c:pt>
                <c:pt idx="12">
                  <c:v>-6.69E-4</c:v>
                </c:pt>
                <c:pt idx="13">
                  <c:v>-6.8999999999999997E-4</c:v>
                </c:pt>
                <c:pt idx="14">
                  <c:v>-6.7900000000000002E-4</c:v>
                </c:pt>
                <c:pt idx="15">
                  <c:v>-6.8999999999999997E-4</c:v>
                </c:pt>
                <c:pt idx="16">
                  <c:v>-6.8999999999999997E-4</c:v>
                </c:pt>
                <c:pt idx="17">
                  <c:v>-7.0100000000000002E-4</c:v>
                </c:pt>
                <c:pt idx="18">
                  <c:v>-7.3300000000000004E-4</c:v>
                </c:pt>
                <c:pt idx="19">
                  <c:v>-7.3300000000000004E-4</c:v>
                </c:pt>
                <c:pt idx="20">
                  <c:v>-7.2199999999999999E-4</c:v>
                </c:pt>
                <c:pt idx="21">
                  <c:v>-7.3300000000000004E-4</c:v>
                </c:pt>
                <c:pt idx="22">
                  <c:v>-7.4299999999999995E-4</c:v>
                </c:pt>
                <c:pt idx="23">
                  <c:v>-7.6499999999999995E-4</c:v>
                </c:pt>
                <c:pt idx="24">
                  <c:v>-7.6499999999999995E-4</c:v>
                </c:pt>
                <c:pt idx="25">
                  <c:v>-7.7499999999999997E-4</c:v>
                </c:pt>
                <c:pt idx="26">
                  <c:v>-7.7499999999999997E-4</c:v>
                </c:pt>
                <c:pt idx="27">
                  <c:v>-7.9699999999999997E-4</c:v>
                </c:pt>
                <c:pt idx="28">
                  <c:v>-7.9699999999999997E-4</c:v>
                </c:pt>
                <c:pt idx="29">
                  <c:v>-8.0699999999999999E-4</c:v>
                </c:pt>
                <c:pt idx="30">
                  <c:v>-8.0699999999999999E-4</c:v>
                </c:pt>
                <c:pt idx="31">
                  <c:v>-7.7499999999999997E-4</c:v>
                </c:pt>
                <c:pt idx="32">
                  <c:v>-7.8600000000000002E-4</c:v>
                </c:pt>
                <c:pt idx="33">
                  <c:v>-8.0699999999999999E-4</c:v>
                </c:pt>
                <c:pt idx="34">
                  <c:v>-7.9699999999999997E-4</c:v>
                </c:pt>
                <c:pt idx="35">
                  <c:v>-7.9699999999999997E-4</c:v>
                </c:pt>
                <c:pt idx="36">
                  <c:v>-7.9699999999999997E-4</c:v>
                </c:pt>
                <c:pt idx="37">
                  <c:v>-7.9699999999999997E-4</c:v>
                </c:pt>
                <c:pt idx="38">
                  <c:v>-7.8600000000000002E-4</c:v>
                </c:pt>
                <c:pt idx="39">
                  <c:v>-7.8600000000000002E-4</c:v>
                </c:pt>
                <c:pt idx="40">
                  <c:v>-7.8600000000000002E-4</c:v>
                </c:pt>
                <c:pt idx="41">
                  <c:v>-7.8600000000000002E-4</c:v>
                </c:pt>
                <c:pt idx="42">
                  <c:v>-7.8600000000000002E-4</c:v>
                </c:pt>
                <c:pt idx="43">
                  <c:v>-7.7499999999999997E-4</c:v>
                </c:pt>
                <c:pt idx="44">
                  <c:v>-7.7499999999999997E-4</c:v>
                </c:pt>
                <c:pt idx="45">
                  <c:v>-7.54E-4</c:v>
                </c:pt>
                <c:pt idx="46">
                  <c:v>-7.6499999999999995E-4</c:v>
                </c:pt>
                <c:pt idx="47">
                  <c:v>-7.3300000000000004E-4</c:v>
                </c:pt>
                <c:pt idx="48">
                  <c:v>-7.4299999999999995E-4</c:v>
                </c:pt>
                <c:pt idx="49">
                  <c:v>-7.2199999999999999E-4</c:v>
                </c:pt>
                <c:pt idx="50">
                  <c:v>-7.2199999999999999E-4</c:v>
                </c:pt>
                <c:pt idx="51">
                  <c:v>-7.1100000000000004E-4</c:v>
                </c:pt>
                <c:pt idx="52">
                  <c:v>-7.0100000000000002E-4</c:v>
                </c:pt>
                <c:pt idx="53">
                  <c:v>-6.7900000000000002E-4</c:v>
                </c:pt>
                <c:pt idx="54">
                  <c:v>-6.8999999999999997E-4</c:v>
                </c:pt>
                <c:pt idx="55">
                  <c:v>-6.69E-4</c:v>
                </c:pt>
                <c:pt idx="56">
                  <c:v>-6.69E-4</c:v>
                </c:pt>
                <c:pt idx="57">
                  <c:v>-6.69E-4</c:v>
                </c:pt>
                <c:pt idx="58">
                  <c:v>-6.5799999999999995E-4</c:v>
                </c:pt>
                <c:pt idx="59">
                  <c:v>-6.4700000000000001E-4</c:v>
                </c:pt>
                <c:pt idx="60">
                  <c:v>-6.4700000000000001E-4</c:v>
                </c:pt>
                <c:pt idx="61">
                  <c:v>-6.2600000000000004E-4</c:v>
                </c:pt>
                <c:pt idx="62">
                  <c:v>-6.2600000000000004E-4</c:v>
                </c:pt>
                <c:pt idx="63">
                  <c:v>-5.9400000000000002E-4</c:v>
                </c:pt>
                <c:pt idx="64">
                  <c:v>-5.8299999999999997E-4</c:v>
                </c:pt>
                <c:pt idx="65">
                  <c:v>-5.9400000000000002E-4</c:v>
                </c:pt>
                <c:pt idx="66">
                  <c:v>-5.8299999999999997E-4</c:v>
                </c:pt>
                <c:pt idx="67">
                  <c:v>-5.62E-4</c:v>
                </c:pt>
                <c:pt idx="68">
                  <c:v>-5.5099999999999995E-4</c:v>
                </c:pt>
                <c:pt idx="69">
                  <c:v>-5.5099999999999995E-4</c:v>
                </c:pt>
                <c:pt idx="70">
                  <c:v>-5.4100000000000003E-4</c:v>
                </c:pt>
                <c:pt idx="71">
                  <c:v>-5.2999999999999998E-4</c:v>
                </c:pt>
                <c:pt idx="72">
                  <c:v>-5.1900000000000004E-4</c:v>
                </c:pt>
                <c:pt idx="73">
                  <c:v>-5.1900000000000004E-4</c:v>
                </c:pt>
                <c:pt idx="74">
                  <c:v>-5.1900000000000004E-4</c:v>
                </c:pt>
                <c:pt idx="75">
                  <c:v>-5.0900000000000001E-4</c:v>
                </c:pt>
                <c:pt idx="76">
                  <c:v>-5.0900000000000001E-4</c:v>
                </c:pt>
                <c:pt idx="77">
                  <c:v>-4.8700000000000002E-4</c:v>
                </c:pt>
                <c:pt idx="78">
                  <c:v>-4.8700000000000002E-4</c:v>
                </c:pt>
                <c:pt idx="79">
                  <c:v>-4.66E-4</c:v>
                </c:pt>
                <c:pt idx="80">
                  <c:v>-4.4499999999999997E-4</c:v>
                </c:pt>
                <c:pt idx="81">
                  <c:v>-4.55E-4</c:v>
                </c:pt>
                <c:pt idx="82">
                  <c:v>-4.4499999999999997E-4</c:v>
                </c:pt>
                <c:pt idx="83">
                  <c:v>-4.3399999999999998E-4</c:v>
                </c:pt>
                <c:pt idx="84">
                  <c:v>-4.2299999999999998E-4</c:v>
                </c:pt>
                <c:pt idx="85">
                  <c:v>-4.1300000000000001E-4</c:v>
                </c:pt>
                <c:pt idx="86">
                  <c:v>-4.0200000000000001E-4</c:v>
                </c:pt>
                <c:pt idx="87">
                  <c:v>-3.8099999999999999E-4</c:v>
                </c:pt>
                <c:pt idx="88">
                  <c:v>-3.8099999999999999E-4</c:v>
                </c:pt>
                <c:pt idx="89">
                  <c:v>-3.59E-4</c:v>
                </c:pt>
                <c:pt idx="90">
                  <c:v>-3.4900000000000003E-4</c:v>
                </c:pt>
                <c:pt idx="91">
                  <c:v>-3.2699999999999998E-4</c:v>
                </c:pt>
                <c:pt idx="92">
                  <c:v>-3.2699999999999998E-4</c:v>
                </c:pt>
                <c:pt idx="93">
                  <c:v>-3.1599999999999998E-4</c:v>
                </c:pt>
                <c:pt idx="94">
                  <c:v>-3.0600000000000001E-4</c:v>
                </c:pt>
                <c:pt idx="95">
                  <c:v>-2.7399999999999999E-4</c:v>
                </c:pt>
                <c:pt idx="96">
                  <c:v>-2.52E-4</c:v>
                </c:pt>
                <c:pt idx="97">
                  <c:v>-2.52E-4</c:v>
                </c:pt>
                <c:pt idx="98">
                  <c:v>-2.31E-4</c:v>
                </c:pt>
                <c:pt idx="99">
                  <c:v>-2.1000000000000001E-4</c:v>
                </c:pt>
                <c:pt idx="100">
                  <c:v>-1.8799999999999999E-4</c:v>
                </c:pt>
                <c:pt idx="101">
                  <c:v>-1.9900000000000001E-4</c:v>
                </c:pt>
                <c:pt idx="102">
                  <c:v>-1.6699999999999999E-4</c:v>
                </c:pt>
                <c:pt idx="103">
                  <c:v>-1.6699999999999999E-4</c:v>
                </c:pt>
                <c:pt idx="104">
                  <c:v>-1.46E-4</c:v>
                </c:pt>
                <c:pt idx="105">
                  <c:v>-1.35E-4</c:v>
                </c:pt>
                <c:pt idx="106">
                  <c:v>-1.1400000000000001E-4</c:v>
                </c:pt>
                <c:pt idx="107">
                  <c:v>-1.03E-4</c:v>
                </c:pt>
                <c:pt idx="108">
                  <c:v>-9.2E-5</c:v>
                </c:pt>
                <c:pt idx="109">
                  <c:v>-6.0000000000000002E-5</c:v>
                </c:pt>
                <c:pt idx="110">
                  <c:v>-7.1000000000000005E-5</c:v>
                </c:pt>
                <c:pt idx="111">
                  <c:v>-5.0000000000000002E-5</c:v>
                </c:pt>
                <c:pt idx="112">
                  <c:v>-2.8E-5</c:v>
                </c:pt>
                <c:pt idx="113">
                  <c:v>-2.8E-5</c:v>
                </c:pt>
                <c:pt idx="114">
                  <c:v>-1.8E-5</c:v>
                </c:pt>
                <c:pt idx="115">
                  <c:v>1.4E-5</c:v>
                </c:pt>
                <c:pt idx="116">
                  <c:v>1.4E-5</c:v>
                </c:pt>
                <c:pt idx="117">
                  <c:v>1.4E-5</c:v>
                </c:pt>
                <c:pt idx="118">
                  <c:v>2.5000000000000001E-5</c:v>
                </c:pt>
                <c:pt idx="119">
                  <c:v>3.6000000000000001E-5</c:v>
                </c:pt>
                <c:pt idx="120">
                  <c:v>4.6E-5</c:v>
                </c:pt>
                <c:pt idx="121">
                  <c:v>4.6E-5</c:v>
                </c:pt>
                <c:pt idx="122">
                  <c:v>6.7999999999999999E-5</c:v>
                </c:pt>
                <c:pt idx="123">
                  <c:v>6.7999999999999999E-5</c:v>
                </c:pt>
                <c:pt idx="124">
                  <c:v>6.7999999999999999E-5</c:v>
                </c:pt>
                <c:pt idx="125">
                  <c:v>5.7000000000000003E-5</c:v>
                </c:pt>
                <c:pt idx="126">
                  <c:v>6.7999999999999999E-5</c:v>
                </c:pt>
                <c:pt idx="127">
                  <c:v>1E-4</c:v>
                </c:pt>
                <c:pt idx="128">
                  <c:v>1E-4</c:v>
                </c:pt>
                <c:pt idx="129">
                  <c:v>8.8999999999999995E-5</c:v>
                </c:pt>
                <c:pt idx="130">
                  <c:v>7.7999999999999999E-5</c:v>
                </c:pt>
                <c:pt idx="131">
                  <c:v>1E-4</c:v>
                </c:pt>
                <c:pt idx="132">
                  <c:v>1E-4</c:v>
                </c:pt>
                <c:pt idx="133">
                  <c:v>8.8999999999999995E-5</c:v>
                </c:pt>
                <c:pt idx="134">
                  <c:v>1E-4</c:v>
                </c:pt>
                <c:pt idx="135">
                  <c:v>8.8999999999999995E-5</c:v>
                </c:pt>
                <c:pt idx="136">
                  <c:v>1E-4</c:v>
                </c:pt>
                <c:pt idx="137">
                  <c:v>1.1E-4</c:v>
                </c:pt>
                <c:pt idx="138">
                  <c:v>1.1E-4</c:v>
                </c:pt>
                <c:pt idx="139">
                  <c:v>1.1E-4</c:v>
                </c:pt>
                <c:pt idx="140">
                  <c:v>1E-4</c:v>
                </c:pt>
                <c:pt idx="141">
                  <c:v>1.21E-4</c:v>
                </c:pt>
                <c:pt idx="142">
                  <c:v>1.1E-4</c:v>
                </c:pt>
                <c:pt idx="143">
                  <c:v>1.1E-4</c:v>
                </c:pt>
                <c:pt idx="144">
                  <c:v>1.21E-4</c:v>
                </c:pt>
                <c:pt idx="145">
                  <c:v>1.1E-4</c:v>
                </c:pt>
                <c:pt idx="146">
                  <c:v>1.21E-4</c:v>
                </c:pt>
                <c:pt idx="147">
                  <c:v>1.1E-4</c:v>
                </c:pt>
                <c:pt idx="148">
                  <c:v>1.21E-4</c:v>
                </c:pt>
                <c:pt idx="149">
                  <c:v>1.1E-4</c:v>
                </c:pt>
                <c:pt idx="150">
                  <c:v>1.1E-4</c:v>
                </c:pt>
                <c:pt idx="151">
                  <c:v>1.21E-4</c:v>
                </c:pt>
                <c:pt idx="152">
                  <c:v>1.1E-4</c:v>
                </c:pt>
                <c:pt idx="153">
                  <c:v>1.1E-4</c:v>
                </c:pt>
                <c:pt idx="154">
                  <c:v>1.3200000000000001E-4</c:v>
                </c:pt>
                <c:pt idx="155">
                  <c:v>1.1E-4</c:v>
                </c:pt>
                <c:pt idx="156">
                  <c:v>1.1E-4</c:v>
                </c:pt>
                <c:pt idx="157">
                  <c:v>1.1E-4</c:v>
                </c:pt>
                <c:pt idx="158">
                  <c:v>1.21E-4</c:v>
                </c:pt>
                <c:pt idx="159">
                  <c:v>1.21E-4</c:v>
                </c:pt>
                <c:pt idx="160">
                  <c:v>1.3200000000000001E-4</c:v>
                </c:pt>
                <c:pt idx="161">
                  <c:v>1.1E-4</c:v>
                </c:pt>
                <c:pt idx="162">
                  <c:v>1.3200000000000001E-4</c:v>
                </c:pt>
                <c:pt idx="163">
                  <c:v>1.21E-4</c:v>
                </c:pt>
                <c:pt idx="164">
                  <c:v>1.3200000000000001E-4</c:v>
                </c:pt>
                <c:pt idx="165">
                  <c:v>1.21E-4</c:v>
                </c:pt>
                <c:pt idx="166">
                  <c:v>1.21E-4</c:v>
                </c:pt>
                <c:pt idx="167">
                  <c:v>1.21E-4</c:v>
                </c:pt>
                <c:pt idx="168">
                  <c:v>1.21E-4</c:v>
                </c:pt>
                <c:pt idx="169">
                  <c:v>1.1E-4</c:v>
                </c:pt>
                <c:pt idx="170">
                  <c:v>1E-4</c:v>
                </c:pt>
                <c:pt idx="171">
                  <c:v>1E-4</c:v>
                </c:pt>
                <c:pt idx="172">
                  <c:v>1E-4</c:v>
                </c:pt>
                <c:pt idx="173">
                  <c:v>1E-4</c:v>
                </c:pt>
                <c:pt idx="174">
                  <c:v>1E-4</c:v>
                </c:pt>
                <c:pt idx="175">
                  <c:v>1E-4</c:v>
                </c:pt>
                <c:pt idx="176">
                  <c:v>1E-4</c:v>
                </c:pt>
                <c:pt idx="177">
                  <c:v>8.8999999999999995E-5</c:v>
                </c:pt>
                <c:pt idx="178">
                  <c:v>6.7999999999999999E-5</c:v>
                </c:pt>
                <c:pt idx="179">
                  <c:v>7.7999999999999999E-5</c:v>
                </c:pt>
                <c:pt idx="180">
                  <c:v>5.7000000000000003E-5</c:v>
                </c:pt>
                <c:pt idx="181">
                  <c:v>5.7000000000000003E-5</c:v>
                </c:pt>
                <c:pt idx="182">
                  <c:v>5.7000000000000003E-5</c:v>
                </c:pt>
                <c:pt idx="183">
                  <c:v>5.7000000000000003E-5</c:v>
                </c:pt>
                <c:pt idx="184">
                  <c:v>4.6E-5</c:v>
                </c:pt>
                <c:pt idx="185">
                  <c:v>2.5000000000000001E-5</c:v>
                </c:pt>
                <c:pt idx="186">
                  <c:v>3.6000000000000001E-5</c:v>
                </c:pt>
                <c:pt idx="187">
                  <c:v>1.4E-5</c:v>
                </c:pt>
                <c:pt idx="188">
                  <c:v>3.9999999999999998E-6</c:v>
                </c:pt>
                <c:pt idx="189">
                  <c:v>3.9999999999999998E-6</c:v>
                </c:pt>
                <c:pt idx="190">
                  <c:v>1.4E-5</c:v>
                </c:pt>
                <c:pt idx="191">
                  <c:v>3.9999999999999998E-6</c:v>
                </c:pt>
                <c:pt idx="192">
                  <c:v>-1.8E-5</c:v>
                </c:pt>
                <c:pt idx="193">
                  <c:v>-2.8E-5</c:v>
                </c:pt>
                <c:pt idx="194">
                  <c:v>-1.8E-5</c:v>
                </c:pt>
                <c:pt idx="195">
                  <c:v>-1.8E-5</c:v>
                </c:pt>
                <c:pt idx="196">
                  <c:v>-5.0000000000000002E-5</c:v>
                </c:pt>
                <c:pt idx="197">
                  <c:v>-6.0000000000000002E-5</c:v>
                </c:pt>
                <c:pt idx="198">
                  <c:v>-6.0000000000000002E-5</c:v>
                </c:pt>
                <c:pt idx="199">
                  <c:v>-6.0000000000000002E-5</c:v>
                </c:pt>
                <c:pt idx="200">
                  <c:v>-5.0000000000000002E-5</c:v>
                </c:pt>
                <c:pt idx="201">
                  <c:v>-7.1000000000000005E-5</c:v>
                </c:pt>
                <c:pt idx="202">
                  <c:v>-7.1000000000000005E-5</c:v>
                </c:pt>
                <c:pt idx="203">
                  <c:v>-7.1000000000000005E-5</c:v>
                </c:pt>
                <c:pt idx="204">
                  <c:v>-8.2000000000000001E-5</c:v>
                </c:pt>
                <c:pt idx="205">
                  <c:v>-9.2E-5</c:v>
                </c:pt>
                <c:pt idx="206">
                  <c:v>-8.2000000000000001E-5</c:v>
                </c:pt>
                <c:pt idx="207">
                  <c:v>-9.2E-5</c:v>
                </c:pt>
                <c:pt idx="208">
                  <c:v>-9.2E-5</c:v>
                </c:pt>
                <c:pt idx="209">
                  <c:v>-1.03E-4</c:v>
                </c:pt>
                <c:pt idx="210">
                  <c:v>-9.2E-5</c:v>
                </c:pt>
                <c:pt idx="211">
                  <c:v>-9.2E-5</c:v>
                </c:pt>
                <c:pt idx="212">
                  <c:v>-8.2000000000000001E-5</c:v>
                </c:pt>
                <c:pt idx="213">
                  <c:v>-7.1000000000000005E-5</c:v>
                </c:pt>
                <c:pt idx="214">
                  <c:v>-7.1000000000000005E-5</c:v>
                </c:pt>
                <c:pt idx="215">
                  <c:v>-9.2E-5</c:v>
                </c:pt>
                <c:pt idx="216">
                  <c:v>-8.2000000000000001E-5</c:v>
                </c:pt>
                <c:pt idx="217">
                  <c:v>-7.1000000000000005E-5</c:v>
                </c:pt>
                <c:pt idx="218">
                  <c:v>-7.1000000000000005E-5</c:v>
                </c:pt>
                <c:pt idx="219">
                  <c:v>-7.1000000000000005E-5</c:v>
                </c:pt>
                <c:pt idx="220">
                  <c:v>-5.0000000000000002E-5</c:v>
                </c:pt>
                <c:pt idx="221">
                  <c:v>-6.0000000000000002E-5</c:v>
                </c:pt>
                <c:pt idx="222">
                  <c:v>-3.8999999999999999E-5</c:v>
                </c:pt>
                <c:pt idx="223">
                  <c:v>-5.0000000000000002E-5</c:v>
                </c:pt>
                <c:pt idx="224">
                  <c:v>-5.0000000000000002E-5</c:v>
                </c:pt>
                <c:pt idx="225">
                  <c:v>-1.8E-5</c:v>
                </c:pt>
                <c:pt idx="226">
                  <c:v>-2.8E-5</c:v>
                </c:pt>
                <c:pt idx="227">
                  <c:v>-3.8999999999999999E-5</c:v>
                </c:pt>
                <c:pt idx="228">
                  <c:v>-6.9999999999999999E-6</c:v>
                </c:pt>
                <c:pt idx="229">
                  <c:v>-6.9999999999999999E-6</c:v>
                </c:pt>
                <c:pt idx="230">
                  <c:v>-6.9999999999999999E-6</c:v>
                </c:pt>
                <c:pt idx="231">
                  <c:v>-6.9999999999999999E-6</c:v>
                </c:pt>
                <c:pt idx="232">
                  <c:v>-6.9999999999999999E-6</c:v>
                </c:pt>
                <c:pt idx="233">
                  <c:v>3.9999999999999998E-6</c:v>
                </c:pt>
                <c:pt idx="234">
                  <c:v>2.5000000000000001E-5</c:v>
                </c:pt>
                <c:pt idx="235">
                  <c:v>1.4E-5</c:v>
                </c:pt>
                <c:pt idx="236">
                  <c:v>2.5000000000000001E-5</c:v>
                </c:pt>
                <c:pt idx="237">
                  <c:v>2.5000000000000001E-5</c:v>
                </c:pt>
                <c:pt idx="238">
                  <c:v>3.6000000000000001E-5</c:v>
                </c:pt>
                <c:pt idx="239">
                  <c:v>4.6E-5</c:v>
                </c:pt>
                <c:pt idx="240">
                  <c:v>3.6000000000000001E-5</c:v>
                </c:pt>
                <c:pt idx="241">
                  <c:v>5.7000000000000003E-5</c:v>
                </c:pt>
                <c:pt idx="242">
                  <c:v>4.6E-5</c:v>
                </c:pt>
                <c:pt idx="243">
                  <c:v>4.6E-5</c:v>
                </c:pt>
                <c:pt idx="244">
                  <c:v>5.7000000000000003E-5</c:v>
                </c:pt>
                <c:pt idx="245">
                  <c:v>5.7000000000000003E-5</c:v>
                </c:pt>
                <c:pt idx="246">
                  <c:v>6.7999999999999999E-5</c:v>
                </c:pt>
                <c:pt idx="247">
                  <c:v>5.7000000000000003E-5</c:v>
                </c:pt>
                <c:pt idx="248">
                  <c:v>6.7999999999999999E-5</c:v>
                </c:pt>
                <c:pt idx="249">
                  <c:v>7.7999999999999999E-5</c:v>
                </c:pt>
                <c:pt idx="250">
                  <c:v>1E-4</c:v>
                </c:pt>
                <c:pt idx="251">
                  <c:v>8.8999999999999995E-5</c:v>
                </c:pt>
                <c:pt idx="252">
                  <c:v>1E-4</c:v>
                </c:pt>
                <c:pt idx="253">
                  <c:v>1.1E-4</c:v>
                </c:pt>
                <c:pt idx="254">
                  <c:v>1.1E-4</c:v>
                </c:pt>
                <c:pt idx="255">
                  <c:v>1.21E-4</c:v>
                </c:pt>
                <c:pt idx="256">
                  <c:v>1.1E-4</c:v>
                </c:pt>
                <c:pt idx="257">
                  <c:v>1.4200000000000001E-4</c:v>
                </c:pt>
                <c:pt idx="258">
                  <c:v>1.5300000000000001E-4</c:v>
                </c:pt>
                <c:pt idx="259">
                  <c:v>1.4200000000000001E-4</c:v>
                </c:pt>
                <c:pt idx="260">
                  <c:v>1.64E-4</c:v>
                </c:pt>
                <c:pt idx="261">
                  <c:v>1.64E-4</c:v>
                </c:pt>
                <c:pt idx="262">
                  <c:v>1.74E-4</c:v>
                </c:pt>
                <c:pt idx="263">
                  <c:v>1.64E-4</c:v>
                </c:pt>
                <c:pt idx="264">
                  <c:v>1.85E-4</c:v>
                </c:pt>
                <c:pt idx="265">
                  <c:v>2.0599999999999999E-4</c:v>
                </c:pt>
                <c:pt idx="266">
                  <c:v>2.2800000000000001E-4</c:v>
                </c:pt>
                <c:pt idx="267">
                  <c:v>2.1699999999999999E-4</c:v>
                </c:pt>
                <c:pt idx="268">
                  <c:v>2.3800000000000001E-4</c:v>
                </c:pt>
                <c:pt idx="269">
                  <c:v>2.3800000000000001E-4</c:v>
                </c:pt>
                <c:pt idx="270">
                  <c:v>2.81E-4</c:v>
                </c:pt>
                <c:pt idx="271">
                  <c:v>2.81E-4</c:v>
                </c:pt>
                <c:pt idx="272">
                  <c:v>2.92E-4</c:v>
                </c:pt>
                <c:pt idx="273">
                  <c:v>3.0200000000000002E-4</c:v>
                </c:pt>
                <c:pt idx="274">
                  <c:v>3.1300000000000002E-4</c:v>
                </c:pt>
                <c:pt idx="275">
                  <c:v>3.2400000000000001E-4</c:v>
                </c:pt>
                <c:pt idx="276">
                  <c:v>3.3399999999999999E-4</c:v>
                </c:pt>
                <c:pt idx="277">
                  <c:v>3.6600000000000001E-4</c:v>
                </c:pt>
                <c:pt idx="278">
                  <c:v>3.77E-4</c:v>
                </c:pt>
                <c:pt idx="279">
                  <c:v>3.6600000000000001E-4</c:v>
                </c:pt>
                <c:pt idx="280">
                  <c:v>3.88E-4</c:v>
                </c:pt>
                <c:pt idx="281">
                  <c:v>3.9800000000000002E-4</c:v>
                </c:pt>
                <c:pt idx="282">
                  <c:v>4.2000000000000002E-4</c:v>
                </c:pt>
                <c:pt idx="283">
                  <c:v>4.2999999999999999E-4</c:v>
                </c:pt>
                <c:pt idx="284">
                  <c:v>4.2999999999999999E-4</c:v>
                </c:pt>
                <c:pt idx="285">
                  <c:v>4.4099999999999999E-4</c:v>
                </c:pt>
                <c:pt idx="286">
                  <c:v>4.6200000000000001E-4</c:v>
                </c:pt>
                <c:pt idx="287">
                  <c:v>4.6200000000000001E-4</c:v>
                </c:pt>
                <c:pt idx="288">
                  <c:v>4.84E-4</c:v>
                </c:pt>
                <c:pt idx="289">
                  <c:v>4.9399999999999997E-4</c:v>
                </c:pt>
                <c:pt idx="290">
                  <c:v>5.0500000000000002E-4</c:v>
                </c:pt>
                <c:pt idx="291">
                  <c:v>5.0500000000000002E-4</c:v>
                </c:pt>
                <c:pt idx="292">
                  <c:v>4.9399999999999997E-4</c:v>
                </c:pt>
                <c:pt idx="293">
                  <c:v>5.1599999999999997E-4</c:v>
                </c:pt>
                <c:pt idx="294">
                  <c:v>5.3700000000000004E-4</c:v>
                </c:pt>
                <c:pt idx="295">
                  <c:v>5.3700000000000004E-4</c:v>
                </c:pt>
                <c:pt idx="296">
                  <c:v>5.3700000000000004E-4</c:v>
                </c:pt>
                <c:pt idx="297">
                  <c:v>5.4799999999999998E-4</c:v>
                </c:pt>
                <c:pt idx="298">
                  <c:v>5.5800000000000001E-4</c:v>
                </c:pt>
                <c:pt idx="299">
                  <c:v>5.5800000000000001E-4</c:v>
                </c:pt>
                <c:pt idx="300">
                  <c:v>5.6899999999999995E-4</c:v>
                </c:pt>
                <c:pt idx="301">
                  <c:v>5.5800000000000001E-4</c:v>
                </c:pt>
                <c:pt idx="302">
                  <c:v>5.8E-4</c:v>
                </c:pt>
                <c:pt idx="303">
                  <c:v>5.6899999999999995E-4</c:v>
                </c:pt>
                <c:pt idx="304">
                  <c:v>5.6899999999999995E-4</c:v>
                </c:pt>
                <c:pt idx="305">
                  <c:v>5.8E-4</c:v>
                </c:pt>
                <c:pt idx="306">
                  <c:v>5.6899999999999995E-4</c:v>
                </c:pt>
                <c:pt idx="307">
                  <c:v>5.8E-4</c:v>
                </c:pt>
                <c:pt idx="308">
                  <c:v>5.9000000000000003E-4</c:v>
                </c:pt>
                <c:pt idx="309">
                  <c:v>5.9000000000000003E-4</c:v>
                </c:pt>
                <c:pt idx="310">
                  <c:v>6.0099999999999997E-4</c:v>
                </c:pt>
                <c:pt idx="311">
                  <c:v>5.9000000000000003E-4</c:v>
                </c:pt>
                <c:pt idx="312">
                  <c:v>5.9000000000000003E-4</c:v>
                </c:pt>
                <c:pt idx="313">
                  <c:v>5.9000000000000003E-4</c:v>
                </c:pt>
                <c:pt idx="314">
                  <c:v>6.0099999999999997E-4</c:v>
                </c:pt>
                <c:pt idx="315">
                  <c:v>5.9000000000000003E-4</c:v>
                </c:pt>
                <c:pt idx="316">
                  <c:v>5.9000000000000003E-4</c:v>
                </c:pt>
                <c:pt idx="317">
                  <c:v>6.0099999999999997E-4</c:v>
                </c:pt>
                <c:pt idx="318">
                  <c:v>6.2200000000000005E-4</c:v>
                </c:pt>
                <c:pt idx="319">
                  <c:v>6.1200000000000002E-4</c:v>
                </c:pt>
                <c:pt idx="320">
                  <c:v>6.1200000000000002E-4</c:v>
                </c:pt>
                <c:pt idx="321">
                  <c:v>6.3299999999999999E-4</c:v>
                </c:pt>
                <c:pt idx="322">
                  <c:v>6.1200000000000002E-4</c:v>
                </c:pt>
                <c:pt idx="323">
                  <c:v>6.1200000000000002E-4</c:v>
                </c:pt>
                <c:pt idx="324">
                  <c:v>6.2200000000000005E-4</c:v>
                </c:pt>
                <c:pt idx="325">
                  <c:v>6.3299999999999999E-4</c:v>
                </c:pt>
                <c:pt idx="326">
                  <c:v>6.2200000000000005E-4</c:v>
                </c:pt>
                <c:pt idx="327">
                  <c:v>6.2200000000000005E-4</c:v>
                </c:pt>
                <c:pt idx="328">
                  <c:v>6.3299999999999999E-4</c:v>
                </c:pt>
                <c:pt idx="329">
                  <c:v>6.3299999999999999E-4</c:v>
                </c:pt>
                <c:pt idx="330">
                  <c:v>6.4400000000000004E-4</c:v>
                </c:pt>
                <c:pt idx="331">
                  <c:v>6.4400000000000004E-4</c:v>
                </c:pt>
                <c:pt idx="332">
                  <c:v>6.5399999999999996E-4</c:v>
                </c:pt>
                <c:pt idx="333">
                  <c:v>6.4400000000000004E-4</c:v>
                </c:pt>
                <c:pt idx="334">
                  <c:v>6.5399999999999996E-4</c:v>
                </c:pt>
                <c:pt idx="335">
                  <c:v>6.5399999999999996E-4</c:v>
                </c:pt>
                <c:pt idx="336">
                  <c:v>6.5399999999999996E-4</c:v>
                </c:pt>
                <c:pt idx="337">
                  <c:v>6.5399999999999996E-4</c:v>
                </c:pt>
                <c:pt idx="338">
                  <c:v>6.7599999999999995E-4</c:v>
                </c:pt>
                <c:pt idx="339">
                  <c:v>6.4400000000000004E-4</c:v>
                </c:pt>
                <c:pt idx="340">
                  <c:v>6.6500000000000001E-4</c:v>
                </c:pt>
                <c:pt idx="341">
                  <c:v>6.6500000000000001E-4</c:v>
                </c:pt>
                <c:pt idx="342">
                  <c:v>6.5399999999999996E-4</c:v>
                </c:pt>
                <c:pt idx="343">
                  <c:v>6.5399999999999996E-4</c:v>
                </c:pt>
                <c:pt idx="344">
                  <c:v>6.5399999999999996E-4</c:v>
                </c:pt>
                <c:pt idx="345">
                  <c:v>6.5399999999999996E-4</c:v>
                </c:pt>
                <c:pt idx="346">
                  <c:v>6.6500000000000001E-4</c:v>
                </c:pt>
                <c:pt idx="347">
                  <c:v>6.4400000000000004E-4</c:v>
                </c:pt>
                <c:pt idx="348">
                  <c:v>6.4400000000000004E-4</c:v>
                </c:pt>
                <c:pt idx="349">
                  <c:v>6.4400000000000004E-4</c:v>
                </c:pt>
                <c:pt idx="350">
                  <c:v>6.5399999999999996E-4</c:v>
                </c:pt>
                <c:pt idx="351">
                  <c:v>6.3299999999999999E-4</c:v>
                </c:pt>
                <c:pt idx="352">
                  <c:v>6.2200000000000005E-4</c:v>
                </c:pt>
                <c:pt idx="353">
                  <c:v>6.3299999999999999E-4</c:v>
                </c:pt>
                <c:pt idx="354">
                  <c:v>6.2200000000000005E-4</c:v>
                </c:pt>
                <c:pt idx="355">
                  <c:v>6.2200000000000005E-4</c:v>
                </c:pt>
                <c:pt idx="356">
                  <c:v>6.2200000000000005E-4</c:v>
                </c:pt>
                <c:pt idx="357">
                  <c:v>6.2200000000000005E-4</c:v>
                </c:pt>
                <c:pt idx="358">
                  <c:v>5.9000000000000003E-4</c:v>
                </c:pt>
                <c:pt idx="359">
                  <c:v>6.0099999999999997E-4</c:v>
                </c:pt>
                <c:pt idx="360">
                  <c:v>5.8E-4</c:v>
                </c:pt>
                <c:pt idx="361">
                  <c:v>5.9000000000000003E-4</c:v>
                </c:pt>
                <c:pt idx="362">
                  <c:v>5.9000000000000003E-4</c:v>
                </c:pt>
                <c:pt idx="363">
                  <c:v>5.9000000000000003E-4</c:v>
                </c:pt>
                <c:pt idx="364">
                  <c:v>5.8E-4</c:v>
                </c:pt>
                <c:pt idx="365">
                  <c:v>5.4799999999999998E-4</c:v>
                </c:pt>
                <c:pt idx="366">
                  <c:v>5.5800000000000001E-4</c:v>
                </c:pt>
                <c:pt idx="367">
                  <c:v>5.5800000000000001E-4</c:v>
                </c:pt>
                <c:pt idx="368">
                  <c:v>5.4799999999999998E-4</c:v>
                </c:pt>
                <c:pt idx="369">
                  <c:v>5.4799999999999998E-4</c:v>
                </c:pt>
                <c:pt idx="370">
                  <c:v>5.4799999999999998E-4</c:v>
                </c:pt>
                <c:pt idx="371">
                  <c:v>5.3700000000000004E-4</c:v>
                </c:pt>
                <c:pt idx="372">
                  <c:v>5.2599999999999999E-4</c:v>
                </c:pt>
                <c:pt idx="373">
                  <c:v>5.2599999999999999E-4</c:v>
                </c:pt>
                <c:pt idx="374">
                  <c:v>5.0500000000000002E-4</c:v>
                </c:pt>
                <c:pt idx="375">
                  <c:v>5.1599999999999997E-4</c:v>
                </c:pt>
                <c:pt idx="376">
                  <c:v>4.9399999999999997E-4</c:v>
                </c:pt>
                <c:pt idx="377">
                  <c:v>5.1599999999999997E-4</c:v>
                </c:pt>
                <c:pt idx="378">
                  <c:v>5.1599999999999997E-4</c:v>
                </c:pt>
                <c:pt idx="379">
                  <c:v>5.1599999999999997E-4</c:v>
                </c:pt>
                <c:pt idx="380">
                  <c:v>5.0500000000000002E-4</c:v>
                </c:pt>
                <c:pt idx="381">
                  <c:v>5.0500000000000002E-4</c:v>
                </c:pt>
                <c:pt idx="382">
                  <c:v>5.1599999999999997E-4</c:v>
                </c:pt>
                <c:pt idx="383">
                  <c:v>4.9399999999999997E-4</c:v>
                </c:pt>
                <c:pt idx="384">
                  <c:v>5.0500000000000002E-4</c:v>
                </c:pt>
                <c:pt idx="385">
                  <c:v>4.9399999999999997E-4</c:v>
                </c:pt>
                <c:pt idx="386">
                  <c:v>5.1599999999999997E-4</c:v>
                </c:pt>
                <c:pt idx="387">
                  <c:v>5.1599999999999997E-4</c:v>
                </c:pt>
                <c:pt idx="388">
                  <c:v>5.0500000000000002E-4</c:v>
                </c:pt>
                <c:pt idx="389">
                  <c:v>5.1599999999999997E-4</c:v>
                </c:pt>
                <c:pt idx="390">
                  <c:v>5.1599999999999997E-4</c:v>
                </c:pt>
                <c:pt idx="391">
                  <c:v>5.0500000000000002E-4</c:v>
                </c:pt>
                <c:pt idx="392">
                  <c:v>5.0500000000000002E-4</c:v>
                </c:pt>
                <c:pt idx="393">
                  <c:v>5.2599999999999999E-4</c:v>
                </c:pt>
                <c:pt idx="394">
                  <c:v>5.1599999999999997E-4</c:v>
                </c:pt>
                <c:pt idx="395">
                  <c:v>5.3700000000000004E-4</c:v>
                </c:pt>
                <c:pt idx="396">
                  <c:v>5.2599999999999999E-4</c:v>
                </c:pt>
                <c:pt idx="397">
                  <c:v>5.2599999999999999E-4</c:v>
                </c:pt>
                <c:pt idx="398">
                  <c:v>5.2599999999999999E-4</c:v>
                </c:pt>
                <c:pt idx="399">
                  <c:v>5.3700000000000004E-4</c:v>
                </c:pt>
                <c:pt idx="400">
                  <c:v>5.3700000000000004E-4</c:v>
                </c:pt>
                <c:pt idx="401">
                  <c:v>5.2599999999999999E-4</c:v>
                </c:pt>
                <c:pt idx="402">
                  <c:v>5.3700000000000004E-4</c:v>
                </c:pt>
                <c:pt idx="403">
                  <c:v>5.2599999999999999E-4</c:v>
                </c:pt>
                <c:pt idx="404">
                  <c:v>5.3700000000000004E-4</c:v>
                </c:pt>
                <c:pt idx="405">
                  <c:v>5.2599999999999999E-4</c:v>
                </c:pt>
                <c:pt idx="406">
                  <c:v>5.4799999999999998E-4</c:v>
                </c:pt>
                <c:pt idx="407">
                  <c:v>5.3700000000000004E-4</c:v>
                </c:pt>
                <c:pt idx="408">
                  <c:v>5.4799999999999998E-4</c:v>
                </c:pt>
                <c:pt idx="409">
                  <c:v>5.4799999999999998E-4</c:v>
                </c:pt>
                <c:pt idx="410">
                  <c:v>5.3700000000000004E-4</c:v>
                </c:pt>
                <c:pt idx="411">
                  <c:v>5.3700000000000004E-4</c:v>
                </c:pt>
                <c:pt idx="412">
                  <c:v>5.2599999999999999E-4</c:v>
                </c:pt>
                <c:pt idx="413">
                  <c:v>5.4799999999999998E-4</c:v>
                </c:pt>
                <c:pt idx="414">
                  <c:v>5.1599999999999997E-4</c:v>
                </c:pt>
                <c:pt idx="415">
                  <c:v>5.3700000000000004E-4</c:v>
                </c:pt>
                <c:pt idx="416">
                  <c:v>5.3700000000000004E-4</c:v>
                </c:pt>
                <c:pt idx="417">
                  <c:v>5.3700000000000004E-4</c:v>
                </c:pt>
                <c:pt idx="418">
                  <c:v>5.4799999999999998E-4</c:v>
                </c:pt>
                <c:pt idx="419">
                  <c:v>5.3700000000000004E-4</c:v>
                </c:pt>
                <c:pt idx="420">
                  <c:v>5.3700000000000004E-4</c:v>
                </c:pt>
                <c:pt idx="421">
                  <c:v>5.2599999999999999E-4</c:v>
                </c:pt>
                <c:pt idx="422">
                  <c:v>5.4799999999999998E-4</c:v>
                </c:pt>
                <c:pt idx="423">
                  <c:v>5.2599999999999999E-4</c:v>
                </c:pt>
                <c:pt idx="424">
                  <c:v>5.3700000000000004E-4</c:v>
                </c:pt>
                <c:pt idx="425">
                  <c:v>5.4799999999999998E-4</c:v>
                </c:pt>
                <c:pt idx="426">
                  <c:v>5.4799999999999998E-4</c:v>
                </c:pt>
                <c:pt idx="427">
                  <c:v>5.3700000000000004E-4</c:v>
                </c:pt>
                <c:pt idx="428">
                  <c:v>5.2599999999999999E-4</c:v>
                </c:pt>
                <c:pt idx="429">
                  <c:v>5.3700000000000004E-4</c:v>
                </c:pt>
                <c:pt idx="430">
                  <c:v>5.2599999999999999E-4</c:v>
                </c:pt>
                <c:pt idx="431">
                  <c:v>5.5800000000000001E-4</c:v>
                </c:pt>
                <c:pt idx="432">
                  <c:v>5.4799999999999998E-4</c:v>
                </c:pt>
                <c:pt idx="433">
                  <c:v>5.5800000000000001E-4</c:v>
                </c:pt>
                <c:pt idx="434">
                  <c:v>5.5800000000000001E-4</c:v>
                </c:pt>
                <c:pt idx="435">
                  <c:v>5.5800000000000001E-4</c:v>
                </c:pt>
                <c:pt idx="436">
                  <c:v>5.5800000000000001E-4</c:v>
                </c:pt>
                <c:pt idx="437">
                  <c:v>5.5800000000000001E-4</c:v>
                </c:pt>
                <c:pt idx="438">
                  <c:v>5.9000000000000003E-4</c:v>
                </c:pt>
                <c:pt idx="439">
                  <c:v>5.6899999999999995E-4</c:v>
                </c:pt>
                <c:pt idx="440">
                  <c:v>5.6899999999999995E-4</c:v>
                </c:pt>
                <c:pt idx="441">
                  <c:v>5.9000000000000003E-4</c:v>
                </c:pt>
                <c:pt idx="442">
                  <c:v>5.9000000000000003E-4</c:v>
                </c:pt>
                <c:pt idx="443">
                  <c:v>6.0099999999999997E-4</c:v>
                </c:pt>
                <c:pt idx="444">
                  <c:v>6.0099999999999997E-4</c:v>
                </c:pt>
                <c:pt idx="445">
                  <c:v>6.0099999999999997E-4</c:v>
                </c:pt>
                <c:pt idx="446">
                  <c:v>6.1200000000000002E-4</c:v>
                </c:pt>
                <c:pt idx="447">
                  <c:v>6.2200000000000005E-4</c:v>
                </c:pt>
                <c:pt idx="448">
                  <c:v>6.3299999999999999E-4</c:v>
                </c:pt>
                <c:pt idx="449">
                  <c:v>6.2200000000000005E-4</c:v>
                </c:pt>
                <c:pt idx="450">
                  <c:v>6.5399999999999996E-4</c:v>
                </c:pt>
                <c:pt idx="451">
                  <c:v>6.5399999999999996E-4</c:v>
                </c:pt>
                <c:pt idx="452">
                  <c:v>6.4400000000000004E-4</c:v>
                </c:pt>
                <c:pt idx="453">
                  <c:v>6.5399999999999996E-4</c:v>
                </c:pt>
                <c:pt idx="454">
                  <c:v>6.5399999999999996E-4</c:v>
                </c:pt>
                <c:pt idx="455">
                  <c:v>6.4400000000000004E-4</c:v>
                </c:pt>
                <c:pt idx="456">
                  <c:v>6.6500000000000001E-4</c:v>
                </c:pt>
                <c:pt idx="457">
                  <c:v>6.6500000000000001E-4</c:v>
                </c:pt>
                <c:pt idx="458">
                  <c:v>6.7599999999999995E-4</c:v>
                </c:pt>
                <c:pt idx="459">
                  <c:v>6.7599999999999995E-4</c:v>
                </c:pt>
                <c:pt idx="460">
                  <c:v>6.7599999999999995E-4</c:v>
                </c:pt>
                <c:pt idx="461">
                  <c:v>6.6500000000000001E-4</c:v>
                </c:pt>
                <c:pt idx="462">
                  <c:v>6.5399999999999996E-4</c:v>
                </c:pt>
                <c:pt idx="463">
                  <c:v>6.6500000000000001E-4</c:v>
                </c:pt>
                <c:pt idx="464">
                  <c:v>6.6500000000000001E-4</c:v>
                </c:pt>
                <c:pt idx="465">
                  <c:v>6.6500000000000001E-4</c:v>
                </c:pt>
                <c:pt idx="466">
                  <c:v>6.5399999999999996E-4</c:v>
                </c:pt>
                <c:pt idx="467">
                  <c:v>6.8599999999999998E-4</c:v>
                </c:pt>
                <c:pt idx="468">
                  <c:v>6.5399999999999996E-4</c:v>
                </c:pt>
                <c:pt idx="469">
                  <c:v>6.6500000000000001E-4</c:v>
                </c:pt>
                <c:pt idx="470">
                  <c:v>6.6500000000000001E-4</c:v>
                </c:pt>
                <c:pt idx="471">
                  <c:v>6.5399999999999996E-4</c:v>
                </c:pt>
                <c:pt idx="472">
                  <c:v>6.4400000000000004E-4</c:v>
                </c:pt>
                <c:pt idx="473">
                  <c:v>6.4400000000000004E-4</c:v>
                </c:pt>
                <c:pt idx="474">
                  <c:v>6.3299999999999999E-4</c:v>
                </c:pt>
                <c:pt idx="475">
                  <c:v>6.3299999999999999E-4</c:v>
                </c:pt>
                <c:pt idx="476">
                  <c:v>6.1200000000000002E-4</c:v>
                </c:pt>
                <c:pt idx="477">
                  <c:v>6.0099999999999997E-4</c:v>
                </c:pt>
                <c:pt idx="478">
                  <c:v>6.1200000000000002E-4</c:v>
                </c:pt>
                <c:pt idx="479">
                  <c:v>6.1200000000000002E-4</c:v>
                </c:pt>
                <c:pt idx="480">
                  <c:v>6.0099999999999997E-4</c:v>
                </c:pt>
                <c:pt idx="481">
                  <c:v>6.0099999999999997E-4</c:v>
                </c:pt>
                <c:pt idx="482">
                  <c:v>5.6899999999999995E-4</c:v>
                </c:pt>
                <c:pt idx="483">
                  <c:v>5.9000000000000003E-4</c:v>
                </c:pt>
                <c:pt idx="484">
                  <c:v>5.6899999999999995E-4</c:v>
                </c:pt>
                <c:pt idx="485">
                  <c:v>5.4799999999999998E-4</c:v>
                </c:pt>
                <c:pt idx="486">
                  <c:v>5.8E-4</c:v>
                </c:pt>
                <c:pt idx="487">
                  <c:v>5.4799999999999998E-4</c:v>
                </c:pt>
                <c:pt idx="488">
                  <c:v>5.5800000000000001E-4</c:v>
                </c:pt>
                <c:pt idx="489">
                  <c:v>5.4799999999999998E-4</c:v>
                </c:pt>
                <c:pt idx="490">
                  <c:v>5.3700000000000004E-4</c:v>
                </c:pt>
                <c:pt idx="491">
                  <c:v>5.2599999999999999E-4</c:v>
                </c:pt>
                <c:pt idx="492">
                  <c:v>5.1599999999999997E-4</c:v>
                </c:pt>
                <c:pt idx="493">
                  <c:v>5.1599999999999997E-4</c:v>
                </c:pt>
                <c:pt idx="494">
                  <c:v>5.1599999999999997E-4</c:v>
                </c:pt>
                <c:pt idx="495">
                  <c:v>5.2599999999999999E-4</c:v>
                </c:pt>
                <c:pt idx="496">
                  <c:v>5.0500000000000002E-4</c:v>
                </c:pt>
                <c:pt idx="497">
                  <c:v>5.0500000000000002E-4</c:v>
                </c:pt>
                <c:pt idx="498">
                  <c:v>4.9399999999999997E-4</c:v>
                </c:pt>
                <c:pt idx="499">
                  <c:v>4.84E-4</c:v>
                </c:pt>
                <c:pt idx="500">
                  <c:v>4.9399999999999997E-4</c:v>
                </c:pt>
                <c:pt idx="501">
                  <c:v>4.84E-4</c:v>
                </c:pt>
                <c:pt idx="502">
                  <c:v>4.84E-4</c:v>
                </c:pt>
                <c:pt idx="503">
                  <c:v>4.73E-4</c:v>
                </c:pt>
                <c:pt idx="504">
                  <c:v>4.73E-4</c:v>
                </c:pt>
                <c:pt idx="505">
                  <c:v>4.6200000000000001E-4</c:v>
                </c:pt>
                <c:pt idx="506">
                  <c:v>4.73E-4</c:v>
                </c:pt>
                <c:pt idx="507">
                  <c:v>4.6200000000000001E-4</c:v>
                </c:pt>
                <c:pt idx="508">
                  <c:v>4.4099999999999999E-4</c:v>
                </c:pt>
                <c:pt idx="509">
                  <c:v>4.2999999999999999E-4</c:v>
                </c:pt>
                <c:pt idx="510">
                  <c:v>4.4099999999999999E-4</c:v>
                </c:pt>
                <c:pt idx="511">
                  <c:v>4.2999999999999999E-4</c:v>
                </c:pt>
                <c:pt idx="512">
                  <c:v>4.2000000000000002E-4</c:v>
                </c:pt>
                <c:pt idx="513">
                  <c:v>4.2000000000000002E-4</c:v>
                </c:pt>
                <c:pt idx="514">
                  <c:v>3.9800000000000002E-4</c:v>
                </c:pt>
                <c:pt idx="515">
                  <c:v>3.9800000000000002E-4</c:v>
                </c:pt>
                <c:pt idx="516">
                  <c:v>3.77E-4</c:v>
                </c:pt>
                <c:pt idx="517">
                  <c:v>3.6600000000000001E-4</c:v>
                </c:pt>
                <c:pt idx="518">
                  <c:v>3.6600000000000001E-4</c:v>
                </c:pt>
                <c:pt idx="519">
                  <c:v>3.4499999999999998E-4</c:v>
                </c:pt>
                <c:pt idx="520">
                  <c:v>3.4499999999999998E-4</c:v>
                </c:pt>
                <c:pt idx="521">
                  <c:v>3.3399999999999999E-4</c:v>
                </c:pt>
                <c:pt idx="522">
                  <c:v>3.2400000000000001E-4</c:v>
                </c:pt>
                <c:pt idx="523">
                  <c:v>3.2400000000000001E-4</c:v>
                </c:pt>
                <c:pt idx="524">
                  <c:v>2.92E-4</c:v>
                </c:pt>
                <c:pt idx="525">
                  <c:v>2.81E-4</c:v>
                </c:pt>
                <c:pt idx="526">
                  <c:v>2.7E-4</c:v>
                </c:pt>
                <c:pt idx="527">
                  <c:v>2.5999999999999998E-4</c:v>
                </c:pt>
                <c:pt idx="528">
                  <c:v>2.4899999999999998E-4</c:v>
                </c:pt>
                <c:pt idx="529">
                  <c:v>2.2800000000000001E-4</c:v>
                </c:pt>
                <c:pt idx="530">
                  <c:v>2.2800000000000001E-4</c:v>
                </c:pt>
                <c:pt idx="531">
                  <c:v>1.9599999999999999E-4</c:v>
                </c:pt>
                <c:pt idx="532">
                  <c:v>1.9599999999999999E-4</c:v>
                </c:pt>
                <c:pt idx="533">
                  <c:v>1.64E-4</c:v>
                </c:pt>
                <c:pt idx="534">
                  <c:v>1.74E-4</c:v>
                </c:pt>
                <c:pt idx="535">
                  <c:v>1.4200000000000001E-4</c:v>
                </c:pt>
                <c:pt idx="536">
                  <c:v>1.4200000000000001E-4</c:v>
                </c:pt>
                <c:pt idx="537">
                  <c:v>1.21E-4</c:v>
                </c:pt>
                <c:pt idx="538">
                  <c:v>1.21E-4</c:v>
                </c:pt>
                <c:pt idx="539">
                  <c:v>1.1E-4</c:v>
                </c:pt>
                <c:pt idx="540">
                  <c:v>7.7999999999999999E-5</c:v>
                </c:pt>
                <c:pt idx="541">
                  <c:v>7.7999999999999999E-5</c:v>
                </c:pt>
                <c:pt idx="542">
                  <c:v>6.7999999999999999E-5</c:v>
                </c:pt>
                <c:pt idx="543">
                  <c:v>4.6E-5</c:v>
                </c:pt>
                <c:pt idx="544">
                  <c:v>4.6E-5</c:v>
                </c:pt>
                <c:pt idx="545">
                  <c:v>3.6000000000000001E-5</c:v>
                </c:pt>
                <c:pt idx="546">
                  <c:v>3.6000000000000001E-5</c:v>
                </c:pt>
                <c:pt idx="547">
                  <c:v>1.4E-5</c:v>
                </c:pt>
                <c:pt idx="548">
                  <c:v>1.4E-5</c:v>
                </c:pt>
                <c:pt idx="549">
                  <c:v>3.9999999999999998E-6</c:v>
                </c:pt>
                <c:pt idx="550">
                  <c:v>3.9999999999999998E-6</c:v>
                </c:pt>
                <c:pt idx="551">
                  <c:v>-6.9999999999999999E-6</c:v>
                </c:pt>
                <c:pt idx="552">
                  <c:v>3.9999999999999998E-6</c:v>
                </c:pt>
                <c:pt idx="553">
                  <c:v>-2.8E-5</c:v>
                </c:pt>
                <c:pt idx="554">
                  <c:v>-1.8E-5</c:v>
                </c:pt>
                <c:pt idx="555">
                  <c:v>-2.8E-5</c:v>
                </c:pt>
                <c:pt idx="556">
                  <c:v>-1.8E-5</c:v>
                </c:pt>
                <c:pt idx="557">
                  <c:v>-3.8999999999999999E-5</c:v>
                </c:pt>
                <c:pt idx="558">
                  <c:v>-3.8999999999999999E-5</c:v>
                </c:pt>
                <c:pt idx="559">
                  <c:v>-2.8E-5</c:v>
                </c:pt>
                <c:pt idx="560">
                  <c:v>-6.0000000000000002E-5</c:v>
                </c:pt>
                <c:pt idx="561">
                  <c:v>-3.8999999999999999E-5</c:v>
                </c:pt>
                <c:pt idx="562">
                  <c:v>-5.0000000000000002E-5</c:v>
                </c:pt>
                <c:pt idx="563">
                  <c:v>-3.8999999999999999E-5</c:v>
                </c:pt>
                <c:pt idx="564">
                  <c:v>-3.8999999999999999E-5</c:v>
                </c:pt>
                <c:pt idx="565">
                  <c:v>-5.0000000000000002E-5</c:v>
                </c:pt>
                <c:pt idx="566">
                  <c:v>-5.0000000000000002E-5</c:v>
                </c:pt>
                <c:pt idx="567">
                  <c:v>-6.0000000000000002E-5</c:v>
                </c:pt>
                <c:pt idx="568">
                  <c:v>-6.0000000000000002E-5</c:v>
                </c:pt>
                <c:pt idx="569">
                  <c:v>-5.0000000000000002E-5</c:v>
                </c:pt>
                <c:pt idx="570">
                  <c:v>-5.0000000000000002E-5</c:v>
                </c:pt>
                <c:pt idx="571">
                  <c:v>-6.0000000000000002E-5</c:v>
                </c:pt>
                <c:pt idx="572">
                  <c:v>-3.8999999999999999E-5</c:v>
                </c:pt>
                <c:pt idx="573">
                  <c:v>-5.0000000000000002E-5</c:v>
                </c:pt>
                <c:pt idx="574">
                  <c:v>-5.0000000000000002E-5</c:v>
                </c:pt>
                <c:pt idx="575">
                  <c:v>-7.1000000000000005E-5</c:v>
                </c:pt>
                <c:pt idx="576">
                  <c:v>-7.1000000000000005E-5</c:v>
                </c:pt>
                <c:pt idx="577">
                  <c:v>-7.1000000000000005E-5</c:v>
                </c:pt>
                <c:pt idx="578">
                  <c:v>-7.1000000000000005E-5</c:v>
                </c:pt>
                <c:pt idx="579">
                  <c:v>-7.1000000000000005E-5</c:v>
                </c:pt>
                <c:pt idx="580">
                  <c:v>-7.1000000000000005E-5</c:v>
                </c:pt>
                <c:pt idx="581">
                  <c:v>-6.0000000000000002E-5</c:v>
                </c:pt>
                <c:pt idx="582">
                  <c:v>-7.1000000000000005E-5</c:v>
                </c:pt>
                <c:pt idx="583">
                  <c:v>-6.0000000000000002E-5</c:v>
                </c:pt>
                <c:pt idx="584">
                  <c:v>-8.2000000000000001E-5</c:v>
                </c:pt>
                <c:pt idx="585">
                  <c:v>-7.1000000000000005E-5</c:v>
                </c:pt>
                <c:pt idx="586">
                  <c:v>-6.0000000000000002E-5</c:v>
                </c:pt>
                <c:pt idx="587">
                  <c:v>-7.1000000000000005E-5</c:v>
                </c:pt>
                <c:pt idx="588">
                  <c:v>-7.1000000000000005E-5</c:v>
                </c:pt>
                <c:pt idx="589">
                  <c:v>-6.0000000000000002E-5</c:v>
                </c:pt>
                <c:pt idx="590">
                  <c:v>-6.0000000000000002E-5</c:v>
                </c:pt>
                <c:pt idx="591">
                  <c:v>-7.1000000000000005E-5</c:v>
                </c:pt>
                <c:pt idx="592">
                  <c:v>-7.1000000000000005E-5</c:v>
                </c:pt>
                <c:pt idx="593">
                  <c:v>-8.2000000000000001E-5</c:v>
                </c:pt>
                <c:pt idx="594">
                  <c:v>-6.0000000000000002E-5</c:v>
                </c:pt>
                <c:pt idx="595">
                  <c:v>-7.1000000000000005E-5</c:v>
                </c:pt>
                <c:pt idx="596">
                  <c:v>-3.8999999999999999E-5</c:v>
                </c:pt>
                <c:pt idx="597">
                  <c:v>-6.0000000000000002E-5</c:v>
                </c:pt>
                <c:pt idx="598">
                  <c:v>-5.0000000000000002E-5</c:v>
                </c:pt>
                <c:pt idx="599">
                  <c:v>-3.8999999999999999E-5</c:v>
                </c:pt>
                <c:pt idx="600">
                  <c:v>-3.8999999999999999E-5</c:v>
                </c:pt>
                <c:pt idx="601">
                  <c:v>-1.8E-5</c:v>
                </c:pt>
                <c:pt idx="602">
                  <c:v>-6.9999999999999999E-6</c:v>
                </c:pt>
                <c:pt idx="603">
                  <c:v>-6.9999999999999999E-6</c:v>
                </c:pt>
                <c:pt idx="604">
                  <c:v>3.9999999999999998E-6</c:v>
                </c:pt>
                <c:pt idx="605">
                  <c:v>3.9999999999999998E-6</c:v>
                </c:pt>
                <c:pt idx="606">
                  <c:v>2.5000000000000001E-5</c:v>
                </c:pt>
                <c:pt idx="607">
                  <c:v>1.4E-5</c:v>
                </c:pt>
                <c:pt idx="608">
                  <c:v>2.5000000000000001E-5</c:v>
                </c:pt>
                <c:pt idx="609">
                  <c:v>3.6000000000000001E-5</c:v>
                </c:pt>
                <c:pt idx="610">
                  <c:v>4.6E-5</c:v>
                </c:pt>
                <c:pt idx="611">
                  <c:v>5.7000000000000003E-5</c:v>
                </c:pt>
                <c:pt idx="612">
                  <c:v>1E-4</c:v>
                </c:pt>
                <c:pt idx="613">
                  <c:v>8.8999999999999995E-5</c:v>
                </c:pt>
                <c:pt idx="614">
                  <c:v>1.1E-4</c:v>
                </c:pt>
                <c:pt idx="615">
                  <c:v>1.1E-4</c:v>
                </c:pt>
                <c:pt idx="616">
                  <c:v>1.21E-4</c:v>
                </c:pt>
                <c:pt idx="617">
                  <c:v>1.4200000000000001E-4</c:v>
                </c:pt>
                <c:pt idx="618">
                  <c:v>1.4200000000000001E-4</c:v>
                </c:pt>
                <c:pt idx="619">
                  <c:v>1.64E-4</c:v>
                </c:pt>
                <c:pt idx="620">
                  <c:v>1.85E-4</c:v>
                </c:pt>
                <c:pt idx="621">
                  <c:v>1.9599999999999999E-4</c:v>
                </c:pt>
                <c:pt idx="622">
                  <c:v>2.0599999999999999E-4</c:v>
                </c:pt>
                <c:pt idx="623">
                  <c:v>2.1699999999999999E-4</c:v>
                </c:pt>
                <c:pt idx="624">
                  <c:v>2.2800000000000001E-4</c:v>
                </c:pt>
                <c:pt idx="625">
                  <c:v>2.3800000000000001E-4</c:v>
                </c:pt>
                <c:pt idx="626">
                  <c:v>2.7E-4</c:v>
                </c:pt>
                <c:pt idx="627">
                  <c:v>2.81E-4</c:v>
                </c:pt>
                <c:pt idx="628">
                  <c:v>2.92E-4</c:v>
                </c:pt>
                <c:pt idx="629">
                  <c:v>3.1300000000000002E-4</c:v>
                </c:pt>
                <c:pt idx="630">
                  <c:v>3.0200000000000002E-4</c:v>
                </c:pt>
                <c:pt idx="631">
                  <c:v>3.2400000000000001E-4</c:v>
                </c:pt>
                <c:pt idx="632">
                  <c:v>3.2400000000000001E-4</c:v>
                </c:pt>
                <c:pt idx="633">
                  <c:v>3.6600000000000001E-4</c:v>
                </c:pt>
                <c:pt idx="634">
                  <c:v>3.5599999999999998E-4</c:v>
                </c:pt>
                <c:pt idx="635">
                  <c:v>3.77E-4</c:v>
                </c:pt>
                <c:pt idx="636">
                  <c:v>3.88E-4</c:v>
                </c:pt>
                <c:pt idx="637">
                  <c:v>4.0900000000000002E-4</c:v>
                </c:pt>
                <c:pt idx="638">
                  <c:v>4.2000000000000002E-4</c:v>
                </c:pt>
                <c:pt idx="639">
                  <c:v>4.2000000000000002E-4</c:v>
                </c:pt>
                <c:pt idx="640">
                  <c:v>4.2999999999999999E-4</c:v>
                </c:pt>
                <c:pt idx="641">
                  <c:v>4.2000000000000002E-4</c:v>
                </c:pt>
                <c:pt idx="642">
                  <c:v>4.2999999999999999E-4</c:v>
                </c:pt>
                <c:pt idx="643">
                  <c:v>4.5199999999999998E-4</c:v>
                </c:pt>
                <c:pt idx="644">
                  <c:v>4.6200000000000001E-4</c:v>
                </c:pt>
                <c:pt idx="645">
                  <c:v>4.84E-4</c:v>
                </c:pt>
                <c:pt idx="646">
                  <c:v>4.73E-4</c:v>
                </c:pt>
                <c:pt idx="647">
                  <c:v>4.73E-4</c:v>
                </c:pt>
                <c:pt idx="648">
                  <c:v>4.9399999999999997E-4</c:v>
                </c:pt>
                <c:pt idx="649">
                  <c:v>5.0500000000000002E-4</c:v>
                </c:pt>
                <c:pt idx="650">
                  <c:v>5.1599999999999997E-4</c:v>
                </c:pt>
                <c:pt idx="651">
                  <c:v>5.2599999999999999E-4</c:v>
                </c:pt>
                <c:pt idx="652">
                  <c:v>5.2599999999999999E-4</c:v>
                </c:pt>
                <c:pt idx="653">
                  <c:v>5.5800000000000001E-4</c:v>
                </c:pt>
                <c:pt idx="654">
                  <c:v>5.3700000000000004E-4</c:v>
                </c:pt>
                <c:pt idx="655">
                  <c:v>5.5800000000000001E-4</c:v>
                </c:pt>
                <c:pt idx="656">
                  <c:v>5.5800000000000001E-4</c:v>
                </c:pt>
                <c:pt idx="657">
                  <c:v>5.5800000000000001E-4</c:v>
                </c:pt>
                <c:pt idx="658">
                  <c:v>5.8E-4</c:v>
                </c:pt>
                <c:pt idx="659">
                  <c:v>5.9000000000000003E-4</c:v>
                </c:pt>
                <c:pt idx="660">
                  <c:v>5.9000000000000003E-4</c:v>
                </c:pt>
                <c:pt idx="661">
                  <c:v>6.0099999999999997E-4</c:v>
                </c:pt>
                <c:pt idx="662">
                  <c:v>6.1200000000000002E-4</c:v>
                </c:pt>
                <c:pt idx="663">
                  <c:v>6.2200000000000005E-4</c:v>
                </c:pt>
                <c:pt idx="664">
                  <c:v>6.2200000000000005E-4</c:v>
                </c:pt>
                <c:pt idx="665">
                  <c:v>6.4400000000000004E-4</c:v>
                </c:pt>
                <c:pt idx="666">
                  <c:v>6.6500000000000001E-4</c:v>
                </c:pt>
                <c:pt idx="667">
                  <c:v>6.7599999999999995E-4</c:v>
                </c:pt>
                <c:pt idx="668">
                  <c:v>6.9700000000000003E-4</c:v>
                </c:pt>
                <c:pt idx="669">
                  <c:v>7.0799999999999997E-4</c:v>
                </c:pt>
                <c:pt idx="670">
                  <c:v>7.0799999999999997E-4</c:v>
                </c:pt>
                <c:pt idx="671">
                  <c:v>6.9700000000000003E-4</c:v>
                </c:pt>
                <c:pt idx="672">
                  <c:v>7.18E-4</c:v>
                </c:pt>
                <c:pt idx="673">
                  <c:v>7.2900000000000005E-4</c:v>
                </c:pt>
                <c:pt idx="674">
                  <c:v>7.5000000000000002E-4</c:v>
                </c:pt>
                <c:pt idx="675">
                  <c:v>7.5000000000000002E-4</c:v>
                </c:pt>
                <c:pt idx="676">
                  <c:v>7.6099999999999996E-4</c:v>
                </c:pt>
                <c:pt idx="677">
                  <c:v>7.9299999999999998E-4</c:v>
                </c:pt>
                <c:pt idx="678">
                  <c:v>7.8200000000000003E-4</c:v>
                </c:pt>
                <c:pt idx="679">
                  <c:v>7.9299999999999998E-4</c:v>
                </c:pt>
                <c:pt idx="680">
                  <c:v>7.9299999999999998E-4</c:v>
                </c:pt>
                <c:pt idx="681">
                  <c:v>8.0400000000000003E-4</c:v>
                </c:pt>
                <c:pt idx="682">
                  <c:v>8.1400000000000005E-4</c:v>
                </c:pt>
                <c:pt idx="683">
                  <c:v>8.25E-4</c:v>
                </c:pt>
                <c:pt idx="684">
                  <c:v>8.3600000000000005E-4</c:v>
                </c:pt>
                <c:pt idx="685">
                  <c:v>8.5700000000000001E-4</c:v>
                </c:pt>
                <c:pt idx="686">
                  <c:v>8.5700000000000001E-4</c:v>
                </c:pt>
                <c:pt idx="687">
                  <c:v>8.5700000000000001E-4</c:v>
                </c:pt>
                <c:pt idx="688">
                  <c:v>8.6799999999999996E-4</c:v>
                </c:pt>
                <c:pt idx="689">
                  <c:v>8.5700000000000001E-4</c:v>
                </c:pt>
                <c:pt idx="690">
                  <c:v>8.7799999999999998E-4</c:v>
                </c:pt>
                <c:pt idx="691">
                  <c:v>8.6799999999999996E-4</c:v>
                </c:pt>
                <c:pt idx="692">
                  <c:v>8.7799999999999998E-4</c:v>
                </c:pt>
                <c:pt idx="693">
                  <c:v>8.7799999999999998E-4</c:v>
                </c:pt>
                <c:pt idx="694">
                  <c:v>8.6799999999999996E-4</c:v>
                </c:pt>
                <c:pt idx="695">
                  <c:v>8.6799999999999996E-4</c:v>
                </c:pt>
                <c:pt idx="696">
                  <c:v>8.7799999999999998E-4</c:v>
                </c:pt>
                <c:pt idx="697">
                  <c:v>8.7799999999999998E-4</c:v>
                </c:pt>
                <c:pt idx="698">
                  <c:v>8.8900000000000003E-4</c:v>
                </c:pt>
                <c:pt idx="699">
                  <c:v>8.8900000000000003E-4</c:v>
                </c:pt>
                <c:pt idx="700">
                  <c:v>8.9999999999999998E-4</c:v>
                </c:pt>
                <c:pt idx="701">
                  <c:v>8.7799999999999998E-4</c:v>
                </c:pt>
                <c:pt idx="702">
                  <c:v>8.8900000000000003E-4</c:v>
                </c:pt>
                <c:pt idx="703">
                  <c:v>8.7799999999999998E-4</c:v>
                </c:pt>
                <c:pt idx="704">
                  <c:v>8.7799999999999998E-4</c:v>
                </c:pt>
                <c:pt idx="705">
                  <c:v>8.7799999999999998E-4</c:v>
                </c:pt>
                <c:pt idx="706">
                  <c:v>8.7799999999999998E-4</c:v>
                </c:pt>
                <c:pt idx="707">
                  <c:v>8.7799999999999998E-4</c:v>
                </c:pt>
                <c:pt idx="708">
                  <c:v>8.6799999999999996E-4</c:v>
                </c:pt>
                <c:pt idx="709">
                  <c:v>8.7799999999999998E-4</c:v>
                </c:pt>
                <c:pt idx="710">
                  <c:v>8.7799999999999998E-4</c:v>
                </c:pt>
                <c:pt idx="711">
                  <c:v>8.5700000000000001E-4</c:v>
                </c:pt>
                <c:pt idx="712">
                  <c:v>8.6799999999999996E-4</c:v>
                </c:pt>
                <c:pt idx="713">
                  <c:v>8.5700000000000001E-4</c:v>
                </c:pt>
                <c:pt idx="714">
                  <c:v>8.7799999999999998E-4</c:v>
                </c:pt>
                <c:pt idx="715">
                  <c:v>8.5700000000000001E-4</c:v>
                </c:pt>
                <c:pt idx="716">
                  <c:v>8.7799999999999998E-4</c:v>
                </c:pt>
                <c:pt idx="717">
                  <c:v>8.8900000000000003E-4</c:v>
                </c:pt>
                <c:pt idx="718">
                  <c:v>8.6799999999999996E-4</c:v>
                </c:pt>
                <c:pt idx="719">
                  <c:v>8.5700000000000001E-4</c:v>
                </c:pt>
                <c:pt idx="720">
                  <c:v>8.6799999999999996E-4</c:v>
                </c:pt>
                <c:pt idx="721">
                  <c:v>8.6799999999999996E-4</c:v>
                </c:pt>
                <c:pt idx="722">
                  <c:v>8.6799999999999996E-4</c:v>
                </c:pt>
                <c:pt idx="723">
                  <c:v>8.6799999999999996E-4</c:v>
                </c:pt>
                <c:pt idx="724">
                  <c:v>8.7799999999999998E-4</c:v>
                </c:pt>
                <c:pt idx="725">
                  <c:v>8.8900000000000003E-4</c:v>
                </c:pt>
                <c:pt idx="726">
                  <c:v>8.8900000000000003E-4</c:v>
                </c:pt>
                <c:pt idx="727">
                  <c:v>8.8900000000000003E-4</c:v>
                </c:pt>
                <c:pt idx="728">
                  <c:v>8.8900000000000003E-4</c:v>
                </c:pt>
                <c:pt idx="729">
                  <c:v>8.7799999999999998E-4</c:v>
                </c:pt>
                <c:pt idx="730">
                  <c:v>8.8900000000000003E-4</c:v>
                </c:pt>
                <c:pt idx="731">
                  <c:v>8.9999999999999998E-4</c:v>
                </c:pt>
                <c:pt idx="732">
                  <c:v>9.1E-4</c:v>
                </c:pt>
                <c:pt idx="733">
                  <c:v>9.2100000000000005E-4</c:v>
                </c:pt>
                <c:pt idx="734">
                  <c:v>9.1E-4</c:v>
                </c:pt>
                <c:pt idx="735">
                  <c:v>9.1E-4</c:v>
                </c:pt>
                <c:pt idx="736">
                  <c:v>9.2100000000000005E-4</c:v>
                </c:pt>
                <c:pt idx="737">
                  <c:v>9.2100000000000005E-4</c:v>
                </c:pt>
                <c:pt idx="738">
                  <c:v>9.2100000000000005E-4</c:v>
                </c:pt>
                <c:pt idx="739">
                  <c:v>9.3199999999999999E-4</c:v>
                </c:pt>
                <c:pt idx="740">
                  <c:v>9.3199999999999999E-4</c:v>
                </c:pt>
                <c:pt idx="741">
                  <c:v>9.2100000000000005E-4</c:v>
                </c:pt>
                <c:pt idx="742">
                  <c:v>9.1E-4</c:v>
                </c:pt>
                <c:pt idx="743">
                  <c:v>9.3199999999999999E-4</c:v>
                </c:pt>
                <c:pt idx="744">
                  <c:v>9.2100000000000005E-4</c:v>
                </c:pt>
                <c:pt idx="745">
                  <c:v>9.3199999999999999E-4</c:v>
                </c:pt>
                <c:pt idx="746">
                  <c:v>9.3199999999999999E-4</c:v>
                </c:pt>
                <c:pt idx="747">
                  <c:v>9.4200000000000002E-4</c:v>
                </c:pt>
                <c:pt idx="748">
                  <c:v>9.4200000000000002E-4</c:v>
                </c:pt>
                <c:pt idx="749">
                  <c:v>9.4200000000000002E-4</c:v>
                </c:pt>
                <c:pt idx="750">
                  <c:v>9.3199999999999999E-4</c:v>
                </c:pt>
                <c:pt idx="751">
                  <c:v>9.3199999999999999E-4</c:v>
                </c:pt>
                <c:pt idx="752">
                  <c:v>9.3199999999999999E-4</c:v>
                </c:pt>
                <c:pt idx="753">
                  <c:v>9.2100000000000005E-4</c:v>
                </c:pt>
                <c:pt idx="754">
                  <c:v>9.2100000000000005E-4</c:v>
                </c:pt>
                <c:pt idx="755">
                  <c:v>9.2100000000000005E-4</c:v>
                </c:pt>
                <c:pt idx="756">
                  <c:v>9.2100000000000005E-4</c:v>
                </c:pt>
                <c:pt idx="757">
                  <c:v>9.3199999999999999E-4</c:v>
                </c:pt>
                <c:pt idx="758">
                  <c:v>9.1E-4</c:v>
                </c:pt>
                <c:pt idx="759">
                  <c:v>9.2100000000000005E-4</c:v>
                </c:pt>
                <c:pt idx="760">
                  <c:v>9.1E-4</c:v>
                </c:pt>
                <c:pt idx="761">
                  <c:v>9.2100000000000005E-4</c:v>
                </c:pt>
                <c:pt idx="762">
                  <c:v>9.1E-4</c:v>
                </c:pt>
                <c:pt idx="763">
                  <c:v>9.2100000000000005E-4</c:v>
                </c:pt>
                <c:pt idx="764">
                  <c:v>9.1E-4</c:v>
                </c:pt>
                <c:pt idx="765">
                  <c:v>9.4200000000000002E-4</c:v>
                </c:pt>
                <c:pt idx="766">
                  <c:v>9.1E-4</c:v>
                </c:pt>
                <c:pt idx="767">
                  <c:v>9.1E-4</c:v>
                </c:pt>
                <c:pt idx="768">
                  <c:v>9.1E-4</c:v>
                </c:pt>
                <c:pt idx="769">
                  <c:v>8.9999999999999998E-4</c:v>
                </c:pt>
                <c:pt idx="770">
                  <c:v>9.1E-4</c:v>
                </c:pt>
                <c:pt idx="771">
                  <c:v>9.1E-4</c:v>
                </c:pt>
                <c:pt idx="772">
                  <c:v>9.1E-4</c:v>
                </c:pt>
                <c:pt idx="773">
                  <c:v>9.2100000000000005E-4</c:v>
                </c:pt>
                <c:pt idx="774">
                  <c:v>9.3199999999999999E-4</c:v>
                </c:pt>
                <c:pt idx="775">
                  <c:v>9.3199999999999999E-4</c:v>
                </c:pt>
                <c:pt idx="776">
                  <c:v>9.3199999999999999E-4</c:v>
                </c:pt>
                <c:pt idx="777">
                  <c:v>9.3199999999999999E-4</c:v>
                </c:pt>
                <c:pt idx="778">
                  <c:v>9.4200000000000002E-4</c:v>
                </c:pt>
                <c:pt idx="779">
                  <c:v>9.5299999999999996E-4</c:v>
                </c:pt>
                <c:pt idx="780">
                  <c:v>9.4200000000000002E-4</c:v>
                </c:pt>
                <c:pt idx="781">
                  <c:v>9.4200000000000002E-4</c:v>
                </c:pt>
                <c:pt idx="782">
                  <c:v>9.6400000000000001E-4</c:v>
                </c:pt>
                <c:pt idx="783">
                  <c:v>9.6400000000000001E-4</c:v>
                </c:pt>
                <c:pt idx="784">
                  <c:v>9.6400000000000001E-4</c:v>
                </c:pt>
                <c:pt idx="785">
                  <c:v>9.7400000000000004E-4</c:v>
                </c:pt>
                <c:pt idx="786">
                  <c:v>9.7400000000000004E-4</c:v>
                </c:pt>
                <c:pt idx="787">
                  <c:v>9.7400000000000004E-4</c:v>
                </c:pt>
                <c:pt idx="788">
                  <c:v>9.9599999999999992E-4</c:v>
                </c:pt>
                <c:pt idx="789">
                  <c:v>1.0059999999999999E-3</c:v>
                </c:pt>
                <c:pt idx="790">
                  <c:v>1.0169999999999999E-3</c:v>
                </c:pt>
                <c:pt idx="791">
                  <c:v>1.0169999999999999E-3</c:v>
                </c:pt>
                <c:pt idx="792">
                  <c:v>1.0280000000000001E-3</c:v>
                </c:pt>
                <c:pt idx="793">
                  <c:v>1.0280000000000001E-3</c:v>
                </c:pt>
                <c:pt idx="794">
                  <c:v>1.0380000000000001E-3</c:v>
                </c:pt>
                <c:pt idx="795">
                  <c:v>1.0380000000000001E-3</c:v>
                </c:pt>
                <c:pt idx="796">
                  <c:v>1.0380000000000001E-3</c:v>
                </c:pt>
                <c:pt idx="797">
                  <c:v>1.0380000000000001E-3</c:v>
                </c:pt>
                <c:pt idx="798">
                  <c:v>1.06E-3</c:v>
                </c:pt>
                <c:pt idx="799">
                  <c:v>1.0380000000000001E-3</c:v>
                </c:pt>
                <c:pt idx="800">
                  <c:v>1.049E-3</c:v>
                </c:pt>
                <c:pt idx="801">
                  <c:v>1.07E-3</c:v>
                </c:pt>
                <c:pt idx="802">
                  <c:v>1.07E-3</c:v>
                </c:pt>
                <c:pt idx="803">
                  <c:v>1.06E-3</c:v>
                </c:pt>
                <c:pt idx="804">
                  <c:v>1.07E-3</c:v>
                </c:pt>
                <c:pt idx="805">
                  <c:v>1.07E-3</c:v>
                </c:pt>
                <c:pt idx="806">
                  <c:v>1.0920000000000001E-3</c:v>
                </c:pt>
                <c:pt idx="807">
                  <c:v>1.0809999999999999E-3</c:v>
                </c:pt>
                <c:pt idx="808">
                  <c:v>1.0809999999999999E-3</c:v>
                </c:pt>
                <c:pt idx="809">
                  <c:v>1.0809999999999999E-3</c:v>
                </c:pt>
                <c:pt idx="810">
                  <c:v>1.0920000000000001E-3</c:v>
                </c:pt>
                <c:pt idx="811">
                  <c:v>1.0809999999999999E-3</c:v>
                </c:pt>
                <c:pt idx="812">
                  <c:v>1.0920000000000001E-3</c:v>
                </c:pt>
                <c:pt idx="813">
                  <c:v>1.0809999999999999E-3</c:v>
                </c:pt>
                <c:pt idx="814">
                  <c:v>1.0809999999999999E-3</c:v>
                </c:pt>
                <c:pt idx="815">
                  <c:v>1.0809999999999999E-3</c:v>
                </c:pt>
                <c:pt idx="816">
                  <c:v>1.0809999999999999E-3</c:v>
                </c:pt>
                <c:pt idx="817">
                  <c:v>1.07E-3</c:v>
                </c:pt>
                <c:pt idx="818">
                  <c:v>1.0809999999999999E-3</c:v>
                </c:pt>
                <c:pt idx="819">
                  <c:v>1.07E-3</c:v>
                </c:pt>
                <c:pt idx="820">
                  <c:v>1.07E-3</c:v>
                </c:pt>
                <c:pt idx="821">
                  <c:v>1.0809999999999999E-3</c:v>
                </c:pt>
                <c:pt idx="822">
                  <c:v>1.07E-3</c:v>
                </c:pt>
                <c:pt idx="823">
                  <c:v>1.0809999999999999E-3</c:v>
                </c:pt>
                <c:pt idx="824">
                  <c:v>1.0809999999999999E-3</c:v>
                </c:pt>
                <c:pt idx="825">
                  <c:v>1.07E-3</c:v>
                </c:pt>
                <c:pt idx="826">
                  <c:v>1.07E-3</c:v>
                </c:pt>
                <c:pt idx="827">
                  <c:v>1.07E-3</c:v>
                </c:pt>
                <c:pt idx="828">
                  <c:v>1.07E-3</c:v>
                </c:pt>
                <c:pt idx="829">
                  <c:v>1.06E-3</c:v>
                </c:pt>
                <c:pt idx="830">
                  <c:v>1.06E-3</c:v>
                </c:pt>
                <c:pt idx="831">
                  <c:v>1.06E-3</c:v>
                </c:pt>
                <c:pt idx="832">
                  <c:v>1.07E-3</c:v>
                </c:pt>
                <c:pt idx="833">
                  <c:v>1.06E-3</c:v>
                </c:pt>
                <c:pt idx="834">
                  <c:v>1.07E-3</c:v>
                </c:pt>
                <c:pt idx="835">
                  <c:v>1.06E-3</c:v>
                </c:pt>
                <c:pt idx="836">
                  <c:v>1.049E-3</c:v>
                </c:pt>
                <c:pt idx="837">
                  <c:v>1.0809999999999999E-3</c:v>
                </c:pt>
                <c:pt idx="838">
                  <c:v>1.0809999999999999E-3</c:v>
                </c:pt>
                <c:pt idx="839">
                  <c:v>1.07E-3</c:v>
                </c:pt>
                <c:pt idx="840">
                  <c:v>1.0809999999999999E-3</c:v>
                </c:pt>
                <c:pt idx="841">
                  <c:v>1.07E-3</c:v>
                </c:pt>
                <c:pt idx="842">
                  <c:v>1.07E-3</c:v>
                </c:pt>
                <c:pt idx="843">
                  <c:v>1.0809999999999999E-3</c:v>
                </c:pt>
                <c:pt idx="844">
                  <c:v>1.07E-3</c:v>
                </c:pt>
                <c:pt idx="845">
                  <c:v>1.0809999999999999E-3</c:v>
                </c:pt>
                <c:pt idx="846">
                  <c:v>1.06E-3</c:v>
                </c:pt>
                <c:pt idx="847">
                  <c:v>1.0809999999999999E-3</c:v>
                </c:pt>
                <c:pt idx="848">
                  <c:v>1.0920000000000001E-3</c:v>
                </c:pt>
                <c:pt idx="849">
                  <c:v>1.06E-3</c:v>
                </c:pt>
                <c:pt idx="850">
                  <c:v>1.07E-3</c:v>
                </c:pt>
                <c:pt idx="851">
                  <c:v>1.07E-3</c:v>
                </c:pt>
                <c:pt idx="852">
                  <c:v>1.06E-3</c:v>
                </c:pt>
                <c:pt idx="853">
                  <c:v>1.0809999999999999E-3</c:v>
                </c:pt>
                <c:pt idx="854">
                  <c:v>1.07E-3</c:v>
                </c:pt>
                <c:pt idx="855">
                  <c:v>1.0920000000000001E-3</c:v>
                </c:pt>
                <c:pt idx="856">
                  <c:v>1.07E-3</c:v>
                </c:pt>
                <c:pt idx="857">
                  <c:v>1.06E-3</c:v>
                </c:pt>
                <c:pt idx="858">
                  <c:v>1.049E-3</c:v>
                </c:pt>
                <c:pt idx="859">
                  <c:v>1.049E-3</c:v>
                </c:pt>
                <c:pt idx="860">
                  <c:v>1.049E-3</c:v>
                </c:pt>
                <c:pt idx="861">
                  <c:v>1.0380000000000001E-3</c:v>
                </c:pt>
                <c:pt idx="862">
                  <c:v>1.0280000000000001E-3</c:v>
                </c:pt>
                <c:pt idx="863">
                  <c:v>1.0280000000000001E-3</c:v>
                </c:pt>
                <c:pt idx="864">
                  <c:v>1.0280000000000001E-3</c:v>
                </c:pt>
                <c:pt idx="865">
                  <c:v>9.9599999999999992E-4</c:v>
                </c:pt>
                <c:pt idx="866">
                  <c:v>1.0280000000000001E-3</c:v>
                </c:pt>
                <c:pt idx="867">
                  <c:v>9.9599999999999992E-4</c:v>
                </c:pt>
                <c:pt idx="868">
                  <c:v>9.8499999999999998E-4</c:v>
                </c:pt>
                <c:pt idx="869">
                  <c:v>9.8499999999999998E-4</c:v>
                </c:pt>
                <c:pt idx="870">
                  <c:v>9.6400000000000001E-4</c:v>
                </c:pt>
                <c:pt idx="871">
                  <c:v>9.6400000000000001E-4</c:v>
                </c:pt>
                <c:pt idx="872">
                  <c:v>9.6400000000000001E-4</c:v>
                </c:pt>
                <c:pt idx="873">
                  <c:v>9.3199999999999999E-4</c:v>
                </c:pt>
                <c:pt idx="874">
                  <c:v>9.3199999999999999E-4</c:v>
                </c:pt>
                <c:pt idx="875">
                  <c:v>9.1E-4</c:v>
                </c:pt>
                <c:pt idx="876">
                  <c:v>8.8900000000000003E-4</c:v>
                </c:pt>
                <c:pt idx="877">
                  <c:v>8.8900000000000003E-4</c:v>
                </c:pt>
                <c:pt idx="878">
                  <c:v>8.7799999999999998E-4</c:v>
                </c:pt>
                <c:pt idx="879">
                  <c:v>8.6799999999999996E-4</c:v>
                </c:pt>
                <c:pt idx="880">
                  <c:v>8.5700000000000001E-4</c:v>
                </c:pt>
                <c:pt idx="881">
                  <c:v>8.4599999999999996E-4</c:v>
                </c:pt>
                <c:pt idx="882">
                  <c:v>8.4599999999999996E-4</c:v>
                </c:pt>
                <c:pt idx="883">
                  <c:v>8.1400000000000005E-4</c:v>
                </c:pt>
                <c:pt idx="884">
                  <c:v>8.25E-4</c:v>
                </c:pt>
                <c:pt idx="885">
                  <c:v>8.1400000000000005E-4</c:v>
                </c:pt>
                <c:pt idx="886">
                  <c:v>8.1400000000000005E-4</c:v>
                </c:pt>
                <c:pt idx="887">
                  <c:v>8.0400000000000003E-4</c:v>
                </c:pt>
                <c:pt idx="888">
                  <c:v>7.9299999999999998E-4</c:v>
                </c:pt>
                <c:pt idx="889">
                  <c:v>7.7200000000000001E-4</c:v>
                </c:pt>
                <c:pt idx="890">
                  <c:v>7.6099999999999996E-4</c:v>
                </c:pt>
                <c:pt idx="891">
                  <c:v>7.6099999999999996E-4</c:v>
                </c:pt>
                <c:pt idx="892">
                  <c:v>7.3999999999999999E-4</c:v>
                </c:pt>
                <c:pt idx="893">
                  <c:v>7.2900000000000005E-4</c:v>
                </c:pt>
                <c:pt idx="894">
                  <c:v>7.3999999999999999E-4</c:v>
                </c:pt>
                <c:pt idx="895">
                  <c:v>7.3999999999999999E-4</c:v>
                </c:pt>
                <c:pt idx="896">
                  <c:v>7.0799999999999997E-4</c:v>
                </c:pt>
                <c:pt idx="897">
                  <c:v>7.0799999999999997E-4</c:v>
                </c:pt>
                <c:pt idx="898">
                  <c:v>7.0799999999999997E-4</c:v>
                </c:pt>
                <c:pt idx="899">
                  <c:v>7.18E-4</c:v>
                </c:pt>
                <c:pt idx="900">
                  <c:v>6.9700000000000003E-4</c:v>
                </c:pt>
                <c:pt idx="901">
                  <c:v>6.7599999999999995E-4</c:v>
                </c:pt>
                <c:pt idx="902">
                  <c:v>6.8599999999999998E-4</c:v>
                </c:pt>
                <c:pt idx="903">
                  <c:v>6.6500000000000001E-4</c:v>
                </c:pt>
                <c:pt idx="904">
                  <c:v>6.6500000000000001E-4</c:v>
                </c:pt>
                <c:pt idx="905">
                  <c:v>6.5399999999999996E-4</c:v>
                </c:pt>
                <c:pt idx="906">
                  <c:v>6.5399999999999996E-4</c:v>
                </c:pt>
                <c:pt idx="907">
                  <c:v>6.4400000000000004E-4</c:v>
                </c:pt>
                <c:pt idx="908">
                  <c:v>6.1200000000000002E-4</c:v>
                </c:pt>
                <c:pt idx="909">
                  <c:v>6.1200000000000002E-4</c:v>
                </c:pt>
                <c:pt idx="910">
                  <c:v>6.2200000000000005E-4</c:v>
                </c:pt>
                <c:pt idx="911">
                  <c:v>6.1200000000000002E-4</c:v>
                </c:pt>
                <c:pt idx="912">
                  <c:v>6.0099999999999997E-4</c:v>
                </c:pt>
                <c:pt idx="913">
                  <c:v>5.8E-4</c:v>
                </c:pt>
                <c:pt idx="914">
                  <c:v>5.9000000000000003E-4</c:v>
                </c:pt>
                <c:pt idx="915">
                  <c:v>5.6899999999999995E-4</c:v>
                </c:pt>
                <c:pt idx="916">
                  <c:v>5.5800000000000001E-4</c:v>
                </c:pt>
                <c:pt idx="917">
                  <c:v>5.4799999999999998E-4</c:v>
                </c:pt>
                <c:pt idx="918">
                  <c:v>5.4799999999999998E-4</c:v>
                </c:pt>
                <c:pt idx="919">
                  <c:v>5.3700000000000004E-4</c:v>
                </c:pt>
                <c:pt idx="920">
                  <c:v>5.1599999999999997E-4</c:v>
                </c:pt>
                <c:pt idx="921">
                  <c:v>5.0500000000000002E-4</c:v>
                </c:pt>
                <c:pt idx="922">
                  <c:v>4.9399999999999997E-4</c:v>
                </c:pt>
                <c:pt idx="923">
                  <c:v>4.9399999999999997E-4</c:v>
                </c:pt>
                <c:pt idx="924">
                  <c:v>4.73E-4</c:v>
                </c:pt>
                <c:pt idx="925">
                  <c:v>4.6200000000000001E-4</c:v>
                </c:pt>
                <c:pt idx="926">
                  <c:v>4.6200000000000001E-4</c:v>
                </c:pt>
                <c:pt idx="927">
                  <c:v>4.4099999999999999E-4</c:v>
                </c:pt>
                <c:pt idx="928">
                  <c:v>4.2000000000000002E-4</c:v>
                </c:pt>
                <c:pt idx="929">
                  <c:v>4.2000000000000002E-4</c:v>
                </c:pt>
                <c:pt idx="930">
                  <c:v>4.0900000000000002E-4</c:v>
                </c:pt>
                <c:pt idx="931">
                  <c:v>3.9800000000000002E-4</c:v>
                </c:pt>
                <c:pt idx="932">
                  <c:v>3.77E-4</c:v>
                </c:pt>
                <c:pt idx="933">
                  <c:v>3.77E-4</c:v>
                </c:pt>
                <c:pt idx="934">
                  <c:v>3.5599999999999998E-4</c:v>
                </c:pt>
                <c:pt idx="935">
                  <c:v>3.4499999999999998E-4</c:v>
                </c:pt>
                <c:pt idx="936">
                  <c:v>3.4499999999999998E-4</c:v>
                </c:pt>
                <c:pt idx="937">
                  <c:v>3.2400000000000001E-4</c:v>
                </c:pt>
                <c:pt idx="938">
                  <c:v>3.2400000000000001E-4</c:v>
                </c:pt>
                <c:pt idx="939">
                  <c:v>3.1300000000000002E-4</c:v>
                </c:pt>
                <c:pt idx="940">
                  <c:v>2.92E-4</c:v>
                </c:pt>
                <c:pt idx="941">
                  <c:v>2.81E-4</c:v>
                </c:pt>
                <c:pt idx="942">
                  <c:v>2.92E-4</c:v>
                </c:pt>
                <c:pt idx="943">
                  <c:v>2.7E-4</c:v>
                </c:pt>
                <c:pt idx="944">
                  <c:v>2.7E-4</c:v>
                </c:pt>
                <c:pt idx="945">
                  <c:v>2.4899999999999998E-4</c:v>
                </c:pt>
                <c:pt idx="946">
                  <c:v>2.3800000000000001E-4</c:v>
                </c:pt>
                <c:pt idx="947">
                  <c:v>2.3800000000000001E-4</c:v>
                </c:pt>
                <c:pt idx="948">
                  <c:v>2.3800000000000001E-4</c:v>
                </c:pt>
                <c:pt idx="949">
                  <c:v>2.3800000000000001E-4</c:v>
                </c:pt>
                <c:pt idx="950">
                  <c:v>2.2800000000000001E-4</c:v>
                </c:pt>
                <c:pt idx="951">
                  <c:v>2.3800000000000001E-4</c:v>
                </c:pt>
                <c:pt idx="952">
                  <c:v>2.2800000000000001E-4</c:v>
                </c:pt>
                <c:pt idx="953">
                  <c:v>2.1699999999999999E-4</c:v>
                </c:pt>
                <c:pt idx="954">
                  <c:v>2.1699999999999999E-4</c:v>
                </c:pt>
                <c:pt idx="955">
                  <c:v>2.2800000000000001E-4</c:v>
                </c:pt>
                <c:pt idx="956">
                  <c:v>2.1699999999999999E-4</c:v>
                </c:pt>
                <c:pt idx="957">
                  <c:v>2.1699999999999999E-4</c:v>
                </c:pt>
                <c:pt idx="958">
                  <c:v>2.1699999999999999E-4</c:v>
                </c:pt>
                <c:pt idx="959">
                  <c:v>2.1699999999999999E-4</c:v>
                </c:pt>
                <c:pt idx="960">
                  <c:v>1.9599999999999999E-4</c:v>
                </c:pt>
                <c:pt idx="961">
                  <c:v>2.1699999999999999E-4</c:v>
                </c:pt>
                <c:pt idx="962">
                  <c:v>1.9599999999999999E-4</c:v>
                </c:pt>
                <c:pt idx="963">
                  <c:v>1.85E-4</c:v>
                </c:pt>
                <c:pt idx="964">
                  <c:v>1.85E-4</c:v>
                </c:pt>
                <c:pt idx="965">
                  <c:v>1.9599999999999999E-4</c:v>
                </c:pt>
                <c:pt idx="966">
                  <c:v>2.0599999999999999E-4</c:v>
                </c:pt>
                <c:pt idx="967">
                  <c:v>2.0599999999999999E-4</c:v>
                </c:pt>
                <c:pt idx="968">
                  <c:v>1.9599999999999999E-4</c:v>
                </c:pt>
                <c:pt idx="969">
                  <c:v>2.0599999999999999E-4</c:v>
                </c:pt>
                <c:pt idx="970">
                  <c:v>1.85E-4</c:v>
                </c:pt>
                <c:pt idx="971">
                  <c:v>1.9599999999999999E-4</c:v>
                </c:pt>
                <c:pt idx="972">
                  <c:v>1.9599999999999999E-4</c:v>
                </c:pt>
                <c:pt idx="973">
                  <c:v>1.9599999999999999E-4</c:v>
                </c:pt>
                <c:pt idx="974">
                  <c:v>1.85E-4</c:v>
                </c:pt>
                <c:pt idx="975">
                  <c:v>1.9599999999999999E-4</c:v>
                </c:pt>
                <c:pt idx="976">
                  <c:v>1.85E-4</c:v>
                </c:pt>
                <c:pt idx="977">
                  <c:v>1.74E-4</c:v>
                </c:pt>
                <c:pt idx="978">
                  <c:v>1.74E-4</c:v>
                </c:pt>
                <c:pt idx="979">
                  <c:v>1.85E-4</c:v>
                </c:pt>
                <c:pt idx="980">
                  <c:v>1.64E-4</c:v>
                </c:pt>
                <c:pt idx="981">
                  <c:v>1.74E-4</c:v>
                </c:pt>
                <c:pt idx="982">
                  <c:v>1.74E-4</c:v>
                </c:pt>
                <c:pt idx="983">
                  <c:v>1.85E-4</c:v>
                </c:pt>
                <c:pt idx="984">
                  <c:v>1.85E-4</c:v>
                </c:pt>
                <c:pt idx="985">
                  <c:v>1.74E-4</c:v>
                </c:pt>
                <c:pt idx="986">
                  <c:v>1.5300000000000001E-4</c:v>
                </c:pt>
                <c:pt idx="987">
                  <c:v>1.85E-4</c:v>
                </c:pt>
                <c:pt idx="988">
                  <c:v>1.64E-4</c:v>
                </c:pt>
                <c:pt idx="989">
                  <c:v>1.64E-4</c:v>
                </c:pt>
                <c:pt idx="990">
                  <c:v>1.4200000000000001E-4</c:v>
                </c:pt>
                <c:pt idx="991">
                  <c:v>1.64E-4</c:v>
                </c:pt>
                <c:pt idx="992">
                  <c:v>1.5300000000000001E-4</c:v>
                </c:pt>
                <c:pt idx="993">
                  <c:v>1.64E-4</c:v>
                </c:pt>
                <c:pt idx="994">
                  <c:v>1.64E-4</c:v>
                </c:pt>
                <c:pt idx="995">
                  <c:v>1.5300000000000001E-4</c:v>
                </c:pt>
                <c:pt idx="996">
                  <c:v>1.74E-4</c:v>
                </c:pt>
                <c:pt idx="997">
                  <c:v>1.64E-4</c:v>
                </c:pt>
                <c:pt idx="998">
                  <c:v>1.74E-4</c:v>
                </c:pt>
                <c:pt idx="999">
                  <c:v>1.74E-4</c:v>
                </c:pt>
                <c:pt idx="1000">
                  <c:v>1.74E-4</c:v>
                </c:pt>
                <c:pt idx="1001">
                  <c:v>1.85E-4</c:v>
                </c:pt>
                <c:pt idx="1002">
                  <c:v>1.85E-4</c:v>
                </c:pt>
                <c:pt idx="1003">
                  <c:v>1.85E-4</c:v>
                </c:pt>
                <c:pt idx="1004">
                  <c:v>2.0599999999999999E-4</c:v>
                </c:pt>
                <c:pt idx="1005">
                  <c:v>2.0599999999999999E-4</c:v>
                </c:pt>
                <c:pt idx="1006">
                  <c:v>2.0599999999999999E-4</c:v>
                </c:pt>
                <c:pt idx="1007">
                  <c:v>2.0599999999999999E-4</c:v>
                </c:pt>
                <c:pt idx="1008">
                  <c:v>2.3800000000000001E-4</c:v>
                </c:pt>
                <c:pt idx="1009">
                  <c:v>2.4899999999999998E-4</c:v>
                </c:pt>
                <c:pt idx="1010">
                  <c:v>2.4899999999999998E-4</c:v>
                </c:pt>
                <c:pt idx="1011">
                  <c:v>2.4899999999999998E-4</c:v>
                </c:pt>
                <c:pt idx="1012">
                  <c:v>2.5999999999999998E-4</c:v>
                </c:pt>
                <c:pt idx="1013">
                  <c:v>2.81E-4</c:v>
                </c:pt>
                <c:pt idx="1014">
                  <c:v>3.1300000000000002E-4</c:v>
                </c:pt>
                <c:pt idx="1015">
                  <c:v>2.92E-4</c:v>
                </c:pt>
                <c:pt idx="1016">
                  <c:v>3.1300000000000002E-4</c:v>
                </c:pt>
                <c:pt idx="1017">
                  <c:v>3.3399999999999999E-4</c:v>
                </c:pt>
                <c:pt idx="1018">
                  <c:v>3.3399999999999999E-4</c:v>
                </c:pt>
                <c:pt idx="1019">
                  <c:v>3.5599999999999998E-4</c:v>
                </c:pt>
                <c:pt idx="1020">
                  <c:v>3.4499999999999998E-4</c:v>
                </c:pt>
                <c:pt idx="1021">
                  <c:v>3.6600000000000001E-4</c:v>
                </c:pt>
                <c:pt idx="1022">
                  <c:v>3.9800000000000002E-4</c:v>
                </c:pt>
                <c:pt idx="1023">
                  <c:v>3.9800000000000002E-4</c:v>
                </c:pt>
                <c:pt idx="1024">
                  <c:v>4.2999999999999999E-4</c:v>
                </c:pt>
                <c:pt idx="1025">
                  <c:v>4.2999999999999999E-4</c:v>
                </c:pt>
                <c:pt idx="1026">
                  <c:v>4.2999999999999999E-4</c:v>
                </c:pt>
                <c:pt idx="1027">
                  <c:v>4.5199999999999998E-4</c:v>
                </c:pt>
                <c:pt idx="1028">
                  <c:v>4.6200000000000001E-4</c:v>
                </c:pt>
                <c:pt idx="1029">
                  <c:v>4.84E-4</c:v>
                </c:pt>
                <c:pt idx="1030">
                  <c:v>4.9399999999999997E-4</c:v>
                </c:pt>
                <c:pt idx="1031">
                  <c:v>4.84E-4</c:v>
                </c:pt>
                <c:pt idx="1032">
                  <c:v>5.2599999999999999E-4</c:v>
                </c:pt>
                <c:pt idx="1033">
                  <c:v>5.1599999999999997E-4</c:v>
                </c:pt>
                <c:pt idx="1034">
                  <c:v>5.3700000000000004E-4</c:v>
                </c:pt>
                <c:pt idx="1035">
                  <c:v>5.3700000000000004E-4</c:v>
                </c:pt>
                <c:pt idx="1036">
                  <c:v>5.5800000000000001E-4</c:v>
                </c:pt>
                <c:pt idx="1037">
                  <c:v>5.6899999999999995E-4</c:v>
                </c:pt>
                <c:pt idx="1038">
                  <c:v>5.5800000000000001E-4</c:v>
                </c:pt>
                <c:pt idx="1039">
                  <c:v>5.8E-4</c:v>
                </c:pt>
                <c:pt idx="1040">
                  <c:v>6.1200000000000002E-4</c:v>
                </c:pt>
                <c:pt idx="1041">
                  <c:v>6.2200000000000005E-4</c:v>
                </c:pt>
                <c:pt idx="1042">
                  <c:v>6.1200000000000002E-4</c:v>
                </c:pt>
                <c:pt idx="1043">
                  <c:v>6.3299999999999999E-4</c:v>
                </c:pt>
                <c:pt idx="1044">
                  <c:v>6.4400000000000004E-4</c:v>
                </c:pt>
                <c:pt idx="1045">
                  <c:v>6.6500000000000001E-4</c:v>
                </c:pt>
                <c:pt idx="1046">
                  <c:v>6.5399999999999996E-4</c:v>
                </c:pt>
                <c:pt idx="1047">
                  <c:v>6.6500000000000001E-4</c:v>
                </c:pt>
                <c:pt idx="1048">
                  <c:v>6.8599999999999998E-4</c:v>
                </c:pt>
                <c:pt idx="1049">
                  <c:v>6.9700000000000003E-4</c:v>
                </c:pt>
                <c:pt idx="1050">
                  <c:v>7.18E-4</c:v>
                </c:pt>
                <c:pt idx="1051">
                  <c:v>7.2900000000000005E-4</c:v>
                </c:pt>
                <c:pt idx="1052">
                  <c:v>7.3999999999999999E-4</c:v>
                </c:pt>
                <c:pt idx="1053">
                  <c:v>7.5000000000000002E-4</c:v>
                </c:pt>
                <c:pt idx="1054">
                  <c:v>7.5000000000000002E-4</c:v>
                </c:pt>
                <c:pt idx="1055">
                  <c:v>7.8200000000000003E-4</c:v>
                </c:pt>
                <c:pt idx="1056">
                  <c:v>7.9299999999999998E-4</c:v>
                </c:pt>
                <c:pt idx="1057">
                  <c:v>7.9299999999999998E-4</c:v>
                </c:pt>
                <c:pt idx="1058">
                  <c:v>8.25E-4</c:v>
                </c:pt>
                <c:pt idx="1059">
                  <c:v>8.3600000000000005E-4</c:v>
                </c:pt>
                <c:pt idx="1060">
                  <c:v>8.4599999999999996E-4</c:v>
                </c:pt>
                <c:pt idx="1061">
                  <c:v>8.5700000000000001E-4</c:v>
                </c:pt>
                <c:pt idx="1062">
                  <c:v>8.6799999999999996E-4</c:v>
                </c:pt>
                <c:pt idx="1063">
                  <c:v>8.8900000000000003E-4</c:v>
                </c:pt>
                <c:pt idx="1064">
                  <c:v>9.1E-4</c:v>
                </c:pt>
                <c:pt idx="1065">
                  <c:v>9.3199999999999999E-4</c:v>
                </c:pt>
                <c:pt idx="1066">
                  <c:v>9.5299999999999996E-4</c:v>
                </c:pt>
                <c:pt idx="1067">
                  <c:v>9.7400000000000004E-4</c:v>
                </c:pt>
                <c:pt idx="1068">
                  <c:v>9.7400000000000004E-4</c:v>
                </c:pt>
                <c:pt idx="1069">
                  <c:v>1.0059999999999999E-3</c:v>
                </c:pt>
                <c:pt idx="1070">
                  <c:v>1.0169999999999999E-3</c:v>
                </c:pt>
                <c:pt idx="1071">
                  <c:v>1.0280000000000001E-3</c:v>
                </c:pt>
                <c:pt idx="1072">
                  <c:v>1.049E-3</c:v>
                </c:pt>
                <c:pt idx="1073">
                  <c:v>1.06E-3</c:v>
                </c:pt>
                <c:pt idx="1074">
                  <c:v>1.0920000000000001E-3</c:v>
                </c:pt>
                <c:pt idx="1075">
                  <c:v>1.0809999999999999E-3</c:v>
                </c:pt>
                <c:pt idx="1076">
                  <c:v>1.1130000000000001E-3</c:v>
                </c:pt>
                <c:pt idx="1077">
                  <c:v>1.145E-3</c:v>
                </c:pt>
                <c:pt idx="1078">
                  <c:v>1.1559999999999999E-3</c:v>
                </c:pt>
                <c:pt idx="1079">
                  <c:v>1.1559999999999999E-3</c:v>
                </c:pt>
                <c:pt idx="1080">
                  <c:v>1.1659999999999999E-3</c:v>
                </c:pt>
                <c:pt idx="1081">
                  <c:v>1.188E-3</c:v>
                </c:pt>
                <c:pt idx="1082">
                  <c:v>1.209E-3</c:v>
                </c:pt>
                <c:pt idx="1083">
                  <c:v>1.209E-3</c:v>
                </c:pt>
                <c:pt idx="1084">
                  <c:v>1.2199999999999999E-3</c:v>
                </c:pt>
                <c:pt idx="1085">
                  <c:v>1.2409999999999999E-3</c:v>
                </c:pt>
                <c:pt idx="1086">
                  <c:v>1.2520000000000001E-3</c:v>
                </c:pt>
                <c:pt idx="1087">
                  <c:v>1.2620000000000001E-3</c:v>
                </c:pt>
                <c:pt idx="1088">
                  <c:v>1.284E-3</c:v>
                </c:pt>
                <c:pt idx="1089">
                  <c:v>1.294E-3</c:v>
                </c:pt>
                <c:pt idx="1090">
                  <c:v>1.305E-3</c:v>
                </c:pt>
                <c:pt idx="1091">
                  <c:v>1.305E-3</c:v>
                </c:pt>
                <c:pt idx="1092">
                  <c:v>1.305E-3</c:v>
                </c:pt>
                <c:pt idx="1093">
                  <c:v>1.3370000000000001E-3</c:v>
                </c:pt>
                <c:pt idx="1094">
                  <c:v>1.3259999999999999E-3</c:v>
                </c:pt>
                <c:pt idx="1095">
                  <c:v>1.3370000000000001E-3</c:v>
                </c:pt>
                <c:pt idx="1096">
                  <c:v>1.358E-3</c:v>
                </c:pt>
                <c:pt idx="1097">
                  <c:v>1.358E-3</c:v>
                </c:pt>
                <c:pt idx="1098">
                  <c:v>1.369E-3</c:v>
                </c:pt>
                <c:pt idx="1099">
                  <c:v>1.358E-3</c:v>
                </c:pt>
                <c:pt idx="1100">
                  <c:v>1.3799999999999999E-3</c:v>
                </c:pt>
                <c:pt idx="1101">
                  <c:v>1.3799999999999999E-3</c:v>
                </c:pt>
                <c:pt idx="1102">
                  <c:v>1.3799999999999999E-3</c:v>
                </c:pt>
                <c:pt idx="1103">
                  <c:v>1.39E-3</c:v>
                </c:pt>
                <c:pt idx="1104">
                  <c:v>1.39E-3</c:v>
                </c:pt>
                <c:pt idx="1105">
                  <c:v>1.369E-3</c:v>
                </c:pt>
                <c:pt idx="1106">
                  <c:v>1.39E-3</c:v>
                </c:pt>
                <c:pt idx="1107">
                  <c:v>1.39E-3</c:v>
                </c:pt>
                <c:pt idx="1108">
                  <c:v>1.4120000000000001E-3</c:v>
                </c:pt>
                <c:pt idx="1109">
                  <c:v>1.4009999999999999E-3</c:v>
                </c:pt>
                <c:pt idx="1110">
                  <c:v>1.4009999999999999E-3</c:v>
                </c:pt>
                <c:pt idx="1111">
                  <c:v>1.4009999999999999E-3</c:v>
                </c:pt>
                <c:pt idx="1112">
                  <c:v>1.39E-3</c:v>
                </c:pt>
                <c:pt idx="1113">
                  <c:v>1.4009999999999999E-3</c:v>
                </c:pt>
                <c:pt idx="1114">
                  <c:v>1.39E-3</c:v>
                </c:pt>
                <c:pt idx="1115">
                  <c:v>1.4120000000000001E-3</c:v>
                </c:pt>
                <c:pt idx="1116">
                  <c:v>1.4120000000000001E-3</c:v>
                </c:pt>
                <c:pt idx="1117">
                  <c:v>1.4120000000000001E-3</c:v>
                </c:pt>
                <c:pt idx="1118">
                  <c:v>1.4220000000000001E-3</c:v>
                </c:pt>
                <c:pt idx="1119">
                  <c:v>1.4220000000000001E-3</c:v>
                </c:pt>
                <c:pt idx="1120">
                  <c:v>1.4220000000000001E-3</c:v>
                </c:pt>
                <c:pt idx="1121">
                  <c:v>1.4120000000000001E-3</c:v>
                </c:pt>
                <c:pt idx="1122">
                  <c:v>1.4120000000000001E-3</c:v>
                </c:pt>
                <c:pt idx="1123">
                  <c:v>1.4120000000000001E-3</c:v>
                </c:pt>
                <c:pt idx="1124">
                  <c:v>1.4120000000000001E-3</c:v>
                </c:pt>
                <c:pt idx="1125">
                  <c:v>1.4120000000000001E-3</c:v>
                </c:pt>
                <c:pt idx="1126">
                  <c:v>1.4009999999999999E-3</c:v>
                </c:pt>
                <c:pt idx="1127">
                  <c:v>1.4220000000000001E-3</c:v>
                </c:pt>
                <c:pt idx="1128">
                  <c:v>1.4120000000000001E-3</c:v>
                </c:pt>
                <c:pt idx="1129">
                  <c:v>1.4009999999999999E-3</c:v>
                </c:pt>
                <c:pt idx="1130">
                  <c:v>1.4009999999999999E-3</c:v>
                </c:pt>
                <c:pt idx="1131">
                  <c:v>1.4120000000000001E-3</c:v>
                </c:pt>
                <c:pt idx="1132">
                  <c:v>1.4120000000000001E-3</c:v>
                </c:pt>
                <c:pt idx="1133">
                  <c:v>1.4009999999999999E-3</c:v>
                </c:pt>
                <c:pt idx="1134">
                  <c:v>1.4009999999999999E-3</c:v>
                </c:pt>
                <c:pt idx="1135">
                  <c:v>1.39E-3</c:v>
                </c:pt>
                <c:pt idx="1136">
                  <c:v>1.4009999999999999E-3</c:v>
                </c:pt>
                <c:pt idx="1137">
                  <c:v>1.39E-3</c:v>
                </c:pt>
                <c:pt idx="1138">
                  <c:v>1.3799999999999999E-3</c:v>
                </c:pt>
                <c:pt idx="1139">
                  <c:v>1.348E-3</c:v>
                </c:pt>
                <c:pt idx="1140">
                  <c:v>1.358E-3</c:v>
                </c:pt>
                <c:pt idx="1141">
                  <c:v>1.348E-3</c:v>
                </c:pt>
                <c:pt idx="1142">
                  <c:v>1.358E-3</c:v>
                </c:pt>
                <c:pt idx="1143">
                  <c:v>1.348E-3</c:v>
                </c:pt>
                <c:pt idx="1144">
                  <c:v>1.3159999999999999E-3</c:v>
                </c:pt>
                <c:pt idx="1145">
                  <c:v>1.3159999999999999E-3</c:v>
                </c:pt>
                <c:pt idx="1146">
                  <c:v>1.305E-3</c:v>
                </c:pt>
                <c:pt idx="1147">
                  <c:v>1.284E-3</c:v>
                </c:pt>
                <c:pt idx="1148">
                  <c:v>1.294E-3</c:v>
                </c:pt>
                <c:pt idx="1149">
                  <c:v>1.273E-3</c:v>
                </c:pt>
                <c:pt idx="1150">
                  <c:v>1.2409999999999999E-3</c:v>
                </c:pt>
                <c:pt idx="1151">
                  <c:v>1.2199999999999999E-3</c:v>
                </c:pt>
                <c:pt idx="1152">
                  <c:v>1.209E-3</c:v>
                </c:pt>
                <c:pt idx="1153">
                  <c:v>1.1980000000000001E-3</c:v>
                </c:pt>
                <c:pt idx="1154">
                  <c:v>1.1770000000000001E-3</c:v>
                </c:pt>
                <c:pt idx="1155">
                  <c:v>1.1559999999999999E-3</c:v>
                </c:pt>
                <c:pt idx="1156">
                  <c:v>1.134E-3</c:v>
                </c:pt>
                <c:pt idx="1157">
                  <c:v>1.134E-3</c:v>
                </c:pt>
                <c:pt idx="1158">
                  <c:v>1.134E-3</c:v>
                </c:pt>
                <c:pt idx="1159">
                  <c:v>1.1019999999999999E-3</c:v>
                </c:pt>
                <c:pt idx="1160">
                  <c:v>1.07E-3</c:v>
                </c:pt>
                <c:pt idx="1161">
                  <c:v>1.049E-3</c:v>
                </c:pt>
                <c:pt idx="1162">
                  <c:v>1.0280000000000001E-3</c:v>
                </c:pt>
                <c:pt idx="1163">
                  <c:v>9.9599999999999992E-4</c:v>
                </c:pt>
                <c:pt idx="1164">
                  <c:v>9.8499999999999998E-4</c:v>
                </c:pt>
                <c:pt idx="1165">
                  <c:v>9.8499999999999998E-4</c:v>
                </c:pt>
                <c:pt idx="1166">
                  <c:v>9.5299999999999996E-4</c:v>
                </c:pt>
                <c:pt idx="1167">
                  <c:v>9.2100000000000005E-4</c:v>
                </c:pt>
                <c:pt idx="1168">
                  <c:v>9.1E-4</c:v>
                </c:pt>
                <c:pt idx="1169">
                  <c:v>8.8900000000000003E-4</c:v>
                </c:pt>
                <c:pt idx="1170">
                  <c:v>8.6799999999999996E-4</c:v>
                </c:pt>
                <c:pt idx="1171">
                  <c:v>8.3600000000000005E-4</c:v>
                </c:pt>
                <c:pt idx="1172">
                  <c:v>8.25E-4</c:v>
                </c:pt>
                <c:pt idx="1173">
                  <c:v>7.9299999999999998E-4</c:v>
                </c:pt>
                <c:pt idx="1174">
                  <c:v>7.9299999999999998E-4</c:v>
                </c:pt>
                <c:pt idx="1175">
                  <c:v>7.8200000000000003E-4</c:v>
                </c:pt>
                <c:pt idx="1176">
                  <c:v>7.6099999999999996E-4</c:v>
                </c:pt>
                <c:pt idx="1177">
                  <c:v>7.5000000000000002E-4</c:v>
                </c:pt>
                <c:pt idx="1178">
                  <c:v>7.18E-4</c:v>
                </c:pt>
                <c:pt idx="1179">
                  <c:v>6.9700000000000003E-4</c:v>
                </c:pt>
                <c:pt idx="1180">
                  <c:v>6.7599999999999995E-4</c:v>
                </c:pt>
                <c:pt idx="1181">
                  <c:v>6.5399999999999996E-4</c:v>
                </c:pt>
                <c:pt idx="1182">
                  <c:v>6.3299999999999999E-4</c:v>
                </c:pt>
                <c:pt idx="1183">
                  <c:v>6.3299999999999999E-4</c:v>
                </c:pt>
                <c:pt idx="1184">
                  <c:v>6.3299999999999999E-4</c:v>
                </c:pt>
                <c:pt idx="1185">
                  <c:v>5.9000000000000003E-4</c:v>
                </c:pt>
                <c:pt idx="1186">
                  <c:v>5.5800000000000001E-4</c:v>
                </c:pt>
                <c:pt idx="1187">
                  <c:v>5.6899999999999995E-4</c:v>
                </c:pt>
                <c:pt idx="1188">
                  <c:v>5.3700000000000004E-4</c:v>
                </c:pt>
                <c:pt idx="1189">
                  <c:v>5.2599999999999999E-4</c:v>
                </c:pt>
                <c:pt idx="1190">
                  <c:v>5.1599999999999997E-4</c:v>
                </c:pt>
                <c:pt idx="1191">
                  <c:v>4.9399999999999997E-4</c:v>
                </c:pt>
                <c:pt idx="1192">
                  <c:v>4.73E-4</c:v>
                </c:pt>
                <c:pt idx="1193">
                  <c:v>4.73E-4</c:v>
                </c:pt>
                <c:pt idx="1194">
                  <c:v>4.5199999999999998E-4</c:v>
                </c:pt>
                <c:pt idx="1195">
                  <c:v>4.2000000000000002E-4</c:v>
                </c:pt>
                <c:pt idx="1196">
                  <c:v>3.88E-4</c:v>
                </c:pt>
                <c:pt idx="1197">
                  <c:v>3.6600000000000001E-4</c:v>
                </c:pt>
                <c:pt idx="1198">
                  <c:v>3.6600000000000001E-4</c:v>
                </c:pt>
                <c:pt idx="1199">
                  <c:v>3.5599999999999998E-4</c:v>
                </c:pt>
                <c:pt idx="1200">
                  <c:v>3.1300000000000002E-4</c:v>
                </c:pt>
                <c:pt idx="1201">
                  <c:v>3.1300000000000002E-4</c:v>
                </c:pt>
                <c:pt idx="1202">
                  <c:v>2.92E-4</c:v>
                </c:pt>
                <c:pt idx="1203">
                  <c:v>2.5999999999999998E-4</c:v>
                </c:pt>
                <c:pt idx="1204">
                  <c:v>2.5999999999999998E-4</c:v>
                </c:pt>
                <c:pt idx="1205">
                  <c:v>2.1699999999999999E-4</c:v>
                </c:pt>
                <c:pt idx="1206">
                  <c:v>2.1699999999999999E-4</c:v>
                </c:pt>
                <c:pt idx="1207">
                  <c:v>1.9599999999999999E-4</c:v>
                </c:pt>
                <c:pt idx="1208">
                  <c:v>1.85E-4</c:v>
                </c:pt>
                <c:pt idx="1209">
                  <c:v>1.5300000000000001E-4</c:v>
                </c:pt>
                <c:pt idx="1210">
                  <c:v>1.3200000000000001E-4</c:v>
                </c:pt>
                <c:pt idx="1211">
                  <c:v>1E-4</c:v>
                </c:pt>
                <c:pt idx="1212">
                  <c:v>7.7999999999999999E-5</c:v>
                </c:pt>
                <c:pt idx="1213">
                  <c:v>7.7999999999999999E-5</c:v>
                </c:pt>
                <c:pt idx="1214">
                  <c:v>5.7000000000000003E-5</c:v>
                </c:pt>
                <c:pt idx="1215">
                  <c:v>2.5000000000000001E-5</c:v>
                </c:pt>
                <c:pt idx="1216">
                  <c:v>1.4E-5</c:v>
                </c:pt>
                <c:pt idx="1217">
                  <c:v>-6.9999999999999999E-6</c:v>
                </c:pt>
                <c:pt idx="1218">
                  <c:v>-2.8E-5</c:v>
                </c:pt>
                <c:pt idx="1219">
                  <c:v>-3.8999999999999999E-5</c:v>
                </c:pt>
                <c:pt idx="1220">
                  <c:v>-6.0000000000000002E-5</c:v>
                </c:pt>
                <c:pt idx="1221">
                  <c:v>-8.2000000000000001E-5</c:v>
                </c:pt>
                <c:pt idx="1222">
                  <c:v>-9.2E-5</c:v>
                </c:pt>
                <c:pt idx="1223">
                  <c:v>-1.03E-4</c:v>
                </c:pt>
                <c:pt idx="1224">
                  <c:v>-1.2400000000000001E-4</c:v>
                </c:pt>
                <c:pt idx="1225">
                  <c:v>-1.46E-4</c:v>
                </c:pt>
                <c:pt idx="1226">
                  <c:v>-1.56E-4</c:v>
                </c:pt>
                <c:pt idx="1227">
                  <c:v>-1.9900000000000001E-4</c:v>
                </c:pt>
                <c:pt idx="1228">
                  <c:v>-1.9900000000000001E-4</c:v>
                </c:pt>
                <c:pt idx="1229">
                  <c:v>-2.1000000000000001E-4</c:v>
                </c:pt>
                <c:pt idx="1230">
                  <c:v>-2.2000000000000001E-4</c:v>
                </c:pt>
                <c:pt idx="1231">
                  <c:v>-2.42E-4</c:v>
                </c:pt>
                <c:pt idx="1232">
                  <c:v>-2.52E-4</c:v>
                </c:pt>
                <c:pt idx="1233">
                  <c:v>-2.63E-4</c:v>
                </c:pt>
                <c:pt idx="1234">
                  <c:v>-2.7399999999999999E-4</c:v>
                </c:pt>
                <c:pt idx="1235">
                  <c:v>-2.63E-4</c:v>
                </c:pt>
                <c:pt idx="1236">
                  <c:v>-2.8400000000000002E-4</c:v>
                </c:pt>
                <c:pt idx="1237">
                  <c:v>-2.9500000000000001E-4</c:v>
                </c:pt>
                <c:pt idx="1238">
                  <c:v>-2.9500000000000001E-4</c:v>
                </c:pt>
                <c:pt idx="1239">
                  <c:v>-3.0600000000000001E-4</c:v>
                </c:pt>
                <c:pt idx="1240">
                  <c:v>-3.0600000000000001E-4</c:v>
                </c:pt>
                <c:pt idx="1241">
                  <c:v>-3.1599999999999998E-4</c:v>
                </c:pt>
                <c:pt idx="1242">
                  <c:v>-3.1599999999999998E-4</c:v>
                </c:pt>
                <c:pt idx="1243">
                  <c:v>-3.4900000000000003E-4</c:v>
                </c:pt>
                <c:pt idx="1244">
                  <c:v>-3.3799999999999998E-4</c:v>
                </c:pt>
                <c:pt idx="1245">
                  <c:v>-3.59E-4</c:v>
                </c:pt>
                <c:pt idx="1246">
                  <c:v>-3.4900000000000003E-4</c:v>
                </c:pt>
                <c:pt idx="1247">
                  <c:v>-3.59E-4</c:v>
                </c:pt>
                <c:pt idx="1248">
                  <c:v>-3.59E-4</c:v>
                </c:pt>
                <c:pt idx="1249">
                  <c:v>-3.6999999999999999E-4</c:v>
                </c:pt>
                <c:pt idx="1250">
                  <c:v>-3.9100000000000002E-4</c:v>
                </c:pt>
                <c:pt idx="1251">
                  <c:v>-3.8099999999999999E-4</c:v>
                </c:pt>
                <c:pt idx="1252">
                  <c:v>-3.9100000000000002E-4</c:v>
                </c:pt>
                <c:pt idx="1253">
                  <c:v>-3.8099999999999999E-4</c:v>
                </c:pt>
                <c:pt idx="1254">
                  <c:v>-4.1300000000000001E-4</c:v>
                </c:pt>
                <c:pt idx="1255">
                  <c:v>-4.1300000000000001E-4</c:v>
                </c:pt>
                <c:pt idx="1256">
                  <c:v>-4.0200000000000001E-4</c:v>
                </c:pt>
                <c:pt idx="1257">
                  <c:v>-4.0200000000000001E-4</c:v>
                </c:pt>
                <c:pt idx="1258">
                  <c:v>-4.1300000000000001E-4</c:v>
                </c:pt>
                <c:pt idx="1259">
                  <c:v>-4.2299999999999998E-4</c:v>
                </c:pt>
                <c:pt idx="1260">
                  <c:v>-4.3399999999999998E-4</c:v>
                </c:pt>
                <c:pt idx="1261">
                  <c:v>-4.3399999999999998E-4</c:v>
                </c:pt>
                <c:pt idx="1262">
                  <c:v>-4.4499999999999997E-4</c:v>
                </c:pt>
                <c:pt idx="1263">
                  <c:v>-4.55E-4</c:v>
                </c:pt>
                <c:pt idx="1264">
                  <c:v>-4.66E-4</c:v>
                </c:pt>
                <c:pt idx="1265">
                  <c:v>-4.55E-4</c:v>
                </c:pt>
                <c:pt idx="1266">
                  <c:v>-4.7699999999999999E-4</c:v>
                </c:pt>
                <c:pt idx="1267">
                  <c:v>-4.7699999999999999E-4</c:v>
                </c:pt>
                <c:pt idx="1268">
                  <c:v>-4.7699999999999999E-4</c:v>
                </c:pt>
                <c:pt idx="1269">
                  <c:v>-4.9799999999999996E-4</c:v>
                </c:pt>
                <c:pt idx="1270">
                  <c:v>-5.0900000000000001E-4</c:v>
                </c:pt>
                <c:pt idx="1271">
                  <c:v>-5.0900000000000001E-4</c:v>
                </c:pt>
                <c:pt idx="1272">
                  <c:v>-5.1900000000000004E-4</c:v>
                </c:pt>
                <c:pt idx="1273">
                  <c:v>-5.2999999999999998E-4</c:v>
                </c:pt>
                <c:pt idx="1274">
                  <c:v>-5.2999999999999998E-4</c:v>
                </c:pt>
                <c:pt idx="1275">
                  <c:v>-5.4100000000000003E-4</c:v>
                </c:pt>
                <c:pt idx="1276">
                  <c:v>-5.62E-4</c:v>
                </c:pt>
                <c:pt idx="1277">
                  <c:v>-5.7300000000000005E-4</c:v>
                </c:pt>
                <c:pt idx="1278">
                  <c:v>-5.9400000000000002E-4</c:v>
                </c:pt>
                <c:pt idx="1279">
                  <c:v>-5.8299999999999997E-4</c:v>
                </c:pt>
                <c:pt idx="1280">
                  <c:v>-5.62E-4</c:v>
                </c:pt>
                <c:pt idx="1281">
                  <c:v>-5.9400000000000002E-4</c:v>
                </c:pt>
                <c:pt idx="1282">
                  <c:v>-5.9400000000000002E-4</c:v>
                </c:pt>
                <c:pt idx="1283">
                  <c:v>-6.1499999999999999E-4</c:v>
                </c:pt>
                <c:pt idx="1284">
                  <c:v>-6.1499999999999999E-4</c:v>
                </c:pt>
                <c:pt idx="1285">
                  <c:v>-6.0499999999999996E-4</c:v>
                </c:pt>
                <c:pt idx="1286">
                  <c:v>-6.1499999999999999E-4</c:v>
                </c:pt>
                <c:pt idx="1287">
                  <c:v>-6.2600000000000004E-4</c:v>
                </c:pt>
                <c:pt idx="1288">
                  <c:v>-6.2600000000000004E-4</c:v>
                </c:pt>
                <c:pt idx="1289">
                  <c:v>-6.1499999999999999E-4</c:v>
                </c:pt>
                <c:pt idx="1290">
                  <c:v>-6.3699999999999998E-4</c:v>
                </c:pt>
                <c:pt idx="1291">
                  <c:v>-6.2600000000000004E-4</c:v>
                </c:pt>
                <c:pt idx="1292">
                  <c:v>-6.3699999999999998E-4</c:v>
                </c:pt>
                <c:pt idx="1293">
                  <c:v>-6.4700000000000001E-4</c:v>
                </c:pt>
                <c:pt idx="1294">
                  <c:v>-6.4700000000000001E-4</c:v>
                </c:pt>
                <c:pt idx="1295">
                  <c:v>-6.4700000000000001E-4</c:v>
                </c:pt>
                <c:pt idx="1296">
                  <c:v>-6.4700000000000001E-4</c:v>
                </c:pt>
                <c:pt idx="1297">
                  <c:v>-6.5799999999999995E-4</c:v>
                </c:pt>
                <c:pt idx="1298">
                  <c:v>-6.4700000000000001E-4</c:v>
                </c:pt>
                <c:pt idx="1299">
                  <c:v>-6.4700000000000001E-4</c:v>
                </c:pt>
                <c:pt idx="1300">
                  <c:v>-6.4700000000000001E-4</c:v>
                </c:pt>
                <c:pt idx="1301">
                  <c:v>-6.5799999999999995E-4</c:v>
                </c:pt>
                <c:pt idx="1302">
                  <c:v>-6.69E-4</c:v>
                </c:pt>
                <c:pt idx="1303">
                  <c:v>-6.7900000000000002E-4</c:v>
                </c:pt>
                <c:pt idx="1304">
                  <c:v>-6.69E-4</c:v>
                </c:pt>
                <c:pt idx="1305">
                  <c:v>-6.4700000000000001E-4</c:v>
                </c:pt>
                <c:pt idx="1306">
                  <c:v>-6.5799999999999995E-4</c:v>
                </c:pt>
                <c:pt idx="1307">
                  <c:v>-6.7900000000000002E-4</c:v>
                </c:pt>
                <c:pt idx="1308">
                  <c:v>-6.5799999999999995E-4</c:v>
                </c:pt>
                <c:pt idx="1309">
                  <c:v>-6.8999999999999997E-4</c:v>
                </c:pt>
                <c:pt idx="1310">
                  <c:v>-6.69E-4</c:v>
                </c:pt>
                <c:pt idx="1311">
                  <c:v>-6.7900000000000002E-4</c:v>
                </c:pt>
                <c:pt idx="1312">
                  <c:v>-6.7900000000000002E-4</c:v>
                </c:pt>
                <c:pt idx="1313">
                  <c:v>-6.7900000000000002E-4</c:v>
                </c:pt>
                <c:pt idx="1314">
                  <c:v>-7.0100000000000002E-4</c:v>
                </c:pt>
                <c:pt idx="1315">
                  <c:v>-7.1100000000000004E-4</c:v>
                </c:pt>
                <c:pt idx="1316">
                  <c:v>-7.1100000000000004E-4</c:v>
                </c:pt>
                <c:pt idx="1317">
                  <c:v>-7.0100000000000002E-4</c:v>
                </c:pt>
                <c:pt idx="1318">
                  <c:v>-7.2199999999999999E-4</c:v>
                </c:pt>
                <c:pt idx="1319">
                  <c:v>-7.2199999999999999E-4</c:v>
                </c:pt>
                <c:pt idx="1320">
                  <c:v>-7.3300000000000004E-4</c:v>
                </c:pt>
                <c:pt idx="1321">
                  <c:v>-7.4299999999999995E-4</c:v>
                </c:pt>
                <c:pt idx="1322">
                  <c:v>-7.4299999999999995E-4</c:v>
                </c:pt>
                <c:pt idx="1323">
                  <c:v>-7.54E-4</c:v>
                </c:pt>
                <c:pt idx="1324">
                  <c:v>-7.54E-4</c:v>
                </c:pt>
                <c:pt idx="1325">
                  <c:v>-7.6499999999999995E-4</c:v>
                </c:pt>
                <c:pt idx="1326">
                  <c:v>-7.7499999999999997E-4</c:v>
                </c:pt>
                <c:pt idx="1327">
                  <c:v>-7.8600000000000002E-4</c:v>
                </c:pt>
                <c:pt idx="1328">
                  <c:v>-7.9699999999999997E-4</c:v>
                </c:pt>
                <c:pt idx="1329">
                  <c:v>-7.8600000000000002E-4</c:v>
                </c:pt>
                <c:pt idx="1330">
                  <c:v>-7.9699999999999997E-4</c:v>
                </c:pt>
                <c:pt idx="1331">
                  <c:v>-8.0699999999999999E-4</c:v>
                </c:pt>
                <c:pt idx="1332">
                  <c:v>-8.1800000000000004E-4</c:v>
                </c:pt>
                <c:pt idx="1333">
                  <c:v>-8.1800000000000004E-4</c:v>
                </c:pt>
                <c:pt idx="1334">
                  <c:v>-8.3900000000000001E-4</c:v>
                </c:pt>
                <c:pt idx="1335">
                  <c:v>-8.3900000000000001E-4</c:v>
                </c:pt>
                <c:pt idx="1336">
                  <c:v>-8.4999999999999995E-4</c:v>
                </c:pt>
                <c:pt idx="1337">
                  <c:v>-8.61E-4</c:v>
                </c:pt>
                <c:pt idx="1338">
                  <c:v>-8.7100000000000003E-4</c:v>
                </c:pt>
                <c:pt idx="1339">
                  <c:v>-8.8199999999999997E-4</c:v>
                </c:pt>
                <c:pt idx="1340">
                  <c:v>-8.8199999999999997E-4</c:v>
                </c:pt>
                <c:pt idx="1341">
                  <c:v>-8.8199999999999997E-4</c:v>
                </c:pt>
                <c:pt idx="1342">
                  <c:v>-8.9300000000000002E-4</c:v>
                </c:pt>
                <c:pt idx="1343">
                  <c:v>-8.9300000000000002E-4</c:v>
                </c:pt>
                <c:pt idx="1344">
                  <c:v>-8.9300000000000002E-4</c:v>
                </c:pt>
                <c:pt idx="1345">
                  <c:v>-9.0300000000000005E-4</c:v>
                </c:pt>
                <c:pt idx="1346">
                  <c:v>-9.1399999999999999E-4</c:v>
                </c:pt>
                <c:pt idx="1347">
                  <c:v>-9.0300000000000005E-4</c:v>
                </c:pt>
                <c:pt idx="1348">
                  <c:v>-9.1399999999999999E-4</c:v>
                </c:pt>
                <c:pt idx="1349">
                  <c:v>-9.1399999999999999E-4</c:v>
                </c:pt>
                <c:pt idx="1350">
                  <c:v>-9.3499999999999996E-4</c:v>
                </c:pt>
                <c:pt idx="1351">
                  <c:v>-9.1399999999999999E-4</c:v>
                </c:pt>
                <c:pt idx="1352">
                  <c:v>-9.1399999999999999E-4</c:v>
                </c:pt>
                <c:pt idx="1353">
                  <c:v>-9.2500000000000004E-4</c:v>
                </c:pt>
                <c:pt idx="1354">
                  <c:v>-9.1399999999999999E-4</c:v>
                </c:pt>
                <c:pt idx="1355">
                  <c:v>-9.2500000000000004E-4</c:v>
                </c:pt>
                <c:pt idx="1356">
                  <c:v>-9.1399999999999999E-4</c:v>
                </c:pt>
                <c:pt idx="1357">
                  <c:v>-9.1399999999999999E-4</c:v>
                </c:pt>
                <c:pt idx="1358">
                  <c:v>-9.1399999999999999E-4</c:v>
                </c:pt>
                <c:pt idx="1359">
                  <c:v>-9.1399999999999999E-4</c:v>
                </c:pt>
                <c:pt idx="1360">
                  <c:v>-9.1399999999999999E-4</c:v>
                </c:pt>
                <c:pt idx="1361">
                  <c:v>-9.2500000000000004E-4</c:v>
                </c:pt>
                <c:pt idx="1362">
                  <c:v>-9.1399999999999999E-4</c:v>
                </c:pt>
                <c:pt idx="1363">
                  <c:v>-9.1399999999999999E-4</c:v>
                </c:pt>
                <c:pt idx="1364">
                  <c:v>-9.1399999999999999E-4</c:v>
                </c:pt>
                <c:pt idx="1365">
                  <c:v>-8.9300000000000002E-4</c:v>
                </c:pt>
                <c:pt idx="1366">
                  <c:v>-8.9300000000000002E-4</c:v>
                </c:pt>
                <c:pt idx="1367">
                  <c:v>-9.0300000000000005E-4</c:v>
                </c:pt>
                <c:pt idx="1368">
                  <c:v>-9.1399999999999999E-4</c:v>
                </c:pt>
                <c:pt idx="1369">
                  <c:v>-9.1399999999999999E-4</c:v>
                </c:pt>
                <c:pt idx="1370">
                  <c:v>-9.0300000000000005E-4</c:v>
                </c:pt>
                <c:pt idx="1371">
                  <c:v>-9.1399999999999999E-4</c:v>
                </c:pt>
                <c:pt idx="1372">
                  <c:v>-8.8199999999999997E-4</c:v>
                </c:pt>
                <c:pt idx="1373">
                  <c:v>-9.0300000000000005E-4</c:v>
                </c:pt>
                <c:pt idx="1374">
                  <c:v>-8.8199999999999997E-4</c:v>
                </c:pt>
                <c:pt idx="1375">
                  <c:v>-8.8199999999999997E-4</c:v>
                </c:pt>
                <c:pt idx="1376">
                  <c:v>-8.9300000000000002E-4</c:v>
                </c:pt>
                <c:pt idx="1377">
                  <c:v>-9.0300000000000005E-4</c:v>
                </c:pt>
                <c:pt idx="1378">
                  <c:v>-8.9300000000000002E-4</c:v>
                </c:pt>
                <c:pt idx="1379">
                  <c:v>-9.0300000000000005E-4</c:v>
                </c:pt>
                <c:pt idx="1380">
                  <c:v>-8.9300000000000002E-4</c:v>
                </c:pt>
                <c:pt idx="1381">
                  <c:v>-9.0300000000000005E-4</c:v>
                </c:pt>
                <c:pt idx="1382">
                  <c:v>-8.8199999999999997E-4</c:v>
                </c:pt>
                <c:pt idx="1383">
                  <c:v>-8.9300000000000002E-4</c:v>
                </c:pt>
                <c:pt idx="1384">
                  <c:v>-8.9300000000000002E-4</c:v>
                </c:pt>
                <c:pt idx="1385">
                  <c:v>-8.9300000000000002E-4</c:v>
                </c:pt>
                <c:pt idx="1386">
                  <c:v>-8.8199999999999997E-4</c:v>
                </c:pt>
                <c:pt idx="1387">
                  <c:v>-8.8199999999999997E-4</c:v>
                </c:pt>
                <c:pt idx="1388">
                  <c:v>-8.7100000000000003E-4</c:v>
                </c:pt>
                <c:pt idx="1389">
                  <c:v>-8.7100000000000003E-4</c:v>
                </c:pt>
                <c:pt idx="1390">
                  <c:v>-8.7100000000000003E-4</c:v>
                </c:pt>
                <c:pt idx="1391">
                  <c:v>-8.7100000000000003E-4</c:v>
                </c:pt>
                <c:pt idx="1392">
                  <c:v>-8.7100000000000003E-4</c:v>
                </c:pt>
                <c:pt idx="1393">
                  <c:v>-8.4999999999999995E-4</c:v>
                </c:pt>
                <c:pt idx="1394">
                  <c:v>-8.4999999999999995E-4</c:v>
                </c:pt>
                <c:pt idx="1395">
                  <c:v>-8.4999999999999995E-4</c:v>
                </c:pt>
                <c:pt idx="1396">
                  <c:v>-8.4999999999999995E-4</c:v>
                </c:pt>
                <c:pt idx="1397">
                  <c:v>-8.4999999999999995E-4</c:v>
                </c:pt>
                <c:pt idx="1398">
                  <c:v>-8.3900000000000001E-4</c:v>
                </c:pt>
                <c:pt idx="1399">
                  <c:v>-8.1800000000000004E-4</c:v>
                </c:pt>
                <c:pt idx="1400">
                  <c:v>-8.1800000000000004E-4</c:v>
                </c:pt>
                <c:pt idx="1401">
                  <c:v>-8.0699999999999999E-4</c:v>
                </c:pt>
                <c:pt idx="1402">
                  <c:v>-7.9699999999999997E-4</c:v>
                </c:pt>
                <c:pt idx="1403">
                  <c:v>-7.8600000000000002E-4</c:v>
                </c:pt>
                <c:pt idx="1404">
                  <c:v>-7.8600000000000002E-4</c:v>
                </c:pt>
                <c:pt idx="1405">
                  <c:v>-7.7499999999999997E-4</c:v>
                </c:pt>
                <c:pt idx="1406">
                  <c:v>-7.54E-4</c:v>
                </c:pt>
                <c:pt idx="1407">
                  <c:v>-7.3300000000000004E-4</c:v>
                </c:pt>
                <c:pt idx="1408">
                  <c:v>-7.4299999999999995E-4</c:v>
                </c:pt>
                <c:pt idx="1409">
                  <c:v>-7.1100000000000004E-4</c:v>
                </c:pt>
                <c:pt idx="1410">
                  <c:v>-7.1100000000000004E-4</c:v>
                </c:pt>
                <c:pt idx="1411">
                  <c:v>-6.8999999999999997E-4</c:v>
                </c:pt>
                <c:pt idx="1412">
                  <c:v>-6.7900000000000002E-4</c:v>
                </c:pt>
                <c:pt idx="1413">
                  <c:v>-6.7900000000000002E-4</c:v>
                </c:pt>
                <c:pt idx="1414">
                  <c:v>-6.4700000000000001E-4</c:v>
                </c:pt>
                <c:pt idx="1415">
                  <c:v>-6.3699999999999998E-4</c:v>
                </c:pt>
                <c:pt idx="1416">
                  <c:v>-6.3699999999999998E-4</c:v>
                </c:pt>
                <c:pt idx="1417">
                  <c:v>-6.1499999999999999E-4</c:v>
                </c:pt>
                <c:pt idx="1418">
                  <c:v>-5.9400000000000002E-4</c:v>
                </c:pt>
                <c:pt idx="1419">
                  <c:v>-5.8299999999999997E-4</c:v>
                </c:pt>
                <c:pt idx="1420">
                  <c:v>-5.7300000000000005E-4</c:v>
                </c:pt>
                <c:pt idx="1421">
                  <c:v>-5.7300000000000005E-4</c:v>
                </c:pt>
                <c:pt idx="1422">
                  <c:v>-5.5099999999999995E-4</c:v>
                </c:pt>
                <c:pt idx="1423">
                  <c:v>-5.2999999999999998E-4</c:v>
                </c:pt>
                <c:pt idx="1424">
                  <c:v>-5.2999999999999998E-4</c:v>
                </c:pt>
                <c:pt idx="1425">
                  <c:v>-5.0900000000000001E-4</c:v>
                </c:pt>
                <c:pt idx="1426">
                  <c:v>-4.9799999999999996E-4</c:v>
                </c:pt>
                <c:pt idx="1427">
                  <c:v>-4.8700000000000002E-4</c:v>
                </c:pt>
                <c:pt idx="1428">
                  <c:v>-4.66E-4</c:v>
                </c:pt>
                <c:pt idx="1429">
                  <c:v>-4.66E-4</c:v>
                </c:pt>
                <c:pt idx="1430">
                  <c:v>-4.4499999999999997E-4</c:v>
                </c:pt>
                <c:pt idx="1431">
                  <c:v>-4.55E-4</c:v>
                </c:pt>
                <c:pt idx="1432">
                  <c:v>-4.2299999999999998E-4</c:v>
                </c:pt>
                <c:pt idx="1433">
                  <c:v>-4.2299999999999998E-4</c:v>
                </c:pt>
                <c:pt idx="1434">
                  <c:v>-4.0200000000000001E-4</c:v>
                </c:pt>
                <c:pt idx="1435">
                  <c:v>-3.9100000000000002E-4</c:v>
                </c:pt>
                <c:pt idx="1436">
                  <c:v>-4.0200000000000001E-4</c:v>
                </c:pt>
                <c:pt idx="1437">
                  <c:v>-3.9100000000000002E-4</c:v>
                </c:pt>
                <c:pt idx="1438">
                  <c:v>-3.6999999999999999E-4</c:v>
                </c:pt>
                <c:pt idx="1439">
                  <c:v>-3.8099999999999999E-4</c:v>
                </c:pt>
                <c:pt idx="1440">
                  <c:v>-3.59E-4</c:v>
                </c:pt>
                <c:pt idx="1441">
                  <c:v>-3.6999999999999999E-4</c:v>
                </c:pt>
                <c:pt idx="1442">
                  <c:v>-3.4900000000000003E-4</c:v>
                </c:pt>
                <c:pt idx="1443">
                  <c:v>-3.3799999999999998E-4</c:v>
                </c:pt>
                <c:pt idx="1444">
                  <c:v>-3.0600000000000001E-4</c:v>
                </c:pt>
                <c:pt idx="1445">
                  <c:v>-3.3799999999999998E-4</c:v>
                </c:pt>
                <c:pt idx="1446">
                  <c:v>-3.3799999999999998E-4</c:v>
                </c:pt>
                <c:pt idx="1447">
                  <c:v>-3.1599999999999998E-4</c:v>
                </c:pt>
                <c:pt idx="1448">
                  <c:v>-3.0600000000000001E-4</c:v>
                </c:pt>
                <c:pt idx="1449">
                  <c:v>-3.0600000000000001E-4</c:v>
                </c:pt>
                <c:pt idx="1450">
                  <c:v>-2.8400000000000002E-4</c:v>
                </c:pt>
                <c:pt idx="1451">
                  <c:v>-2.8400000000000002E-4</c:v>
                </c:pt>
                <c:pt idx="1452">
                  <c:v>-2.7399999999999999E-4</c:v>
                </c:pt>
                <c:pt idx="1453">
                  <c:v>-2.7399999999999999E-4</c:v>
                </c:pt>
                <c:pt idx="1454">
                  <c:v>-2.63E-4</c:v>
                </c:pt>
                <c:pt idx="1455">
                  <c:v>-2.7399999999999999E-4</c:v>
                </c:pt>
                <c:pt idx="1456">
                  <c:v>-2.52E-4</c:v>
                </c:pt>
                <c:pt idx="1457">
                  <c:v>-2.52E-4</c:v>
                </c:pt>
                <c:pt idx="1458">
                  <c:v>-2.2000000000000001E-4</c:v>
                </c:pt>
                <c:pt idx="1459">
                  <c:v>-2.42E-4</c:v>
                </c:pt>
                <c:pt idx="1460">
                  <c:v>-2.2000000000000001E-4</c:v>
                </c:pt>
                <c:pt idx="1461">
                  <c:v>-2.2000000000000001E-4</c:v>
                </c:pt>
                <c:pt idx="1462">
                  <c:v>-2.2000000000000001E-4</c:v>
                </c:pt>
                <c:pt idx="1463">
                  <c:v>-2.1000000000000001E-4</c:v>
                </c:pt>
                <c:pt idx="1464">
                  <c:v>-2.1000000000000001E-4</c:v>
                </c:pt>
                <c:pt idx="1465">
                  <c:v>-1.9900000000000001E-4</c:v>
                </c:pt>
                <c:pt idx="1466">
                  <c:v>-1.8799999999999999E-4</c:v>
                </c:pt>
                <c:pt idx="1467">
                  <c:v>-1.8799999999999999E-4</c:v>
                </c:pt>
                <c:pt idx="1468">
                  <c:v>-1.6699999999999999E-4</c:v>
                </c:pt>
                <c:pt idx="1469">
                  <c:v>-1.6699999999999999E-4</c:v>
                </c:pt>
                <c:pt idx="1470">
                  <c:v>-1.6699999999999999E-4</c:v>
                </c:pt>
                <c:pt idx="1471">
                  <c:v>-1.56E-4</c:v>
                </c:pt>
                <c:pt idx="1472">
                  <c:v>-1.56E-4</c:v>
                </c:pt>
                <c:pt idx="1473">
                  <c:v>-1.46E-4</c:v>
                </c:pt>
                <c:pt idx="1474">
                  <c:v>-1.35E-4</c:v>
                </c:pt>
                <c:pt idx="1475">
                  <c:v>-1.2400000000000001E-4</c:v>
                </c:pt>
                <c:pt idx="1476">
                  <c:v>-1.2400000000000001E-4</c:v>
                </c:pt>
                <c:pt idx="1477">
                  <c:v>-1.35E-4</c:v>
                </c:pt>
                <c:pt idx="1478">
                  <c:v>-1.46E-4</c:v>
                </c:pt>
                <c:pt idx="1479">
                  <c:v>-1.1400000000000001E-4</c:v>
                </c:pt>
                <c:pt idx="1480">
                  <c:v>-1.35E-4</c:v>
                </c:pt>
                <c:pt idx="1481">
                  <c:v>-1.2400000000000001E-4</c:v>
                </c:pt>
                <c:pt idx="1482">
                  <c:v>-1.2400000000000001E-4</c:v>
                </c:pt>
                <c:pt idx="1483">
                  <c:v>-1.2400000000000001E-4</c:v>
                </c:pt>
                <c:pt idx="1484">
                  <c:v>-1.35E-4</c:v>
                </c:pt>
                <c:pt idx="1485">
                  <c:v>-1.1400000000000001E-4</c:v>
                </c:pt>
                <c:pt idx="1486">
                  <c:v>-1.35E-4</c:v>
                </c:pt>
                <c:pt idx="1487">
                  <c:v>-1.46E-4</c:v>
                </c:pt>
                <c:pt idx="1488">
                  <c:v>-1.46E-4</c:v>
                </c:pt>
                <c:pt idx="1489">
                  <c:v>-1.46E-4</c:v>
                </c:pt>
                <c:pt idx="1490">
                  <c:v>-1.46E-4</c:v>
                </c:pt>
                <c:pt idx="1491">
                  <c:v>-1.35E-4</c:v>
                </c:pt>
                <c:pt idx="1492">
                  <c:v>-1.56E-4</c:v>
                </c:pt>
                <c:pt idx="1493">
                  <c:v>-1.56E-4</c:v>
                </c:pt>
                <c:pt idx="1494">
                  <c:v>-1.6699999999999999E-4</c:v>
                </c:pt>
                <c:pt idx="1495">
                  <c:v>-1.7799999999999999E-4</c:v>
                </c:pt>
                <c:pt idx="1496">
                  <c:v>-1.8799999999999999E-4</c:v>
                </c:pt>
                <c:pt idx="1497">
                  <c:v>-1.9900000000000001E-4</c:v>
                </c:pt>
                <c:pt idx="1498">
                  <c:v>-1.9900000000000001E-4</c:v>
                </c:pt>
                <c:pt idx="1499">
                  <c:v>-2.1000000000000001E-4</c:v>
                </c:pt>
                <c:pt idx="1500">
                  <c:v>-2.31E-4</c:v>
                </c:pt>
                <c:pt idx="1501">
                  <c:v>-2.2000000000000001E-4</c:v>
                </c:pt>
                <c:pt idx="1502">
                  <c:v>-2.31E-4</c:v>
                </c:pt>
                <c:pt idx="1503">
                  <c:v>-2.52E-4</c:v>
                </c:pt>
                <c:pt idx="1504">
                  <c:v>-2.52E-4</c:v>
                </c:pt>
                <c:pt idx="1505">
                  <c:v>-2.52E-4</c:v>
                </c:pt>
                <c:pt idx="1506">
                  <c:v>-2.63E-4</c:v>
                </c:pt>
                <c:pt idx="1507">
                  <c:v>-2.7399999999999999E-4</c:v>
                </c:pt>
                <c:pt idx="1508">
                  <c:v>-2.9500000000000001E-4</c:v>
                </c:pt>
                <c:pt idx="1509">
                  <c:v>-3.0600000000000001E-4</c:v>
                </c:pt>
                <c:pt idx="1510">
                  <c:v>-3.1599999999999998E-4</c:v>
                </c:pt>
                <c:pt idx="1511">
                  <c:v>-3.1599999999999998E-4</c:v>
                </c:pt>
                <c:pt idx="1512">
                  <c:v>-3.1599999999999998E-4</c:v>
                </c:pt>
                <c:pt idx="1513">
                  <c:v>-3.4900000000000003E-4</c:v>
                </c:pt>
                <c:pt idx="1514">
                  <c:v>-3.4900000000000003E-4</c:v>
                </c:pt>
                <c:pt idx="1515">
                  <c:v>-3.59E-4</c:v>
                </c:pt>
                <c:pt idx="1516">
                  <c:v>-3.59E-4</c:v>
                </c:pt>
                <c:pt idx="1517">
                  <c:v>-3.6999999999999999E-4</c:v>
                </c:pt>
                <c:pt idx="1518">
                  <c:v>-3.8099999999999999E-4</c:v>
                </c:pt>
                <c:pt idx="1519">
                  <c:v>-3.9100000000000002E-4</c:v>
                </c:pt>
                <c:pt idx="1520">
                  <c:v>-4.0200000000000001E-4</c:v>
                </c:pt>
                <c:pt idx="1521">
                  <c:v>-4.0200000000000001E-4</c:v>
                </c:pt>
                <c:pt idx="1522">
                  <c:v>-4.1300000000000001E-4</c:v>
                </c:pt>
                <c:pt idx="1523">
                  <c:v>-4.2299999999999998E-4</c:v>
                </c:pt>
                <c:pt idx="1524">
                  <c:v>-4.1300000000000001E-4</c:v>
                </c:pt>
                <c:pt idx="1525">
                  <c:v>-4.55E-4</c:v>
                </c:pt>
                <c:pt idx="1526">
                  <c:v>-4.4499999999999997E-4</c:v>
                </c:pt>
                <c:pt idx="1527">
                  <c:v>-4.4499999999999997E-4</c:v>
                </c:pt>
                <c:pt idx="1528">
                  <c:v>-4.55E-4</c:v>
                </c:pt>
                <c:pt idx="1529">
                  <c:v>-4.55E-4</c:v>
                </c:pt>
                <c:pt idx="1530">
                  <c:v>-4.66E-4</c:v>
                </c:pt>
                <c:pt idx="1531">
                  <c:v>-4.66E-4</c:v>
                </c:pt>
                <c:pt idx="1532">
                  <c:v>-4.66E-4</c:v>
                </c:pt>
                <c:pt idx="1533">
                  <c:v>-4.7699999999999999E-4</c:v>
                </c:pt>
                <c:pt idx="1534">
                  <c:v>-4.8700000000000002E-4</c:v>
                </c:pt>
                <c:pt idx="1535">
                  <c:v>-4.9799999999999996E-4</c:v>
                </c:pt>
                <c:pt idx="1536">
                  <c:v>-4.9799999999999996E-4</c:v>
                </c:pt>
                <c:pt idx="1537">
                  <c:v>-5.0900000000000001E-4</c:v>
                </c:pt>
                <c:pt idx="1538">
                  <c:v>-5.1900000000000004E-4</c:v>
                </c:pt>
                <c:pt idx="1539">
                  <c:v>-5.0900000000000001E-4</c:v>
                </c:pt>
                <c:pt idx="1540">
                  <c:v>-5.1900000000000004E-4</c:v>
                </c:pt>
                <c:pt idx="1541">
                  <c:v>-5.4100000000000003E-4</c:v>
                </c:pt>
                <c:pt idx="1542">
                  <c:v>-5.2999999999999998E-4</c:v>
                </c:pt>
                <c:pt idx="1543">
                  <c:v>-5.4100000000000003E-4</c:v>
                </c:pt>
                <c:pt idx="1544">
                  <c:v>-5.5099999999999995E-4</c:v>
                </c:pt>
                <c:pt idx="1545">
                  <c:v>-5.62E-4</c:v>
                </c:pt>
                <c:pt idx="1546">
                  <c:v>-5.62E-4</c:v>
                </c:pt>
                <c:pt idx="1547">
                  <c:v>-5.7300000000000005E-4</c:v>
                </c:pt>
                <c:pt idx="1548">
                  <c:v>-5.7300000000000005E-4</c:v>
                </c:pt>
                <c:pt idx="1549">
                  <c:v>-5.9400000000000002E-4</c:v>
                </c:pt>
                <c:pt idx="1550">
                  <c:v>-6.1499999999999999E-4</c:v>
                </c:pt>
                <c:pt idx="1551">
                  <c:v>-6.0499999999999996E-4</c:v>
                </c:pt>
                <c:pt idx="1552">
                  <c:v>-6.1499999999999999E-4</c:v>
                </c:pt>
                <c:pt idx="1553">
                  <c:v>-6.3699999999999998E-4</c:v>
                </c:pt>
                <c:pt idx="1554">
                  <c:v>-6.3699999999999998E-4</c:v>
                </c:pt>
                <c:pt idx="1555">
                  <c:v>-6.3699999999999998E-4</c:v>
                </c:pt>
                <c:pt idx="1556">
                  <c:v>-6.4700000000000001E-4</c:v>
                </c:pt>
                <c:pt idx="1557">
                  <c:v>-6.3699999999999998E-4</c:v>
                </c:pt>
                <c:pt idx="1558">
                  <c:v>-6.5799999999999995E-4</c:v>
                </c:pt>
                <c:pt idx="1559">
                  <c:v>-6.69E-4</c:v>
                </c:pt>
                <c:pt idx="1560">
                  <c:v>-6.69E-4</c:v>
                </c:pt>
                <c:pt idx="1561">
                  <c:v>-6.7900000000000002E-4</c:v>
                </c:pt>
                <c:pt idx="1562">
                  <c:v>-6.8999999999999997E-4</c:v>
                </c:pt>
                <c:pt idx="1563">
                  <c:v>-7.1100000000000004E-4</c:v>
                </c:pt>
                <c:pt idx="1564">
                  <c:v>-7.1100000000000004E-4</c:v>
                </c:pt>
                <c:pt idx="1565">
                  <c:v>-6.8999999999999997E-4</c:v>
                </c:pt>
                <c:pt idx="1566">
                  <c:v>-7.1100000000000004E-4</c:v>
                </c:pt>
                <c:pt idx="1567">
                  <c:v>-7.2199999999999999E-4</c:v>
                </c:pt>
                <c:pt idx="1568">
                  <c:v>-7.3300000000000004E-4</c:v>
                </c:pt>
                <c:pt idx="1569">
                  <c:v>-7.3300000000000004E-4</c:v>
                </c:pt>
                <c:pt idx="1570">
                  <c:v>-7.2199999999999999E-4</c:v>
                </c:pt>
                <c:pt idx="1571">
                  <c:v>-7.3300000000000004E-4</c:v>
                </c:pt>
                <c:pt idx="1572">
                  <c:v>-7.3300000000000004E-4</c:v>
                </c:pt>
                <c:pt idx="1573">
                  <c:v>-7.1100000000000004E-4</c:v>
                </c:pt>
                <c:pt idx="1574">
                  <c:v>-7.2199999999999999E-4</c:v>
                </c:pt>
                <c:pt idx="1575">
                  <c:v>-7.3300000000000004E-4</c:v>
                </c:pt>
                <c:pt idx="1576">
                  <c:v>-7.3300000000000004E-4</c:v>
                </c:pt>
                <c:pt idx="1577">
                  <c:v>-7.2199999999999999E-4</c:v>
                </c:pt>
                <c:pt idx="1578">
                  <c:v>-7.2199999999999999E-4</c:v>
                </c:pt>
                <c:pt idx="1579">
                  <c:v>-7.3300000000000004E-4</c:v>
                </c:pt>
                <c:pt idx="1580">
                  <c:v>-7.3300000000000004E-4</c:v>
                </c:pt>
                <c:pt idx="1581">
                  <c:v>-7.1100000000000004E-4</c:v>
                </c:pt>
                <c:pt idx="1582">
                  <c:v>-7.1100000000000004E-4</c:v>
                </c:pt>
                <c:pt idx="1583">
                  <c:v>-7.0100000000000002E-4</c:v>
                </c:pt>
                <c:pt idx="1584">
                  <c:v>-7.0100000000000002E-4</c:v>
                </c:pt>
                <c:pt idx="1585">
                  <c:v>-6.8999999999999997E-4</c:v>
                </c:pt>
                <c:pt idx="1586">
                  <c:v>-7.1100000000000004E-4</c:v>
                </c:pt>
                <c:pt idx="1587">
                  <c:v>-6.8999999999999997E-4</c:v>
                </c:pt>
                <c:pt idx="1588">
                  <c:v>-6.8999999999999997E-4</c:v>
                </c:pt>
                <c:pt idx="1589">
                  <c:v>-6.7900000000000002E-4</c:v>
                </c:pt>
                <c:pt idx="1590">
                  <c:v>-6.7900000000000002E-4</c:v>
                </c:pt>
                <c:pt idx="1591">
                  <c:v>-6.69E-4</c:v>
                </c:pt>
                <c:pt idx="1592">
                  <c:v>-6.5799999999999995E-4</c:v>
                </c:pt>
                <c:pt idx="1593">
                  <c:v>-6.69E-4</c:v>
                </c:pt>
                <c:pt idx="1594">
                  <c:v>-6.5799999999999995E-4</c:v>
                </c:pt>
                <c:pt idx="1595">
                  <c:v>-6.5799999999999995E-4</c:v>
                </c:pt>
                <c:pt idx="1596">
                  <c:v>-6.4700000000000001E-4</c:v>
                </c:pt>
                <c:pt idx="1597">
                  <c:v>-6.3699999999999998E-4</c:v>
                </c:pt>
                <c:pt idx="1598">
                  <c:v>-6.4700000000000001E-4</c:v>
                </c:pt>
                <c:pt idx="1599">
                  <c:v>-6.3699999999999998E-4</c:v>
                </c:pt>
                <c:pt idx="1600">
                  <c:v>-6.1499999999999999E-4</c:v>
                </c:pt>
                <c:pt idx="1601">
                  <c:v>-6.3699999999999998E-4</c:v>
                </c:pt>
                <c:pt idx="1602">
                  <c:v>-6.1499999999999999E-4</c:v>
                </c:pt>
                <c:pt idx="1603">
                  <c:v>-6.2600000000000004E-4</c:v>
                </c:pt>
                <c:pt idx="1604">
                  <c:v>-6.1499999999999999E-4</c:v>
                </c:pt>
                <c:pt idx="1605">
                  <c:v>-6.2600000000000004E-4</c:v>
                </c:pt>
                <c:pt idx="1606">
                  <c:v>-6.1499999999999999E-4</c:v>
                </c:pt>
                <c:pt idx="1607">
                  <c:v>-6.2600000000000004E-4</c:v>
                </c:pt>
                <c:pt idx="1608">
                  <c:v>-6.1499999999999999E-4</c:v>
                </c:pt>
                <c:pt idx="1609">
                  <c:v>-6.2600000000000004E-4</c:v>
                </c:pt>
                <c:pt idx="1610">
                  <c:v>-6.2600000000000004E-4</c:v>
                </c:pt>
                <c:pt idx="1611">
                  <c:v>-6.2600000000000004E-4</c:v>
                </c:pt>
                <c:pt idx="1612">
                  <c:v>-6.2600000000000004E-4</c:v>
                </c:pt>
                <c:pt idx="1613">
                  <c:v>-6.1499999999999999E-4</c:v>
                </c:pt>
                <c:pt idx="1614">
                  <c:v>-6.2600000000000004E-4</c:v>
                </c:pt>
                <c:pt idx="1615">
                  <c:v>-6.1499999999999999E-4</c:v>
                </c:pt>
                <c:pt idx="1616">
                  <c:v>-6.0499999999999996E-4</c:v>
                </c:pt>
                <c:pt idx="1617">
                  <c:v>-6.0499999999999996E-4</c:v>
                </c:pt>
                <c:pt idx="1618">
                  <c:v>-6.1499999999999999E-4</c:v>
                </c:pt>
                <c:pt idx="1619">
                  <c:v>-6.2600000000000004E-4</c:v>
                </c:pt>
                <c:pt idx="1620">
                  <c:v>-6.0499999999999996E-4</c:v>
                </c:pt>
                <c:pt idx="1621">
                  <c:v>-6.1499999999999999E-4</c:v>
                </c:pt>
                <c:pt idx="1622">
                  <c:v>-6.1499999999999999E-4</c:v>
                </c:pt>
                <c:pt idx="1623">
                  <c:v>-6.1499999999999999E-4</c:v>
                </c:pt>
                <c:pt idx="1624">
                  <c:v>-6.1499999999999999E-4</c:v>
                </c:pt>
                <c:pt idx="1625">
                  <c:v>-6.0499999999999996E-4</c:v>
                </c:pt>
                <c:pt idx="1626">
                  <c:v>-6.0499999999999996E-4</c:v>
                </c:pt>
                <c:pt idx="1627">
                  <c:v>-6.0499999999999996E-4</c:v>
                </c:pt>
                <c:pt idx="1628">
                  <c:v>-6.0499999999999996E-4</c:v>
                </c:pt>
                <c:pt idx="1629">
                  <c:v>-6.0499999999999996E-4</c:v>
                </c:pt>
                <c:pt idx="1630">
                  <c:v>-6.0499999999999996E-4</c:v>
                </c:pt>
                <c:pt idx="1631">
                  <c:v>-6.0499999999999996E-4</c:v>
                </c:pt>
                <c:pt idx="1632">
                  <c:v>-5.9400000000000002E-4</c:v>
                </c:pt>
                <c:pt idx="1633">
                  <c:v>-5.7300000000000005E-4</c:v>
                </c:pt>
                <c:pt idx="1634">
                  <c:v>-5.9400000000000002E-4</c:v>
                </c:pt>
                <c:pt idx="1635">
                  <c:v>-5.62E-4</c:v>
                </c:pt>
                <c:pt idx="1636">
                  <c:v>-5.7300000000000005E-4</c:v>
                </c:pt>
                <c:pt idx="1637">
                  <c:v>-5.62E-4</c:v>
                </c:pt>
                <c:pt idx="1638">
                  <c:v>-5.8299999999999997E-4</c:v>
                </c:pt>
                <c:pt idx="1639">
                  <c:v>-5.62E-4</c:v>
                </c:pt>
                <c:pt idx="1640">
                  <c:v>-5.7300000000000005E-4</c:v>
                </c:pt>
                <c:pt idx="1641">
                  <c:v>-5.5099999999999995E-4</c:v>
                </c:pt>
                <c:pt idx="1642">
                  <c:v>-5.5099999999999995E-4</c:v>
                </c:pt>
                <c:pt idx="1643">
                  <c:v>-5.4100000000000003E-4</c:v>
                </c:pt>
                <c:pt idx="1644">
                  <c:v>-5.4100000000000003E-4</c:v>
                </c:pt>
                <c:pt idx="1645">
                  <c:v>-5.4100000000000003E-4</c:v>
                </c:pt>
                <c:pt idx="1646">
                  <c:v>-5.4100000000000003E-4</c:v>
                </c:pt>
                <c:pt idx="1647">
                  <c:v>-5.2999999999999998E-4</c:v>
                </c:pt>
                <c:pt idx="1648">
                  <c:v>-5.4100000000000003E-4</c:v>
                </c:pt>
                <c:pt idx="1649">
                  <c:v>-5.0900000000000001E-4</c:v>
                </c:pt>
                <c:pt idx="1650">
                  <c:v>-5.1900000000000004E-4</c:v>
                </c:pt>
                <c:pt idx="1651">
                  <c:v>-5.1900000000000004E-4</c:v>
                </c:pt>
                <c:pt idx="1652">
                  <c:v>-5.0900000000000001E-4</c:v>
                </c:pt>
                <c:pt idx="1653">
                  <c:v>-5.0900000000000001E-4</c:v>
                </c:pt>
                <c:pt idx="1654">
                  <c:v>-5.2999999999999998E-4</c:v>
                </c:pt>
                <c:pt idx="1655">
                  <c:v>-5.0900000000000001E-4</c:v>
                </c:pt>
                <c:pt idx="1656">
                  <c:v>-5.2999999999999998E-4</c:v>
                </c:pt>
                <c:pt idx="1657">
                  <c:v>-5.2999999999999998E-4</c:v>
                </c:pt>
                <c:pt idx="1658">
                  <c:v>-5.2999999999999998E-4</c:v>
                </c:pt>
                <c:pt idx="1659">
                  <c:v>-5.2999999999999998E-4</c:v>
                </c:pt>
                <c:pt idx="1660">
                  <c:v>-5.2999999999999998E-4</c:v>
                </c:pt>
                <c:pt idx="1661">
                  <c:v>-5.2999999999999998E-4</c:v>
                </c:pt>
                <c:pt idx="1662">
                  <c:v>-5.2999999999999998E-4</c:v>
                </c:pt>
                <c:pt idx="1663">
                  <c:v>-5.2999999999999998E-4</c:v>
                </c:pt>
                <c:pt idx="1664">
                  <c:v>-5.4100000000000003E-4</c:v>
                </c:pt>
                <c:pt idx="1665">
                  <c:v>-5.5099999999999995E-4</c:v>
                </c:pt>
                <c:pt idx="1666">
                  <c:v>-5.62E-4</c:v>
                </c:pt>
                <c:pt idx="1667">
                  <c:v>-5.62E-4</c:v>
                </c:pt>
                <c:pt idx="1668">
                  <c:v>-5.4100000000000003E-4</c:v>
                </c:pt>
                <c:pt idx="1669">
                  <c:v>-5.62E-4</c:v>
                </c:pt>
                <c:pt idx="1670">
                  <c:v>-5.8299999999999997E-4</c:v>
                </c:pt>
                <c:pt idx="1671">
                  <c:v>-5.7300000000000005E-4</c:v>
                </c:pt>
                <c:pt idx="1672">
                  <c:v>-5.9400000000000002E-4</c:v>
                </c:pt>
                <c:pt idx="1673">
                  <c:v>-6.0499999999999996E-4</c:v>
                </c:pt>
                <c:pt idx="1674">
                  <c:v>-6.0499999999999996E-4</c:v>
                </c:pt>
                <c:pt idx="1675">
                  <c:v>-6.1499999999999999E-4</c:v>
                </c:pt>
                <c:pt idx="1676">
                  <c:v>-6.0499999999999996E-4</c:v>
                </c:pt>
                <c:pt idx="1677">
                  <c:v>-6.2600000000000004E-4</c:v>
                </c:pt>
                <c:pt idx="1678">
                  <c:v>-6.1499999999999999E-4</c:v>
                </c:pt>
                <c:pt idx="1679">
                  <c:v>-6.2600000000000004E-4</c:v>
                </c:pt>
                <c:pt idx="1680">
                  <c:v>-6.3699999999999998E-4</c:v>
                </c:pt>
                <c:pt idx="1681">
                  <c:v>-6.3699999999999998E-4</c:v>
                </c:pt>
                <c:pt idx="1682">
                  <c:v>-6.3699999999999998E-4</c:v>
                </c:pt>
                <c:pt idx="1683">
                  <c:v>-6.3699999999999998E-4</c:v>
                </c:pt>
                <c:pt idx="1684">
                  <c:v>-6.3699999999999998E-4</c:v>
                </c:pt>
                <c:pt idx="1685">
                  <c:v>-6.69E-4</c:v>
                </c:pt>
                <c:pt idx="1686">
                  <c:v>-6.4700000000000001E-4</c:v>
                </c:pt>
                <c:pt idx="1687">
                  <c:v>-6.4700000000000001E-4</c:v>
                </c:pt>
                <c:pt idx="1688">
                  <c:v>-6.4700000000000001E-4</c:v>
                </c:pt>
                <c:pt idx="1689">
                  <c:v>-6.5799999999999995E-4</c:v>
                </c:pt>
                <c:pt idx="1690">
                  <c:v>-6.5799999999999995E-4</c:v>
                </c:pt>
                <c:pt idx="1691">
                  <c:v>-6.4700000000000001E-4</c:v>
                </c:pt>
                <c:pt idx="1692">
                  <c:v>-6.69E-4</c:v>
                </c:pt>
                <c:pt idx="1693">
                  <c:v>-6.4700000000000001E-4</c:v>
                </c:pt>
                <c:pt idx="1694">
                  <c:v>-6.69E-4</c:v>
                </c:pt>
                <c:pt idx="1695">
                  <c:v>-6.4700000000000001E-4</c:v>
                </c:pt>
                <c:pt idx="1696">
                  <c:v>-6.5799999999999995E-4</c:v>
                </c:pt>
                <c:pt idx="1697">
                  <c:v>-6.4700000000000001E-4</c:v>
                </c:pt>
                <c:pt idx="1698">
                  <c:v>-6.5799999999999995E-4</c:v>
                </c:pt>
                <c:pt idx="1699">
                  <c:v>-6.5799999999999995E-4</c:v>
                </c:pt>
                <c:pt idx="1700">
                  <c:v>-6.4700000000000001E-4</c:v>
                </c:pt>
                <c:pt idx="1701">
                  <c:v>-6.5799999999999995E-4</c:v>
                </c:pt>
                <c:pt idx="1702">
                  <c:v>-6.3699999999999998E-4</c:v>
                </c:pt>
                <c:pt idx="1703">
                  <c:v>-6.3699999999999998E-4</c:v>
                </c:pt>
                <c:pt idx="1704">
                  <c:v>-6.3699999999999998E-4</c:v>
                </c:pt>
                <c:pt idx="1705">
                  <c:v>-6.4700000000000001E-4</c:v>
                </c:pt>
                <c:pt idx="1706">
                  <c:v>-6.4700000000000001E-4</c:v>
                </c:pt>
                <c:pt idx="1707">
                  <c:v>-6.3699999999999998E-4</c:v>
                </c:pt>
                <c:pt idx="1708">
                  <c:v>-6.4700000000000001E-4</c:v>
                </c:pt>
                <c:pt idx="1709">
                  <c:v>-6.2600000000000004E-4</c:v>
                </c:pt>
                <c:pt idx="1710">
                  <c:v>-6.3699999999999998E-4</c:v>
                </c:pt>
                <c:pt idx="1711">
                  <c:v>-6.3699999999999998E-4</c:v>
                </c:pt>
                <c:pt idx="1712">
                  <c:v>-6.2600000000000004E-4</c:v>
                </c:pt>
                <c:pt idx="1713">
                  <c:v>-6.2600000000000004E-4</c:v>
                </c:pt>
                <c:pt idx="1714">
                  <c:v>-6.2600000000000004E-4</c:v>
                </c:pt>
                <c:pt idx="1715">
                  <c:v>-6.2600000000000004E-4</c:v>
                </c:pt>
                <c:pt idx="1716">
                  <c:v>-6.1499999999999999E-4</c:v>
                </c:pt>
                <c:pt idx="1717">
                  <c:v>-6.3699999999999998E-4</c:v>
                </c:pt>
                <c:pt idx="1718">
                  <c:v>-6.3699999999999998E-4</c:v>
                </c:pt>
                <c:pt idx="1719">
                  <c:v>-6.1499999999999999E-4</c:v>
                </c:pt>
                <c:pt idx="1720">
                  <c:v>-6.3699999999999998E-4</c:v>
                </c:pt>
                <c:pt idx="1721">
                  <c:v>-6.1499999999999999E-4</c:v>
                </c:pt>
                <c:pt idx="1722">
                  <c:v>-6.3699999999999998E-4</c:v>
                </c:pt>
                <c:pt idx="1723">
                  <c:v>-6.1499999999999999E-4</c:v>
                </c:pt>
                <c:pt idx="1724">
                  <c:v>-6.1499999999999999E-4</c:v>
                </c:pt>
                <c:pt idx="1725">
                  <c:v>-6.3699999999999998E-4</c:v>
                </c:pt>
                <c:pt idx="1726">
                  <c:v>-6.0499999999999996E-4</c:v>
                </c:pt>
                <c:pt idx="1727">
                  <c:v>-6.1499999999999999E-4</c:v>
                </c:pt>
                <c:pt idx="1728">
                  <c:v>-6.2600000000000004E-4</c:v>
                </c:pt>
                <c:pt idx="1729">
                  <c:v>-6.1499999999999999E-4</c:v>
                </c:pt>
                <c:pt idx="1730">
                  <c:v>-6.3699999999999998E-4</c:v>
                </c:pt>
                <c:pt idx="1731">
                  <c:v>-6.0499999999999996E-4</c:v>
                </c:pt>
                <c:pt idx="1732">
                  <c:v>-5.9400000000000002E-4</c:v>
                </c:pt>
                <c:pt idx="1733">
                  <c:v>-6.2600000000000004E-4</c:v>
                </c:pt>
                <c:pt idx="1734">
                  <c:v>-5.9400000000000002E-4</c:v>
                </c:pt>
                <c:pt idx="1735">
                  <c:v>-5.9400000000000002E-4</c:v>
                </c:pt>
                <c:pt idx="1736">
                  <c:v>-5.9400000000000002E-4</c:v>
                </c:pt>
                <c:pt idx="1737">
                  <c:v>-5.8299999999999997E-4</c:v>
                </c:pt>
                <c:pt idx="1738">
                  <c:v>-5.8299999999999997E-4</c:v>
                </c:pt>
                <c:pt idx="1739">
                  <c:v>-5.7300000000000005E-4</c:v>
                </c:pt>
                <c:pt idx="1740">
                  <c:v>-5.7300000000000005E-4</c:v>
                </c:pt>
                <c:pt idx="1741">
                  <c:v>-5.62E-4</c:v>
                </c:pt>
                <c:pt idx="1742">
                  <c:v>-5.5099999999999995E-4</c:v>
                </c:pt>
                <c:pt idx="1743">
                  <c:v>-5.2999999999999998E-4</c:v>
                </c:pt>
                <c:pt idx="1744">
                  <c:v>-5.4100000000000003E-4</c:v>
                </c:pt>
                <c:pt idx="1745">
                  <c:v>-5.1900000000000004E-4</c:v>
                </c:pt>
                <c:pt idx="1746">
                  <c:v>-5.0900000000000001E-4</c:v>
                </c:pt>
                <c:pt idx="1747">
                  <c:v>-4.8700000000000002E-4</c:v>
                </c:pt>
                <c:pt idx="1748">
                  <c:v>-4.7699999999999999E-4</c:v>
                </c:pt>
                <c:pt idx="1749">
                  <c:v>-4.66E-4</c:v>
                </c:pt>
                <c:pt idx="1750">
                  <c:v>-4.66E-4</c:v>
                </c:pt>
                <c:pt idx="1751">
                  <c:v>-4.4499999999999997E-4</c:v>
                </c:pt>
                <c:pt idx="1752">
                  <c:v>-4.4499999999999997E-4</c:v>
                </c:pt>
                <c:pt idx="1753">
                  <c:v>-4.2299999999999998E-4</c:v>
                </c:pt>
                <c:pt idx="1754">
                  <c:v>-4.0200000000000001E-4</c:v>
                </c:pt>
                <c:pt idx="1755">
                  <c:v>-3.9100000000000002E-4</c:v>
                </c:pt>
                <c:pt idx="1756">
                  <c:v>-4.0200000000000001E-4</c:v>
                </c:pt>
                <c:pt idx="1757">
                  <c:v>-3.6999999999999999E-4</c:v>
                </c:pt>
                <c:pt idx="1758">
                  <c:v>-3.4900000000000003E-4</c:v>
                </c:pt>
                <c:pt idx="1759">
                  <c:v>-3.1599999999999998E-4</c:v>
                </c:pt>
                <c:pt idx="1760">
                  <c:v>-3.2699999999999998E-4</c:v>
                </c:pt>
                <c:pt idx="1761">
                  <c:v>-3.0600000000000001E-4</c:v>
                </c:pt>
                <c:pt idx="1762">
                  <c:v>-2.8400000000000002E-4</c:v>
                </c:pt>
                <c:pt idx="1763">
                  <c:v>-2.52E-4</c:v>
                </c:pt>
                <c:pt idx="1764">
                  <c:v>-2.42E-4</c:v>
                </c:pt>
                <c:pt idx="1765">
                  <c:v>-2.52E-4</c:v>
                </c:pt>
                <c:pt idx="1766">
                  <c:v>-2.2000000000000001E-4</c:v>
                </c:pt>
                <c:pt idx="1767">
                  <c:v>-2.1000000000000001E-4</c:v>
                </c:pt>
                <c:pt idx="1768">
                  <c:v>-1.9900000000000001E-4</c:v>
                </c:pt>
                <c:pt idx="1769">
                  <c:v>-1.8799999999999999E-4</c:v>
                </c:pt>
                <c:pt idx="1770">
                  <c:v>-1.6699999999999999E-4</c:v>
                </c:pt>
                <c:pt idx="1771">
                  <c:v>-1.56E-4</c:v>
                </c:pt>
                <c:pt idx="1772">
                  <c:v>-1.56E-4</c:v>
                </c:pt>
                <c:pt idx="1773">
                  <c:v>-1.2400000000000001E-4</c:v>
                </c:pt>
                <c:pt idx="1774">
                  <c:v>-1.2400000000000001E-4</c:v>
                </c:pt>
                <c:pt idx="1775">
                  <c:v>-9.2E-5</c:v>
                </c:pt>
                <c:pt idx="1776">
                  <c:v>-8.2000000000000001E-5</c:v>
                </c:pt>
                <c:pt idx="1777">
                  <c:v>-7.1000000000000005E-5</c:v>
                </c:pt>
                <c:pt idx="1778">
                  <c:v>-7.1000000000000005E-5</c:v>
                </c:pt>
                <c:pt idx="1779">
                  <c:v>-5.0000000000000002E-5</c:v>
                </c:pt>
                <c:pt idx="1780">
                  <c:v>-5.0000000000000002E-5</c:v>
                </c:pt>
                <c:pt idx="1781">
                  <c:v>-5.0000000000000002E-5</c:v>
                </c:pt>
                <c:pt idx="1782">
                  <c:v>-2.8E-5</c:v>
                </c:pt>
                <c:pt idx="1783">
                  <c:v>-1.8E-5</c:v>
                </c:pt>
                <c:pt idx="1784">
                  <c:v>-6.9999999999999999E-6</c:v>
                </c:pt>
                <c:pt idx="1785">
                  <c:v>1.4E-5</c:v>
                </c:pt>
                <c:pt idx="1786">
                  <c:v>1.4E-5</c:v>
                </c:pt>
                <c:pt idx="1787">
                  <c:v>3.6000000000000001E-5</c:v>
                </c:pt>
                <c:pt idx="1788">
                  <c:v>3.6000000000000001E-5</c:v>
                </c:pt>
                <c:pt idx="1789">
                  <c:v>4.6E-5</c:v>
                </c:pt>
                <c:pt idx="1790">
                  <c:v>5.7000000000000003E-5</c:v>
                </c:pt>
                <c:pt idx="1791">
                  <c:v>7.7999999999999999E-5</c:v>
                </c:pt>
                <c:pt idx="1792">
                  <c:v>7.7999999999999999E-5</c:v>
                </c:pt>
                <c:pt idx="1793">
                  <c:v>8.8999999999999995E-5</c:v>
                </c:pt>
                <c:pt idx="1794">
                  <c:v>1E-4</c:v>
                </c:pt>
                <c:pt idx="1795">
                  <c:v>1.21E-4</c:v>
                </c:pt>
                <c:pt idx="1796">
                  <c:v>1.3200000000000001E-4</c:v>
                </c:pt>
                <c:pt idx="1797">
                  <c:v>1.3200000000000001E-4</c:v>
                </c:pt>
                <c:pt idx="1798">
                  <c:v>1.4200000000000001E-4</c:v>
                </c:pt>
                <c:pt idx="1799">
                  <c:v>1.64E-4</c:v>
                </c:pt>
                <c:pt idx="1800">
                  <c:v>1.64E-4</c:v>
                </c:pt>
                <c:pt idx="1801">
                  <c:v>1.85E-4</c:v>
                </c:pt>
                <c:pt idx="1802">
                  <c:v>1.9599999999999999E-4</c:v>
                </c:pt>
                <c:pt idx="1803">
                  <c:v>2.1699999999999999E-4</c:v>
                </c:pt>
                <c:pt idx="1804">
                  <c:v>2.1699999999999999E-4</c:v>
                </c:pt>
                <c:pt idx="1805">
                  <c:v>2.2800000000000001E-4</c:v>
                </c:pt>
                <c:pt idx="1806">
                  <c:v>2.3800000000000001E-4</c:v>
                </c:pt>
                <c:pt idx="1807">
                  <c:v>2.4899999999999998E-4</c:v>
                </c:pt>
                <c:pt idx="1808">
                  <c:v>2.81E-4</c:v>
                </c:pt>
                <c:pt idx="1809">
                  <c:v>2.81E-4</c:v>
                </c:pt>
                <c:pt idx="1810">
                  <c:v>3.0200000000000002E-4</c:v>
                </c:pt>
                <c:pt idx="1811">
                  <c:v>3.0200000000000002E-4</c:v>
                </c:pt>
                <c:pt idx="1812">
                  <c:v>3.1300000000000002E-4</c:v>
                </c:pt>
                <c:pt idx="1813">
                  <c:v>3.1300000000000002E-4</c:v>
                </c:pt>
                <c:pt idx="1814">
                  <c:v>3.2400000000000001E-4</c:v>
                </c:pt>
                <c:pt idx="1815">
                  <c:v>3.4499999999999998E-4</c:v>
                </c:pt>
                <c:pt idx="1816">
                  <c:v>3.5599999999999998E-4</c:v>
                </c:pt>
                <c:pt idx="1817">
                  <c:v>3.77E-4</c:v>
                </c:pt>
                <c:pt idx="1818">
                  <c:v>3.77E-4</c:v>
                </c:pt>
                <c:pt idx="1819">
                  <c:v>3.88E-4</c:v>
                </c:pt>
                <c:pt idx="1820">
                  <c:v>3.9800000000000002E-4</c:v>
                </c:pt>
                <c:pt idx="1821">
                  <c:v>3.9800000000000002E-4</c:v>
                </c:pt>
                <c:pt idx="1822">
                  <c:v>4.0900000000000002E-4</c:v>
                </c:pt>
                <c:pt idx="1823">
                  <c:v>4.0900000000000002E-4</c:v>
                </c:pt>
                <c:pt idx="1824">
                  <c:v>4.2000000000000002E-4</c:v>
                </c:pt>
                <c:pt idx="1825">
                  <c:v>4.2999999999999999E-4</c:v>
                </c:pt>
                <c:pt idx="1826">
                  <c:v>4.2000000000000002E-4</c:v>
                </c:pt>
                <c:pt idx="1827">
                  <c:v>4.5199999999999998E-4</c:v>
                </c:pt>
                <c:pt idx="1828">
                  <c:v>4.2999999999999999E-4</c:v>
                </c:pt>
                <c:pt idx="1829">
                  <c:v>4.2999999999999999E-4</c:v>
                </c:pt>
                <c:pt idx="1830">
                  <c:v>4.2999999999999999E-4</c:v>
                </c:pt>
                <c:pt idx="1831">
                  <c:v>4.4099999999999999E-4</c:v>
                </c:pt>
                <c:pt idx="1832">
                  <c:v>4.2999999999999999E-4</c:v>
                </c:pt>
                <c:pt idx="1833">
                  <c:v>4.4099999999999999E-4</c:v>
                </c:pt>
                <c:pt idx="1834">
                  <c:v>4.4099999999999999E-4</c:v>
                </c:pt>
                <c:pt idx="1835">
                  <c:v>4.2999999999999999E-4</c:v>
                </c:pt>
                <c:pt idx="1836">
                  <c:v>4.4099999999999999E-4</c:v>
                </c:pt>
                <c:pt idx="1837">
                  <c:v>4.2999999999999999E-4</c:v>
                </c:pt>
                <c:pt idx="1838">
                  <c:v>4.2999999999999999E-4</c:v>
                </c:pt>
                <c:pt idx="1839">
                  <c:v>4.2000000000000002E-4</c:v>
                </c:pt>
                <c:pt idx="1840">
                  <c:v>4.0900000000000002E-4</c:v>
                </c:pt>
                <c:pt idx="1841">
                  <c:v>4.2000000000000002E-4</c:v>
                </c:pt>
                <c:pt idx="1842">
                  <c:v>3.9800000000000002E-4</c:v>
                </c:pt>
                <c:pt idx="1843">
                  <c:v>4.2000000000000002E-4</c:v>
                </c:pt>
                <c:pt idx="1844">
                  <c:v>4.2000000000000002E-4</c:v>
                </c:pt>
                <c:pt idx="1845">
                  <c:v>3.77E-4</c:v>
                </c:pt>
                <c:pt idx="1846">
                  <c:v>3.88E-4</c:v>
                </c:pt>
                <c:pt idx="1847">
                  <c:v>3.88E-4</c:v>
                </c:pt>
                <c:pt idx="1848">
                  <c:v>3.88E-4</c:v>
                </c:pt>
                <c:pt idx="1849">
                  <c:v>3.6600000000000001E-4</c:v>
                </c:pt>
                <c:pt idx="1850">
                  <c:v>3.6600000000000001E-4</c:v>
                </c:pt>
                <c:pt idx="1851">
                  <c:v>3.6600000000000001E-4</c:v>
                </c:pt>
                <c:pt idx="1852">
                  <c:v>3.5599999999999998E-4</c:v>
                </c:pt>
                <c:pt idx="1853">
                  <c:v>3.4499999999999998E-4</c:v>
                </c:pt>
                <c:pt idx="1854">
                  <c:v>3.2400000000000001E-4</c:v>
                </c:pt>
                <c:pt idx="1855">
                  <c:v>3.3399999999999999E-4</c:v>
                </c:pt>
                <c:pt idx="1856">
                  <c:v>3.1300000000000002E-4</c:v>
                </c:pt>
                <c:pt idx="1857">
                  <c:v>3.0200000000000002E-4</c:v>
                </c:pt>
                <c:pt idx="1858">
                  <c:v>3.1300000000000002E-4</c:v>
                </c:pt>
                <c:pt idx="1859">
                  <c:v>3.0200000000000002E-4</c:v>
                </c:pt>
                <c:pt idx="1860">
                  <c:v>2.81E-4</c:v>
                </c:pt>
                <c:pt idx="1861">
                  <c:v>2.92E-4</c:v>
                </c:pt>
                <c:pt idx="1862">
                  <c:v>2.81E-4</c:v>
                </c:pt>
                <c:pt idx="1863">
                  <c:v>2.81E-4</c:v>
                </c:pt>
                <c:pt idx="1864">
                  <c:v>2.5999999999999998E-4</c:v>
                </c:pt>
                <c:pt idx="1865">
                  <c:v>2.7E-4</c:v>
                </c:pt>
                <c:pt idx="1866">
                  <c:v>2.4899999999999998E-4</c:v>
                </c:pt>
                <c:pt idx="1867">
                  <c:v>2.4899999999999998E-4</c:v>
                </c:pt>
                <c:pt idx="1868">
                  <c:v>2.3800000000000001E-4</c:v>
                </c:pt>
                <c:pt idx="1869">
                  <c:v>2.3800000000000001E-4</c:v>
                </c:pt>
                <c:pt idx="1870">
                  <c:v>2.0599999999999999E-4</c:v>
                </c:pt>
                <c:pt idx="1871">
                  <c:v>2.0599999999999999E-4</c:v>
                </c:pt>
                <c:pt idx="1872">
                  <c:v>2.1699999999999999E-4</c:v>
                </c:pt>
                <c:pt idx="1873">
                  <c:v>2.0599999999999999E-4</c:v>
                </c:pt>
                <c:pt idx="1874">
                  <c:v>1.85E-4</c:v>
                </c:pt>
                <c:pt idx="1875">
                  <c:v>1.74E-4</c:v>
                </c:pt>
                <c:pt idx="1876">
                  <c:v>1.64E-4</c:v>
                </c:pt>
                <c:pt idx="1877">
                  <c:v>1.64E-4</c:v>
                </c:pt>
                <c:pt idx="1878">
                  <c:v>1.5300000000000001E-4</c:v>
                </c:pt>
                <c:pt idx="1879">
                  <c:v>1.4200000000000001E-4</c:v>
                </c:pt>
                <c:pt idx="1880">
                  <c:v>1.21E-4</c:v>
                </c:pt>
                <c:pt idx="1881">
                  <c:v>1.21E-4</c:v>
                </c:pt>
                <c:pt idx="1882">
                  <c:v>1E-4</c:v>
                </c:pt>
                <c:pt idx="1883">
                  <c:v>8.8999999999999995E-5</c:v>
                </c:pt>
                <c:pt idx="1884">
                  <c:v>6.7999999999999999E-5</c:v>
                </c:pt>
                <c:pt idx="1885">
                  <c:v>5.7000000000000003E-5</c:v>
                </c:pt>
                <c:pt idx="1886">
                  <c:v>4.6E-5</c:v>
                </c:pt>
                <c:pt idx="1887">
                  <c:v>2.5000000000000001E-5</c:v>
                </c:pt>
                <c:pt idx="1888">
                  <c:v>1.4E-5</c:v>
                </c:pt>
                <c:pt idx="1889">
                  <c:v>1.4E-5</c:v>
                </c:pt>
                <c:pt idx="1890">
                  <c:v>-1.8E-5</c:v>
                </c:pt>
                <c:pt idx="1891">
                  <c:v>-2.8E-5</c:v>
                </c:pt>
                <c:pt idx="1892">
                  <c:v>-3.8999999999999999E-5</c:v>
                </c:pt>
                <c:pt idx="1893">
                  <c:v>-7.1000000000000005E-5</c:v>
                </c:pt>
                <c:pt idx="1894">
                  <c:v>-9.2E-5</c:v>
                </c:pt>
                <c:pt idx="1895">
                  <c:v>-9.2E-5</c:v>
                </c:pt>
                <c:pt idx="1896">
                  <c:v>-1.2400000000000001E-4</c:v>
                </c:pt>
                <c:pt idx="1897">
                  <c:v>-1.35E-4</c:v>
                </c:pt>
                <c:pt idx="1898">
                  <c:v>-1.6699999999999999E-4</c:v>
                </c:pt>
                <c:pt idx="1899">
                  <c:v>-1.56E-4</c:v>
                </c:pt>
                <c:pt idx="1900">
                  <c:v>-1.8799999999999999E-4</c:v>
                </c:pt>
                <c:pt idx="1901">
                  <c:v>-1.8799999999999999E-4</c:v>
                </c:pt>
                <c:pt idx="1902">
                  <c:v>-2.2000000000000001E-4</c:v>
                </c:pt>
                <c:pt idx="1903">
                  <c:v>-2.31E-4</c:v>
                </c:pt>
                <c:pt idx="1904">
                  <c:v>-2.42E-4</c:v>
                </c:pt>
                <c:pt idx="1905">
                  <c:v>-2.52E-4</c:v>
                </c:pt>
                <c:pt idx="1906">
                  <c:v>-2.7399999999999999E-4</c:v>
                </c:pt>
                <c:pt idx="1907">
                  <c:v>-2.9500000000000001E-4</c:v>
                </c:pt>
                <c:pt idx="1908">
                  <c:v>-3.2699999999999998E-4</c:v>
                </c:pt>
                <c:pt idx="1909">
                  <c:v>-3.2699999999999998E-4</c:v>
                </c:pt>
                <c:pt idx="1910">
                  <c:v>-3.59E-4</c:v>
                </c:pt>
                <c:pt idx="1911">
                  <c:v>-3.59E-4</c:v>
                </c:pt>
                <c:pt idx="1912">
                  <c:v>-3.9100000000000002E-4</c:v>
                </c:pt>
                <c:pt idx="1913">
                  <c:v>-3.8099999999999999E-4</c:v>
                </c:pt>
                <c:pt idx="1914">
                  <c:v>-4.0200000000000001E-4</c:v>
                </c:pt>
                <c:pt idx="1915">
                  <c:v>-4.2299999999999998E-4</c:v>
                </c:pt>
                <c:pt idx="1916">
                  <c:v>-4.1300000000000001E-4</c:v>
                </c:pt>
                <c:pt idx="1917">
                  <c:v>-4.3399999999999998E-4</c:v>
                </c:pt>
                <c:pt idx="1918">
                  <c:v>-4.55E-4</c:v>
                </c:pt>
                <c:pt idx="1919">
                  <c:v>-4.55E-4</c:v>
                </c:pt>
                <c:pt idx="1920">
                  <c:v>-4.66E-4</c:v>
                </c:pt>
                <c:pt idx="1921">
                  <c:v>-4.7699999999999999E-4</c:v>
                </c:pt>
                <c:pt idx="1922">
                  <c:v>-4.8700000000000002E-4</c:v>
                </c:pt>
                <c:pt idx="1923">
                  <c:v>-4.9799999999999996E-4</c:v>
                </c:pt>
                <c:pt idx="1924">
                  <c:v>-5.0900000000000001E-4</c:v>
                </c:pt>
                <c:pt idx="1925">
                  <c:v>-5.1900000000000004E-4</c:v>
                </c:pt>
                <c:pt idx="1926">
                  <c:v>-5.1900000000000004E-4</c:v>
                </c:pt>
                <c:pt idx="1927">
                  <c:v>-5.2999999999999998E-4</c:v>
                </c:pt>
                <c:pt idx="1928">
                  <c:v>-5.2999999999999998E-4</c:v>
                </c:pt>
                <c:pt idx="1929">
                  <c:v>-5.4100000000000003E-4</c:v>
                </c:pt>
                <c:pt idx="1930">
                  <c:v>-5.4100000000000003E-4</c:v>
                </c:pt>
                <c:pt idx="1931">
                  <c:v>-5.4100000000000003E-4</c:v>
                </c:pt>
                <c:pt idx="1932">
                  <c:v>-5.62E-4</c:v>
                </c:pt>
                <c:pt idx="1933">
                  <c:v>-5.5099999999999995E-4</c:v>
                </c:pt>
                <c:pt idx="1934">
                  <c:v>-5.7300000000000005E-4</c:v>
                </c:pt>
                <c:pt idx="1935">
                  <c:v>-5.7300000000000005E-4</c:v>
                </c:pt>
                <c:pt idx="1936">
                  <c:v>-5.7300000000000005E-4</c:v>
                </c:pt>
                <c:pt idx="1937">
                  <c:v>-5.9400000000000002E-4</c:v>
                </c:pt>
                <c:pt idx="1938">
                  <c:v>-6.0499999999999996E-4</c:v>
                </c:pt>
                <c:pt idx="1939">
                  <c:v>-5.9400000000000002E-4</c:v>
                </c:pt>
                <c:pt idx="1940">
                  <c:v>-6.0499999999999996E-4</c:v>
                </c:pt>
                <c:pt idx="1941">
                  <c:v>-6.0499999999999996E-4</c:v>
                </c:pt>
                <c:pt idx="1942">
                  <c:v>-6.2600000000000004E-4</c:v>
                </c:pt>
                <c:pt idx="1943">
                  <c:v>-6.2600000000000004E-4</c:v>
                </c:pt>
                <c:pt idx="1944">
                  <c:v>-6.4700000000000001E-4</c:v>
                </c:pt>
                <c:pt idx="1945">
                  <c:v>-6.3699999999999998E-4</c:v>
                </c:pt>
                <c:pt idx="1946">
                  <c:v>-6.2600000000000004E-4</c:v>
                </c:pt>
                <c:pt idx="1947">
                  <c:v>-6.4700000000000001E-4</c:v>
                </c:pt>
                <c:pt idx="1948">
                  <c:v>-6.5799999999999995E-4</c:v>
                </c:pt>
                <c:pt idx="1949">
                  <c:v>-6.69E-4</c:v>
                </c:pt>
                <c:pt idx="1950">
                  <c:v>-6.7900000000000002E-4</c:v>
                </c:pt>
                <c:pt idx="1951">
                  <c:v>-6.5799999999999995E-4</c:v>
                </c:pt>
                <c:pt idx="1952">
                  <c:v>-6.69E-4</c:v>
                </c:pt>
                <c:pt idx="1953">
                  <c:v>-6.69E-4</c:v>
                </c:pt>
                <c:pt idx="1954">
                  <c:v>-6.7900000000000002E-4</c:v>
                </c:pt>
                <c:pt idx="1955">
                  <c:v>-6.8999999999999997E-4</c:v>
                </c:pt>
                <c:pt idx="1956">
                  <c:v>-6.8999999999999997E-4</c:v>
                </c:pt>
                <c:pt idx="1957">
                  <c:v>-6.8999999999999997E-4</c:v>
                </c:pt>
                <c:pt idx="1958">
                  <c:v>-7.1100000000000004E-4</c:v>
                </c:pt>
                <c:pt idx="1959">
                  <c:v>-7.1100000000000004E-4</c:v>
                </c:pt>
                <c:pt idx="1960">
                  <c:v>-7.1100000000000004E-4</c:v>
                </c:pt>
                <c:pt idx="1961">
                  <c:v>-7.1100000000000004E-4</c:v>
                </c:pt>
                <c:pt idx="1962">
                  <c:v>-7.1100000000000004E-4</c:v>
                </c:pt>
                <c:pt idx="1963">
                  <c:v>-7.2199999999999999E-4</c:v>
                </c:pt>
                <c:pt idx="1964">
                  <c:v>-7.2199999999999999E-4</c:v>
                </c:pt>
                <c:pt idx="1965">
                  <c:v>-7.1100000000000004E-4</c:v>
                </c:pt>
                <c:pt idx="1966">
                  <c:v>-7.2199999999999999E-4</c:v>
                </c:pt>
                <c:pt idx="1967">
                  <c:v>-7.0100000000000002E-4</c:v>
                </c:pt>
                <c:pt idx="1968">
                  <c:v>-7.1100000000000004E-4</c:v>
                </c:pt>
                <c:pt idx="1969">
                  <c:v>-7.0100000000000002E-4</c:v>
                </c:pt>
                <c:pt idx="1970">
                  <c:v>-7.1100000000000004E-4</c:v>
                </c:pt>
                <c:pt idx="1971">
                  <c:v>-6.8999999999999997E-4</c:v>
                </c:pt>
                <c:pt idx="1972">
                  <c:v>-6.8999999999999997E-4</c:v>
                </c:pt>
                <c:pt idx="1973">
                  <c:v>-6.7900000000000002E-4</c:v>
                </c:pt>
                <c:pt idx="1974">
                  <c:v>-6.7900000000000002E-4</c:v>
                </c:pt>
                <c:pt idx="1975">
                  <c:v>-6.7900000000000002E-4</c:v>
                </c:pt>
                <c:pt idx="1976">
                  <c:v>-6.7900000000000002E-4</c:v>
                </c:pt>
                <c:pt idx="1977">
                  <c:v>-6.5799999999999995E-4</c:v>
                </c:pt>
                <c:pt idx="1978">
                  <c:v>-6.3699999999999998E-4</c:v>
                </c:pt>
                <c:pt idx="1979">
                  <c:v>-6.4700000000000001E-4</c:v>
                </c:pt>
                <c:pt idx="1980">
                  <c:v>-6.3699999999999998E-4</c:v>
                </c:pt>
                <c:pt idx="1981">
                  <c:v>-6.2600000000000004E-4</c:v>
                </c:pt>
                <c:pt idx="1982">
                  <c:v>-6.1499999999999999E-4</c:v>
                </c:pt>
                <c:pt idx="1983">
                  <c:v>-5.9400000000000002E-4</c:v>
                </c:pt>
                <c:pt idx="1984">
                  <c:v>-5.8299999999999997E-4</c:v>
                </c:pt>
                <c:pt idx="1985">
                  <c:v>-5.7300000000000005E-4</c:v>
                </c:pt>
                <c:pt idx="1986">
                  <c:v>-5.7300000000000005E-4</c:v>
                </c:pt>
                <c:pt idx="1987">
                  <c:v>-5.5099999999999995E-4</c:v>
                </c:pt>
                <c:pt idx="1988">
                  <c:v>-5.5099999999999995E-4</c:v>
                </c:pt>
                <c:pt idx="1989">
                  <c:v>-5.1900000000000004E-4</c:v>
                </c:pt>
                <c:pt idx="1990">
                  <c:v>-5.2999999999999998E-4</c:v>
                </c:pt>
                <c:pt idx="1991">
                  <c:v>-5.1900000000000004E-4</c:v>
                </c:pt>
                <c:pt idx="1992">
                  <c:v>-5.0900000000000001E-4</c:v>
                </c:pt>
                <c:pt idx="1993">
                  <c:v>-4.9799999999999996E-4</c:v>
                </c:pt>
                <c:pt idx="1994">
                  <c:v>-4.66E-4</c:v>
                </c:pt>
                <c:pt idx="1995">
                  <c:v>-4.7699999999999999E-4</c:v>
                </c:pt>
                <c:pt idx="1996">
                  <c:v>-4.66E-4</c:v>
                </c:pt>
                <c:pt idx="1997">
                  <c:v>-4.55E-4</c:v>
                </c:pt>
                <c:pt idx="1998">
                  <c:v>-4.55E-4</c:v>
                </c:pt>
                <c:pt idx="1999">
                  <c:v>-4.2299999999999998E-4</c:v>
                </c:pt>
                <c:pt idx="2000">
                  <c:v>-4.1300000000000001E-4</c:v>
                </c:pt>
                <c:pt idx="2001">
                  <c:v>-4.0200000000000001E-4</c:v>
                </c:pt>
                <c:pt idx="2002">
                  <c:v>-4.1300000000000001E-4</c:v>
                </c:pt>
                <c:pt idx="2003">
                  <c:v>-3.8099999999999999E-4</c:v>
                </c:pt>
                <c:pt idx="2004">
                  <c:v>-3.8099999999999999E-4</c:v>
                </c:pt>
                <c:pt idx="2005">
                  <c:v>-3.6999999999999999E-4</c:v>
                </c:pt>
                <c:pt idx="2006">
                  <c:v>-3.4900000000000003E-4</c:v>
                </c:pt>
                <c:pt idx="2007">
                  <c:v>-3.3799999999999998E-4</c:v>
                </c:pt>
                <c:pt idx="2008">
                  <c:v>-3.3799999999999998E-4</c:v>
                </c:pt>
                <c:pt idx="2009">
                  <c:v>-3.4900000000000003E-4</c:v>
                </c:pt>
                <c:pt idx="2010">
                  <c:v>-3.2699999999999998E-4</c:v>
                </c:pt>
                <c:pt idx="2011">
                  <c:v>-3.1599999999999998E-4</c:v>
                </c:pt>
                <c:pt idx="2012">
                  <c:v>-3.1599999999999998E-4</c:v>
                </c:pt>
                <c:pt idx="2013">
                  <c:v>-2.9500000000000001E-4</c:v>
                </c:pt>
                <c:pt idx="2014">
                  <c:v>-2.9500000000000001E-4</c:v>
                </c:pt>
                <c:pt idx="2015">
                  <c:v>-2.9500000000000001E-4</c:v>
                </c:pt>
                <c:pt idx="2016">
                  <c:v>-2.63E-4</c:v>
                </c:pt>
                <c:pt idx="2017">
                  <c:v>-2.7399999999999999E-4</c:v>
                </c:pt>
                <c:pt idx="2018">
                  <c:v>-2.52E-4</c:v>
                </c:pt>
                <c:pt idx="2019">
                  <c:v>-2.42E-4</c:v>
                </c:pt>
                <c:pt idx="2020">
                  <c:v>-2.31E-4</c:v>
                </c:pt>
                <c:pt idx="2021">
                  <c:v>-2.2000000000000001E-4</c:v>
                </c:pt>
                <c:pt idx="2022">
                  <c:v>-2.1000000000000001E-4</c:v>
                </c:pt>
                <c:pt idx="2023">
                  <c:v>-1.9900000000000001E-4</c:v>
                </c:pt>
                <c:pt idx="2024">
                  <c:v>-1.8799999999999999E-4</c:v>
                </c:pt>
                <c:pt idx="2025">
                  <c:v>-1.7799999999999999E-4</c:v>
                </c:pt>
                <c:pt idx="2026">
                  <c:v>-1.6699999999999999E-4</c:v>
                </c:pt>
                <c:pt idx="2027">
                  <c:v>-1.56E-4</c:v>
                </c:pt>
                <c:pt idx="2028">
                  <c:v>-1.6699999999999999E-4</c:v>
                </c:pt>
                <c:pt idx="2029">
                  <c:v>-1.46E-4</c:v>
                </c:pt>
                <c:pt idx="2030">
                  <c:v>-1.35E-4</c:v>
                </c:pt>
                <c:pt idx="2031">
                  <c:v>-1.2400000000000001E-4</c:v>
                </c:pt>
                <c:pt idx="2032">
                  <c:v>-8.2000000000000001E-5</c:v>
                </c:pt>
                <c:pt idx="2033">
                  <c:v>-9.2E-5</c:v>
                </c:pt>
                <c:pt idx="2034">
                  <c:v>-7.1000000000000005E-5</c:v>
                </c:pt>
                <c:pt idx="2035">
                  <c:v>-6.0000000000000002E-5</c:v>
                </c:pt>
                <c:pt idx="2036">
                  <c:v>-5.0000000000000002E-5</c:v>
                </c:pt>
                <c:pt idx="2037">
                  <c:v>-5.0000000000000002E-5</c:v>
                </c:pt>
                <c:pt idx="2038">
                  <c:v>-2.8E-5</c:v>
                </c:pt>
                <c:pt idx="2039">
                  <c:v>-6.9999999999999999E-6</c:v>
                </c:pt>
                <c:pt idx="2040">
                  <c:v>1.4E-5</c:v>
                </c:pt>
                <c:pt idx="2041">
                  <c:v>1.4E-5</c:v>
                </c:pt>
                <c:pt idx="2042">
                  <c:v>2.5000000000000001E-5</c:v>
                </c:pt>
                <c:pt idx="2043">
                  <c:v>4.6E-5</c:v>
                </c:pt>
                <c:pt idx="2044">
                  <c:v>3.6000000000000001E-5</c:v>
                </c:pt>
                <c:pt idx="2045">
                  <c:v>4.6E-5</c:v>
                </c:pt>
                <c:pt idx="2046">
                  <c:v>7.7999999999999999E-5</c:v>
                </c:pt>
                <c:pt idx="2047">
                  <c:v>7.7999999999999999E-5</c:v>
                </c:pt>
                <c:pt idx="2048">
                  <c:v>1E-4</c:v>
                </c:pt>
                <c:pt idx="2049">
                  <c:v>8.8999999999999995E-5</c:v>
                </c:pt>
                <c:pt idx="2050">
                  <c:v>1.1E-4</c:v>
                </c:pt>
                <c:pt idx="2051">
                  <c:v>1.3200000000000001E-4</c:v>
                </c:pt>
                <c:pt idx="2052">
                  <c:v>1.4200000000000001E-4</c:v>
                </c:pt>
                <c:pt idx="2053">
                  <c:v>1.3200000000000001E-4</c:v>
                </c:pt>
                <c:pt idx="2054">
                  <c:v>1.3200000000000001E-4</c:v>
                </c:pt>
                <c:pt idx="2055">
                  <c:v>1.4200000000000001E-4</c:v>
                </c:pt>
                <c:pt idx="2056">
                  <c:v>1.64E-4</c:v>
                </c:pt>
                <c:pt idx="2057">
                  <c:v>1.74E-4</c:v>
                </c:pt>
                <c:pt idx="2058">
                  <c:v>1.74E-4</c:v>
                </c:pt>
                <c:pt idx="2059">
                  <c:v>1.74E-4</c:v>
                </c:pt>
                <c:pt idx="2060">
                  <c:v>1.64E-4</c:v>
                </c:pt>
                <c:pt idx="2061">
                  <c:v>1.85E-4</c:v>
                </c:pt>
                <c:pt idx="2062">
                  <c:v>1.85E-4</c:v>
                </c:pt>
                <c:pt idx="2063">
                  <c:v>1.9599999999999999E-4</c:v>
                </c:pt>
                <c:pt idx="2064">
                  <c:v>1.9599999999999999E-4</c:v>
                </c:pt>
                <c:pt idx="2065">
                  <c:v>1.9599999999999999E-4</c:v>
                </c:pt>
                <c:pt idx="2066">
                  <c:v>1.9599999999999999E-4</c:v>
                </c:pt>
                <c:pt idx="2067">
                  <c:v>2.0599999999999999E-4</c:v>
                </c:pt>
                <c:pt idx="2068">
                  <c:v>2.0599999999999999E-4</c:v>
                </c:pt>
                <c:pt idx="2069">
                  <c:v>1.74E-4</c:v>
                </c:pt>
                <c:pt idx="2070">
                  <c:v>1.9599999999999999E-4</c:v>
                </c:pt>
                <c:pt idx="2071">
                  <c:v>2.0599999999999999E-4</c:v>
                </c:pt>
                <c:pt idx="2072">
                  <c:v>2.0599999999999999E-4</c:v>
                </c:pt>
                <c:pt idx="2073">
                  <c:v>2.0599999999999999E-4</c:v>
                </c:pt>
                <c:pt idx="2074">
                  <c:v>1.9599999999999999E-4</c:v>
                </c:pt>
                <c:pt idx="2075">
                  <c:v>1.9599999999999999E-4</c:v>
                </c:pt>
                <c:pt idx="2076">
                  <c:v>1.85E-4</c:v>
                </c:pt>
                <c:pt idx="2077">
                  <c:v>1.85E-4</c:v>
                </c:pt>
                <c:pt idx="2078">
                  <c:v>1.9599999999999999E-4</c:v>
                </c:pt>
                <c:pt idx="2079">
                  <c:v>1.85E-4</c:v>
                </c:pt>
                <c:pt idx="2080">
                  <c:v>1.85E-4</c:v>
                </c:pt>
                <c:pt idx="2081">
                  <c:v>1.85E-4</c:v>
                </c:pt>
                <c:pt idx="2082">
                  <c:v>1.85E-4</c:v>
                </c:pt>
                <c:pt idx="2083">
                  <c:v>1.85E-4</c:v>
                </c:pt>
                <c:pt idx="2084">
                  <c:v>1.85E-4</c:v>
                </c:pt>
                <c:pt idx="2085">
                  <c:v>1.74E-4</c:v>
                </c:pt>
                <c:pt idx="2086">
                  <c:v>1.85E-4</c:v>
                </c:pt>
                <c:pt idx="2087">
                  <c:v>1.85E-4</c:v>
                </c:pt>
                <c:pt idx="2088">
                  <c:v>1.9599999999999999E-4</c:v>
                </c:pt>
                <c:pt idx="2089">
                  <c:v>1.9599999999999999E-4</c:v>
                </c:pt>
                <c:pt idx="2090">
                  <c:v>1.85E-4</c:v>
                </c:pt>
                <c:pt idx="2091">
                  <c:v>1.85E-4</c:v>
                </c:pt>
                <c:pt idx="2092">
                  <c:v>1.85E-4</c:v>
                </c:pt>
                <c:pt idx="2093">
                  <c:v>1.85E-4</c:v>
                </c:pt>
                <c:pt idx="2094">
                  <c:v>1.9599999999999999E-4</c:v>
                </c:pt>
                <c:pt idx="2095">
                  <c:v>1.85E-4</c:v>
                </c:pt>
                <c:pt idx="2096">
                  <c:v>1.9599999999999999E-4</c:v>
                </c:pt>
                <c:pt idx="2097">
                  <c:v>1.9599999999999999E-4</c:v>
                </c:pt>
                <c:pt idx="2098">
                  <c:v>1.9599999999999999E-4</c:v>
                </c:pt>
                <c:pt idx="2099">
                  <c:v>1.9599999999999999E-4</c:v>
                </c:pt>
                <c:pt idx="2100">
                  <c:v>1.9599999999999999E-4</c:v>
                </c:pt>
                <c:pt idx="2101">
                  <c:v>1.9599999999999999E-4</c:v>
                </c:pt>
                <c:pt idx="2102">
                  <c:v>1.9599999999999999E-4</c:v>
                </c:pt>
                <c:pt idx="2103">
                  <c:v>1.9599999999999999E-4</c:v>
                </c:pt>
                <c:pt idx="2104">
                  <c:v>2.0599999999999999E-4</c:v>
                </c:pt>
                <c:pt idx="2105">
                  <c:v>1.85E-4</c:v>
                </c:pt>
                <c:pt idx="2106">
                  <c:v>1.9599999999999999E-4</c:v>
                </c:pt>
                <c:pt idx="2107">
                  <c:v>1.74E-4</c:v>
                </c:pt>
                <c:pt idx="2108">
                  <c:v>1.85E-4</c:v>
                </c:pt>
                <c:pt idx="2109">
                  <c:v>1.85E-4</c:v>
                </c:pt>
                <c:pt idx="2110">
                  <c:v>1.9599999999999999E-4</c:v>
                </c:pt>
                <c:pt idx="2111">
                  <c:v>1.74E-4</c:v>
                </c:pt>
                <c:pt idx="2112">
                  <c:v>1.85E-4</c:v>
                </c:pt>
                <c:pt idx="2113">
                  <c:v>1.74E-4</c:v>
                </c:pt>
                <c:pt idx="2114">
                  <c:v>1.74E-4</c:v>
                </c:pt>
                <c:pt idx="2115">
                  <c:v>1.74E-4</c:v>
                </c:pt>
                <c:pt idx="2116">
                  <c:v>1.5300000000000001E-4</c:v>
                </c:pt>
                <c:pt idx="2117">
                  <c:v>1.5300000000000001E-4</c:v>
                </c:pt>
                <c:pt idx="2118">
                  <c:v>1.5300000000000001E-4</c:v>
                </c:pt>
                <c:pt idx="2119">
                  <c:v>1.5300000000000001E-4</c:v>
                </c:pt>
                <c:pt idx="2120">
                  <c:v>1.5300000000000001E-4</c:v>
                </c:pt>
                <c:pt idx="2121">
                  <c:v>1.5300000000000001E-4</c:v>
                </c:pt>
                <c:pt idx="2122">
                  <c:v>1.4200000000000001E-4</c:v>
                </c:pt>
                <c:pt idx="2123">
                  <c:v>1.3200000000000001E-4</c:v>
                </c:pt>
                <c:pt idx="2124">
                  <c:v>1.1E-4</c:v>
                </c:pt>
                <c:pt idx="2125">
                  <c:v>1.1E-4</c:v>
                </c:pt>
                <c:pt idx="2126">
                  <c:v>1.21E-4</c:v>
                </c:pt>
                <c:pt idx="2127">
                  <c:v>1E-4</c:v>
                </c:pt>
                <c:pt idx="2128">
                  <c:v>1.1E-4</c:v>
                </c:pt>
                <c:pt idx="2129">
                  <c:v>8.8999999999999995E-5</c:v>
                </c:pt>
                <c:pt idx="2130">
                  <c:v>1E-4</c:v>
                </c:pt>
                <c:pt idx="2131">
                  <c:v>7.7999999999999999E-5</c:v>
                </c:pt>
                <c:pt idx="2132">
                  <c:v>7.7999999999999999E-5</c:v>
                </c:pt>
                <c:pt idx="2133">
                  <c:v>7.7999999999999999E-5</c:v>
                </c:pt>
                <c:pt idx="2134">
                  <c:v>7.7999999999999999E-5</c:v>
                </c:pt>
                <c:pt idx="2135">
                  <c:v>6.7999999999999999E-5</c:v>
                </c:pt>
                <c:pt idx="2136">
                  <c:v>6.7999999999999999E-5</c:v>
                </c:pt>
                <c:pt idx="2137">
                  <c:v>6.7999999999999999E-5</c:v>
                </c:pt>
                <c:pt idx="2138">
                  <c:v>6.7999999999999999E-5</c:v>
                </c:pt>
                <c:pt idx="2139">
                  <c:v>6.7999999999999999E-5</c:v>
                </c:pt>
                <c:pt idx="2140">
                  <c:v>5.7000000000000003E-5</c:v>
                </c:pt>
                <c:pt idx="2141">
                  <c:v>5.7000000000000003E-5</c:v>
                </c:pt>
                <c:pt idx="2142">
                  <c:v>6.7999999999999999E-5</c:v>
                </c:pt>
                <c:pt idx="2143">
                  <c:v>4.6E-5</c:v>
                </c:pt>
                <c:pt idx="2144">
                  <c:v>5.7000000000000003E-5</c:v>
                </c:pt>
                <c:pt idx="2145">
                  <c:v>6.7999999999999999E-5</c:v>
                </c:pt>
                <c:pt idx="2146">
                  <c:v>6.7999999999999999E-5</c:v>
                </c:pt>
                <c:pt idx="2147">
                  <c:v>5.7000000000000003E-5</c:v>
                </c:pt>
                <c:pt idx="2148">
                  <c:v>6.7999999999999999E-5</c:v>
                </c:pt>
                <c:pt idx="2149">
                  <c:v>7.7999999999999999E-5</c:v>
                </c:pt>
                <c:pt idx="2150">
                  <c:v>5.7000000000000003E-5</c:v>
                </c:pt>
                <c:pt idx="2151">
                  <c:v>5.7000000000000003E-5</c:v>
                </c:pt>
                <c:pt idx="2152">
                  <c:v>7.7999999999999999E-5</c:v>
                </c:pt>
                <c:pt idx="2153">
                  <c:v>7.7999999999999999E-5</c:v>
                </c:pt>
                <c:pt idx="2154">
                  <c:v>1E-4</c:v>
                </c:pt>
                <c:pt idx="2155">
                  <c:v>1E-4</c:v>
                </c:pt>
                <c:pt idx="2156">
                  <c:v>1E-4</c:v>
                </c:pt>
                <c:pt idx="2157">
                  <c:v>1.1E-4</c:v>
                </c:pt>
                <c:pt idx="2158">
                  <c:v>1.21E-4</c:v>
                </c:pt>
                <c:pt idx="2159">
                  <c:v>1.21E-4</c:v>
                </c:pt>
                <c:pt idx="2160">
                  <c:v>1.21E-4</c:v>
                </c:pt>
                <c:pt idx="2161">
                  <c:v>1.3200000000000001E-4</c:v>
                </c:pt>
                <c:pt idx="2162">
                  <c:v>1.3200000000000001E-4</c:v>
                </c:pt>
                <c:pt idx="2163">
                  <c:v>1.4200000000000001E-4</c:v>
                </c:pt>
                <c:pt idx="2164">
                  <c:v>1.5300000000000001E-4</c:v>
                </c:pt>
                <c:pt idx="2165">
                  <c:v>1.64E-4</c:v>
                </c:pt>
                <c:pt idx="2166">
                  <c:v>1.64E-4</c:v>
                </c:pt>
                <c:pt idx="2167">
                  <c:v>1.5300000000000001E-4</c:v>
                </c:pt>
                <c:pt idx="2168">
                  <c:v>1.85E-4</c:v>
                </c:pt>
                <c:pt idx="2169">
                  <c:v>1.74E-4</c:v>
                </c:pt>
                <c:pt idx="2170">
                  <c:v>1.85E-4</c:v>
                </c:pt>
                <c:pt idx="2171">
                  <c:v>1.85E-4</c:v>
                </c:pt>
                <c:pt idx="2172">
                  <c:v>1.85E-4</c:v>
                </c:pt>
                <c:pt idx="2173">
                  <c:v>2.0599999999999999E-4</c:v>
                </c:pt>
                <c:pt idx="2174">
                  <c:v>2.0599999999999999E-4</c:v>
                </c:pt>
                <c:pt idx="2175">
                  <c:v>2.0599999999999999E-4</c:v>
                </c:pt>
                <c:pt idx="2176">
                  <c:v>2.0599999999999999E-4</c:v>
                </c:pt>
                <c:pt idx="2177">
                  <c:v>2.1699999999999999E-4</c:v>
                </c:pt>
                <c:pt idx="2178">
                  <c:v>2.2800000000000001E-4</c:v>
                </c:pt>
                <c:pt idx="2179">
                  <c:v>2.2800000000000001E-4</c:v>
                </c:pt>
                <c:pt idx="2180">
                  <c:v>2.2800000000000001E-4</c:v>
                </c:pt>
                <c:pt idx="2181">
                  <c:v>2.4899999999999998E-4</c:v>
                </c:pt>
                <c:pt idx="2182">
                  <c:v>2.2800000000000001E-4</c:v>
                </c:pt>
                <c:pt idx="2183">
                  <c:v>2.2800000000000001E-4</c:v>
                </c:pt>
                <c:pt idx="2184">
                  <c:v>2.3800000000000001E-4</c:v>
                </c:pt>
                <c:pt idx="2185">
                  <c:v>2.4899999999999998E-4</c:v>
                </c:pt>
                <c:pt idx="2186">
                  <c:v>2.5999999999999998E-4</c:v>
                </c:pt>
                <c:pt idx="2187">
                  <c:v>2.4899999999999998E-4</c:v>
                </c:pt>
                <c:pt idx="2188">
                  <c:v>2.5999999999999998E-4</c:v>
                </c:pt>
                <c:pt idx="2189">
                  <c:v>2.7E-4</c:v>
                </c:pt>
                <c:pt idx="2190">
                  <c:v>2.7E-4</c:v>
                </c:pt>
                <c:pt idx="2191">
                  <c:v>2.7E-4</c:v>
                </c:pt>
                <c:pt idx="2192">
                  <c:v>2.92E-4</c:v>
                </c:pt>
                <c:pt idx="2193">
                  <c:v>3.0200000000000002E-4</c:v>
                </c:pt>
                <c:pt idx="2194">
                  <c:v>3.1300000000000002E-4</c:v>
                </c:pt>
                <c:pt idx="2195">
                  <c:v>2.92E-4</c:v>
                </c:pt>
                <c:pt idx="2196">
                  <c:v>3.2400000000000001E-4</c:v>
                </c:pt>
                <c:pt idx="2197">
                  <c:v>3.3399999999999999E-4</c:v>
                </c:pt>
                <c:pt idx="2198">
                  <c:v>3.3399999999999999E-4</c:v>
                </c:pt>
                <c:pt idx="2199">
                  <c:v>3.3399999999999999E-4</c:v>
                </c:pt>
                <c:pt idx="2200">
                  <c:v>3.4499999999999998E-4</c:v>
                </c:pt>
                <c:pt idx="2201">
                  <c:v>3.6600000000000001E-4</c:v>
                </c:pt>
                <c:pt idx="2202">
                  <c:v>3.88E-4</c:v>
                </c:pt>
                <c:pt idx="2203">
                  <c:v>3.6600000000000001E-4</c:v>
                </c:pt>
                <c:pt idx="2204">
                  <c:v>3.88E-4</c:v>
                </c:pt>
                <c:pt idx="2205">
                  <c:v>3.9800000000000002E-4</c:v>
                </c:pt>
                <c:pt idx="2206">
                  <c:v>3.9800000000000002E-4</c:v>
                </c:pt>
                <c:pt idx="2207">
                  <c:v>4.2999999999999999E-4</c:v>
                </c:pt>
                <c:pt idx="2208">
                  <c:v>4.4099999999999999E-4</c:v>
                </c:pt>
                <c:pt idx="2209">
                  <c:v>4.4099999999999999E-4</c:v>
                </c:pt>
                <c:pt idx="2210">
                  <c:v>4.5199999999999998E-4</c:v>
                </c:pt>
                <c:pt idx="2211">
                  <c:v>4.6200000000000001E-4</c:v>
                </c:pt>
                <c:pt idx="2212">
                  <c:v>4.73E-4</c:v>
                </c:pt>
                <c:pt idx="2213">
                  <c:v>5.0500000000000002E-4</c:v>
                </c:pt>
                <c:pt idx="2214">
                  <c:v>4.84E-4</c:v>
                </c:pt>
                <c:pt idx="2215">
                  <c:v>4.84E-4</c:v>
                </c:pt>
                <c:pt idx="2216">
                  <c:v>5.1599999999999997E-4</c:v>
                </c:pt>
                <c:pt idx="2217">
                  <c:v>5.1599999999999997E-4</c:v>
                </c:pt>
                <c:pt idx="2218">
                  <c:v>5.3700000000000004E-4</c:v>
                </c:pt>
                <c:pt idx="2219">
                  <c:v>5.3700000000000004E-4</c:v>
                </c:pt>
                <c:pt idx="2220">
                  <c:v>5.3700000000000004E-4</c:v>
                </c:pt>
                <c:pt idx="2221">
                  <c:v>5.5800000000000001E-4</c:v>
                </c:pt>
                <c:pt idx="2222">
                  <c:v>5.5800000000000001E-4</c:v>
                </c:pt>
                <c:pt idx="2223">
                  <c:v>5.9000000000000003E-4</c:v>
                </c:pt>
                <c:pt idx="2224">
                  <c:v>5.8E-4</c:v>
                </c:pt>
                <c:pt idx="2225">
                  <c:v>5.8E-4</c:v>
                </c:pt>
                <c:pt idx="2226">
                  <c:v>5.6899999999999995E-4</c:v>
                </c:pt>
                <c:pt idx="2227">
                  <c:v>5.6899999999999995E-4</c:v>
                </c:pt>
                <c:pt idx="2228">
                  <c:v>6.0099999999999997E-4</c:v>
                </c:pt>
                <c:pt idx="2229">
                  <c:v>6.1200000000000002E-4</c:v>
                </c:pt>
                <c:pt idx="2230">
                  <c:v>6.0099999999999997E-4</c:v>
                </c:pt>
                <c:pt idx="2231">
                  <c:v>5.9000000000000003E-4</c:v>
                </c:pt>
                <c:pt idx="2232">
                  <c:v>5.9000000000000003E-4</c:v>
                </c:pt>
                <c:pt idx="2233">
                  <c:v>6.0099999999999997E-4</c:v>
                </c:pt>
                <c:pt idx="2234">
                  <c:v>6.2200000000000005E-4</c:v>
                </c:pt>
                <c:pt idx="2235">
                  <c:v>5.9000000000000003E-4</c:v>
                </c:pt>
                <c:pt idx="2236">
                  <c:v>6.0099999999999997E-4</c:v>
                </c:pt>
                <c:pt idx="2237">
                  <c:v>5.9000000000000003E-4</c:v>
                </c:pt>
                <c:pt idx="2238">
                  <c:v>6.0099999999999997E-4</c:v>
                </c:pt>
                <c:pt idx="2239">
                  <c:v>6.1200000000000002E-4</c:v>
                </c:pt>
                <c:pt idx="2240">
                  <c:v>6.0099999999999997E-4</c:v>
                </c:pt>
                <c:pt idx="2241">
                  <c:v>5.9000000000000003E-4</c:v>
                </c:pt>
                <c:pt idx="2242">
                  <c:v>5.9000000000000003E-4</c:v>
                </c:pt>
                <c:pt idx="2243">
                  <c:v>6.0099999999999997E-4</c:v>
                </c:pt>
                <c:pt idx="2244">
                  <c:v>6.0099999999999997E-4</c:v>
                </c:pt>
                <c:pt idx="2245">
                  <c:v>6.0099999999999997E-4</c:v>
                </c:pt>
                <c:pt idx="2246">
                  <c:v>5.8E-4</c:v>
                </c:pt>
                <c:pt idx="2247">
                  <c:v>5.8E-4</c:v>
                </c:pt>
                <c:pt idx="2248">
                  <c:v>5.6899999999999995E-4</c:v>
                </c:pt>
                <c:pt idx="2249">
                  <c:v>5.6899999999999995E-4</c:v>
                </c:pt>
                <c:pt idx="2250">
                  <c:v>5.8E-4</c:v>
                </c:pt>
                <c:pt idx="2251">
                  <c:v>5.6899999999999995E-4</c:v>
                </c:pt>
                <c:pt idx="2252">
                  <c:v>5.5800000000000001E-4</c:v>
                </c:pt>
                <c:pt idx="2253">
                  <c:v>5.5800000000000001E-4</c:v>
                </c:pt>
                <c:pt idx="2254">
                  <c:v>5.6899999999999995E-4</c:v>
                </c:pt>
                <c:pt idx="2255">
                  <c:v>5.5800000000000001E-4</c:v>
                </c:pt>
                <c:pt idx="2256">
                  <c:v>5.5800000000000001E-4</c:v>
                </c:pt>
                <c:pt idx="2257">
                  <c:v>5.3700000000000004E-4</c:v>
                </c:pt>
                <c:pt idx="2258">
                  <c:v>5.4799999999999998E-4</c:v>
                </c:pt>
                <c:pt idx="2259">
                  <c:v>5.4799999999999998E-4</c:v>
                </c:pt>
                <c:pt idx="2260">
                  <c:v>5.3700000000000004E-4</c:v>
                </c:pt>
                <c:pt idx="2261">
                  <c:v>5.4799999999999998E-4</c:v>
                </c:pt>
                <c:pt idx="2262">
                  <c:v>5.1599999999999997E-4</c:v>
                </c:pt>
                <c:pt idx="2263">
                  <c:v>5.3700000000000004E-4</c:v>
                </c:pt>
                <c:pt idx="2264">
                  <c:v>5.2599999999999999E-4</c:v>
                </c:pt>
                <c:pt idx="2265">
                  <c:v>5.1599999999999997E-4</c:v>
                </c:pt>
                <c:pt idx="2266">
                  <c:v>5.3700000000000004E-4</c:v>
                </c:pt>
                <c:pt idx="2267">
                  <c:v>5.2599999999999999E-4</c:v>
                </c:pt>
                <c:pt idx="2268">
                  <c:v>5.1599999999999997E-4</c:v>
                </c:pt>
                <c:pt idx="2269">
                  <c:v>4.9399999999999997E-4</c:v>
                </c:pt>
                <c:pt idx="2270">
                  <c:v>5.1599999999999997E-4</c:v>
                </c:pt>
                <c:pt idx="2271">
                  <c:v>5.1599999999999997E-4</c:v>
                </c:pt>
                <c:pt idx="2272">
                  <c:v>5.0500000000000002E-4</c:v>
                </c:pt>
                <c:pt idx="2273">
                  <c:v>4.9399999999999997E-4</c:v>
                </c:pt>
                <c:pt idx="2274">
                  <c:v>4.9399999999999997E-4</c:v>
                </c:pt>
                <c:pt idx="2275">
                  <c:v>4.9399999999999997E-4</c:v>
                </c:pt>
                <c:pt idx="2276">
                  <c:v>4.84E-4</c:v>
                </c:pt>
                <c:pt idx="2277">
                  <c:v>4.73E-4</c:v>
                </c:pt>
                <c:pt idx="2278">
                  <c:v>4.5199999999999998E-4</c:v>
                </c:pt>
                <c:pt idx="2279">
                  <c:v>4.5199999999999998E-4</c:v>
                </c:pt>
                <c:pt idx="2280">
                  <c:v>4.4099999999999999E-4</c:v>
                </c:pt>
                <c:pt idx="2281">
                  <c:v>4.4099999999999999E-4</c:v>
                </c:pt>
                <c:pt idx="2282">
                  <c:v>4.5199999999999998E-4</c:v>
                </c:pt>
                <c:pt idx="2283">
                  <c:v>4.2999999999999999E-4</c:v>
                </c:pt>
                <c:pt idx="2284">
                  <c:v>4.2000000000000002E-4</c:v>
                </c:pt>
                <c:pt idx="2285">
                  <c:v>3.9800000000000002E-4</c:v>
                </c:pt>
                <c:pt idx="2286">
                  <c:v>3.9800000000000002E-4</c:v>
                </c:pt>
                <c:pt idx="2287">
                  <c:v>3.88E-4</c:v>
                </c:pt>
                <c:pt idx="2288">
                  <c:v>3.88E-4</c:v>
                </c:pt>
                <c:pt idx="2289">
                  <c:v>3.6600000000000001E-4</c:v>
                </c:pt>
                <c:pt idx="2290">
                  <c:v>3.5599999999999998E-4</c:v>
                </c:pt>
                <c:pt idx="2291">
                  <c:v>3.4499999999999998E-4</c:v>
                </c:pt>
                <c:pt idx="2292">
                  <c:v>3.3399999999999999E-4</c:v>
                </c:pt>
                <c:pt idx="2293">
                  <c:v>3.2400000000000001E-4</c:v>
                </c:pt>
                <c:pt idx="2294">
                  <c:v>3.1300000000000002E-4</c:v>
                </c:pt>
                <c:pt idx="2295">
                  <c:v>3.0200000000000002E-4</c:v>
                </c:pt>
                <c:pt idx="2296">
                  <c:v>2.81E-4</c:v>
                </c:pt>
                <c:pt idx="2297">
                  <c:v>2.7E-4</c:v>
                </c:pt>
                <c:pt idx="2298">
                  <c:v>2.81E-4</c:v>
                </c:pt>
                <c:pt idx="2299">
                  <c:v>2.5999999999999998E-4</c:v>
                </c:pt>
                <c:pt idx="2300">
                  <c:v>2.3800000000000001E-4</c:v>
                </c:pt>
                <c:pt idx="2301">
                  <c:v>2.1699999999999999E-4</c:v>
                </c:pt>
                <c:pt idx="2302">
                  <c:v>2.0599999999999999E-4</c:v>
                </c:pt>
                <c:pt idx="2303">
                  <c:v>1.85E-4</c:v>
                </c:pt>
                <c:pt idx="2304">
                  <c:v>1.9599999999999999E-4</c:v>
                </c:pt>
                <c:pt idx="2305">
                  <c:v>1.74E-4</c:v>
                </c:pt>
                <c:pt idx="2306">
                  <c:v>1.74E-4</c:v>
                </c:pt>
                <c:pt idx="2307">
                  <c:v>1.5300000000000001E-4</c:v>
                </c:pt>
                <c:pt idx="2308">
                  <c:v>1.3200000000000001E-4</c:v>
                </c:pt>
                <c:pt idx="2309">
                  <c:v>1.3200000000000001E-4</c:v>
                </c:pt>
                <c:pt idx="2310">
                  <c:v>1.3200000000000001E-4</c:v>
                </c:pt>
                <c:pt idx="2311">
                  <c:v>1.1E-4</c:v>
                </c:pt>
                <c:pt idx="2312">
                  <c:v>1.21E-4</c:v>
                </c:pt>
                <c:pt idx="2313">
                  <c:v>1E-4</c:v>
                </c:pt>
                <c:pt idx="2314">
                  <c:v>1E-4</c:v>
                </c:pt>
                <c:pt idx="2315">
                  <c:v>8.8999999999999995E-5</c:v>
                </c:pt>
                <c:pt idx="2316">
                  <c:v>7.7999999999999999E-5</c:v>
                </c:pt>
                <c:pt idx="2317">
                  <c:v>7.7999999999999999E-5</c:v>
                </c:pt>
                <c:pt idx="2318">
                  <c:v>7.7999999999999999E-5</c:v>
                </c:pt>
                <c:pt idx="2319">
                  <c:v>7.7999999999999999E-5</c:v>
                </c:pt>
                <c:pt idx="2320">
                  <c:v>6.7999999999999999E-5</c:v>
                </c:pt>
                <c:pt idx="2321">
                  <c:v>5.7000000000000003E-5</c:v>
                </c:pt>
                <c:pt idx="2322">
                  <c:v>5.7000000000000003E-5</c:v>
                </c:pt>
                <c:pt idx="2323">
                  <c:v>5.7000000000000003E-5</c:v>
                </c:pt>
                <c:pt idx="2324">
                  <c:v>4.6E-5</c:v>
                </c:pt>
                <c:pt idx="2325">
                  <c:v>4.6E-5</c:v>
                </c:pt>
                <c:pt idx="2326">
                  <c:v>3.6000000000000001E-5</c:v>
                </c:pt>
                <c:pt idx="2327">
                  <c:v>3.6000000000000001E-5</c:v>
                </c:pt>
                <c:pt idx="2328">
                  <c:v>3.6000000000000001E-5</c:v>
                </c:pt>
                <c:pt idx="2329">
                  <c:v>4.6E-5</c:v>
                </c:pt>
                <c:pt idx="2330">
                  <c:v>4.6E-5</c:v>
                </c:pt>
                <c:pt idx="2331">
                  <c:v>4.6E-5</c:v>
                </c:pt>
                <c:pt idx="2332">
                  <c:v>3.6000000000000001E-5</c:v>
                </c:pt>
                <c:pt idx="2333">
                  <c:v>2.5000000000000001E-5</c:v>
                </c:pt>
                <c:pt idx="2334">
                  <c:v>2.5000000000000001E-5</c:v>
                </c:pt>
                <c:pt idx="2335">
                  <c:v>3.6000000000000001E-5</c:v>
                </c:pt>
                <c:pt idx="2336">
                  <c:v>4.6E-5</c:v>
                </c:pt>
                <c:pt idx="2337">
                  <c:v>2.5000000000000001E-5</c:v>
                </c:pt>
                <c:pt idx="2338">
                  <c:v>3.6000000000000001E-5</c:v>
                </c:pt>
                <c:pt idx="2339">
                  <c:v>1.4E-5</c:v>
                </c:pt>
                <c:pt idx="2340">
                  <c:v>2.5000000000000001E-5</c:v>
                </c:pt>
                <c:pt idx="2341">
                  <c:v>1.4E-5</c:v>
                </c:pt>
                <c:pt idx="2342">
                  <c:v>2.5000000000000001E-5</c:v>
                </c:pt>
                <c:pt idx="2343">
                  <c:v>1.4E-5</c:v>
                </c:pt>
                <c:pt idx="2344">
                  <c:v>1.4E-5</c:v>
                </c:pt>
                <c:pt idx="2345">
                  <c:v>2.5000000000000001E-5</c:v>
                </c:pt>
                <c:pt idx="2346">
                  <c:v>1.4E-5</c:v>
                </c:pt>
                <c:pt idx="2347">
                  <c:v>3.6000000000000001E-5</c:v>
                </c:pt>
                <c:pt idx="2348">
                  <c:v>1.4E-5</c:v>
                </c:pt>
                <c:pt idx="2349">
                  <c:v>1.4E-5</c:v>
                </c:pt>
                <c:pt idx="2350">
                  <c:v>3.9999999999999998E-6</c:v>
                </c:pt>
                <c:pt idx="2351">
                  <c:v>3.9999999999999998E-6</c:v>
                </c:pt>
                <c:pt idx="2352">
                  <c:v>2.5000000000000001E-5</c:v>
                </c:pt>
                <c:pt idx="2353">
                  <c:v>1.4E-5</c:v>
                </c:pt>
                <c:pt idx="2354">
                  <c:v>1.4E-5</c:v>
                </c:pt>
                <c:pt idx="2355">
                  <c:v>3.9999999999999998E-6</c:v>
                </c:pt>
                <c:pt idx="2356">
                  <c:v>1.4E-5</c:v>
                </c:pt>
                <c:pt idx="2357">
                  <c:v>1.4E-5</c:v>
                </c:pt>
                <c:pt idx="2358">
                  <c:v>3.9999999999999998E-6</c:v>
                </c:pt>
                <c:pt idx="2359">
                  <c:v>1.4E-5</c:v>
                </c:pt>
                <c:pt idx="2360">
                  <c:v>-6.9999999999999999E-6</c:v>
                </c:pt>
                <c:pt idx="2361">
                  <c:v>2.5000000000000001E-5</c:v>
                </c:pt>
                <c:pt idx="2362">
                  <c:v>1.4E-5</c:v>
                </c:pt>
                <c:pt idx="2363">
                  <c:v>1.4E-5</c:v>
                </c:pt>
                <c:pt idx="2364">
                  <c:v>-6.9999999999999999E-6</c:v>
                </c:pt>
                <c:pt idx="2365">
                  <c:v>1.4E-5</c:v>
                </c:pt>
                <c:pt idx="2366">
                  <c:v>1.4E-5</c:v>
                </c:pt>
                <c:pt idx="2367">
                  <c:v>3.6000000000000001E-5</c:v>
                </c:pt>
                <c:pt idx="2368">
                  <c:v>2.5000000000000001E-5</c:v>
                </c:pt>
                <c:pt idx="2369">
                  <c:v>4.6E-5</c:v>
                </c:pt>
                <c:pt idx="2370">
                  <c:v>4.6E-5</c:v>
                </c:pt>
                <c:pt idx="2371">
                  <c:v>4.6E-5</c:v>
                </c:pt>
                <c:pt idx="2372">
                  <c:v>4.6E-5</c:v>
                </c:pt>
                <c:pt idx="2373">
                  <c:v>7.7999999999999999E-5</c:v>
                </c:pt>
                <c:pt idx="2374">
                  <c:v>7.7999999999999999E-5</c:v>
                </c:pt>
                <c:pt idx="2375">
                  <c:v>7.7999999999999999E-5</c:v>
                </c:pt>
                <c:pt idx="2376">
                  <c:v>8.8999999999999995E-5</c:v>
                </c:pt>
                <c:pt idx="2377">
                  <c:v>1E-4</c:v>
                </c:pt>
                <c:pt idx="2378">
                  <c:v>1.21E-4</c:v>
                </c:pt>
                <c:pt idx="2379">
                  <c:v>1.21E-4</c:v>
                </c:pt>
                <c:pt idx="2380">
                  <c:v>1.1E-4</c:v>
                </c:pt>
                <c:pt idx="2381">
                  <c:v>1.21E-4</c:v>
                </c:pt>
                <c:pt idx="2382">
                  <c:v>1.3200000000000001E-4</c:v>
                </c:pt>
                <c:pt idx="2383">
                  <c:v>1.5300000000000001E-4</c:v>
                </c:pt>
                <c:pt idx="2384">
                  <c:v>1.64E-4</c:v>
                </c:pt>
                <c:pt idx="2385">
                  <c:v>1.74E-4</c:v>
                </c:pt>
                <c:pt idx="2386">
                  <c:v>1.85E-4</c:v>
                </c:pt>
                <c:pt idx="2387">
                  <c:v>1.9599999999999999E-4</c:v>
                </c:pt>
                <c:pt idx="2388">
                  <c:v>1.9599999999999999E-4</c:v>
                </c:pt>
                <c:pt idx="2389">
                  <c:v>2.1699999999999999E-4</c:v>
                </c:pt>
                <c:pt idx="2390">
                  <c:v>2.3800000000000001E-4</c:v>
                </c:pt>
                <c:pt idx="2391">
                  <c:v>2.3800000000000001E-4</c:v>
                </c:pt>
                <c:pt idx="2392">
                  <c:v>2.3800000000000001E-4</c:v>
                </c:pt>
                <c:pt idx="2393">
                  <c:v>2.7E-4</c:v>
                </c:pt>
                <c:pt idx="2394">
                  <c:v>2.7E-4</c:v>
                </c:pt>
                <c:pt idx="2395">
                  <c:v>2.5999999999999998E-4</c:v>
                </c:pt>
                <c:pt idx="2396">
                  <c:v>2.7E-4</c:v>
                </c:pt>
                <c:pt idx="2397">
                  <c:v>2.81E-4</c:v>
                </c:pt>
                <c:pt idx="2398">
                  <c:v>2.92E-4</c:v>
                </c:pt>
                <c:pt idx="2399">
                  <c:v>2.92E-4</c:v>
                </c:pt>
                <c:pt idx="2400">
                  <c:v>3.1300000000000002E-4</c:v>
                </c:pt>
                <c:pt idx="2401">
                  <c:v>3.1300000000000002E-4</c:v>
                </c:pt>
                <c:pt idx="2402">
                  <c:v>3.2400000000000001E-4</c:v>
                </c:pt>
                <c:pt idx="2403">
                  <c:v>3.2400000000000001E-4</c:v>
                </c:pt>
                <c:pt idx="2404">
                  <c:v>3.2400000000000001E-4</c:v>
                </c:pt>
                <c:pt idx="2405">
                  <c:v>3.3399999999999999E-4</c:v>
                </c:pt>
                <c:pt idx="2406">
                  <c:v>3.4499999999999998E-4</c:v>
                </c:pt>
                <c:pt idx="2407">
                  <c:v>3.2400000000000001E-4</c:v>
                </c:pt>
                <c:pt idx="2408">
                  <c:v>3.3399999999999999E-4</c:v>
                </c:pt>
                <c:pt idx="2409">
                  <c:v>3.4499999999999998E-4</c:v>
                </c:pt>
                <c:pt idx="2410">
                  <c:v>3.5599999999999998E-4</c:v>
                </c:pt>
                <c:pt idx="2411">
                  <c:v>3.3399999999999999E-4</c:v>
                </c:pt>
                <c:pt idx="2412">
                  <c:v>3.4499999999999998E-4</c:v>
                </c:pt>
                <c:pt idx="2413">
                  <c:v>3.4499999999999998E-4</c:v>
                </c:pt>
                <c:pt idx="2414">
                  <c:v>3.4499999999999998E-4</c:v>
                </c:pt>
                <c:pt idx="2415">
                  <c:v>3.5599999999999998E-4</c:v>
                </c:pt>
                <c:pt idx="2416">
                  <c:v>3.77E-4</c:v>
                </c:pt>
                <c:pt idx="2417">
                  <c:v>3.6600000000000001E-4</c:v>
                </c:pt>
                <c:pt idx="2418">
                  <c:v>3.5599999999999998E-4</c:v>
                </c:pt>
                <c:pt idx="2419">
                  <c:v>3.6600000000000001E-4</c:v>
                </c:pt>
                <c:pt idx="2420">
                  <c:v>3.6600000000000001E-4</c:v>
                </c:pt>
                <c:pt idx="2421">
                  <c:v>3.88E-4</c:v>
                </c:pt>
                <c:pt idx="2422">
                  <c:v>3.77E-4</c:v>
                </c:pt>
                <c:pt idx="2423">
                  <c:v>3.6600000000000001E-4</c:v>
                </c:pt>
                <c:pt idx="2424">
                  <c:v>3.77E-4</c:v>
                </c:pt>
                <c:pt idx="2425">
                  <c:v>3.88E-4</c:v>
                </c:pt>
                <c:pt idx="2426">
                  <c:v>3.9800000000000002E-4</c:v>
                </c:pt>
                <c:pt idx="2427">
                  <c:v>3.77E-4</c:v>
                </c:pt>
                <c:pt idx="2428">
                  <c:v>3.88E-4</c:v>
                </c:pt>
                <c:pt idx="2429">
                  <c:v>3.9800000000000002E-4</c:v>
                </c:pt>
                <c:pt idx="2430">
                  <c:v>3.77E-4</c:v>
                </c:pt>
                <c:pt idx="2431">
                  <c:v>4.2000000000000002E-4</c:v>
                </c:pt>
                <c:pt idx="2432">
                  <c:v>4.0900000000000002E-4</c:v>
                </c:pt>
                <c:pt idx="2433">
                  <c:v>4.0900000000000002E-4</c:v>
                </c:pt>
                <c:pt idx="2434">
                  <c:v>4.0900000000000002E-4</c:v>
                </c:pt>
                <c:pt idx="2435">
                  <c:v>4.0900000000000002E-4</c:v>
                </c:pt>
                <c:pt idx="2436">
                  <c:v>4.2999999999999999E-4</c:v>
                </c:pt>
                <c:pt idx="2437">
                  <c:v>4.2999999999999999E-4</c:v>
                </c:pt>
                <c:pt idx="2438">
                  <c:v>4.4099999999999999E-4</c:v>
                </c:pt>
                <c:pt idx="2439">
                  <c:v>4.2999999999999999E-4</c:v>
                </c:pt>
                <c:pt idx="2440">
                  <c:v>4.4099999999999999E-4</c:v>
                </c:pt>
                <c:pt idx="2441">
                  <c:v>4.5199999999999998E-4</c:v>
                </c:pt>
                <c:pt idx="2442">
                  <c:v>4.6200000000000001E-4</c:v>
                </c:pt>
                <c:pt idx="2443">
                  <c:v>4.4099999999999999E-4</c:v>
                </c:pt>
                <c:pt idx="2444">
                  <c:v>4.4099999999999999E-4</c:v>
                </c:pt>
                <c:pt idx="2445">
                  <c:v>4.73E-4</c:v>
                </c:pt>
                <c:pt idx="2446">
                  <c:v>4.73E-4</c:v>
                </c:pt>
                <c:pt idx="2447">
                  <c:v>4.73E-4</c:v>
                </c:pt>
                <c:pt idx="2448">
                  <c:v>4.5199999999999998E-4</c:v>
                </c:pt>
                <c:pt idx="2449">
                  <c:v>4.73E-4</c:v>
                </c:pt>
                <c:pt idx="2450">
                  <c:v>4.5199999999999998E-4</c:v>
                </c:pt>
                <c:pt idx="2451">
                  <c:v>4.6200000000000001E-4</c:v>
                </c:pt>
                <c:pt idx="2452">
                  <c:v>4.6200000000000001E-4</c:v>
                </c:pt>
                <c:pt idx="2453">
                  <c:v>4.6200000000000001E-4</c:v>
                </c:pt>
                <c:pt idx="2454">
                  <c:v>4.6200000000000001E-4</c:v>
                </c:pt>
                <c:pt idx="2455">
                  <c:v>4.4099999999999999E-4</c:v>
                </c:pt>
                <c:pt idx="2456">
                  <c:v>4.5199999999999998E-4</c:v>
                </c:pt>
                <c:pt idx="2457">
                  <c:v>4.5199999999999998E-4</c:v>
                </c:pt>
                <c:pt idx="2458">
                  <c:v>4.5199999999999998E-4</c:v>
                </c:pt>
                <c:pt idx="2459">
                  <c:v>4.5199999999999998E-4</c:v>
                </c:pt>
                <c:pt idx="2460">
                  <c:v>4.4099999999999999E-4</c:v>
                </c:pt>
                <c:pt idx="2461">
                  <c:v>4.4099999999999999E-4</c:v>
                </c:pt>
                <c:pt idx="2462">
                  <c:v>4.2999999999999999E-4</c:v>
                </c:pt>
                <c:pt idx="2463">
                  <c:v>4.4099999999999999E-4</c:v>
                </c:pt>
                <c:pt idx="2464">
                  <c:v>4.4099999999999999E-4</c:v>
                </c:pt>
                <c:pt idx="2465">
                  <c:v>4.2000000000000002E-4</c:v>
                </c:pt>
                <c:pt idx="2466">
                  <c:v>4.2000000000000002E-4</c:v>
                </c:pt>
                <c:pt idx="2467">
                  <c:v>3.9800000000000002E-4</c:v>
                </c:pt>
                <c:pt idx="2468">
                  <c:v>3.9800000000000002E-4</c:v>
                </c:pt>
                <c:pt idx="2469">
                  <c:v>3.9800000000000002E-4</c:v>
                </c:pt>
                <c:pt idx="2470">
                  <c:v>3.6600000000000001E-4</c:v>
                </c:pt>
                <c:pt idx="2471">
                  <c:v>3.77E-4</c:v>
                </c:pt>
                <c:pt idx="2472">
                  <c:v>3.5599999999999998E-4</c:v>
                </c:pt>
                <c:pt idx="2473">
                  <c:v>3.6600000000000001E-4</c:v>
                </c:pt>
                <c:pt idx="2474">
                  <c:v>3.5599999999999998E-4</c:v>
                </c:pt>
                <c:pt idx="2475">
                  <c:v>3.6600000000000001E-4</c:v>
                </c:pt>
                <c:pt idx="2476">
                  <c:v>3.5599999999999998E-4</c:v>
                </c:pt>
                <c:pt idx="2477">
                  <c:v>3.3399999999999999E-4</c:v>
                </c:pt>
                <c:pt idx="2478">
                  <c:v>3.2400000000000001E-4</c:v>
                </c:pt>
                <c:pt idx="2479">
                  <c:v>3.4499999999999998E-4</c:v>
                </c:pt>
                <c:pt idx="2480">
                  <c:v>3.2400000000000001E-4</c:v>
                </c:pt>
                <c:pt idx="2481">
                  <c:v>3.2400000000000001E-4</c:v>
                </c:pt>
                <c:pt idx="2482">
                  <c:v>3.2400000000000001E-4</c:v>
                </c:pt>
                <c:pt idx="2483">
                  <c:v>3.0200000000000002E-4</c:v>
                </c:pt>
                <c:pt idx="2484">
                  <c:v>3.1300000000000002E-4</c:v>
                </c:pt>
                <c:pt idx="2485">
                  <c:v>3.0200000000000002E-4</c:v>
                </c:pt>
                <c:pt idx="2486">
                  <c:v>2.81E-4</c:v>
                </c:pt>
                <c:pt idx="2487">
                  <c:v>2.92E-4</c:v>
                </c:pt>
                <c:pt idx="2488">
                  <c:v>3.0200000000000002E-4</c:v>
                </c:pt>
                <c:pt idx="2489">
                  <c:v>2.81E-4</c:v>
                </c:pt>
                <c:pt idx="2490">
                  <c:v>2.92E-4</c:v>
                </c:pt>
                <c:pt idx="2491">
                  <c:v>3.0200000000000002E-4</c:v>
                </c:pt>
                <c:pt idx="2492">
                  <c:v>3.0200000000000002E-4</c:v>
                </c:pt>
                <c:pt idx="2493">
                  <c:v>2.92E-4</c:v>
                </c:pt>
                <c:pt idx="2494">
                  <c:v>3.0200000000000002E-4</c:v>
                </c:pt>
                <c:pt idx="2495">
                  <c:v>2.92E-4</c:v>
                </c:pt>
                <c:pt idx="2496">
                  <c:v>2.92E-4</c:v>
                </c:pt>
                <c:pt idx="2497">
                  <c:v>2.81E-4</c:v>
                </c:pt>
                <c:pt idx="2498">
                  <c:v>2.92E-4</c:v>
                </c:pt>
                <c:pt idx="2499">
                  <c:v>2.81E-4</c:v>
                </c:pt>
                <c:pt idx="2500">
                  <c:v>2.81E-4</c:v>
                </c:pt>
                <c:pt idx="2501">
                  <c:v>2.81E-4</c:v>
                </c:pt>
                <c:pt idx="2502">
                  <c:v>2.81E-4</c:v>
                </c:pt>
                <c:pt idx="2503">
                  <c:v>2.81E-4</c:v>
                </c:pt>
                <c:pt idx="2504">
                  <c:v>2.81E-4</c:v>
                </c:pt>
                <c:pt idx="2505">
                  <c:v>2.5999999999999998E-4</c:v>
                </c:pt>
                <c:pt idx="2506">
                  <c:v>2.7E-4</c:v>
                </c:pt>
                <c:pt idx="2507">
                  <c:v>2.7E-4</c:v>
                </c:pt>
                <c:pt idx="2508">
                  <c:v>2.7E-4</c:v>
                </c:pt>
                <c:pt idx="2509">
                  <c:v>2.5999999999999998E-4</c:v>
                </c:pt>
                <c:pt idx="2510">
                  <c:v>2.4899999999999998E-4</c:v>
                </c:pt>
                <c:pt idx="2511">
                  <c:v>2.5999999999999998E-4</c:v>
                </c:pt>
                <c:pt idx="2512">
                  <c:v>2.4899999999999998E-4</c:v>
                </c:pt>
                <c:pt idx="2513">
                  <c:v>2.3800000000000001E-4</c:v>
                </c:pt>
                <c:pt idx="2514">
                  <c:v>2.3800000000000001E-4</c:v>
                </c:pt>
                <c:pt idx="2515">
                  <c:v>2.3800000000000001E-4</c:v>
                </c:pt>
                <c:pt idx="2516">
                  <c:v>2.2800000000000001E-4</c:v>
                </c:pt>
                <c:pt idx="2517">
                  <c:v>2.1699999999999999E-4</c:v>
                </c:pt>
                <c:pt idx="2518">
                  <c:v>2.3800000000000001E-4</c:v>
                </c:pt>
                <c:pt idx="2519">
                  <c:v>1.9599999999999999E-4</c:v>
                </c:pt>
                <c:pt idx="2520">
                  <c:v>1.9599999999999999E-4</c:v>
                </c:pt>
                <c:pt idx="2521">
                  <c:v>2.0599999999999999E-4</c:v>
                </c:pt>
                <c:pt idx="2522">
                  <c:v>1.9599999999999999E-4</c:v>
                </c:pt>
                <c:pt idx="2523">
                  <c:v>1.9599999999999999E-4</c:v>
                </c:pt>
                <c:pt idx="2524">
                  <c:v>1.9599999999999999E-4</c:v>
                </c:pt>
                <c:pt idx="2525">
                  <c:v>1.64E-4</c:v>
                </c:pt>
                <c:pt idx="2526">
                  <c:v>1.5300000000000001E-4</c:v>
                </c:pt>
                <c:pt idx="2527">
                  <c:v>1.5300000000000001E-4</c:v>
                </c:pt>
                <c:pt idx="2528">
                  <c:v>1.4200000000000001E-4</c:v>
                </c:pt>
                <c:pt idx="2529">
                  <c:v>1.5300000000000001E-4</c:v>
                </c:pt>
                <c:pt idx="2530">
                  <c:v>1.4200000000000001E-4</c:v>
                </c:pt>
                <c:pt idx="2531">
                  <c:v>1.3200000000000001E-4</c:v>
                </c:pt>
                <c:pt idx="2532">
                  <c:v>1.3200000000000001E-4</c:v>
                </c:pt>
                <c:pt idx="2533">
                  <c:v>1.21E-4</c:v>
                </c:pt>
                <c:pt idx="2534">
                  <c:v>1.4200000000000001E-4</c:v>
                </c:pt>
                <c:pt idx="2535">
                  <c:v>1.1E-4</c:v>
                </c:pt>
                <c:pt idx="2536">
                  <c:v>1.21E-4</c:v>
                </c:pt>
                <c:pt idx="2537">
                  <c:v>1E-4</c:v>
                </c:pt>
                <c:pt idx="2538">
                  <c:v>1.21E-4</c:v>
                </c:pt>
                <c:pt idx="2539">
                  <c:v>1.21E-4</c:v>
                </c:pt>
                <c:pt idx="2540">
                  <c:v>1.1E-4</c:v>
                </c:pt>
                <c:pt idx="2541">
                  <c:v>1E-4</c:v>
                </c:pt>
                <c:pt idx="2542">
                  <c:v>7.7999999999999999E-5</c:v>
                </c:pt>
                <c:pt idx="2543">
                  <c:v>8.8999999999999995E-5</c:v>
                </c:pt>
                <c:pt idx="2544">
                  <c:v>7.7999999999999999E-5</c:v>
                </c:pt>
                <c:pt idx="2545">
                  <c:v>8.8999999999999995E-5</c:v>
                </c:pt>
                <c:pt idx="2546">
                  <c:v>6.7999999999999999E-5</c:v>
                </c:pt>
                <c:pt idx="2547">
                  <c:v>7.7999999999999999E-5</c:v>
                </c:pt>
                <c:pt idx="2548">
                  <c:v>6.7999999999999999E-5</c:v>
                </c:pt>
                <c:pt idx="2549">
                  <c:v>8.8999999999999995E-5</c:v>
                </c:pt>
                <c:pt idx="2550">
                  <c:v>8.8999999999999995E-5</c:v>
                </c:pt>
                <c:pt idx="2551">
                  <c:v>7.7999999999999999E-5</c:v>
                </c:pt>
                <c:pt idx="2552">
                  <c:v>6.7999999999999999E-5</c:v>
                </c:pt>
                <c:pt idx="2553">
                  <c:v>6.7999999999999999E-5</c:v>
                </c:pt>
                <c:pt idx="2554">
                  <c:v>8.8999999999999995E-5</c:v>
                </c:pt>
                <c:pt idx="2555">
                  <c:v>6.7999999999999999E-5</c:v>
                </c:pt>
                <c:pt idx="2556">
                  <c:v>6.7999999999999999E-5</c:v>
                </c:pt>
                <c:pt idx="2557">
                  <c:v>7.7999999999999999E-5</c:v>
                </c:pt>
                <c:pt idx="2558">
                  <c:v>5.7000000000000003E-5</c:v>
                </c:pt>
                <c:pt idx="2559">
                  <c:v>5.7000000000000003E-5</c:v>
                </c:pt>
                <c:pt idx="2560">
                  <c:v>6.7999999999999999E-5</c:v>
                </c:pt>
                <c:pt idx="2561">
                  <c:v>5.7000000000000003E-5</c:v>
                </c:pt>
                <c:pt idx="2562">
                  <c:v>6.7999999999999999E-5</c:v>
                </c:pt>
                <c:pt idx="2563">
                  <c:v>5.7000000000000003E-5</c:v>
                </c:pt>
                <c:pt idx="2564">
                  <c:v>5.7000000000000003E-5</c:v>
                </c:pt>
                <c:pt idx="2565">
                  <c:v>5.7000000000000003E-5</c:v>
                </c:pt>
                <c:pt idx="2566">
                  <c:v>6.7999999999999999E-5</c:v>
                </c:pt>
                <c:pt idx="2567">
                  <c:v>3.6000000000000001E-5</c:v>
                </c:pt>
                <c:pt idx="2568">
                  <c:v>2.5000000000000001E-5</c:v>
                </c:pt>
                <c:pt idx="2569">
                  <c:v>3.6000000000000001E-5</c:v>
                </c:pt>
                <c:pt idx="2570">
                  <c:v>1.4E-5</c:v>
                </c:pt>
                <c:pt idx="2571">
                  <c:v>2.5000000000000001E-5</c:v>
                </c:pt>
                <c:pt idx="2572">
                  <c:v>1.4E-5</c:v>
                </c:pt>
                <c:pt idx="2573">
                  <c:v>1.4E-5</c:v>
                </c:pt>
                <c:pt idx="2574">
                  <c:v>-6.9999999999999999E-6</c:v>
                </c:pt>
                <c:pt idx="2575">
                  <c:v>-6.9999999999999999E-6</c:v>
                </c:pt>
                <c:pt idx="2576">
                  <c:v>3.9999999999999998E-6</c:v>
                </c:pt>
                <c:pt idx="2577">
                  <c:v>3.9999999999999998E-6</c:v>
                </c:pt>
                <c:pt idx="2578">
                  <c:v>-2.8E-5</c:v>
                </c:pt>
                <c:pt idx="2579">
                  <c:v>-2.8E-5</c:v>
                </c:pt>
                <c:pt idx="2580">
                  <c:v>-3.8999999999999999E-5</c:v>
                </c:pt>
                <c:pt idx="2581">
                  <c:v>-5.0000000000000002E-5</c:v>
                </c:pt>
                <c:pt idx="2582">
                  <c:v>-6.0000000000000002E-5</c:v>
                </c:pt>
                <c:pt idx="2583">
                  <c:v>-7.1000000000000005E-5</c:v>
                </c:pt>
                <c:pt idx="2584">
                  <c:v>-8.2000000000000001E-5</c:v>
                </c:pt>
                <c:pt idx="2585">
                  <c:v>-9.2E-5</c:v>
                </c:pt>
                <c:pt idx="2586">
                  <c:v>-8.2000000000000001E-5</c:v>
                </c:pt>
                <c:pt idx="2587">
                  <c:v>-9.2E-5</c:v>
                </c:pt>
                <c:pt idx="2588">
                  <c:v>-1.1400000000000001E-4</c:v>
                </c:pt>
                <c:pt idx="2589">
                  <c:v>-1.2400000000000001E-4</c:v>
                </c:pt>
                <c:pt idx="2590">
                  <c:v>-1.35E-4</c:v>
                </c:pt>
                <c:pt idx="2591">
                  <c:v>-1.35E-4</c:v>
                </c:pt>
                <c:pt idx="2592">
                  <c:v>-1.56E-4</c:v>
                </c:pt>
                <c:pt idx="2593">
                  <c:v>-1.35E-4</c:v>
                </c:pt>
                <c:pt idx="2594">
                  <c:v>-1.56E-4</c:v>
                </c:pt>
                <c:pt idx="2595">
                  <c:v>-1.6699999999999999E-4</c:v>
                </c:pt>
                <c:pt idx="2596">
                  <c:v>-1.6699999999999999E-4</c:v>
                </c:pt>
                <c:pt idx="2597">
                  <c:v>-1.6699999999999999E-4</c:v>
                </c:pt>
                <c:pt idx="2598">
                  <c:v>-1.7799999999999999E-4</c:v>
                </c:pt>
                <c:pt idx="2599">
                  <c:v>-1.8799999999999999E-4</c:v>
                </c:pt>
                <c:pt idx="2600">
                  <c:v>-2.1000000000000001E-4</c:v>
                </c:pt>
                <c:pt idx="2601">
                  <c:v>-1.7799999999999999E-4</c:v>
                </c:pt>
                <c:pt idx="2602">
                  <c:v>-1.9900000000000001E-4</c:v>
                </c:pt>
                <c:pt idx="2603">
                  <c:v>-1.9900000000000001E-4</c:v>
                </c:pt>
                <c:pt idx="2604">
                  <c:v>-2.1000000000000001E-4</c:v>
                </c:pt>
                <c:pt idx="2605">
                  <c:v>-1.9900000000000001E-4</c:v>
                </c:pt>
                <c:pt idx="2606">
                  <c:v>-2.2000000000000001E-4</c:v>
                </c:pt>
                <c:pt idx="2607">
                  <c:v>-2.2000000000000001E-4</c:v>
                </c:pt>
                <c:pt idx="2608">
                  <c:v>-2.42E-4</c:v>
                </c:pt>
                <c:pt idx="2609">
                  <c:v>-2.42E-4</c:v>
                </c:pt>
                <c:pt idx="2610">
                  <c:v>-2.42E-4</c:v>
                </c:pt>
                <c:pt idx="2611">
                  <c:v>-2.42E-4</c:v>
                </c:pt>
                <c:pt idx="2612">
                  <c:v>-2.52E-4</c:v>
                </c:pt>
                <c:pt idx="2613">
                  <c:v>-2.42E-4</c:v>
                </c:pt>
                <c:pt idx="2614">
                  <c:v>-2.31E-4</c:v>
                </c:pt>
                <c:pt idx="2615">
                  <c:v>-2.52E-4</c:v>
                </c:pt>
                <c:pt idx="2616">
                  <c:v>-2.63E-4</c:v>
                </c:pt>
                <c:pt idx="2617">
                  <c:v>-2.52E-4</c:v>
                </c:pt>
                <c:pt idx="2618">
                  <c:v>-2.7399999999999999E-4</c:v>
                </c:pt>
                <c:pt idx="2619">
                  <c:v>-2.63E-4</c:v>
                </c:pt>
                <c:pt idx="2620">
                  <c:v>-2.7399999999999999E-4</c:v>
                </c:pt>
                <c:pt idx="2621">
                  <c:v>-2.8400000000000002E-4</c:v>
                </c:pt>
                <c:pt idx="2622">
                  <c:v>-3.0600000000000001E-4</c:v>
                </c:pt>
                <c:pt idx="2623">
                  <c:v>-2.9500000000000001E-4</c:v>
                </c:pt>
                <c:pt idx="2624">
                  <c:v>-2.9500000000000001E-4</c:v>
                </c:pt>
                <c:pt idx="2625">
                  <c:v>-3.0600000000000001E-4</c:v>
                </c:pt>
                <c:pt idx="2626">
                  <c:v>-3.1599999999999998E-4</c:v>
                </c:pt>
                <c:pt idx="2627">
                  <c:v>-3.2699999999999998E-4</c:v>
                </c:pt>
                <c:pt idx="2628">
                  <c:v>-3.2699999999999998E-4</c:v>
                </c:pt>
                <c:pt idx="2629">
                  <c:v>-3.3799999999999998E-4</c:v>
                </c:pt>
                <c:pt idx="2630">
                  <c:v>-3.3799999999999998E-4</c:v>
                </c:pt>
                <c:pt idx="2631">
                  <c:v>-3.4900000000000003E-4</c:v>
                </c:pt>
                <c:pt idx="2632">
                  <c:v>-3.59E-4</c:v>
                </c:pt>
                <c:pt idx="2633">
                  <c:v>-3.59E-4</c:v>
                </c:pt>
                <c:pt idx="2634">
                  <c:v>-3.8099999999999999E-4</c:v>
                </c:pt>
                <c:pt idx="2635">
                  <c:v>-3.8099999999999999E-4</c:v>
                </c:pt>
                <c:pt idx="2636">
                  <c:v>-4.0200000000000001E-4</c:v>
                </c:pt>
                <c:pt idx="2637">
                  <c:v>-4.1300000000000001E-4</c:v>
                </c:pt>
                <c:pt idx="2638">
                  <c:v>-4.2299999999999998E-4</c:v>
                </c:pt>
                <c:pt idx="2639">
                  <c:v>-4.3399999999999998E-4</c:v>
                </c:pt>
                <c:pt idx="2640">
                  <c:v>-4.4499999999999997E-4</c:v>
                </c:pt>
                <c:pt idx="2641">
                  <c:v>-4.55E-4</c:v>
                </c:pt>
                <c:pt idx="2642">
                  <c:v>-4.66E-4</c:v>
                </c:pt>
                <c:pt idx="2643">
                  <c:v>-4.66E-4</c:v>
                </c:pt>
                <c:pt idx="2644">
                  <c:v>-4.7699999999999999E-4</c:v>
                </c:pt>
                <c:pt idx="2645">
                  <c:v>-4.9799999999999996E-4</c:v>
                </c:pt>
                <c:pt idx="2646">
                  <c:v>-4.9799999999999996E-4</c:v>
                </c:pt>
                <c:pt idx="2647">
                  <c:v>-5.0900000000000001E-4</c:v>
                </c:pt>
                <c:pt idx="2648">
                  <c:v>-5.1900000000000004E-4</c:v>
                </c:pt>
                <c:pt idx="2649">
                  <c:v>-5.4100000000000003E-4</c:v>
                </c:pt>
                <c:pt idx="2650">
                  <c:v>-5.4100000000000003E-4</c:v>
                </c:pt>
                <c:pt idx="2651">
                  <c:v>-5.5099999999999995E-4</c:v>
                </c:pt>
                <c:pt idx="2652">
                  <c:v>-5.7300000000000005E-4</c:v>
                </c:pt>
                <c:pt idx="2653">
                  <c:v>-5.7300000000000005E-4</c:v>
                </c:pt>
                <c:pt idx="2654">
                  <c:v>-5.7300000000000005E-4</c:v>
                </c:pt>
                <c:pt idx="2655">
                  <c:v>-5.7300000000000005E-4</c:v>
                </c:pt>
                <c:pt idx="2656">
                  <c:v>-6.0499999999999996E-4</c:v>
                </c:pt>
                <c:pt idx="2657">
                  <c:v>-6.1499999999999999E-4</c:v>
                </c:pt>
                <c:pt idx="2658">
                  <c:v>-6.1499999999999999E-4</c:v>
                </c:pt>
                <c:pt idx="2659">
                  <c:v>-6.1499999999999999E-4</c:v>
                </c:pt>
                <c:pt idx="2660">
                  <c:v>-6.1499999999999999E-4</c:v>
                </c:pt>
                <c:pt idx="2661">
                  <c:v>-6.2600000000000004E-4</c:v>
                </c:pt>
                <c:pt idx="2662">
                  <c:v>-6.2600000000000004E-4</c:v>
                </c:pt>
                <c:pt idx="2663">
                  <c:v>-6.3699999999999998E-4</c:v>
                </c:pt>
                <c:pt idx="2664">
                  <c:v>-6.5799999999999995E-4</c:v>
                </c:pt>
                <c:pt idx="2665">
                  <c:v>-6.5799999999999995E-4</c:v>
                </c:pt>
                <c:pt idx="2666">
                  <c:v>-6.69E-4</c:v>
                </c:pt>
                <c:pt idx="2667">
                  <c:v>-6.69E-4</c:v>
                </c:pt>
                <c:pt idx="2668">
                  <c:v>-6.8999999999999997E-4</c:v>
                </c:pt>
                <c:pt idx="2669">
                  <c:v>-6.7900000000000002E-4</c:v>
                </c:pt>
                <c:pt idx="2670">
                  <c:v>-7.0100000000000002E-4</c:v>
                </c:pt>
                <c:pt idx="2671">
                  <c:v>-7.0100000000000002E-4</c:v>
                </c:pt>
                <c:pt idx="2672">
                  <c:v>-7.0100000000000002E-4</c:v>
                </c:pt>
                <c:pt idx="2673">
                  <c:v>-7.2199999999999999E-4</c:v>
                </c:pt>
                <c:pt idx="2674">
                  <c:v>-7.3300000000000004E-4</c:v>
                </c:pt>
                <c:pt idx="2675">
                  <c:v>-7.3300000000000004E-4</c:v>
                </c:pt>
                <c:pt idx="2676">
                  <c:v>-7.4299999999999995E-4</c:v>
                </c:pt>
                <c:pt idx="2677">
                  <c:v>-7.54E-4</c:v>
                </c:pt>
                <c:pt idx="2678">
                  <c:v>-7.6499999999999995E-4</c:v>
                </c:pt>
                <c:pt idx="2679">
                  <c:v>-7.54E-4</c:v>
                </c:pt>
                <c:pt idx="2680">
                  <c:v>-8.0699999999999999E-4</c:v>
                </c:pt>
                <c:pt idx="2681">
                  <c:v>-7.9699999999999997E-4</c:v>
                </c:pt>
                <c:pt idx="2682">
                  <c:v>-8.1800000000000004E-4</c:v>
                </c:pt>
                <c:pt idx="2683">
                  <c:v>-8.3900000000000001E-4</c:v>
                </c:pt>
                <c:pt idx="2684">
                  <c:v>-8.4999999999999995E-4</c:v>
                </c:pt>
                <c:pt idx="2685">
                  <c:v>-8.7100000000000003E-4</c:v>
                </c:pt>
                <c:pt idx="2686">
                  <c:v>-8.8199999999999997E-4</c:v>
                </c:pt>
                <c:pt idx="2687">
                  <c:v>-9.0300000000000005E-4</c:v>
                </c:pt>
                <c:pt idx="2688">
                  <c:v>-9.1399999999999999E-4</c:v>
                </c:pt>
                <c:pt idx="2689">
                  <c:v>-9.4600000000000001E-4</c:v>
                </c:pt>
                <c:pt idx="2690">
                  <c:v>-9.6699999999999998E-4</c:v>
                </c:pt>
                <c:pt idx="2691">
                  <c:v>-9.7799999999999992E-4</c:v>
                </c:pt>
                <c:pt idx="2692">
                  <c:v>-1.01E-3</c:v>
                </c:pt>
                <c:pt idx="2693">
                  <c:v>-9.990000000000001E-4</c:v>
                </c:pt>
                <c:pt idx="2694">
                  <c:v>-1.042E-3</c:v>
                </c:pt>
                <c:pt idx="2695">
                  <c:v>-1.042E-3</c:v>
                </c:pt>
                <c:pt idx="2696">
                  <c:v>-1.085E-3</c:v>
                </c:pt>
                <c:pt idx="2697">
                  <c:v>-1.106E-3</c:v>
                </c:pt>
                <c:pt idx="2698">
                  <c:v>-1.127E-3</c:v>
                </c:pt>
                <c:pt idx="2699">
                  <c:v>-1.1590000000000001E-3</c:v>
                </c:pt>
                <c:pt idx="2700">
                  <c:v>-1.181E-3</c:v>
                </c:pt>
                <c:pt idx="2701">
                  <c:v>-1.191E-3</c:v>
                </c:pt>
                <c:pt idx="2702">
                  <c:v>-1.2340000000000001E-3</c:v>
                </c:pt>
                <c:pt idx="2703">
                  <c:v>-1.245E-3</c:v>
                </c:pt>
                <c:pt idx="2704">
                  <c:v>-1.2769999999999999E-3</c:v>
                </c:pt>
                <c:pt idx="2705">
                  <c:v>-1.2869999999999999E-3</c:v>
                </c:pt>
                <c:pt idx="2706">
                  <c:v>-1.3190000000000001E-3</c:v>
                </c:pt>
                <c:pt idx="2707">
                  <c:v>-1.351E-3</c:v>
                </c:pt>
                <c:pt idx="2708">
                  <c:v>-1.3940000000000001E-3</c:v>
                </c:pt>
                <c:pt idx="2709">
                  <c:v>-1.3829999999999999E-3</c:v>
                </c:pt>
                <c:pt idx="2710">
                  <c:v>-1.405E-3</c:v>
                </c:pt>
                <c:pt idx="2711">
                  <c:v>-1.4369999999999999E-3</c:v>
                </c:pt>
                <c:pt idx="2712">
                  <c:v>-1.4790000000000001E-3</c:v>
                </c:pt>
                <c:pt idx="2713">
                  <c:v>-1.511E-3</c:v>
                </c:pt>
                <c:pt idx="2714">
                  <c:v>-1.5219999999999999E-3</c:v>
                </c:pt>
                <c:pt idx="2715">
                  <c:v>-1.554E-3</c:v>
                </c:pt>
                <c:pt idx="2716">
                  <c:v>-1.575E-3</c:v>
                </c:pt>
                <c:pt idx="2717">
                  <c:v>-1.6069999999999999E-3</c:v>
                </c:pt>
                <c:pt idx="2718">
                  <c:v>-1.639E-3</c:v>
                </c:pt>
                <c:pt idx="2719">
                  <c:v>-1.671E-3</c:v>
                </c:pt>
                <c:pt idx="2720">
                  <c:v>-1.6930000000000001E-3</c:v>
                </c:pt>
                <c:pt idx="2721">
                  <c:v>-1.714E-3</c:v>
                </c:pt>
                <c:pt idx="2722">
                  <c:v>-1.7570000000000001E-3</c:v>
                </c:pt>
                <c:pt idx="2723">
                  <c:v>-1.7669999999999999E-3</c:v>
                </c:pt>
                <c:pt idx="2724">
                  <c:v>-1.799E-3</c:v>
                </c:pt>
                <c:pt idx="2725">
                  <c:v>-1.8309999999999999E-3</c:v>
                </c:pt>
                <c:pt idx="2726">
                  <c:v>-1.8420000000000001E-3</c:v>
                </c:pt>
                <c:pt idx="2727">
                  <c:v>-1.885E-3</c:v>
                </c:pt>
                <c:pt idx="2728">
                  <c:v>-1.9170000000000001E-3</c:v>
                </c:pt>
                <c:pt idx="2729">
                  <c:v>-1.9380000000000001E-3</c:v>
                </c:pt>
                <c:pt idx="2730">
                  <c:v>-1.9810000000000001E-3</c:v>
                </c:pt>
                <c:pt idx="2731">
                  <c:v>-2.0230000000000001E-3</c:v>
                </c:pt>
                <c:pt idx="2732">
                  <c:v>-2.0449999999999999E-3</c:v>
                </c:pt>
                <c:pt idx="2733">
                  <c:v>-2.1090000000000002E-3</c:v>
                </c:pt>
                <c:pt idx="2734">
                  <c:v>-2.1410000000000001E-3</c:v>
                </c:pt>
                <c:pt idx="2735">
                  <c:v>-2.173E-3</c:v>
                </c:pt>
                <c:pt idx="2736">
                  <c:v>-2.1940000000000002E-3</c:v>
                </c:pt>
                <c:pt idx="2737">
                  <c:v>-2.2469999999999999E-3</c:v>
                </c:pt>
                <c:pt idx="2738">
                  <c:v>-2.2690000000000002E-3</c:v>
                </c:pt>
                <c:pt idx="2739">
                  <c:v>-2.3010000000000001E-3</c:v>
                </c:pt>
                <c:pt idx="2740">
                  <c:v>-2.343E-3</c:v>
                </c:pt>
                <c:pt idx="2741">
                  <c:v>-2.3649999999999999E-3</c:v>
                </c:pt>
                <c:pt idx="2742">
                  <c:v>-2.4290000000000002E-3</c:v>
                </c:pt>
                <c:pt idx="2743">
                  <c:v>-2.4610000000000001E-3</c:v>
                </c:pt>
                <c:pt idx="2744">
                  <c:v>-2.5140000000000002E-3</c:v>
                </c:pt>
                <c:pt idx="2745">
                  <c:v>-2.568E-3</c:v>
                </c:pt>
                <c:pt idx="2746">
                  <c:v>-2.6099999999999999E-3</c:v>
                </c:pt>
                <c:pt idx="2747">
                  <c:v>-2.6640000000000001E-3</c:v>
                </c:pt>
                <c:pt idx="2748">
                  <c:v>-2.7169999999999998E-3</c:v>
                </c:pt>
                <c:pt idx="2749">
                  <c:v>-2.7599999999999999E-3</c:v>
                </c:pt>
                <c:pt idx="2750">
                  <c:v>-2.7920000000000002E-3</c:v>
                </c:pt>
                <c:pt idx="2751">
                  <c:v>-2.856E-3</c:v>
                </c:pt>
                <c:pt idx="2752">
                  <c:v>-2.898E-3</c:v>
                </c:pt>
                <c:pt idx="2753">
                  <c:v>-2.9520000000000002E-3</c:v>
                </c:pt>
                <c:pt idx="2754">
                  <c:v>-2.9729999999999999E-3</c:v>
                </c:pt>
                <c:pt idx="2755">
                  <c:v>-3.026E-3</c:v>
                </c:pt>
                <c:pt idx="2756">
                  <c:v>-3.0799999999999998E-3</c:v>
                </c:pt>
                <c:pt idx="2757">
                  <c:v>-3.1220000000000002E-3</c:v>
                </c:pt>
                <c:pt idx="2758">
                  <c:v>-3.186E-3</c:v>
                </c:pt>
                <c:pt idx="2759">
                  <c:v>-3.2290000000000001E-3</c:v>
                </c:pt>
                <c:pt idx="2760">
                  <c:v>-3.2820000000000002E-3</c:v>
                </c:pt>
                <c:pt idx="2761">
                  <c:v>-3.3249999999999998E-3</c:v>
                </c:pt>
                <c:pt idx="2762">
                  <c:v>-3.3890000000000001E-3</c:v>
                </c:pt>
                <c:pt idx="2763">
                  <c:v>-3.4420000000000002E-3</c:v>
                </c:pt>
                <c:pt idx="2764">
                  <c:v>-3.496E-3</c:v>
                </c:pt>
                <c:pt idx="2765">
                  <c:v>-3.5379999999999999E-3</c:v>
                </c:pt>
                <c:pt idx="2766">
                  <c:v>-3.6129999999999999E-3</c:v>
                </c:pt>
                <c:pt idx="2767">
                  <c:v>-3.6449999999999998E-3</c:v>
                </c:pt>
                <c:pt idx="2768">
                  <c:v>-3.6879999999999999E-3</c:v>
                </c:pt>
                <c:pt idx="2769">
                  <c:v>-3.7520000000000001E-3</c:v>
                </c:pt>
                <c:pt idx="2770">
                  <c:v>-3.7940000000000001E-3</c:v>
                </c:pt>
                <c:pt idx="2771">
                  <c:v>-3.826E-3</c:v>
                </c:pt>
                <c:pt idx="2772">
                  <c:v>-3.8800000000000002E-3</c:v>
                </c:pt>
                <c:pt idx="2773">
                  <c:v>-3.9329999999999999E-3</c:v>
                </c:pt>
                <c:pt idx="2774">
                  <c:v>-3.986E-3</c:v>
                </c:pt>
                <c:pt idx="2775">
                  <c:v>-4.0289999999999996E-3</c:v>
                </c:pt>
                <c:pt idx="2776">
                  <c:v>-4.0819999999999997E-3</c:v>
                </c:pt>
                <c:pt idx="2777">
                  <c:v>-4.1359999999999999E-3</c:v>
                </c:pt>
                <c:pt idx="2778">
                  <c:v>-4.1780000000000003E-3</c:v>
                </c:pt>
                <c:pt idx="2779">
                  <c:v>-4.2420000000000001E-3</c:v>
                </c:pt>
                <c:pt idx="2780">
                  <c:v>-4.3059999999999999E-3</c:v>
                </c:pt>
                <c:pt idx="2781">
                  <c:v>-4.3379999999999998E-3</c:v>
                </c:pt>
                <c:pt idx="2782">
                  <c:v>-4.3920000000000001E-3</c:v>
                </c:pt>
                <c:pt idx="2783">
                  <c:v>-4.4450000000000002E-3</c:v>
                </c:pt>
                <c:pt idx="2784">
                  <c:v>-4.4879999999999998E-3</c:v>
                </c:pt>
                <c:pt idx="2785">
                  <c:v>-4.5300000000000002E-3</c:v>
                </c:pt>
                <c:pt idx="2786">
                  <c:v>-4.5729999999999998E-3</c:v>
                </c:pt>
                <c:pt idx="2787">
                  <c:v>-4.6160000000000003E-3</c:v>
                </c:pt>
                <c:pt idx="2788">
                  <c:v>-4.6690000000000004E-3</c:v>
                </c:pt>
                <c:pt idx="2789">
                  <c:v>-4.7229999999999998E-3</c:v>
                </c:pt>
                <c:pt idx="2790">
                  <c:v>-4.7759999999999999E-3</c:v>
                </c:pt>
                <c:pt idx="2791">
                  <c:v>-4.8190000000000004E-3</c:v>
                </c:pt>
                <c:pt idx="2792">
                  <c:v>-4.8830000000000002E-3</c:v>
                </c:pt>
                <c:pt idx="2793">
                  <c:v>-4.9249999999999997E-3</c:v>
                </c:pt>
                <c:pt idx="2794">
                  <c:v>-4.9789999999999999E-3</c:v>
                </c:pt>
                <c:pt idx="2795">
                  <c:v>-5.0429999999999997E-3</c:v>
                </c:pt>
                <c:pt idx="2796">
                  <c:v>-5.0850000000000001E-3</c:v>
                </c:pt>
                <c:pt idx="2797">
                  <c:v>-5.1390000000000003E-3</c:v>
                </c:pt>
                <c:pt idx="2798">
                  <c:v>-5.1919999999999996E-3</c:v>
                </c:pt>
                <c:pt idx="2799">
                  <c:v>-5.267E-3</c:v>
                </c:pt>
                <c:pt idx="2800">
                  <c:v>-5.3200000000000001E-3</c:v>
                </c:pt>
                <c:pt idx="2801">
                  <c:v>-5.352E-3</c:v>
                </c:pt>
                <c:pt idx="2802">
                  <c:v>-5.4050000000000001E-3</c:v>
                </c:pt>
                <c:pt idx="2803">
                  <c:v>-5.4590000000000003E-3</c:v>
                </c:pt>
                <c:pt idx="2804">
                  <c:v>-5.5230000000000001E-3</c:v>
                </c:pt>
                <c:pt idx="2805">
                  <c:v>-5.555E-3</c:v>
                </c:pt>
                <c:pt idx="2806">
                  <c:v>-5.6080000000000001E-3</c:v>
                </c:pt>
                <c:pt idx="2807">
                  <c:v>-5.6610000000000002E-3</c:v>
                </c:pt>
                <c:pt idx="2808">
                  <c:v>-5.7149999999999996E-3</c:v>
                </c:pt>
                <c:pt idx="2809">
                  <c:v>-5.7790000000000003E-3</c:v>
                </c:pt>
                <c:pt idx="2810">
                  <c:v>-5.8320000000000004E-3</c:v>
                </c:pt>
                <c:pt idx="2811">
                  <c:v>-5.9069999999999999E-3</c:v>
                </c:pt>
                <c:pt idx="2812">
                  <c:v>-5.9709999999999997E-3</c:v>
                </c:pt>
                <c:pt idx="2813">
                  <c:v>-6.0239999999999998E-3</c:v>
                </c:pt>
                <c:pt idx="2814">
                  <c:v>-6.0670000000000003E-3</c:v>
                </c:pt>
                <c:pt idx="2815">
                  <c:v>-6.1310000000000002E-3</c:v>
                </c:pt>
                <c:pt idx="2816">
                  <c:v>-6.1729999999999997E-3</c:v>
                </c:pt>
                <c:pt idx="2817">
                  <c:v>-6.2049999999999996E-3</c:v>
                </c:pt>
                <c:pt idx="2818">
                  <c:v>-6.2690000000000003E-3</c:v>
                </c:pt>
                <c:pt idx="2819">
                  <c:v>-6.3229999999999996E-3</c:v>
                </c:pt>
                <c:pt idx="2820">
                  <c:v>-6.3550000000000004E-3</c:v>
                </c:pt>
                <c:pt idx="2821">
                  <c:v>-6.4190000000000002E-3</c:v>
                </c:pt>
                <c:pt idx="2822">
                  <c:v>-6.4510000000000001E-3</c:v>
                </c:pt>
                <c:pt idx="2823">
                  <c:v>-6.515E-3</c:v>
                </c:pt>
                <c:pt idx="2824">
                  <c:v>-6.5680000000000001E-3</c:v>
                </c:pt>
                <c:pt idx="2825">
                  <c:v>-6.6109999999999997E-3</c:v>
                </c:pt>
                <c:pt idx="2826">
                  <c:v>-6.6750000000000004E-3</c:v>
                </c:pt>
                <c:pt idx="2827">
                  <c:v>-6.7279999999999996E-3</c:v>
                </c:pt>
                <c:pt idx="2828">
                  <c:v>-6.7710000000000001E-3</c:v>
                </c:pt>
                <c:pt idx="2829">
                  <c:v>-6.8240000000000002E-3</c:v>
                </c:pt>
                <c:pt idx="2830">
                  <c:v>-6.8560000000000001E-3</c:v>
                </c:pt>
                <c:pt idx="2831">
                  <c:v>-6.9199999999999999E-3</c:v>
                </c:pt>
                <c:pt idx="2832">
                  <c:v>-6.9629999999999996E-3</c:v>
                </c:pt>
                <c:pt idx="2833">
                  <c:v>-6.9950000000000003E-3</c:v>
                </c:pt>
                <c:pt idx="2834">
                  <c:v>-7.0479999999999996E-3</c:v>
                </c:pt>
                <c:pt idx="2835">
                  <c:v>-7.0910000000000001E-3</c:v>
                </c:pt>
                <c:pt idx="2836">
                  <c:v>-7.123E-3</c:v>
                </c:pt>
                <c:pt idx="2837">
                  <c:v>-7.1760000000000001E-3</c:v>
                </c:pt>
                <c:pt idx="2838">
                  <c:v>-7.1980000000000004E-3</c:v>
                </c:pt>
                <c:pt idx="2839">
                  <c:v>-7.2509999999999996E-3</c:v>
                </c:pt>
                <c:pt idx="2840">
                  <c:v>-7.2940000000000001E-3</c:v>
                </c:pt>
                <c:pt idx="2841">
                  <c:v>-7.358E-3</c:v>
                </c:pt>
                <c:pt idx="2842">
                  <c:v>-7.3790000000000001E-3</c:v>
                </c:pt>
                <c:pt idx="2843">
                  <c:v>-7.443E-3</c:v>
                </c:pt>
                <c:pt idx="2844">
                  <c:v>-7.4960000000000001E-3</c:v>
                </c:pt>
                <c:pt idx="2845">
                  <c:v>-7.528E-3</c:v>
                </c:pt>
                <c:pt idx="2846">
                  <c:v>-7.5820000000000002E-3</c:v>
                </c:pt>
                <c:pt idx="2847">
                  <c:v>-7.6350000000000003E-3</c:v>
                </c:pt>
                <c:pt idx="2848">
                  <c:v>-7.6779999999999999E-3</c:v>
                </c:pt>
                <c:pt idx="2849">
                  <c:v>-7.7099999999999998E-3</c:v>
                </c:pt>
                <c:pt idx="2850">
                  <c:v>-7.7520000000000002E-3</c:v>
                </c:pt>
                <c:pt idx="2851">
                  <c:v>-7.7840000000000001E-3</c:v>
                </c:pt>
                <c:pt idx="2852">
                  <c:v>-7.8270000000000006E-3</c:v>
                </c:pt>
                <c:pt idx="2853">
                  <c:v>-7.8799999999999999E-3</c:v>
                </c:pt>
                <c:pt idx="2854">
                  <c:v>-7.9229999999999995E-3</c:v>
                </c:pt>
                <c:pt idx="2855">
                  <c:v>-7.9760000000000005E-3</c:v>
                </c:pt>
                <c:pt idx="2856">
                  <c:v>-8.0190000000000001E-3</c:v>
                </c:pt>
                <c:pt idx="2857">
                  <c:v>-8.0619999999999997E-3</c:v>
                </c:pt>
                <c:pt idx="2858">
                  <c:v>-8.1150000000000007E-3</c:v>
                </c:pt>
                <c:pt idx="2859">
                  <c:v>-8.1679999999999999E-3</c:v>
                </c:pt>
                <c:pt idx="2860">
                  <c:v>-8.2319999999999997E-3</c:v>
                </c:pt>
                <c:pt idx="2861">
                  <c:v>-8.286E-3</c:v>
                </c:pt>
                <c:pt idx="2862">
                  <c:v>-8.3389999999999992E-3</c:v>
                </c:pt>
                <c:pt idx="2863">
                  <c:v>-8.3920000000000002E-3</c:v>
                </c:pt>
                <c:pt idx="2864">
                  <c:v>-8.4349999999999998E-3</c:v>
                </c:pt>
                <c:pt idx="2865">
                  <c:v>-8.456E-3</c:v>
                </c:pt>
                <c:pt idx="2866">
                  <c:v>-8.5199999999999998E-3</c:v>
                </c:pt>
                <c:pt idx="2867">
                  <c:v>-8.574E-3</c:v>
                </c:pt>
                <c:pt idx="2868">
                  <c:v>-8.6060000000000008E-3</c:v>
                </c:pt>
                <c:pt idx="2869">
                  <c:v>-8.659E-3</c:v>
                </c:pt>
                <c:pt idx="2870">
                  <c:v>-8.7119999999999993E-3</c:v>
                </c:pt>
                <c:pt idx="2871">
                  <c:v>-8.7760000000000008E-3</c:v>
                </c:pt>
                <c:pt idx="2872">
                  <c:v>-8.8299999999999993E-3</c:v>
                </c:pt>
                <c:pt idx="2873">
                  <c:v>-8.8730000000000007E-3</c:v>
                </c:pt>
                <c:pt idx="2874">
                  <c:v>-8.9370000000000005E-3</c:v>
                </c:pt>
                <c:pt idx="2875">
                  <c:v>-9.0010000000000003E-3</c:v>
                </c:pt>
                <c:pt idx="2876">
                  <c:v>-9.0430000000000007E-3</c:v>
                </c:pt>
                <c:pt idx="2877">
                  <c:v>-9.0969999999999992E-3</c:v>
                </c:pt>
                <c:pt idx="2878">
                  <c:v>-9.1610000000000007E-3</c:v>
                </c:pt>
                <c:pt idx="2879">
                  <c:v>-9.1819999999999992E-3</c:v>
                </c:pt>
                <c:pt idx="2880">
                  <c:v>-9.2350000000000002E-3</c:v>
                </c:pt>
                <c:pt idx="2881">
                  <c:v>-9.299E-3</c:v>
                </c:pt>
                <c:pt idx="2882">
                  <c:v>-9.3419999999999996E-3</c:v>
                </c:pt>
                <c:pt idx="2883">
                  <c:v>-9.3950000000000006E-3</c:v>
                </c:pt>
                <c:pt idx="2884">
                  <c:v>-9.4490000000000008E-3</c:v>
                </c:pt>
                <c:pt idx="2885">
                  <c:v>-9.4809999999999998E-3</c:v>
                </c:pt>
                <c:pt idx="2886">
                  <c:v>-9.5340000000000008E-3</c:v>
                </c:pt>
                <c:pt idx="2887">
                  <c:v>-9.587E-3</c:v>
                </c:pt>
                <c:pt idx="2888">
                  <c:v>-9.6299999999999997E-3</c:v>
                </c:pt>
                <c:pt idx="2889">
                  <c:v>-9.6830000000000006E-3</c:v>
                </c:pt>
                <c:pt idx="2890">
                  <c:v>-9.7470000000000005E-3</c:v>
                </c:pt>
                <c:pt idx="2891">
                  <c:v>-9.7900000000000001E-3</c:v>
                </c:pt>
                <c:pt idx="2892">
                  <c:v>-9.8650000000000005E-3</c:v>
                </c:pt>
                <c:pt idx="2893">
                  <c:v>-9.9069999999999991E-3</c:v>
                </c:pt>
                <c:pt idx="2894">
                  <c:v>-9.9710000000000007E-3</c:v>
                </c:pt>
                <c:pt idx="2895">
                  <c:v>-1.0014E-2</c:v>
                </c:pt>
                <c:pt idx="2896">
                  <c:v>-1.0057E-2</c:v>
                </c:pt>
                <c:pt idx="2897">
                  <c:v>-1.0099E-2</c:v>
                </c:pt>
                <c:pt idx="2898">
                  <c:v>-1.0163E-2</c:v>
                </c:pt>
                <c:pt idx="2899">
                  <c:v>-1.0217E-2</c:v>
                </c:pt>
                <c:pt idx="2900">
                  <c:v>-1.0248999999999999E-2</c:v>
                </c:pt>
                <c:pt idx="2901">
                  <c:v>-1.0302E-2</c:v>
                </c:pt>
                <c:pt idx="2902">
                  <c:v>-1.0355E-2</c:v>
                </c:pt>
                <c:pt idx="2903">
                  <c:v>-1.0409E-2</c:v>
                </c:pt>
                <c:pt idx="2904">
                  <c:v>-1.0482999999999999E-2</c:v>
                </c:pt>
                <c:pt idx="2905">
                  <c:v>-1.0536999999999999E-2</c:v>
                </c:pt>
                <c:pt idx="2906">
                  <c:v>-1.0600999999999999E-2</c:v>
                </c:pt>
                <c:pt idx="2907">
                  <c:v>-1.0664999999999999E-2</c:v>
                </c:pt>
                <c:pt idx="2908">
                  <c:v>-1.0739E-2</c:v>
                </c:pt>
                <c:pt idx="2909">
                  <c:v>-1.0793000000000001E-2</c:v>
                </c:pt>
                <c:pt idx="2910">
                  <c:v>-1.0846E-2</c:v>
                </c:pt>
                <c:pt idx="2911">
                  <c:v>-1.091E-2</c:v>
                </c:pt>
                <c:pt idx="2912">
                  <c:v>-1.0964E-2</c:v>
                </c:pt>
                <c:pt idx="2913">
                  <c:v>-1.1028E-2</c:v>
                </c:pt>
                <c:pt idx="2914">
                  <c:v>-1.1081000000000001E-2</c:v>
                </c:pt>
                <c:pt idx="2915">
                  <c:v>-1.1134E-2</c:v>
                </c:pt>
                <c:pt idx="2916">
                  <c:v>-1.1209E-2</c:v>
                </c:pt>
                <c:pt idx="2917">
                  <c:v>-1.1273E-2</c:v>
                </c:pt>
                <c:pt idx="2918">
                  <c:v>-1.1337E-2</c:v>
                </c:pt>
                <c:pt idx="2919">
                  <c:v>-1.1401E-2</c:v>
                </c:pt>
                <c:pt idx="2920">
                  <c:v>-1.1454000000000001E-2</c:v>
                </c:pt>
                <c:pt idx="2921">
                  <c:v>-1.154E-2</c:v>
                </c:pt>
                <c:pt idx="2922">
                  <c:v>-1.1604E-2</c:v>
                </c:pt>
                <c:pt idx="2923">
                  <c:v>-1.1689E-2</c:v>
                </c:pt>
                <c:pt idx="2924">
                  <c:v>-1.1753E-2</c:v>
                </c:pt>
                <c:pt idx="2925">
                  <c:v>-1.1828E-2</c:v>
                </c:pt>
                <c:pt idx="2926">
                  <c:v>-1.1892E-2</c:v>
                </c:pt>
                <c:pt idx="2927">
                  <c:v>-1.1977E-2</c:v>
                </c:pt>
                <c:pt idx="2928">
                  <c:v>-1.2030000000000001E-2</c:v>
                </c:pt>
                <c:pt idx="2929">
                  <c:v>-1.2083999999999999E-2</c:v>
                </c:pt>
                <c:pt idx="2930">
                  <c:v>-1.2158E-2</c:v>
                </c:pt>
                <c:pt idx="2931">
                  <c:v>-1.2212000000000001E-2</c:v>
                </c:pt>
                <c:pt idx="2932">
                  <c:v>-1.2286E-2</c:v>
                </c:pt>
                <c:pt idx="2933">
                  <c:v>-1.2361E-2</c:v>
                </c:pt>
                <c:pt idx="2934">
                  <c:v>-1.2425E-2</c:v>
                </c:pt>
                <c:pt idx="2935">
                  <c:v>-1.2489E-2</c:v>
                </c:pt>
                <c:pt idx="2936">
                  <c:v>-1.2553E-2</c:v>
                </c:pt>
                <c:pt idx="2937">
                  <c:v>-1.2638E-2</c:v>
                </c:pt>
                <c:pt idx="2938">
                  <c:v>-1.2713E-2</c:v>
                </c:pt>
                <c:pt idx="2939">
                  <c:v>-1.2766E-2</c:v>
                </c:pt>
                <c:pt idx="2940">
                  <c:v>-1.2852000000000001E-2</c:v>
                </c:pt>
                <c:pt idx="2941">
                  <c:v>-1.2916E-2</c:v>
                </c:pt>
                <c:pt idx="2942">
                  <c:v>-1.298E-2</c:v>
                </c:pt>
                <c:pt idx="2943">
                  <c:v>-1.3055000000000001E-2</c:v>
                </c:pt>
                <c:pt idx="2944">
                  <c:v>-1.3087E-2</c:v>
                </c:pt>
                <c:pt idx="2945">
                  <c:v>-1.3183E-2</c:v>
                </c:pt>
                <c:pt idx="2946">
                  <c:v>-1.3247E-2</c:v>
                </c:pt>
                <c:pt idx="2947">
                  <c:v>-1.3289E-2</c:v>
                </c:pt>
                <c:pt idx="2948">
                  <c:v>-1.3353E-2</c:v>
                </c:pt>
                <c:pt idx="2949">
                  <c:v>-1.3428000000000001E-2</c:v>
                </c:pt>
                <c:pt idx="2950">
                  <c:v>-1.3471E-2</c:v>
                </c:pt>
                <c:pt idx="2951">
                  <c:v>-1.3566999999999999E-2</c:v>
                </c:pt>
                <c:pt idx="2952">
                  <c:v>-1.3631000000000001E-2</c:v>
                </c:pt>
                <c:pt idx="2953">
                  <c:v>-1.3705E-2</c:v>
                </c:pt>
                <c:pt idx="2954">
                  <c:v>-1.3759E-2</c:v>
                </c:pt>
                <c:pt idx="2955">
                  <c:v>-1.3833E-2</c:v>
                </c:pt>
                <c:pt idx="2956">
                  <c:v>-1.3908E-2</c:v>
                </c:pt>
                <c:pt idx="2957">
                  <c:v>-1.3983000000000001E-2</c:v>
                </c:pt>
                <c:pt idx="2958">
                  <c:v>-1.4047E-2</c:v>
                </c:pt>
                <c:pt idx="2959">
                  <c:v>-1.41E-2</c:v>
                </c:pt>
                <c:pt idx="2960">
                  <c:v>-1.4175E-2</c:v>
                </c:pt>
                <c:pt idx="2961">
                  <c:v>-1.4227999999999999E-2</c:v>
                </c:pt>
                <c:pt idx="2962">
                  <c:v>-1.4303E-2</c:v>
                </c:pt>
                <c:pt idx="2963">
                  <c:v>-1.4367E-2</c:v>
                </c:pt>
                <c:pt idx="2964">
                  <c:v>-1.4430999999999999E-2</c:v>
                </c:pt>
                <c:pt idx="2965">
                  <c:v>-1.4484E-2</c:v>
                </c:pt>
                <c:pt idx="2966">
                  <c:v>-1.4548E-2</c:v>
                </c:pt>
                <c:pt idx="2967">
                  <c:v>-1.4612E-2</c:v>
                </c:pt>
                <c:pt idx="2968">
                  <c:v>-1.4687E-2</c:v>
                </c:pt>
                <c:pt idx="2969">
                  <c:v>-1.4751E-2</c:v>
                </c:pt>
                <c:pt idx="2970">
                  <c:v>-1.4825E-2</c:v>
                </c:pt>
                <c:pt idx="2971">
                  <c:v>-1.4921E-2</c:v>
                </c:pt>
                <c:pt idx="2972">
                  <c:v>-1.5007E-2</c:v>
                </c:pt>
                <c:pt idx="2973">
                  <c:v>-1.5049E-2</c:v>
                </c:pt>
                <c:pt idx="2974">
                  <c:v>-1.5113E-2</c:v>
                </c:pt>
                <c:pt idx="2975">
                  <c:v>-1.5188E-2</c:v>
                </c:pt>
                <c:pt idx="2976">
                  <c:v>-1.5252E-2</c:v>
                </c:pt>
                <c:pt idx="2977">
                  <c:v>-1.5306E-2</c:v>
                </c:pt>
                <c:pt idx="2978">
                  <c:v>-1.537E-2</c:v>
                </c:pt>
                <c:pt idx="2979">
                  <c:v>-1.5434E-2</c:v>
                </c:pt>
                <c:pt idx="2980">
                  <c:v>-1.5498E-2</c:v>
                </c:pt>
                <c:pt idx="2981">
                  <c:v>-1.5561999999999999E-2</c:v>
                </c:pt>
                <c:pt idx="2982">
                  <c:v>-1.5636000000000001E-2</c:v>
                </c:pt>
                <c:pt idx="2983">
                  <c:v>-1.5699999999999999E-2</c:v>
                </c:pt>
                <c:pt idx="2984">
                  <c:v>-1.5764E-2</c:v>
                </c:pt>
                <c:pt idx="2985">
                  <c:v>-1.5838999999999999E-2</c:v>
                </c:pt>
                <c:pt idx="2986">
                  <c:v>-1.5914000000000001E-2</c:v>
                </c:pt>
                <c:pt idx="2987">
                  <c:v>-1.5977999999999999E-2</c:v>
                </c:pt>
                <c:pt idx="2988">
                  <c:v>-1.6063000000000001E-2</c:v>
                </c:pt>
                <c:pt idx="2989">
                  <c:v>-1.6115999999999998E-2</c:v>
                </c:pt>
                <c:pt idx="2990">
                  <c:v>-1.6191000000000001E-2</c:v>
                </c:pt>
                <c:pt idx="2991">
                  <c:v>-1.6223000000000001E-2</c:v>
                </c:pt>
                <c:pt idx="2992">
                  <c:v>-1.6298E-2</c:v>
                </c:pt>
                <c:pt idx="2993">
                  <c:v>-1.6372000000000001E-2</c:v>
                </c:pt>
                <c:pt idx="2994">
                  <c:v>-1.6414999999999999E-2</c:v>
                </c:pt>
                <c:pt idx="2995">
                  <c:v>-1.6479000000000001E-2</c:v>
                </c:pt>
                <c:pt idx="2996">
                  <c:v>-1.6511000000000001E-2</c:v>
                </c:pt>
                <c:pt idx="2997">
                  <c:v>-1.6596E-2</c:v>
                </c:pt>
                <c:pt idx="2998">
                  <c:v>-1.6628E-2</c:v>
                </c:pt>
                <c:pt idx="2999">
                  <c:v>-1.6691999999999999E-2</c:v>
                </c:pt>
                <c:pt idx="3000">
                  <c:v>-1.6746E-2</c:v>
                </c:pt>
                <c:pt idx="3001">
                  <c:v>-1.6809999999999999E-2</c:v>
                </c:pt>
                <c:pt idx="3002">
                  <c:v>-1.6863E-2</c:v>
                </c:pt>
                <c:pt idx="3003">
                  <c:v>-1.6927000000000001E-2</c:v>
                </c:pt>
                <c:pt idx="3004">
                  <c:v>-1.7002E-2</c:v>
                </c:pt>
                <c:pt idx="3005">
                  <c:v>-1.7034000000000001E-2</c:v>
                </c:pt>
                <c:pt idx="3006">
                  <c:v>-1.7097999999999999E-2</c:v>
                </c:pt>
                <c:pt idx="3007">
                  <c:v>-1.7139999999999999E-2</c:v>
                </c:pt>
                <c:pt idx="3008">
                  <c:v>-1.7194000000000001E-2</c:v>
                </c:pt>
                <c:pt idx="3009">
                  <c:v>-1.7226000000000002E-2</c:v>
                </c:pt>
                <c:pt idx="3010">
                  <c:v>-1.7278999999999999E-2</c:v>
                </c:pt>
                <c:pt idx="3011">
                  <c:v>-1.7333000000000001E-2</c:v>
                </c:pt>
                <c:pt idx="3012">
                  <c:v>-1.7385999999999999E-2</c:v>
                </c:pt>
                <c:pt idx="3013">
                  <c:v>-1.7429E-2</c:v>
                </c:pt>
                <c:pt idx="3014">
                  <c:v>-1.7482000000000001E-2</c:v>
                </c:pt>
                <c:pt idx="3015">
                  <c:v>-1.7513999999999998E-2</c:v>
                </c:pt>
                <c:pt idx="3016">
                  <c:v>-1.7566999999999999E-2</c:v>
                </c:pt>
                <c:pt idx="3017">
                  <c:v>-1.7631000000000001E-2</c:v>
                </c:pt>
                <c:pt idx="3018">
                  <c:v>-1.7694999999999999E-2</c:v>
                </c:pt>
                <c:pt idx="3019">
                  <c:v>-1.7717E-2</c:v>
                </c:pt>
                <c:pt idx="3020">
                  <c:v>-1.7791000000000001E-2</c:v>
                </c:pt>
                <c:pt idx="3021">
                  <c:v>-1.7845E-2</c:v>
                </c:pt>
                <c:pt idx="3022">
                  <c:v>-1.7877000000000001E-2</c:v>
                </c:pt>
                <c:pt idx="3023">
                  <c:v>-1.7930000000000001E-2</c:v>
                </c:pt>
                <c:pt idx="3024">
                  <c:v>-1.7994E-2</c:v>
                </c:pt>
                <c:pt idx="3025">
                  <c:v>-1.8015E-2</c:v>
                </c:pt>
                <c:pt idx="3026">
                  <c:v>-1.8058000000000001E-2</c:v>
                </c:pt>
                <c:pt idx="3027">
                  <c:v>-1.8110999999999999E-2</c:v>
                </c:pt>
                <c:pt idx="3028">
                  <c:v>-1.8154E-2</c:v>
                </c:pt>
                <c:pt idx="3029">
                  <c:v>-1.8207000000000001E-2</c:v>
                </c:pt>
                <c:pt idx="3030">
                  <c:v>-1.8249999999999999E-2</c:v>
                </c:pt>
                <c:pt idx="3031">
                  <c:v>-1.8282E-2</c:v>
                </c:pt>
                <c:pt idx="3032">
                  <c:v>-1.8335000000000001E-2</c:v>
                </c:pt>
                <c:pt idx="3033">
                  <c:v>-1.8398999999999999E-2</c:v>
                </c:pt>
                <c:pt idx="3034">
                  <c:v>-1.8442E-2</c:v>
                </c:pt>
                <c:pt idx="3035">
                  <c:v>-1.8516999999999999E-2</c:v>
                </c:pt>
                <c:pt idx="3036">
                  <c:v>-1.8537999999999999E-2</c:v>
                </c:pt>
                <c:pt idx="3037">
                  <c:v>-1.8602E-2</c:v>
                </c:pt>
                <c:pt idx="3038">
                  <c:v>-1.8655000000000001E-2</c:v>
                </c:pt>
                <c:pt idx="3039">
                  <c:v>-1.8686999999999999E-2</c:v>
                </c:pt>
                <c:pt idx="3040">
                  <c:v>-1.8741000000000001E-2</c:v>
                </c:pt>
                <c:pt idx="3041">
                  <c:v>-1.8794000000000002E-2</c:v>
                </c:pt>
                <c:pt idx="3042">
                  <c:v>-1.8825999999999999E-2</c:v>
                </c:pt>
                <c:pt idx="3043">
                  <c:v>-1.8869E-2</c:v>
                </c:pt>
                <c:pt idx="3044">
                  <c:v>-1.8922000000000001E-2</c:v>
                </c:pt>
                <c:pt idx="3045">
                  <c:v>-1.8953999999999999E-2</c:v>
                </c:pt>
                <c:pt idx="3046">
                  <c:v>-1.9007E-2</c:v>
                </c:pt>
                <c:pt idx="3047">
                  <c:v>-1.9061000000000002E-2</c:v>
                </c:pt>
                <c:pt idx="3048">
                  <c:v>-1.9081999999999998E-2</c:v>
                </c:pt>
                <c:pt idx="3049">
                  <c:v>-1.9125E-2</c:v>
                </c:pt>
                <c:pt idx="3050">
                  <c:v>-1.9199000000000001E-2</c:v>
                </c:pt>
                <c:pt idx="3051">
                  <c:v>-1.9220999999999999E-2</c:v>
                </c:pt>
                <c:pt idx="3052">
                  <c:v>-1.9262999999999999E-2</c:v>
                </c:pt>
                <c:pt idx="3053">
                  <c:v>-1.9306E-2</c:v>
                </c:pt>
                <c:pt idx="3054">
                  <c:v>-1.9349000000000002E-2</c:v>
                </c:pt>
                <c:pt idx="3055">
                  <c:v>-1.9392E-2</c:v>
                </c:pt>
                <c:pt idx="3056">
                  <c:v>-1.9434E-2</c:v>
                </c:pt>
                <c:pt idx="3057">
                  <c:v>-1.9487999999999998E-2</c:v>
                </c:pt>
                <c:pt idx="3058">
                  <c:v>-1.9498000000000001E-2</c:v>
                </c:pt>
                <c:pt idx="3059">
                  <c:v>-1.9540999999999999E-2</c:v>
                </c:pt>
                <c:pt idx="3060">
                  <c:v>-1.9584000000000001E-2</c:v>
                </c:pt>
                <c:pt idx="3061">
                  <c:v>-1.9605000000000001E-2</c:v>
                </c:pt>
                <c:pt idx="3062">
                  <c:v>-1.9657999999999998E-2</c:v>
                </c:pt>
                <c:pt idx="3063">
                  <c:v>-1.9689999999999999E-2</c:v>
                </c:pt>
                <c:pt idx="3064">
                  <c:v>-1.9722E-2</c:v>
                </c:pt>
                <c:pt idx="3065">
                  <c:v>-1.9754000000000001E-2</c:v>
                </c:pt>
                <c:pt idx="3066">
                  <c:v>-1.9817999999999999E-2</c:v>
                </c:pt>
                <c:pt idx="3067">
                  <c:v>-1.9861E-2</c:v>
                </c:pt>
                <c:pt idx="3068">
                  <c:v>-1.9882E-2</c:v>
                </c:pt>
                <c:pt idx="3069">
                  <c:v>-1.9935999999999999E-2</c:v>
                </c:pt>
                <c:pt idx="3070">
                  <c:v>-1.9968E-2</c:v>
                </c:pt>
                <c:pt idx="3071">
                  <c:v>-0.02</c:v>
                </c:pt>
                <c:pt idx="3072">
                  <c:v>-2.0032000000000001E-2</c:v>
                </c:pt>
                <c:pt idx="3073">
                  <c:v>-2.0063999999999999E-2</c:v>
                </c:pt>
                <c:pt idx="3074">
                  <c:v>-2.0116999999999999E-2</c:v>
                </c:pt>
                <c:pt idx="3075">
                  <c:v>-2.0138E-2</c:v>
                </c:pt>
                <c:pt idx="3076">
                  <c:v>-2.017E-2</c:v>
                </c:pt>
                <c:pt idx="3077">
                  <c:v>-2.0223999999999999E-2</c:v>
                </c:pt>
                <c:pt idx="3078">
                  <c:v>-2.0256E-2</c:v>
                </c:pt>
                <c:pt idx="3079">
                  <c:v>-2.0288E-2</c:v>
                </c:pt>
                <c:pt idx="3080">
                  <c:v>-2.0330000000000001E-2</c:v>
                </c:pt>
                <c:pt idx="3081">
                  <c:v>-2.0372999999999999E-2</c:v>
                </c:pt>
                <c:pt idx="3082">
                  <c:v>-2.0416E-2</c:v>
                </c:pt>
                <c:pt idx="3083">
                  <c:v>-2.0458E-2</c:v>
                </c:pt>
                <c:pt idx="3084">
                  <c:v>-2.0490000000000001E-2</c:v>
                </c:pt>
                <c:pt idx="3085">
                  <c:v>-2.0544E-2</c:v>
                </c:pt>
                <c:pt idx="3086">
                  <c:v>-2.0586E-2</c:v>
                </c:pt>
                <c:pt idx="3087">
                  <c:v>-2.0618000000000001E-2</c:v>
                </c:pt>
                <c:pt idx="3088">
                  <c:v>-2.0650000000000002E-2</c:v>
                </c:pt>
                <c:pt idx="3089">
                  <c:v>-2.0681999999999999E-2</c:v>
                </c:pt>
                <c:pt idx="3090">
                  <c:v>-2.0725E-2</c:v>
                </c:pt>
                <c:pt idx="3091">
                  <c:v>-2.0767999999999998E-2</c:v>
                </c:pt>
                <c:pt idx="3092">
                  <c:v>-2.0809999999999999E-2</c:v>
                </c:pt>
                <c:pt idx="3093">
                  <c:v>-2.0841999999999999E-2</c:v>
                </c:pt>
                <c:pt idx="3094">
                  <c:v>-2.0896000000000001E-2</c:v>
                </c:pt>
                <c:pt idx="3095">
                  <c:v>-2.0917000000000002E-2</c:v>
                </c:pt>
                <c:pt idx="3096">
                  <c:v>-2.0969999999999999E-2</c:v>
                </c:pt>
                <c:pt idx="3097">
                  <c:v>-2.1013E-2</c:v>
                </c:pt>
                <c:pt idx="3098">
                  <c:v>-2.1045000000000001E-2</c:v>
                </c:pt>
                <c:pt idx="3099">
                  <c:v>-2.1097999999999999E-2</c:v>
                </c:pt>
                <c:pt idx="3100">
                  <c:v>-2.1152000000000001E-2</c:v>
                </c:pt>
                <c:pt idx="3101">
                  <c:v>-2.1194000000000001E-2</c:v>
                </c:pt>
                <c:pt idx="3102">
                  <c:v>-2.1215999999999999E-2</c:v>
                </c:pt>
                <c:pt idx="3103">
                  <c:v>-2.1257999999999999E-2</c:v>
                </c:pt>
                <c:pt idx="3104">
                  <c:v>-2.1312000000000001E-2</c:v>
                </c:pt>
                <c:pt idx="3105">
                  <c:v>-2.1343999999999998E-2</c:v>
                </c:pt>
                <c:pt idx="3106">
                  <c:v>-2.1385999999999999E-2</c:v>
                </c:pt>
                <c:pt idx="3107">
                  <c:v>-2.1408E-2</c:v>
                </c:pt>
                <c:pt idx="3108">
                  <c:v>-2.1429E-2</c:v>
                </c:pt>
                <c:pt idx="3109">
                  <c:v>-2.1482000000000001E-2</c:v>
                </c:pt>
                <c:pt idx="3110">
                  <c:v>-2.1536E-2</c:v>
                </c:pt>
                <c:pt idx="3111">
                  <c:v>-2.1557E-2</c:v>
                </c:pt>
                <c:pt idx="3112">
                  <c:v>-2.1589000000000001E-2</c:v>
                </c:pt>
                <c:pt idx="3113">
                  <c:v>-2.1621000000000001E-2</c:v>
                </c:pt>
                <c:pt idx="3114">
                  <c:v>-2.1663999999999999E-2</c:v>
                </c:pt>
                <c:pt idx="3115">
                  <c:v>-2.1707000000000001E-2</c:v>
                </c:pt>
                <c:pt idx="3116">
                  <c:v>-2.1717E-2</c:v>
                </c:pt>
                <c:pt idx="3117">
                  <c:v>-2.1802999999999999E-2</c:v>
                </c:pt>
                <c:pt idx="3118">
                  <c:v>-2.1802999999999999E-2</c:v>
                </c:pt>
                <c:pt idx="3119">
                  <c:v>-2.1835E-2</c:v>
                </c:pt>
                <c:pt idx="3120">
                  <c:v>-2.1877000000000001E-2</c:v>
                </c:pt>
                <c:pt idx="3121">
                  <c:v>-2.1898999999999998E-2</c:v>
                </c:pt>
                <c:pt idx="3122">
                  <c:v>-2.1930999999999999E-2</c:v>
                </c:pt>
                <c:pt idx="3123">
                  <c:v>-2.1940999999999999E-2</c:v>
                </c:pt>
                <c:pt idx="3124">
                  <c:v>-2.1984E-2</c:v>
                </c:pt>
                <c:pt idx="3125">
                  <c:v>-2.2005E-2</c:v>
                </c:pt>
                <c:pt idx="3126">
                  <c:v>-2.2037000000000001E-2</c:v>
                </c:pt>
                <c:pt idx="3127">
                  <c:v>-2.2068999999999998E-2</c:v>
                </c:pt>
                <c:pt idx="3128">
                  <c:v>-2.2091E-2</c:v>
                </c:pt>
                <c:pt idx="3129">
                  <c:v>-2.2144E-2</c:v>
                </c:pt>
                <c:pt idx="3130">
                  <c:v>-2.2165000000000001E-2</c:v>
                </c:pt>
                <c:pt idx="3131">
                  <c:v>-2.2197000000000001E-2</c:v>
                </c:pt>
                <c:pt idx="3132">
                  <c:v>-2.2207999999999999E-2</c:v>
                </c:pt>
                <c:pt idx="3133">
                  <c:v>-2.2261E-2</c:v>
                </c:pt>
                <c:pt idx="3134">
                  <c:v>-2.2272E-2</c:v>
                </c:pt>
                <c:pt idx="3135">
                  <c:v>-2.2293E-2</c:v>
                </c:pt>
                <c:pt idx="3136">
                  <c:v>-2.2325000000000001E-2</c:v>
                </c:pt>
                <c:pt idx="3137">
                  <c:v>-2.2356999999999998E-2</c:v>
                </c:pt>
                <c:pt idx="3138">
                  <c:v>-2.2379E-2</c:v>
                </c:pt>
                <c:pt idx="3139">
                  <c:v>-2.2411E-2</c:v>
                </c:pt>
                <c:pt idx="3140">
                  <c:v>-2.2432000000000001E-2</c:v>
                </c:pt>
                <c:pt idx="3141">
                  <c:v>-2.2464000000000001E-2</c:v>
                </c:pt>
                <c:pt idx="3142">
                  <c:v>-2.2495999999999999E-2</c:v>
                </c:pt>
                <c:pt idx="3143">
                  <c:v>-2.2516999999999999E-2</c:v>
                </c:pt>
                <c:pt idx="3144">
                  <c:v>-2.2549E-2</c:v>
                </c:pt>
                <c:pt idx="3145">
                  <c:v>-2.2592000000000001E-2</c:v>
                </c:pt>
                <c:pt idx="3146">
                  <c:v>-2.2613000000000001E-2</c:v>
                </c:pt>
                <c:pt idx="3147">
                  <c:v>-2.2634999999999999E-2</c:v>
                </c:pt>
                <c:pt idx="3148">
                  <c:v>-2.2676999999999999E-2</c:v>
                </c:pt>
                <c:pt idx="3149">
                  <c:v>-2.2709E-2</c:v>
                </c:pt>
                <c:pt idx="3150">
                  <c:v>-2.2731000000000001E-2</c:v>
                </c:pt>
                <c:pt idx="3151">
                  <c:v>-2.2731000000000001E-2</c:v>
                </c:pt>
                <c:pt idx="3152">
                  <c:v>-2.2762999999999999E-2</c:v>
                </c:pt>
                <c:pt idx="3153">
                  <c:v>-2.2804999999999999E-2</c:v>
                </c:pt>
                <c:pt idx="3154">
                  <c:v>-2.2827E-2</c:v>
                </c:pt>
                <c:pt idx="3155">
                  <c:v>-2.2837E-2</c:v>
                </c:pt>
                <c:pt idx="3156">
                  <c:v>-2.2869E-2</c:v>
                </c:pt>
                <c:pt idx="3157">
                  <c:v>-2.2880000000000001E-2</c:v>
                </c:pt>
                <c:pt idx="3158">
                  <c:v>-2.2901000000000001E-2</c:v>
                </c:pt>
                <c:pt idx="3159">
                  <c:v>-2.2932999999999999E-2</c:v>
                </c:pt>
                <c:pt idx="3160">
                  <c:v>-2.2943999999999999E-2</c:v>
                </c:pt>
                <c:pt idx="3161">
                  <c:v>-2.2976E-2</c:v>
                </c:pt>
                <c:pt idx="3162">
                  <c:v>-2.2987E-2</c:v>
                </c:pt>
                <c:pt idx="3163">
                  <c:v>-2.3019000000000001E-2</c:v>
                </c:pt>
                <c:pt idx="3164">
                  <c:v>-2.3029000000000001E-2</c:v>
                </c:pt>
                <c:pt idx="3165">
                  <c:v>-2.3040000000000001E-2</c:v>
                </c:pt>
                <c:pt idx="3166">
                  <c:v>-2.3061000000000002E-2</c:v>
                </c:pt>
                <c:pt idx="3167">
                  <c:v>-2.3082999999999999E-2</c:v>
                </c:pt>
                <c:pt idx="3168">
                  <c:v>-2.3104E-2</c:v>
                </c:pt>
                <c:pt idx="3169">
                  <c:v>-2.3104E-2</c:v>
                </c:pt>
                <c:pt idx="3170">
                  <c:v>-2.3104E-2</c:v>
                </c:pt>
                <c:pt idx="3171">
                  <c:v>-2.3125E-2</c:v>
                </c:pt>
                <c:pt idx="3172">
                  <c:v>-2.3125E-2</c:v>
                </c:pt>
                <c:pt idx="3173">
                  <c:v>-2.3147000000000001E-2</c:v>
                </c:pt>
                <c:pt idx="3174">
                  <c:v>-2.3136E-2</c:v>
                </c:pt>
                <c:pt idx="3175">
                  <c:v>-2.3168000000000001E-2</c:v>
                </c:pt>
                <c:pt idx="3176">
                  <c:v>-2.3179000000000002E-2</c:v>
                </c:pt>
                <c:pt idx="3177">
                  <c:v>-2.3168000000000001E-2</c:v>
                </c:pt>
                <c:pt idx="3178">
                  <c:v>-2.3189000000000001E-2</c:v>
                </c:pt>
                <c:pt idx="3179">
                  <c:v>-2.3189000000000001E-2</c:v>
                </c:pt>
                <c:pt idx="3180">
                  <c:v>-2.3199999999999998E-2</c:v>
                </c:pt>
                <c:pt idx="3181">
                  <c:v>-2.3189000000000001E-2</c:v>
                </c:pt>
                <c:pt idx="3182">
                  <c:v>-2.3199999999999998E-2</c:v>
                </c:pt>
                <c:pt idx="3183">
                  <c:v>-2.3210999999999999E-2</c:v>
                </c:pt>
                <c:pt idx="3184">
                  <c:v>-2.3210999999999999E-2</c:v>
                </c:pt>
                <c:pt idx="3185">
                  <c:v>-2.3199999999999998E-2</c:v>
                </c:pt>
                <c:pt idx="3186">
                  <c:v>-2.3210999999999999E-2</c:v>
                </c:pt>
                <c:pt idx="3187">
                  <c:v>-2.3199999999999998E-2</c:v>
                </c:pt>
                <c:pt idx="3188">
                  <c:v>-2.3199999999999998E-2</c:v>
                </c:pt>
                <c:pt idx="3189">
                  <c:v>-2.3210999999999999E-2</c:v>
                </c:pt>
                <c:pt idx="3190">
                  <c:v>-2.3220999999999999E-2</c:v>
                </c:pt>
                <c:pt idx="3191">
                  <c:v>-2.3199999999999998E-2</c:v>
                </c:pt>
                <c:pt idx="3192">
                  <c:v>-2.3210999999999999E-2</c:v>
                </c:pt>
                <c:pt idx="3193">
                  <c:v>-2.3210999999999999E-2</c:v>
                </c:pt>
                <c:pt idx="3194">
                  <c:v>-2.3220999999999999E-2</c:v>
                </c:pt>
                <c:pt idx="3195">
                  <c:v>-2.3220999999999999E-2</c:v>
                </c:pt>
                <c:pt idx="3196">
                  <c:v>-2.3231999999999999E-2</c:v>
                </c:pt>
                <c:pt idx="3197">
                  <c:v>-2.3210999999999999E-2</c:v>
                </c:pt>
                <c:pt idx="3198">
                  <c:v>-2.3210999999999999E-2</c:v>
                </c:pt>
                <c:pt idx="3199">
                  <c:v>-2.3220999999999999E-2</c:v>
                </c:pt>
                <c:pt idx="3200">
                  <c:v>-2.3220999999999999E-2</c:v>
                </c:pt>
                <c:pt idx="3201">
                  <c:v>-2.3199999999999998E-2</c:v>
                </c:pt>
                <c:pt idx="3202">
                  <c:v>-2.3199999999999998E-2</c:v>
                </c:pt>
                <c:pt idx="3203">
                  <c:v>-2.3220999999999999E-2</c:v>
                </c:pt>
                <c:pt idx="3204">
                  <c:v>-2.3199999999999998E-2</c:v>
                </c:pt>
                <c:pt idx="3205">
                  <c:v>-2.3199999999999998E-2</c:v>
                </c:pt>
                <c:pt idx="3206">
                  <c:v>-2.3210999999999999E-2</c:v>
                </c:pt>
                <c:pt idx="3207">
                  <c:v>-2.3220999999999999E-2</c:v>
                </c:pt>
                <c:pt idx="3208">
                  <c:v>-2.3199999999999998E-2</c:v>
                </c:pt>
                <c:pt idx="3209">
                  <c:v>-2.3210999999999999E-2</c:v>
                </c:pt>
                <c:pt idx="3210">
                  <c:v>-2.3220999999999999E-2</c:v>
                </c:pt>
                <c:pt idx="3211">
                  <c:v>-2.3199999999999998E-2</c:v>
                </c:pt>
                <c:pt idx="3212">
                  <c:v>-2.3199999999999998E-2</c:v>
                </c:pt>
                <c:pt idx="3213">
                  <c:v>-2.3189000000000001E-2</c:v>
                </c:pt>
                <c:pt idx="3214">
                  <c:v>-2.3199999999999998E-2</c:v>
                </c:pt>
                <c:pt idx="3215">
                  <c:v>-2.3189000000000001E-2</c:v>
                </c:pt>
                <c:pt idx="3216">
                  <c:v>-2.3179000000000002E-2</c:v>
                </c:pt>
                <c:pt idx="3217">
                  <c:v>-2.3168000000000001E-2</c:v>
                </c:pt>
                <c:pt idx="3218">
                  <c:v>-2.3179000000000002E-2</c:v>
                </c:pt>
                <c:pt idx="3219">
                  <c:v>-2.3157000000000001E-2</c:v>
                </c:pt>
                <c:pt idx="3220">
                  <c:v>-2.3147000000000001E-2</c:v>
                </c:pt>
                <c:pt idx="3221">
                  <c:v>-2.3147000000000001E-2</c:v>
                </c:pt>
                <c:pt idx="3222">
                  <c:v>-2.3147000000000001E-2</c:v>
                </c:pt>
                <c:pt idx="3223">
                  <c:v>-2.3125E-2</c:v>
                </c:pt>
                <c:pt idx="3224">
                  <c:v>-2.3136E-2</c:v>
                </c:pt>
                <c:pt idx="3225">
                  <c:v>-2.3115E-2</c:v>
                </c:pt>
                <c:pt idx="3226">
                  <c:v>-2.3115E-2</c:v>
                </c:pt>
                <c:pt idx="3227">
                  <c:v>-2.3115E-2</c:v>
                </c:pt>
                <c:pt idx="3228">
                  <c:v>-2.3061000000000002E-2</c:v>
                </c:pt>
                <c:pt idx="3229">
                  <c:v>-2.3050999999999999E-2</c:v>
                </c:pt>
                <c:pt idx="3230">
                  <c:v>-2.3040000000000001E-2</c:v>
                </c:pt>
                <c:pt idx="3231">
                  <c:v>-2.3029000000000001E-2</c:v>
                </c:pt>
                <c:pt idx="3232">
                  <c:v>-2.3019000000000001E-2</c:v>
                </c:pt>
                <c:pt idx="3233">
                  <c:v>-2.3008000000000001E-2</c:v>
                </c:pt>
                <c:pt idx="3234">
                  <c:v>-2.2997E-2</c:v>
                </c:pt>
                <c:pt idx="3235">
                  <c:v>-2.2964999999999999E-2</c:v>
                </c:pt>
                <c:pt idx="3236">
                  <c:v>-2.2964999999999999E-2</c:v>
                </c:pt>
                <c:pt idx="3237">
                  <c:v>-2.2955E-2</c:v>
                </c:pt>
                <c:pt idx="3238">
                  <c:v>-2.2932999999999999E-2</c:v>
                </c:pt>
                <c:pt idx="3239">
                  <c:v>-2.2901000000000001E-2</c:v>
                </c:pt>
                <c:pt idx="3240">
                  <c:v>-2.2901000000000001E-2</c:v>
                </c:pt>
                <c:pt idx="3241">
                  <c:v>-2.2869E-2</c:v>
                </c:pt>
                <c:pt idx="3242">
                  <c:v>-2.2891000000000002E-2</c:v>
                </c:pt>
                <c:pt idx="3243">
                  <c:v>-2.2859000000000001E-2</c:v>
                </c:pt>
                <c:pt idx="3244">
                  <c:v>-2.2827E-2</c:v>
                </c:pt>
                <c:pt idx="3245">
                  <c:v>-2.2815999999999999E-2</c:v>
                </c:pt>
                <c:pt idx="3246">
                  <c:v>-2.2794999999999999E-2</c:v>
                </c:pt>
                <c:pt idx="3247">
                  <c:v>-2.2794999999999999E-2</c:v>
                </c:pt>
                <c:pt idx="3248">
                  <c:v>-2.2762999999999999E-2</c:v>
                </c:pt>
                <c:pt idx="3249">
                  <c:v>-2.2752000000000001E-2</c:v>
                </c:pt>
                <c:pt idx="3250">
                  <c:v>-2.2741000000000001E-2</c:v>
                </c:pt>
                <c:pt idx="3251">
                  <c:v>-2.2741000000000001E-2</c:v>
                </c:pt>
                <c:pt idx="3252">
                  <c:v>-2.2720000000000001E-2</c:v>
                </c:pt>
                <c:pt idx="3253">
                  <c:v>-2.2709E-2</c:v>
                </c:pt>
                <c:pt idx="3254">
                  <c:v>-2.2688E-2</c:v>
                </c:pt>
                <c:pt idx="3255">
                  <c:v>-2.2676999999999999E-2</c:v>
                </c:pt>
                <c:pt idx="3256">
                  <c:v>-2.2676999999999999E-2</c:v>
                </c:pt>
                <c:pt idx="3257">
                  <c:v>-2.2644999999999998E-2</c:v>
                </c:pt>
                <c:pt idx="3258">
                  <c:v>-2.2655999999999999E-2</c:v>
                </c:pt>
                <c:pt idx="3259">
                  <c:v>-2.2623999999999998E-2</c:v>
                </c:pt>
                <c:pt idx="3260">
                  <c:v>-2.2603000000000002E-2</c:v>
                </c:pt>
                <c:pt idx="3261">
                  <c:v>-2.2603000000000002E-2</c:v>
                </c:pt>
                <c:pt idx="3262">
                  <c:v>-2.2592000000000001E-2</c:v>
                </c:pt>
                <c:pt idx="3263">
                  <c:v>-2.2571000000000001E-2</c:v>
                </c:pt>
                <c:pt idx="3264">
                  <c:v>-2.2571000000000001E-2</c:v>
                </c:pt>
                <c:pt idx="3265">
                  <c:v>-2.2539E-2</c:v>
                </c:pt>
                <c:pt idx="3266">
                  <c:v>-2.2539E-2</c:v>
                </c:pt>
                <c:pt idx="3267">
                  <c:v>-2.2539E-2</c:v>
                </c:pt>
                <c:pt idx="3268">
                  <c:v>-2.2506999999999999E-2</c:v>
                </c:pt>
                <c:pt idx="3269">
                  <c:v>-2.2506999999999999E-2</c:v>
                </c:pt>
                <c:pt idx="3270">
                  <c:v>-2.2516999999999999E-2</c:v>
                </c:pt>
                <c:pt idx="3271">
                  <c:v>-2.2495999999999999E-2</c:v>
                </c:pt>
                <c:pt idx="3272">
                  <c:v>-2.2474999999999998E-2</c:v>
                </c:pt>
                <c:pt idx="3273">
                  <c:v>-2.2453000000000001E-2</c:v>
                </c:pt>
                <c:pt idx="3274">
                  <c:v>-2.2453000000000001E-2</c:v>
                </c:pt>
                <c:pt idx="3275">
                  <c:v>-2.2432000000000001E-2</c:v>
                </c:pt>
                <c:pt idx="3276">
                  <c:v>-2.2421E-2</c:v>
                </c:pt>
                <c:pt idx="3277">
                  <c:v>-2.2411E-2</c:v>
                </c:pt>
                <c:pt idx="3278">
                  <c:v>-2.2379E-2</c:v>
                </c:pt>
                <c:pt idx="3279">
                  <c:v>-2.2388999999999999E-2</c:v>
                </c:pt>
                <c:pt idx="3280">
                  <c:v>-2.2356999999999998E-2</c:v>
                </c:pt>
                <c:pt idx="3281">
                  <c:v>-2.2346999999999999E-2</c:v>
                </c:pt>
                <c:pt idx="3282">
                  <c:v>-2.2325000000000001E-2</c:v>
                </c:pt>
                <c:pt idx="3283">
                  <c:v>-2.2304000000000001E-2</c:v>
                </c:pt>
                <c:pt idx="3284">
                  <c:v>-2.2304000000000001E-2</c:v>
                </c:pt>
                <c:pt idx="3285">
                  <c:v>-2.2272E-2</c:v>
                </c:pt>
                <c:pt idx="3286">
                  <c:v>-2.2272E-2</c:v>
                </c:pt>
                <c:pt idx="3287">
                  <c:v>-2.2228999999999999E-2</c:v>
                </c:pt>
                <c:pt idx="3288">
                  <c:v>-2.2228999999999999E-2</c:v>
                </c:pt>
                <c:pt idx="3289">
                  <c:v>-2.2197000000000001E-2</c:v>
                </c:pt>
                <c:pt idx="3290">
                  <c:v>-2.2197000000000001E-2</c:v>
                </c:pt>
                <c:pt idx="3291">
                  <c:v>-2.2165000000000001E-2</c:v>
                </c:pt>
                <c:pt idx="3292">
                  <c:v>-2.2133E-2</c:v>
                </c:pt>
                <c:pt idx="3293">
                  <c:v>-2.2123E-2</c:v>
                </c:pt>
                <c:pt idx="3294">
                  <c:v>-2.2100999999999999E-2</c:v>
                </c:pt>
                <c:pt idx="3295">
                  <c:v>-2.2068999999999998E-2</c:v>
                </c:pt>
                <c:pt idx="3296">
                  <c:v>-2.2037000000000001E-2</c:v>
                </c:pt>
                <c:pt idx="3297">
                  <c:v>-2.2037000000000001E-2</c:v>
                </c:pt>
                <c:pt idx="3298">
                  <c:v>-2.2016000000000001E-2</c:v>
                </c:pt>
                <c:pt idx="3299">
                  <c:v>-2.1995000000000001E-2</c:v>
                </c:pt>
                <c:pt idx="3300">
                  <c:v>-2.1984E-2</c:v>
                </c:pt>
                <c:pt idx="3301">
                  <c:v>-2.1963E-2</c:v>
                </c:pt>
                <c:pt idx="3302">
                  <c:v>-2.1940999999999999E-2</c:v>
                </c:pt>
                <c:pt idx="3303">
                  <c:v>-2.1919999999999999E-2</c:v>
                </c:pt>
                <c:pt idx="3304">
                  <c:v>-2.1877000000000001E-2</c:v>
                </c:pt>
                <c:pt idx="3305">
                  <c:v>-2.1867000000000001E-2</c:v>
                </c:pt>
                <c:pt idx="3306">
                  <c:v>-2.1856E-2</c:v>
                </c:pt>
                <c:pt idx="3307">
                  <c:v>-2.1824E-2</c:v>
                </c:pt>
                <c:pt idx="3308">
                  <c:v>-2.1802999999999999E-2</c:v>
                </c:pt>
                <c:pt idx="3309">
                  <c:v>-2.1780999999999998E-2</c:v>
                </c:pt>
                <c:pt idx="3310">
                  <c:v>-2.1760000000000002E-2</c:v>
                </c:pt>
                <c:pt idx="3311">
                  <c:v>-2.1739000000000001E-2</c:v>
                </c:pt>
                <c:pt idx="3312">
                  <c:v>-2.1728000000000001E-2</c:v>
                </c:pt>
                <c:pt idx="3313">
                  <c:v>-2.1696E-2</c:v>
                </c:pt>
                <c:pt idx="3314">
                  <c:v>-2.1684999999999999E-2</c:v>
                </c:pt>
                <c:pt idx="3315">
                  <c:v>-2.1652999999999999E-2</c:v>
                </c:pt>
                <c:pt idx="3316">
                  <c:v>-2.1631999999999998E-2</c:v>
                </c:pt>
                <c:pt idx="3317">
                  <c:v>-2.1621000000000001E-2</c:v>
                </c:pt>
                <c:pt idx="3318">
                  <c:v>-2.1600000000000001E-2</c:v>
                </c:pt>
                <c:pt idx="3319">
                  <c:v>-2.1589000000000001E-2</c:v>
                </c:pt>
                <c:pt idx="3320">
                  <c:v>-2.1557E-2</c:v>
                </c:pt>
                <c:pt idx="3321">
                  <c:v>-2.1524999999999999E-2</c:v>
                </c:pt>
                <c:pt idx="3322">
                  <c:v>-2.1493000000000002E-2</c:v>
                </c:pt>
                <c:pt idx="3323">
                  <c:v>-2.1493000000000002E-2</c:v>
                </c:pt>
                <c:pt idx="3324">
                  <c:v>-2.1461000000000001E-2</c:v>
                </c:pt>
                <c:pt idx="3325">
                  <c:v>-2.1440000000000001E-2</c:v>
                </c:pt>
                <c:pt idx="3326">
                  <c:v>-2.1396999999999999E-2</c:v>
                </c:pt>
                <c:pt idx="3327">
                  <c:v>-2.1375999999999999E-2</c:v>
                </c:pt>
                <c:pt idx="3328">
                  <c:v>-2.1364999999999999E-2</c:v>
                </c:pt>
                <c:pt idx="3329">
                  <c:v>-2.1333000000000001E-2</c:v>
                </c:pt>
                <c:pt idx="3330">
                  <c:v>-2.129E-2</c:v>
                </c:pt>
                <c:pt idx="3331">
                  <c:v>-2.129E-2</c:v>
                </c:pt>
                <c:pt idx="3332">
                  <c:v>-2.1257999999999999E-2</c:v>
                </c:pt>
                <c:pt idx="3333">
                  <c:v>-2.1248E-2</c:v>
                </c:pt>
                <c:pt idx="3334">
                  <c:v>-2.1215999999999999E-2</c:v>
                </c:pt>
                <c:pt idx="3335">
                  <c:v>-2.1184000000000001E-2</c:v>
                </c:pt>
                <c:pt idx="3336">
                  <c:v>-2.1129999999999999E-2</c:v>
                </c:pt>
                <c:pt idx="3337">
                  <c:v>-2.112E-2</c:v>
                </c:pt>
                <c:pt idx="3338">
                  <c:v>-2.1076999999999999E-2</c:v>
                </c:pt>
                <c:pt idx="3339">
                  <c:v>-2.1024000000000001E-2</c:v>
                </c:pt>
                <c:pt idx="3340">
                  <c:v>-2.1002E-2</c:v>
                </c:pt>
                <c:pt idx="3341">
                  <c:v>-2.0959999999999999E-2</c:v>
                </c:pt>
                <c:pt idx="3342">
                  <c:v>-2.0927999999999999E-2</c:v>
                </c:pt>
                <c:pt idx="3343">
                  <c:v>-2.0896000000000001E-2</c:v>
                </c:pt>
                <c:pt idx="3344">
                  <c:v>-2.0874E-2</c:v>
                </c:pt>
                <c:pt idx="3345">
                  <c:v>-2.0820999999999999E-2</c:v>
                </c:pt>
                <c:pt idx="3346">
                  <c:v>-2.0799999999999999E-2</c:v>
                </c:pt>
                <c:pt idx="3347">
                  <c:v>-2.0767999999999998E-2</c:v>
                </c:pt>
                <c:pt idx="3348">
                  <c:v>-2.0725E-2</c:v>
                </c:pt>
                <c:pt idx="3349">
                  <c:v>-2.0681999999999999E-2</c:v>
                </c:pt>
                <c:pt idx="3350">
                  <c:v>-2.0639999999999999E-2</c:v>
                </c:pt>
                <c:pt idx="3351">
                  <c:v>-2.0597000000000001E-2</c:v>
                </c:pt>
                <c:pt idx="3352">
                  <c:v>-2.0576000000000001E-2</c:v>
                </c:pt>
                <c:pt idx="3353">
                  <c:v>-2.0511999999999999E-2</c:v>
                </c:pt>
                <c:pt idx="3354">
                  <c:v>-2.0469000000000001E-2</c:v>
                </c:pt>
                <c:pt idx="3355">
                  <c:v>-2.0426E-2</c:v>
                </c:pt>
                <c:pt idx="3356">
                  <c:v>-2.0372999999999999E-2</c:v>
                </c:pt>
                <c:pt idx="3357">
                  <c:v>-2.0351999999999999E-2</c:v>
                </c:pt>
                <c:pt idx="3358">
                  <c:v>-2.0288E-2</c:v>
                </c:pt>
                <c:pt idx="3359">
                  <c:v>-2.0265999999999999E-2</c:v>
                </c:pt>
                <c:pt idx="3360">
                  <c:v>-2.0212999999999998E-2</c:v>
                </c:pt>
                <c:pt idx="3361">
                  <c:v>-2.017E-2</c:v>
                </c:pt>
                <c:pt idx="3362">
                  <c:v>-2.0128E-2</c:v>
                </c:pt>
                <c:pt idx="3363">
                  <c:v>-2.0084999999999999E-2</c:v>
                </c:pt>
                <c:pt idx="3364">
                  <c:v>-2.0042000000000001E-2</c:v>
                </c:pt>
                <c:pt idx="3365">
                  <c:v>-0.02</c:v>
                </c:pt>
                <c:pt idx="3366">
                  <c:v>-1.9968E-2</c:v>
                </c:pt>
                <c:pt idx="3367">
                  <c:v>-1.9924999999999998E-2</c:v>
                </c:pt>
                <c:pt idx="3368">
                  <c:v>-1.9882E-2</c:v>
                </c:pt>
                <c:pt idx="3369">
                  <c:v>-1.9828999999999999E-2</c:v>
                </c:pt>
                <c:pt idx="3370">
                  <c:v>-1.9796999999999999E-2</c:v>
                </c:pt>
                <c:pt idx="3371">
                  <c:v>-1.9733000000000001E-2</c:v>
                </c:pt>
                <c:pt idx="3372">
                  <c:v>-1.968E-2</c:v>
                </c:pt>
                <c:pt idx="3373">
                  <c:v>-1.9637000000000002E-2</c:v>
                </c:pt>
                <c:pt idx="3374">
                  <c:v>-1.9584000000000001E-2</c:v>
                </c:pt>
                <c:pt idx="3375">
                  <c:v>-1.9552E-2</c:v>
                </c:pt>
                <c:pt idx="3376">
                  <c:v>-1.9519999999999999E-2</c:v>
                </c:pt>
                <c:pt idx="3377">
                  <c:v>-1.9487999999999998E-2</c:v>
                </c:pt>
                <c:pt idx="3378">
                  <c:v>-1.9424E-2</c:v>
                </c:pt>
                <c:pt idx="3379">
                  <c:v>-1.9392E-2</c:v>
                </c:pt>
                <c:pt idx="3380">
                  <c:v>-1.9349000000000002E-2</c:v>
                </c:pt>
                <c:pt idx="3381">
                  <c:v>-1.9306E-2</c:v>
                </c:pt>
                <c:pt idx="3382">
                  <c:v>-1.9252999999999999E-2</c:v>
                </c:pt>
                <c:pt idx="3383">
                  <c:v>-1.9231000000000002E-2</c:v>
                </c:pt>
                <c:pt idx="3384">
                  <c:v>-1.9157E-2</c:v>
                </c:pt>
                <c:pt idx="3385">
                  <c:v>-1.9113999999999999E-2</c:v>
                </c:pt>
                <c:pt idx="3386">
                  <c:v>-1.9071000000000001E-2</c:v>
                </c:pt>
                <c:pt idx="3387">
                  <c:v>-1.9018E-2</c:v>
                </c:pt>
                <c:pt idx="3388">
                  <c:v>-1.8974999999999999E-2</c:v>
                </c:pt>
                <c:pt idx="3389">
                  <c:v>-1.8911000000000001E-2</c:v>
                </c:pt>
                <c:pt idx="3390">
                  <c:v>-1.8869E-2</c:v>
                </c:pt>
                <c:pt idx="3391">
                  <c:v>-1.8804999999999999E-2</c:v>
                </c:pt>
                <c:pt idx="3392">
                  <c:v>-1.8762000000000001E-2</c:v>
                </c:pt>
                <c:pt idx="3393">
                  <c:v>-1.8709E-2</c:v>
                </c:pt>
                <c:pt idx="3394">
                  <c:v>-1.8676999999999999E-2</c:v>
                </c:pt>
                <c:pt idx="3395">
                  <c:v>-1.8623000000000001E-2</c:v>
                </c:pt>
                <c:pt idx="3396">
                  <c:v>-1.857E-2</c:v>
                </c:pt>
                <c:pt idx="3397">
                  <c:v>-1.8516999999999999E-2</c:v>
                </c:pt>
                <c:pt idx="3398">
                  <c:v>-1.8485000000000001E-2</c:v>
                </c:pt>
                <c:pt idx="3399">
                  <c:v>-1.8430999999999999E-2</c:v>
                </c:pt>
                <c:pt idx="3400">
                  <c:v>-1.8367000000000001E-2</c:v>
                </c:pt>
                <c:pt idx="3401">
                  <c:v>-1.8303E-2</c:v>
                </c:pt>
                <c:pt idx="3402">
                  <c:v>-1.8249999999999999E-2</c:v>
                </c:pt>
                <c:pt idx="3403">
                  <c:v>-1.8186000000000001E-2</c:v>
                </c:pt>
                <c:pt idx="3404">
                  <c:v>-1.8154E-2</c:v>
                </c:pt>
                <c:pt idx="3405">
                  <c:v>-1.8079000000000001E-2</c:v>
                </c:pt>
                <c:pt idx="3406">
                  <c:v>-1.8015E-2</c:v>
                </c:pt>
                <c:pt idx="3407">
                  <c:v>-1.7972999999999999E-2</c:v>
                </c:pt>
                <c:pt idx="3408">
                  <c:v>-1.7909000000000001E-2</c:v>
                </c:pt>
                <c:pt idx="3409">
                  <c:v>-1.7866E-2</c:v>
                </c:pt>
                <c:pt idx="3410">
                  <c:v>-1.7791000000000001E-2</c:v>
                </c:pt>
                <c:pt idx="3411">
                  <c:v>-1.7749000000000001E-2</c:v>
                </c:pt>
                <c:pt idx="3412">
                  <c:v>-1.7694999999999999E-2</c:v>
                </c:pt>
                <c:pt idx="3413">
                  <c:v>-1.7642000000000001E-2</c:v>
                </c:pt>
                <c:pt idx="3414">
                  <c:v>-1.7589E-2</c:v>
                </c:pt>
                <c:pt idx="3415">
                  <c:v>-1.7524999999999999E-2</c:v>
                </c:pt>
                <c:pt idx="3416">
                  <c:v>-1.7493000000000002E-2</c:v>
                </c:pt>
                <c:pt idx="3417">
                  <c:v>-1.7406999999999999E-2</c:v>
                </c:pt>
                <c:pt idx="3418">
                  <c:v>-1.7364999999999998E-2</c:v>
                </c:pt>
                <c:pt idx="3419">
                  <c:v>-1.7301E-2</c:v>
                </c:pt>
                <c:pt idx="3420">
                  <c:v>-1.7246999999999998E-2</c:v>
                </c:pt>
                <c:pt idx="3421">
                  <c:v>-1.7194000000000001E-2</c:v>
                </c:pt>
                <c:pt idx="3422">
                  <c:v>-1.7129999999999999E-2</c:v>
                </c:pt>
                <c:pt idx="3423">
                  <c:v>-1.7076000000000001E-2</c:v>
                </c:pt>
                <c:pt idx="3424">
                  <c:v>-1.7034000000000001E-2</c:v>
                </c:pt>
                <c:pt idx="3425">
                  <c:v>-1.7002E-2</c:v>
                </c:pt>
                <c:pt idx="3426">
                  <c:v>-1.6948000000000001E-2</c:v>
                </c:pt>
                <c:pt idx="3427">
                  <c:v>-1.6895E-2</c:v>
                </c:pt>
                <c:pt idx="3428">
                  <c:v>-1.6851999999999999E-2</c:v>
                </c:pt>
                <c:pt idx="3429">
                  <c:v>-1.6799000000000001E-2</c:v>
                </c:pt>
                <c:pt idx="3430">
                  <c:v>-1.6756E-2</c:v>
                </c:pt>
                <c:pt idx="3431">
                  <c:v>-1.6702999999999999E-2</c:v>
                </c:pt>
                <c:pt idx="3432">
                  <c:v>-1.6650000000000002E-2</c:v>
                </c:pt>
                <c:pt idx="3433">
                  <c:v>-1.6596E-2</c:v>
                </c:pt>
                <c:pt idx="3434">
                  <c:v>-1.6542999999999999E-2</c:v>
                </c:pt>
                <c:pt idx="3435">
                  <c:v>-1.6490000000000001E-2</c:v>
                </c:pt>
                <c:pt idx="3436">
                  <c:v>-1.6447E-2</c:v>
                </c:pt>
                <c:pt idx="3437">
                  <c:v>-1.6383000000000002E-2</c:v>
                </c:pt>
                <c:pt idx="3438">
                  <c:v>-1.634E-2</c:v>
                </c:pt>
                <c:pt idx="3439">
                  <c:v>-1.6298E-2</c:v>
                </c:pt>
                <c:pt idx="3440">
                  <c:v>-1.6244000000000001E-2</c:v>
                </c:pt>
                <c:pt idx="3441">
                  <c:v>-1.6212000000000001E-2</c:v>
                </c:pt>
                <c:pt idx="3442">
                  <c:v>-1.6147999999999999E-2</c:v>
                </c:pt>
                <c:pt idx="3443">
                  <c:v>-1.6126999999999999E-2</c:v>
                </c:pt>
                <c:pt idx="3444">
                  <c:v>-1.6074000000000001E-2</c:v>
                </c:pt>
                <c:pt idx="3445">
                  <c:v>-1.6042000000000001E-2</c:v>
                </c:pt>
                <c:pt idx="3446">
                  <c:v>-1.5977999999999999E-2</c:v>
                </c:pt>
                <c:pt idx="3447">
                  <c:v>-1.5935000000000001E-2</c:v>
                </c:pt>
                <c:pt idx="3448">
                  <c:v>-1.5903E-2</c:v>
                </c:pt>
                <c:pt idx="3449">
                  <c:v>-1.5827999999999998E-2</c:v>
                </c:pt>
                <c:pt idx="3450">
                  <c:v>-1.5796000000000001E-2</c:v>
                </c:pt>
                <c:pt idx="3451">
                  <c:v>-1.5743E-2</c:v>
                </c:pt>
                <c:pt idx="3452">
                  <c:v>-1.5689999999999999E-2</c:v>
                </c:pt>
                <c:pt idx="3453">
                  <c:v>-1.5636000000000001E-2</c:v>
                </c:pt>
                <c:pt idx="3454">
                  <c:v>-1.5583E-2</c:v>
                </c:pt>
                <c:pt idx="3455">
                  <c:v>-1.553E-2</c:v>
                </c:pt>
                <c:pt idx="3456">
                  <c:v>-1.5498E-2</c:v>
                </c:pt>
                <c:pt idx="3457">
                  <c:v>-1.5434E-2</c:v>
                </c:pt>
                <c:pt idx="3458">
                  <c:v>-1.538E-2</c:v>
                </c:pt>
                <c:pt idx="3459">
                  <c:v>-1.5348000000000001E-2</c:v>
                </c:pt>
                <c:pt idx="3460">
                  <c:v>-1.5316E-2</c:v>
                </c:pt>
                <c:pt idx="3461">
                  <c:v>-1.5242E-2</c:v>
                </c:pt>
                <c:pt idx="3462">
                  <c:v>-1.5188E-2</c:v>
                </c:pt>
                <c:pt idx="3463">
                  <c:v>-1.5145E-2</c:v>
                </c:pt>
                <c:pt idx="3464">
                  <c:v>-1.5092E-2</c:v>
                </c:pt>
                <c:pt idx="3465">
                  <c:v>-1.506E-2</c:v>
                </c:pt>
                <c:pt idx="3466">
                  <c:v>-1.4996000000000001E-2</c:v>
                </c:pt>
                <c:pt idx="3467">
                  <c:v>-1.4943E-2</c:v>
                </c:pt>
                <c:pt idx="3468">
                  <c:v>-1.4879E-2</c:v>
                </c:pt>
                <c:pt idx="3469">
                  <c:v>-1.4825E-2</c:v>
                </c:pt>
                <c:pt idx="3470">
                  <c:v>-1.4772E-2</c:v>
                </c:pt>
                <c:pt idx="3471">
                  <c:v>-1.4729000000000001E-2</c:v>
                </c:pt>
                <c:pt idx="3472">
                  <c:v>-1.4676E-2</c:v>
                </c:pt>
                <c:pt idx="3473">
                  <c:v>-1.4633E-2</c:v>
                </c:pt>
                <c:pt idx="3474">
                  <c:v>-1.4591E-2</c:v>
                </c:pt>
                <c:pt idx="3475">
                  <c:v>-1.4537E-2</c:v>
                </c:pt>
                <c:pt idx="3476">
                  <c:v>-1.4505000000000001E-2</c:v>
                </c:pt>
                <c:pt idx="3477">
                  <c:v>-1.4463E-2</c:v>
                </c:pt>
                <c:pt idx="3478">
                  <c:v>-1.4409E-2</c:v>
                </c:pt>
                <c:pt idx="3479">
                  <c:v>-1.4367E-2</c:v>
                </c:pt>
                <c:pt idx="3480">
                  <c:v>-1.4324E-2</c:v>
                </c:pt>
                <c:pt idx="3481">
                  <c:v>-1.426E-2</c:v>
                </c:pt>
                <c:pt idx="3482">
                  <c:v>-1.4206999999999999E-2</c:v>
                </c:pt>
                <c:pt idx="3483">
                  <c:v>-1.4153000000000001E-2</c:v>
                </c:pt>
                <c:pt idx="3484">
                  <c:v>-1.41E-2</c:v>
                </c:pt>
                <c:pt idx="3485">
                  <c:v>-1.4047E-2</c:v>
                </c:pt>
                <c:pt idx="3486">
                  <c:v>-1.4004000000000001E-2</c:v>
                </c:pt>
                <c:pt idx="3487">
                  <c:v>-1.3983000000000001E-2</c:v>
                </c:pt>
                <c:pt idx="3488">
                  <c:v>-1.3939999999999999E-2</c:v>
                </c:pt>
                <c:pt idx="3489">
                  <c:v>-1.3897E-2</c:v>
                </c:pt>
                <c:pt idx="3490">
                  <c:v>-1.3844E-2</c:v>
                </c:pt>
                <c:pt idx="3491">
                  <c:v>-1.3812E-2</c:v>
                </c:pt>
                <c:pt idx="3492">
                  <c:v>-1.3769E-2</c:v>
                </c:pt>
                <c:pt idx="3493">
                  <c:v>-1.3716000000000001E-2</c:v>
                </c:pt>
                <c:pt idx="3494">
                  <c:v>-1.3695000000000001E-2</c:v>
                </c:pt>
                <c:pt idx="3495">
                  <c:v>-1.3641E-2</c:v>
                </c:pt>
                <c:pt idx="3496">
                  <c:v>-1.3609E-2</c:v>
                </c:pt>
                <c:pt idx="3497">
                  <c:v>-1.3545E-2</c:v>
                </c:pt>
                <c:pt idx="3498">
                  <c:v>-1.3492000000000001E-2</c:v>
                </c:pt>
                <c:pt idx="3499">
                  <c:v>-1.346E-2</c:v>
                </c:pt>
                <c:pt idx="3500">
                  <c:v>-1.3407000000000001E-2</c:v>
                </c:pt>
                <c:pt idx="3501">
                  <c:v>-1.3363999999999999E-2</c:v>
                </c:pt>
                <c:pt idx="3502">
                  <c:v>-1.3299999999999999E-2</c:v>
                </c:pt>
                <c:pt idx="3503">
                  <c:v>-1.3268E-2</c:v>
                </c:pt>
                <c:pt idx="3504">
                  <c:v>-1.3247E-2</c:v>
                </c:pt>
                <c:pt idx="3505">
                  <c:v>-1.3193E-2</c:v>
                </c:pt>
                <c:pt idx="3506">
                  <c:v>-1.3140000000000001E-2</c:v>
                </c:pt>
                <c:pt idx="3507">
                  <c:v>-1.3087E-2</c:v>
                </c:pt>
                <c:pt idx="3508">
                  <c:v>-1.3055000000000001E-2</c:v>
                </c:pt>
                <c:pt idx="3509">
                  <c:v>-1.3001E-2</c:v>
                </c:pt>
                <c:pt idx="3510">
                  <c:v>-1.2969E-2</c:v>
                </c:pt>
                <c:pt idx="3511">
                  <c:v>-1.2916E-2</c:v>
                </c:pt>
                <c:pt idx="3512">
                  <c:v>-1.2852000000000001E-2</c:v>
                </c:pt>
                <c:pt idx="3513">
                  <c:v>-1.2808999999999999E-2</c:v>
                </c:pt>
                <c:pt idx="3514">
                  <c:v>-1.2756E-2</c:v>
                </c:pt>
                <c:pt idx="3515">
                  <c:v>-1.2702E-2</c:v>
                </c:pt>
                <c:pt idx="3516">
                  <c:v>-1.2638E-2</c:v>
                </c:pt>
                <c:pt idx="3517">
                  <c:v>-1.2585000000000001E-2</c:v>
                </c:pt>
                <c:pt idx="3518">
                  <c:v>-1.2541999999999999E-2</c:v>
                </c:pt>
                <c:pt idx="3519">
                  <c:v>-1.2478E-2</c:v>
                </c:pt>
                <c:pt idx="3520">
                  <c:v>-1.2414E-2</c:v>
                </c:pt>
                <c:pt idx="3521">
                  <c:v>-1.2382000000000001E-2</c:v>
                </c:pt>
                <c:pt idx="3522">
                  <c:v>-1.2318000000000001E-2</c:v>
                </c:pt>
                <c:pt idx="3523">
                  <c:v>-1.2276E-2</c:v>
                </c:pt>
                <c:pt idx="3524">
                  <c:v>-1.2222E-2</c:v>
                </c:pt>
                <c:pt idx="3525">
                  <c:v>-1.218E-2</c:v>
                </c:pt>
                <c:pt idx="3526">
                  <c:v>-1.2137E-2</c:v>
                </c:pt>
                <c:pt idx="3527">
                  <c:v>-1.2062E-2</c:v>
                </c:pt>
                <c:pt idx="3528">
                  <c:v>-1.2019999999999999E-2</c:v>
                </c:pt>
                <c:pt idx="3529">
                  <c:v>-1.1965999999999999E-2</c:v>
                </c:pt>
                <c:pt idx="3530">
                  <c:v>-1.1901999999999999E-2</c:v>
                </c:pt>
                <c:pt idx="3531">
                  <c:v>-1.1849E-2</c:v>
                </c:pt>
                <c:pt idx="3532">
                  <c:v>-1.1774E-2</c:v>
                </c:pt>
                <c:pt idx="3533">
                  <c:v>-1.1721000000000001E-2</c:v>
                </c:pt>
                <c:pt idx="3534">
                  <c:v>-1.1668E-2</c:v>
                </c:pt>
                <c:pt idx="3535">
                  <c:v>-1.1625E-2</c:v>
                </c:pt>
                <c:pt idx="3536">
                  <c:v>-1.1572000000000001E-2</c:v>
                </c:pt>
                <c:pt idx="3537">
                  <c:v>-1.1518E-2</c:v>
                </c:pt>
                <c:pt idx="3538">
                  <c:v>-1.1454000000000001E-2</c:v>
                </c:pt>
                <c:pt idx="3539">
                  <c:v>-1.1401E-2</c:v>
                </c:pt>
                <c:pt idx="3540">
                  <c:v>-1.1369000000000001E-2</c:v>
                </c:pt>
                <c:pt idx="3541">
                  <c:v>-1.1305000000000001E-2</c:v>
                </c:pt>
                <c:pt idx="3542">
                  <c:v>-1.1252E-2</c:v>
                </c:pt>
                <c:pt idx="3543">
                  <c:v>-1.1198E-2</c:v>
                </c:pt>
                <c:pt idx="3544">
                  <c:v>-1.1166000000000001E-2</c:v>
                </c:pt>
                <c:pt idx="3545">
                  <c:v>-1.1091999999999999E-2</c:v>
                </c:pt>
                <c:pt idx="3546">
                  <c:v>-1.1037999999999999E-2</c:v>
                </c:pt>
                <c:pt idx="3547">
                  <c:v>-1.0985E-2</c:v>
                </c:pt>
                <c:pt idx="3548">
                  <c:v>-1.0921E-2</c:v>
                </c:pt>
                <c:pt idx="3549">
                  <c:v>-1.0878000000000001E-2</c:v>
                </c:pt>
                <c:pt idx="3550">
                  <c:v>-1.0814000000000001E-2</c:v>
                </c:pt>
                <c:pt idx="3551">
                  <c:v>-1.0803E-2</c:v>
                </c:pt>
                <c:pt idx="3552">
                  <c:v>-1.0729000000000001E-2</c:v>
                </c:pt>
                <c:pt idx="3553">
                  <c:v>-1.0675E-2</c:v>
                </c:pt>
                <c:pt idx="3554">
                  <c:v>-1.0643E-2</c:v>
                </c:pt>
                <c:pt idx="3555">
                  <c:v>-1.059E-2</c:v>
                </c:pt>
                <c:pt idx="3556">
                  <c:v>-1.0526000000000001E-2</c:v>
                </c:pt>
                <c:pt idx="3557">
                  <c:v>-1.0473E-2</c:v>
                </c:pt>
                <c:pt idx="3558">
                  <c:v>-1.0451E-2</c:v>
                </c:pt>
                <c:pt idx="3559">
                  <c:v>-1.0377000000000001E-2</c:v>
                </c:pt>
                <c:pt idx="3560">
                  <c:v>-1.0323000000000001E-2</c:v>
                </c:pt>
                <c:pt idx="3561">
                  <c:v>-1.027E-2</c:v>
                </c:pt>
                <c:pt idx="3562">
                  <c:v>-1.0217E-2</c:v>
                </c:pt>
                <c:pt idx="3563">
                  <c:v>-1.0130999999999999E-2</c:v>
                </c:pt>
                <c:pt idx="3564">
                  <c:v>-1.0089000000000001E-2</c:v>
                </c:pt>
                <c:pt idx="3565">
                  <c:v>-1.0045999999999999E-2</c:v>
                </c:pt>
                <c:pt idx="3566">
                  <c:v>-9.9710000000000007E-3</c:v>
                </c:pt>
                <c:pt idx="3567">
                  <c:v>-9.9179999999999997E-3</c:v>
                </c:pt>
                <c:pt idx="3568">
                  <c:v>-9.8750000000000001E-3</c:v>
                </c:pt>
                <c:pt idx="3569">
                  <c:v>-9.8110000000000003E-3</c:v>
                </c:pt>
                <c:pt idx="3570">
                  <c:v>-9.7689999999999999E-3</c:v>
                </c:pt>
                <c:pt idx="3571">
                  <c:v>-9.6939999999999995E-3</c:v>
                </c:pt>
                <c:pt idx="3572">
                  <c:v>-9.6620000000000004E-3</c:v>
                </c:pt>
                <c:pt idx="3573">
                  <c:v>-9.587E-3</c:v>
                </c:pt>
                <c:pt idx="3574">
                  <c:v>-9.5449999999999997E-3</c:v>
                </c:pt>
                <c:pt idx="3575">
                  <c:v>-9.4699999999999993E-3</c:v>
                </c:pt>
                <c:pt idx="3576">
                  <c:v>-9.4059999999999994E-3</c:v>
                </c:pt>
                <c:pt idx="3577">
                  <c:v>-9.3530000000000002E-3</c:v>
                </c:pt>
                <c:pt idx="3578">
                  <c:v>-9.2890000000000004E-3</c:v>
                </c:pt>
                <c:pt idx="3579">
                  <c:v>-9.2350000000000002E-3</c:v>
                </c:pt>
                <c:pt idx="3580">
                  <c:v>-9.1610000000000007E-3</c:v>
                </c:pt>
                <c:pt idx="3581">
                  <c:v>-9.1179999999999994E-3</c:v>
                </c:pt>
                <c:pt idx="3582">
                  <c:v>-9.0430000000000007E-3</c:v>
                </c:pt>
                <c:pt idx="3583">
                  <c:v>-8.9899999999999997E-3</c:v>
                </c:pt>
                <c:pt idx="3584">
                  <c:v>-8.9580000000000007E-3</c:v>
                </c:pt>
                <c:pt idx="3585">
                  <c:v>-8.8830000000000003E-3</c:v>
                </c:pt>
                <c:pt idx="3586">
                  <c:v>-8.8299999999999993E-3</c:v>
                </c:pt>
                <c:pt idx="3587">
                  <c:v>-8.7760000000000008E-3</c:v>
                </c:pt>
                <c:pt idx="3588">
                  <c:v>-8.7340000000000004E-3</c:v>
                </c:pt>
                <c:pt idx="3589">
                  <c:v>-8.6479999999999994E-3</c:v>
                </c:pt>
                <c:pt idx="3590">
                  <c:v>-8.6160000000000004E-3</c:v>
                </c:pt>
                <c:pt idx="3591">
                  <c:v>-8.5629999999999994E-3</c:v>
                </c:pt>
                <c:pt idx="3592">
                  <c:v>-8.5199999999999998E-3</c:v>
                </c:pt>
                <c:pt idx="3593">
                  <c:v>-8.456E-3</c:v>
                </c:pt>
                <c:pt idx="3594">
                  <c:v>-8.4030000000000007E-3</c:v>
                </c:pt>
                <c:pt idx="3595">
                  <c:v>-8.3280000000000003E-3</c:v>
                </c:pt>
                <c:pt idx="3596">
                  <c:v>-8.2749999999999994E-3</c:v>
                </c:pt>
                <c:pt idx="3597">
                  <c:v>-8.2220000000000001E-3</c:v>
                </c:pt>
                <c:pt idx="3598">
                  <c:v>-8.1790000000000005E-3</c:v>
                </c:pt>
                <c:pt idx="3599">
                  <c:v>-8.1259999999999995E-3</c:v>
                </c:pt>
                <c:pt idx="3600">
                  <c:v>-8.0940000000000005E-3</c:v>
                </c:pt>
                <c:pt idx="3601">
                  <c:v>-8.0510000000000009E-3</c:v>
                </c:pt>
                <c:pt idx="3602">
                  <c:v>-7.9979999999999999E-3</c:v>
                </c:pt>
                <c:pt idx="3603">
                  <c:v>-7.9660000000000009E-3</c:v>
                </c:pt>
                <c:pt idx="3604">
                  <c:v>-7.9120000000000006E-3</c:v>
                </c:pt>
                <c:pt idx="3605">
                  <c:v>-7.8589999999999997E-3</c:v>
                </c:pt>
                <c:pt idx="3606">
                  <c:v>-7.8270000000000006E-3</c:v>
                </c:pt>
                <c:pt idx="3607">
                  <c:v>-7.7840000000000001E-3</c:v>
                </c:pt>
                <c:pt idx="3608">
                  <c:v>-7.7200000000000003E-3</c:v>
                </c:pt>
                <c:pt idx="3609">
                  <c:v>-7.6880000000000004E-3</c:v>
                </c:pt>
                <c:pt idx="3610">
                  <c:v>-7.6239999999999997E-3</c:v>
                </c:pt>
                <c:pt idx="3611">
                  <c:v>-7.5820000000000002E-3</c:v>
                </c:pt>
                <c:pt idx="3612">
                  <c:v>-7.528E-3</c:v>
                </c:pt>
                <c:pt idx="3613">
                  <c:v>-7.4859999999999996E-3</c:v>
                </c:pt>
                <c:pt idx="3614">
                  <c:v>-7.443E-3</c:v>
                </c:pt>
                <c:pt idx="3615">
                  <c:v>-7.4110000000000001E-3</c:v>
                </c:pt>
                <c:pt idx="3616">
                  <c:v>-7.358E-3</c:v>
                </c:pt>
                <c:pt idx="3617">
                  <c:v>-7.326E-3</c:v>
                </c:pt>
                <c:pt idx="3618">
                  <c:v>-7.2719999999999998E-3</c:v>
                </c:pt>
                <c:pt idx="3619">
                  <c:v>-7.2399999999999999E-3</c:v>
                </c:pt>
                <c:pt idx="3620">
                  <c:v>-7.1980000000000004E-3</c:v>
                </c:pt>
                <c:pt idx="3621">
                  <c:v>-7.1659999999999996E-3</c:v>
                </c:pt>
                <c:pt idx="3622">
                  <c:v>-7.1339999999999997E-3</c:v>
                </c:pt>
                <c:pt idx="3623">
                  <c:v>-7.0800000000000004E-3</c:v>
                </c:pt>
                <c:pt idx="3624">
                  <c:v>-7.0270000000000003E-3</c:v>
                </c:pt>
                <c:pt idx="3625">
                  <c:v>-6.9839999999999998E-3</c:v>
                </c:pt>
                <c:pt idx="3626">
                  <c:v>-6.9309999999999997E-3</c:v>
                </c:pt>
                <c:pt idx="3627">
                  <c:v>-6.888E-3</c:v>
                </c:pt>
                <c:pt idx="3628">
                  <c:v>-6.8459999999999997E-3</c:v>
                </c:pt>
                <c:pt idx="3629">
                  <c:v>-6.803E-3</c:v>
                </c:pt>
                <c:pt idx="3630">
                  <c:v>-6.7710000000000001E-3</c:v>
                </c:pt>
                <c:pt idx="3631">
                  <c:v>-6.7279999999999996E-3</c:v>
                </c:pt>
                <c:pt idx="3632">
                  <c:v>-6.6639999999999998E-3</c:v>
                </c:pt>
                <c:pt idx="3633">
                  <c:v>-6.6319999999999999E-3</c:v>
                </c:pt>
                <c:pt idx="3634">
                  <c:v>-6.6E-3</c:v>
                </c:pt>
                <c:pt idx="3635">
                  <c:v>-6.5680000000000001E-3</c:v>
                </c:pt>
                <c:pt idx="3636">
                  <c:v>-6.515E-3</c:v>
                </c:pt>
                <c:pt idx="3637">
                  <c:v>-6.4929999999999996E-3</c:v>
                </c:pt>
                <c:pt idx="3638">
                  <c:v>-6.4400000000000004E-3</c:v>
                </c:pt>
                <c:pt idx="3639">
                  <c:v>-6.4079999999999996E-3</c:v>
                </c:pt>
                <c:pt idx="3640">
                  <c:v>-6.365E-3</c:v>
                </c:pt>
                <c:pt idx="3641">
                  <c:v>-6.3229999999999996E-3</c:v>
                </c:pt>
                <c:pt idx="3642">
                  <c:v>-6.2690000000000003E-3</c:v>
                </c:pt>
                <c:pt idx="3643">
                  <c:v>-6.2370000000000004E-3</c:v>
                </c:pt>
                <c:pt idx="3644">
                  <c:v>-6.2049999999999996E-3</c:v>
                </c:pt>
                <c:pt idx="3645">
                  <c:v>-6.1520000000000004E-3</c:v>
                </c:pt>
                <c:pt idx="3646">
                  <c:v>-6.1310000000000002E-3</c:v>
                </c:pt>
                <c:pt idx="3647">
                  <c:v>-6.0879999999999997E-3</c:v>
                </c:pt>
                <c:pt idx="3648">
                  <c:v>-6.0559999999999998E-3</c:v>
                </c:pt>
                <c:pt idx="3649">
                  <c:v>-6.0350000000000004E-3</c:v>
                </c:pt>
                <c:pt idx="3650">
                  <c:v>-6.0029999999999997E-3</c:v>
                </c:pt>
                <c:pt idx="3651">
                  <c:v>-5.9709999999999997E-3</c:v>
                </c:pt>
                <c:pt idx="3652">
                  <c:v>-5.9490000000000003E-3</c:v>
                </c:pt>
                <c:pt idx="3653">
                  <c:v>-5.8960000000000002E-3</c:v>
                </c:pt>
                <c:pt idx="3654">
                  <c:v>-5.875E-3</c:v>
                </c:pt>
                <c:pt idx="3655">
                  <c:v>-5.8430000000000001E-3</c:v>
                </c:pt>
                <c:pt idx="3656">
                  <c:v>-5.8110000000000002E-3</c:v>
                </c:pt>
                <c:pt idx="3657">
                  <c:v>-5.7889999999999999E-3</c:v>
                </c:pt>
                <c:pt idx="3658">
                  <c:v>-5.757E-3</c:v>
                </c:pt>
                <c:pt idx="3659">
                  <c:v>-5.7039999999999999E-3</c:v>
                </c:pt>
                <c:pt idx="3660">
                  <c:v>-5.6829999999999997E-3</c:v>
                </c:pt>
                <c:pt idx="3661">
                  <c:v>-5.6610000000000002E-3</c:v>
                </c:pt>
                <c:pt idx="3662">
                  <c:v>-5.64E-3</c:v>
                </c:pt>
                <c:pt idx="3663">
                  <c:v>-5.6080000000000001E-3</c:v>
                </c:pt>
                <c:pt idx="3664">
                  <c:v>-5.6080000000000001E-3</c:v>
                </c:pt>
                <c:pt idx="3665">
                  <c:v>-5.5760000000000002E-3</c:v>
                </c:pt>
                <c:pt idx="3666">
                  <c:v>-5.5440000000000003E-3</c:v>
                </c:pt>
                <c:pt idx="3667">
                  <c:v>-5.5120000000000004E-3</c:v>
                </c:pt>
                <c:pt idx="3668">
                  <c:v>-5.5009999999999998E-3</c:v>
                </c:pt>
                <c:pt idx="3669">
                  <c:v>-5.4689999999999999E-3</c:v>
                </c:pt>
                <c:pt idx="3670">
                  <c:v>-5.4689999999999999E-3</c:v>
                </c:pt>
                <c:pt idx="3671">
                  <c:v>-5.437E-3</c:v>
                </c:pt>
                <c:pt idx="3672">
                  <c:v>-5.3949999999999996E-3</c:v>
                </c:pt>
                <c:pt idx="3673">
                  <c:v>-5.3730000000000002E-3</c:v>
                </c:pt>
                <c:pt idx="3674">
                  <c:v>-5.3410000000000003E-3</c:v>
                </c:pt>
                <c:pt idx="3675">
                  <c:v>-5.3309999999999998E-3</c:v>
                </c:pt>
                <c:pt idx="3676">
                  <c:v>-5.2880000000000002E-3</c:v>
                </c:pt>
                <c:pt idx="3677">
                  <c:v>-5.2769999999999996E-3</c:v>
                </c:pt>
                <c:pt idx="3678">
                  <c:v>-5.2449999999999997E-3</c:v>
                </c:pt>
                <c:pt idx="3679">
                  <c:v>-5.2350000000000001E-3</c:v>
                </c:pt>
                <c:pt idx="3680">
                  <c:v>-5.2240000000000003E-3</c:v>
                </c:pt>
                <c:pt idx="3681">
                  <c:v>-5.1809999999999998E-3</c:v>
                </c:pt>
                <c:pt idx="3682">
                  <c:v>-5.1489999999999999E-3</c:v>
                </c:pt>
                <c:pt idx="3683">
                  <c:v>-5.1279999999999997E-3</c:v>
                </c:pt>
                <c:pt idx="3684">
                  <c:v>-5.1070000000000004E-3</c:v>
                </c:pt>
                <c:pt idx="3685">
                  <c:v>-5.0749999999999997E-3</c:v>
                </c:pt>
                <c:pt idx="3686">
                  <c:v>-5.0639999999999999E-3</c:v>
                </c:pt>
                <c:pt idx="3687">
                  <c:v>-5.0210000000000003E-3</c:v>
                </c:pt>
                <c:pt idx="3688">
                  <c:v>-5.0210000000000003E-3</c:v>
                </c:pt>
                <c:pt idx="3689">
                  <c:v>-4.9680000000000002E-3</c:v>
                </c:pt>
                <c:pt idx="3690">
                  <c:v>-4.947E-3</c:v>
                </c:pt>
                <c:pt idx="3691">
                  <c:v>-4.9249999999999997E-3</c:v>
                </c:pt>
                <c:pt idx="3692">
                  <c:v>-4.8719999999999996E-3</c:v>
                </c:pt>
                <c:pt idx="3693">
                  <c:v>-4.8510000000000003E-3</c:v>
                </c:pt>
                <c:pt idx="3694">
                  <c:v>-4.8190000000000004E-3</c:v>
                </c:pt>
                <c:pt idx="3695">
                  <c:v>-4.797E-3</c:v>
                </c:pt>
                <c:pt idx="3696">
                  <c:v>-4.797E-3</c:v>
                </c:pt>
                <c:pt idx="3697">
                  <c:v>-4.7650000000000001E-3</c:v>
                </c:pt>
                <c:pt idx="3698">
                  <c:v>-4.7330000000000002E-3</c:v>
                </c:pt>
                <c:pt idx="3699">
                  <c:v>-4.712E-3</c:v>
                </c:pt>
                <c:pt idx="3700">
                  <c:v>-4.6800000000000001E-3</c:v>
                </c:pt>
                <c:pt idx="3701">
                  <c:v>-4.6690000000000004E-3</c:v>
                </c:pt>
                <c:pt idx="3702">
                  <c:v>-4.6369999999999996E-3</c:v>
                </c:pt>
                <c:pt idx="3703">
                  <c:v>-4.6160000000000003E-3</c:v>
                </c:pt>
                <c:pt idx="3704">
                  <c:v>-4.5950000000000001E-3</c:v>
                </c:pt>
                <c:pt idx="3705">
                  <c:v>-4.5729999999999998E-3</c:v>
                </c:pt>
                <c:pt idx="3706">
                  <c:v>-4.5300000000000002E-3</c:v>
                </c:pt>
                <c:pt idx="3707">
                  <c:v>-4.4980000000000003E-3</c:v>
                </c:pt>
                <c:pt idx="3708">
                  <c:v>-4.509E-3</c:v>
                </c:pt>
                <c:pt idx="3709">
                  <c:v>-4.4559999999999999E-3</c:v>
                </c:pt>
                <c:pt idx="3710">
                  <c:v>-4.4450000000000002E-3</c:v>
                </c:pt>
                <c:pt idx="3711">
                  <c:v>-4.4339999999999996E-3</c:v>
                </c:pt>
                <c:pt idx="3712">
                  <c:v>-4.4130000000000003E-3</c:v>
                </c:pt>
                <c:pt idx="3713">
                  <c:v>-4.3810000000000003E-3</c:v>
                </c:pt>
                <c:pt idx="3714">
                  <c:v>-4.3699999999999998E-3</c:v>
                </c:pt>
                <c:pt idx="3715">
                  <c:v>-4.3600000000000002E-3</c:v>
                </c:pt>
                <c:pt idx="3716">
                  <c:v>-4.3280000000000002E-3</c:v>
                </c:pt>
                <c:pt idx="3717">
                  <c:v>-4.3059999999999999E-3</c:v>
                </c:pt>
                <c:pt idx="3718">
                  <c:v>-4.274E-3</c:v>
                </c:pt>
                <c:pt idx="3719">
                  <c:v>-4.2640000000000004E-3</c:v>
                </c:pt>
                <c:pt idx="3720">
                  <c:v>-4.2319999999999997E-3</c:v>
                </c:pt>
                <c:pt idx="3721">
                  <c:v>-4.2319999999999997E-3</c:v>
                </c:pt>
                <c:pt idx="3722">
                  <c:v>-4.1999999999999997E-3</c:v>
                </c:pt>
                <c:pt idx="3723">
                  <c:v>-4.1999999999999997E-3</c:v>
                </c:pt>
                <c:pt idx="3724">
                  <c:v>-4.1570000000000001E-3</c:v>
                </c:pt>
                <c:pt idx="3725">
                  <c:v>-4.1570000000000001E-3</c:v>
                </c:pt>
                <c:pt idx="3726">
                  <c:v>-4.1250000000000002E-3</c:v>
                </c:pt>
                <c:pt idx="3727">
                  <c:v>-4.1250000000000002E-3</c:v>
                </c:pt>
                <c:pt idx="3728">
                  <c:v>-4.0930000000000003E-3</c:v>
                </c:pt>
                <c:pt idx="3729">
                  <c:v>-4.0819999999999997E-3</c:v>
                </c:pt>
                <c:pt idx="3730">
                  <c:v>-4.0400000000000002E-3</c:v>
                </c:pt>
                <c:pt idx="3731">
                  <c:v>-4.0289999999999996E-3</c:v>
                </c:pt>
                <c:pt idx="3732">
                  <c:v>-4.0080000000000003E-3</c:v>
                </c:pt>
                <c:pt idx="3733">
                  <c:v>-3.9969999999999997E-3</c:v>
                </c:pt>
                <c:pt idx="3734">
                  <c:v>-3.986E-3</c:v>
                </c:pt>
                <c:pt idx="3735">
                  <c:v>-3.954E-3</c:v>
                </c:pt>
                <c:pt idx="3736">
                  <c:v>-3.9119999999999997E-3</c:v>
                </c:pt>
                <c:pt idx="3737">
                  <c:v>-3.901E-3</c:v>
                </c:pt>
                <c:pt idx="3738">
                  <c:v>-3.8899999999999998E-3</c:v>
                </c:pt>
                <c:pt idx="3739">
                  <c:v>-3.869E-3</c:v>
                </c:pt>
                <c:pt idx="3740">
                  <c:v>-3.826E-3</c:v>
                </c:pt>
                <c:pt idx="3741">
                  <c:v>-3.7940000000000001E-3</c:v>
                </c:pt>
                <c:pt idx="3742">
                  <c:v>-3.784E-3</c:v>
                </c:pt>
                <c:pt idx="3743">
                  <c:v>-3.7620000000000002E-3</c:v>
                </c:pt>
                <c:pt idx="3744">
                  <c:v>-3.741E-3</c:v>
                </c:pt>
                <c:pt idx="3745">
                  <c:v>-3.7090000000000001E-3</c:v>
                </c:pt>
                <c:pt idx="3746">
                  <c:v>-3.6770000000000001E-3</c:v>
                </c:pt>
                <c:pt idx="3747">
                  <c:v>-3.666E-3</c:v>
                </c:pt>
                <c:pt idx="3748">
                  <c:v>-3.6240000000000001E-3</c:v>
                </c:pt>
                <c:pt idx="3749">
                  <c:v>-3.6020000000000002E-3</c:v>
                </c:pt>
                <c:pt idx="3750">
                  <c:v>-3.581E-3</c:v>
                </c:pt>
                <c:pt idx="3751">
                  <c:v>-3.5699999999999998E-3</c:v>
                </c:pt>
                <c:pt idx="3752">
                  <c:v>-3.5379999999999999E-3</c:v>
                </c:pt>
                <c:pt idx="3753">
                  <c:v>-3.5170000000000002E-3</c:v>
                </c:pt>
                <c:pt idx="3754">
                  <c:v>-3.4849999999999998E-3</c:v>
                </c:pt>
                <c:pt idx="3755">
                  <c:v>-3.4529999999999999E-3</c:v>
                </c:pt>
                <c:pt idx="3756">
                  <c:v>-3.4320000000000002E-3</c:v>
                </c:pt>
                <c:pt idx="3757">
                  <c:v>-3.3999999999999998E-3</c:v>
                </c:pt>
                <c:pt idx="3758">
                  <c:v>-3.3779999999999999E-3</c:v>
                </c:pt>
                <c:pt idx="3759">
                  <c:v>-3.3679999999999999E-3</c:v>
                </c:pt>
                <c:pt idx="3760">
                  <c:v>-3.336E-3</c:v>
                </c:pt>
                <c:pt idx="3761">
                  <c:v>-3.3140000000000001E-3</c:v>
                </c:pt>
                <c:pt idx="3762">
                  <c:v>-3.2820000000000002E-3</c:v>
                </c:pt>
                <c:pt idx="3763">
                  <c:v>-3.261E-3</c:v>
                </c:pt>
                <c:pt idx="3764">
                  <c:v>-3.261E-3</c:v>
                </c:pt>
                <c:pt idx="3765">
                  <c:v>-3.2290000000000001E-3</c:v>
                </c:pt>
                <c:pt idx="3766">
                  <c:v>-3.2179999999999999E-3</c:v>
                </c:pt>
                <c:pt idx="3767">
                  <c:v>-3.186E-3</c:v>
                </c:pt>
                <c:pt idx="3768">
                  <c:v>-3.176E-3</c:v>
                </c:pt>
                <c:pt idx="3769">
                  <c:v>-3.1329999999999999E-3</c:v>
                </c:pt>
                <c:pt idx="3770">
                  <c:v>-3.1329999999999999E-3</c:v>
                </c:pt>
                <c:pt idx="3771">
                  <c:v>-3.0899999999999999E-3</c:v>
                </c:pt>
                <c:pt idx="3772">
                  <c:v>-3.0690000000000001E-3</c:v>
                </c:pt>
                <c:pt idx="3773">
                  <c:v>-3.0690000000000001E-3</c:v>
                </c:pt>
                <c:pt idx="3774">
                  <c:v>-3.0479999999999999E-3</c:v>
                </c:pt>
                <c:pt idx="3775">
                  <c:v>-3.016E-3</c:v>
                </c:pt>
                <c:pt idx="3776">
                  <c:v>-3.0049999999999999E-3</c:v>
                </c:pt>
                <c:pt idx="3777">
                  <c:v>-2.9940000000000001E-3</c:v>
                </c:pt>
                <c:pt idx="3778">
                  <c:v>-2.9729999999999999E-3</c:v>
                </c:pt>
                <c:pt idx="3779">
                  <c:v>-2.941E-3</c:v>
                </c:pt>
                <c:pt idx="3780">
                  <c:v>-2.941E-3</c:v>
                </c:pt>
                <c:pt idx="3781">
                  <c:v>-2.941E-3</c:v>
                </c:pt>
                <c:pt idx="3782">
                  <c:v>-2.9199999999999999E-3</c:v>
                </c:pt>
                <c:pt idx="3783">
                  <c:v>-2.898E-3</c:v>
                </c:pt>
                <c:pt idx="3784">
                  <c:v>-2.8879999999999999E-3</c:v>
                </c:pt>
                <c:pt idx="3785">
                  <c:v>-2.856E-3</c:v>
                </c:pt>
                <c:pt idx="3786">
                  <c:v>-2.8449999999999999E-3</c:v>
                </c:pt>
                <c:pt idx="3787">
                  <c:v>-2.8019999999999998E-3</c:v>
                </c:pt>
                <c:pt idx="3788">
                  <c:v>-2.8019999999999998E-3</c:v>
                </c:pt>
                <c:pt idx="3789">
                  <c:v>-2.7699999999999999E-3</c:v>
                </c:pt>
                <c:pt idx="3790">
                  <c:v>-2.7490000000000001E-3</c:v>
                </c:pt>
                <c:pt idx="3791">
                  <c:v>-2.738E-3</c:v>
                </c:pt>
                <c:pt idx="3792">
                  <c:v>-2.728E-3</c:v>
                </c:pt>
                <c:pt idx="3793">
                  <c:v>-2.728E-3</c:v>
                </c:pt>
                <c:pt idx="3794">
                  <c:v>-2.696E-3</c:v>
                </c:pt>
                <c:pt idx="3795">
                  <c:v>-2.6740000000000002E-3</c:v>
                </c:pt>
                <c:pt idx="3796">
                  <c:v>-2.653E-3</c:v>
                </c:pt>
                <c:pt idx="3797">
                  <c:v>-2.6319999999999998E-3</c:v>
                </c:pt>
                <c:pt idx="3798">
                  <c:v>-2.6099999999999999E-3</c:v>
                </c:pt>
                <c:pt idx="3799">
                  <c:v>-2.6099999999999999E-3</c:v>
                </c:pt>
                <c:pt idx="3800">
                  <c:v>-2.568E-3</c:v>
                </c:pt>
                <c:pt idx="3801">
                  <c:v>-2.5569999999999998E-3</c:v>
                </c:pt>
                <c:pt idx="3802">
                  <c:v>-2.5360000000000001E-3</c:v>
                </c:pt>
                <c:pt idx="3803">
                  <c:v>-2.493E-3</c:v>
                </c:pt>
                <c:pt idx="3804">
                  <c:v>-2.4819999999999998E-3</c:v>
                </c:pt>
                <c:pt idx="3805">
                  <c:v>-2.4610000000000001E-3</c:v>
                </c:pt>
                <c:pt idx="3806">
                  <c:v>-2.4390000000000002E-3</c:v>
                </c:pt>
                <c:pt idx="3807">
                  <c:v>-2.4390000000000002E-3</c:v>
                </c:pt>
                <c:pt idx="3808">
                  <c:v>-2.4069999999999999E-3</c:v>
                </c:pt>
                <c:pt idx="3809">
                  <c:v>-2.4069999999999999E-3</c:v>
                </c:pt>
                <c:pt idx="3810">
                  <c:v>-2.3749999999999999E-3</c:v>
                </c:pt>
                <c:pt idx="3811">
                  <c:v>-2.3749999999999999E-3</c:v>
                </c:pt>
                <c:pt idx="3812">
                  <c:v>-2.333E-3</c:v>
                </c:pt>
                <c:pt idx="3813">
                  <c:v>-2.3219999999999998E-3</c:v>
                </c:pt>
                <c:pt idx="3814">
                  <c:v>-2.2899999999999999E-3</c:v>
                </c:pt>
                <c:pt idx="3815">
                  <c:v>-2.2690000000000002E-3</c:v>
                </c:pt>
                <c:pt idx="3816">
                  <c:v>-2.2469999999999999E-3</c:v>
                </c:pt>
                <c:pt idx="3817">
                  <c:v>-2.2369999999999998E-3</c:v>
                </c:pt>
                <c:pt idx="3818">
                  <c:v>-2.2260000000000001E-3</c:v>
                </c:pt>
                <c:pt idx="3819">
                  <c:v>-2.2049999999999999E-3</c:v>
                </c:pt>
                <c:pt idx="3820">
                  <c:v>-2.173E-3</c:v>
                </c:pt>
                <c:pt idx="3821">
                  <c:v>-2.183E-3</c:v>
                </c:pt>
                <c:pt idx="3822">
                  <c:v>-2.1619999999999999E-3</c:v>
                </c:pt>
                <c:pt idx="3823">
                  <c:v>-2.1510000000000001E-3</c:v>
                </c:pt>
                <c:pt idx="3824">
                  <c:v>-2.1410000000000001E-3</c:v>
                </c:pt>
                <c:pt idx="3825">
                  <c:v>-2.1189999999999998E-3</c:v>
                </c:pt>
                <c:pt idx="3826">
                  <c:v>-2.1090000000000002E-3</c:v>
                </c:pt>
                <c:pt idx="3827">
                  <c:v>-2.098E-3</c:v>
                </c:pt>
                <c:pt idx="3828">
                  <c:v>-2.0769999999999999E-3</c:v>
                </c:pt>
                <c:pt idx="3829">
                  <c:v>-2.0869999999999999E-3</c:v>
                </c:pt>
                <c:pt idx="3830">
                  <c:v>-2.0769999999999999E-3</c:v>
                </c:pt>
                <c:pt idx="3831">
                  <c:v>-2.055E-3</c:v>
                </c:pt>
                <c:pt idx="3832">
                  <c:v>-2.055E-3</c:v>
                </c:pt>
                <c:pt idx="3833">
                  <c:v>-2.055E-3</c:v>
                </c:pt>
                <c:pt idx="3834">
                  <c:v>-2.0339999999999998E-3</c:v>
                </c:pt>
                <c:pt idx="3835">
                  <c:v>-2.0230000000000001E-3</c:v>
                </c:pt>
                <c:pt idx="3836">
                  <c:v>-2.013E-3</c:v>
                </c:pt>
                <c:pt idx="3837">
                  <c:v>-2.013E-3</c:v>
                </c:pt>
                <c:pt idx="3838">
                  <c:v>-1.9910000000000001E-3</c:v>
                </c:pt>
                <c:pt idx="3839">
                  <c:v>-1.9910000000000001E-3</c:v>
                </c:pt>
                <c:pt idx="3840">
                  <c:v>-1.9910000000000001E-3</c:v>
                </c:pt>
                <c:pt idx="3841">
                  <c:v>-1.9810000000000001E-3</c:v>
                </c:pt>
                <c:pt idx="3842">
                  <c:v>-1.97E-3</c:v>
                </c:pt>
                <c:pt idx="3843">
                  <c:v>-1.9810000000000001E-3</c:v>
                </c:pt>
                <c:pt idx="3844">
                  <c:v>-1.9589999999999998E-3</c:v>
                </c:pt>
                <c:pt idx="3845">
                  <c:v>-1.949E-3</c:v>
                </c:pt>
                <c:pt idx="3846">
                  <c:v>-1.9380000000000001E-3</c:v>
                </c:pt>
                <c:pt idx="3847">
                  <c:v>-1.9269999999999999E-3</c:v>
                </c:pt>
                <c:pt idx="3848">
                  <c:v>-1.9059999999999999E-3</c:v>
                </c:pt>
                <c:pt idx="3849">
                  <c:v>-1.9269999999999999E-3</c:v>
                </c:pt>
                <c:pt idx="3850">
                  <c:v>-1.9059999999999999E-3</c:v>
                </c:pt>
                <c:pt idx="3851">
                  <c:v>-1.885E-3</c:v>
                </c:pt>
                <c:pt idx="3852">
                  <c:v>-1.8630000000000001E-3</c:v>
                </c:pt>
                <c:pt idx="3853">
                  <c:v>-1.874E-3</c:v>
                </c:pt>
                <c:pt idx="3854">
                  <c:v>-1.8630000000000001E-3</c:v>
                </c:pt>
                <c:pt idx="3855">
                  <c:v>-1.853E-3</c:v>
                </c:pt>
                <c:pt idx="3856">
                  <c:v>-1.8420000000000001E-3</c:v>
                </c:pt>
                <c:pt idx="3857">
                  <c:v>-1.8420000000000001E-3</c:v>
                </c:pt>
                <c:pt idx="3858">
                  <c:v>-1.8309999999999999E-3</c:v>
                </c:pt>
                <c:pt idx="3859">
                  <c:v>-1.8209999999999999E-3</c:v>
                </c:pt>
                <c:pt idx="3860">
                  <c:v>-1.81E-3</c:v>
                </c:pt>
                <c:pt idx="3861">
                  <c:v>-1.81E-3</c:v>
                </c:pt>
                <c:pt idx="3862">
                  <c:v>-1.799E-3</c:v>
                </c:pt>
                <c:pt idx="3863">
                  <c:v>-1.7780000000000001E-3</c:v>
                </c:pt>
                <c:pt idx="3864">
                  <c:v>-1.7780000000000001E-3</c:v>
                </c:pt>
                <c:pt idx="3865">
                  <c:v>-1.7669999999999999E-3</c:v>
                </c:pt>
                <c:pt idx="3866">
                  <c:v>-1.735E-3</c:v>
                </c:pt>
                <c:pt idx="3867">
                  <c:v>-1.7459999999999999E-3</c:v>
                </c:pt>
                <c:pt idx="3868">
                  <c:v>-1.7459999999999999E-3</c:v>
                </c:pt>
                <c:pt idx="3869">
                  <c:v>-1.725E-3</c:v>
                </c:pt>
                <c:pt idx="3870">
                  <c:v>-1.735E-3</c:v>
                </c:pt>
                <c:pt idx="3871">
                  <c:v>-1.7030000000000001E-3</c:v>
                </c:pt>
                <c:pt idx="3872">
                  <c:v>-1.714E-3</c:v>
                </c:pt>
                <c:pt idx="3873">
                  <c:v>-1.6930000000000001E-3</c:v>
                </c:pt>
                <c:pt idx="3874">
                  <c:v>-1.7030000000000001E-3</c:v>
                </c:pt>
                <c:pt idx="3875">
                  <c:v>-1.6819999999999999E-3</c:v>
                </c:pt>
                <c:pt idx="3876">
                  <c:v>-1.6819999999999999E-3</c:v>
                </c:pt>
                <c:pt idx="3877">
                  <c:v>-1.6930000000000001E-3</c:v>
                </c:pt>
                <c:pt idx="3878">
                  <c:v>-1.6819999999999999E-3</c:v>
                </c:pt>
                <c:pt idx="3879">
                  <c:v>-1.6609999999999999E-3</c:v>
                </c:pt>
                <c:pt idx="3880">
                  <c:v>-1.6819999999999999E-3</c:v>
                </c:pt>
                <c:pt idx="3881">
                  <c:v>-1.671E-3</c:v>
                </c:pt>
                <c:pt idx="3882">
                  <c:v>-1.671E-3</c:v>
                </c:pt>
                <c:pt idx="3883">
                  <c:v>-1.671E-3</c:v>
                </c:pt>
                <c:pt idx="3884">
                  <c:v>-1.65E-3</c:v>
                </c:pt>
                <c:pt idx="3885">
                  <c:v>-1.6930000000000001E-3</c:v>
                </c:pt>
                <c:pt idx="3886">
                  <c:v>-1.671E-3</c:v>
                </c:pt>
                <c:pt idx="3887">
                  <c:v>-1.6819999999999999E-3</c:v>
                </c:pt>
                <c:pt idx="3888">
                  <c:v>-1.671E-3</c:v>
                </c:pt>
                <c:pt idx="3889">
                  <c:v>-1.6819999999999999E-3</c:v>
                </c:pt>
                <c:pt idx="3890">
                  <c:v>-1.6819999999999999E-3</c:v>
                </c:pt>
                <c:pt idx="3891">
                  <c:v>-1.671E-3</c:v>
                </c:pt>
                <c:pt idx="3892">
                  <c:v>-1.6819999999999999E-3</c:v>
                </c:pt>
                <c:pt idx="3893">
                  <c:v>-1.6819999999999999E-3</c:v>
                </c:pt>
                <c:pt idx="3894">
                  <c:v>-1.6819999999999999E-3</c:v>
                </c:pt>
                <c:pt idx="3895">
                  <c:v>-1.6930000000000001E-3</c:v>
                </c:pt>
                <c:pt idx="3896">
                  <c:v>-1.6930000000000001E-3</c:v>
                </c:pt>
                <c:pt idx="3897">
                  <c:v>-1.6930000000000001E-3</c:v>
                </c:pt>
                <c:pt idx="3898">
                  <c:v>-1.7030000000000001E-3</c:v>
                </c:pt>
                <c:pt idx="3899">
                  <c:v>-1.7030000000000001E-3</c:v>
                </c:pt>
                <c:pt idx="3900">
                  <c:v>-1.714E-3</c:v>
                </c:pt>
                <c:pt idx="3901">
                  <c:v>-1.714E-3</c:v>
                </c:pt>
                <c:pt idx="3902">
                  <c:v>-1.714E-3</c:v>
                </c:pt>
                <c:pt idx="3903">
                  <c:v>-1.714E-3</c:v>
                </c:pt>
                <c:pt idx="3904">
                  <c:v>-1.725E-3</c:v>
                </c:pt>
                <c:pt idx="3905">
                  <c:v>-1.725E-3</c:v>
                </c:pt>
                <c:pt idx="3906">
                  <c:v>-1.725E-3</c:v>
                </c:pt>
                <c:pt idx="3907">
                  <c:v>-1.735E-3</c:v>
                </c:pt>
                <c:pt idx="3908">
                  <c:v>-1.725E-3</c:v>
                </c:pt>
                <c:pt idx="3909">
                  <c:v>-1.7570000000000001E-3</c:v>
                </c:pt>
                <c:pt idx="3910">
                  <c:v>-1.7570000000000001E-3</c:v>
                </c:pt>
                <c:pt idx="3911">
                  <c:v>-1.7570000000000001E-3</c:v>
                </c:pt>
                <c:pt idx="3912">
                  <c:v>-1.7669999999999999E-3</c:v>
                </c:pt>
                <c:pt idx="3913">
                  <c:v>-1.7570000000000001E-3</c:v>
                </c:pt>
                <c:pt idx="3914">
                  <c:v>-1.7570000000000001E-3</c:v>
                </c:pt>
                <c:pt idx="3915">
                  <c:v>-1.7459999999999999E-3</c:v>
                </c:pt>
                <c:pt idx="3916">
                  <c:v>-1.7570000000000001E-3</c:v>
                </c:pt>
                <c:pt idx="3917">
                  <c:v>-1.7669999999999999E-3</c:v>
                </c:pt>
                <c:pt idx="3918">
                  <c:v>-1.7669999999999999E-3</c:v>
                </c:pt>
                <c:pt idx="3919">
                  <c:v>-1.7570000000000001E-3</c:v>
                </c:pt>
                <c:pt idx="3920">
                  <c:v>-1.7669999999999999E-3</c:v>
                </c:pt>
                <c:pt idx="3921">
                  <c:v>-1.7780000000000001E-3</c:v>
                </c:pt>
                <c:pt idx="3922">
                  <c:v>-1.7780000000000001E-3</c:v>
                </c:pt>
                <c:pt idx="3923">
                  <c:v>-1.7780000000000001E-3</c:v>
                </c:pt>
                <c:pt idx="3924">
                  <c:v>-1.789E-3</c:v>
                </c:pt>
                <c:pt idx="3925">
                  <c:v>-1.7780000000000001E-3</c:v>
                </c:pt>
                <c:pt idx="3926">
                  <c:v>-1.789E-3</c:v>
                </c:pt>
                <c:pt idx="3927">
                  <c:v>-1.81E-3</c:v>
                </c:pt>
                <c:pt idx="3928">
                  <c:v>-1.81E-3</c:v>
                </c:pt>
                <c:pt idx="3929">
                  <c:v>-1.81E-3</c:v>
                </c:pt>
                <c:pt idx="3930">
                  <c:v>-1.81E-3</c:v>
                </c:pt>
                <c:pt idx="3931">
                  <c:v>-1.8309999999999999E-3</c:v>
                </c:pt>
                <c:pt idx="3932">
                  <c:v>-1.8309999999999999E-3</c:v>
                </c:pt>
                <c:pt idx="3933">
                  <c:v>-1.8309999999999999E-3</c:v>
                </c:pt>
                <c:pt idx="3934">
                  <c:v>-1.8420000000000001E-3</c:v>
                </c:pt>
                <c:pt idx="3935">
                  <c:v>-1.8630000000000001E-3</c:v>
                </c:pt>
                <c:pt idx="3936">
                  <c:v>-1.8630000000000001E-3</c:v>
                </c:pt>
                <c:pt idx="3937">
                  <c:v>-1.885E-3</c:v>
                </c:pt>
                <c:pt idx="3938">
                  <c:v>-1.885E-3</c:v>
                </c:pt>
                <c:pt idx="3939">
                  <c:v>-1.9059999999999999E-3</c:v>
                </c:pt>
                <c:pt idx="3940">
                  <c:v>-1.9059999999999999E-3</c:v>
                </c:pt>
                <c:pt idx="3941">
                  <c:v>-1.9170000000000001E-3</c:v>
                </c:pt>
                <c:pt idx="3942">
                  <c:v>-1.9170000000000001E-3</c:v>
                </c:pt>
                <c:pt idx="3943">
                  <c:v>-1.9269999999999999E-3</c:v>
                </c:pt>
                <c:pt idx="3944">
                  <c:v>-1.9380000000000001E-3</c:v>
                </c:pt>
                <c:pt idx="3945">
                  <c:v>-1.97E-3</c:v>
                </c:pt>
                <c:pt idx="3946">
                  <c:v>-1.9589999999999998E-3</c:v>
                </c:pt>
                <c:pt idx="3947">
                  <c:v>-1.9910000000000001E-3</c:v>
                </c:pt>
                <c:pt idx="3948">
                  <c:v>-2.013E-3</c:v>
                </c:pt>
                <c:pt idx="3949">
                  <c:v>-2.0230000000000001E-3</c:v>
                </c:pt>
                <c:pt idx="3950">
                  <c:v>-2.0339999999999998E-3</c:v>
                </c:pt>
                <c:pt idx="3951">
                  <c:v>-2.0449999999999999E-3</c:v>
                </c:pt>
                <c:pt idx="3952">
                  <c:v>-2.055E-3</c:v>
                </c:pt>
                <c:pt idx="3953">
                  <c:v>-2.0769999999999999E-3</c:v>
                </c:pt>
                <c:pt idx="3954">
                  <c:v>-2.098E-3</c:v>
                </c:pt>
                <c:pt idx="3955">
                  <c:v>-2.1189999999999998E-3</c:v>
                </c:pt>
                <c:pt idx="3956">
                  <c:v>-2.1189999999999998E-3</c:v>
                </c:pt>
                <c:pt idx="3957">
                  <c:v>-2.1299999999999999E-3</c:v>
                </c:pt>
                <c:pt idx="3958">
                  <c:v>-2.1410000000000001E-3</c:v>
                </c:pt>
                <c:pt idx="3959">
                  <c:v>-2.1619999999999999E-3</c:v>
                </c:pt>
                <c:pt idx="3960">
                  <c:v>-2.1619999999999999E-3</c:v>
                </c:pt>
                <c:pt idx="3961">
                  <c:v>-2.173E-3</c:v>
                </c:pt>
                <c:pt idx="3962">
                  <c:v>-2.1940000000000002E-3</c:v>
                </c:pt>
                <c:pt idx="3963">
                  <c:v>-2.215E-3</c:v>
                </c:pt>
                <c:pt idx="3964">
                  <c:v>-2.215E-3</c:v>
                </c:pt>
                <c:pt idx="3965">
                  <c:v>-2.2260000000000001E-3</c:v>
                </c:pt>
                <c:pt idx="3966">
                  <c:v>-2.2369999999999998E-3</c:v>
                </c:pt>
                <c:pt idx="3967">
                  <c:v>-2.2469999999999999E-3</c:v>
                </c:pt>
                <c:pt idx="3968">
                  <c:v>-2.2690000000000002E-3</c:v>
                </c:pt>
                <c:pt idx="3969">
                  <c:v>-2.2790000000000002E-3</c:v>
                </c:pt>
                <c:pt idx="3970">
                  <c:v>-2.2899999999999999E-3</c:v>
                </c:pt>
                <c:pt idx="3971">
                  <c:v>-2.2899999999999999E-3</c:v>
                </c:pt>
                <c:pt idx="3972">
                  <c:v>-2.3010000000000001E-3</c:v>
                </c:pt>
                <c:pt idx="3973">
                  <c:v>-2.3110000000000001E-3</c:v>
                </c:pt>
                <c:pt idx="3974">
                  <c:v>-2.3110000000000001E-3</c:v>
                </c:pt>
                <c:pt idx="3975">
                  <c:v>-2.333E-3</c:v>
                </c:pt>
                <c:pt idx="3976">
                  <c:v>-2.333E-3</c:v>
                </c:pt>
                <c:pt idx="3977">
                  <c:v>-2.343E-3</c:v>
                </c:pt>
                <c:pt idx="3978">
                  <c:v>-2.3540000000000002E-3</c:v>
                </c:pt>
                <c:pt idx="3979">
                  <c:v>-2.3649999999999999E-3</c:v>
                </c:pt>
                <c:pt idx="3980">
                  <c:v>-2.3749999999999999E-3</c:v>
                </c:pt>
                <c:pt idx="3981">
                  <c:v>-2.3749999999999999E-3</c:v>
                </c:pt>
                <c:pt idx="3982">
                  <c:v>-2.3860000000000001E-3</c:v>
                </c:pt>
                <c:pt idx="3983">
                  <c:v>-2.3969999999999998E-3</c:v>
                </c:pt>
                <c:pt idx="3984">
                  <c:v>-2.4069999999999999E-3</c:v>
                </c:pt>
                <c:pt idx="3985">
                  <c:v>-2.4069999999999999E-3</c:v>
                </c:pt>
                <c:pt idx="3986">
                  <c:v>-2.418E-3</c:v>
                </c:pt>
                <c:pt idx="3987">
                  <c:v>-2.4390000000000002E-3</c:v>
                </c:pt>
                <c:pt idx="3988">
                  <c:v>-2.4499999999999999E-3</c:v>
                </c:pt>
                <c:pt idx="3989">
                  <c:v>-2.4610000000000001E-3</c:v>
                </c:pt>
                <c:pt idx="3990">
                  <c:v>-2.4499999999999999E-3</c:v>
                </c:pt>
                <c:pt idx="3991">
                  <c:v>-2.4719999999999998E-3</c:v>
                </c:pt>
                <c:pt idx="3992">
                  <c:v>-2.4719999999999998E-3</c:v>
                </c:pt>
                <c:pt idx="3993">
                  <c:v>-2.493E-3</c:v>
                </c:pt>
                <c:pt idx="3994">
                  <c:v>-2.5140000000000002E-3</c:v>
                </c:pt>
                <c:pt idx="3995">
                  <c:v>-2.5140000000000002E-3</c:v>
                </c:pt>
                <c:pt idx="3996">
                  <c:v>-2.5360000000000001E-3</c:v>
                </c:pt>
                <c:pt idx="3997">
                  <c:v>-2.5360000000000001E-3</c:v>
                </c:pt>
                <c:pt idx="3998">
                  <c:v>-2.5460000000000001E-3</c:v>
                </c:pt>
                <c:pt idx="3999">
                  <c:v>-2.5460000000000001E-3</c:v>
                </c:pt>
                <c:pt idx="4000">
                  <c:v>-2.568E-3</c:v>
                </c:pt>
                <c:pt idx="4001">
                  <c:v>-2.5999999999999999E-3</c:v>
                </c:pt>
                <c:pt idx="4002">
                  <c:v>-2.5890000000000002E-3</c:v>
                </c:pt>
                <c:pt idx="4003">
                  <c:v>-2.6099999999999999E-3</c:v>
                </c:pt>
                <c:pt idx="4004">
                  <c:v>-2.6099999999999999E-3</c:v>
                </c:pt>
                <c:pt idx="4005">
                  <c:v>-2.6210000000000001E-3</c:v>
                </c:pt>
                <c:pt idx="4006">
                  <c:v>-2.6319999999999998E-3</c:v>
                </c:pt>
                <c:pt idx="4007">
                  <c:v>-2.6419999999999998E-3</c:v>
                </c:pt>
                <c:pt idx="4008">
                  <c:v>-2.6419999999999998E-3</c:v>
                </c:pt>
                <c:pt idx="4009">
                  <c:v>-2.6640000000000001E-3</c:v>
                </c:pt>
                <c:pt idx="4010">
                  <c:v>-2.6640000000000001E-3</c:v>
                </c:pt>
                <c:pt idx="4011">
                  <c:v>-2.6740000000000002E-3</c:v>
                </c:pt>
                <c:pt idx="4012">
                  <c:v>-2.6849999999999999E-3</c:v>
                </c:pt>
                <c:pt idx="4013">
                  <c:v>-2.6849999999999999E-3</c:v>
                </c:pt>
                <c:pt idx="4014">
                  <c:v>-2.7169999999999998E-3</c:v>
                </c:pt>
                <c:pt idx="4015">
                  <c:v>-2.7169999999999998E-3</c:v>
                </c:pt>
                <c:pt idx="4016">
                  <c:v>-2.728E-3</c:v>
                </c:pt>
                <c:pt idx="4017">
                  <c:v>-2.7169999999999998E-3</c:v>
                </c:pt>
                <c:pt idx="4018">
                  <c:v>-2.728E-3</c:v>
                </c:pt>
                <c:pt idx="4019">
                  <c:v>-2.7490000000000001E-3</c:v>
                </c:pt>
                <c:pt idx="4020">
                  <c:v>-2.7599999999999999E-3</c:v>
                </c:pt>
                <c:pt idx="4021">
                  <c:v>-2.7490000000000001E-3</c:v>
                </c:pt>
                <c:pt idx="4022">
                  <c:v>-2.7490000000000001E-3</c:v>
                </c:pt>
                <c:pt idx="4023">
                  <c:v>-2.738E-3</c:v>
                </c:pt>
                <c:pt idx="4024">
                  <c:v>-2.7599999999999999E-3</c:v>
                </c:pt>
                <c:pt idx="4025">
                  <c:v>-2.7699999999999999E-3</c:v>
                </c:pt>
                <c:pt idx="4026">
                  <c:v>-2.7599999999999999E-3</c:v>
                </c:pt>
                <c:pt idx="4027">
                  <c:v>-2.7599999999999999E-3</c:v>
                </c:pt>
                <c:pt idx="4028">
                  <c:v>-2.7810000000000001E-3</c:v>
                </c:pt>
                <c:pt idx="4029">
                  <c:v>-2.7599999999999999E-3</c:v>
                </c:pt>
                <c:pt idx="4030">
                  <c:v>-2.7699999999999999E-3</c:v>
                </c:pt>
                <c:pt idx="4031">
                  <c:v>-2.7599999999999999E-3</c:v>
                </c:pt>
                <c:pt idx="4032">
                  <c:v>-2.7599999999999999E-3</c:v>
                </c:pt>
                <c:pt idx="4033">
                  <c:v>-2.7599999999999999E-3</c:v>
                </c:pt>
                <c:pt idx="4034">
                  <c:v>-2.7490000000000001E-3</c:v>
                </c:pt>
                <c:pt idx="4035">
                  <c:v>-2.7699999999999999E-3</c:v>
                </c:pt>
                <c:pt idx="4036">
                  <c:v>-2.7599999999999999E-3</c:v>
                </c:pt>
                <c:pt idx="4037">
                  <c:v>-2.738E-3</c:v>
                </c:pt>
                <c:pt idx="4038">
                  <c:v>-2.7599999999999999E-3</c:v>
                </c:pt>
                <c:pt idx="4039">
                  <c:v>-2.7490000000000001E-3</c:v>
                </c:pt>
                <c:pt idx="4040">
                  <c:v>-2.7599999999999999E-3</c:v>
                </c:pt>
                <c:pt idx="4041">
                  <c:v>-2.7490000000000001E-3</c:v>
                </c:pt>
                <c:pt idx="4042">
                  <c:v>-2.738E-3</c:v>
                </c:pt>
                <c:pt idx="4043">
                  <c:v>-2.738E-3</c:v>
                </c:pt>
                <c:pt idx="4044">
                  <c:v>-2.738E-3</c:v>
                </c:pt>
                <c:pt idx="4045">
                  <c:v>-2.728E-3</c:v>
                </c:pt>
                <c:pt idx="4046">
                  <c:v>-2.738E-3</c:v>
                </c:pt>
                <c:pt idx="4047">
                  <c:v>-2.7169999999999998E-3</c:v>
                </c:pt>
                <c:pt idx="4048">
                  <c:v>-2.7169999999999998E-3</c:v>
                </c:pt>
                <c:pt idx="4049">
                  <c:v>-2.728E-3</c:v>
                </c:pt>
                <c:pt idx="4050">
                  <c:v>-2.7169999999999998E-3</c:v>
                </c:pt>
                <c:pt idx="4051">
                  <c:v>-2.728E-3</c:v>
                </c:pt>
                <c:pt idx="4052">
                  <c:v>-2.7169999999999998E-3</c:v>
                </c:pt>
                <c:pt idx="4053">
                  <c:v>-2.728E-3</c:v>
                </c:pt>
                <c:pt idx="4054">
                  <c:v>-2.7060000000000001E-3</c:v>
                </c:pt>
                <c:pt idx="4055">
                  <c:v>-2.7169999999999998E-3</c:v>
                </c:pt>
                <c:pt idx="4056">
                  <c:v>-2.7169999999999998E-3</c:v>
                </c:pt>
                <c:pt idx="4057">
                  <c:v>-2.7169999999999998E-3</c:v>
                </c:pt>
                <c:pt idx="4058">
                  <c:v>-2.7060000000000001E-3</c:v>
                </c:pt>
                <c:pt idx="4059">
                  <c:v>-2.7060000000000001E-3</c:v>
                </c:pt>
                <c:pt idx="4060">
                  <c:v>-2.7169999999999998E-3</c:v>
                </c:pt>
                <c:pt idx="4061">
                  <c:v>-2.7060000000000001E-3</c:v>
                </c:pt>
                <c:pt idx="4062">
                  <c:v>-2.7169999999999998E-3</c:v>
                </c:pt>
                <c:pt idx="4063">
                  <c:v>-2.7060000000000001E-3</c:v>
                </c:pt>
                <c:pt idx="4064">
                  <c:v>-2.7060000000000001E-3</c:v>
                </c:pt>
                <c:pt idx="4065">
                  <c:v>-2.7169999999999998E-3</c:v>
                </c:pt>
                <c:pt idx="4066">
                  <c:v>-2.7169999999999998E-3</c:v>
                </c:pt>
                <c:pt idx="4067">
                  <c:v>-2.7169999999999998E-3</c:v>
                </c:pt>
                <c:pt idx="4068">
                  <c:v>-2.7169999999999998E-3</c:v>
                </c:pt>
                <c:pt idx="4069">
                  <c:v>-2.7060000000000001E-3</c:v>
                </c:pt>
                <c:pt idx="4070">
                  <c:v>-2.7060000000000001E-3</c:v>
                </c:pt>
                <c:pt idx="4071">
                  <c:v>-2.7060000000000001E-3</c:v>
                </c:pt>
                <c:pt idx="4072">
                  <c:v>-2.7060000000000001E-3</c:v>
                </c:pt>
                <c:pt idx="4073">
                  <c:v>-2.696E-3</c:v>
                </c:pt>
                <c:pt idx="4074">
                  <c:v>-2.696E-3</c:v>
                </c:pt>
                <c:pt idx="4075">
                  <c:v>-2.6849999999999999E-3</c:v>
                </c:pt>
                <c:pt idx="4076">
                  <c:v>-2.6849999999999999E-3</c:v>
                </c:pt>
                <c:pt idx="4077">
                  <c:v>-2.696E-3</c:v>
                </c:pt>
                <c:pt idx="4078">
                  <c:v>-2.696E-3</c:v>
                </c:pt>
                <c:pt idx="4079">
                  <c:v>-2.6740000000000002E-3</c:v>
                </c:pt>
                <c:pt idx="4080">
                  <c:v>-2.696E-3</c:v>
                </c:pt>
                <c:pt idx="4081">
                  <c:v>-2.696E-3</c:v>
                </c:pt>
                <c:pt idx="4082">
                  <c:v>-2.6740000000000002E-3</c:v>
                </c:pt>
                <c:pt idx="4083">
                  <c:v>-2.6640000000000001E-3</c:v>
                </c:pt>
                <c:pt idx="4084">
                  <c:v>-2.6640000000000001E-3</c:v>
                </c:pt>
                <c:pt idx="4085">
                  <c:v>-2.653E-3</c:v>
                </c:pt>
                <c:pt idx="4086">
                  <c:v>-2.653E-3</c:v>
                </c:pt>
                <c:pt idx="4087">
                  <c:v>-2.653E-3</c:v>
                </c:pt>
                <c:pt idx="4088">
                  <c:v>-2.6419999999999998E-3</c:v>
                </c:pt>
                <c:pt idx="4089">
                  <c:v>-2.6210000000000001E-3</c:v>
                </c:pt>
                <c:pt idx="4090">
                  <c:v>-2.6319999999999998E-3</c:v>
                </c:pt>
                <c:pt idx="4091">
                  <c:v>-2.6099999999999999E-3</c:v>
                </c:pt>
                <c:pt idx="4092">
                  <c:v>-2.5999999999999999E-3</c:v>
                </c:pt>
                <c:pt idx="4093">
                  <c:v>-2.5999999999999999E-3</c:v>
                </c:pt>
                <c:pt idx="4094">
                  <c:v>-2.6099999999999999E-3</c:v>
                </c:pt>
                <c:pt idx="4095">
                  <c:v>-2.5890000000000002E-3</c:v>
                </c:pt>
                <c:pt idx="4096">
                  <c:v>-2.5890000000000002E-3</c:v>
                </c:pt>
                <c:pt idx="4097">
                  <c:v>-2.5890000000000002E-3</c:v>
                </c:pt>
                <c:pt idx="4098">
                  <c:v>-2.5890000000000002E-3</c:v>
                </c:pt>
                <c:pt idx="4099">
                  <c:v>-2.568E-3</c:v>
                </c:pt>
                <c:pt idx="4100">
                  <c:v>-2.568E-3</c:v>
                </c:pt>
                <c:pt idx="4101">
                  <c:v>-2.5569999999999998E-3</c:v>
                </c:pt>
                <c:pt idx="4102">
                  <c:v>-2.5569999999999998E-3</c:v>
                </c:pt>
                <c:pt idx="4103">
                  <c:v>-2.5460000000000001E-3</c:v>
                </c:pt>
                <c:pt idx="4104">
                  <c:v>-2.5569999999999998E-3</c:v>
                </c:pt>
                <c:pt idx="4105">
                  <c:v>-2.5569999999999998E-3</c:v>
                </c:pt>
                <c:pt idx="4106">
                  <c:v>-2.5569999999999998E-3</c:v>
                </c:pt>
                <c:pt idx="4107">
                  <c:v>-2.5360000000000001E-3</c:v>
                </c:pt>
                <c:pt idx="4108">
                  <c:v>-2.5360000000000001E-3</c:v>
                </c:pt>
                <c:pt idx="4109">
                  <c:v>-2.5360000000000001E-3</c:v>
                </c:pt>
                <c:pt idx="4110">
                  <c:v>-2.5460000000000001E-3</c:v>
                </c:pt>
                <c:pt idx="4111">
                  <c:v>-2.5460000000000001E-3</c:v>
                </c:pt>
                <c:pt idx="4112">
                  <c:v>-2.5460000000000001E-3</c:v>
                </c:pt>
                <c:pt idx="4113">
                  <c:v>-2.5360000000000001E-3</c:v>
                </c:pt>
                <c:pt idx="4114">
                  <c:v>-2.5360000000000001E-3</c:v>
                </c:pt>
                <c:pt idx="4115">
                  <c:v>-2.5360000000000001E-3</c:v>
                </c:pt>
                <c:pt idx="4116">
                  <c:v>-2.5460000000000001E-3</c:v>
                </c:pt>
                <c:pt idx="4117">
                  <c:v>-2.5569999999999998E-3</c:v>
                </c:pt>
                <c:pt idx="4118">
                  <c:v>-2.5569999999999998E-3</c:v>
                </c:pt>
                <c:pt idx="4119">
                  <c:v>-2.5569999999999998E-3</c:v>
                </c:pt>
                <c:pt idx="4120">
                  <c:v>-2.5460000000000001E-3</c:v>
                </c:pt>
                <c:pt idx="4121">
                  <c:v>-2.5460000000000001E-3</c:v>
                </c:pt>
                <c:pt idx="4122">
                  <c:v>-2.568E-3</c:v>
                </c:pt>
                <c:pt idx="4123">
                  <c:v>-2.568E-3</c:v>
                </c:pt>
                <c:pt idx="4124">
                  <c:v>-2.568E-3</c:v>
                </c:pt>
                <c:pt idx="4125">
                  <c:v>-2.578E-3</c:v>
                </c:pt>
                <c:pt idx="4126">
                  <c:v>-2.578E-3</c:v>
                </c:pt>
                <c:pt idx="4127">
                  <c:v>-2.5890000000000002E-3</c:v>
                </c:pt>
                <c:pt idx="4128">
                  <c:v>-2.578E-3</c:v>
                </c:pt>
                <c:pt idx="4129">
                  <c:v>-2.578E-3</c:v>
                </c:pt>
                <c:pt idx="4130">
                  <c:v>-2.5890000000000002E-3</c:v>
                </c:pt>
                <c:pt idx="4131">
                  <c:v>-2.5890000000000002E-3</c:v>
                </c:pt>
                <c:pt idx="4132">
                  <c:v>-2.5890000000000002E-3</c:v>
                </c:pt>
                <c:pt idx="4133">
                  <c:v>-2.5890000000000002E-3</c:v>
                </c:pt>
                <c:pt idx="4134">
                  <c:v>-2.5999999999999999E-3</c:v>
                </c:pt>
                <c:pt idx="4135">
                  <c:v>-2.578E-3</c:v>
                </c:pt>
                <c:pt idx="4136">
                  <c:v>-2.5999999999999999E-3</c:v>
                </c:pt>
                <c:pt idx="4137">
                  <c:v>-2.5999999999999999E-3</c:v>
                </c:pt>
                <c:pt idx="4138">
                  <c:v>-2.5890000000000002E-3</c:v>
                </c:pt>
                <c:pt idx="4139">
                  <c:v>-2.5890000000000002E-3</c:v>
                </c:pt>
                <c:pt idx="4140">
                  <c:v>-2.5999999999999999E-3</c:v>
                </c:pt>
                <c:pt idx="4141">
                  <c:v>-2.578E-3</c:v>
                </c:pt>
                <c:pt idx="4142">
                  <c:v>-2.5890000000000002E-3</c:v>
                </c:pt>
                <c:pt idx="4143">
                  <c:v>-2.5890000000000002E-3</c:v>
                </c:pt>
                <c:pt idx="4144">
                  <c:v>-2.5890000000000002E-3</c:v>
                </c:pt>
                <c:pt idx="4145">
                  <c:v>-2.5890000000000002E-3</c:v>
                </c:pt>
                <c:pt idx="4146">
                  <c:v>-2.5999999999999999E-3</c:v>
                </c:pt>
                <c:pt idx="4147">
                  <c:v>-2.578E-3</c:v>
                </c:pt>
                <c:pt idx="4148">
                  <c:v>-2.578E-3</c:v>
                </c:pt>
                <c:pt idx="4149">
                  <c:v>-2.568E-3</c:v>
                </c:pt>
                <c:pt idx="4150">
                  <c:v>-2.568E-3</c:v>
                </c:pt>
                <c:pt idx="4151">
                  <c:v>-2.578E-3</c:v>
                </c:pt>
                <c:pt idx="4152">
                  <c:v>-2.568E-3</c:v>
                </c:pt>
                <c:pt idx="4153">
                  <c:v>-2.568E-3</c:v>
                </c:pt>
                <c:pt idx="4154">
                  <c:v>-2.568E-3</c:v>
                </c:pt>
                <c:pt idx="4155">
                  <c:v>-2.568E-3</c:v>
                </c:pt>
                <c:pt idx="4156">
                  <c:v>-2.578E-3</c:v>
                </c:pt>
                <c:pt idx="4157">
                  <c:v>-2.5569999999999998E-3</c:v>
                </c:pt>
                <c:pt idx="4158">
                  <c:v>-2.5569999999999998E-3</c:v>
                </c:pt>
                <c:pt idx="4159">
                  <c:v>-2.5569999999999998E-3</c:v>
                </c:pt>
                <c:pt idx="4160">
                  <c:v>-2.568E-3</c:v>
                </c:pt>
                <c:pt idx="4161">
                  <c:v>-2.5460000000000001E-3</c:v>
                </c:pt>
                <c:pt idx="4162">
                  <c:v>-2.5569999999999998E-3</c:v>
                </c:pt>
                <c:pt idx="4163">
                  <c:v>-2.5460000000000001E-3</c:v>
                </c:pt>
                <c:pt idx="4164">
                  <c:v>-2.578E-3</c:v>
                </c:pt>
                <c:pt idx="4165">
                  <c:v>-2.5460000000000001E-3</c:v>
                </c:pt>
                <c:pt idx="4166">
                  <c:v>-2.568E-3</c:v>
                </c:pt>
                <c:pt idx="4167">
                  <c:v>-2.5569999999999998E-3</c:v>
                </c:pt>
                <c:pt idx="4168">
                  <c:v>-2.568E-3</c:v>
                </c:pt>
                <c:pt idx="4169">
                  <c:v>-2.568E-3</c:v>
                </c:pt>
                <c:pt idx="4170">
                  <c:v>-2.5569999999999998E-3</c:v>
                </c:pt>
                <c:pt idx="4171">
                  <c:v>-2.5569999999999998E-3</c:v>
                </c:pt>
                <c:pt idx="4172">
                  <c:v>-2.578E-3</c:v>
                </c:pt>
                <c:pt idx="4173">
                  <c:v>-2.568E-3</c:v>
                </c:pt>
                <c:pt idx="4174">
                  <c:v>-2.568E-3</c:v>
                </c:pt>
                <c:pt idx="4175">
                  <c:v>-2.578E-3</c:v>
                </c:pt>
                <c:pt idx="4176">
                  <c:v>-2.578E-3</c:v>
                </c:pt>
                <c:pt idx="4177">
                  <c:v>-2.5890000000000002E-3</c:v>
                </c:pt>
                <c:pt idx="4178">
                  <c:v>-2.578E-3</c:v>
                </c:pt>
                <c:pt idx="4179">
                  <c:v>-2.578E-3</c:v>
                </c:pt>
                <c:pt idx="4180">
                  <c:v>-2.578E-3</c:v>
                </c:pt>
                <c:pt idx="4181">
                  <c:v>-2.578E-3</c:v>
                </c:pt>
                <c:pt idx="4182">
                  <c:v>-2.578E-3</c:v>
                </c:pt>
                <c:pt idx="4183">
                  <c:v>-2.5999999999999999E-3</c:v>
                </c:pt>
                <c:pt idx="4184">
                  <c:v>-2.5999999999999999E-3</c:v>
                </c:pt>
                <c:pt idx="4185">
                  <c:v>-2.578E-3</c:v>
                </c:pt>
                <c:pt idx="4186">
                  <c:v>-2.578E-3</c:v>
                </c:pt>
                <c:pt idx="4187">
                  <c:v>-2.578E-3</c:v>
                </c:pt>
                <c:pt idx="4188">
                  <c:v>-2.568E-3</c:v>
                </c:pt>
                <c:pt idx="4189">
                  <c:v>-2.578E-3</c:v>
                </c:pt>
                <c:pt idx="4190">
                  <c:v>-2.568E-3</c:v>
                </c:pt>
                <c:pt idx="4191">
                  <c:v>-2.568E-3</c:v>
                </c:pt>
                <c:pt idx="4192">
                  <c:v>-2.568E-3</c:v>
                </c:pt>
                <c:pt idx="4193">
                  <c:v>-2.568E-3</c:v>
                </c:pt>
                <c:pt idx="4194">
                  <c:v>-2.5460000000000001E-3</c:v>
                </c:pt>
                <c:pt idx="4195">
                  <c:v>-2.5460000000000001E-3</c:v>
                </c:pt>
                <c:pt idx="4196">
                  <c:v>-2.5460000000000001E-3</c:v>
                </c:pt>
                <c:pt idx="4197">
                  <c:v>-2.5249999999999999E-3</c:v>
                </c:pt>
                <c:pt idx="4198">
                  <c:v>-2.5249999999999999E-3</c:v>
                </c:pt>
                <c:pt idx="4199">
                  <c:v>-2.5040000000000001E-3</c:v>
                </c:pt>
                <c:pt idx="4200">
                  <c:v>-2.5249999999999999E-3</c:v>
                </c:pt>
                <c:pt idx="4201">
                  <c:v>-2.5040000000000001E-3</c:v>
                </c:pt>
                <c:pt idx="4202">
                  <c:v>-2.493E-3</c:v>
                </c:pt>
                <c:pt idx="4203">
                  <c:v>-2.4819999999999998E-3</c:v>
                </c:pt>
                <c:pt idx="4204">
                  <c:v>-2.4610000000000001E-3</c:v>
                </c:pt>
                <c:pt idx="4205">
                  <c:v>-2.4499999999999999E-3</c:v>
                </c:pt>
                <c:pt idx="4206">
                  <c:v>-2.4499999999999999E-3</c:v>
                </c:pt>
                <c:pt idx="4207">
                  <c:v>-2.4390000000000002E-3</c:v>
                </c:pt>
                <c:pt idx="4208">
                  <c:v>-2.4290000000000002E-3</c:v>
                </c:pt>
                <c:pt idx="4209">
                  <c:v>-2.4290000000000002E-3</c:v>
                </c:pt>
                <c:pt idx="4210">
                  <c:v>-2.3969999999999998E-3</c:v>
                </c:pt>
                <c:pt idx="4211">
                  <c:v>-2.418E-3</c:v>
                </c:pt>
                <c:pt idx="4212">
                  <c:v>-2.3969999999999998E-3</c:v>
                </c:pt>
                <c:pt idx="4213">
                  <c:v>-2.3649999999999999E-3</c:v>
                </c:pt>
                <c:pt idx="4214">
                  <c:v>-2.3649999999999999E-3</c:v>
                </c:pt>
                <c:pt idx="4215">
                  <c:v>-2.3540000000000002E-3</c:v>
                </c:pt>
                <c:pt idx="4216">
                  <c:v>-2.3540000000000002E-3</c:v>
                </c:pt>
                <c:pt idx="4217">
                  <c:v>-2.333E-3</c:v>
                </c:pt>
                <c:pt idx="4218">
                  <c:v>-2.3219999999999998E-3</c:v>
                </c:pt>
                <c:pt idx="4219">
                  <c:v>-2.3219999999999998E-3</c:v>
                </c:pt>
                <c:pt idx="4220">
                  <c:v>-2.3010000000000001E-3</c:v>
                </c:pt>
                <c:pt idx="4221">
                  <c:v>-2.2899999999999999E-3</c:v>
                </c:pt>
                <c:pt idx="4222">
                  <c:v>-2.2790000000000002E-3</c:v>
                </c:pt>
                <c:pt idx="4223">
                  <c:v>-2.2690000000000002E-3</c:v>
                </c:pt>
                <c:pt idx="4224">
                  <c:v>-2.2790000000000002E-3</c:v>
                </c:pt>
                <c:pt idx="4225">
                  <c:v>-2.2469999999999999E-3</c:v>
                </c:pt>
                <c:pt idx="4226">
                  <c:v>-2.258E-3</c:v>
                </c:pt>
                <c:pt idx="4227">
                  <c:v>-2.2469999999999999E-3</c:v>
                </c:pt>
                <c:pt idx="4228">
                  <c:v>-2.2369999999999998E-3</c:v>
                </c:pt>
                <c:pt idx="4229">
                  <c:v>-2.215E-3</c:v>
                </c:pt>
                <c:pt idx="4230">
                  <c:v>-2.215E-3</c:v>
                </c:pt>
                <c:pt idx="4231">
                  <c:v>-2.215E-3</c:v>
                </c:pt>
                <c:pt idx="4232">
                  <c:v>-2.215E-3</c:v>
                </c:pt>
                <c:pt idx="4233">
                  <c:v>-2.183E-3</c:v>
                </c:pt>
                <c:pt idx="4234">
                  <c:v>-2.183E-3</c:v>
                </c:pt>
                <c:pt idx="4235">
                  <c:v>-2.183E-3</c:v>
                </c:pt>
                <c:pt idx="4236">
                  <c:v>-2.173E-3</c:v>
                </c:pt>
                <c:pt idx="4237">
                  <c:v>-2.1410000000000001E-3</c:v>
                </c:pt>
                <c:pt idx="4238">
                  <c:v>-2.1510000000000001E-3</c:v>
                </c:pt>
                <c:pt idx="4239">
                  <c:v>-2.1510000000000001E-3</c:v>
                </c:pt>
                <c:pt idx="4240">
                  <c:v>-2.1410000000000001E-3</c:v>
                </c:pt>
                <c:pt idx="4241">
                  <c:v>-2.1189999999999998E-3</c:v>
                </c:pt>
                <c:pt idx="4242">
                  <c:v>-2.1299999999999999E-3</c:v>
                </c:pt>
                <c:pt idx="4243">
                  <c:v>-2.1090000000000002E-3</c:v>
                </c:pt>
                <c:pt idx="4244">
                  <c:v>-2.1189999999999998E-3</c:v>
                </c:pt>
                <c:pt idx="4245">
                  <c:v>-2.0869999999999999E-3</c:v>
                </c:pt>
                <c:pt idx="4246">
                  <c:v>-2.0869999999999999E-3</c:v>
                </c:pt>
                <c:pt idx="4247">
                  <c:v>-2.0769999999999999E-3</c:v>
                </c:pt>
                <c:pt idx="4248">
                  <c:v>-2.0660000000000001E-3</c:v>
                </c:pt>
                <c:pt idx="4249">
                  <c:v>-2.0449999999999999E-3</c:v>
                </c:pt>
                <c:pt idx="4250">
                  <c:v>-2.0449999999999999E-3</c:v>
                </c:pt>
                <c:pt idx="4251">
                  <c:v>-2.0230000000000001E-3</c:v>
                </c:pt>
                <c:pt idx="4252">
                  <c:v>-2.0019999999999999E-3</c:v>
                </c:pt>
                <c:pt idx="4253">
                  <c:v>-2.0019999999999999E-3</c:v>
                </c:pt>
                <c:pt idx="4254">
                  <c:v>-1.9910000000000001E-3</c:v>
                </c:pt>
                <c:pt idx="4255">
                  <c:v>-2.0019999999999999E-3</c:v>
                </c:pt>
                <c:pt idx="4256">
                  <c:v>-1.949E-3</c:v>
                </c:pt>
                <c:pt idx="4257">
                  <c:v>-1.949E-3</c:v>
                </c:pt>
                <c:pt idx="4258">
                  <c:v>-1.949E-3</c:v>
                </c:pt>
                <c:pt idx="4259">
                  <c:v>-1.9269999999999999E-3</c:v>
                </c:pt>
                <c:pt idx="4260">
                  <c:v>-1.9170000000000001E-3</c:v>
                </c:pt>
                <c:pt idx="4261">
                  <c:v>-1.885E-3</c:v>
                </c:pt>
                <c:pt idx="4262">
                  <c:v>-1.885E-3</c:v>
                </c:pt>
                <c:pt idx="4263">
                  <c:v>-1.8630000000000001E-3</c:v>
                </c:pt>
                <c:pt idx="4264">
                  <c:v>-1.874E-3</c:v>
                </c:pt>
                <c:pt idx="4265">
                  <c:v>-1.8309999999999999E-3</c:v>
                </c:pt>
                <c:pt idx="4266">
                  <c:v>-1.8309999999999999E-3</c:v>
                </c:pt>
                <c:pt idx="4267">
                  <c:v>-1.8209999999999999E-3</c:v>
                </c:pt>
                <c:pt idx="4268">
                  <c:v>-1.789E-3</c:v>
                </c:pt>
                <c:pt idx="4269">
                  <c:v>-1.789E-3</c:v>
                </c:pt>
                <c:pt idx="4270">
                  <c:v>-1.789E-3</c:v>
                </c:pt>
                <c:pt idx="4271">
                  <c:v>-1.7669999999999999E-3</c:v>
                </c:pt>
                <c:pt idx="4272">
                  <c:v>-1.7459999999999999E-3</c:v>
                </c:pt>
                <c:pt idx="4273">
                  <c:v>-1.725E-3</c:v>
                </c:pt>
                <c:pt idx="4274">
                  <c:v>-1.7459999999999999E-3</c:v>
                </c:pt>
                <c:pt idx="4275">
                  <c:v>-1.714E-3</c:v>
                </c:pt>
                <c:pt idx="4276">
                  <c:v>-1.6930000000000001E-3</c:v>
                </c:pt>
                <c:pt idx="4277">
                  <c:v>-1.6819999999999999E-3</c:v>
                </c:pt>
                <c:pt idx="4278">
                  <c:v>-1.671E-3</c:v>
                </c:pt>
                <c:pt idx="4279">
                  <c:v>-1.6819999999999999E-3</c:v>
                </c:pt>
                <c:pt idx="4280">
                  <c:v>-1.671E-3</c:v>
                </c:pt>
                <c:pt idx="4281">
                  <c:v>-1.65E-3</c:v>
                </c:pt>
                <c:pt idx="4282">
                  <c:v>-1.65E-3</c:v>
                </c:pt>
                <c:pt idx="4283">
                  <c:v>-1.639E-3</c:v>
                </c:pt>
                <c:pt idx="4284">
                  <c:v>-1.629E-3</c:v>
                </c:pt>
                <c:pt idx="4285">
                  <c:v>-1.6180000000000001E-3</c:v>
                </c:pt>
                <c:pt idx="4286">
                  <c:v>-1.6180000000000001E-3</c:v>
                </c:pt>
                <c:pt idx="4287">
                  <c:v>-1.629E-3</c:v>
                </c:pt>
                <c:pt idx="4288">
                  <c:v>-1.5969999999999999E-3</c:v>
                </c:pt>
                <c:pt idx="4289">
                  <c:v>-1.6069999999999999E-3</c:v>
                </c:pt>
                <c:pt idx="4290">
                  <c:v>-1.6069999999999999E-3</c:v>
                </c:pt>
                <c:pt idx="4291">
                  <c:v>-1.5969999999999999E-3</c:v>
                </c:pt>
                <c:pt idx="4292">
                  <c:v>-1.5969999999999999E-3</c:v>
                </c:pt>
                <c:pt idx="4293">
                  <c:v>-1.575E-3</c:v>
                </c:pt>
                <c:pt idx="4294">
                  <c:v>-1.575E-3</c:v>
                </c:pt>
                <c:pt idx="4295">
                  <c:v>-1.575E-3</c:v>
                </c:pt>
                <c:pt idx="4296">
                  <c:v>-1.586E-3</c:v>
                </c:pt>
                <c:pt idx="4297">
                  <c:v>-1.565E-3</c:v>
                </c:pt>
                <c:pt idx="4298">
                  <c:v>-1.565E-3</c:v>
                </c:pt>
                <c:pt idx="4299">
                  <c:v>-1.554E-3</c:v>
                </c:pt>
                <c:pt idx="4300">
                  <c:v>-1.554E-3</c:v>
                </c:pt>
                <c:pt idx="4301">
                  <c:v>-1.5430000000000001E-3</c:v>
                </c:pt>
                <c:pt idx="4302">
                  <c:v>-1.5430000000000001E-3</c:v>
                </c:pt>
                <c:pt idx="4303">
                  <c:v>-1.5219999999999999E-3</c:v>
                </c:pt>
                <c:pt idx="4304">
                  <c:v>-1.5330000000000001E-3</c:v>
                </c:pt>
                <c:pt idx="4305">
                  <c:v>-1.5219999999999999E-3</c:v>
                </c:pt>
                <c:pt idx="4306">
                  <c:v>-1.511E-3</c:v>
                </c:pt>
                <c:pt idx="4307">
                  <c:v>-1.511E-3</c:v>
                </c:pt>
                <c:pt idx="4308">
                  <c:v>-1.5219999999999999E-3</c:v>
                </c:pt>
                <c:pt idx="4309">
                  <c:v>-1.5009999999999999E-3</c:v>
                </c:pt>
                <c:pt idx="4310">
                  <c:v>-1.49E-3</c:v>
                </c:pt>
                <c:pt idx="4311">
                  <c:v>-1.5009999999999999E-3</c:v>
                </c:pt>
                <c:pt idx="4312">
                  <c:v>-1.49E-3</c:v>
                </c:pt>
                <c:pt idx="4313">
                  <c:v>-1.469E-3</c:v>
                </c:pt>
                <c:pt idx="4314">
                  <c:v>-1.469E-3</c:v>
                </c:pt>
                <c:pt idx="4315">
                  <c:v>-1.4469999999999999E-3</c:v>
                </c:pt>
                <c:pt idx="4316">
                  <c:v>-1.4580000000000001E-3</c:v>
                </c:pt>
                <c:pt idx="4317">
                  <c:v>-1.426E-3</c:v>
                </c:pt>
                <c:pt idx="4318">
                  <c:v>-1.4369999999999999E-3</c:v>
                </c:pt>
                <c:pt idx="4319">
                  <c:v>-1.415E-3</c:v>
                </c:pt>
                <c:pt idx="4320">
                  <c:v>-1.405E-3</c:v>
                </c:pt>
                <c:pt idx="4321">
                  <c:v>-1.405E-3</c:v>
                </c:pt>
                <c:pt idx="4322">
                  <c:v>-1.415E-3</c:v>
                </c:pt>
                <c:pt idx="4323">
                  <c:v>-1.3940000000000001E-3</c:v>
                </c:pt>
                <c:pt idx="4324">
                  <c:v>-1.3940000000000001E-3</c:v>
                </c:pt>
                <c:pt idx="4325">
                  <c:v>-1.3829999999999999E-3</c:v>
                </c:pt>
                <c:pt idx="4326">
                  <c:v>-1.351E-3</c:v>
                </c:pt>
                <c:pt idx="4327">
                  <c:v>-1.3619999999999999E-3</c:v>
                </c:pt>
                <c:pt idx="4328">
                  <c:v>-1.3619999999999999E-3</c:v>
                </c:pt>
                <c:pt idx="4329">
                  <c:v>-1.351E-3</c:v>
                </c:pt>
                <c:pt idx="4330">
                  <c:v>-1.351E-3</c:v>
                </c:pt>
                <c:pt idx="4331">
                  <c:v>-1.341E-3</c:v>
                </c:pt>
                <c:pt idx="4332">
                  <c:v>-1.33E-3</c:v>
                </c:pt>
                <c:pt idx="4333">
                  <c:v>-1.3190000000000001E-3</c:v>
                </c:pt>
                <c:pt idx="4334">
                  <c:v>-1.33E-3</c:v>
                </c:pt>
                <c:pt idx="4335">
                  <c:v>-1.3090000000000001E-3</c:v>
                </c:pt>
                <c:pt idx="4336">
                  <c:v>-1.3190000000000001E-3</c:v>
                </c:pt>
                <c:pt idx="4337">
                  <c:v>-1.3090000000000001E-3</c:v>
                </c:pt>
                <c:pt idx="4338">
                  <c:v>-1.3090000000000001E-3</c:v>
                </c:pt>
                <c:pt idx="4339">
                  <c:v>-1.3090000000000001E-3</c:v>
                </c:pt>
                <c:pt idx="4340">
                  <c:v>-1.2979999999999999E-3</c:v>
                </c:pt>
                <c:pt idx="4341">
                  <c:v>-1.2979999999999999E-3</c:v>
                </c:pt>
                <c:pt idx="4342">
                  <c:v>-1.3190000000000001E-3</c:v>
                </c:pt>
                <c:pt idx="4343">
                  <c:v>-1.2979999999999999E-3</c:v>
                </c:pt>
                <c:pt idx="4344">
                  <c:v>-1.2979999999999999E-3</c:v>
                </c:pt>
                <c:pt idx="4345">
                  <c:v>-1.2769999999999999E-3</c:v>
                </c:pt>
                <c:pt idx="4346">
                  <c:v>-1.2869999999999999E-3</c:v>
                </c:pt>
                <c:pt idx="4347">
                  <c:v>-1.2869999999999999E-3</c:v>
                </c:pt>
                <c:pt idx="4348">
                  <c:v>-1.2769999999999999E-3</c:v>
                </c:pt>
                <c:pt idx="4349">
                  <c:v>-1.2769999999999999E-3</c:v>
                </c:pt>
                <c:pt idx="4350">
                  <c:v>-1.2769999999999999E-3</c:v>
                </c:pt>
                <c:pt idx="4351">
                  <c:v>-1.2769999999999999E-3</c:v>
                </c:pt>
                <c:pt idx="4352">
                  <c:v>-1.266E-3</c:v>
                </c:pt>
                <c:pt idx="4353">
                  <c:v>-1.2769999999999999E-3</c:v>
                </c:pt>
                <c:pt idx="4354">
                  <c:v>-1.255E-3</c:v>
                </c:pt>
                <c:pt idx="4355">
                  <c:v>-1.266E-3</c:v>
                </c:pt>
                <c:pt idx="4356">
                  <c:v>-1.255E-3</c:v>
                </c:pt>
                <c:pt idx="4357">
                  <c:v>-1.255E-3</c:v>
                </c:pt>
                <c:pt idx="4358">
                  <c:v>-1.2769999999999999E-3</c:v>
                </c:pt>
                <c:pt idx="4359">
                  <c:v>-1.255E-3</c:v>
                </c:pt>
                <c:pt idx="4360">
                  <c:v>-1.245E-3</c:v>
                </c:pt>
                <c:pt idx="4361">
                  <c:v>-1.2340000000000001E-3</c:v>
                </c:pt>
                <c:pt idx="4362">
                  <c:v>-1.2229999999999999E-3</c:v>
                </c:pt>
                <c:pt idx="4363">
                  <c:v>-1.2340000000000001E-3</c:v>
                </c:pt>
                <c:pt idx="4364">
                  <c:v>-1.2229999999999999E-3</c:v>
                </c:pt>
                <c:pt idx="4365">
                  <c:v>-1.2019999999999999E-3</c:v>
                </c:pt>
                <c:pt idx="4366">
                  <c:v>-1.2019999999999999E-3</c:v>
                </c:pt>
                <c:pt idx="4367">
                  <c:v>-1.2019999999999999E-3</c:v>
                </c:pt>
                <c:pt idx="4368">
                  <c:v>-1.181E-3</c:v>
                </c:pt>
                <c:pt idx="4369">
                  <c:v>-1.17E-3</c:v>
                </c:pt>
                <c:pt idx="4370">
                  <c:v>-1.1490000000000001E-3</c:v>
                </c:pt>
                <c:pt idx="4371">
                  <c:v>-1.17E-3</c:v>
                </c:pt>
                <c:pt idx="4372">
                  <c:v>-1.1379999999999999E-3</c:v>
                </c:pt>
                <c:pt idx="4373">
                  <c:v>-1.1379999999999999E-3</c:v>
                </c:pt>
                <c:pt idx="4374">
                  <c:v>-1.127E-3</c:v>
                </c:pt>
                <c:pt idx="4375">
                  <c:v>-1.127E-3</c:v>
                </c:pt>
                <c:pt idx="4376">
                  <c:v>-1.106E-3</c:v>
                </c:pt>
                <c:pt idx="4377">
                  <c:v>-1.0950000000000001E-3</c:v>
                </c:pt>
                <c:pt idx="4378">
                  <c:v>-1.0950000000000001E-3</c:v>
                </c:pt>
                <c:pt idx="4379">
                  <c:v>-1.0950000000000001E-3</c:v>
                </c:pt>
                <c:pt idx="4380">
                  <c:v>-1.0629999999999999E-3</c:v>
                </c:pt>
                <c:pt idx="4381">
                  <c:v>-1.0529999999999999E-3</c:v>
                </c:pt>
                <c:pt idx="4382">
                  <c:v>-1.042E-3</c:v>
                </c:pt>
                <c:pt idx="4383">
                  <c:v>-1.042E-3</c:v>
                </c:pt>
                <c:pt idx="4384">
                  <c:v>-1.042E-3</c:v>
                </c:pt>
                <c:pt idx="4385">
                  <c:v>-1.01E-3</c:v>
                </c:pt>
                <c:pt idx="4386">
                  <c:v>-9.990000000000001E-4</c:v>
                </c:pt>
                <c:pt idx="4387">
                  <c:v>-1.01E-3</c:v>
                </c:pt>
                <c:pt idx="4388">
                  <c:v>-9.7799999999999992E-4</c:v>
                </c:pt>
                <c:pt idx="4389">
                  <c:v>-9.6699999999999998E-4</c:v>
                </c:pt>
                <c:pt idx="4390">
                  <c:v>-9.4600000000000001E-4</c:v>
                </c:pt>
                <c:pt idx="4391">
                  <c:v>-9.6699999999999998E-4</c:v>
                </c:pt>
                <c:pt idx="4392">
                  <c:v>-9.6699999999999998E-4</c:v>
                </c:pt>
                <c:pt idx="4393">
                  <c:v>-9.4600000000000001E-4</c:v>
                </c:pt>
                <c:pt idx="4394">
                  <c:v>-9.3499999999999996E-4</c:v>
                </c:pt>
                <c:pt idx="4395">
                  <c:v>-9.2500000000000004E-4</c:v>
                </c:pt>
                <c:pt idx="4396">
                  <c:v>-9.1399999999999999E-4</c:v>
                </c:pt>
                <c:pt idx="4397">
                  <c:v>-9.1399999999999999E-4</c:v>
                </c:pt>
                <c:pt idx="4398">
                  <c:v>-8.8199999999999997E-4</c:v>
                </c:pt>
                <c:pt idx="4399">
                  <c:v>-8.7100000000000003E-4</c:v>
                </c:pt>
                <c:pt idx="4400">
                  <c:v>-8.9300000000000002E-4</c:v>
                </c:pt>
                <c:pt idx="4401">
                  <c:v>-8.8199999999999997E-4</c:v>
                </c:pt>
                <c:pt idx="4402">
                  <c:v>-8.61E-4</c:v>
                </c:pt>
                <c:pt idx="4403">
                  <c:v>-8.7100000000000003E-4</c:v>
                </c:pt>
                <c:pt idx="4404">
                  <c:v>-8.61E-4</c:v>
                </c:pt>
                <c:pt idx="4405">
                  <c:v>-8.2899999999999998E-4</c:v>
                </c:pt>
                <c:pt idx="4406">
                  <c:v>-8.2899999999999998E-4</c:v>
                </c:pt>
                <c:pt idx="4407">
                  <c:v>-8.3900000000000001E-4</c:v>
                </c:pt>
                <c:pt idx="4408">
                  <c:v>-8.1800000000000004E-4</c:v>
                </c:pt>
                <c:pt idx="4409">
                  <c:v>-8.1800000000000004E-4</c:v>
                </c:pt>
                <c:pt idx="4410">
                  <c:v>-7.9699999999999997E-4</c:v>
                </c:pt>
                <c:pt idx="4411">
                  <c:v>-7.8600000000000002E-4</c:v>
                </c:pt>
                <c:pt idx="4412">
                  <c:v>-8.0699999999999999E-4</c:v>
                </c:pt>
                <c:pt idx="4413">
                  <c:v>-7.7499999999999997E-4</c:v>
                </c:pt>
                <c:pt idx="4414">
                  <c:v>-7.54E-4</c:v>
                </c:pt>
                <c:pt idx="4415">
                  <c:v>-7.6499999999999995E-4</c:v>
                </c:pt>
                <c:pt idx="4416">
                  <c:v>-7.54E-4</c:v>
                </c:pt>
                <c:pt idx="4417">
                  <c:v>-7.54E-4</c:v>
                </c:pt>
                <c:pt idx="4418">
                  <c:v>-7.2199999999999999E-4</c:v>
                </c:pt>
                <c:pt idx="4419">
                  <c:v>-7.2199999999999999E-4</c:v>
                </c:pt>
                <c:pt idx="4420">
                  <c:v>-7.2199999999999999E-4</c:v>
                </c:pt>
                <c:pt idx="4421">
                  <c:v>-7.1100000000000004E-4</c:v>
                </c:pt>
                <c:pt idx="4422">
                  <c:v>-6.8999999999999997E-4</c:v>
                </c:pt>
                <c:pt idx="4423">
                  <c:v>-6.5799999999999995E-4</c:v>
                </c:pt>
                <c:pt idx="4424">
                  <c:v>-6.5799999999999995E-4</c:v>
                </c:pt>
                <c:pt idx="4425">
                  <c:v>-6.5799999999999995E-4</c:v>
                </c:pt>
                <c:pt idx="4426">
                  <c:v>-6.3699999999999998E-4</c:v>
                </c:pt>
                <c:pt idx="4427">
                  <c:v>-6.3699999999999998E-4</c:v>
                </c:pt>
                <c:pt idx="4428">
                  <c:v>-5.9400000000000002E-4</c:v>
                </c:pt>
                <c:pt idx="4429">
                  <c:v>-5.8299999999999997E-4</c:v>
                </c:pt>
                <c:pt idx="4430">
                  <c:v>-5.62E-4</c:v>
                </c:pt>
                <c:pt idx="4431">
                  <c:v>-5.62E-4</c:v>
                </c:pt>
                <c:pt idx="4432">
                  <c:v>-5.5099999999999995E-4</c:v>
                </c:pt>
                <c:pt idx="4433">
                  <c:v>-5.1900000000000004E-4</c:v>
                </c:pt>
                <c:pt idx="4434">
                  <c:v>-5.1900000000000004E-4</c:v>
                </c:pt>
                <c:pt idx="4435">
                  <c:v>-5.0900000000000001E-4</c:v>
                </c:pt>
                <c:pt idx="4436">
                  <c:v>-4.9799999999999996E-4</c:v>
                </c:pt>
                <c:pt idx="4437">
                  <c:v>-4.66E-4</c:v>
                </c:pt>
                <c:pt idx="4438">
                  <c:v>-4.4499999999999997E-4</c:v>
                </c:pt>
                <c:pt idx="4439">
                  <c:v>-4.2299999999999998E-4</c:v>
                </c:pt>
                <c:pt idx="4440">
                  <c:v>-4.0200000000000001E-4</c:v>
                </c:pt>
                <c:pt idx="4441">
                  <c:v>-4.1300000000000001E-4</c:v>
                </c:pt>
                <c:pt idx="4442">
                  <c:v>-3.8099999999999999E-4</c:v>
                </c:pt>
                <c:pt idx="4443">
                  <c:v>-3.8099999999999999E-4</c:v>
                </c:pt>
                <c:pt idx="4444">
                  <c:v>-3.6999999999999999E-4</c:v>
                </c:pt>
                <c:pt idx="4445">
                  <c:v>-3.4900000000000003E-4</c:v>
                </c:pt>
                <c:pt idx="4446">
                  <c:v>-3.2699999999999998E-4</c:v>
                </c:pt>
                <c:pt idx="4447">
                  <c:v>-3.2699999999999998E-4</c:v>
                </c:pt>
                <c:pt idx="4448">
                  <c:v>-3.2699999999999998E-4</c:v>
                </c:pt>
                <c:pt idx="4449">
                  <c:v>-3.0600000000000001E-4</c:v>
                </c:pt>
                <c:pt idx="4450">
                  <c:v>-2.8400000000000002E-4</c:v>
                </c:pt>
                <c:pt idx="4451">
                  <c:v>-2.7399999999999999E-4</c:v>
                </c:pt>
                <c:pt idx="4452">
                  <c:v>-2.7399999999999999E-4</c:v>
                </c:pt>
                <c:pt idx="4453">
                  <c:v>-2.63E-4</c:v>
                </c:pt>
                <c:pt idx="4454">
                  <c:v>-2.52E-4</c:v>
                </c:pt>
                <c:pt idx="4455">
                  <c:v>-2.31E-4</c:v>
                </c:pt>
                <c:pt idx="4456">
                  <c:v>-2.2000000000000001E-4</c:v>
                </c:pt>
                <c:pt idx="4457">
                  <c:v>-2.31E-4</c:v>
                </c:pt>
                <c:pt idx="4458">
                  <c:v>-2.2000000000000001E-4</c:v>
                </c:pt>
                <c:pt idx="4459">
                  <c:v>-1.9900000000000001E-4</c:v>
                </c:pt>
                <c:pt idx="4460">
                  <c:v>-1.7799999999999999E-4</c:v>
                </c:pt>
                <c:pt idx="4461">
                  <c:v>-1.7799999999999999E-4</c:v>
                </c:pt>
                <c:pt idx="4462">
                  <c:v>-1.6699999999999999E-4</c:v>
                </c:pt>
                <c:pt idx="4463">
                  <c:v>-1.6699999999999999E-4</c:v>
                </c:pt>
                <c:pt idx="4464">
                  <c:v>-1.56E-4</c:v>
                </c:pt>
                <c:pt idx="4465">
                  <c:v>-1.46E-4</c:v>
                </c:pt>
                <c:pt idx="4466">
                  <c:v>-1.56E-4</c:v>
                </c:pt>
                <c:pt idx="4467">
                  <c:v>-1.35E-4</c:v>
                </c:pt>
                <c:pt idx="4468">
                  <c:v>-1.35E-4</c:v>
                </c:pt>
                <c:pt idx="4469">
                  <c:v>-1.1400000000000001E-4</c:v>
                </c:pt>
                <c:pt idx="4470">
                  <c:v>-1.1400000000000001E-4</c:v>
                </c:pt>
                <c:pt idx="4471">
                  <c:v>-1.03E-4</c:v>
                </c:pt>
                <c:pt idx="4472">
                  <c:v>-9.2E-5</c:v>
                </c:pt>
                <c:pt idx="4473">
                  <c:v>-9.2E-5</c:v>
                </c:pt>
                <c:pt idx="4474">
                  <c:v>-8.2000000000000001E-5</c:v>
                </c:pt>
                <c:pt idx="4475">
                  <c:v>-6.0000000000000002E-5</c:v>
                </c:pt>
                <c:pt idx="4476">
                  <c:v>-5.0000000000000002E-5</c:v>
                </c:pt>
                <c:pt idx="4477">
                  <c:v>-3.8999999999999999E-5</c:v>
                </c:pt>
                <c:pt idx="4478">
                  <c:v>-2.8E-5</c:v>
                </c:pt>
                <c:pt idx="4479">
                  <c:v>-2.8E-5</c:v>
                </c:pt>
                <c:pt idx="4480">
                  <c:v>-6.9999999999999999E-6</c:v>
                </c:pt>
                <c:pt idx="4481">
                  <c:v>3.9999999999999998E-6</c:v>
                </c:pt>
                <c:pt idx="4482">
                  <c:v>2.5000000000000001E-5</c:v>
                </c:pt>
                <c:pt idx="4483">
                  <c:v>2.5000000000000001E-5</c:v>
                </c:pt>
                <c:pt idx="4484">
                  <c:v>2.5000000000000001E-5</c:v>
                </c:pt>
                <c:pt idx="4485">
                  <c:v>4.6E-5</c:v>
                </c:pt>
                <c:pt idx="4486">
                  <c:v>6.7999999999999999E-5</c:v>
                </c:pt>
                <c:pt idx="4487">
                  <c:v>7.7999999999999999E-5</c:v>
                </c:pt>
                <c:pt idx="4488">
                  <c:v>8.8999999999999995E-5</c:v>
                </c:pt>
                <c:pt idx="4489">
                  <c:v>1E-4</c:v>
                </c:pt>
                <c:pt idx="4490">
                  <c:v>1.3200000000000001E-4</c:v>
                </c:pt>
                <c:pt idx="4491">
                  <c:v>1.4200000000000001E-4</c:v>
                </c:pt>
                <c:pt idx="4492">
                  <c:v>1.5300000000000001E-4</c:v>
                </c:pt>
                <c:pt idx="4493">
                  <c:v>1.64E-4</c:v>
                </c:pt>
                <c:pt idx="4494">
                  <c:v>1.74E-4</c:v>
                </c:pt>
                <c:pt idx="4495">
                  <c:v>1.85E-4</c:v>
                </c:pt>
                <c:pt idx="4496">
                  <c:v>2.0599999999999999E-4</c:v>
                </c:pt>
                <c:pt idx="4497">
                  <c:v>2.0599999999999999E-4</c:v>
                </c:pt>
                <c:pt idx="4498">
                  <c:v>2.2800000000000001E-4</c:v>
                </c:pt>
                <c:pt idx="4499">
                  <c:v>2.3800000000000001E-4</c:v>
                </c:pt>
                <c:pt idx="4500">
                  <c:v>2.3800000000000001E-4</c:v>
                </c:pt>
                <c:pt idx="4501">
                  <c:v>2.5999999999999998E-4</c:v>
                </c:pt>
                <c:pt idx="4502">
                  <c:v>2.7E-4</c:v>
                </c:pt>
                <c:pt idx="4503">
                  <c:v>2.81E-4</c:v>
                </c:pt>
                <c:pt idx="4504">
                  <c:v>3.0200000000000002E-4</c:v>
                </c:pt>
                <c:pt idx="4505">
                  <c:v>2.92E-4</c:v>
                </c:pt>
                <c:pt idx="4506">
                  <c:v>3.2400000000000001E-4</c:v>
                </c:pt>
                <c:pt idx="4507">
                  <c:v>3.4499999999999998E-4</c:v>
                </c:pt>
                <c:pt idx="4508">
                  <c:v>3.2400000000000001E-4</c:v>
                </c:pt>
                <c:pt idx="4509">
                  <c:v>3.4499999999999998E-4</c:v>
                </c:pt>
                <c:pt idx="4510">
                  <c:v>3.5599999999999998E-4</c:v>
                </c:pt>
                <c:pt idx="4511">
                  <c:v>3.5599999999999998E-4</c:v>
                </c:pt>
                <c:pt idx="4512">
                  <c:v>3.6600000000000001E-4</c:v>
                </c:pt>
                <c:pt idx="4513">
                  <c:v>3.77E-4</c:v>
                </c:pt>
                <c:pt idx="4514">
                  <c:v>3.77E-4</c:v>
                </c:pt>
                <c:pt idx="4515">
                  <c:v>3.88E-4</c:v>
                </c:pt>
                <c:pt idx="4516">
                  <c:v>3.9800000000000002E-4</c:v>
                </c:pt>
                <c:pt idx="4517">
                  <c:v>4.0900000000000002E-4</c:v>
                </c:pt>
                <c:pt idx="4518">
                  <c:v>3.9800000000000002E-4</c:v>
                </c:pt>
                <c:pt idx="4519">
                  <c:v>4.2000000000000002E-4</c:v>
                </c:pt>
                <c:pt idx="4520">
                  <c:v>4.2000000000000002E-4</c:v>
                </c:pt>
                <c:pt idx="4521">
                  <c:v>4.2999999999999999E-4</c:v>
                </c:pt>
                <c:pt idx="4522">
                  <c:v>4.5199999999999998E-4</c:v>
                </c:pt>
                <c:pt idx="4523">
                  <c:v>4.6200000000000001E-4</c:v>
                </c:pt>
                <c:pt idx="4524">
                  <c:v>4.6200000000000001E-4</c:v>
                </c:pt>
                <c:pt idx="4525">
                  <c:v>4.73E-4</c:v>
                </c:pt>
                <c:pt idx="4526">
                  <c:v>4.73E-4</c:v>
                </c:pt>
                <c:pt idx="4527">
                  <c:v>4.9399999999999997E-4</c:v>
                </c:pt>
                <c:pt idx="4528">
                  <c:v>5.0500000000000002E-4</c:v>
                </c:pt>
                <c:pt idx="4529">
                  <c:v>4.9399999999999997E-4</c:v>
                </c:pt>
                <c:pt idx="4530">
                  <c:v>5.1599999999999997E-4</c:v>
                </c:pt>
                <c:pt idx="4531">
                  <c:v>5.0500000000000002E-4</c:v>
                </c:pt>
                <c:pt idx="4532">
                  <c:v>5.2599999999999999E-4</c:v>
                </c:pt>
                <c:pt idx="4533">
                  <c:v>5.2599999999999999E-4</c:v>
                </c:pt>
                <c:pt idx="4534">
                  <c:v>5.3700000000000004E-4</c:v>
                </c:pt>
                <c:pt idx="4535">
                  <c:v>5.5800000000000001E-4</c:v>
                </c:pt>
                <c:pt idx="4536">
                  <c:v>5.5800000000000001E-4</c:v>
                </c:pt>
                <c:pt idx="4537">
                  <c:v>5.8E-4</c:v>
                </c:pt>
                <c:pt idx="4538">
                  <c:v>5.9000000000000003E-4</c:v>
                </c:pt>
                <c:pt idx="4539">
                  <c:v>6.0099999999999997E-4</c:v>
                </c:pt>
                <c:pt idx="4540">
                  <c:v>6.3299999999999999E-4</c:v>
                </c:pt>
                <c:pt idx="4541">
                  <c:v>6.3299999999999999E-4</c:v>
                </c:pt>
                <c:pt idx="4542">
                  <c:v>6.3299999999999999E-4</c:v>
                </c:pt>
                <c:pt idx="4543">
                  <c:v>6.5399999999999996E-4</c:v>
                </c:pt>
                <c:pt idx="4544">
                  <c:v>6.5399999999999996E-4</c:v>
                </c:pt>
                <c:pt idx="4545">
                  <c:v>6.8599999999999998E-4</c:v>
                </c:pt>
                <c:pt idx="4546">
                  <c:v>6.9700000000000003E-4</c:v>
                </c:pt>
                <c:pt idx="4547">
                  <c:v>7.0799999999999997E-4</c:v>
                </c:pt>
                <c:pt idx="4548">
                  <c:v>7.3999999999999999E-4</c:v>
                </c:pt>
                <c:pt idx="4549">
                  <c:v>7.3999999999999999E-4</c:v>
                </c:pt>
                <c:pt idx="4550">
                  <c:v>7.3999999999999999E-4</c:v>
                </c:pt>
                <c:pt idx="4551">
                  <c:v>7.7200000000000001E-4</c:v>
                </c:pt>
                <c:pt idx="4552">
                  <c:v>7.7200000000000001E-4</c:v>
                </c:pt>
                <c:pt idx="4553">
                  <c:v>7.9299999999999998E-4</c:v>
                </c:pt>
                <c:pt idx="4554">
                  <c:v>8.0400000000000003E-4</c:v>
                </c:pt>
                <c:pt idx="4555">
                  <c:v>8.25E-4</c:v>
                </c:pt>
                <c:pt idx="4556">
                  <c:v>8.3600000000000005E-4</c:v>
                </c:pt>
                <c:pt idx="4557">
                  <c:v>8.5700000000000001E-4</c:v>
                </c:pt>
                <c:pt idx="4558">
                  <c:v>8.5700000000000001E-4</c:v>
                </c:pt>
                <c:pt idx="4559">
                  <c:v>8.8900000000000003E-4</c:v>
                </c:pt>
                <c:pt idx="4560">
                  <c:v>8.8900000000000003E-4</c:v>
                </c:pt>
                <c:pt idx="4561">
                  <c:v>9.2100000000000005E-4</c:v>
                </c:pt>
                <c:pt idx="4562">
                  <c:v>9.2100000000000005E-4</c:v>
                </c:pt>
                <c:pt idx="4563">
                  <c:v>9.3199999999999999E-4</c:v>
                </c:pt>
                <c:pt idx="4564">
                  <c:v>9.5299999999999996E-4</c:v>
                </c:pt>
                <c:pt idx="4565">
                  <c:v>9.5299999999999996E-4</c:v>
                </c:pt>
                <c:pt idx="4566">
                  <c:v>9.7400000000000004E-4</c:v>
                </c:pt>
                <c:pt idx="4567">
                  <c:v>9.7400000000000004E-4</c:v>
                </c:pt>
                <c:pt idx="4568">
                  <c:v>9.7400000000000004E-4</c:v>
                </c:pt>
                <c:pt idx="4569">
                  <c:v>1.0059999999999999E-3</c:v>
                </c:pt>
                <c:pt idx="4570">
                  <c:v>1.0059999999999999E-3</c:v>
                </c:pt>
                <c:pt idx="4571">
                  <c:v>1.0280000000000001E-3</c:v>
                </c:pt>
                <c:pt idx="4572">
                  <c:v>1.0380000000000001E-3</c:v>
                </c:pt>
                <c:pt idx="4573">
                  <c:v>1.0380000000000001E-3</c:v>
                </c:pt>
                <c:pt idx="4574">
                  <c:v>1.06E-3</c:v>
                </c:pt>
                <c:pt idx="4575">
                  <c:v>1.0809999999999999E-3</c:v>
                </c:pt>
                <c:pt idx="4576">
                  <c:v>1.0809999999999999E-3</c:v>
                </c:pt>
                <c:pt idx="4577">
                  <c:v>1.0809999999999999E-3</c:v>
                </c:pt>
                <c:pt idx="4578">
                  <c:v>1.1130000000000001E-3</c:v>
                </c:pt>
                <c:pt idx="4579">
                  <c:v>1.1130000000000001E-3</c:v>
                </c:pt>
                <c:pt idx="4580">
                  <c:v>1.134E-3</c:v>
                </c:pt>
                <c:pt idx="4581">
                  <c:v>1.134E-3</c:v>
                </c:pt>
                <c:pt idx="4582">
                  <c:v>1.1559999999999999E-3</c:v>
                </c:pt>
                <c:pt idx="4583">
                  <c:v>1.145E-3</c:v>
                </c:pt>
                <c:pt idx="4584">
                  <c:v>1.188E-3</c:v>
                </c:pt>
                <c:pt idx="4585">
                  <c:v>1.188E-3</c:v>
                </c:pt>
                <c:pt idx="4586">
                  <c:v>1.188E-3</c:v>
                </c:pt>
                <c:pt idx="4587">
                  <c:v>1.2199999999999999E-3</c:v>
                </c:pt>
                <c:pt idx="4588">
                  <c:v>1.23E-3</c:v>
                </c:pt>
                <c:pt idx="4589">
                  <c:v>1.2520000000000001E-3</c:v>
                </c:pt>
                <c:pt idx="4590">
                  <c:v>1.273E-3</c:v>
                </c:pt>
                <c:pt idx="4591">
                  <c:v>1.273E-3</c:v>
                </c:pt>
                <c:pt idx="4592">
                  <c:v>1.284E-3</c:v>
                </c:pt>
                <c:pt idx="4593">
                  <c:v>1.3159999999999999E-3</c:v>
                </c:pt>
                <c:pt idx="4594">
                  <c:v>1.3259999999999999E-3</c:v>
                </c:pt>
                <c:pt idx="4595">
                  <c:v>1.3259999999999999E-3</c:v>
                </c:pt>
                <c:pt idx="4596">
                  <c:v>1.348E-3</c:v>
                </c:pt>
                <c:pt idx="4597">
                  <c:v>1.369E-3</c:v>
                </c:pt>
                <c:pt idx="4598">
                  <c:v>1.39E-3</c:v>
                </c:pt>
                <c:pt idx="4599">
                  <c:v>1.4009999999999999E-3</c:v>
                </c:pt>
                <c:pt idx="4600">
                  <c:v>1.4220000000000001E-3</c:v>
                </c:pt>
                <c:pt idx="4601">
                  <c:v>1.444E-3</c:v>
                </c:pt>
                <c:pt idx="4602">
                  <c:v>1.4649999999999999E-3</c:v>
                </c:pt>
                <c:pt idx="4603">
                  <c:v>1.4859999999999999E-3</c:v>
                </c:pt>
                <c:pt idx="4604">
                  <c:v>1.4970000000000001E-3</c:v>
                </c:pt>
                <c:pt idx="4605">
                  <c:v>1.518E-3</c:v>
                </c:pt>
                <c:pt idx="4606">
                  <c:v>1.5399999999999999E-3</c:v>
                </c:pt>
                <c:pt idx="4607">
                  <c:v>1.572E-3</c:v>
                </c:pt>
                <c:pt idx="4608">
                  <c:v>1.572E-3</c:v>
                </c:pt>
                <c:pt idx="4609">
                  <c:v>1.593E-3</c:v>
                </c:pt>
                <c:pt idx="4610">
                  <c:v>1.604E-3</c:v>
                </c:pt>
                <c:pt idx="4611">
                  <c:v>1.6459999999999999E-3</c:v>
                </c:pt>
                <c:pt idx="4612">
                  <c:v>1.6459999999999999E-3</c:v>
                </c:pt>
                <c:pt idx="4613">
                  <c:v>1.678E-3</c:v>
                </c:pt>
                <c:pt idx="4614">
                  <c:v>1.689E-3</c:v>
                </c:pt>
                <c:pt idx="4615">
                  <c:v>1.7099999999999999E-3</c:v>
                </c:pt>
                <c:pt idx="4616">
                  <c:v>1.7210000000000001E-3</c:v>
                </c:pt>
                <c:pt idx="4617">
                  <c:v>1.7210000000000001E-3</c:v>
                </c:pt>
                <c:pt idx="4618">
                  <c:v>1.7639999999999999E-3</c:v>
                </c:pt>
                <c:pt idx="4619">
                  <c:v>1.7750000000000001E-3</c:v>
                </c:pt>
                <c:pt idx="4620">
                  <c:v>1.7849999999999999E-3</c:v>
                </c:pt>
                <c:pt idx="4621">
                  <c:v>1.807E-3</c:v>
                </c:pt>
                <c:pt idx="4622">
                  <c:v>1.828E-3</c:v>
                </c:pt>
                <c:pt idx="4623">
                  <c:v>1.8489999999999999E-3</c:v>
                </c:pt>
                <c:pt idx="4624">
                  <c:v>1.8389999999999999E-3</c:v>
                </c:pt>
                <c:pt idx="4625">
                  <c:v>1.8600000000000001E-3</c:v>
                </c:pt>
                <c:pt idx="4626">
                  <c:v>1.903E-3</c:v>
                </c:pt>
                <c:pt idx="4627">
                  <c:v>1.892E-3</c:v>
                </c:pt>
                <c:pt idx="4628">
                  <c:v>1.903E-3</c:v>
                </c:pt>
                <c:pt idx="4629">
                  <c:v>1.913E-3</c:v>
                </c:pt>
                <c:pt idx="4630">
                  <c:v>1.913E-3</c:v>
                </c:pt>
                <c:pt idx="4631">
                  <c:v>1.9350000000000001E-3</c:v>
                </c:pt>
                <c:pt idx="4632">
                  <c:v>1.9559999999999998E-3</c:v>
                </c:pt>
                <c:pt idx="4633">
                  <c:v>1.967E-3</c:v>
                </c:pt>
                <c:pt idx="4634">
                  <c:v>1.9989999999999999E-3</c:v>
                </c:pt>
                <c:pt idx="4635">
                  <c:v>2.0089999999999999E-3</c:v>
                </c:pt>
                <c:pt idx="4636">
                  <c:v>2.0309999999999998E-3</c:v>
                </c:pt>
                <c:pt idx="4637">
                  <c:v>2.0200000000000001E-3</c:v>
                </c:pt>
                <c:pt idx="4638">
                  <c:v>2.0409999999999998E-3</c:v>
                </c:pt>
                <c:pt idx="4639">
                  <c:v>2.052E-3</c:v>
                </c:pt>
                <c:pt idx="4640">
                  <c:v>2.0630000000000002E-3</c:v>
                </c:pt>
                <c:pt idx="4641">
                  <c:v>2.0730000000000002E-3</c:v>
                </c:pt>
                <c:pt idx="4642">
                  <c:v>2.1050000000000001E-3</c:v>
                </c:pt>
                <c:pt idx="4643">
                  <c:v>2.0839999999999999E-3</c:v>
                </c:pt>
                <c:pt idx="4644">
                  <c:v>2.127E-3</c:v>
                </c:pt>
                <c:pt idx="4645">
                  <c:v>2.137E-3</c:v>
                </c:pt>
                <c:pt idx="4646">
                  <c:v>2.1480000000000002E-3</c:v>
                </c:pt>
                <c:pt idx="4647">
                  <c:v>2.1589999999999999E-3</c:v>
                </c:pt>
                <c:pt idx="4648">
                  <c:v>2.1800000000000001E-3</c:v>
                </c:pt>
                <c:pt idx="4649">
                  <c:v>2.1909999999999998E-3</c:v>
                </c:pt>
                <c:pt idx="4650">
                  <c:v>2.2230000000000001E-3</c:v>
                </c:pt>
                <c:pt idx="4651">
                  <c:v>2.2230000000000001E-3</c:v>
                </c:pt>
                <c:pt idx="4652">
                  <c:v>2.2550000000000001E-3</c:v>
                </c:pt>
                <c:pt idx="4653">
                  <c:v>2.2650000000000001E-3</c:v>
                </c:pt>
                <c:pt idx="4654">
                  <c:v>2.297E-3</c:v>
                </c:pt>
                <c:pt idx="4655">
                  <c:v>2.297E-3</c:v>
                </c:pt>
                <c:pt idx="4656">
                  <c:v>2.3189999999999999E-3</c:v>
                </c:pt>
                <c:pt idx="4657">
                  <c:v>2.3289999999999999E-3</c:v>
                </c:pt>
                <c:pt idx="4658">
                  <c:v>2.3509999999999998E-3</c:v>
                </c:pt>
                <c:pt idx="4659">
                  <c:v>2.3400000000000001E-3</c:v>
                </c:pt>
                <c:pt idx="4660">
                  <c:v>2.3830000000000001E-3</c:v>
                </c:pt>
                <c:pt idx="4661">
                  <c:v>2.3930000000000002E-3</c:v>
                </c:pt>
                <c:pt idx="4662">
                  <c:v>2.415E-3</c:v>
                </c:pt>
                <c:pt idx="4663">
                  <c:v>2.4359999999999998E-3</c:v>
                </c:pt>
                <c:pt idx="4664">
                  <c:v>2.447E-3</c:v>
                </c:pt>
                <c:pt idx="4665">
                  <c:v>2.4789999999999999E-3</c:v>
                </c:pt>
                <c:pt idx="4666">
                  <c:v>2.4889999999999999E-3</c:v>
                </c:pt>
                <c:pt idx="4667">
                  <c:v>2.5000000000000001E-3</c:v>
                </c:pt>
                <c:pt idx="4668">
                  <c:v>2.5110000000000002E-3</c:v>
                </c:pt>
                <c:pt idx="4669">
                  <c:v>2.532E-3</c:v>
                </c:pt>
                <c:pt idx="4670">
                  <c:v>2.5639999999999999E-3</c:v>
                </c:pt>
                <c:pt idx="4671">
                  <c:v>2.5530000000000001E-3</c:v>
                </c:pt>
                <c:pt idx="4672">
                  <c:v>2.575E-3</c:v>
                </c:pt>
                <c:pt idx="4673">
                  <c:v>2.575E-3</c:v>
                </c:pt>
                <c:pt idx="4674">
                  <c:v>2.6069999999999999E-3</c:v>
                </c:pt>
                <c:pt idx="4675">
                  <c:v>2.6069999999999999E-3</c:v>
                </c:pt>
                <c:pt idx="4676">
                  <c:v>2.617E-3</c:v>
                </c:pt>
                <c:pt idx="4677">
                  <c:v>2.6389999999999999E-3</c:v>
                </c:pt>
                <c:pt idx="4678">
                  <c:v>2.6489999999999999E-3</c:v>
                </c:pt>
                <c:pt idx="4679">
                  <c:v>2.6710000000000002E-3</c:v>
                </c:pt>
                <c:pt idx="4680">
                  <c:v>2.6710000000000002E-3</c:v>
                </c:pt>
                <c:pt idx="4681">
                  <c:v>2.6809999999999998E-3</c:v>
                </c:pt>
                <c:pt idx="4682">
                  <c:v>2.6919999999999999E-3</c:v>
                </c:pt>
                <c:pt idx="4683">
                  <c:v>2.6809999999999998E-3</c:v>
                </c:pt>
                <c:pt idx="4684">
                  <c:v>2.7030000000000001E-3</c:v>
                </c:pt>
                <c:pt idx="4685">
                  <c:v>2.7130000000000001E-3</c:v>
                </c:pt>
                <c:pt idx="4686">
                  <c:v>2.735E-3</c:v>
                </c:pt>
                <c:pt idx="4687">
                  <c:v>2.7239999999999999E-3</c:v>
                </c:pt>
                <c:pt idx="4688">
                  <c:v>2.735E-3</c:v>
                </c:pt>
                <c:pt idx="4689">
                  <c:v>2.745E-3</c:v>
                </c:pt>
                <c:pt idx="4690">
                  <c:v>2.745E-3</c:v>
                </c:pt>
                <c:pt idx="4691">
                  <c:v>2.7560000000000002E-3</c:v>
                </c:pt>
                <c:pt idx="4692">
                  <c:v>2.745E-3</c:v>
                </c:pt>
                <c:pt idx="4693">
                  <c:v>2.7669999999999999E-3</c:v>
                </c:pt>
                <c:pt idx="4694">
                  <c:v>2.7880000000000001E-3</c:v>
                </c:pt>
                <c:pt idx="4695">
                  <c:v>2.7669999999999999E-3</c:v>
                </c:pt>
                <c:pt idx="4696">
                  <c:v>2.7880000000000001E-3</c:v>
                </c:pt>
                <c:pt idx="4697">
                  <c:v>2.7989999999999998E-3</c:v>
                </c:pt>
                <c:pt idx="4698">
                  <c:v>2.8089999999999999E-3</c:v>
                </c:pt>
                <c:pt idx="4699">
                  <c:v>2.7989999999999998E-3</c:v>
                </c:pt>
                <c:pt idx="4700">
                  <c:v>2.8089999999999999E-3</c:v>
                </c:pt>
                <c:pt idx="4701">
                  <c:v>2.82E-3</c:v>
                </c:pt>
                <c:pt idx="4702">
                  <c:v>2.8310000000000002E-3</c:v>
                </c:pt>
                <c:pt idx="4703">
                  <c:v>2.8310000000000002E-3</c:v>
                </c:pt>
                <c:pt idx="4704">
                  <c:v>2.8410000000000002E-3</c:v>
                </c:pt>
                <c:pt idx="4705">
                  <c:v>2.8310000000000002E-3</c:v>
                </c:pt>
                <c:pt idx="4706">
                  <c:v>2.8519999999999999E-3</c:v>
                </c:pt>
                <c:pt idx="4707">
                  <c:v>2.8519999999999999E-3</c:v>
                </c:pt>
                <c:pt idx="4708">
                  <c:v>2.8630000000000001E-3</c:v>
                </c:pt>
                <c:pt idx="4709">
                  <c:v>2.8839999999999998E-3</c:v>
                </c:pt>
                <c:pt idx="4710">
                  <c:v>2.8730000000000001E-3</c:v>
                </c:pt>
                <c:pt idx="4711">
                  <c:v>2.895E-3</c:v>
                </c:pt>
                <c:pt idx="4712">
                  <c:v>2.905E-3</c:v>
                </c:pt>
                <c:pt idx="4713">
                  <c:v>2.9160000000000002E-3</c:v>
                </c:pt>
                <c:pt idx="4714">
                  <c:v>2.9269999999999999E-3</c:v>
                </c:pt>
                <c:pt idx="4715">
                  <c:v>2.9160000000000002E-3</c:v>
                </c:pt>
                <c:pt idx="4716">
                  <c:v>2.9269999999999999E-3</c:v>
                </c:pt>
                <c:pt idx="4717">
                  <c:v>2.9480000000000001E-3</c:v>
                </c:pt>
                <c:pt idx="4718">
                  <c:v>2.9589999999999998E-3</c:v>
                </c:pt>
                <c:pt idx="4719">
                  <c:v>2.9480000000000001E-3</c:v>
                </c:pt>
                <c:pt idx="4720">
                  <c:v>2.9589999999999998E-3</c:v>
                </c:pt>
                <c:pt idx="4721">
                  <c:v>2.9689999999999999E-3</c:v>
                </c:pt>
                <c:pt idx="4722">
                  <c:v>2.98E-3</c:v>
                </c:pt>
                <c:pt idx="4723">
                  <c:v>2.98E-3</c:v>
                </c:pt>
                <c:pt idx="4724">
                  <c:v>3.0010000000000002E-3</c:v>
                </c:pt>
                <c:pt idx="4725">
                  <c:v>2.98E-3</c:v>
                </c:pt>
                <c:pt idx="4726">
                  <c:v>3.0010000000000002E-3</c:v>
                </c:pt>
                <c:pt idx="4727">
                  <c:v>3.0119999999999999E-3</c:v>
                </c:pt>
                <c:pt idx="4728">
                  <c:v>3.0230000000000001E-3</c:v>
                </c:pt>
                <c:pt idx="4729">
                  <c:v>3.0330000000000001E-3</c:v>
                </c:pt>
                <c:pt idx="4730">
                  <c:v>3.0230000000000001E-3</c:v>
                </c:pt>
                <c:pt idx="4731">
                  <c:v>3.0230000000000001E-3</c:v>
                </c:pt>
                <c:pt idx="4732">
                  <c:v>3.0330000000000001E-3</c:v>
                </c:pt>
                <c:pt idx="4733">
                  <c:v>3.0230000000000001E-3</c:v>
                </c:pt>
                <c:pt idx="4734">
                  <c:v>3.0330000000000001E-3</c:v>
                </c:pt>
                <c:pt idx="4735">
                  <c:v>3.055E-3</c:v>
                </c:pt>
                <c:pt idx="4736">
                  <c:v>3.0330000000000001E-3</c:v>
                </c:pt>
                <c:pt idx="4737">
                  <c:v>3.0439999999999998E-3</c:v>
                </c:pt>
                <c:pt idx="4738">
                  <c:v>3.055E-3</c:v>
                </c:pt>
                <c:pt idx="4739">
                  <c:v>3.0330000000000001E-3</c:v>
                </c:pt>
                <c:pt idx="4740">
                  <c:v>3.0439999999999998E-3</c:v>
                </c:pt>
                <c:pt idx="4741">
                  <c:v>3.0439999999999998E-3</c:v>
                </c:pt>
                <c:pt idx="4742">
                  <c:v>3.0439999999999998E-3</c:v>
                </c:pt>
                <c:pt idx="4743">
                  <c:v>3.0439999999999998E-3</c:v>
                </c:pt>
                <c:pt idx="4744">
                  <c:v>3.0439999999999998E-3</c:v>
                </c:pt>
                <c:pt idx="4745">
                  <c:v>3.0230000000000001E-3</c:v>
                </c:pt>
                <c:pt idx="4746">
                  <c:v>3.0330000000000001E-3</c:v>
                </c:pt>
                <c:pt idx="4747">
                  <c:v>3.0330000000000001E-3</c:v>
                </c:pt>
                <c:pt idx="4748">
                  <c:v>3.0330000000000001E-3</c:v>
                </c:pt>
                <c:pt idx="4749">
                  <c:v>3.0330000000000001E-3</c:v>
                </c:pt>
                <c:pt idx="4750">
                  <c:v>3.0230000000000001E-3</c:v>
                </c:pt>
                <c:pt idx="4751">
                  <c:v>3.0330000000000001E-3</c:v>
                </c:pt>
                <c:pt idx="4752">
                  <c:v>3.0230000000000001E-3</c:v>
                </c:pt>
                <c:pt idx="4753">
                  <c:v>3.0230000000000001E-3</c:v>
                </c:pt>
                <c:pt idx="4754">
                  <c:v>3.0119999999999999E-3</c:v>
                </c:pt>
                <c:pt idx="4755">
                  <c:v>3.0230000000000001E-3</c:v>
                </c:pt>
                <c:pt idx="4756">
                  <c:v>3.0230000000000001E-3</c:v>
                </c:pt>
                <c:pt idx="4757">
                  <c:v>3.0119999999999999E-3</c:v>
                </c:pt>
                <c:pt idx="4758">
                  <c:v>3.0119999999999999E-3</c:v>
                </c:pt>
                <c:pt idx="4759">
                  <c:v>3.0330000000000001E-3</c:v>
                </c:pt>
                <c:pt idx="4760">
                  <c:v>3.0119999999999999E-3</c:v>
                </c:pt>
                <c:pt idx="4761">
                  <c:v>3.0119999999999999E-3</c:v>
                </c:pt>
                <c:pt idx="4762">
                  <c:v>3.0230000000000001E-3</c:v>
                </c:pt>
                <c:pt idx="4763">
                  <c:v>3.0119999999999999E-3</c:v>
                </c:pt>
                <c:pt idx="4764">
                  <c:v>3.0230000000000001E-3</c:v>
                </c:pt>
                <c:pt idx="4765">
                  <c:v>3.0119999999999999E-3</c:v>
                </c:pt>
                <c:pt idx="4766">
                  <c:v>3.0230000000000001E-3</c:v>
                </c:pt>
                <c:pt idx="4767">
                  <c:v>3.0230000000000001E-3</c:v>
                </c:pt>
                <c:pt idx="4768">
                  <c:v>3.0230000000000001E-3</c:v>
                </c:pt>
                <c:pt idx="4769">
                  <c:v>3.0230000000000001E-3</c:v>
                </c:pt>
                <c:pt idx="4770">
                  <c:v>3.0230000000000001E-3</c:v>
                </c:pt>
                <c:pt idx="4771">
                  <c:v>3.0330000000000001E-3</c:v>
                </c:pt>
                <c:pt idx="4772">
                  <c:v>3.0330000000000001E-3</c:v>
                </c:pt>
                <c:pt idx="4773">
                  <c:v>3.0439999999999998E-3</c:v>
                </c:pt>
                <c:pt idx="4774">
                  <c:v>3.0330000000000001E-3</c:v>
                </c:pt>
                <c:pt idx="4775">
                  <c:v>3.0230000000000001E-3</c:v>
                </c:pt>
                <c:pt idx="4776">
                  <c:v>3.0439999999999998E-3</c:v>
                </c:pt>
                <c:pt idx="4777">
                  <c:v>3.0330000000000001E-3</c:v>
                </c:pt>
                <c:pt idx="4778">
                  <c:v>3.0439999999999998E-3</c:v>
                </c:pt>
                <c:pt idx="4779">
                  <c:v>3.0439999999999998E-3</c:v>
                </c:pt>
                <c:pt idx="4780">
                  <c:v>3.0330000000000001E-3</c:v>
                </c:pt>
                <c:pt idx="4781">
                  <c:v>3.065E-3</c:v>
                </c:pt>
                <c:pt idx="4782">
                  <c:v>3.055E-3</c:v>
                </c:pt>
                <c:pt idx="4783">
                  <c:v>3.055E-3</c:v>
                </c:pt>
                <c:pt idx="4784">
                  <c:v>3.055E-3</c:v>
                </c:pt>
                <c:pt idx="4785">
                  <c:v>3.055E-3</c:v>
                </c:pt>
                <c:pt idx="4786">
                  <c:v>3.0439999999999998E-3</c:v>
                </c:pt>
                <c:pt idx="4787">
                  <c:v>3.0330000000000001E-3</c:v>
                </c:pt>
                <c:pt idx="4788">
                  <c:v>3.065E-3</c:v>
                </c:pt>
                <c:pt idx="4789">
                  <c:v>3.0439999999999998E-3</c:v>
                </c:pt>
                <c:pt idx="4790">
                  <c:v>3.0439999999999998E-3</c:v>
                </c:pt>
                <c:pt idx="4791">
                  <c:v>3.0439999999999998E-3</c:v>
                </c:pt>
                <c:pt idx="4792">
                  <c:v>3.0439999999999998E-3</c:v>
                </c:pt>
                <c:pt idx="4793">
                  <c:v>3.0330000000000001E-3</c:v>
                </c:pt>
                <c:pt idx="4794">
                  <c:v>3.0330000000000001E-3</c:v>
                </c:pt>
                <c:pt idx="4795">
                  <c:v>3.0230000000000001E-3</c:v>
                </c:pt>
                <c:pt idx="4796">
                  <c:v>3.0230000000000001E-3</c:v>
                </c:pt>
                <c:pt idx="4797">
                  <c:v>3.0230000000000001E-3</c:v>
                </c:pt>
                <c:pt idx="4798">
                  <c:v>3.0119999999999999E-3</c:v>
                </c:pt>
                <c:pt idx="4799">
                  <c:v>2.9910000000000002E-3</c:v>
                </c:pt>
                <c:pt idx="4800">
                  <c:v>3.0010000000000002E-3</c:v>
                </c:pt>
                <c:pt idx="4801">
                  <c:v>2.9910000000000002E-3</c:v>
                </c:pt>
                <c:pt idx="4802">
                  <c:v>2.98E-3</c:v>
                </c:pt>
                <c:pt idx="4803">
                  <c:v>2.9910000000000002E-3</c:v>
                </c:pt>
                <c:pt idx="4804">
                  <c:v>2.98E-3</c:v>
                </c:pt>
                <c:pt idx="4805">
                  <c:v>2.9589999999999998E-3</c:v>
                </c:pt>
                <c:pt idx="4806">
                  <c:v>2.9689999999999999E-3</c:v>
                </c:pt>
                <c:pt idx="4807">
                  <c:v>2.9480000000000001E-3</c:v>
                </c:pt>
                <c:pt idx="4808">
                  <c:v>2.9480000000000001E-3</c:v>
                </c:pt>
                <c:pt idx="4809">
                  <c:v>2.9369999999999999E-3</c:v>
                </c:pt>
                <c:pt idx="4810">
                  <c:v>2.9269999999999999E-3</c:v>
                </c:pt>
                <c:pt idx="4811">
                  <c:v>2.9369999999999999E-3</c:v>
                </c:pt>
                <c:pt idx="4812">
                  <c:v>2.9369999999999999E-3</c:v>
                </c:pt>
                <c:pt idx="4813">
                  <c:v>2.9269999999999999E-3</c:v>
                </c:pt>
                <c:pt idx="4814">
                  <c:v>2.9160000000000002E-3</c:v>
                </c:pt>
                <c:pt idx="4815">
                  <c:v>2.895E-3</c:v>
                </c:pt>
                <c:pt idx="4816">
                  <c:v>2.905E-3</c:v>
                </c:pt>
                <c:pt idx="4817">
                  <c:v>2.895E-3</c:v>
                </c:pt>
                <c:pt idx="4818">
                  <c:v>2.895E-3</c:v>
                </c:pt>
                <c:pt idx="4819">
                  <c:v>2.895E-3</c:v>
                </c:pt>
                <c:pt idx="4820">
                  <c:v>2.8630000000000001E-3</c:v>
                </c:pt>
                <c:pt idx="4821">
                  <c:v>2.8730000000000001E-3</c:v>
                </c:pt>
                <c:pt idx="4822">
                  <c:v>2.8730000000000001E-3</c:v>
                </c:pt>
                <c:pt idx="4823">
                  <c:v>2.8730000000000001E-3</c:v>
                </c:pt>
                <c:pt idx="4824">
                  <c:v>2.8630000000000001E-3</c:v>
                </c:pt>
                <c:pt idx="4825">
                  <c:v>2.8519999999999999E-3</c:v>
                </c:pt>
                <c:pt idx="4826">
                  <c:v>2.8519999999999999E-3</c:v>
                </c:pt>
                <c:pt idx="4827">
                  <c:v>2.8630000000000001E-3</c:v>
                </c:pt>
                <c:pt idx="4828">
                  <c:v>2.8519999999999999E-3</c:v>
                </c:pt>
                <c:pt idx="4829">
                  <c:v>2.8519999999999999E-3</c:v>
                </c:pt>
                <c:pt idx="4830">
                  <c:v>2.8310000000000002E-3</c:v>
                </c:pt>
                <c:pt idx="4831">
                  <c:v>2.8089999999999999E-3</c:v>
                </c:pt>
                <c:pt idx="4832">
                  <c:v>2.8310000000000002E-3</c:v>
                </c:pt>
                <c:pt idx="4833">
                  <c:v>2.8310000000000002E-3</c:v>
                </c:pt>
                <c:pt idx="4834">
                  <c:v>2.82E-3</c:v>
                </c:pt>
                <c:pt idx="4835">
                  <c:v>2.8089999999999999E-3</c:v>
                </c:pt>
                <c:pt idx="4836">
                  <c:v>2.7989999999999998E-3</c:v>
                </c:pt>
                <c:pt idx="4837">
                  <c:v>2.82E-3</c:v>
                </c:pt>
                <c:pt idx="4838">
                  <c:v>2.7989999999999998E-3</c:v>
                </c:pt>
                <c:pt idx="4839">
                  <c:v>2.7989999999999998E-3</c:v>
                </c:pt>
                <c:pt idx="4840">
                  <c:v>2.7989999999999998E-3</c:v>
                </c:pt>
                <c:pt idx="4841">
                  <c:v>2.777E-3</c:v>
                </c:pt>
                <c:pt idx="4842">
                  <c:v>2.7669999999999999E-3</c:v>
                </c:pt>
                <c:pt idx="4843">
                  <c:v>2.777E-3</c:v>
                </c:pt>
                <c:pt idx="4844">
                  <c:v>2.7669999999999999E-3</c:v>
                </c:pt>
                <c:pt idx="4845">
                  <c:v>2.7560000000000002E-3</c:v>
                </c:pt>
                <c:pt idx="4846">
                  <c:v>2.735E-3</c:v>
                </c:pt>
                <c:pt idx="4847">
                  <c:v>2.735E-3</c:v>
                </c:pt>
                <c:pt idx="4848">
                  <c:v>2.7239999999999999E-3</c:v>
                </c:pt>
                <c:pt idx="4849">
                  <c:v>2.7130000000000001E-3</c:v>
                </c:pt>
                <c:pt idx="4850">
                  <c:v>2.6919999999999999E-3</c:v>
                </c:pt>
                <c:pt idx="4851">
                  <c:v>2.6809999999999998E-3</c:v>
                </c:pt>
                <c:pt idx="4852">
                  <c:v>2.6809999999999998E-3</c:v>
                </c:pt>
                <c:pt idx="4853">
                  <c:v>2.6710000000000002E-3</c:v>
                </c:pt>
                <c:pt idx="4854">
                  <c:v>2.66E-3</c:v>
                </c:pt>
                <c:pt idx="4855">
                  <c:v>2.6489999999999999E-3</c:v>
                </c:pt>
                <c:pt idx="4856">
                  <c:v>2.617E-3</c:v>
                </c:pt>
                <c:pt idx="4857">
                  <c:v>2.617E-3</c:v>
                </c:pt>
                <c:pt idx="4858">
                  <c:v>2.6069999999999999E-3</c:v>
                </c:pt>
                <c:pt idx="4859">
                  <c:v>2.5959999999999998E-3</c:v>
                </c:pt>
                <c:pt idx="4860">
                  <c:v>2.5639999999999999E-3</c:v>
                </c:pt>
                <c:pt idx="4861">
                  <c:v>2.5639999999999999E-3</c:v>
                </c:pt>
                <c:pt idx="4862">
                  <c:v>2.5430000000000001E-3</c:v>
                </c:pt>
                <c:pt idx="4863">
                  <c:v>2.5209999999999998E-3</c:v>
                </c:pt>
                <c:pt idx="4864">
                  <c:v>2.532E-3</c:v>
                </c:pt>
                <c:pt idx="4865">
                  <c:v>2.4889999999999999E-3</c:v>
                </c:pt>
                <c:pt idx="4866">
                  <c:v>2.4789999999999999E-3</c:v>
                </c:pt>
                <c:pt idx="4867">
                  <c:v>2.4680000000000001E-3</c:v>
                </c:pt>
                <c:pt idx="4868">
                  <c:v>2.447E-3</c:v>
                </c:pt>
                <c:pt idx="4869">
                  <c:v>2.447E-3</c:v>
                </c:pt>
                <c:pt idx="4870">
                  <c:v>2.4359999999999998E-3</c:v>
                </c:pt>
                <c:pt idx="4871">
                  <c:v>2.415E-3</c:v>
                </c:pt>
                <c:pt idx="4872">
                  <c:v>2.3930000000000002E-3</c:v>
                </c:pt>
                <c:pt idx="4873">
                  <c:v>2.3830000000000001E-3</c:v>
                </c:pt>
                <c:pt idx="4874">
                  <c:v>2.372E-3</c:v>
                </c:pt>
                <c:pt idx="4875">
                  <c:v>2.3609999999999998E-3</c:v>
                </c:pt>
                <c:pt idx="4876">
                  <c:v>2.3400000000000001E-3</c:v>
                </c:pt>
                <c:pt idx="4877">
                  <c:v>2.3289999999999999E-3</c:v>
                </c:pt>
                <c:pt idx="4878">
                  <c:v>2.3289999999999999E-3</c:v>
                </c:pt>
                <c:pt idx="4879">
                  <c:v>2.297E-3</c:v>
                </c:pt>
                <c:pt idx="4880">
                  <c:v>2.3189999999999999E-3</c:v>
                </c:pt>
                <c:pt idx="4881">
                  <c:v>2.297E-3</c:v>
                </c:pt>
                <c:pt idx="4882">
                  <c:v>2.287E-3</c:v>
                </c:pt>
                <c:pt idx="4883">
                  <c:v>2.2759999999999998E-3</c:v>
                </c:pt>
                <c:pt idx="4884">
                  <c:v>2.2550000000000001E-3</c:v>
                </c:pt>
                <c:pt idx="4885">
                  <c:v>2.2650000000000001E-3</c:v>
                </c:pt>
                <c:pt idx="4886">
                  <c:v>2.2439999999999999E-3</c:v>
                </c:pt>
                <c:pt idx="4887">
                  <c:v>2.2439999999999999E-3</c:v>
                </c:pt>
                <c:pt idx="4888">
                  <c:v>2.2230000000000001E-3</c:v>
                </c:pt>
                <c:pt idx="4889">
                  <c:v>2.2230000000000001E-3</c:v>
                </c:pt>
                <c:pt idx="4890">
                  <c:v>2.2009999999999998E-3</c:v>
                </c:pt>
                <c:pt idx="4891">
                  <c:v>2.1800000000000001E-3</c:v>
                </c:pt>
                <c:pt idx="4892">
                  <c:v>2.2009999999999998E-3</c:v>
                </c:pt>
                <c:pt idx="4893">
                  <c:v>2.1800000000000001E-3</c:v>
                </c:pt>
                <c:pt idx="4894">
                  <c:v>2.1589999999999999E-3</c:v>
                </c:pt>
                <c:pt idx="4895">
                  <c:v>2.1480000000000002E-3</c:v>
                </c:pt>
                <c:pt idx="4896">
                  <c:v>2.1480000000000002E-3</c:v>
                </c:pt>
                <c:pt idx="4897">
                  <c:v>2.127E-3</c:v>
                </c:pt>
                <c:pt idx="4898">
                  <c:v>2.1480000000000002E-3</c:v>
                </c:pt>
                <c:pt idx="4899">
                  <c:v>2.1159999999999998E-3</c:v>
                </c:pt>
                <c:pt idx="4900">
                  <c:v>2.1159999999999998E-3</c:v>
                </c:pt>
                <c:pt idx="4901">
                  <c:v>2.1050000000000001E-3</c:v>
                </c:pt>
                <c:pt idx="4902">
                  <c:v>2.0730000000000002E-3</c:v>
                </c:pt>
                <c:pt idx="4903">
                  <c:v>2.0730000000000002E-3</c:v>
                </c:pt>
                <c:pt idx="4904">
                  <c:v>2.0630000000000002E-3</c:v>
                </c:pt>
                <c:pt idx="4905">
                  <c:v>2.0630000000000002E-3</c:v>
                </c:pt>
                <c:pt idx="4906">
                  <c:v>2.052E-3</c:v>
                </c:pt>
                <c:pt idx="4907">
                  <c:v>2.0309999999999998E-3</c:v>
                </c:pt>
                <c:pt idx="4908">
                  <c:v>2.0200000000000001E-3</c:v>
                </c:pt>
                <c:pt idx="4909">
                  <c:v>2.0200000000000001E-3</c:v>
                </c:pt>
                <c:pt idx="4910">
                  <c:v>1.9989999999999999E-3</c:v>
                </c:pt>
                <c:pt idx="4911">
                  <c:v>1.977E-3</c:v>
                </c:pt>
                <c:pt idx="4912">
                  <c:v>1.9880000000000002E-3</c:v>
                </c:pt>
                <c:pt idx="4913">
                  <c:v>1.967E-3</c:v>
                </c:pt>
                <c:pt idx="4914">
                  <c:v>1.9559999999999998E-3</c:v>
                </c:pt>
                <c:pt idx="4915">
                  <c:v>1.9350000000000001E-3</c:v>
                </c:pt>
                <c:pt idx="4916">
                  <c:v>1.9239999999999999E-3</c:v>
                </c:pt>
                <c:pt idx="4917">
                  <c:v>1.913E-3</c:v>
                </c:pt>
                <c:pt idx="4918">
                  <c:v>1.903E-3</c:v>
                </c:pt>
                <c:pt idx="4919">
                  <c:v>1.8810000000000001E-3</c:v>
                </c:pt>
                <c:pt idx="4920">
                  <c:v>1.8810000000000001E-3</c:v>
                </c:pt>
                <c:pt idx="4921">
                  <c:v>1.8600000000000001E-3</c:v>
                </c:pt>
                <c:pt idx="4922">
                  <c:v>1.8600000000000001E-3</c:v>
                </c:pt>
                <c:pt idx="4923">
                  <c:v>1.8389999999999999E-3</c:v>
                </c:pt>
                <c:pt idx="4924">
                  <c:v>1.8489999999999999E-3</c:v>
                </c:pt>
                <c:pt idx="4925">
                  <c:v>1.8489999999999999E-3</c:v>
                </c:pt>
                <c:pt idx="4926">
                  <c:v>1.817E-3</c:v>
                </c:pt>
                <c:pt idx="4927">
                  <c:v>1.807E-3</c:v>
                </c:pt>
                <c:pt idx="4928">
                  <c:v>1.817E-3</c:v>
                </c:pt>
                <c:pt idx="4929">
                  <c:v>1.807E-3</c:v>
                </c:pt>
                <c:pt idx="4930">
                  <c:v>1.7849999999999999E-3</c:v>
                </c:pt>
                <c:pt idx="4931">
                  <c:v>1.7960000000000001E-3</c:v>
                </c:pt>
                <c:pt idx="4932">
                  <c:v>1.7849999999999999E-3</c:v>
                </c:pt>
                <c:pt idx="4933">
                  <c:v>1.7849999999999999E-3</c:v>
                </c:pt>
                <c:pt idx="4934">
                  <c:v>1.7639999999999999E-3</c:v>
                </c:pt>
                <c:pt idx="4935">
                  <c:v>1.7849999999999999E-3</c:v>
                </c:pt>
                <c:pt idx="4936">
                  <c:v>1.7639999999999999E-3</c:v>
                </c:pt>
                <c:pt idx="4937">
                  <c:v>1.7750000000000001E-3</c:v>
                </c:pt>
                <c:pt idx="4938">
                  <c:v>1.7639999999999999E-3</c:v>
                </c:pt>
                <c:pt idx="4939">
                  <c:v>1.7420000000000001E-3</c:v>
                </c:pt>
                <c:pt idx="4940">
                  <c:v>1.7639999999999999E-3</c:v>
                </c:pt>
                <c:pt idx="4941">
                  <c:v>1.7639999999999999E-3</c:v>
                </c:pt>
                <c:pt idx="4942">
                  <c:v>1.7639999999999999E-3</c:v>
                </c:pt>
                <c:pt idx="4943">
                  <c:v>1.753E-3</c:v>
                </c:pt>
                <c:pt idx="4944">
                  <c:v>1.7639999999999999E-3</c:v>
                </c:pt>
                <c:pt idx="4945">
                  <c:v>1.7639999999999999E-3</c:v>
                </c:pt>
                <c:pt idx="4946">
                  <c:v>1.7639999999999999E-3</c:v>
                </c:pt>
                <c:pt idx="4947">
                  <c:v>1.7420000000000001E-3</c:v>
                </c:pt>
                <c:pt idx="4948">
                  <c:v>1.7639999999999999E-3</c:v>
                </c:pt>
                <c:pt idx="4949">
                  <c:v>1.7750000000000001E-3</c:v>
                </c:pt>
                <c:pt idx="4950">
                  <c:v>1.7849999999999999E-3</c:v>
                </c:pt>
                <c:pt idx="4951">
                  <c:v>1.7750000000000001E-3</c:v>
                </c:pt>
                <c:pt idx="4952">
                  <c:v>1.7750000000000001E-3</c:v>
                </c:pt>
                <c:pt idx="4953">
                  <c:v>1.7849999999999999E-3</c:v>
                </c:pt>
                <c:pt idx="4954">
                  <c:v>1.7849999999999999E-3</c:v>
                </c:pt>
                <c:pt idx="4955">
                  <c:v>1.7849999999999999E-3</c:v>
                </c:pt>
                <c:pt idx="4956">
                  <c:v>1.7849999999999999E-3</c:v>
                </c:pt>
                <c:pt idx="4957">
                  <c:v>1.7849999999999999E-3</c:v>
                </c:pt>
                <c:pt idx="4958">
                  <c:v>1.7849999999999999E-3</c:v>
                </c:pt>
                <c:pt idx="4959">
                  <c:v>1.7960000000000001E-3</c:v>
                </c:pt>
                <c:pt idx="4960">
                  <c:v>1.807E-3</c:v>
                </c:pt>
                <c:pt idx="4961">
                  <c:v>1.7960000000000001E-3</c:v>
                </c:pt>
                <c:pt idx="4962">
                  <c:v>1.807E-3</c:v>
                </c:pt>
                <c:pt idx="4963">
                  <c:v>1.817E-3</c:v>
                </c:pt>
                <c:pt idx="4964">
                  <c:v>1.807E-3</c:v>
                </c:pt>
                <c:pt idx="4965">
                  <c:v>1.7960000000000001E-3</c:v>
                </c:pt>
                <c:pt idx="4966">
                  <c:v>1.7960000000000001E-3</c:v>
                </c:pt>
                <c:pt idx="4967">
                  <c:v>1.807E-3</c:v>
                </c:pt>
                <c:pt idx="4968">
                  <c:v>1.807E-3</c:v>
                </c:pt>
                <c:pt idx="4969">
                  <c:v>1.817E-3</c:v>
                </c:pt>
                <c:pt idx="4970">
                  <c:v>1.817E-3</c:v>
                </c:pt>
                <c:pt idx="4971">
                  <c:v>1.807E-3</c:v>
                </c:pt>
                <c:pt idx="4972">
                  <c:v>1.807E-3</c:v>
                </c:pt>
                <c:pt idx="4973">
                  <c:v>1.807E-3</c:v>
                </c:pt>
                <c:pt idx="4974">
                  <c:v>1.807E-3</c:v>
                </c:pt>
                <c:pt idx="4975">
                  <c:v>1.817E-3</c:v>
                </c:pt>
                <c:pt idx="4976">
                  <c:v>1.807E-3</c:v>
                </c:pt>
                <c:pt idx="4977">
                  <c:v>1.828E-3</c:v>
                </c:pt>
                <c:pt idx="4978">
                  <c:v>1.807E-3</c:v>
                </c:pt>
                <c:pt idx="4979">
                  <c:v>1.817E-3</c:v>
                </c:pt>
                <c:pt idx="4980">
                  <c:v>1.817E-3</c:v>
                </c:pt>
                <c:pt idx="4981">
                  <c:v>1.828E-3</c:v>
                </c:pt>
                <c:pt idx="4982">
                  <c:v>1.828E-3</c:v>
                </c:pt>
                <c:pt idx="4983">
                  <c:v>1.8389999999999999E-3</c:v>
                </c:pt>
                <c:pt idx="4984">
                  <c:v>1.828E-3</c:v>
                </c:pt>
                <c:pt idx="4985">
                  <c:v>1.8389999999999999E-3</c:v>
                </c:pt>
                <c:pt idx="4986">
                  <c:v>1.828E-3</c:v>
                </c:pt>
                <c:pt idx="4987">
                  <c:v>1.828E-3</c:v>
                </c:pt>
                <c:pt idx="4988">
                  <c:v>1.8389999999999999E-3</c:v>
                </c:pt>
                <c:pt idx="4989">
                  <c:v>1.8489999999999999E-3</c:v>
                </c:pt>
                <c:pt idx="4990">
                  <c:v>1.8600000000000001E-3</c:v>
                </c:pt>
                <c:pt idx="4991">
                  <c:v>1.8600000000000001E-3</c:v>
                </c:pt>
                <c:pt idx="4992">
                  <c:v>1.8710000000000001E-3</c:v>
                </c:pt>
                <c:pt idx="4993">
                  <c:v>1.8710000000000001E-3</c:v>
                </c:pt>
                <c:pt idx="4994">
                  <c:v>1.8710000000000001E-3</c:v>
                </c:pt>
                <c:pt idx="4995">
                  <c:v>1.8710000000000001E-3</c:v>
                </c:pt>
                <c:pt idx="4996">
                  <c:v>1.892E-3</c:v>
                </c:pt>
                <c:pt idx="4997">
                  <c:v>1.892E-3</c:v>
                </c:pt>
                <c:pt idx="4998">
                  <c:v>1.892E-3</c:v>
                </c:pt>
                <c:pt idx="4999">
                  <c:v>1.913E-3</c:v>
                </c:pt>
                <c:pt idx="5000">
                  <c:v>1.913E-3</c:v>
                </c:pt>
                <c:pt idx="5001">
                  <c:v>1.913E-3</c:v>
                </c:pt>
                <c:pt idx="5002">
                  <c:v>1.913E-3</c:v>
                </c:pt>
                <c:pt idx="5003">
                  <c:v>1.913E-3</c:v>
                </c:pt>
                <c:pt idx="5004">
                  <c:v>1.9449999999999999E-3</c:v>
                </c:pt>
                <c:pt idx="5005">
                  <c:v>1.9449999999999999E-3</c:v>
                </c:pt>
                <c:pt idx="5006">
                  <c:v>1.9449999999999999E-3</c:v>
                </c:pt>
                <c:pt idx="5007">
                  <c:v>1.9449999999999999E-3</c:v>
                </c:pt>
                <c:pt idx="5008">
                  <c:v>1.9449999999999999E-3</c:v>
                </c:pt>
                <c:pt idx="5009">
                  <c:v>1.9559999999999998E-3</c:v>
                </c:pt>
                <c:pt idx="5010">
                  <c:v>1.967E-3</c:v>
                </c:pt>
                <c:pt idx="5011">
                  <c:v>1.967E-3</c:v>
                </c:pt>
                <c:pt idx="5012">
                  <c:v>1.967E-3</c:v>
                </c:pt>
                <c:pt idx="5013">
                  <c:v>1.977E-3</c:v>
                </c:pt>
                <c:pt idx="5014">
                  <c:v>1.967E-3</c:v>
                </c:pt>
                <c:pt idx="5015">
                  <c:v>1.967E-3</c:v>
                </c:pt>
                <c:pt idx="5016">
                  <c:v>1.9880000000000002E-3</c:v>
                </c:pt>
                <c:pt idx="5017">
                  <c:v>1.977E-3</c:v>
                </c:pt>
                <c:pt idx="5018">
                  <c:v>1.967E-3</c:v>
                </c:pt>
                <c:pt idx="5019">
                  <c:v>1.9559999999999998E-3</c:v>
                </c:pt>
                <c:pt idx="5020">
                  <c:v>1.967E-3</c:v>
                </c:pt>
                <c:pt idx="5021">
                  <c:v>1.967E-3</c:v>
                </c:pt>
                <c:pt idx="5022">
                  <c:v>1.9559999999999998E-3</c:v>
                </c:pt>
                <c:pt idx="5023">
                  <c:v>1.967E-3</c:v>
                </c:pt>
                <c:pt idx="5024">
                  <c:v>1.9559999999999998E-3</c:v>
                </c:pt>
                <c:pt idx="5025">
                  <c:v>1.9449999999999999E-3</c:v>
                </c:pt>
                <c:pt idx="5026">
                  <c:v>1.9449999999999999E-3</c:v>
                </c:pt>
                <c:pt idx="5027">
                  <c:v>1.9449999999999999E-3</c:v>
                </c:pt>
                <c:pt idx="5028">
                  <c:v>1.9350000000000001E-3</c:v>
                </c:pt>
                <c:pt idx="5029">
                  <c:v>1.9350000000000001E-3</c:v>
                </c:pt>
                <c:pt idx="5030">
                  <c:v>1.9239999999999999E-3</c:v>
                </c:pt>
                <c:pt idx="5031">
                  <c:v>1.913E-3</c:v>
                </c:pt>
                <c:pt idx="5032">
                  <c:v>1.9239999999999999E-3</c:v>
                </c:pt>
                <c:pt idx="5033">
                  <c:v>1.913E-3</c:v>
                </c:pt>
                <c:pt idx="5034">
                  <c:v>1.892E-3</c:v>
                </c:pt>
                <c:pt idx="5035">
                  <c:v>1.8810000000000001E-3</c:v>
                </c:pt>
                <c:pt idx="5036">
                  <c:v>1.8810000000000001E-3</c:v>
                </c:pt>
                <c:pt idx="5037">
                  <c:v>1.8710000000000001E-3</c:v>
                </c:pt>
                <c:pt idx="5038">
                  <c:v>1.8600000000000001E-3</c:v>
                </c:pt>
                <c:pt idx="5039">
                  <c:v>1.8389999999999999E-3</c:v>
                </c:pt>
                <c:pt idx="5040">
                  <c:v>1.8600000000000001E-3</c:v>
                </c:pt>
                <c:pt idx="5041">
                  <c:v>1.828E-3</c:v>
                </c:pt>
                <c:pt idx="5042">
                  <c:v>1.828E-3</c:v>
                </c:pt>
                <c:pt idx="5043">
                  <c:v>1.807E-3</c:v>
                </c:pt>
                <c:pt idx="5044">
                  <c:v>1.807E-3</c:v>
                </c:pt>
                <c:pt idx="5045">
                  <c:v>1.7960000000000001E-3</c:v>
                </c:pt>
                <c:pt idx="5046">
                  <c:v>1.7960000000000001E-3</c:v>
                </c:pt>
                <c:pt idx="5047">
                  <c:v>1.7849999999999999E-3</c:v>
                </c:pt>
                <c:pt idx="5048">
                  <c:v>1.7639999999999999E-3</c:v>
                </c:pt>
                <c:pt idx="5049">
                  <c:v>1.753E-3</c:v>
                </c:pt>
                <c:pt idx="5050">
                  <c:v>1.753E-3</c:v>
                </c:pt>
                <c:pt idx="5051">
                  <c:v>1.7420000000000001E-3</c:v>
                </c:pt>
                <c:pt idx="5052">
                  <c:v>1.7210000000000001E-3</c:v>
                </c:pt>
                <c:pt idx="5053">
                  <c:v>1.7099999999999999E-3</c:v>
                </c:pt>
                <c:pt idx="5054">
                  <c:v>1.6999999999999999E-3</c:v>
                </c:pt>
                <c:pt idx="5055">
                  <c:v>1.6999999999999999E-3</c:v>
                </c:pt>
                <c:pt idx="5056">
                  <c:v>1.689E-3</c:v>
                </c:pt>
                <c:pt idx="5057">
                  <c:v>1.668E-3</c:v>
                </c:pt>
                <c:pt idx="5058">
                  <c:v>1.668E-3</c:v>
                </c:pt>
                <c:pt idx="5059">
                  <c:v>1.6570000000000001E-3</c:v>
                </c:pt>
                <c:pt idx="5060">
                  <c:v>1.6570000000000001E-3</c:v>
                </c:pt>
                <c:pt idx="5061">
                  <c:v>1.6459999999999999E-3</c:v>
                </c:pt>
                <c:pt idx="5062">
                  <c:v>1.6459999999999999E-3</c:v>
                </c:pt>
                <c:pt idx="5063">
                  <c:v>1.6249999999999999E-3</c:v>
                </c:pt>
                <c:pt idx="5064">
                  <c:v>1.593E-3</c:v>
                </c:pt>
                <c:pt idx="5065">
                  <c:v>1.593E-3</c:v>
                </c:pt>
                <c:pt idx="5066">
                  <c:v>1.5820000000000001E-3</c:v>
                </c:pt>
                <c:pt idx="5067">
                  <c:v>1.5820000000000001E-3</c:v>
                </c:pt>
                <c:pt idx="5068">
                  <c:v>1.5499999999999999E-3</c:v>
                </c:pt>
                <c:pt idx="5069">
                  <c:v>1.5399999999999999E-3</c:v>
                </c:pt>
                <c:pt idx="5070">
                  <c:v>1.529E-3</c:v>
                </c:pt>
                <c:pt idx="5071">
                  <c:v>1.518E-3</c:v>
                </c:pt>
                <c:pt idx="5072">
                  <c:v>1.4970000000000001E-3</c:v>
                </c:pt>
                <c:pt idx="5073">
                  <c:v>1.4970000000000001E-3</c:v>
                </c:pt>
                <c:pt idx="5074">
                  <c:v>1.4649999999999999E-3</c:v>
                </c:pt>
                <c:pt idx="5075">
                  <c:v>1.444E-3</c:v>
                </c:pt>
                <c:pt idx="5076">
                  <c:v>1.4220000000000001E-3</c:v>
                </c:pt>
                <c:pt idx="5077">
                  <c:v>1.4220000000000001E-3</c:v>
                </c:pt>
                <c:pt idx="5078">
                  <c:v>1.4009999999999999E-3</c:v>
                </c:pt>
                <c:pt idx="5079">
                  <c:v>1.3799999999999999E-3</c:v>
                </c:pt>
                <c:pt idx="5080">
                  <c:v>1.358E-3</c:v>
                </c:pt>
                <c:pt idx="5081">
                  <c:v>1.3370000000000001E-3</c:v>
                </c:pt>
                <c:pt idx="5082">
                  <c:v>1.305E-3</c:v>
                </c:pt>
                <c:pt idx="5083">
                  <c:v>1.305E-3</c:v>
                </c:pt>
                <c:pt idx="5084">
                  <c:v>1.2620000000000001E-3</c:v>
                </c:pt>
                <c:pt idx="5085">
                  <c:v>1.2409999999999999E-3</c:v>
                </c:pt>
                <c:pt idx="5086">
                  <c:v>1.2199999999999999E-3</c:v>
                </c:pt>
                <c:pt idx="5087">
                  <c:v>1.2199999999999999E-3</c:v>
                </c:pt>
                <c:pt idx="5088">
                  <c:v>1.1770000000000001E-3</c:v>
                </c:pt>
                <c:pt idx="5089">
                  <c:v>1.1659999999999999E-3</c:v>
                </c:pt>
                <c:pt idx="5090">
                  <c:v>1.134E-3</c:v>
                </c:pt>
                <c:pt idx="5091">
                  <c:v>1.1130000000000001E-3</c:v>
                </c:pt>
                <c:pt idx="5092">
                  <c:v>1.1019999999999999E-3</c:v>
                </c:pt>
                <c:pt idx="5093">
                  <c:v>1.07E-3</c:v>
                </c:pt>
                <c:pt idx="5094">
                  <c:v>1.06E-3</c:v>
                </c:pt>
                <c:pt idx="5095">
                  <c:v>1.0380000000000001E-3</c:v>
                </c:pt>
                <c:pt idx="5096">
                  <c:v>1.0280000000000001E-3</c:v>
                </c:pt>
                <c:pt idx="5097">
                  <c:v>9.8499999999999998E-4</c:v>
                </c:pt>
                <c:pt idx="5098">
                  <c:v>9.6400000000000001E-4</c:v>
                </c:pt>
                <c:pt idx="5099">
                  <c:v>9.6400000000000001E-4</c:v>
                </c:pt>
                <c:pt idx="5100">
                  <c:v>9.3199999999999999E-4</c:v>
                </c:pt>
                <c:pt idx="5101">
                  <c:v>9.1E-4</c:v>
                </c:pt>
                <c:pt idx="5102">
                  <c:v>8.8900000000000003E-4</c:v>
                </c:pt>
                <c:pt idx="5103">
                  <c:v>8.8900000000000003E-4</c:v>
                </c:pt>
                <c:pt idx="5104">
                  <c:v>8.5700000000000001E-4</c:v>
                </c:pt>
                <c:pt idx="5105">
                  <c:v>8.4599999999999996E-4</c:v>
                </c:pt>
                <c:pt idx="5106">
                  <c:v>8.25E-4</c:v>
                </c:pt>
                <c:pt idx="5107">
                  <c:v>8.1400000000000005E-4</c:v>
                </c:pt>
                <c:pt idx="5108">
                  <c:v>8.0400000000000003E-4</c:v>
                </c:pt>
                <c:pt idx="5109">
                  <c:v>7.9299999999999998E-4</c:v>
                </c:pt>
                <c:pt idx="5110">
                  <c:v>7.8200000000000003E-4</c:v>
                </c:pt>
                <c:pt idx="5111">
                  <c:v>7.5000000000000002E-4</c:v>
                </c:pt>
                <c:pt idx="5112">
                  <c:v>7.3999999999999999E-4</c:v>
                </c:pt>
                <c:pt idx="5113">
                  <c:v>7.18E-4</c:v>
                </c:pt>
                <c:pt idx="5114">
                  <c:v>7.0799999999999997E-4</c:v>
                </c:pt>
                <c:pt idx="5115">
                  <c:v>7.0799999999999997E-4</c:v>
                </c:pt>
                <c:pt idx="5116">
                  <c:v>6.8599999999999998E-4</c:v>
                </c:pt>
                <c:pt idx="5117">
                  <c:v>6.7599999999999995E-4</c:v>
                </c:pt>
                <c:pt idx="5118">
                  <c:v>6.6500000000000001E-4</c:v>
                </c:pt>
                <c:pt idx="5119">
                  <c:v>6.5399999999999996E-4</c:v>
                </c:pt>
                <c:pt idx="5120">
                  <c:v>6.3299999999999999E-4</c:v>
                </c:pt>
                <c:pt idx="5121">
                  <c:v>6.1200000000000002E-4</c:v>
                </c:pt>
                <c:pt idx="5122">
                  <c:v>6.0099999999999997E-4</c:v>
                </c:pt>
                <c:pt idx="5123">
                  <c:v>6.0099999999999997E-4</c:v>
                </c:pt>
                <c:pt idx="5124">
                  <c:v>6.0099999999999997E-4</c:v>
                </c:pt>
                <c:pt idx="5125">
                  <c:v>5.8E-4</c:v>
                </c:pt>
                <c:pt idx="5126">
                  <c:v>5.6899999999999995E-4</c:v>
                </c:pt>
                <c:pt idx="5127">
                  <c:v>5.6899999999999995E-4</c:v>
                </c:pt>
                <c:pt idx="5128">
                  <c:v>5.4799999999999998E-4</c:v>
                </c:pt>
                <c:pt idx="5129">
                  <c:v>5.3700000000000004E-4</c:v>
                </c:pt>
                <c:pt idx="5130">
                  <c:v>5.2599999999999999E-4</c:v>
                </c:pt>
                <c:pt idx="5131">
                  <c:v>4.9399999999999997E-4</c:v>
                </c:pt>
                <c:pt idx="5132">
                  <c:v>5.1599999999999997E-4</c:v>
                </c:pt>
                <c:pt idx="5133">
                  <c:v>4.84E-4</c:v>
                </c:pt>
                <c:pt idx="5134">
                  <c:v>4.84E-4</c:v>
                </c:pt>
                <c:pt idx="5135">
                  <c:v>4.6200000000000001E-4</c:v>
                </c:pt>
                <c:pt idx="5136">
                  <c:v>4.6200000000000001E-4</c:v>
                </c:pt>
                <c:pt idx="5137">
                  <c:v>4.5199999999999998E-4</c:v>
                </c:pt>
                <c:pt idx="5138">
                  <c:v>4.2000000000000002E-4</c:v>
                </c:pt>
                <c:pt idx="5139">
                  <c:v>4.2999999999999999E-4</c:v>
                </c:pt>
                <c:pt idx="5140">
                  <c:v>4.2000000000000002E-4</c:v>
                </c:pt>
                <c:pt idx="5141">
                  <c:v>4.0900000000000002E-4</c:v>
                </c:pt>
                <c:pt idx="5142">
                  <c:v>3.88E-4</c:v>
                </c:pt>
                <c:pt idx="5143">
                  <c:v>3.6600000000000001E-4</c:v>
                </c:pt>
                <c:pt idx="5144">
                  <c:v>3.77E-4</c:v>
                </c:pt>
                <c:pt idx="5145">
                  <c:v>3.5599999999999998E-4</c:v>
                </c:pt>
                <c:pt idx="5146">
                  <c:v>3.4499999999999998E-4</c:v>
                </c:pt>
                <c:pt idx="5147">
                  <c:v>3.4499999999999998E-4</c:v>
                </c:pt>
                <c:pt idx="5148">
                  <c:v>3.3399999999999999E-4</c:v>
                </c:pt>
                <c:pt idx="5149">
                  <c:v>3.4499999999999998E-4</c:v>
                </c:pt>
                <c:pt idx="5150">
                  <c:v>3.2400000000000001E-4</c:v>
                </c:pt>
                <c:pt idx="5151">
                  <c:v>3.1300000000000002E-4</c:v>
                </c:pt>
                <c:pt idx="5152">
                  <c:v>2.92E-4</c:v>
                </c:pt>
                <c:pt idx="5153">
                  <c:v>3.0200000000000002E-4</c:v>
                </c:pt>
                <c:pt idx="5154">
                  <c:v>2.81E-4</c:v>
                </c:pt>
                <c:pt idx="5155">
                  <c:v>2.81E-4</c:v>
                </c:pt>
                <c:pt idx="5156">
                  <c:v>2.81E-4</c:v>
                </c:pt>
                <c:pt idx="5157">
                  <c:v>2.7E-4</c:v>
                </c:pt>
                <c:pt idx="5158">
                  <c:v>2.7E-4</c:v>
                </c:pt>
                <c:pt idx="5159">
                  <c:v>2.7E-4</c:v>
                </c:pt>
                <c:pt idx="5160">
                  <c:v>2.5999999999999998E-4</c:v>
                </c:pt>
                <c:pt idx="5161">
                  <c:v>2.81E-4</c:v>
                </c:pt>
                <c:pt idx="5162">
                  <c:v>2.7E-4</c:v>
                </c:pt>
                <c:pt idx="5163">
                  <c:v>2.81E-4</c:v>
                </c:pt>
                <c:pt idx="5164">
                  <c:v>2.81E-4</c:v>
                </c:pt>
                <c:pt idx="5165">
                  <c:v>2.7E-4</c:v>
                </c:pt>
                <c:pt idx="5166">
                  <c:v>2.92E-4</c:v>
                </c:pt>
                <c:pt idx="5167">
                  <c:v>2.7E-4</c:v>
                </c:pt>
                <c:pt idx="5168">
                  <c:v>2.92E-4</c:v>
                </c:pt>
                <c:pt idx="5169">
                  <c:v>3.0200000000000002E-4</c:v>
                </c:pt>
                <c:pt idx="5170">
                  <c:v>2.92E-4</c:v>
                </c:pt>
                <c:pt idx="5171">
                  <c:v>3.1300000000000002E-4</c:v>
                </c:pt>
                <c:pt idx="5172">
                  <c:v>3.1300000000000002E-4</c:v>
                </c:pt>
                <c:pt idx="5173">
                  <c:v>3.2400000000000001E-4</c:v>
                </c:pt>
                <c:pt idx="5174">
                  <c:v>3.2400000000000001E-4</c:v>
                </c:pt>
                <c:pt idx="5175">
                  <c:v>3.2400000000000001E-4</c:v>
                </c:pt>
                <c:pt idx="5176">
                  <c:v>3.4499999999999998E-4</c:v>
                </c:pt>
                <c:pt idx="5177">
                  <c:v>3.5599999999999998E-4</c:v>
                </c:pt>
                <c:pt idx="5178">
                  <c:v>3.5599999999999998E-4</c:v>
                </c:pt>
                <c:pt idx="5179">
                  <c:v>3.6600000000000001E-4</c:v>
                </c:pt>
                <c:pt idx="5180">
                  <c:v>3.6600000000000001E-4</c:v>
                </c:pt>
                <c:pt idx="5181">
                  <c:v>3.6600000000000001E-4</c:v>
                </c:pt>
                <c:pt idx="5182">
                  <c:v>3.9800000000000002E-4</c:v>
                </c:pt>
                <c:pt idx="5183">
                  <c:v>3.9800000000000002E-4</c:v>
                </c:pt>
                <c:pt idx="5184">
                  <c:v>3.9800000000000002E-4</c:v>
                </c:pt>
                <c:pt idx="5185">
                  <c:v>4.2000000000000002E-4</c:v>
                </c:pt>
                <c:pt idx="5186">
                  <c:v>4.0900000000000002E-4</c:v>
                </c:pt>
                <c:pt idx="5187">
                  <c:v>4.4099999999999999E-4</c:v>
                </c:pt>
                <c:pt idx="5188">
                  <c:v>4.5199999999999998E-4</c:v>
                </c:pt>
                <c:pt idx="5189">
                  <c:v>4.5199999999999998E-4</c:v>
                </c:pt>
                <c:pt idx="5190">
                  <c:v>4.6200000000000001E-4</c:v>
                </c:pt>
                <c:pt idx="5191">
                  <c:v>4.6200000000000001E-4</c:v>
                </c:pt>
                <c:pt idx="5192">
                  <c:v>4.6200000000000001E-4</c:v>
                </c:pt>
                <c:pt idx="5193">
                  <c:v>4.73E-4</c:v>
                </c:pt>
                <c:pt idx="5194">
                  <c:v>4.84E-4</c:v>
                </c:pt>
                <c:pt idx="5195">
                  <c:v>4.73E-4</c:v>
                </c:pt>
                <c:pt idx="5196">
                  <c:v>4.9399999999999997E-4</c:v>
                </c:pt>
                <c:pt idx="5197">
                  <c:v>5.1599999999999997E-4</c:v>
                </c:pt>
                <c:pt idx="5198">
                  <c:v>5.0500000000000002E-4</c:v>
                </c:pt>
                <c:pt idx="5199">
                  <c:v>5.1599999999999997E-4</c:v>
                </c:pt>
                <c:pt idx="5200">
                  <c:v>5.1599999999999997E-4</c:v>
                </c:pt>
                <c:pt idx="5201">
                  <c:v>5.2599999999999999E-4</c:v>
                </c:pt>
                <c:pt idx="5202">
                  <c:v>5.3700000000000004E-4</c:v>
                </c:pt>
                <c:pt idx="5203">
                  <c:v>5.6899999999999995E-4</c:v>
                </c:pt>
                <c:pt idx="5204">
                  <c:v>5.4799999999999998E-4</c:v>
                </c:pt>
                <c:pt idx="5205">
                  <c:v>5.5800000000000001E-4</c:v>
                </c:pt>
                <c:pt idx="5206">
                  <c:v>5.6899999999999995E-4</c:v>
                </c:pt>
                <c:pt idx="5207">
                  <c:v>5.8E-4</c:v>
                </c:pt>
                <c:pt idx="5208">
                  <c:v>5.8E-4</c:v>
                </c:pt>
                <c:pt idx="5209">
                  <c:v>6.0099999999999997E-4</c:v>
                </c:pt>
                <c:pt idx="5210">
                  <c:v>6.0099999999999997E-4</c:v>
                </c:pt>
                <c:pt idx="5211">
                  <c:v>6.2200000000000005E-4</c:v>
                </c:pt>
                <c:pt idx="5212">
                  <c:v>6.3299999999999999E-4</c:v>
                </c:pt>
                <c:pt idx="5213">
                  <c:v>6.3299999999999999E-4</c:v>
                </c:pt>
                <c:pt idx="5214">
                  <c:v>6.5399999999999996E-4</c:v>
                </c:pt>
                <c:pt idx="5215">
                  <c:v>6.5399999999999996E-4</c:v>
                </c:pt>
                <c:pt idx="5216">
                  <c:v>6.6500000000000001E-4</c:v>
                </c:pt>
                <c:pt idx="5217">
                  <c:v>6.7599999999999995E-4</c:v>
                </c:pt>
                <c:pt idx="5218">
                  <c:v>6.8599999999999998E-4</c:v>
                </c:pt>
                <c:pt idx="5219">
                  <c:v>6.9700000000000003E-4</c:v>
                </c:pt>
                <c:pt idx="5220">
                  <c:v>6.9700000000000003E-4</c:v>
                </c:pt>
                <c:pt idx="5221">
                  <c:v>7.2900000000000005E-4</c:v>
                </c:pt>
                <c:pt idx="5222">
                  <c:v>7.3999999999999999E-4</c:v>
                </c:pt>
                <c:pt idx="5223">
                  <c:v>7.5000000000000002E-4</c:v>
                </c:pt>
                <c:pt idx="5224">
                  <c:v>7.6099999999999996E-4</c:v>
                </c:pt>
                <c:pt idx="5225">
                  <c:v>7.8200000000000003E-4</c:v>
                </c:pt>
                <c:pt idx="5226">
                  <c:v>7.9299999999999998E-4</c:v>
                </c:pt>
                <c:pt idx="5227">
                  <c:v>8.0400000000000003E-4</c:v>
                </c:pt>
                <c:pt idx="5228">
                  <c:v>8.25E-4</c:v>
                </c:pt>
                <c:pt idx="5229">
                  <c:v>8.25E-4</c:v>
                </c:pt>
                <c:pt idx="5230">
                  <c:v>8.5700000000000001E-4</c:v>
                </c:pt>
                <c:pt idx="5231">
                  <c:v>8.5700000000000001E-4</c:v>
                </c:pt>
                <c:pt idx="5232">
                  <c:v>8.5700000000000001E-4</c:v>
                </c:pt>
                <c:pt idx="5233">
                  <c:v>8.7799999999999998E-4</c:v>
                </c:pt>
                <c:pt idx="5234">
                  <c:v>8.9999999999999998E-4</c:v>
                </c:pt>
                <c:pt idx="5235">
                  <c:v>8.9999999999999998E-4</c:v>
                </c:pt>
                <c:pt idx="5236">
                  <c:v>9.3199999999999999E-4</c:v>
                </c:pt>
                <c:pt idx="5237">
                  <c:v>9.2100000000000005E-4</c:v>
                </c:pt>
                <c:pt idx="5238">
                  <c:v>9.5299999999999996E-4</c:v>
                </c:pt>
                <c:pt idx="5239">
                  <c:v>9.4200000000000002E-4</c:v>
                </c:pt>
                <c:pt idx="5240">
                  <c:v>9.5299999999999996E-4</c:v>
                </c:pt>
                <c:pt idx="5241">
                  <c:v>9.7400000000000004E-4</c:v>
                </c:pt>
                <c:pt idx="5242">
                  <c:v>9.8499999999999998E-4</c:v>
                </c:pt>
                <c:pt idx="5243">
                  <c:v>9.8499999999999998E-4</c:v>
                </c:pt>
                <c:pt idx="5244">
                  <c:v>1.0059999999999999E-3</c:v>
                </c:pt>
                <c:pt idx="5245">
                  <c:v>9.9599999999999992E-4</c:v>
                </c:pt>
                <c:pt idx="5246">
                  <c:v>1.0280000000000001E-3</c:v>
                </c:pt>
                <c:pt idx="5247">
                  <c:v>1.0280000000000001E-3</c:v>
                </c:pt>
                <c:pt idx="5248">
                  <c:v>1.0280000000000001E-3</c:v>
                </c:pt>
                <c:pt idx="5249">
                  <c:v>1.049E-3</c:v>
                </c:pt>
                <c:pt idx="5250">
                  <c:v>1.0380000000000001E-3</c:v>
                </c:pt>
                <c:pt idx="5251">
                  <c:v>1.049E-3</c:v>
                </c:pt>
                <c:pt idx="5252">
                  <c:v>1.06E-3</c:v>
                </c:pt>
                <c:pt idx="5253">
                  <c:v>1.049E-3</c:v>
                </c:pt>
                <c:pt idx="5254">
                  <c:v>1.06E-3</c:v>
                </c:pt>
                <c:pt idx="5255">
                  <c:v>1.07E-3</c:v>
                </c:pt>
                <c:pt idx="5256">
                  <c:v>1.07E-3</c:v>
                </c:pt>
                <c:pt idx="5257">
                  <c:v>1.0809999999999999E-3</c:v>
                </c:pt>
                <c:pt idx="5258">
                  <c:v>1.0809999999999999E-3</c:v>
                </c:pt>
                <c:pt idx="5259">
                  <c:v>1.07E-3</c:v>
                </c:pt>
                <c:pt idx="5260">
                  <c:v>1.07E-3</c:v>
                </c:pt>
                <c:pt idx="5261">
                  <c:v>1.0809999999999999E-3</c:v>
                </c:pt>
                <c:pt idx="5262">
                  <c:v>1.0809999999999999E-3</c:v>
                </c:pt>
                <c:pt idx="5263">
                  <c:v>1.07E-3</c:v>
                </c:pt>
                <c:pt idx="5264">
                  <c:v>1.07E-3</c:v>
                </c:pt>
                <c:pt idx="5265">
                  <c:v>1.0809999999999999E-3</c:v>
                </c:pt>
                <c:pt idx="5266">
                  <c:v>1.0809999999999999E-3</c:v>
                </c:pt>
                <c:pt idx="5267">
                  <c:v>1.0809999999999999E-3</c:v>
                </c:pt>
                <c:pt idx="5268">
                  <c:v>1.0809999999999999E-3</c:v>
                </c:pt>
                <c:pt idx="5269">
                  <c:v>1.0920000000000001E-3</c:v>
                </c:pt>
                <c:pt idx="5270">
                  <c:v>1.07E-3</c:v>
                </c:pt>
                <c:pt idx="5271">
                  <c:v>1.0920000000000001E-3</c:v>
                </c:pt>
                <c:pt idx="5272">
                  <c:v>1.06E-3</c:v>
                </c:pt>
                <c:pt idx="5273">
                  <c:v>1.0920000000000001E-3</c:v>
                </c:pt>
                <c:pt idx="5274">
                  <c:v>1.0809999999999999E-3</c:v>
                </c:pt>
                <c:pt idx="5275">
                  <c:v>1.0920000000000001E-3</c:v>
                </c:pt>
                <c:pt idx="5276">
                  <c:v>1.07E-3</c:v>
                </c:pt>
                <c:pt idx="5277">
                  <c:v>1.0809999999999999E-3</c:v>
                </c:pt>
                <c:pt idx="5278">
                  <c:v>1.0920000000000001E-3</c:v>
                </c:pt>
                <c:pt idx="5279">
                  <c:v>1.07E-3</c:v>
                </c:pt>
                <c:pt idx="5280">
                  <c:v>1.0809999999999999E-3</c:v>
                </c:pt>
                <c:pt idx="5281">
                  <c:v>1.0809999999999999E-3</c:v>
                </c:pt>
                <c:pt idx="5282">
                  <c:v>1.07E-3</c:v>
                </c:pt>
                <c:pt idx="5283">
                  <c:v>1.0920000000000001E-3</c:v>
                </c:pt>
                <c:pt idx="5284">
                  <c:v>1.0920000000000001E-3</c:v>
                </c:pt>
                <c:pt idx="5285">
                  <c:v>1.0809999999999999E-3</c:v>
                </c:pt>
                <c:pt idx="5286">
                  <c:v>1.0809999999999999E-3</c:v>
                </c:pt>
                <c:pt idx="5287">
                  <c:v>1.0809999999999999E-3</c:v>
                </c:pt>
                <c:pt idx="5288">
                  <c:v>1.07E-3</c:v>
                </c:pt>
                <c:pt idx="5289">
                  <c:v>1.0809999999999999E-3</c:v>
                </c:pt>
                <c:pt idx="5290">
                  <c:v>1.0920000000000001E-3</c:v>
                </c:pt>
                <c:pt idx="5291">
                  <c:v>1.0920000000000001E-3</c:v>
                </c:pt>
                <c:pt idx="5292">
                  <c:v>1.0809999999999999E-3</c:v>
                </c:pt>
                <c:pt idx="5293">
                  <c:v>1.07E-3</c:v>
                </c:pt>
                <c:pt idx="5294">
                  <c:v>1.07E-3</c:v>
                </c:pt>
                <c:pt idx="5295">
                  <c:v>1.07E-3</c:v>
                </c:pt>
                <c:pt idx="5296">
                  <c:v>1.06E-3</c:v>
                </c:pt>
                <c:pt idx="5297">
                  <c:v>1.06E-3</c:v>
                </c:pt>
                <c:pt idx="5298">
                  <c:v>1.07E-3</c:v>
                </c:pt>
                <c:pt idx="5299">
                  <c:v>1.049E-3</c:v>
                </c:pt>
                <c:pt idx="5300">
                  <c:v>1.049E-3</c:v>
                </c:pt>
                <c:pt idx="5301">
                  <c:v>1.049E-3</c:v>
                </c:pt>
                <c:pt idx="5302">
                  <c:v>1.0280000000000001E-3</c:v>
                </c:pt>
                <c:pt idx="5303">
                  <c:v>1.0169999999999999E-3</c:v>
                </c:pt>
                <c:pt idx="5304">
                  <c:v>1.0059999999999999E-3</c:v>
                </c:pt>
                <c:pt idx="5305">
                  <c:v>1.0059999999999999E-3</c:v>
                </c:pt>
                <c:pt idx="5306">
                  <c:v>1.0169999999999999E-3</c:v>
                </c:pt>
                <c:pt idx="5307">
                  <c:v>9.9599999999999992E-4</c:v>
                </c:pt>
                <c:pt idx="5308">
                  <c:v>9.7400000000000004E-4</c:v>
                </c:pt>
                <c:pt idx="5309">
                  <c:v>9.7400000000000004E-4</c:v>
                </c:pt>
                <c:pt idx="5310">
                  <c:v>9.5299999999999996E-4</c:v>
                </c:pt>
                <c:pt idx="5311">
                  <c:v>9.4200000000000002E-4</c:v>
                </c:pt>
                <c:pt idx="5312">
                  <c:v>9.3199999999999999E-4</c:v>
                </c:pt>
                <c:pt idx="5313">
                  <c:v>9.3199999999999999E-4</c:v>
                </c:pt>
                <c:pt idx="5314">
                  <c:v>9.1E-4</c:v>
                </c:pt>
                <c:pt idx="5315">
                  <c:v>8.9999999999999998E-4</c:v>
                </c:pt>
                <c:pt idx="5316">
                  <c:v>8.7799999999999998E-4</c:v>
                </c:pt>
                <c:pt idx="5317">
                  <c:v>8.6799999999999996E-4</c:v>
                </c:pt>
                <c:pt idx="5318">
                  <c:v>8.5700000000000001E-4</c:v>
                </c:pt>
                <c:pt idx="5319">
                  <c:v>8.4599999999999996E-4</c:v>
                </c:pt>
                <c:pt idx="5320">
                  <c:v>8.25E-4</c:v>
                </c:pt>
                <c:pt idx="5321">
                  <c:v>8.1400000000000005E-4</c:v>
                </c:pt>
                <c:pt idx="5322">
                  <c:v>8.1400000000000005E-4</c:v>
                </c:pt>
                <c:pt idx="5323">
                  <c:v>7.9299999999999998E-4</c:v>
                </c:pt>
                <c:pt idx="5324">
                  <c:v>7.9299999999999998E-4</c:v>
                </c:pt>
                <c:pt idx="5325">
                  <c:v>7.7200000000000001E-4</c:v>
                </c:pt>
                <c:pt idx="5326">
                  <c:v>7.8200000000000003E-4</c:v>
                </c:pt>
                <c:pt idx="5327">
                  <c:v>7.6099999999999996E-4</c:v>
                </c:pt>
                <c:pt idx="5328">
                  <c:v>7.2900000000000005E-4</c:v>
                </c:pt>
                <c:pt idx="5329">
                  <c:v>7.2900000000000005E-4</c:v>
                </c:pt>
                <c:pt idx="5330">
                  <c:v>7.0799999999999997E-4</c:v>
                </c:pt>
                <c:pt idx="5331">
                  <c:v>7.0799999999999997E-4</c:v>
                </c:pt>
                <c:pt idx="5332">
                  <c:v>6.9700000000000003E-4</c:v>
                </c:pt>
                <c:pt idx="5333">
                  <c:v>7.0799999999999997E-4</c:v>
                </c:pt>
                <c:pt idx="5334">
                  <c:v>6.7599999999999995E-4</c:v>
                </c:pt>
                <c:pt idx="5335">
                  <c:v>6.6500000000000001E-4</c:v>
                </c:pt>
                <c:pt idx="5336">
                  <c:v>6.6500000000000001E-4</c:v>
                </c:pt>
                <c:pt idx="5337">
                  <c:v>6.7599999999999995E-4</c:v>
                </c:pt>
                <c:pt idx="5338">
                  <c:v>6.3299999999999999E-4</c:v>
                </c:pt>
                <c:pt idx="5339">
                  <c:v>6.5399999999999996E-4</c:v>
                </c:pt>
                <c:pt idx="5340">
                  <c:v>6.3299999999999999E-4</c:v>
                </c:pt>
                <c:pt idx="5341">
                  <c:v>6.3299999999999999E-4</c:v>
                </c:pt>
                <c:pt idx="5342">
                  <c:v>6.3299999999999999E-4</c:v>
                </c:pt>
                <c:pt idx="5343">
                  <c:v>6.2200000000000005E-4</c:v>
                </c:pt>
                <c:pt idx="5344">
                  <c:v>6.2200000000000005E-4</c:v>
                </c:pt>
                <c:pt idx="5345">
                  <c:v>6.1200000000000002E-4</c:v>
                </c:pt>
                <c:pt idx="5346">
                  <c:v>6.0099999999999997E-4</c:v>
                </c:pt>
                <c:pt idx="5347">
                  <c:v>5.9000000000000003E-4</c:v>
                </c:pt>
                <c:pt idx="5348">
                  <c:v>5.9000000000000003E-4</c:v>
                </c:pt>
                <c:pt idx="5349">
                  <c:v>6.0099999999999997E-4</c:v>
                </c:pt>
                <c:pt idx="5350">
                  <c:v>6.0099999999999997E-4</c:v>
                </c:pt>
                <c:pt idx="5351">
                  <c:v>5.8E-4</c:v>
                </c:pt>
                <c:pt idx="5352">
                  <c:v>5.6899999999999995E-4</c:v>
                </c:pt>
                <c:pt idx="5353">
                  <c:v>5.8E-4</c:v>
                </c:pt>
                <c:pt idx="5354">
                  <c:v>5.5800000000000001E-4</c:v>
                </c:pt>
                <c:pt idx="5355">
                  <c:v>5.6899999999999995E-4</c:v>
                </c:pt>
                <c:pt idx="5356">
                  <c:v>5.5800000000000001E-4</c:v>
                </c:pt>
                <c:pt idx="5357">
                  <c:v>5.6899999999999995E-4</c:v>
                </c:pt>
                <c:pt idx="5358">
                  <c:v>5.4799999999999998E-4</c:v>
                </c:pt>
                <c:pt idx="5359">
                  <c:v>5.4799999999999998E-4</c:v>
                </c:pt>
                <c:pt idx="5360">
                  <c:v>5.4799999999999998E-4</c:v>
                </c:pt>
                <c:pt idx="5361">
                  <c:v>5.3700000000000004E-4</c:v>
                </c:pt>
                <c:pt idx="5362">
                  <c:v>5.2599999999999999E-4</c:v>
                </c:pt>
                <c:pt idx="5363">
                  <c:v>5.2599999999999999E-4</c:v>
                </c:pt>
                <c:pt idx="5364">
                  <c:v>5.1599999999999997E-4</c:v>
                </c:pt>
                <c:pt idx="5365">
                  <c:v>5.1599999999999997E-4</c:v>
                </c:pt>
                <c:pt idx="5366">
                  <c:v>5.1599999999999997E-4</c:v>
                </c:pt>
                <c:pt idx="5367">
                  <c:v>5.2599999999999999E-4</c:v>
                </c:pt>
                <c:pt idx="5368">
                  <c:v>4.9399999999999997E-4</c:v>
                </c:pt>
                <c:pt idx="5369">
                  <c:v>5.0500000000000002E-4</c:v>
                </c:pt>
                <c:pt idx="5370">
                  <c:v>4.9399999999999997E-4</c:v>
                </c:pt>
                <c:pt idx="5371">
                  <c:v>4.9399999999999997E-4</c:v>
                </c:pt>
                <c:pt idx="5372">
                  <c:v>4.84E-4</c:v>
                </c:pt>
                <c:pt idx="5373">
                  <c:v>4.84E-4</c:v>
                </c:pt>
                <c:pt idx="5374">
                  <c:v>4.84E-4</c:v>
                </c:pt>
                <c:pt idx="5375">
                  <c:v>4.73E-4</c:v>
                </c:pt>
                <c:pt idx="5376">
                  <c:v>4.73E-4</c:v>
                </c:pt>
                <c:pt idx="5377">
                  <c:v>4.73E-4</c:v>
                </c:pt>
                <c:pt idx="5378">
                  <c:v>4.73E-4</c:v>
                </c:pt>
                <c:pt idx="5379">
                  <c:v>4.73E-4</c:v>
                </c:pt>
                <c:pt idx="5380">
                  <c:v>4.73E-4</c:v>
                </c:pt>
                <c:pt idx="5381">
                  <c:v>4.84E-4</c:v>
                </c:pt>
                <c:pt idx="5382">
                  <c:v>4.84E-4</c:v>
                </c:pt>
                <c:pt idx="5383">
                  <c:v>4.84E-4</c:v>
                </c:pt>
                <c:pt idx="5384">
                  <c:v>4.84E-4</c:v>
                </c:pt>
                <c:pt idx="5385">
                  <c:v>4.84E-4</c:v>
                </c:pt>
                <c:pt idx="5386">
                  <c:v>4.84E-4</c:v>
                </c:pt>
                <c:pt idx="5387">
                  <c:v>4.73E-4</c:v>
                </c:pt>
                <c:pt idx="5388">
                  <c:v>5.0500000000000002E-4</c:v>
                </c:pt>
                <c:pt idx="5389">
                  <c:v>4.9399999999999997E-4</c:v>
                </c:pt>
                <c:pt idx="5390">
                  <c:v>4.9399999999999997E-4</c:v>
                </c:pt>
                <c:pt idx="5391">
                  <c:v>5.1599999999999997E-4</c:v>
                </c:pt>
                <c:pt idx="5392">
                  <c:v>5.2599999999999999E-4</c:v>
                </c:pt>
                <c:pt idx="5393">
                  <c:v>5.3700000000000004E-4</c:v>
                </c:pt>
                <c:pt idx="5394">
                  <c:v>5.4799999999999998E-4</c:v>
                </c:pt>
                <c:pt idx="5395">
                  <c:v>5.6899999999999995E-4</c:v>
                </c:pt>
                <c:pt idx="5396">
                  <c:v>5.5800000000000001E-4</c:v>
                </c:pt>
                <c:pt idx="5397">
                  <c:v>5.9000000000000003E-4</c:v>
                </c:pt>
                <c:pt idx="5398">
                  <c:v>6.0099999999999997E-4</c:v>
                </c:pt>
                <c:pt idx="5399">
                  <c:v>6.1200000000000002E-4</c:v>
                </c:pt>
                <c:pt idx="5400">
                  <c:v>6.2200000000000005E-4</c:v>
                </c:pt>
                <c:pt idx="5401">
                  <c:v>6.2200000000000005E-4</c:v>
                </c:pt>
                <c:pt idx="5402">
                  <c:v>6.4400000000000004E-4</c:v>
                </c:pt>
                <c:pt idx="5403">
                  <c:v>6.4400000000000004E-4</c:v>
                </c:pt>
                <c:pt idx="5404">
                  <c:v>6.7599999999999995E-4</c:v>
                </c:pt>
                <c:pt idx="5405">
                  <c:v>6.8599999999999998E-4</c:v>
                </c:pt>
                <c:pt idx="5406">
                  <c:v>6.9700000000000003E-4</c:v>
                </c:pt>
                <c:pt idx="5407">
                  <c:v>7.0799999999999997E-4</c:v>
                </c:pt>
                <c:pt idx="5408">
                  <c:v>7.18E-4</c:v>
                </c:pt>
                <c:pt idx="5409">
                  <c:v>7.6099999999999996E-4</c:v>
                </c:pt>
                <c:pt idx="5410">
                  <c:v>7.6099999999999996E-4</c:v>
                </c:pt>
                <c:pt idx="5411">
                  <c:v>7.6099999999999996E-4</c:v>
                </c:pt>
                <c:pt idx="5412">
                  <c:v>7.8200000000000003E-4</c:v>
                </c:pt>
                <c:pt idx="5413">
                  <c:v>7.9299999999999998E-4</c:v>
                </c:pt>
                <c:pt idx="5414">
                  <c:v>8.25E-4</c:v>
                </c:pt>
                <c:pt idx="5415">
                  <c:v>8.4599999999999996E-4</c:v>
                </c:pt>
                <c:pt idx="5416">
                  <c:v>8.4599999999999996E-4</c:v>
                </c:pt>
                <c:pt idx="5417">
                  <c:v>8.4599999999999996E-4</c:v>
                </c:pt>
                <c:pt idx="5418">
                  <c:v>8.6799999999999996E-4</c:v>
                </c:pt>
                <c:pt idx="5419">
                  <c:v>8.7799999999999998E-4</c:v>
                </c:pt>
                <c:pt idx="5420">
                  <c:v>8.9999999999999998E-4</c:v>
                </c:pt>
                <c:pt idx="5421">
                  <c:v>9.1E-4</c:v>
                </c:pt>
                <c:pt idx="5422">
                  <c:v>9.3199999999999999E-4</c:v>
                </c:pt>
                <c:pt idx="5423">
                  <c:v>9.4200000000000002E-4</c:v>
                </c:pt>
                <c:pt idx="5424">
                  <c:v>9.6400000000000001E-4</c:v>
                </c:pt>
                <c:pt idx="5425">
                  <c:v>9.7400000000000004E-4</c:v>
                </c:pt>
                <c:pt idx="5426">
                  <c:v>9.8499999999999998E-4</c:v>
                </c:pt>
                <c:pt idx="5427">
                  <c:v>9.9599999999999992E-4</c:v>
                </c:pt>
                <c:pt idx="5428">
                  <c:v>1.0169999999999999E-3</c:v>
                </c:pt>
                <c:pt idx="5429">
                  <c:v>1.0169999999999999E-3</c:v>
                </c:pt>
                <c:pt idx="5430">
                  <c:v>1.0380000000000001E-3</c:v>
                </c:pt>
                <c:pt idx="5431">
                  <c:v>1.049E-3</c:v>
                </c:pt>
                <c:pt idx="5432">
                  <c:v>1.07E-3</c:v>
                </c:pt>
                <c:pt idx="5433">
                  <c:v>1.0809999999999999E-3</c:v>
                </c:pt>
                <c:pt idx="5434">
                  <c:v>1.0920000000000001E-3</c:v>
                </c:pt>
                <c:pt idx="5435">
                  <c:v>1.0920000000000001E-3</c:v>
                </c:pt>
                <c:pt idx="5436">
                  <c:v>1.1130000000000001E-3</c:v>
                </c:pt>
                <c:pt idx="5437">
                  <c:v>1.145E-3</c:v>
                </c:pt>
                <c:pt idx="5438">
                  <c:v>1.145E-3</c:v>
                </c:pt>
                <c:pt idx="5439">
                  <c:v>1.145E-3</c:v>
                </c:pt>
                <c:pt idx="5440">
                  <c:v>1.1770000000000001E-3</c:v>
                </c:pt>
                <c:pt idx="5441">
                  <c:v>1.209E-3</c:v>
                </c:pt>
                <c:pt idx="5442">
                  <c:v>1.209E-3</c:v>
                </c:pt>
                <c:pt idx="5443">
                  <c:v>1.2199999999999999E-3</c:v>
                </c:pt>
                <c:pt idx="5444">
                  <c:v>1.2409999999999999E-3</c:v>
                </c:pt>
                <c:pt idx="5445">
                  <c:v>1.2520000000000001E-3</c:v>
                </c:pt>
                <c:pt idx="5446">
                  <c:v>1.273E-3</c:v>
                </c:pt>
                <c:pt idx="5447">
                  <c:v>1.273E-3</c:v>
                </c:pt>
                <c:pt idx="5448">
                  <c:v>1.294E-3</c:v>
                </c:pt>
                <c:pt idx="5449">
                  <c:v>1.3159999999999999E-3</c:v>
                </c:pt>
                <c:pt idx="5450">
                  <c:v>1.3370000000000001E-3</c:v>
                </c:pt>
                <c:pt idx="5451">
                  <c:v>1.348E-3</c:v>
                </c:pt>
                <c:pt idx="5452">
                  <c:v>1.3799999999999999E-3</c:v>
                </c:pt>
                <c:pt idx="5453">
                  <c:v>1.3799999999999999E-3</c:v>
                </c:pt>
                <c:pt idx="5454">
                  <c:v>1.4009999999999999E-3</c:v>
                </c:pt>
                <c:pt idx="5455">
                  <c:v>1.4120000000000001E-3</c:v>
                </c:pt>
                <c:pt idx="5456">
                  <c:v>1.454E-3</c:v>
                </c:pt>
                <c:pt idx="5457">
                  <c:v>1.4649999999999999E-3</c:v>
                </c:pt>
                <c:pt idx="5458">
                  <c:v>1.4760000000000001E-3</c:v>
                </c:pt>
                <c:pt idx="5459">
                  <c:v>1.4760000000000001E-3</c:v>
                </c:pt>
                <c:pt idx="5460">
                  <c:v>1.518E-3</c:v>
                </c:pt>
                <c:pt idx="5461">
                  <c:v>1.518E-3</c:v>
                </c:pt>
                <c:pt idx="5462">
                  <c:v>1.5399999999999999E-3</c:v>
                </c:pt>
                <c:pt idx="5463">
                  <c:v>1.5499999999999999E-3</c:v>
                </c:pt>
                <c:pt idx="5464">
                  <c:v>1.572E-3</c:v>
                </c:pt>
                <c:pt idx="5465">
                  <c:v>1.5820000000000001E-3</c:v>
                </c:pt>
                <c:pt idx="5466">
                  <c:v>1.604E-3</c:v>
                </c:pt>
                <c:pt idx="5467">
                  <c:v>1.614E-3</c:v>
                </c:pt>
                <c:pt idx="5468">
                  <c:v>1.6249999999999999E-3</c:v>
                </c:pt>
                <c:pt idx="5469">
                  <c:v>1.6459999999999999E-3</c:v>
                </c:pt>
                <c:pt idx="5470">
                  <c:v>1.6459999999999999E-3</c:v>
                </c:pt>
                <c:pt idx="5471">
                  <c:v>1.678E-3</c:v>
                </c:pt>
                <c:pt idx="5472">
                  <c:v>1.689E-3</c:v>
                </c:pt>
                <c:pt idx="5473">
                  <c:v>1.6999999999999999E-3</c:v>
                </c:pt>
                <c:pt idx="5474">
                  <c:v>1.6999999999999999E-3</c:v>
                </c:pt>
                <c:pt idx="5475">
                  <c:v>1.7099999999999999E-3</c:v>
                </c:pt>
                <c:pt idx="5476">
                  <c:v>1.732E-3</c:v>
                </c:pt>
                <c:pt idx="5477">
                  <c:v>1.7420000000000001E-3</c:v>
                </c:pt>
                <c:pt idx="5478">
                  <c:v>1.7210000000000001E-3</c:v>
                </c:pt>
                <c:pt idx="5479">
                  <c:v>1.7420000000000001E-3</c:v>
                </c:pt>
                <c:pt idx="5480">
                  <c:v>1.732E-3</c:v>
                </c:pt>
                <c:pt idx="5481">
                  <c:v>1.753E-3</c:v>
                </c:pt>
                <c:pt idx="5482">
                  <c:v>1.753E-3</c:v>
                </c:pt>
                <c:pt idx="5483">
                  <c:v>1.753E-3</c:v>
                </c:pt>
                <c:pt idx="5484">
                  <c:v>1.7639999999999999E-3</c:v>
                </c:pt>
                <c:pt idx="5485">
                  <c:v>1.7639999999999999E-3</c:v>
                </c:pt>
                <c:pt idx="5486">
                  <c:v>1.7639999999999999E-3</c:v>
                </c:pt>
                <c:pt idx="5487">
                  <c:v>1.753E-3</c:v>
                </c:pt>
                <c:pt idx="5488">
                  <c:v>1.753E-3</c:v>
                </c:pt>
                <c:pt idx="5489">
                  <c:v>1.7750000000000001E-3</c:v>
                </c:pt>
                <c:pt idx="5490">
                  <c:v>1.753E-3</c:v>
                </c:pt>
                <c:pt idx="5491">
                  <c:v>1.7639999999999999E-3</c:v>
                </c:pt>
                <c:pt idx="5492">
                  <c:v>1.7639999999999999E-3</c:v>
                </c:pt>
                <c:pt idx="5493">
                  <c:v>1.7639999999999999E-3</c:v>
                </c:pt>
                <c:pt idx="5494">
                  <c:v>1.7750000000000001E-3</c:v>
                </c:pt>
                <c:pt idx="5495">
                  <c:v>1.7639999999999999E-3</c:v>
                </c:pt>
                <c:pt idx="5496">
                  <c:v>1.7750000000000001E-3</c:v>
                </c:pt>
                <c:pt idx="5497">
                  <c:v>1.7639999999999999E-3</c:v>
                </c:pt>
                <c:pt idx="5498">
                  <c:v>1.7639999999999999E-3</c:v>
                </c:pt>
                <c:pt idx="5499">
                  <c:v>1.7750000000000001E-3</c:v>
                </c:pt>
                <c:pt idx="5500">
                  <c:v>1.7639999999999999E-3</c:v>
                </c:pt>
                <c:pt idx="5501">
                  <c:v>1.7849999999999999E-3</c:v>
                </c:pt>
                <c:pt idx="5502">
                  <c:v>1.7750000000000001E-3</c:v>
                </c:pt>
                <c:pt idx="5503">
                  <c:v>1.7639999999999999E-3</c:v>
                </c:pt>
                <c:pt idx="5504">
                  <c:v>1.7639999999999999E-3</c:v>
                </c:pt>
                <c:pt idx="5505">
                  <c:v>1.7639999999999999E-3</c:v>
                </c:pt>
                <c:pt idx="5506">
                  <c:v>1.7750000000000001E-3</c:v>
                </c:pt>
                <c:pt idx="5507">
                  <c:v>1.753E-3</c:v>
                </c:pt>
                <c:pt idx="5508">
                  <c:v>1.7639999999999999E-3</c:v>
                </c:pt>
                <c:pt idx="5509">
                  <c:v>1.7639999999999999E-3</c:v>
                </c:pt>
                <c:pt idx="5510">
                  <c:v>1.753E-3</c:v>
                </c:pt>
                <c:pt idx="5511">
                  <c:v>1.753E-3</c:v>
                </c:pt>
                <c:pt idx="5512">
                  <c:v>1.7750000000000001E-3</c:v>
                </c:pt>
                <c:pt idx="5513">
                  <c:v>1.7750000000000001E-3</c:v>
                </c:pt>
                <c:pt idx="5514">
                  <c:v>1.7639999999999999E-3</c:v>
                </c:pt>
                <c:pt idx="5515">
                  <c:v>1.7639999999999999E-3</c:v>
                </c:pt>
                <c:pt idx="5516">
                  <c:v>1.753E-3</c:v>
                </c:pt>
                <c:pt idx="5517">
                  <c:v>1.7420000000000001E-3</c:v>
                </c:pt>
                <c:pt idx="5518">
                  <c:v>1.753E-3</c:v>
                </c:pt>
                <c:pt idx="5519">
                  <c:v>1.753E-3</c:v>
                </c:pt>
                <c:pt idx="5520">
                  <c:v>1.7420000000000001E-3</c:v>
                </c:pt>
                <c:pt idx="5521">
                  <c:v>1.7639999999999999E-3</c:v>
                </c:pt>
                <c:pt idx="5522">
                  <c:v>1.7420000000000001E-3</c:v>
                </c:pt>
                <c:pt idx="5523">
                  <c:v>1.7420000000000001E-3</c:v>
                </c:pt>
                <c:pt idx="5524">
                  <c:v>1.7210000000000001E-3</c:v>
                </c:pt>
                <c:pt idx="5525">
                  <c:v>1.732E-3</c:v>
                </c:pt>
                <c:pt idx="5526">
                  <c:v>1.7420000000000001E-3</c:v>
                </c:pt>
                <c:pt idx="5527">
                  <c:v>1.7210000000000001E-3</c:v>
                </c:pt>
                <c:pt idx="5528">
                  <c:v>1.732E-3</c:v>
                </c:pt>
                <c:pt idx="5529">
                  <c:v>1.732E-3</c:v>
                </c:pt>
                <c:pt idx="5530">
                  <c:v>1.7210000000000001E-3</c:v>
                </c:pt>
                <c:pt idx="5531">
                  <c:v>1.6999999999999999E-3</c:v>
                </c:pt>
                <c:pt idx="5532">
                  <c:v>1.689E-3</c:v>
                </c:pt>
                <c:pt idx="5533">
                  <c:v>1.6999999999999999E-3</c:v>
                </c:pt>
                <c:pt idx="5534">
                  <c:v>1.6999999999999999E-3</c:v>
                </c:pt>
                <c:pt idx="5535">
                  <c:v>1.668E-3</c:v>
                </c:pt>
                <c:pt idx="5536">
                  <c:v>1.678E-3</c:v>
                </c:pt>
                <c:pt idx="5537">
                  <c:v>1.678E-3</c:v>
                </c:pt>
                <c:pt idx="5538">
                  <c:v>1.6570000000000001E-3</c:v>
                </c:pt>
                <c:pt idx="5539">
                  <c:v>1.6570000000000001E-3</c:v>
                </c:pt>
                <c:pt idx="5540">
                  <c:v>1.6249999999999999E-3</c:v>
                </c:pt>
                <c:pt idx="5541">
                  <c:v>1.6360000000000001E-3</c:v>
                </c:pt>
                <c:pt idx="5542">
                  <c:v>1.6360000000000001E-3</c:v>
                </c:pt>
                <c:pt idx="5543">
                  <c:v>1.593E-3</c:v>
                </c:pt>
                <c:pt idx="5544">
                  <c:v>1.604E-3</c:v>
                </c:pt>
                <c:pt idx="5545">
                  <c:v>1.604E-3</c:v>
                </c:pt>
                <c:pt idx="5546">
                  <c:v>1.593E-3</c:v>
                </c:pt>
                <c:pt idx="5547">
                  <c:v>1.572E-3</c:v>
                </c:pt>
                <c:pt idx="5548">
                  <c:v>1.5820000000000001E-3</c:v>
                </c:pt>
                <c:pt idx="5549">
                  <c:v>1.572E-3</c:v>
                </c:pt>
                <c:pt idx="5550">
                  <c:v>1.5610000000000001E-3</c:v>
                </c:pt>
                <c:pt idx="5551">
                  <c:v>1.5399999999999999E-3</c:v>
                </c:pt>
                <c:pt idx="5552">
                  <c:v>1.529E-3</c:v>
                </c:pt>
                <c:pt idx="5553">
                  <c:v>1.5399999999999999E-3</c:v>
                </c:pt>
                <c:pt idx="5554">
                  <c:v>1.529E-3</c:v>
                </c:pt>
                <c:pt idx="5555">
                  <c:v>1.518E-3</c:v>
                </c:pt>
                <c:pt idx="5556">
                  <c:v>1.518E-3</c:v>
                </c:pt>
                <c:pt idx="5557">
                  <c:v>1.508E-3</c:v>
                </c:pt>
                <c:pt idx="5558">
                  <c:v>1.4970000000000001E-3</c:v>
                </c:pt>
                <c:pt idx="5559">
                  <c:v>1.4970000000000001E-3</c:v>
                </c:pt>
                <c:pt idx="5560">
                  <c:v>1.4970000000000001E-3</c:v>
                </c:pt>
                <c:pt idx="5561">
                  <c:v>1.4859999999999999E-3</c:v>
                </c:pt>
                <c:pt idx="5562">
                  <c:v>1.4859999999999999E-3</c:v>
                </c:pt>
                <c:pt idx="5563">
                  <c:v>1.4859999999999999E-3</c:v>
                </c:pt>
                <c:pt idx="5564">
                  <c:v>1.508E-3</c:v>
                </c:pt>
                <c:pt idx="5565">
                  <c:v>1.4859999999999999E-3</c:v>
                </c:pt>
                <c:pt idx="5566">
                  <c:v>1.4970000000000001E-3</c:v>
                </c:pt>
                <c:pt idx="5567">
                  <c:v>1.4760000000000001E-3</c:v>
                </c:pt>
                <c:pt idx="5568">
                  <c:v>1.4970000000000001E-3</c:v>
                </c:pt>
                <c:pt idx="5569">
                  <c:v>1.4970000000000001E-3</c:v>
                </c:pt>
                <c:pt idx="5570">
                  <c:v>1.4859999999999999E-3</c:v>
                </c:pt>
                <c:pt idx="5571">
                  <c:v>1.508E-3</c:v>
                </c:pt>
                <c:pt idx="5572">
                  <c:v>1.518E-3</c:v>
                </c:pt>
                <c:pt idx="5573">
                  <c:v>1.4970000000000001E-3</c:v>
                </c:pt>
                <c:pt idx="5574">
                  <c:v>1.4970000000000001E-3</c:v>
                </c:pt>
                <c:pt idx="5575">
                  <c:v>1.4970000000000001E-3</c:v>
                </c:pt>
                <c:pt idx="5576">
                  <c:v>1.508E-3</c:v>
                </c:pt>
                <c:pt idx="5577">
                  <c:v>1.508E-3</c:v>
                </c:pt>
                <c:pt idx="5578">
                  <c:v>1.508E-3</c:v>
                </c:pt>
                <c:pt idx="5579">
                  <c:v>1.518E-3</c:v>
                </c:pt>
                <c:pt idx="5580">
                  <c:v>1.529E-3</c:v>
                </c:pt>
                <c:pt idx="5581">
                  <c:v>1.518E-3</c:v>
                </c:pt>
                <c:pt idx="5582">
                  <c:v>1.529E-3</c:v>
                </c:pt>
                <c:pt idx="5583">
                  <c:v>1.508E-3</c:v>
                </c:pt>
                <c:pt idx="5584">
                  <c:v>1.529E-3</c:v>
                </c:pt>
                <c:pt idx="5585">
                  <c:v>1.529E-3</c:v>
                </c:pt>
                <c:pt idx="5586">
                  <c:v>1.5399999999999999E-3</c:v>
                </c:pt>
                <c:pt idx="5587">
                  <c:v>1.5499999999999999E-3</c:v>
                </c:pt>
                <c:pt idx="5588">
                  <c:v>1.5399999999999999E-3</c:v>
                </c:pt>
                <c:pt idx="5589">
                  <c:v>1.5399999999999999E-3</c:v>
                </c:pt>
                <c:pt idx="5590">
                  <c:v>1.529E-3</c:v>
                </c:pt>
                <c:pt idx="5591">
                  <c:v>1.5499999999999999E-3</c:v>
                </c:pt>
                <c:pt idx="5592">
                  <c:v>1.5610000000000001E-3</c:v>
                </c:pt>
                <c:pt idx="5593">
                  <c:v>1.5499999999999999E-3</c:v>
                </c:pt>
                <c:pt idx="5594">
                  <c:v>1.5499999999999999E-3</c:v>
                </c:pt>
                <c:pt idx="5595">
                  <c:v>1.5499999999999999E-3</c:v>
                </c:pt>
                <c:pt idx="5596">
                  <c:v>1.5499999999999999E-3</c:v>
                </c:pt>
                <c:pt idx="5597">
                  <c:v>1.5499999999999999E-3</c:v>
                </c:pt>
                <c:pt idx="5598">
                  <c:v>1.5499999999999999E-3</c:v>
                </c:pt>
                <c:pt idx="5599">
                  <c:v>1.5610000000000001E-3</c:v>
                </c:pt>
                <c:pt idx="5600">
                  <c:v>1.5499999999999999E-3</c:v>
                </c:pt>
                <c:pt idx="5601">
                  <c:v>1.5499999999999999E-3</c:v>
                </c:pt>
                <c:pt idx="5602">
                  <c:v>1.5399999999999999E-3</c:v>
                </c:pt>
                <c:pt idx="5603">
                  <c:v>1.5610000000000001E-3</c:v>
                </c:pt>
                <c:pt idx="5604">
                  <c:v>1.572E-3</c:v>
                </c:pt>
                <c:pt idx="5605">
                  <c:v>1.5610000000000001E-3</c:v>
                </c:pt>
                <c:pt idx="5606">
                  <c:v>1.5610000000000001E-3</c:v>
                </c:pt>
                <c:pt idx="5607">
                  <c:v>1.572E-3</c:v>
                </c:pt>
                <c:pt idx="5608">
                  <c:v>1.5820000000000001E-3</c:v>
                </c:pt>
                <c:pt idx="5609">
                  <c:v>1.5610000000000001E-3</c:v>
                </c:pt>
                <c:pt idx="5610">
                  <c:v>1.572E-3</c:v>
                </c:pt>
                <c:pt idx="5611">
                  <c:v>1.5820000000000001E-3</c:v>
                </c:pt>
                <c:pt idx="5612">
                  <c:v>1.572E-3</c:v>
                </c:pt>
                <c:pt idx="5613">
                  <c:v>1.593E-3</c:v>
                </c:pt>
                <c:pt idx="5614">
                  <c:v>1.614E-3</c:v>
                </c:pt>
                <c:pt idx="5615">
                  <c:v>1.604E-3</c:v>
                </c:pt>
                <c:pt idx="5616">
                  <c:v>1.593E-3</c:v>
                </c:pt>
                <c:pt idx="5617">
                  <c:v>1.604E-3</c:v>
                </c:pt>
                <c:pt idx="5618">
                  <c:v>1.614E-3</c:v>
                </c:pt>
                <c:pt idx="5619">
                  <c:v>1.614E-3</c:v>
                </c:pt>
                <c:pt idx="5620">
                  <c:v>1.614E-3</c:v>
                </c:pt>
                <c:pt idx="5621">
                  <c:v>1.614E-3</c:v>
                </c:pt>
                <c:pt idx="5622">
                  <c:v>1.6249999999999999E-3</c:v>
                </c:pt>
                <c:pt idx="5623">
                  <c:v>1.6360000000000001E-3</c:v>
                </c:pt>
                <c:pt idx="5624">
                  <c:v>1.6570000000000001E-3</c:v>
                </c:pt>
                <c:pt idx="5625">
                  <c:v>1.668E-3</c:v>
                </c:pt>
                <c:pt idx="5626">
                  <c:v>1.6459999999999999E-3</c:v>
                </c:pt>
                <c:pt idx="5627">
                  <c:v>1.668E-3</c:v>
                </c:pt>
                <c:pt idx="5628">
                  <c:v>1.678E-3</c:v>
                </c:pt>
                <c:pt idx="5629">
                  <c:v>1.689E-3</c:v>
                </c:pt>
                <c:pt idx="5630">
                  <c:v>1.6999999999999999E-3</c:v>
                </c:pt>
                <c:pt idx="5631">
                  <c:v>1.6999999999999999E-3</c:v>
                </c:pt>
                <c:pt idx="5632">
                  <c:v>1.6999999999999999E-3</c:v>
                </c:pt>
                <c:pt idx="5633">
                  <c:v>1.7210000000000001E-3</c:v>
                </c:pt>
                <c:pt idx="5634">
                  <c:v>1.7099999999999999E-3</c:v>
                </c:pt>
                <c:pt idx="5635">
                  <c:v>1.732E-3</c:v>
                </c:pt>
                <c:pt idx="5636">
                  <c:v>1.732E-3</c:v>
                </c:pt>
                <c:pt idx="5637">
                  <c:v>1.732E-3</c:v>
                </c:pt>
                <c:pt idx="5638">
                  <c:v>1.732E-3</c:v>
                </c:pt>
                <c:pt idx="5639">
                  <c:v>1.7420000000000001E-3</c:v>
                </c:pt>
                <c:pt idx="5640">
                  <c:v>1.753E-3</c:v>
                </c:pt>
                <c:pt idx="5641">
                  <c:v>1.7639999999999999E-3</c:v>
                </c:pt>
                <c:pt idx="5642">
                  <c:v>1.7639999999999999E-3</c:v>
                </c:pt>
                <c:pt idx="5643">
                  <c:v>1.7639999999999999E-3</c:v>
                </c:pt>
                <c:pt idx="5644">
                  <c:v>1.7639999999999999E-3</c:v>
                </c:pt>
                <c:pt idx="5645">
                  <c:v>1.7639999999999999E-3</c:v>
                </c:pt>
                <c:pt idx="5646">
                  <c:v>1.7750000000000001E-3</c:v>
                </c:pt>
                <c:pt idx="5647">
                  <c:v>1.7639999999999999E-3</c:v>
                </c:pt>
                <c:pt idx="5648">
                  <c:v>1.7639999999999999E-3</c:v>
                </c:pt>
                <c:pt idx="5649">
                  <c:v>1.7639999999999999E-3</c:v>
                </c:pt>
                <c:pt idx="5650">
                  <c:v>1.753E-3</c:v>
                </c:pt>
                <c:pt idx="5651">
                  <c:v>1.7639999999999999E-3</c:v>
                </c:pt>
                <c:pt idx="5652">
                  <c:v>1.7639999999999999E-3</c:v>
                </c:pt>
                <c:pt idx="5653">
                  <c:v>1.7420000000000001E-3</c:v>
                </c:pt>
                <c:pt idx="5654">
                  <c:v>1.753E-3</c:v>
                </c:pt>
                <c:pt idx="5655">
                  <c:v>1.753E-3</c:v>
                </c:pt>
                <c:pt idx="5656">
                  <c:v>1.732E-3</c:v>
                </c:pt>
                <c:pt idx="5657">
                  <c:v>1.7420000000000001E-3</c:v>
                </c:pt>
                <c:pt idx="5658">
                  <c:v>1.7420000000000001E-3</c:v>
                </c:pt>
                <c:pt idx="5659">
                  <c:v>1.7210000000000001E-3</c:v>
                </c:pt>
                <c:pt idx="5660">
                  <c:v>1.7210000000000001E-3</c:v>
                </c:pt>
                <c:pt idx="5661">
                  <c:v>1.6999999999999999E-3</c:v>
                </c:pt>
                <c:pt idx="5662">
                  <c:v>1.7099999999999999E-3</c:v>
                </c:pt>
                <c:pt idx="5663">
                  <c:v>1.6999999999999999E-3</c:v>
                </c:pt>
                <c:pt idx="5664">
                  <c:v>1.7099999999999999E-3</c:v>
                </c:pt>
                <c:pt idx="5665">
                  <c:v>1.678E-3</c:v>
                </c:pt>
                <c:pt idx="5666">
                  <c:v>1.668E-3</c:v>
                </c:pt>
                <c:pt idx="5667">
                  <c:v>1.668E-3</c:v>
                </c:pt>
                <c:pt idx="5668">
                  <c:v>1.678E-3</c:v>
                </c:pt>
                <c:pt idx="5669">
                  <c:v>1.6459999999999999E-3</c:v>
                </c:pt>
                <c:pt idx="5670">
                  <c:v>1.6570000000000001E-3</c:v>
                </c:pt>
                <c:pt idx="5671">
                  <c:v>1.6459999999999999E-3</c:v>
                </c:pt>
                <c:pt idx="5672">
                  <c:v>1.6360000000000001E-3</c:v>
                </c:pt>
                <c:pt idx="5673">
                  <c:v>1.6459999999999999E-3</c:v>
                </c:pt>
                <c:pt idx="5674">
                  <c:v>1.6249999999999999E-3</c:v>
                </c:pt>
                <c:pt idx="5675">
                  <c:v>1.6249999999999999E-3</c:v>
                </c:pt>
                <c:pt idx="5676">
                  <c:v>1.614E-3</c:v>
                </c:pt>
                <c:pt idx="5677">
                  <c:v>1.614E-3</c:v>
                </c:pt>
                <c:pt idx="5678">
                  <c:v>1.593E-3</c:v>
                </c:pt>
                <c:pt idx="5679">
                  <c:v>1.604E-3</c:v>
                </c:pt>
                <c:pt idx="5680">
                  <c:v>1.593E-3</c:v>
                </c:pt>
                <c:pt idx="5681">
                  <c:v>1.593E-3</c:v>
                </c:pt>
                <c:pt idx="5682">
                  <c:v>1.572E-3</c:v>
                </c:pt>
                <c:pt idx="5683">
                  <c:v>1.5610000000000001E-3</c:v>
                </c:pt>
                <c:pt idx="5684">
                  <c:v>1.5820000000000001E-3</c:v>
                </c:pt>
                <c:pt idx="5685">
                  <c:v>1.5499999999999999E-3</c:v>
                </c:pt>
                <c:pt idx="5686">
                  <c:v>1.572E-3</c:v>
                </c:pt>
                <c:pt idx="5687">
                  <c:v>1.5499999999999999E-3</c:v>
                </c:pt>
                <c:pt idx="5688">
                  <c:v>1.5399999999999999E-3</c:v>
                </c:pt>
                <c:pt idx="5689">
                  <c:v>1.5499999999999999E-3</c:v>
                </c:pt>
                <c:pt idx="5690">
                  <c:v>1.529E-3</c:v>
                </c:pt>
                <c:pt idx="5691">
                  <c:v>1.518E-3</c:v>
                </c:pt>
                <c:pt idx="5692">
                  <c:v>1.529E-3</c:v>
                </c:pt>
                <c:pt idx="5693">
                  <c:v>1.518E-3</c:v>
                </c:pt>
                <c:pt idx="5694">
                  <c:v>1.508E-3</c:v>
                </c:pt>
                <c:pt idx="5695">
                  <c:v>1.4970000000000001E-3</c:v>
                </c:pt>
                <c:pt idx="5696">
                  <c:v>1.4859999999999999E-3</c:v>
                </c:pt>
                <c:pt idx="5697">
                  <c:v>1.4859999999999999E-3</c:v>
                </c:pt>
                <c:pt idx="5698">
                  <c:v>1.4760000000000001E-3</c:v>
                </c:pt>
                <c:pt idx="5699">
                  <c:v>1.454E-3</c:v>
                </c:pt>
                <c:pt idx="5700">
                  <c:v>1.4649999999999999E-3</c:v>
                </c:pt>
                <c:pt idx="5701">
                  <c:v>1.433E-3</c:v>
                </c:pt>
                <c:pt idx="5702">
                  <c:v>1.433E-3</c:v>
                </c:pt>
                <c:pt idx="5703">
                  <c:v>1.4220000000000001E-3</c:v>
                </c:pt>
                <c:pt idx="5704">
                  <c:v>1.4009999999999999E-3</c:v>
                </c:pt>
                <c:pt idx="5705">
                  <c:v>1.4009999999999999E-3</c:v>
                </c:pt>
                <c:pt idx="5706">
                  <c:v>1.39E-3</c:v>
                </c:pt>
                <c:pt idx="5707">
                  <c:v>1.369E-3</c:v>
                </c:pt>
                <c:pt idx="5708">
                  <c:v>1.369E-3</c:v>
                </c:pt>
                <c:pt idx="5709">
                  <c:v>1.348E-3</c:v>
                </c:pt>
                <c:pt idx="5710">
                  <c:v>1.3370000000000001E-3</c:v>
                </c:pt>
                <c:pt idx="5711">
                  <c:v>1.3259999999999999E-3</c:v>
                </c:pt>
                <c:pt idx="5712">
                  <c:v>1.305E-3</c:v>
                </c:pt>
                <c:pt idx="5713">
                  <c:v>1.305E-3</c:v>
                </c:pt>
                <c:pt idx="5714">
                  <c:v>1.294E-3</c:v>
                </c:pt>
                <c:pt idx="5715">
                  <c:v>1.284E-3</c:v>
                </c:pt>
                <c:pt idx="5716">
                  <c:v>1.273E-3</c:v>
                </c:pt>
                <c:pt idx="5717">
                  <c:v>1.2409999999999999E-3</c:v>
                </c:pt>
                <c:pt idx="5718">
                  <c:v>1.2409999999999999E-3</c:v>
                </c:pt>
                <c:pt idx="5719">
                  <c:v>1.2520000000000001E-3</c:v>
                </c:pt>
                <c:pt idx="5720">
                  <c:v>1.2199999999999999E-3</c:v>
                </c:pt>
                <c:pt idx="5721">
                  <c:v>1.23E-3</c:v>
                </c:pt>
                <c:pt idx="5722">
                  <c:v>1.2199999999999999E-3</c:v>
                </c:pt>
                <c:pt idx="5723">
                  <c:v>1.1980000000000001E-3</c:v>
                </c:pt>
                <c:pt idx="5724">
                  <c:v>1.209E-3</c:v>
                </c:pt>
                <c:pt idx="5725">
                  <c:v>1.1980000000000001E-3</c:v>
                </c:pt>
                <c:pt idx="5726">
                  <c:v>1.1770000000000001E-3</c:v>
                </c:pt>
                <c:pt idx="5727">
                  <c:v>1.1559999999999999E-3</c:v>
                </c:pt>
                <c:pt idx="5728">
                  <c:v>1.1659999999999999E-3</c:v>
                </c:pt>
                <c:pt idx="5729">
                  <c:v>1.1659999999999999E-3</c:v>
                </c:pt>
                <c:pt idx="5730">
                  <c:v>1.1559999999999999E-3</c:v>
                </c:pt>
                <c:pt idx="5731">
                  <c:v>1.145E-3</c:v>
                </c:pt>
                <c:pt idx="5732">
                  <c:v>1.1559999999999999E-3</c:v>
                </c:pt>
                <c:pt idx="5733">
                  <c:v>1.134E-3</c:v>
                </c:pt>
                <c:pt idx="5734">
                  <c:v>1.145E-3</c:v>
                </c:pt>
                <c:pt idx="5735">
                  <c:v>1.134E-3</c:v>
                </c:pt>
                <c:pt idx="5736">
                  <c:v>1.145E-3</c:v>
                </c:pt>
                <c:pt idx="5737">
                  <c:v>1.134E-3</c:v>
                </c:pt>
                <c:pt idx="5738">
                  <c:v>1.124E-3</c:v>
                </c:pt>
                <c:pt idx="5739">
                  <c:v>1.134E-3</c:v>
                </c:pt>
                <c:pt idx="5740">
                  <c:v>1.145E-3</c:v>
                </c:pt>
                <c:pt idx="5741">
                  <c:v>1.134E-3</c:v>
                </c:pt>
                <c:pt idx="5742">
                  <c:v>1.124E-3</c:v>
                </c:pt>
                <c:pt idx="5743">
                  <c:v>1.134E-3</c:v>
                </c:pt>
                <c:pt idx="5744">
                  <c:v>1.134E-3</c:v>
                </c:pt>
                <c:pt idx="5745">
                  <c:v>1.145E-3</c:v>
                </c:pt>
                <c:pt idx="5746">
                  <c:v>1.145E-3</c:v>
                </c:pt>
                <c:pt idx="5747">
                  <c:v>1.1559999999999999E-3</c:v>
                </c:pt>
                <c:pt idx="5748">
                  <c:v>1.1770000000000001E-3</c:v>
                </c:pt>
                <c:pt idx="5749">
                  <c:v>1.1659999999999999E-3</c:v>
                </c:pt>
                <c:pt idx="5750">
                  <c:v>1.1559999999999999E-3</c:v>
                </c:pt>
                <c:pt idx="5751">
                  <c:v>1.1659999999999999E-3</c:v>
                </c:pt>
                <c:pt idx="5752">
                  <c:v>1.1659999999999999E-3</c:v>
                </c:pt>
                <c:pt idx="5753">
                  <c:v>1.1659999999999999E-3</c:v>
                </c:pt>
                <c:pt idx="5754">
                  <c:v>1.1770000000000001E-3</c:v>
                </c:pt>
                <c:pt idx="5755">
                  <c:v>1.1980000000000001E-3</c:v>
                </c:pt>
                <c:pt idx="5756">
                  <c:v>1.1980000000000001E-3</c:v>
                </c:pt>
                <c:pt idx="5757">
                  <c:v>1.1980000000000001E-3</c:v>
                </c:pt>
                <c:pt idx="5758">
                  <c:v>1.209E-3</c:v>
                </c:pt>
                <c:pt idx="5759">
                  <c:v>1.2199999999999999E-3</c:v>
                </c:pt>
                <c:pt idx="5760">
                  <c:v>1.2199999999999999E-3</c:v>
                </c:pt>
                <c:pt idx="5761">
                  <c:v>1.23E-3</c:v>
                </c:pt>
                <c:pt idx="5762">
                  <c:v>1.23E-3</c:v>
                </c:pt>
                <c:pt idx="5763">
                  <c:v>1.2199999999999999E-3</c:v>
                </c:pt>
                <c:pt idx="5764">
                  <c:v>1.23E-3</c:v>
                </c:pt>
                <c:pt idx="5765">
                  <c:v>1.23E-3</c:v>
                </c:pt>
                <c:pt idx="5766">
                  <c:v>1.2409999999999999E-3</c:v>
                </c:pt>
                <c:pt idx="5767">
                  <c:v>1.2620000000000001E-3</c:v>
                </c:pt>
                <c:pt idx="5768">
                  <c:v>1.2520000000000001E-3</c:v>
                </c:pt>
                <c:pt idx="5769">
                  <c:v>1.2520000000000001E-3</c:v>
                </c:pt>
                <c:pt idx="5770">
                  <c:v>1.273E-3</c:v>
                </c:pt>
                <c:pt idx="5771">
                  <c:v>1.273E-3</c:v>
                </c:pt>
                <c:pt idx="5772">
                  <c:v>1.273E-3</c:v>
                </c:pt>
                <c:pt idx="5773">
                  <c:v>1.294E-3</c:v>
                </c:pt>
                <c:pt idx="5774">
                  <c:v>1.305E-3</c:v>
                </c:pt>
                <c:pt idx="5775">
                  <c:v>1.305E-3</c:v>
                </c:pt>
                <c:pt idx="5776">
                  <c:v>1.3159999999999999E-3</c:v>
                </c:pt>
                <c:pt idx="5777">
                  <c:v>1.3159999999999999E-3</c:v>
                </c:pt>
                <c:pt idx="5778">
                  <c:v>1.3259999999999999E-3</c:v>
                </c:pt>
                <c:pt idx="5779">
                  <c:v>1.3259999999999999E-3</c:v>
                </c:pt>
                <c:pt idx="5780">
                  <c:v>1.348E-3</c:v>
                </c:pt>
                <c:pt idx="5781">
                  <c:v>1.358E-3</c:v>
                </c:pt>
                <c:pt idx="5782">
                  <c:v>1.369E-3</c:v>
                </c:pt>
                <c:pt idx="5783">
                  <c:v>1.369E-3</c:v>
                </c:pt>
                <c:pt idx="5784">
                  <c:v>1.3799999999999999E-3</c:v>
                </c:pt>
                <c:pt idx="5785">
                  <c:v>1.39E-3</c:v>
                </c:pt>
                <c:pt idx="5786">
                  <c:v>1.39E-3</c:v>
                </c:pt>
                <c:pt idx="5787">
                  <c:v>1.4220000000000001E-3</c:v>
                </c:pt>
                <c:pt idx="5788">
                  <c:v>1.444E-3</c:v>
                </c:pt>
                <c:pt idx="5789">
                  <c:v>1.444E-3</c:v>
                </c:pt>
                <c:pt idx="5790">
                  <c:v>1.4649999999999999E-3</c:v>
                </c:pt>
                <c:pt idx="5791">
                  <c:v>1.4760000000000001E-3</c:v>
                </c:pt>
                <c:pt idx="5792">
                  <c:v>1.4760000000000001E-3</c:v>
                </c:pt>
                <c:pt idx="5793">
                  <c:v>1.508E-3</c:v>
                </c:pt>
                <c:pt idx="5794">
                  <c:v>1.518E-3</c:v>
                </c:pt>
                <c:pt idx="5795">
                  <c:v>1.529E-3</c:v>
                </c:pt>
                <c:pt idx="5796">
                  <c:v>1.5499999999999999E-3</c:v>
                </c:pt>
                <c:pt idx="5797">
                  <c:v>1.5610000000000001E-3</c:v>
                </c:pt>
                <c:pt idx="5798">
                  <c:v>1.5820000000000001E-3</c:v>
                </c:pt>
                <c:pt idx="5799">
                  <c:v>1.604E-3</c:v>
                </c:pt>
                <c:pt idx="5800">
                  <c:v>1.614E-3</c:v>
                </c:pt>
                <c:pt idx="5801">
                  <c:v>1.6249999999999999E-3</c:v>
                </c:pt>
                <c:pt idx="5802">
                  <c:v>1.6459999999999999E-3</c:v>
                </c:pt>
                <c:pt idx="5803">
                  <c:v>1.6570000000000001E-3</c:v>
                </c:pt>
                <c:pt idx="5804">
                  <c:v>1.689E-3</c:v>
                </c:pt>
                <c:pt idx="5805">
                  <c:v>1.689E-3</c:v>
                </c:pt>
                <c:pt idx="5806">
                  <c:v>1.7099999999999999E-3</c:v>
                </c:pt>
                <c:pt idx="5807">
                  <c:v>1.7210000000000001E-3</c:v>
                </c:pt>
                <c:pt idx="5808">
                  <c:v>1.7420000000000001E-3</c:v>
                </c:pt>
                <c:pt idx="5809">
                  <c:v>1.7639999999999999E-3</c:v>
                </c:pt>
                <c:pt idx="5810">
                  <c:v>1.7639999999999999E-3</c:v>
                </c:pt>
                <c:pt idx="5811">
                  <c:v>1.7849999999999999E-3</c:v>
                </c:pt>
                <c:pt idx="5812">
                  <c:v>1.807E-3</c:v>
                </c:pt>
                <c:pt idx="5813">
                  <c:v>1.807E-3</c:v>
                </c:pt>
                <c:pt idx="5814">
                  <c:v>1.828E-3</c:v>
                </c:pt>
                <c:pt idx="5815">
                  <c:v>1.828E-3</c:v>
                </c:pt>
                <c:pt idx="5816">
                  <c:v>1.8389999999999999E-3</c:v>
                </c:pt>
                <c:pt idx="5817">
                  <c:v>1.8489999999999999E-3</c:v>
                </c:pt>
                <c:pt idx="5818">
                  <c:v>1.8600000000000001E-3</c:v>
                </c:pt>
                <c:pt idx="5819">
                  <c:v>1.8600000000000001E-3</c:v>
                </c:pt>
                <c:pt idx="5820">
                  <c:v>1.8600000000000001E-3</c:v>
                </c:pt>
                <c:pt idx="5821">
                  <c:v>1.8810000000000001E-3</c:v>
                </c:pt>
                <c:pt idx="5822">
                  <c:v>1.8810000000000001E-3</c:v>
                </c:pt>
                <c:pt idx="5823">
                  <c:v>1.892E-3</c:v>
                </c:pt>
                <c:pt idx="5824">
                  <c:v>1.903E-3</c:v>
                </c:pt>
                <c:pt idx="5825">
                  <c:v>1.903E-3</c:v>
                </c:pt>
                <c:pt idx="5826">
                  <c:v>1.903E-3</c:v>
                </c:pt>
                <c:pt idx="5827">
                  <c:v>1.913E-3</c:v>
                </c:pt>
                <c:pt idx="5828">
                  <c:v>1.9239999999999999E-3</c:v>
                </c:pt>
                <c:pt idx="5829">
                  <c:v>1.913E-3</c:v>
                </c:pt>
                <c:pt idx="5830">
                  <c:v>1.9449999999999999E-3</c:v>
                </c:pt>
                <c:pt idx="5831">
                  <c:v>1.9239999999999999E-3</c:v>
                </c:pt>
                <c:pt idx="5832">
                  <c:v>1.9350000000000001E-3</c:v>
                </c:pt>
                <c:pt idx="5833">
                  <c:v>1.9239999999999999E-3</c:v>
                </c:pt>
                <c:pt idx="5834">
                  <c:v>1.9350000000000001E-3</c:v>
                </c:pt>
                <c:pt idx="5835">
                  <c:v>1.9559999999999998E-3</c:v>
                </c:pt>
                <c:pt idx="5836">
                  <c:v>1.9449999999999999E-3</c:v>
                </c:pt>
                <c:pt idx="5837">
                  <c:v>1.9449999999999999E-3</c:v>
                </c:pt>
                <c:pt idx="5838">
                  <c:v>1.9559999999999998E-3</c:v>
                </c:pt>
                <c:pt idx="5839">
                  <c:v>1.9350000000000001E-3</c:v>
                </c:pt>
                <c:pt idx="5840">
                  <c:v>1.9559999999999998E-3</c:v>
                </c:pt>
                <c:pt idx="5841">
                  <c:v>1.9559999999999998E-3</c:v>
                </c:pt>
                <c:pt idx="5842">
                  <c:v>1.9350000000000001E-3</c:v>
                </c:pt>
                <c:pt idx="5843">
                  <c:v>1.967E-3</c:v>
                </c:pt>
                <c:pt idx="5844">
                  <c:v>1.9449999999999999E-3</c:v>
                </c:pt>
                <c:pt idx="5845">
                  <c:v>1.977E-3</c:v>
                </c:pt>
                <c:pt idx="5846">
                  <c:v>1.977E-3</c:v>
                </c:pt>
                <c:pt idx="5847">
                  <c:v>1.9559999999999998E-3</c:v>
                </c:pt>
                <c:pt idx="5848">
                  <c:v>1.967E-3</c:v>
                </c:pt>
                <c:pt idx="5849">
                  <c:v>1.967E-3</c:v>
                </c:pt>
                <c:pt idx="5850">
                  <c:v>1.9559999999999998E-3</c:v>
                </c:pt>
                <c:pt idx="5851">
                  <c:v>1.967E-3</c:v>
                </c:pt>
                <c:pt idx="5852">
                  <c:v>1.9559999999999998E-3</c:v>
                </c:pt>
                <c:pt idx="5853">
                  <c:v>1.967E-3</c:v>
                </c:pt>
                <c:pt idx="5854">
                  <c:v>1.967E-3</c:v>
                </c:pt>
                <c:pt idx="5855">
                  <c:v>1.977E-3</c:v>
                </c:pt>
                <c:pt idx="5856">
                  <c:v>1.9880000000000002E-3</c:v>
                </c:pt>
                <c:pt idx="5857">
                  <c:v>1.9880000000000002E-3</c:v>
                </c:pt>
                <c:pt idx="5858">
                  <c:v>1.967E-3</c:v>
                </c:pt>
                <c:pt idx="5859">
                  <c:v>1.977E-3</c:v>
                </c:pt>
                <c:pt idx="5860">
                  <c:v>1.9559999999999998E-3</c:v>
                </c:pt>
                <c:pt idx="5861">
                  <c:v>1.977E-3</c:v>
                </c:pt>
                <c:pt idx="5862">
                  <c:v>1.977E-3</c:v>
                </c:pt>
                <c:pt idx="5863">
                  <c:v>1.967E-3</c:v>
                </c:pt>
                <c:pt idx="5864">
                  <c:v>1.967E-3</c:v>
                </c:pt>
                <c:pt idx="5865">
                  <c:v>1.9559999999999998E-3</c:v>
                </c:pt>
                <c:pt idx="5866">
                  <c:v>1.9559999999999998E-3</c:v>
                </c:pt>
                <c:pt idx="5867">
                  <c:v>1.9559999999999998E-3</c:v>
                </c:pt>
                <c:pt idx="5868">
                  <c:v>1.967E-3</c:v>
                </c:pt>
                <c:pt idx="5869">
                  <c:v>1.9449999999999999E-3</c:v>
                </c:pt>
                <c:pt idx="5870">
                  <c:v>1.9350000000000001E-3</c:v>
                </c:pt>
                <c:pt idx="5871">
                  <c:v>1.9239999999999999E-3</c:v>
                </c:pt>
                <c:pt idx="5872">
                  <c:v>1.9449999999999999E-3</c:v>
                </c:pt>
                <c:pt idx="5873">
                  <c:v>1.9239999999999999E-3</c:v>
                </c:pt>
                <c:pt idx="5874">
                  <c:v>1.903E-3</c:v>
                </c:pt>
                <c:pt idx="5875">
                  <c:v>1.892E-3</c:v>
                </c:pt>
                <c:pt idx="5876">
                  <c:v>1.892E-3</c:v>
                </c:pt>
                <c:pt idx="5877">
                  <c:v>1.892E-3</c:v>
                </c:pt>
                <c:pt idx="5878">
                  <c:v>1.8810000000000001E-3</c:v>
                </c:pt>
                <c:pt idx="5879">
                  <c:v>1.8810000000000001E-3</c:v>
                </c:pt>
                <c:pt idx="5880">
                  <c:v>1.8489999999999999E-3</c:v>
                </c:pt>
                <c:pt idx="5881">
                  <c:v>1.8389999999999999E-3</c:v>
                </c:pt>
                <c:pt idx="5882">
                  <c:v>1.828E-3</c:v>
                </c:pt>
                <c:pt idx="5883">
                  <c:v>1.828E-3</c:v>
                </c:pt>
                <c:pt idx="5884">
                  <c:v>1.807E-3</c:v>
                </c:pt>
                <c:pt idx="5885">
                  <c:v>1.807E-3</c:v>
                </c:pt>
                <c:pt idx="5886">
                  <c:v>1.7849999999999999E-3</c:v>
                </c:pt>
                <c:pt idx="5887">
                  <c:v>1.7750000000000001E-3</c:v>
                </c:pt>
                <c:pt idx="5888">
                  <c:v>1.7960000000000001E-3</c:v>
                </c:pt>
                <c:pt idx="5889">
                  <c:v>1.753E-3</c:v>
                </c:pt>
                <c:pt idx="5890">
                  <c:v>1.7420000000000001E-3</c:v>
                </c:pt>
                <c:pt idx="5891">
                  <c:v>1.7420000000000001E-3</c:v>
                </c:pt>
                <c:pt idx="5892">
                  <c:v>1.7420000000000001E-3</c:v>
                </c:pt>
                <c:pt idx="5893">
                  <c:v>1.7099999999999999E-3</c:v>
                </c:pt>
                <c:pt idx="5894">
                  <c:v>1.7099999999999999E-3</c:v>
                </c:pt>
                <c:pt idx="5895">
                  <c:v>1.6999999999999999E-3</c:v>
                </c:pt>
                <c:pt idx="5896">
                  <c:v>1.6999999999999999E-3</c:v>
                </c:pt>
                <c:pt idx="5897">
                  <c:v>1.678E-3</c:v>
                </c:pt>
                <c:pt idx="5898">
                  <c:v>1.6570000000000001E-3</c:v>
                </c:pt>
                <c:pt idx="5899">
                  <c:v>1.668E-3</c:v>
                </c:pt>
                <c:pt idx="5900">
                  <c:v>1.6459999999999999E-3</c:v>
                </c:pt>
                <c:pt idx="5901">
                  <c:v>1.6360000000000001E-3</c:v>
                </c:pt>
                <c:pt idx="5902">
                  <c:v>1.614E-3</c:v>
                </c:pt>
                <c:pt idx="5903">
                  <c:v>1.6249999999999999E-3</c:v>
                </c:pt>
                <c:pt idx="5904">
                  <c:v>1.593E-3</c:v>
                </c:pt>
                <c:pt idx="5905">
                  <c:v>1.604E-3</c:v>
                </c:pt>
                <c:pt idx="5906">
                  <c:v>1.604E-3</c:v>
                </c:pt>
                <c:pt idx="5907">
                  <c:v>1.614E-3</c:v>
                </c:pt>
                <c:pt idx="5908">
                  <c:v>1.593E-3</c:v>
                </c:pt>
                <c:pt idx="5909">
                  <c:v>1.5820000000000001E-3</c:v>
                </c:pt>
                <c:pt idx="5910">
                  <c:v>1.572E-3</c:v>
                </c:pt>
                <c:pt idx="5911">
                  <c:v>1.5820000000000001E-3</c:v>
                </c:pt>
                <c:pt idx="5912">
                  <c:v>1.5820000000000001E-3</c:v>
                </c:pt>
                <c:pt idx="5913">
                  <c:v>1.572E-3</c:v>
                </c:pt>
                <c:pt idx="5914">
                  <c:v>1.572E-3</c:v>
                </c:pt>
                <c:pt idx="5915">
                  <c:v>1.5610000000000001E-3</c:v>
                </c:pt>
                <c:pt idx="5916">
                  <c:v>1.5610000000000001E-3</c:v>
                </c:pt>
                <c:pt idx="5917">
                  <c:v>1.5499999999999999E-3</c:v>
                </c:pt>
                <c:pt idx="5918">
                  <c:v>1.5499999999999999E-3</c:v>
                </c:pt>
                <c:pt idx="5919">
                  <c:v>1.5610000000000001E-3</c:v>
                </c:pt>
                <c:pt idx="5920">
                  <c:v>1.5399999999999999E-3</c:v>
                </c:pt>
                <c:pt idx="5921">
                  <c:v>1.5499999999999999E-3</c:v>
                </c:pt>
                <c:pt idx="5922">
                  <c:v>1.5499999999999999E-3</c:v>
                </c:pt>
                <c:pt idx="5923">
                  <c:v>1.5399999999999999E-3</c:v>
                </c:pt>
                <c:pt idx="5924">
                  <c:v>1.529E-3</c:v>
                </c:pt>
                <c:pt idx="5925">
                  <c:v>1.529E-3</c:v>
                </c:pt>
                <c:pt idx="5926">
                  <c:v>1.518E-3</c:v>
                </c:pt>
                <c:pt idx="5927">
                  <c:v>1.529E-3</c:v>
                </c:pt>
                <c:pt idx="5928">
                  <c:v>1.5399999999999999E-3</c:v>
                </c:pt>
                <c:pt idx="5929">
                  <c:v>1.518E-3</c:v>
                </c:pt>
                <c:pt idx="5930">
                  <c:v>1.518E-3</c:v>
                </c:pt>
                <c:pt idx="5931">
                  <c:v>1.518E-3</c:v>
                </c:pt>
                <c:pt idx="5932">
                  <c:v>1.4970000000000001E-3</c:v>
                </c:pt>
                <c:pt idx="5933">
                  <c:v>1.508E-3</c:v>
                </c:pt>
                <c:pt idx="5934">
                  <c:v>1.508E-3</c:v>
                </c:pt>
                <c:pt idx="5935">
                  <c:v>1.4859999999999999E-3</c:v>
                </c:pt>
                <c:pt idx="5936">
                  <c:v>1.4970000000000001E-3</c:v>
                </c:pt>
                <c:pt idx="5937">
                  <c:v>1.4859999999999999E-3</c:v>
                </c:pt>
                <c:pt idx="5938">
                  <c:v>1.4859999999999999E-3</c:v>
                </c:pt>
                <c:pt idx="5939">
                  <c:v>1.4859999999999999E-3</c:v>
                </c:pt>
                <c:pt idx="5940">
                  <c:v>1.4760000000000001E-3</c:v>
                </c:pt>
                <c:pt idx="5941">
                  <c:v>1.4649999999999999E-3</c:v>
                </c:pt>
                <c:pt idx="5942">
                  <c:v>1.454E-3</c:v>
                </c:pt>
                <c:pt idx="5943">
                  <c:v>1.4760000000000001E-3</c:v>
                </c:pt>
                <c:pt idx="5944">
                  <c:v>1.4649999999999999E-3</c:v>
                </c:pt>
                <c:pt idx="5945">
                  <c:v>1.4649999999999999E-3</c:v>
                </c:pt>
                <c:pt idx="5946">
                  <c:v>1.433E-3</c:v>
                </c:pt>
                <c:pt idx="5947">
                  <c:v>1.444E-3</c:v>
                </c:pt>
                <c:pt idx="5948">
                  <c:v>1.454E-3</c:v>
                </c:pt>
                <c:pt idx="5949">
                  <c:v>1.433E-3</c:v>
                </c:pt>
                <c:pt idx="5950">
                  <c:v>1.433E-3</c:v>
                </c:pt>
                <c:pt idx="5951">
                  <c:v>1.444E-3</c:v>
                </c:pt>
                <c:pt idx="5952">
                  <c:v>1.433E-3</c:v>
                </c:pt>
                <c:pt idx="5953">
                  <c:v>1.4220000000000001E-3</c:v>
                </c:pt>
                <c:pt idx="5954">
                  <c:v>1.433E-3</c:v>
                </c:pt>
                <c:pt idx="5955">
                  <c:v>1.433E-3</c:v>
                </c:pt>
                <c:pt idx="5956">
                  <c:v>1.4220000000000001E-3</c:v>
                </c:pt>
                <c:pt idx="5957">
                  <c:v>1.444E-3</c:v>
                </c:pt>
                <c:pt idx="5958">
                  <c:v>1.444E-3</c:v>
                </c:pt>
                <c:pt idx="5959">
                  <c:v>1.444E-3</c:v>
                </c:pt>
                <c:pt idx="5960">
                  <c:v>1.444E-3</c:v>
                </c:pt>
                <c:pt idx="5961">
                  <c:v>1.4220000000000001E-3</c:v>
                </c:pt>
                <c:pt idx="5962">
                  <c:v>1.4220000000000001E-3</c:v>
                </c:pt>
                <c:pt idx="5963">
                  <c:v>1.444E-3</c:v>
                </c:pt>
                <c:pt idx="5964">
                  <c:v>1.4220000000000001E-3</c:v>
                </c:pt>
                <c:pt idx="5965">
                  <c:v>1.454E-3</c:v>
                </c:pt>
                <c:pt idx="5966">
                  <c:v>1.433E-3</c:v>
                </c:pt>
                <c:pt idx="5967">
                  <c:v>1.444E-3</c:v>
                </c:pt>
                <c:pt idx="5968">
                  <c:v>1.444E-3</c:v>
                </c:pt>
                <c:pt idx="5969">
                  <c:v>1.444E-3</c:v>
                </c:pt>
                <c:pt idx="5970">
                  <c:v>1.454E-3</c:v>
                </c:pt>
                <c:pt idx="5971">
                  <c:v>1.4649999999999999E-3</c:v>
                </c:pt>
                <c:pt idx="5972">
                  <c:v>1.454E-3</c:v>
                </c:pt>
                <c:pt idx="5973">
                  <c:v>1.4649999999999999E-3</c:v>
                </c:pt>
                <c:pt idx="5974">
                  <c:v>1.4760000000000001E-3</c:v>
                </c:pt>
                <c:pt idx="5975">
                  <c:v>1.4760000000000001E-3</c:v>
                </c:pt>
                <c:pt idx="5976">
                  <c:v>1.4649999999999999E-3</c:v>
                </c:pt>
                <c:pt idx="5977">
                  <c:v>1.4649999999999999E-3</c:v>
                </c:pt>
                <c:pt idx="5978">
                  <c:v>1.4760000000000001E-3</c:v>
                </c:pt>
                <c:pt idx="5979">
                  <c:v>1.4649999999999999E-3</c:v>
                </c:pt>
                <c:pt idx="5980">
                  <c:v>1.4760000000000001E-3</c:v>
                </c:pt>
                <c:pt idx="5981">
                  <c:v>1.4649999999999999E-3</c:v>
                </c:pt>
                <c:pt idx="5982">
                  <c:v>1.4649999999999999E-3</c:v>
                </c:pt>
                <c:pt idx="5983">
                  <c:v>1.4760000000000001E-3</c:v>
                </c:pt>
                <c:pt idx="5984">
                  <c:v>1.4649999999999999E-3</c:v>
                </c:pt>
                <c:pt idx="5985">
                  <c:v>1.454E-3</c:v>
                </c:pt>
                <c:pt idx="5986">
                  <c:v>1.4649999999999999E-3</c:v>
                </c:pt>
                <c:pt idx="5987">
                  <c:v>1.454E-3</c:v>
                </c:pt>
                <c:pt idx="5988">
                  <c:v>1.4649999999999999E-3</c:v>
                </c:pt>
                <c:pt idx="5989">
                  <c:v>1.4649999999999999E-3</c:v>
                </c:pt>
                <c:pt idx="5990">
                  <c:v>1.444E-3</c:v>
                </c:pt>
                <c:pt idx="5991">
                  <c:v>1.433E-3</c:v>
                </c:pt>
                <c:pt idx="5992">
                  <c:v>1.444E-3</c:v>
                </c:pt>
                <c:pt idx="5993">
                  <c:v>1.4220000000000001E-3</c:v>
                </c:pt>
                <c:pt idx="5994">
                  <c:v>1.4120000000000001E-3</c:v>
                </c:pt>
                <c:pt idx="5995">
                  <c:v>1.4220000000000001E-3</c:v>
                </c:pt>
                <c:pt idx="5996">
                  <c:v>1.4120000000000001E-3</c:v>
                </c:pt>
                <c:pt idx="5997">
                  <c:v>1.39E-3</c:v>
                </c:pt>
                <c:pt idx="5998">
                  <c:v>1.39E-3</c:v>
                </c:pt>
                <c:pt idx="5999">
                  <c:v>1.4009999999999999E-3</c:v>
                </c:pt>
                <c:pt idx="6000">
                  <c:v>1.369E-3</c:v>
                </c:pt>
                <c:pt idx="6001">
                  <c:v>1.348E-3</c:v>
                </c:pt>
                <c:pt idx="6002">
                  <c:v>1.369E-3</c:v>
                </c:pt>
                <c:pt idx="6003">
                  <c:v>1.3259999999999999E-3</c:v>
                </c:pt>
                <c:pt idx="6004">
                  <c:v>1.3370000000000001E-3</c:v>
                </c:pt>
                <c:pt idx="6005">
                  <c:v>1.305E-3</c:v>
                </c:pt>
                <c:pt idx="6006">
                  <c:v>1.305E-3</c:v>
                </c:pt>
                <c:pt idx="6007">
                  <c:v>1.294E-3</c:v>
                </c:pt>
                <c:pt idx="6008">
                  <c:v>1.294E-3</c:v>
                </c:pt>
                <c:pt idx="6009">
                  <c:v>1.273E-3</c:v>
                </c:pt>
                <c:pt idx="6010">
                  <c:v>1.273E-3</c:v>
                </c:pt>
                <c:pt idx="6011">
                  <c:v>1.2520000000000001E-3</c:v>
                </c:pt>
                <c:pt idx="6012">
                  <c:v>1.2409999999999999E-3</c:v>
                </c:pt>
                <c:pt idx="6013">
                  <c:v>1.23E-3</c:v>
                </c:pt>
                <c:pt idx="6014">
                  <c:v>1.2199999999999999E-3</c:v>
                </c:pt>
                <c:pt idx="6015">
                  <c:v>1.2199999999999999E-3</c:v>
                </c:pt>
                <c:pt idx="6016">
                  <c:v>1.188E-3</c:v>
                </c:pt>
                <c:pt idx="6017">
                  <c:v>1.1980000000000001E-3</c:v>
                </c:pt>
                <c:pt idx="6018">
                  <c:v>1.1980000000000001E-3</c:v>
                </c:pt>
                <c:pt idx="6019">
                  <c:v>1.1659999999999999E-3</c:v>
                </c:pt>
                <c:pt idx="6020">
                  <c:v>1.1559999999999999E-3</c:v>
                </c:pt>
                <c:pt idx="6021">
                  <c:v>1.134E-3</c:v>
                </c:pt>
                <c:pt idx="6022">
                  <c:v>1.145E-3</c:v>
                </c:pt>
                <c:pt idx="6023">
                  <c:v>1.1130000000000001E-3</c:v>
                </c:pt>
                <c:pt idx="6024">
                  <c:v>1.0920000000000001E-3</c:v>
                </c:pt>
                <c:pt idx="6025">
                  <c:v>1.1019999999999999E-3</c:v>
                </c:pt>
                <c:pt idx="6026">
                  <c:v>1.0809999999999999E-3</c:v>
                </c:pt>
                <c:pt idx="6027">
                  <c:v>1.0809999999999999E-3</c:v>
                </c:pt>
                <c:pt idx="6028">
                  <c:v>1.06E-3</c:v>
                </c:pt>
                <c:pt idx="6029">
                  <c:v>1.0380000000000001E-3</c:v>
                </c:pt>
                <c:pt idx="6030">
                  <c:v>1.0280000000000001E-3</c:v>
                </c:pt>
                <c:pt idx="6031">
                  <c:v>1.0380000000000001E-3</c:v>
                </c:pt>
                <c:pt idx="6032">
                  <c:v>1.0059999999999999E-3</c:v>
                </c:pt>
                <c:pt idx="6033">
                  <c:v>1.0059999999999999E-3</c:v>
                </c:pt>
                <c:pt idx="6034">
                  <c:v>9.9599999999999992E-4</c:v>
                </c:pt>
                <c:pt idx="6035">
                  <c:v>9.7400000000000004E-4</c:v>
                </c:pt>
                <c:pt idx="6036">
                  <c:v>9.6400000000000001E-4</c:v>
                </c:pt>
                <c:pt idx="6037">
                  <c:v>9.4200000000000002E-4</c:v>
                </c:pt>
                <c:pt idx="6038">
                  <c:v>9.3199999999999999E-4</c:v>
                </c:pt>
                <c:pt idx="6039">
                  <c:v>9.1E-4</c:v>
                </c:pt>
                <c:pt idx="6040">
                  <c:v>8.8900000000000003E-4</c:v>
                </c:pt>
                <c:pt idx="6041">
                  <c:v>8.8900000000000003E-4</c:v>
                </c:pt>
                <c:pt idx="6042">
                  <c:v>8.7799999999999998E-4</c:v>
                </c:pt>
                <c:pt idx="6043">
                  <c:v>8.5700000000000001E-4</c:v>
                </c:pt>
                <c:pt idx="6044">
                  <c:v>8.3600000000000005E-4</c:v>
                </c:pt>
                <c:pt idx="6045">
                  <c:v>8.1400000000000005E-4</c:v>
                </c:pt>
                <c:pt idx="6046">
                  <c:v>7.9299999999999998E-4</c:v>
                </c:pt>
                <c:pt idx="6047">
                  <c:v>7.9299999999999998E-4</c:v>
                </c:pt>
                <c:pt idx="6048">
                  <c:v>7.7200000000000001E-4</c:v>
                </c:pt>
                <c:pt idx="6049">
                  <c:v>7.3999999999999999E-4</c:v>
                </c:pt>
                <c:pt idx="6050">
                  <c:v>7.0799999999999997E-4</c:v>
                </c:pt>
                <c:pt idx="6051">
                  <c:v>7.0799999999999997E-4</c:v>
                </c:pt>
                <c:pt idx="6052">
                  <c:v>6.8599999999999998E-4</c:v>
                </c:pt>
                <c:pt idx="6053">
                  <c:v>6.6500000000000001E-4</c:v>
                </c:pt>
                <c:pt idx="6054">
                  <c:v>6.4400000000000004E-4</c:v>
                </c:pt>
                <c:pt idx="6055">
                  <c:v>6.3299999999999999E-4</c:v>
                </c:pt>
                <c:pt idx="6056">
                  <c:v>6.1200000000000002E-4</c:v>
                </c:pt>
                <c:pt idx="6057">
                  <c:v>5.9000000000000003E-4</c:v>
                </c:pt>
                <c:pt idx="6058">
                  <c:v>5.6899999999999995E-4</c:v>
                </c:pt>
                <c:pt idx="6059">
                  <c:v>5.5800000000000001E-4</c:v>
                </c:pt>
                <c:pt idx="6060">
                  <c:v>5.1599999999999997E-4</c:v>
                </c:pt>
                <c:pt idx="6061">
                  <c:v>5.1599999999999997E-4</c:v>
                </c:pt>
                <c:pt idx="6062">
                  <c:v>4.84E-4</c:v>
                </c:pt>
                <c:pt idx="6063">
                  <c:v>4.84E-4</c:v>
                </c:pt>
                <c:pt idx="6064">
                  <c:v>4.5199999999999998E-4</c:v>
                </c:pt>
                <c:pt idx="6065">
                  <c:v>4.2000000000000002E-4</c:v>
                </c:pt>
                <c:pt idx="6066">
                  <c:v>4.0900000000000002E-4</c:v>
                </c:pt>
                <c:pt idx="6067">
                  <c:v>4.0900000000000002E-4</c:v>
                </c:pt>
                <c:pt idx="6068">
                  <c:v>3.88E-4</c:v>
                </c:pt>
                <c:pt idx="6069">
                  <c:v>3.6600000000000001E-4</c:v>
                </c:pt>
                <c:pt idx="6070">
                  <c:v>3.5599999999999998E-4</c:v>
                </c:pt>
                <c:pt idx="6071">
                  <c:v>3.4499999999999998E-4</c:v>
                </c:pt>
                <c:pt idx="6072">
                  <c:v>3.1300000000000002E-4</c:v>
                </c:pt>
                <c:pt idx="6073">
                  <c:v>3.0200000000000002E-4</c:v>
                </c:pt>
                <c:pt idx="6074">
                  <c:v>3.0200000000000002E-4</c:v>
                </c:pt>
                <c:pt idx="6075">
                  <c:v>2.92E-4</c:v>
                </c:pt>
                <c:pt idx="6076">
                  <c:v>2.7E-4</c:v>
                </c:pt>
                <c:pt idx="6077">
                  <c:v>2.4899999999999998E-4</c:v>
                </c:pt>
                <c:pt idx="6078">
                  <c:v>2.4899999999999998E-4</c:v>
                </c:pt>
                <c:pt idx="6079">
                  <c:v>2.3800000000000001E-4</c:v>
                </c:pt>
                <c:pt idx="6080">
                  <c:v>2.1699999999999999E-4</c:v>
                </c:pt>
                <c:pt idx="6081">
                  <c:v>2.1699999999999999E-4</c:v>
                </c:pt>
                <c:pt idx="6082">
                  <c:v>2.0599999999999999E-4</c:v>
                </c:pt>
                <c:pt idx="6083">
                  <c:v>1.9599999999999999E-4</c:v>
                </c:pt>
                <c:pt idx="6084">
                  <c:v>1.85E-4</c:v>
                </c:pt>
                <c:pt idx="6085">
                  <c:v>1.85E-4</c:v>
                </c:pt>
                <c:pt idx="6086">
                  <c:v>1.74E-4</c:v>
                </c:pt>
                <c:pt idx="6087">
                  <c:v>1.64E-4</c:v>
                </c:pt>
                <c:pt idx="6088">
                  <c:v>1.64E-4</c:v>
                </c:pt>
                <c:pt idx="6089">
                  <c:v>1.64E-4</c:v>
                </c:pt>
                <c:pt idx="6090">
                  <c:v>1.3200000000000001E-4</c:v>
                </c:pt>
                <c:pt idx="6091">
                  <c:v>1.4200000000000001E-4</c:v>
                </c:pt>
                <c:pt idx="6092">
                  <c:v>1.4200000000000001E-4</c:v>
                </c:pt>
                <c:pt idx="6093">
                  <c:v>1.3200000000000001E-4</c:v>
                </c:pt>
                <c:pt idx="6094">
                  <c:v>1.3200000000000001E-4</c:v>
                </c:pt>
                <c:pt idx="6095">
                  <c:v>1.1E-4</c:v>
                </c:pt>
                <c:pt idx="6096">
                  <c:v>1.3200000000000001E-4</c:v>
                </c:pt>
                <c:pt idx="6097">
                  <c:v>1.21E-4</c:v>
                </c:pt>
                <c:pt idx="6098">
                  <c:v>1.21E-4</c:v>
                </c:pt>
                <c:pt idx="6099">
                  <c:v>1E-4</c:v>
                </c:pt>
                <c:pt idx="6100">
                  <c:v>1.1E-4</c:v>
                </c:pt>
                <c:pt idx="6101">
                  <c:v>7.7999999999999999E-5</c:v>
                </c:pt>
                <c:pt idx="6102">
                  <c:v>8.8999999999999995E-5</c:v>
                </c:pt>
                <c:pt idx="6103">
                  <c:v>8.8999999999999995E-5</c:v>
                </c:pt>
                <c:pt idx="6104">
                  <c:v>6.7999999999999999E-5</c:v>
                </c:pt>
                <c:pt idx="6105">
                  <c:v>7.7999999999999999E-5</c:v>
                </c:pt>
                <c:pt idx="6106">
                  <c:v>5.7000000000000003E-5</c:v>
                </c:pt>
                <c:pt idx="6107">
                  <c:v>6.7999999999999999E-5</c:v>
                </c:pt>
                <c:pt idx="6108">
                  <c:v>5.7000000000000003E-5</c:v>
                </c:pt>
                <c:pt idx="6109">
                  <c:v>6.7999999999999999E-5</c:v>
                </c:pt>
                <c:pt idx="6110">
                  <c:v>5.7000000000000003E-5</c:v>
                </c:pt>
                <c:pt idx="6111">
                  <c:v>6.7999999999999999E-5</c:v>
                </c:pt>
                <c:pt idx="6112">
                  <c:v>3.6000000000000001E-5</c:v>
                </c:pt>
                <c:pt idx="6113">
                  <c:v>4.6E-5</c:v>
                </c:pt>
                <c:pt idx="6114">
                  <c:v>4.6E-5</c:v>
                </c:pt>
                <c:pt idx="6115">
                  <c:v>5.7000000000000003E-5</c:v>
                </c:pt>
                <c:pt idx="6116">
                  <c:v>4.6E-5</c:v>
                </c:pt>
                <c:pt idx="6117">
                  <c:v>4.6E-5</c:v>
                </c:pt>
                <c:pt idx="6118">
                  <c:v>4.6E-5</c:v>
                </c:pt>
                <c:pt idx="6119">
                  <c:v>3.6000000000000001E-5</c:v>
                </c:pt>
                <c:pt idx="6120">
                  <c:v>5.7000000000000003E-5</c:v>
                </c:pt>
                <c:pt idx="6121">
                  <c:v>5.7000000000000003E-5</c:v>
                </c:pt>
                <c:pt idx="6122">
                  <c:v>5.7000000000000003E-5</c:v>
                </c:pt>
                <c:pt idx="6123">
                  <c:v>4.6E-5</c:v>
                </c:pt>
                <c:pt idx="6124">
                  <c:v>3.6000000000000001E-5</c:v>
                </c:pt>
                <c:pt idx="6125">
                  <c:v>5.7000000000000003E-5</c:v>
                </c:pt>
                <c:pt idx="6126">
                  <c:v>6.7999999999999999E-5</c:v>
                </c:pt>
                <c:pt idx="6127">
                  <c:v>7.7999999999999999E-5</c:v>
                </c:pt>
                <c:pt idx="6128">
                  <c:v>5.7000000000000003E-5</c:v>
                </c:pt>
                <c:pt idx="6129">
                  <c:v>7.7999999999999999E-5</c:v>
                </c:pt>
                <c:pt idx="6130">
                  <c:v>6.7999999999999999E-5</c:v>
                </c:pt>
                <c:pt idx="6131">
                  <c:v>8.8999999999999995E-5</c:v>
                </c:pt>
                <c:pt idx="6132">
                  <c:v>1E-4</c:v>
                </c:pt>
                <c:pt idx="6133">
                  <c:v>1E-4</c:v>
                </c:pt>
                <c:pt idx="6134">
                  <c:v>1.21E-4</c:v>
                </c:pt>
                <c:pt idx="6135">
                  <c:v>1.4200000000000001E-4</c:v>
                </c:pt>
                <c:pt idx="6136">
                  <c:v>1.5300000000000001E-4</c:v>
                </c:pt>
                <c:pt idx="6137">
                  <c:v>1.5300000000000001E-4</c:v>
                </c:pt>
                <c:pt idx="6138">
                  <c:v>1.64E-4</c:v>
                </c:pt>
                <c:pt idx="6139">
                  <c:v>1.64E-4</c:v>
                </c:pt>
                <c:pt idx="6140">
                  <c:v>1.85E-4</c:v>
                </c:pt>
                <c:pt idx="6141">
                  <c:v>1.85E-4</c:v>
                </c:pt>
                <c:pt idx="6142">
                  <c:v>1.9599999999999999E-4</c:v>
                </c:pt>
                <c:pt idx="6143">
                  <c:v>2.1699999999999999E-4</c:v>
                </c:pt>
                <c:pt idx="6144">
                  <c:v>2.3800000000000001E-4</c:v>
                </c:pt>
                <c:pt idx="6145">
                  <c:v>2.3800000000000001E-4</c:v>
                </c:pt>
                <c:pt idx="6146">
                  <c:v>2.5999999999999998E-4</c:v>
                </c:pt>
                <c:pt idx="6147">
                  <c:v>2.7E-4</c:v>
                </c:pt>
                <c:pt idx="6148">
                  <c:v>2.7E-4</c:v>
                </c:pt>
                <c:pt idx="6149">
                  <c:v>3.0200000000000002E-4</c:v>
                </c:pt>
                <c:pt idx="6150">
                  <c:v>3.1300000000000002E-4</c:v>
                </c:pt>
                <c:pt idx="6151">
                  <c:v>3.2400000000000001E-4</c:v>
                </c:pt>
                <c:pt idx="6152">
                  <c:v>3.3399999999999999E-4</c:v>
                </c:pt>
                <c:pt idx="6153">
                  <c:v>3.4499999999999998E-4</c:v>
                </c:pt>
                <c:pt idx="6154">
                  <c:v>3.5599999999999998E-4</c:v>
                </c:pt>
                <c:pt idx="6155">
                  <c:v>3.5599999999999998E-4</c:v>
                </c:pt>
                <c:pt idx="6156">
                  <c:v>3.6600000000000001E-4</c:v>
                </c:pt>
                <c:pt idx="6157">
                  <c:v>3.88E-4</c:v>
                </c:pt>
                <c:pt idx="6158">
                  <c:v>3.88E-4</c:v>
                </c:pt>
                <c:pt idx="6159">
                  <c:v>4.0900000000000002E-4</c:v>
                </c:pt>
                <c:pt idx="6160">
                  <c:v>4.2999999999999999E-4</c:v>
                </c:pt>
                <c:pt idx="6161">
                  <c:v>4.2000000000000002E-4</c:v>
                </c:pt>
                <c:pt idx="6162">
                  <c:v>4.2000000000000002E-4</c:v>
                </c:pt>
                <c:pt idx="6163">
                  <c:v>4.2999999999999999E-4</c:v>
                </c:pt>
                <c:pt idx="6164">
                  <c:v>4.5199999999999998E-4</c:v>
                </c:pt>
                <c:pt idx="6165">
                  <c:v>4.5199999999999998E-4</c:v>
                </c:pt>
                <c:pt idx="6166">
                  <c:v>4.73E-4</c:v>
                </c:pt>
                <c:pt idx="6167">
                  <c:v>4.5199999999999998E-4</c:v>
                </c:pt>
                <c:pt idx="6168">
                  <c:v>4.84E-4</c:v>
                </c:pt>
                <c:pt idx="6169">
                  <c:v>4.84E-4</c:v>
                </c:pt>
                <c:pt idx="6170">
                  <c:v>4.84E-4</c:v>
                </c:pt>
                <c:pt idx="6171">
                  <c:v>4.9399999999999997E-4</c:v>
                </c:pt>
                <c:pt idx="6172">
                  <c:v>4.9399999999999997E-4</c:v>
                </c:pt>
                <c:pt idx="6173">
                  <c:v>4.9399999999999997E-4</c:v>
                </c:pt>
                <c:pt idx="6174">
                  <c:v>5.1599999999999997E-4</c:v>
                </c:pt>
                <c:pt idx="6175">
                  <c:v>5.1599999999999997E-4</c:v>
                </c:pt>
                <c:pt idx="6176">
                  <c:v>5.3700000000000004E-4</c:v>
                </c:pt>
                <c:pt idx="6177">
                  <c:v>5.2599999999999999E-4</c:v>
                </c:pt>
                <c:pt idx="6178">
                  <c:v>5.3700000000000004E-4</c:v>
                </c:pt>
                <c:pt idx="6179">
                  <c:v>5.3700000000000004E-4</c:v>
                </c:pt>
                <c:pt idx="6180">
                  <c:v>5.5800000000000001E-4</c:v>
                </c:pt>
                <c:pt idx="6181">
                  <c:v>5.5800000000000001E-4</c:v>
                </c:pt>
                <c:pt idx="6182">
                  <c:v>5.6899999999999995E-4</c:v>
                </c:pt>
                <c:pt idx="6183">
                  <c:v>5.5800000000000001E-4</c:v>
                </c:pt>
                <c:pt idx="6184">
                  <c:v>5.6899999999999995E-4</c:v>
                </c:pt>
                <c:pt idx="6185">
                  <c:v>5.9000000000000003E-4</c:v>
                </c:pt>
                <c:pt idx="6186">
                  <c:v>6.0099999999999997E-4</c:v>
                </c:pt>
                <c:pt idx="6187">
                  <c:v>5.9000000000000003E-4</c:v>
                </c:pt>
                <c:pt idx="6188">
                  <c:v>6.0099999999999997E-4</c:v>
                </c:pt>
                <c:pt idx="6189">
                  <c:v>6.0099999999999997E-4</c:v>
                </c:pt>
                <c:pt idx="6190">
                  <c:v>6.1200000000000002E-4</c:v>
                </c:pt>
                <c:pt idx="6191">
                  <c:v>6.2200000000000005E-4</c:v>
                </c:pt>
                <c:pt idx="6192">
                  <c:v>6.2200000000000005E-4</c:v>
                </c:pt>
                <c:pt idx="6193">
                  <c:v>6.4400000000000004E-4</c:v>
                </c:pt>
                <c:pt idx="6194">
                  <c:v>6.3299999999999999E-4</c:v>
                </c:pt>
                <c:pt idx="6195">
                  <c:v>6.4400000000000004E-4</c:v>
                </c:pt>
                <c:pt idx="6196">
                  <c:v>6.5399999999999996E-4</c:v>
                </c:pt>
                <c:pt idx="6197">
                  <c:v>6.7599999999999995E-4</c:v>
                </c:pt>
                <c:pt idx="6198">
                  <c:v>6.7599999999999995E-4</c:v>
                </c:pt>
                <c:pt idx="6199">
                  <c:v>6.6500000000000001E-4</c:v>
                </c:pt>
                <c:pt idx="6200">
                  <c:v>6.8599999999999998E-4</c:v>
                </c:pt>
                <c:pt idx="6201">
                  <c:v>6.8599999999999998E-4</c:v>
                </c:pt>
                <c:pt idx="6202">
                  <c:v>6.9700000000000003E-4</c:v>
                </c:pt>
                <c:pt idx="6203">
                  <c:v>6.9700000000000003E-4</c:v>
                </c:pt>
                <c:pt idx="6204">
                  <c:v>6.8599999999999998E-4</c:v>
                </c:pt>
                <c:pt idx="6205">
                  <c:v>7.0799999999999997E-4</c:v>
                </c:pt>
                <c:pt idx="6206">
                  <c:v>7.18E-4</c:v>
                </c:pt>
                <c:pt idx="6207">
                  <c:v>7.2900000000000005E-4</c:v>
                </c:pt>
                <c:pt idx="6208">
                  <c:v>7.18E-4</c:v>
                </c:pt>
                <c:pt idx="6209">
                  <c:v>7.2900000000000005E-4</c:v>
                </c:pt>
                <c:pt idx="6210">
                  <c:v>7.18E-4</c:v>
                </c:pt>
                <c:pt idx="6211">
                  <c:v>7.18E-4</c:v>
                </c:pt>
                <c:pt idx="6212">
                  <c:v>7.2900000000000005E-4</c:v>
                </c:pt>
                <c:pt idx="6213">
                  <c:v>7.5000000000000002E-4</c:v>
                </c:pt>
                <c:pt idx="6214">
                  <c:v>7.2900000000000005E-4</c:v>
                </c:pt>
                <c:pt idx="6215">
                  <c:v>7.2900000000000005E-4</c:v>
                </c:pt>
                <c:pt idx="6216">
                  <c:v>7.18E-4</c:v>
                </c:pt>
                <c:pt idx="6217">
                  <c:v>7.0799999999999997E-4</c:v>
                </c:pt>
                <c:pt idx="6218">
                  <c:v>7.2900000000000005E-4</c:v>
                </c:pt>
                <c:pt idx="6219">
                  <c:v>7.0799999999999997E-4</c:v>
                </c:pt>
                <c:pt idx="6220">
                  <c:v>6.9700000000000003E-4</c:v>
                </c:pt>
                <c:pt idx="6221">
                  <c:v>6.9700000000000003E-4</c:v>
                </c:pt>
                <c:pt idx="6222">
                  <c:v>7.0799999999999997E-4</c:v>
                </c:pt>
                <c:pt idx="6223">
                  <c:v>7.0799999999999997E-4</c:v>
                </c:pt>
                <c:pt idx="6224">
                  <c:v>7.0799999999999997E-4</c:v>
                </c:pt>
                <c:pt idx="6225">
                  <c:v>6.8599999999999998E-4</c:v>
                </c:pt>
                <c:pt idx="6226">
                  <c:v>6.8599999999999998E-4</c:v>
                </c:pt>
                <c:pt idx="6227">
                  <c:v>6.7599999999999995E-4</c:v>
                </c:pt>
                <c:pt idx="6228">
                  <c:v>6.8599999999999998E-4</c:v>
                </c:pt>
                <c:pt idx="6229">
                  <c:v>6.7599999999999995E-4</c:v>
                </c:pt>
                <c:pt idx="6230">
                  <c:v>6.4400000000000004E-4</c:v>
                </c:pt>
                <c:pt idx="6231">
                  <c:v>6.5399999999999996E-4</c:v>
                </c:pt>
                <c:pt idx="6232">
                  <c:v>6.3299999999999999E-4</c:v>
                </c:pt>
                <c:pt idx="6233">
                  <c:v>6.3299999999999999E-4</c:v>
                </c:pt>
                <c:pt idx="6234">
                  <c:v>6.3299999999999999E-4</c:v>
                </c:pt>
                <c:pt idx="6235">
                  <c:v>6.2200000000000005E-4</c:v>
                </c:pt>
                <c:pt idx="6236">
                  <c:v>6.2200000000000005E-4</c:v>
                </c:pt>
                <c:pt idx="6237">
                  <c:v>6.1200000000000002E-4</c:v>
                </c:pt>
                <c:pt idx="6238">
                  <c:v>6.0099999999999997E-4</c:v>
                </c:pt>
                <c:pt idx="6239">
                  <c:v>6.0099999999999997E-4</c:v>
                </c:pt>
                <c:pt idx="6240">
                  <c:v>6.0099999999999997E-4</c:v>
                </c:pt>
                <c:pt idx="6241">
                  <c:v>5.8E-4</c:v>
                </c:pt>
                <c:pt idx="6242">
                  <c:v>5.8E-4</c:v>
                </c:pt>
                <c:pt idx="6243">
                  <c:v>5.5800000000000001E-4</c:v>
                </c:pt>
                <c:pt idx="6244">
                  <c:v>5.5800000000000001E-4</c:v>
                </c:pt>
                <c:pt idx="6245">
                  <c:v>5.5800000000000001E-4</c:v>
                </c:pt>
                <c:pt idx="6246">
                  <c:v>5.5800000000000001E-4</c:v>
                </c:pt>
                <c:pt idx="6247">
                  <c:v>5.4799999999999998E-4</c:v>
                </c:pt>
                <c:pt idx="6248">
                  <c:v>5.4799999999999998E-4</c:v>
                </c:pt>
                <c:pt idx="6249">
                  <c:v>5.3700000000000004E-4</c:v>
                </c:pt>
                <c:pt idx="6250">
                  <c:v>5.2599999999999999E-4</c:v>
                </c:pt>
                <c:pt idx="6251">
                  <c:v>5.2599999999999999E-4</c:v>
                </c:pt>
                <c:pt idx="6252">
                  <c:v>5.3700000000000004E-4</c:v>
                </c:pt>
                <c:pt idx="6253">
                  <c:v>5.3700000000000004E-4</c:v>
                </c:pt>
                <c:pt idx="6254">
                  <c:v>5.1599999999999997E-4</c:v>
                </c:pt>
                <c:pt idx="6255">
                  <c:v>5.0500000000000002E-4</c:v>
                </c:pt>
                <c:pt idx="6256">
                  <c:v>5.0500000000000002E-4</c:v>
                </c:pt>
                <c:pt idx="6257">
                  <c:v>5.1599999999999997E-4</c:v>
                </c:pt>
                <c:pt idx="6258">
                  <c:v>5.0500000000000002E-4</c:v>
                </c:pt>
                <c:pt idx="6259">
                  <c:v>4.9399999999999997E-4</c:v>
                </c:pt>
                <c:pt idx="6260">
                  <c:v>4.84E-4</c:v>
                </c:pt>
                <c:pt idx="6261">
                  <c:v>4.9399999999999997E-4</c:v>
                </c:pt>
                <c:pt idx="6262">
                  <c:v>4.73E-4</c:v>
                </c:pt>
                <c:pt idx="6263">
                  <c:v>4.73E-4</c:v>
                </c:pt>
                <c:pt idx="6264">
                  <c:v>4.6200000000000001E-4</c:v>
                </c:pt>
                <c:pt idx="6265">
                  <c:v>4.5199999999999998E-4</c:v>
                </c:pt>
                <c:pt idx="6266">
                  <c:v>4.5199999999999998E-4</c:v>
                </c:pt>
                <c:pt idx="6267">
                  <c:v>4.5199999999999998E-4</c:v>
                </c:pt>
                <c:pt idx="6268">
                  <c:v>4.5199999999999998E-4</c:v>
                </c:pt>
                <c:pt idx="6269">
                  <c:v>4.4099999999999999E-4</c:v>
                </c:pt>
                <c:pt idx="6270">
                  <c:v>4.2999999999999999E-4</c:v>
                </c:pt>
                <c:pt idx="6271">
                  <c:v>4.0900000000000002E-4</c:v>
                </c:pt>
                <c:pt idx="6272">
                  <c:v>4.2000000000000002E-4</c:v>
                </c:pt>
                <c:pt idx="6273">
                  <c:v>4.2000000000000002E-4</c:v>
                </c:pt>
                <c:pt idx="6274">
                  <c:v>3.77E-4</c:v>
                </c:pt>
                <c:pt idx="6275">
                  <c:v>3.6600000000000001E-4</c:v>
                </c:pt>
                <c:pt idx="6276">
                  <c:v>3.88E-4</c:v>
                </c:pt>
                <c:pt idx="6277">
                  <c:v>3.6600000000000001E-4</c:v>
                </c:pt>
                <c:pt idx="6278">
                  <c:v>3.6600000000000001E-4</c:v>
                </c:pt>
                <c:pt idx="6279">
                  <c:v>3.2400000000000001E-4</c:v>
                </c:pt>
                <c:pt idx="6280">
                  <c:v>3.3399999999999999E-4</c:v>
                </c:pt>
                <c:pt idx="6281">
                  <c:v>3.1300000000000002E-4</c:v>
                </c:pt>
                <c:pt idx="6282">
                  <c:v>3.0200000000000002E-4</c:v>
                </c:pt>
                <c:pt idx="6283">
                  <c:v>2.81E-4</c:v>
                </c:pt>
                <c:pt idx="6284">
                  <c:v>2.81E-4</c:v>
                </c:pt>
                <c:pt idx="6285">
                  <c:v>2.7E-4</c:v>
                </c:pt>
                <c:pt idx="6286">
                  <c:v>2.5999999999999998E-4</c:v>
                </c:pt>
                <c:pt idx="6287">
                  <c:v>2.2800000000000001E-4</c:v>
                </c:pt>
                <c:pt idx="6288">
                  <c:v>2.3800000000000001E-4</c:v>
                </c:pt>
                <c:pt idx="6289">
                  <c:v>2.1699999999999999E-4</c:v>
                </c:pt>
                <c:pt idx="6290">
                  <c:v>2.1699999999999999E-4</c:v>
                </c:pt>
                <c:pt idx="6291">
                  <c:v>1.85E-4</c:v>
                </c:pt>
                <c:pt idx="6292">
                  <c:v>1.9599999999999999E-4</c:v>
                </c:pt>
                <c:pt idx="6293">
                  <c:v>1.74E-4</c:v>
                </c:pt>
                <c:pt idx="6294">
                  <c:v>1.64E-4</c:v>
                </c:pt>
                <c:pt idx="6295">
                  <c:v>1.64E-4</c:v>
                </c:pt>
                <c:pt idx="6296">
                  <c:v>1.4200000000000001E-4</c:v>
                </c:pt>
                <c:pt idx="6297">
                  <c:v>1.3200000000000001E-4</c:v>
                </c:pt>
                <c:pt idx="6298">
                  <c:v>1.3200000000000001E-4</c:v>
                </c:pt>
                <c:pt idx="6299">
                  <c:v>1E-4</c:v>
                </c:pt>
                <c:pt idx="6300">
                  <c:v>1E-4</c:v>
                </c:pt>
                <c:pt idx="6301">
                  <c:v>1.1E-4</c:v>
                </c:pt>
                <c:pt idx="6302">
                  <c:v>8.8999999999999995E-5</c:v>
                </c:pt>
                <c:pt idx="6303">
                  <c:v>5.7000000000000003E-5</c:v>
                </c:pt>
                <c:pt idx="6304">
                  <c:v>7.7999999999999999E-5</c:v>
                </c:pt>
                <c:pt idx="6305">
                  <c:v>6.7999999999999999E-5</c:v>
                </c:pt>
                <c:pt idx="6306">
                  <c:v>6.7999999999999999E-5</c:v>
                </c:pt>
                <c:pt idx="6307">
                  <c:v>3.6000000000000001E-5</c:v>
                </c:pt>
                <c:pt idx="6308">
                  <c:v>4.6E-5</c:v>
                </c:pt>
                <c:pt idx="6309">
                  <c:v>4.6E-5</c:v>
                </c:pt>
                <c:pt idx="6310">
                  <c:v>2.5000000000000001E-5</c:v>
                </c:pt>
                <c:pt idx="6311">
                  <c:v>2.5000000000000001E-5</c:v>
                </c:pt>
                <c:pt idx="6312">
                  <c:v>2.5000000000000001E-5</c:v>
                </c:pt>
                <c:pt idx="6313">
                  <c:v>3.9999999999999998E-6</c:v>
                </c:pt>
                <c:pt idx="6314">
                  <c:v>1.4E-5</c:v>
                </c:pt>
                <c:pt idx="6315">
                  <c:v>-6.9999999999999999E-6</c:v>
                </c:pt>
                <c:pt idx="6316">
                  <c:v>-1.8E-5</c:v>
                </c:pt>
                <c:pt idx="6317">
                  <c:v>3.9999999999999998E-6</c:v>
                </c:pt>
                <c:pt idx="6318">
                  <c:v>-6.9999999999999999E-6</c:v>
                </c:pt>
                <c:pt idx="6319">
                  <c:v>-2.8E-5</c:v>
                </c:pt>
                <c:pt idx="6320">
                  <c:v>-3.8999999999999999E-5</c:v>
                </c:pt>
                <c:pt idx="6321">
                  <c:v>-2.8E-5</c:v>
                </c:pt>
                <c:pt idx="6322">
                  <c:v>-5.0000000000000002E-5</c:v>
                </c:pt>
                <c:pt idx="6323">
                  <c:v>-5.0000000000000002E-5</c:v>
                </c:pt>
                <c:pt idx="6324">
                  <c:v>-7.1000000000000005E-5</c:v>
                </c:pt>
                <c:pt idx="6325">
                  <c:v>-5.0000000000000002E-5</c:v>
                </c:pt>
                <c:pt idx="6326">
                  <c:v>-6.0000000000000002E-5</c:v>
                </c:pt>
                <c:pt idx="6327">
                  <c:v>-6.0000000000000002E-5</c:v>
                </c:pt>
                <c:pt idx="6328">
                  <c:v>-9.2E-5</c:v>
                </c:pt>
                <c:pt idx="6329">
                  <c:v>-8.2000000000000001E-5</c:v>
                </c:pt>
                <c:pt idx="6330">
                  <c:v>-9.2E-5</c:v>
                </c:pt>
                <c:pt idx="6331">
                  <c:v>-1.1400000000000001E-4</c:v>
                </c:pt>
                <c:pt idx="6332">
                  <c:v>-1.2400000000000001E-4</c:v>
                </c:pt>
                <c:pt idx="6333">
                  <c:v>-1.2400000000000001E-4</c:v>
                </c:pt>
                <c:pt idx="6334">
                  <c:v>-1.46E-4</c:v>
                </c:pt>
                <c:pt idx="6335">
                  <c:v>-1.56E-4</c:v>
                </c:pt>
                <c:pt idx="6336">
                  <c:v>-1.6699999999999999E-4</c:v>
                </c:pt>
                <c:pt idx="6337">
                  <c:v>-1.6699999999999999E-4</c:v>
                </c:pt>
                <c:pt idx="6338">
                  <c:v>-1.8799999999999999E-4</c:v>
                </c:pt>
                <c:pt idx="6339">
                  <c:v>-1.8799999999999999E-4</c:v>
                </c:pt>
                <c:pt idx="6340">
                  <c:v>-1.9900000000000001E-4</c:v>
                </c:pt>
                <c:pt idx="6341">
                  <c:v>-2.1000000000000001E-4</c:v>
                </c:pt>
                <c:pt idx="6342">
                  <c:v>-2.1000000000000001E-4</c:v>
                </c:pt>
                <c:pt idx="6343">
                  <c:v>-2.52E-4</c:v>
                </c:pt>
                <c:pt idx="6344">
                  <c:v>-2.52E-4</c:v>
                </c:pt>
                <c:pt idx="6345">
                  <c:v>-2.42E-4</c:v>
                </c:pt>
                <c:pt idx="6346">
                  <c:v>-2.63E-4</c:v>
                </c:pt>
                <c:pt idx="6347">
                  <c:v>-2.7399999999999999E-4</c:v>
                </c:pt>
                <c:pt idx="6348">
                  <c:v>-2.9500000000000001E-4</c:v>
                </c:pt>
                <c:pt idx="6349">
                  <c:v>-2.8400000000000002E-4</c:v>
                </c:pt>
                <c:pt idx="6350">
                  <c:v>-3.1599999999999998E-4</c:v>
                </c:pt>
                <c:pt idx="6351">
                  <c:v>-2.9500000000000001E-4</c:v>
                </c:pt>
                <c:pt idx="6352">
                  <c:v>-3.2699999999999998E-4</c:v>
                </c:pt>
                <c:pt idx="6353">
                  <c:v>-3.1599999999999998E-4</c:v>
                </c:pt>
                <c:pt idx="6354">
                  <c:v>-3.3799999999999998E-4</c:v>
                </c:pt>
                <c:pt idx="6355">
                  <c:v>-3.3799999999999998E-4</c:v>
                </c:pt>
                <c:pt idx="6356">
                  <c:v>-3.3799999999999998E-4</c:v>
                </c:pt>
                <c:pt idx="6357">
                  <c:v>-3.4900000000000003E-4</c:v>
                </c:pt>
                <c:pt idx="6358">
                  <c:v>-3.4900000000000003E-4</c:v>
                </c:pt>
                <c:pt idx="6359">
                  <c:v>-3.6999999999999999E-4</c:v>
                </c:pt>
                <c:pt idx="6360">
                  <c:v>-3.8099999999999999E-4</c:v>
                </c:pt>
                <c:pt idx="6361">
                  <c:v>-3.59E-4</c:v>
                </c:pt>
                <c:pt idx="6362">
                  <c:v>-3.6999999999999999E-4</c:v>
                </c:pt>
                <c:pt idx="6363">
                  <c:v>-3.8099999999999999E-4</c:v>
                </c:pt>
                <c:pt idx="6364">
                  <c:v>-3.6999999999999999E-4</c:v>
                </c:pt>
                <c:pt idx="6365">
                  <c:v>-3.8099999999999999E-4</c:v>
                </c:pt>
                <c:pt idx="6366">
                  <c:v>-3.8099999999999999E-4</c:v>
                </c:pt>
                <c:pt idx="6367">
                  <c:v>-3.6999999999999999E-4</c:v>
                </c:pt>
                <c:pt idx="6368">
                  <c:v>-3.9100000000000002E-4</c:v>
                </c:pt>
                <c:pt idx="6369">
                  <c:v>-3.9100000000000002E-4</c:v>
                </c:pt>
                <c:pt idx="6370">
                  <c:v>-4.0200000000000001E-4</c:v>
                </c:pt>
                <c:pt idx="6371">
                  <c:v>-3.6999999999999999E-4</c:v>
                </c:pt>
                <c:pt idx="6372">
                  <c:v>-4.0200000000000001E-4</c:v>
                </c:pt>
                <c:pt idx="6373">
                  <c:v>-3.8099999999999999E-4</c:v>
                </c:pt>
                <c:pt idx="6374">
                  <c:v>-3.8099999999999999E-4</c:v>
                </c:pt>
                <c:pt idx="6375">
                  <c:v>-3.9100000000000002E-4</c:v>
                </c:pt>
                <c:pt idx="6376">
                  <c:v>-4.0200000000000001E-4</c:v>
                </c:pt>
                <c:pt idx="6377">
                  <c:v>-3.8099999999999999E-4</c:v>
                </c:pt>
                <c:pt idx="6378">
                  <c:v>-3.8099999999999999E-4</c:v>
                </c:pt>
                <c:pt idx="6379">
                  <c:v>-3.9100000000000002E-4</c:v>
                </c:pt>
                <c:pt idx="6380">
                  <c:v>-4.0200000000000001E-4</c:v>
                </c:pt>
                <c:pt idx="6381">
                  <c:v>-3.9100000000000002E-4</c:v>
                </c:pt>
                <c:pt idx="6382">
                  <c:v>-3.8099999999999999E-4</c:v>
                </c:pt>
                <c:pt idx="6383">
                  <c:v>-3.8099999999999999E-4</c:v>
                </c:pt>
                <c:pt idx="6384">
                  <c:v>-3.9100000000000002E-4</c:v>
                </c:pt>
                <c:pt idx="6385">
                  <c:v>-3.8099999999999999E-4</c:v>
                </c:pt>
                <c:pt idx="6386">
                  <c:v>-3.9100000000000002E-4</c:v>
                </c:pt>
                <c:pt idx="6387">
                  <c:v>-3.9100000000000002E-4</c:v>
                </c:pt>
                <c:pt idx="6388">
                  <c:v>-3.8099999999999999E-4</c:v>
                </c:pt>
                <c:pt idx="6389">
                  <c:v>-3.8099999999999999E-4</c:v>
                </c:pt>
                <c:pt idx="6390">
                  <c:v>-3.8099999999999999E-4</c:v>
                </c:pt>
                <c:pt idx="6391">
                  <c:v>-3.9100000000000002E-4</c:v>
                </c:pt>
                <c:pt idx="6392">
                  <c:v>-4.0200000000000001E-4</c:v>
                </c:pt>
                <c:pt idx="6393">
                  <c:v>-4.1300000000000001E-4</c:v>
                </c:pt>
                <c:pt idx="6394">
                  <c:v>-3.8099999999999999E-4</c:v>
                </c:pt>
                <c:pt idx="6395">
                  <c:v>-4.0200000000000001E-4</c:v>
                </c:pt>
                <c:pt idx="6396">
                  <c:v>-4.1300000000000001E-4</c:v>
                </c:pt>
                <c:pt idx="6397">
                  <c:v>-3.8099999999999999E-4</c:v>
                </c:pt>
                <c:pt idx="6398">
                  <c:v>-4.0200000000000001E-4</c:v>
                </c:pt>
                <c:pt idx="6399">
                  <c:v>-3.9100000000000002E-4</c:v>
                </c:pt>
                <c:pt idx="6400">
                  <c:v>-3.9100000000000002E-4</c:v>
                </c:pt>
                <c:pt idx="6401">
                  <c:v>-4.0200000000000001E-4</c:v>
                </c:pt>
                <c:pt idx="6402">
                  <c:v>-4.0200000000000001E-4</c:v>
                </c:pt>
                <c:pt idx="6403">
                  <c:v>-4.0200000000000001E-4</c:v>
                </c:pt>
                <c:pt idx="6404">
                  <c:v>-3.9100000000000002E-4</c:v>
                </c:pt>
                <c:pt idx="6405">
                  <c:v>-3.9100000000000002E-4</c:v>
                </c:pt>
                <c:pt idx="6406">
                  <c:v>-3.9100000000000002E-4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2698368"/>
        <c:axId val="528798128"/>
      </c:scatterChart>
      <c:valAx>
        <c:axId val="462698368"/>
        <c:scaling>
          <c:orientation val="minMax"/>
          <c:min val="-1.0000000000000005E-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8798128"/>
        <c:crosses val="autoZero"/>
        <c:crossBetween val="midCat"/>
      </c:valAx>
      <c:valAx>
        <c:axId val="528798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2698368"/>
        <c:crossesAt val="-1.0000000000000005E-8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Larger Sr-90 signal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Sr9000005!$A$1:$A$6407</c:f>
              <c:numCache>
                <c:formatCode>0.00E+00</c:formatCode>
                <c:ptCount val="6407"/>
                <c:pt idx="0">
                  <c:v>-8.8535799999999995E-9</c:v>
                </c:pt>
                <c:pt idx="1">
                  <c:v>-8.8504599999999992E-9</c:v>
                </c:pt>
                <c:pt idx="2">
                  <c:v>-8.8473300000000007E-9</c:v>
                </c:pt>
                <c:pt idx="3">
                  <c:v>-8.8442100000000004E-9</c:v>
                </c:pt>
                <c:pt idx="4">
                  <c:v>-8.8410800000000002E-9</c:v>
                </c:pt>
                <c:pt idx="5">
                  <c:v>-8.8379599999999999E-9</c:v>
                </c:pt>
                <c:pt idx="6">
                  <c:v>-8.8348299999999998E-9</c:v>
                </c:pt>
                <c:pt idx="7">
                  <c:v>-8.8317099999999995E-9</c:v>
                </c:pt>
                <c:pt idx="8">
                  <c:v>-8.8285799999999993E-9</c:v>
                </c:pt>
                <c:pt idx="9">
                  <c:v>-8.8254600000000007E-9</c:v>
                </c:pt>
                <c:pt idx="10">
                  <c:v>-8.8223300000000005E-9</c:v>
                </c:pt>
                <c:pt idx="11">
                  <c:v>-8.8192100000000002E-9</c:v>
                </c:pt>
                <c:pt idx="12">
                  <c:v>-8.81608E-9</c:v>
                </c:pt>
                <c:pt idx="13">
                  <c:v>-8.8129599999999997E-9</c:v>
                </c:pt>
                <c:pt idx="14">
                  <c:v>-8.8098299999999996E-9</c:v>
                </c:pt>
                <c:pt idx="15">
                  <c:v>-8.8067099999999993E-9</c:v>
                </c:pt>
                <c:pt idx="16">
                  <c:v>-8.8035800000000007E-9</c:v>
                </c:pt>
                <c:pt idx="17">
                  <c:v>-8.8004600000000004E-9</c:v>
                </c:pt>
                <c:pt idx="18">
                  <c:v>-8.7973300000000003E-9</c:v>
                </c:pt>
                <c:pt idx="19">
                  <c:v>-8.79421E-9</c:v>
                </c:pt>
                <c:pt idx="20">
                  <c:v>-8.7910799999999998E-9</c:v>
                </c:pt>
                <c:pt idx="21">
                  <c:v>-8.7879599999999995E-9</c:v>
                </c:pt>
                <c:pt idx="22">
                  <c:v>-8.7848299999999993E-9</c:v>
                </c:pt>
                <c:pt idx="23">
                  <c:v>-8.7817100000000007E-9</c:v>
                </c:pt>
                <c:pt idx="24">
                  <c:v>-8.7785800000000005E-9</c:v>
                </c:pt>
                <c:pt idx="25">
                  <c:v>-8.7754600000000002E-9</c:v>
                </c:pt>
                <c:pt idx="26">
                  <c:v>-8.77233E-9</c:v>
                </c:pt>
                <c:pt idx="27">
                  <c:v>-8.7692099999999997E-9</c:v>
                </c:pt>
                <c:pt idx="28">
                  <c:v>-8.7660799999999996E-9</c:v>
                </c:pt>
                <c:pt idx="29">
                  <c:v>-8.7629599999999993E-9</c:v>
                </c:pt>
                <c:pt idx="30">
                  <c:v>-8.7598300000000008E-9</c:v>
                </c:pt>
                <c:pt idx="31">
                  <c:v>-8.7567100000000005E-9</c:v>
                </c:pt>
                <c:pt idx="32">
                  <c:v>-8.7535800000000003E-9</c:v>
                </c:pt>
                <c:pt idx="33">
                  <c:v>-8.75046E-9</c:v>
                </c:pt>
                <c:pt idx="34">
                  <c:v>-8.7473299999999998E-9</c:v>
                </c:pt>
                <c:pt idx="35">
                  <c:v>-8.7442099999999995E-9</c:v>
                </c:pt>
                <c:pt idx="36">
                  <c:v>-8.7410799999999993E-9</c:v>
                </c:pt>
                <c:pt idx="37">
                  <c:v>-8.7379600000000007E-9</c:v>
                </c:pt>
                <c:pt idx="38">
                  <c:v>-8.7348300000000005E-9</c:v>
                </c:pt>
                <c:pt idx="39">
                  <c:v>-8.7317100000000002E-9</c:v>
                </c:pt>
                <c:pt idx="40">
                  <c:v>-8.7285800000000001E-9</c:v>
                </c:pt>
                <c:pt idx="41">
                  <c:v>-8.7254599999999998E-9</c:v>
                </c:pt>
                <c:pt idx="42">
                  <c:v>-8.7223299999999996E-9</c:v>
                </c:pt>
                <c:pt idx="43">
                  <c:v>-8.7192099999999993E-9</c:v>
                </c:pt>
                <c:pt idx="44">
                  <c:v>-8.7160800000000008E-9</c:v>
                </c:pt>
                <c:pt idx="45">
                  <c:v>-8.7129600000000005E-9</c:v>
                </c:pt>
                <c:pt idx="46">
                  <c:v>-8.7098300000000003E-9</c:v>
                </c:pt>
                <c:pt idx="47">
                  <c:v>-8.70671E-9</c:v>
                </c:pt>
                <c:pt idx="48">
                  <c:v>-8.7035799999999998E-9</c:v>
                </c:pt>
                <c:pt idx="49">
                  <c:v>-8.7004599999999995E-9</c:v>
                </c:pt>
                <c:pt idx="50">
                  <c:v>-8.6973299999999994E-9</c:v>
                </c:pt>
                <c:pt idx="51">
                  <c:v>-8.6942100000000007E-9</c:v>
                </c:pt>
                <c:pt idx="52">
                  <c:v>-8.6910800000000006E-9</c:v>
                </c:pt>
                <c:pt idx="53">
                  <c:v>-8.6879600000000003E-9</c:v>
                </c:pt>
                <c:pt idx="54">
                  <c:v>-8.6848300000000001E-9</c:v>
                </c:pt>
                <c:pt idx="55">
                  <c:v>-8.6817099999999998E-9</c:v>
                </c:pt>
                <c:pt idx="56">
                  <c:v>-8.6785799999999996E-9</c:v>
                </c:pt>
                <c:pt idx="57">
                  <c:v>-8.6754599999999993E-9</c:v>
                </c:pt>
                <c:pt idx="58">
                  <c:v>-8.6723300000000008E-9</c:v>
                </c:pt>
                <c:pt idx="59">
                  <c:v>-8.6692100000000005E-9</c:v>
                </c:pt>
                <c:pt idx="60">
                  <c:v>-8.6660800000000003E-9</c:v>
                </c:pt>
                <c:pt idx="61">
                  <c:v>-8.66296E-9</c:v>
                </c:pt>
                <c:pt idx="62">
                  <c:v>-8.6598299999999999E-9</c:v>
                </c:pt>
                <c:pt idx="63">
                  <c:v>-8.6567099999999996E-9</c:v>
                </c:pt>
                <c:pt idx="64">
                  <c:v>-8.6535799999999994E-9</c:v>
                </c:pt>
                <c:pt idx="65">
                  <c:v>-8.6504600000000008E-9</c:v>
                </c:pt>
                <c:pt idx="66">
                  <c:v>-8.6473300000000006E-9</c:v>
                </c:pt>
                <c:pt idx="67">
                  <c:v>-8.6442100000000003E-9</c:v>
                </c:pt>
                <c:pt idx="68">
                  <c:v>-8.6410800000000001E-9</c:v>
                </c:pt>
                <c:pt idx="69">
                  <c:v>-8.6379599999999998E-9</c:v>
                </c:pt>
                <c:pt idx="70">
                  <c:v>-8.6348299999999996E-9</c:v>
                </c:pt>
                <c:pt idx="71">
                  <c:v>-8.6317099999999993E-9</c:v>
                </c:pt>
                <c:pt idx="72">
                  <c:v>-8.6285800000000008E-9</c:v>
                </c:pt>
                <c:pt idx="73">
                  <c:v>-8.6254600000000005E-9</c:v>
                </c:pt>
                <c:pt idx="74">
                  <c:v>-8.6223300000000004E-9</c:v>
                </c:pt>
                <c:pt idx="75">
                  <c:v>-8.6192100000000001E-9</c:v>
                </c:pt>
                <c:pt idx="76">
                  <c:v>-8.6160799999999999E-9</c:v>
                </c:pt>
                <c:pt idx="77">
                  <c:v>-8.6129599999999996E-9</c:v>
                </c:pt>
                <c:pt idx="78">
                  <c:v>-8.6098299999999994E-9</c:v>
                </c:pt>
                <c:pt idx="79">
                  <c:v>-8.6067100000000008E-9</c:v>
                </c:pt>
                <c:pt idx="80">
                  <c:v>-8.6035800000000006E-9</c:v>
                </c:pt>
                <c:pt idx="81">
                  <c:v>-8.6004600000000003E-9</c:v>
                </c:pt>
                <c:pt idx="82">
                  <c:v>-8.5973300000000001E-9</c:v>
                </c:pt>
                <c:pt idx="83">
                  <c:v>-8.5942099999999998E-9</c:v>
                </c:pt>
                <c:pt idx="84">
                  <c:v>-8.5910799999999997E-9</c:v>
                </c:pt>
                <c:pt idx="85">
                  <c:v>-8.5879599999999994E-9</c:v>
                </c:pt>
                <c:pt idx="86">
                  <c:v>-8.5848299999999992E-9</c:v>
                </c:pt>
                <c:pt idx="87">
                  <c:v>-8.5817100000000006E-9</c:v>
                </c:pt>
                <c:pt idx="88">
                  <c:v>-8.5785800000000004E-9</c:v>
                </c:pt>
                <c:pt idx="89">
                  <c:v>-8.5754600000000001E-9</c:v>
                </c:pt>
                <c:pt idx="90">
                  <c:v>-8.5723299999999999E-9</c:v>
                </c:pt>
                <c:pt idx="91">
                  <c:v>-8.5692099999999996E-9</c:v>
                </c:pt>
                <c:pt idx="92">
                  <c:v>-8.5660799999999994E-9</c:v>
                </c:pt>
                <c:pt idx="93">
                  <c:v>-8.5629600000000008E-9</c:v>
                </c:pt>
                <c:pt idx="94">
                  <c:v>-8.5598300000000006E-9</c:v>
                </c:pt>
                <c:pt idx="95">
                  <c:v>-8.5567100000000003E-9</c:v>
                </c:pt>
                <c:pt idx="96">
                  <c:v>-8.5535800000000002E-9</c:v>
                </c:pt>
                <c:pt idx="97">
                  <c:v>-8.5504599999999999E-9</c:v>
                </c:pt>
                <c:pt idx="98">
                  <c:v>-8.5473299999999997E-9</c:v>
                </c:pt>
                <c:pt idx="99">
                  <c:v>-8.5442099999999994E-9</c:v>
                </c:pt>
                <c:pt idx="100">
                  <c:v>-8.5410799999999992E-9</c:v>
                </c:pt>
                <c:pt idx="101">
                  <c:v>-8.5379600000000006E-9</c:v>
                </c:pt>
                <c:pt idx="102">
                  <c:v>-8.5348300000000004E-9</c:v>
                </c:pt>
                <c:pt idx="103">
                  <c:v>-8.5317100000000001E-9</c:v>
                </c:pt>
                <c:pt idx="104">
                  <c:v>-8.5285799999999999E-9</c:v>
                </c:pt>
                <c:pt idx="105">
                  <c:v>-8.5254599999999996E-9</c:v>
                </c:pt>
                <c:pt idx="106">
                  <c:v>-8.5223299999999995E-9</c:v>
                </c:pt>
                <c:pt idx="107">
                  <c:v>-8.5192100000000008E-9</c:v>
                </c:pt>
                <c:pt idx="108">
                  <c:v>-8.5160800000000006E-9</c:v>
                </c:pt>
                <c:pt idx="109">
                  <c:v>-8.5129600000000003E-9</c:v>
                </c:pt>
                <c:pt idx="110">
                  <c:v>-8.5098300000000002E-9</c:v>
                </c:pt>
                <c:pt idx="111">
                  <c:v>-8.5067099999999999E-9</c:v>
                </c:pt>
                <c:pt idx="112">
                  <c:v>-8.5035799999999997E-9</c:v>
                </c:pt>
                <c:pt idx="113">
                  <c:v>-8.5004599999999994E-9</c:v>
                </c:pt>
                <c:pt idx="114">
                  <c:v>-8.4973299999999992E-9</c:v>
                </c:pt>
                <c:pt idx="115">
                  <c:v>-8.4942100000000006E-9</c:v>
                </c:pt>
                <c:pt idx="116">
                  <c:v>-8.4910800000000004E-9</c:v>
                </c:pt>
                <c:pt idx="117">
                  <c:v>-8.4879600000000001E-9</c:v>
                </c:pt>
                <c:pt idx="118">
                  <c:v>-8.48483E-9</c:v>
                </c:pt>
                <c:pt idx="119">
                  <c:v>-8.4817099999999997E-9</c:v>
                </c:pt>
                <c:pt idx="120">
                  <c:v>-8.4785799999999995E-9</c:v>
                </c:pt>
                <c:pt idx="121">
                  <c:v>-8.4754599999999992E-9</c:v>
                </c:pt>
                <c:pt idx="122">
                  <c:v>-8.4723300000000007E-9</c:v>
                </c:pt>
                <c:pt idx="123">
                  <c:v>-8.4692100000000004E-9</c:v>
                </c:pt>
                <c:pt idx="124">
                  <c:v>-8.4660800000000002E-9</c:v>
                </c:pt>
                <c:pt idx="125">
                  <c:v>-8.4629599999999999E-9</c:v>
                </c:pt>
                <c:pt idx="126">
                  <c:v>-8.4598299999999997E-9</c:v>
                </c:pt>
                <c:pt idx="127">
                  <c:v>-8.4567099999999994E-9</c:v>
                </c:pt>
                <c:pt idx="128">
                  <c:v>-8.4535799999999993E-9</c:v>
                </c:pt>
                <c:pt idx="129">
                  <c:v>-8.4504600000000006E-9</c:v>
                </c:pt>
                <c:pt idx="130">
                  <c:v>-8.4473300000000004E-9</c:v>
                </c:pt>
                <c:pt idx="131">
                  <c:v>-8.4442100000000001E-9</c:v>
                </c:pt>
                <c:pt idx="132">
                  <c:v>-8.44108E-9</c:v>
                </c:pt>
                <c:pt idx="133">
                  <c:v>-8.4379599999999997E-9</c:v>
                </c:pt>
                <c:pt idx="134">
                  <c:v>-8.4348299999999995E-9</c:v>
                </c:pt>
                <c:pt idx="135">
                  <c:v>-8.4317099999999992E-9</c:v>
                </c:pt>
                <c:pt idx="136">
                  <c:v>-8.4285800000000007E-9</c:v>
                </c:pt>
                <c:pt idx="137">
                  <c:v>-8.4254600000000004E-9</c:v>
                </c:pt>
                <c:pt idx="138">
                  <c:v>-8.4223300000000002E-9</c:v>
                </c:pt>
                <c:pt idx="139">
                  <c:v>-8.4192099999999999E-9</c:v>
                </c:pt>
                <c:pt idx="140">
                  <c:v>-8.4160799999999997E-9</c:v>
                </c:pt>
                <c:pt idx="141">
                  <c:v>-8.4129599999999995E-9</c:v>
                </c:pt>
                <c:pt idx="142">
                  <c:v>-8.4098299999999993E-9</c:v>
                </c:pt>
                <c:pt idx="143">
                  <c:v>-8.4067100000000006E-9</c:v>
                </c:pt>
                <c:pt idx="144">
                  <c:v>-8.4035800000000005E-9</c:v>
                </c:pt>
                <c:pt idx="145">
                  <c:v>-8.4004600000000002E-9</c:v>
                </c:pt>
                <c:pt idx="146">
                  <c:v>-8.39733E-9</c:v>
                </c:pt>
                <c:pt idx="147">
                  <c:v>-8.3942099999999997E-9</c:v>
                </c:pt>
                <c:pt idx="148">
                  <c:v>-8.3910799999999995E-9</c:v>
                </c:pt>
                <c:pt idx="149">
                  <c:v>-8.3879599999999992E-9</c:v>
                </c:pt>
                <c:pt idx="150">
                  <c:v>-8.3848300000000007E-9</c:v>
                </c:pt>
                <c:pt idx="151">
                  <c:v>-8.3817100000000004E-9</c:v>
                </c:pt>
                <c:pt idx="152">
                  <c:v>-8.3785800000000002E-9</c:v>
                </c:pt>
                <c:pt idx="153">
                  <c:v>-8.3754599999999999E-9</c:v>
                </c:pt>
                <c:pt idx="154">
                  <c:v>-8.3723299999999998E-9</c:v>
                </c:pt>
                <c:pt idx="155">
                  <c:v>-8.3692099999999995E-9</c:v>
                </c:pt>
                <c:pt idx="156">
                  <c:v>-8.3660799999999993E-9</c:v>
                </c:pt>
                <c:pt idx="157">
                  <c:v>-8.3629600000000007E-9</c:v>
                </c:pt>
                <c:pt idx="158">
                  <c:v>-8.3598300000000005E-9</c:v>
                </c:pt>
                <c:pt idx="159">
                  <c:v>-8.3567100000000002E-9</c:v>
                </c:pt>
                <c:pt idx="160">
                  <c:v>-8.35358E-9</c:v>
                </c:pt>
                <c:pt idx="161">
                  <c:v>-8.3504599999999997E-9</c:v>
                </c:pt>
                <c:pt idx="162">
                  <c:v>-8.3473299999999995E-9</c:v>
                </c:pt>
                <c:pt idx="163">
                  <c:v>-8.3442099999999993E-9</c:v>
                </c:pt>
                <c:pt idx="164">
                  <c:v>-8.3410800000000007E-9</c:v>
                </c:pt>
                <c:pt idx="165">
                  <c:v>-8.3379600000000004E-9</c:v>
                </c:pt>
                <c:pt idx="166">
                  <c:v>-8.3348300000000003E-9</c:v>
                </c:pt>
                <c:pt idx="167">
                  <c:v>-8.33171E-9</c:v>
                </c:pt>
                <c:pt idx="168">
                  <c:v>-8.3285799999999998E-9</c:v>
                </c:pt>
                <c:pt idx="169">
                  <c:v>-8.3254599999999995E-9</c:v>
                </c:pt>
                <c:pt idx="170">
                  <c:v>-8.3223299999999993E-9</c:v>
                </c:pt>
                <c:pt idx="171">
                  <c:v>-8.3192100000000007E-9</c:v>
                </c:pt>
                <c:pt idx="172">
                  <c:v>-8.3160800000000005E-9</c:v>
                </c:pt>
                <c:pt idx="173">
                  <c:v>-8.3129600000000002E-9</c:v>
                </c:pt>
                <c:pt idx="174">
                  <c:v>-8.30983E-9</c:v>
                </c:pt>
                <c:pt idx="175">
                  <c:v>-8.3067099999999997E-9</c:v>
                </c:pt>
                <c:pt idx="176">
                  <c:v>-8.3035799999999996E-9</c:v>
                </c:pt>
                <c:pt idx="177">
                  <c:v>-8.3004599999999993E-9</c:v>
                </c:pt>
                <c:pt idx="178">
                  <c:v>-8.2973300000000008E-9</c:v>
                </c:pt>
                <c:pt idx="179">
                  <c:v>-8.2942100000000005E-9</c:v>
                </c:pt>
                <c:pt idx="180">
                  <c:v>-8.2910800000000003E-9</c:v>
                </c:pt>
                <c:pt idx="181">
                  <c:v>-8.28796E-9</c:v>
                </c:pt>
                <c:pt idx="182">
                  <c:v>-8.2848299999999998E-9</c:v>
                </c:pt>
                <c:pt idx="183">
                  <c:v>-8.2817099999999995E-9</c:v>
                </c:pt>
                <c:pt idx="184">
                  <c:v>-8.2785799999999993E-9</c:v>
                </c:pt>
                <c:pt idx="185">
                  <c:v>-8.2754600000000007E-9</c:v>
                </c:pt>
                <c:pt idx="186">
                  <c:v>-8.2723300000000005E-9</c:v>
                </c:pt>
                <c:pt idx="187">
                  <c:v>-8.2692100000000002E-9</c:v>
                </c:pt>
                <c:pt idx="188">
                  <c:v>-8.2660800000000001E-9</c:v>
                </c:pt>
                <c:pt idx="189">
                  <c:v>-8.2629599999999998E-9</c:v>
                </c:pt>
                <c:pt idx="190">
                  <c:v>-8.2598299999999996E-9</c:v>
                </c:pt>
                <c:pt idx="191">
                  <c:v>-8.2567099999999993E-9</c:v>
                </c:pt>
                <c:pt idx="192">
                  <c:v>-8.2535800000000008E-9</c:v>
                </c:pt>
                <c:pt idx="193">
                  <c:v>-8.2504600000000005E-9</c:v>
                </c:pt>
                <c:pt idx="194">
                  <c:v>-8.2473300000000003E-9</c:v>
                </c:pt>
                <c:pt idx="195">
                  <c:v>-8.24421E-9</c:v>
                </c:pt>
                <c:pt idx="196">
                  <c:v>-8.2410799999999998E-9</c:v>
                </c:pt>
                <c:pt idx="197">
                  <c:v>-8.2379599999999995E-9</c:v>
                </c:pt>
                <c:pt idx="198">
                  <c:v>-8.2348299999999994E-9</c:v>
                </c:pt>
                <c:pt idx="199">
                  <c:v>-8.2317100000000007E-9</c:v>
                </c:pt>
                <c:pt idx="200">
                  <c:v>-8.2285800000000006E-9</c:v>
                </c:pt>
                <c:pt idx="201">
                  <c:v>-8.2254600000000003E-9</c:v>
                </c:pt>
                <c:pt idx="202">
                  <c:v>-8.2223300000000001E-9</c:v>
                </c:pt>
                <c:pt idx="203">
                  <c:v>-8.2192099999999998E-9</c:v>
                </c:pt>
                <c:pt idx="204">
                  <c:v>-8.2160799999999996E-9</c:v>
                </c:pt>
                <c:pt idx="205">
                  <c:v>-8.2129599999999993E-9</c:v>
                </c:pt>
                <c:pt idx="206">
                  <c:v>-8.2098300000000008E-9</c:v>
                </c:pt>
                <c:pt idx="207">
                  <c:v>-8.2067100000000005E-9</c:v>
                </c:pt>
                <c:pt idx="208">
                  <c:v>-8.2035800000000003E-9</c:v>
                </c:pt>
                <c:pt idx="209">
                  <c:v>-8.20046E-9</c:v>
                </c:pt>
                <c:pt idx="210">
                  <c:v>-8.1973299999999999E-9</c:v>
                </c:pt>
                <c:pt idx="211">
                  <c:v>-8.1942099999999996E-9</c:v>
                </c:pt>
                <c:pt idx="212">
                  <c:v>-8.1910799999999994E-9</c:v>
                </c:pt>
                <c:pt idx="213">
                  <c:v>-8.1879600000000007E-9</c:v>
                </c:pt>
                <c:pt idx="214">
                  <c:v>-8.1848300000000006E-9</c:v>
                </c:pt>
                <c:pt idx="215">
                  <c:v>-8.1817100000000003E-9</c:v>
                </c:pt>
                <c:pt idx="216">
                  <c:v>-8.1785800000000001E-9</c:v>
                </c:pt>
                <c:pt idx="217">
                  <c:v>-8.1754599999999998E-9</c:v>
                </c:pt>
                <c:pt idx="218">
                  <c:v>-8.1723299999999996E-9</c:v>
                </c:pt>
                <c:pt idx="219">
                  <c:v>-8.1692099999999993E-9</c:v>
                </c:pt>
                <c:pt idx="220">
                  <c:v>-8.1660800000000008E-9</c:v>
                </c:pt>
                <c:pt idx="221">
                  <c:v>-8.1629600000000005E-9</c:v>
                </c:pt>
                <c:pt idx="222">
                  <c:v>-8.1598300000000003E-9</c:v>
                </c:pt>
                <c:pt idx="223">
                  <c:v>-8.1567100000000001E-9</c:v>
                </c:pt>
                <c:pt idx="224">
                  <c:v>-8.1535799999999999E-9</c:v>
                </c:pt>
                <c:pt idx="225">
                  <c:v>-8.1504599999999996E-9</c:v>
                </c:pt>
                <c:pt idx="226">
                  <c:v>-8.1473299999999994E-9</c:v>
                </c:pt>
                <c:pt idx="227">
                  <c:v>-8.1442100000000008E-9</c:v>
                </c:pt>
                <c:pt idx="228">
                  <c:v>-8.1410800000000006E-9</c:v>
                </c:pt>
                <c:pt idx="229">
                  <c:v>-8.1379600000000003E-9</c:v>
                </c:pt>
                <c:pt idx="230">
                  <c:v>-8.1348300000000001E-9</c:v>
                </c:pt>
                <c:pt idx="231">
                  <c:v>-8.1317099999999998E-9</c:v>
                </c:pt>
                <c:pt idx="232">
                  <c:v>-8.1285799999999997E-9</c:v>
                </c:pt>
                <c:pt idx="233">
                  <c:v>-8.1254599999999994E-9</c:v>
                </c:pt>
                <c:pt idx="234">
                  <c:v>-8.1223299999999992E-9</c:v>
                </c:pt>
                <c:pt idx="235">
                  <c:v>-8.1192100000000005E-9</c:v>
                </c:pt>
                <c:pt idx="236">
                  <c:v>-8.1160800000000004E-9</c:v>
                </c:pt>
                <c:pt idx="237">
                  <c:v>-8.1129600000000001E-9</c:v>
                </c:pt>
                <c:pt idx="238">
                  <c:v>-8.1098299999999999E-9</c:v>
                </c:pt>
                <c:pt idx="239">
                  <c:v>-8.1067099999999996E-9</c:v>
                </c:pt>
                <c:pt idx="240">
                  <c:v>-8.1035799999999994E-9</c:v>
                </c:pt>
                <c:pt idx="241">
                  <c:v>-8.1004600000000008E-9</c:v>
                </c:pt>
                <c:pt idx="242">
                  <c:v>-8.0973300000000006E-9</c:v>
                </c:pt>
                <c:pt idx="243">
                  <c:v>-8.0942100000000003E-9</c:v>
                </c:pt>
                <c:pt idx="244">
                  <c:v>-8.0910800000000001E-9</c:v>
                </c:pt>
                <c:pt idx="245">
                  <c:v>-8.0879599999999999E-9</c:v>
                </c:pt>
                <c:pt idx="246">
                  <c:v>-8.0848299999999997E-9</c:v>
                </c:pt>
                <c:pt idx="247">
                  <c:v>-8.0817099999999994E-9</c:v>
                </c:pt>
                <c:pt idx="248">
                  <c:v>-8.0785799999999992E-9</c:v>
                </c:pt>
                <c:pt idx="249">
                  <c:v>-8.0754600000000006E-9</c:v>
                </c:pt>
                <c:pt idx="250">
                  <c:v>-8.0723300000000004E-9</c:v>
                </c:pt>
                <c:pt idx="251">
                  <c:v>-8.0692100000000001E-9</c:v>
                </c:pt>
                <c:pt idx="252">
                  <c:v>-8.0660799999999999E-9</c:v>
                </c:pt>
                <c:pt idx="253">
                  <c:v>-8.0629599999999996E-9</c:v>
                </c:pt>
                <c:pt idx="254">
                  <c:v>-8.0598299999999995E-9</c:v>
                </c:pt>
                <c:pt idx="255">
                  <c:v>-8.0567100000000008E-9</c:v>
                </c:pt>
                <c:pt idx="256">
                  <c:v>-8.0535800000000006E-9</c:v>
                </c:pt>
                <c:pt idx="257">
                  <c:v>-8.0504600000000003E-9</c:v>
                </c:pt>
                <c:pt idx="258">
                  <c:v>-8.0473300000000002E-9</c:v>
                </c:pt>
                <c:pt idx="259">
                  <c:v>-8.0442099999999999E-9</c:v>
                </c:pt>
                <c:pt idx="260">
                  <c:v>-8.0410799999999997E-9</c:v>
                </c:pt>
                <c:pt idx="261">
                  <c:v>-8.0379599999999994E-9</c:v>
                </c:pt>
                <c:pt idx="262">
                  <c:v>-8.0348299999999992E-9</c:v>
                </c:pt>
                <c:pt idx="263">
                  <c:v>-8.0317100000000006E-9</c:v>
                </c:pt>
                <c:pt idx="264">
                  <c:v>-8.0285800000000004E-9</c:v>
                </c:pt>
                <c:pt idx="265">
                  <c:v>-8.0254600000000001E-9</c:v>
                </c:pt>
                <c:pt idx="266">
                  <c:v>-8.0223299999999999E-9</c:v>
                </c:pt>
                <c:pt idx="267">
                  <c:v>-8.0192099999999996E-9</c:v>
                </c:pt>
                <c:pt idx="268">
                  <c:v>-8.0160799999999995E-9</c:v>
                </c:pt>
                <c:pt idx="269">
                  <c:v>-8.0129599999999992E-9</c:v>
                </c:pt>
                <c:pt idx="270">
                  <c:v>-8.0098300000000007E-9</c:v>
                </c:pt>
                <c:pt idx="271">
                  <c:v>-8.0067100000000004E-9</c:v>
                </c:pt>
                <c:pt idx="272">
                  <c:v>-8.0035800000000002E-9</c:v>
                </c:pt>
                <c:pt idx="273">
                  <c:v>-8.0004599999999999E-9</c:v>
                </c:pt>
                <c:pt idx="274">
                  <c:v>-7.9973299999999997E-9</c:v>
                </c:pt>
                <c:pt idx="275">
                  <c:v>-7.9942099999999994E-9</c:v>
                </c:pt>
                <c:pt idx="276">
                  <c:v>-7.9910799999999993E-9</c:v>
                </c:pt>
                <c:pt idx="277">
                  <c:v>-7.9879600000000006E-9</c:v>
                </c:pt>
                <c:pt idx="278">
                  <c:v>-7.9848300000000004E-9</c:v>
                </c:pt>
                <c:pt idx="279">
                  <c:v>-7.9817100000000001E-9</c:v>
                </c:pt>
                <c:pt idx="280">
                  <c:v>-7.97858E-9</c:v>
                </c:pt>
                <c:pt idx="281">
                  <c:v>-7.9754599999999997E-9</c:v>
                </c:pt>
                <c:pt idx="282">
                  <c:v>-7.9723299999999995E-9</c:v>
                </c:pt>
                <c:pt idx="283">
                  <c:v>-7.9692099999999992E-9</c:v>
                </c:pt>
                <c:pt idx="284">
                  <c:v>-7.9660800000000007E-9</c:v>
                </c:pt>
                <c:pt idx="285">
                  <c:v>-7.9629600000000004E-9</c:v>
                </c:pt>
                <c:pt idx="286">
                  <c:v>-7.9598300000000002E-9</c:v>
                </c:pt>
                <c:pt idx="287">
                  <c:v>-7.9567099999999999E-9</c:v>
                </c:pt>
                <c:pt idx="288">
                  <c:v>-7.9535799999999997E-9</c:v>
                </c:pt>
                <c:pt idx="289">
                  <c:v>-7.9504599999999994E-9</c:v>
                </c:pt>
                <c:pt idx="290">
                  <c:v>-7.9473299999999993E-9</c:v>
                </c:pt>
                <c:pt idx="291">
                  <c:v>-7.9442100000000006E-9</c:v>
                </c:pt>
                <c:pt idx="292">
                  <c:v>-7.9410800000000005E-9</c:v>
                </c:pt>
                <c:pt idx="293">
                  <c:v>-7.9379600000000002E-9</c:v>
                </c:pt>
                <c:pt idx="294">
                  <c:v>-7.93483E-9</c:v>
                </c:pt>
                <c:pt idx="295">
                  <c:v>-7.9317099999999997E-9</c:v>
                </c:pt>
                <c:pt idx="296">
                  <c:v>-7.9285799999999995E-9</c:v>
                </c:pt>
                <c:pt idx="297">
                  <c:v>-7.9254599999999992E-9</c:v>
                </c:pt>
                <c:pt idx="298">
                  <c:v>-7.9223300000000007E-9</c:v>
                </c:pt>
                <c:pt idx="299">
                  <c:v>-7.9192100000000004E-9</c:v>
                </c:pt>
                <c:pt idx="300">
                  <c:v>-7.9160800000000002E-9</c:v>
                </c:pt>
                <c:pt idx="301">
                  <c:v>-7.9129599999999999E-9</c:v>
                </c:pt>
                <c:pt idx="302">
                  <c:v>-7.9098299999999998E-9</c:v>
                </c:pt>
                <c:pt idx="303">
                  <c:v>-7.9067099999999995E-9</c:v>
                </c:pt>
                <c:pt idx="304">
                  <c:v>-7.9035799999999993E-9</c:v>
                </c:pt>
                <c:pt idx="305">
                  <c:v>-7.9004600000000007E-9</c:v>
                </c:pt>
                <c:pt idx="306">
                  <c:v>-7.8973300000000005E-9</c:v>
                </c:pt>
                <c:pt idx="307">
                  <c:v>-7.8942100000000002E-9</c:v>
                </c:pt>
                <c:pt idx="308">
                  <c:v>-7.89108E-9</c:v>
                </c:pt>
                <c:pt idx="309">
                  <c:v>-7.8879599999999997E-9</c:v>
                </c:pt>
                <c:pt idx="310">
                  <c:v>-7.8848299999999995E-9</c:v>
                </c:pt>
                <c:pt idx="311">
                  <c:v>-7.8817099999999992E-9</c:v>
                </c:pt>
                <c:pt idx="312">
                  <c:v>-7.8785800000000007E-9</c:v>
                </c:pt>
                <c:pt idx="313">
                  <c:v>-7.8754600000000004E-9</c:v>
                </c:pt>
                <c:pt idx="314">
                  <c:v>-7.8723300000000003E-9</c:v>
                </c:pt>
                <c:pt idx="315">
                  <c:v>-7.86921E-9</c:v>
                </c:pt>
                <c:pt idx="316">
                  <c:v>-7.8660799999999998E-9</c:v>
                </c:pt>
                <c:pt idx="317">
                  <c:v>-7.8629599999999995E-9</c:v>
                </c:pt>
                <c:pt idx="318">
                  <c:v>-7.8598299999999993E-9</c:v>
                </c:pt>
                <c:pt idx="319">
                  <c:v>-7.8567100000000007E-9</c:v>
                </c:pt>
                <c:pt idx="320">
                  <c:v>-7.8535800000000005E-9</c:v>
                </c:pt>
                <c:pt idx="321">
                  <c:v>-7.8504600000000002E-9</c:v>
                </c:pt>
                <c:pt idx="322">
                  <c:v>-7.84733E-9</c:v>
                </c:pt>
                <c:pt idx="323">
                  <c:v>-7.8442099999999997E-9</c:v>
                </c:pt>
                <c:pt idx="324">
                  <c:v>-7.8410799999999996E-9</c:v>
                </c:pt>
                <c:pt idx="325">
                  <c:v>-7.8379599999999993E-9</c:v>
                </c:pt>
                <c:pt idx="326">
                  <c:v>-7.8348300000000007E-9</c:v>
                </c:pt>
                <c:pt idx="327">
                  <c:v>-7.8317100000000005E-9</c:v>
                </c:pt>
                <c:pt idx="328">
                  <c:v>-7.8285800000000003E-9</c:v>
                </c:pt>
                <c:pt idx="329">
                  <c:v>-7.82546E-9</c:v>
                </c:pt>
                <c:pt idx="330">
                  <c:v>-7.8223299999999998E-9</c:v>
                </c:pt>
                <c:pt idx="331">
                  <c:v>-7.8192099999999995E-9</c:v>
                </c:pt>
                <c:pt idx="332">
                  <c:v>-7.8160799999999993E-9</c:v>
                </c:pt>
                <c:pt idx="333">
                  <c:v>-7.8129600000000007E-9</c:v>
                </c:pt>
                <c:pt idx="334">
                  <c:v>-7.8098300000000005E-9</c:v>
                </c:pt>
                <c:pt idx="335">
                  <c:v>-7.8067100000000002E-9</c:v>
                </c:pt>
                <c:pt idx="336">
                  <c:v>-7.8035800000000001E-9</c:v>
                </c:pt>
                <c:pt idx="337">
                  <c:v>-7.8004599999999998E-9</c:v>
                </c:pt>
                <c:pt idx="338">
                  <c:v>-7.7973299999999996E-9</c:v>
                </c:pt>
                <c:pt idx="339">
                  <c:v>-7.7942099999999993E-9</c:v>
                </c:pt>
                <c:pt idx="340">
                  <c:v>-7.7910800000000008E-9</c:v>
                </c:pt>
                <c:pt idx="341">
                  <c:v>-7.7879600000000005E-9</c:v>
                </c:pt>
                <c:pt idx="342">
                  <c:v>-7.7848300000000003E-9</c:v>
                </c:pt>
                <c:pt idx="343">
                  <c:v>-7.78171E-9</c:v>
                </c:pt>
                <c:pt idx="344">
                  <c:v>-7.7785799999999998E-9</c:v>
                </c:pt>
                <c:pt idx="345">
                  <c:v>-7.7754599999999995E-9</c:v>
                </c:pt>
                <c:pt idx="346">
                  <c:v>-7.7723299999999994E-9</c:v>
                </c:pt>
                <c:pt idx="347">
                  <c:v>-7.7692100000000007E-9</c:v>
                </c:pt>
                <c:pt idx="348">
                  <c:v>-7.7660800000000005E-9</c:v>
                </c:pt>
                <c:pt idx="349">
                  <c:v>-7.7629600000000002E-9</c:v>
                </c:pt>
                <c:pt idx="350">
                  <c:v>-7.7598300000000001E-9</c:v>
                </c:pt>
                <c:pt idx="351">
                  <c:v>-7.7567099999999998E-9</c:v>
                </c:pt>
                <c:pt idx="352">
                  <c:v>-7.7535799999999996E-9</c:v>
                </c:pt>
                <c:pt idx="353">
                  <c:v>-7.7504599999999993E-9</c:v>
                </c:pt>
                <c:pt idx="354">
                  <c:v>-7.7473300000000008E-9</c:v>
                </c:pt>
                <c:pt idx="355">
                  <c:v>-7.7442100000000005E-9</c:v>
                </c:pt>
                <c:pt idx="356">
                  <c:v>-7.7410800000000003E-9</c:v>
                </c:pt>
                <c:pt idx="357">
                  <c:v>-7.73796E-9</c:v>
                </c:pt>
                <c:pt idx="358">
                  <c:v>-7.7348299999999999E-9</c:v>
                </c:pt>
                <c:pt idx="359">
                  <c:v>-7.7317099999999996E-9</c:v>
                </c:pt>
                <c:pt idx="360">
                  <c:v>-7.7285799999999994E-9</c:v>
                </c:pt>
                <c:pt idx="361">
                  <c:v>-7.7254600000000007E-9</c:v>
                </c:pt>
                <c:pt idx="362">
                  <c:v>-7.7223300000000006E-9</c:v>
                </c:pt>
                <c:pt idx="363">
                  <c:v>-7.7192100000000003E-9</c:v>
                </c:pt>
                <c:pt idx="364">
                  <c:v>-7.7160800000000001E-9</c:v>
                </c:pt>
                <c:pt idx="365">
                  <c:v>-7.7129599999999998E-9</c:v>
                </c:pt>
                <c:pt idx="366">
                  <c:v>-7.7098299999999996E-9</c:v>
                </c:pt>
                <c:pt idx="367">
                  <c:v>-7.7067099999999993E-9</c:v>
                </c:pt>
                <c:pt idx="368">
                  <c:v>-7.7035800000000008E-9</c:v>
                </c:pt>
                <c:pt idx="369">
                  <c:v>-7.7004600000000005E-9</c:v>
                </c:pt>
                <c:pt idx="370">
                  <c:v>-7.6973300000000003E-9</c:v>
                </c:pt>
                <c:pt idx="371">
                  <c:v>-7.69421E-9</c:v>
                </c:pt>
                <c:pt idx="372">
                  <c:v>-7.6910799999999999E-9</c:v>
                </c:pt>
                <c:pt idx="373">
                  <c:v>-7.6879599999999996E-9</c:v>
                </c:pt>
                <c:pt idx="374">
                  <c:v>-7.6848299999999994E-9</c:v>
                </c:pt>
                <c:pt idx="375">
                  <c:v>-7.6817100000000008E-9</c:v>
                </c:pt>
                <c:pt idx="376">
                  <c:v>-7.6785800000000006E-9</c:v>
                </c:pt>
                <c:pt idx="377">
                  <c:v>-7.6754600000000003E-9</c:v>
                </c:pt>
                <c:pt idx="378">
                  <c:v>-7.6723300000000001E-9</c:v>
                </c:pt>
                <c:pt idx="379">
                  <c:v>-7.6692099999999998E-9</c:v>
                </c:pt>
                <c:pt idx="380">
                  <c:v>-7.6660799999999996E-9</c:v>
                </c:pt>
                <c:pt idx="381">
                  <c:v>-7.6629599999999994E-9</c:v>
                </c:pt>
                <c:pt idx="382">
                  <c:v>-7.6598299999999992E-9</c:v>
                </c:pt>
                <c:pt idx="383">
                  <c:v>-7.6567100000000005E-9</c:v>
                </c:pt>
                <c:pt idx="384">
                  <c:v>-7.6535800000000004E-9</c:v>
                </c:pt>
                <c:pt idx="385">
                  <c:v>-7.6504600000000001E-9</c:v>
                </c:pt>
                <c:pt idx="386">
                  <c:v>-7.6473299999999999E-9</c:v>
                </c:pt>
                <c:pt idx="387">
                  <c:v>-7.6442099999999996E-9</c:v>
                </c:pt>
                <c:pt idx="388">
                  <c:v>-7.6410799999999994E-9</c:v>
                </c:pt>
                <c:pt idx="389">
                  <c:v>-7.6379600000000008E-9</c:v>
                </c:pt>
                <c:pt idx="390">
                  <c:v>-7.6348300000000006E-9</c:v>
                </c:pt>
                <c:pt idx="391">
                  <c:v>-7.6317100000000003E-9</c:v>
                </c:pt>
                <c:pt idx="392">
                  <c:v>-7.6285800000000001E-9</c:v>
                </c:pt>
                <c:pt idx="393">
                  <c:v>-7.6254599999999998E-9</c:v>
                </c:pt>
                <c:pt idx="394">
                  <c:v>-7.6223299999999997E-9</c:v>
                </c:pt>
                <c:pt idx="395">
                  <c:v>-7.6192099999999994E-9</c:v>
                </c:pt>
                <c:pt idx="396">
                  <c:v>-7.6160799999999992E-9</c:v>
                </c:pt>
                <c:pt idx="397">
                  <c:v>-7.6129600000000006E-9</c:v>
                </c:pt>
                <c:pt idx="398">
                  <c:v>-7.6098300000000004E-9</c:v>
                </c:pt>
                <c:pt idx="399">
                  <c:v>-7.6067100000000001E-9</c:v>
                </c:pt>
                <c:pt idx="400">
                  <c:v>-7.6035799999999999E-9</c:v>
                </c:pt>
                <c:pt idx="401">
                  <c:v>-7.6004599999999996E-9</c:v>
                </c:pt>
                <c:pt idx="402">
                  <c:v>-7.5973299999999994E-9</c:v>
                </c:pt>
                <c:pt idx="403">
                  <c:v>-7.5942100000000008E-9</c:v>
                </c:pt>
                <c:pt idx="404">
                  <c:v>-7.5910800000000006E-9</c:v>
                </c:pt>
                <c:pt idx="405">
                  <c:v>-7.5879600000000003E-9</c:v>
                </c:pt>
                <c:pt idx="406">
                  <c:v>-7.5848300000000002E-9</c:v>
                </c:pt>
                <c:pt idx="407">
                  <c:v>-7.5817099999999999E-9</c:v>
                </c:pt>
                <c:pt idx="408">
                  <c:v>-7.5785799999999997E-9</c:v>
                </c:pt>
                <c:pt idx="409">
                  <c:v>-7.5754599999999994E-9</c:v>
                </c:pt>
                <c:pt idx="410">
                  <c:v>-7.5723299999999992E-9</c:v>
                </c:pt>
                <c:pt idx="411">
                  <c:v>-7.5692100000000006E-9</c:v>
                </c:pt>
                <c:pt idx="412">
                  <c:v>-7.5660800000000004E-9</c:v>
                </c:pt>
                <c:pt idx="413">
                  <c:v>-7.5629600000000001E-9</c:v>
                </c:pt>
                <c:pt idx="414">
                  <c:v>-7.5598299999999999E-9</c:v>
                </c:pt>
                <c:pt idx="415">
                  <c:v>-7.5567099999999996E-9</c:v>
                </c:pt>
                <c:pt idx="416">
                  <c:v>-7.5535799999999995E-9</c:v>
                </c:pt>
                <c:pt idx="417">
                  <c:v>-7.5504599999999992E-9</c:v>
                </c:pt>
                <c:pt idx="418">
                  <c:v>-7.5473300000000007E-9</c:v>
                </c:pt>
                <c:pt idx="419">
                  <c:v>-7.5442100000000004E-9</c:v>
                </c:pt>
                <c:pt idx="420">
                  <c:v>-7.5410800000000002E-9</c:v>
                </c:pt>
                <c:pt idx="421">
                  <c:v>-7.5379599999999999E-9</c:v>
                </c:pt>
                <c:pt idx="422">
                  <c:v>-7.5348299999999997E-9</c:v>
                </c:pt>
                <c:pt idx="423">
                  <c:v>-7.5317099999999994E-9</c:v>
                </c:pt>
                <c:pt idx="424">
                  <c:v>-7.5285799999999992E-9</c:v>
                </c:pt>
                <c:pt idx="425">
                  <c:v>-7.5254600000000006E-9</c:v>
                </c:pt>
                <c:pt idx="426">
                  <c:v>-7.5223300000000004E-9</c:v>
                </c:pt>
                <c:pt idx="427">
                  <c:v>-7.5192100000000001E-9</c:v>
                </c:pt>
                <c:pt idx="428">
                  <c:v>-7.51608E-9</c:v>
                </c:pt>
                <c:pt idx="429">
                  <c:v>-7.5129599999999997E-9</c:v>
                </c:pt>
                <c:pt idx="430">
                  <c:v>-7.5098299999999995E-9</c:v>
                </c:pt>
                <c:pt idx="431">
                  <c:v>-7.5067099999999992E-9</c:v>
                </c:pt>
                <c:pt idx="432">
                  <c:v>-7.5035800000000007E-9</c:v>
                </c:pt>
                <c:pt idx="433">
                  <c:v>-7.5004600000000004E-9</c:v>
                </c:pt>
                <c:pt idx="434">
                  <c:v>-7.4973300000000002E-9</c:v>
                </c:pt>
                <c:pt idx="435">
                  <c:v>-7.4942099999999999E-9</c:v>
                </c:pt>
                <c:pt idx="436">
                  <c:v>-7.4910799999999997E-9</c:v>
                </c:pt>
                <c:pt idx="437">
                  <c:v>-7.4879599999999994E-9</c:v>
                </c:pt>
                <c:pt idx="438">
                  <c:v>-7.4848299999999993E-9</c:v>
                </c:pt>
                <c:pt idx="439">
                  <c:v>-7.4817100000000006E-9</c:v>
                </c:pt>
                <c:pt idx="440">
                  <c:v>-7.4785800000000005E-9</c:v>
                </c:pt>
                <c:pt idx="441">
                  <c:v>-7.4754600000000002E-9</c:v>
                </c:pt>
                <c:pt idx="442">
                  <c:v>-7.47233E-9</c:v>
                </c:pt>
                <c:pt idx="443">
                  <c:v>-7.4692099999999997E-9</c:v>
                </c:pt>
                <c:pt idx="444">
                  <c:v>-7.4660799999999995E-9</c:v>
                </c:pt>
                <c:pt idx="445">
                  <c:v>-7.4629599999999992E-9</c:v>
                </c:pt>
                <c:pt idx="446">
                  <c:v>-7.4598300000000007E-9</c:v>
                </c:pt>
                <c:pt idx="447">
                  <c:v>-7.4567100000000004E-9</c:v>
                </c:pt>
                <c:pt idx="448">
                  <c:v>-7.4535800000000002E-9</c:v>
                </c:pt>
                <c:pt idx="449">
                  <c:v>-7.4504599999999999E-9</c:v>
                </c:pt>
                <c:pt idx="450">
                  <c:v>-7.4473299999999998E-9</c:v>
                </c:pt>
                <c:pt idx="451">
                  <c:v>-7.4442100000000003E-9</c:v>
                </c:pt>
                <c:pt idx="452">
                  <c:v>-7.4410800000000001E-9</c:v>
                </c:pt>
                <c:pt idx="453">
                  <c:v>-7.4379599999999998E-9</c:v>
                </c:pt>
                <c:pt idx="454">
                  <c:v>-7.4348299999999996E-9</c:v>
                </c:pt>
                <c:pt idx="455">
                  <c:v>-7.4317100000000002E-9</c:v>
                </c:pt>
                <c:pt idx="456">
                  <c:v>-7.42858E-9</c:v>
                </c:pt>
                <c:pt idx="457">
                  <c:v>-7.4254599999999997E-9</c:v>
                </c:pt>
                <c:pt idx="458">
                  <c:v>-7.4223300000000004E-9</c:v>
                </c:pt>
                <c:pt idx="459">
                  <c:v>-7.4192100000000001E-9</c:v>
                </c:pt>
                <c:pt idx="460">
                  <c:v>-7.4160799999999999E-9</c:v>
                </c:pt>
                <c:pt idx="461">
                  <c:v>-7.4129599999999996E-9</c:v>
                </c:pt>
                <c:pt idx="462">
                  <c:v>-7.4098300000000003E-9</c:v>
                </c:pt>
                <c:pt idx="463">
                  <c:v>-7.40671E-9</c:v>
                </c:pt>
                <c:pt idx="464">
                  <c:v>-7.4035799999999998E-9</c:v>
                </c:pt>
                <c:pt idx="465">
                  <c:v>-7.4004600000000003E-9</c:v>
                </c:pt>
                <c:pt idx="466">
                  <c:v>-7.3973300000000001E-9</c:v>
                </c:pt>
                <c:pt idx="467">
                  <c:v>-7.3942099999999998E-9</c:v>
                </c:pt>
                <c:pt idx="468">
                  <c:v>-7.3910799999999997E-9</c:v>
                </c:pt>
                <c:pt idx="469">
                  <c:v>-7.3879600000000002E-9</c:v>
                </c:pt>
                <c:pt idx="470">
                  <c:v>-7.38483E-9</c:v>
                </c:pt>
                <c:pt idx="471">
                  <c:v>-7.3817099999999997E-9</c:v>
                </c:pt>
                <c:pt idx="472">
                  <c:v>-7.3785800000000004E-9</c:v>
                </c:pt>
                <c:pt idx="473">
                  <c:v>-7.3754600000000001E-9</c:v>
                </c:pt>
                <c:pt idx="474">
                  <c:v>-7.3723299999999999E-9</c:v>
                </c:pt>
                <c:pt idx="475">
                  <c:v>-7.3692099999999996E-9</c:v>
                </c:pt>
                <c:pt idx="476">
                  <c:v>-7.3660800000000003E-9</c:v>
                </c:pt>
                <c:pt idx="477">
                  <c:v>-7.36296E-9</c:v>
                </c:pt>
                <c:pt idx="478">
                  <c:v>-7.3598299999999998E-9</c:v>
                </c:pt>
                <c:pt idx="479">
                  <c:v>-7.3567100000000003E-9</c:v>
                </c:pt>
                <c:pt idx="480">
                  <c:v>-7.3535800000000002E-9</c:v>
                </c:pt>
                <c:pt idx="481">
                  <c:v>-7.3504599999999999E-9</c:v>
                </c:pt>
                <c:pt idx="482">
                  <c:v>-7.3473299999999997E-9</c:v>
                </c:pt>
                <c:pt idx="483">
                  <c:v>-7.3442100000000002E-9</c:v>
                </c:pt>
                <c:pt idx="484">
                  <c:v>-7.34108E-9</c:v>
                </c:pt>
                <c:pt idx="485">
                  <c:v>-7.3379599999999998E-9</c:v>
                </c:pt>
                <c:pt idx="486">
                  <c:v>-7.3348300000000004E-9</c:v>
                </c:pt>
                <c:pt idx="487">
                  <c:v>-7.3317100000000001E-9</c:v>
                </c:pt>
                <c:pt idx="488">
                  <c:v>-7.3285799999999999E-9</c:v>
                </c:pt>
                <c:pt idx="489">
                  <c:v>-7.3254599999999996E-9</c:v>
                </c:pt>
                <c:pt idx="490">
                  <c:v>-7.3223300000000003E-9</c:v>
                </c:pt>
                <c:pt idx="491">
                  <c:v>-7.31921E-9</c:v>
                </c:pt>
                <c:pt idx="492">
                  <c:v>-7.3160799999999998E-9</c:v>
                </c:pt>
                <c:pt idx="493">
                  <c:v>-7.3129600000000004E-9</c:v>
                </c:pt>
                <c:pt idx="494">
                  <c:v>-7.3098300000000002E-9</c:v>
                </c:pt>
                <c:pt idx="495">
                  <c:v>-7.3067099999999999E-9</c:v>
                </c:pt>
                <c:pt idx="496">
                  <c:v>-7.3035799999999997E-9</c:v>
                </c:pt>
                <c:pt idx="497">
                  <c:v>-7.3004600000000002E-9</c:v>
                </c:pt>
                <c:pt idx="498">
                  <c:v>-7.2973300000000001E-9</c:v>
                </c:pt>
                <c:pt idx="499">
                  <c:v>-7.2942099999999998E-9</c:v>
                </c:pt>
                <c:pt idx="500">
                  <c:v>-7.2910799999999996E-9</c:v>
                </c:pt>
                <c:pt idx="501">
                  <c:v>-7.2879600000000001E-9</c:v>
                </c:pt>
                <c:pt idx="502">
                  <c:v>-7.28483E-9</c:v>
                </c:pt>
                <c:pt idx="503">
                  <c:v>-7.2817099999999997E-9</c:v>
                </c:pt>
                <c:pt idx="504">
                  <c:v>-7.2785800000000003E-9</c:v>
                </c:pt>
                <c:pt idx="505">
                  <c:v>-7.27546E-9</c:v>
                </c:pt>
                <c:pt idx="506">
                  <c:v>-7.2723299999999998E-9</c:v>
                </c:pt>
                <c:pt idx="507">
                  <c:v>-7.2692100000000004E-9</c:v>
                </c:pt>
                <c:pt idx="508">
                  <c:v>-7.2660800000000002E-9</c:v>
                </c:pt>
                <c:pt idx="509">
                  <c:v>-7.2629599999999999E-9</c:v>
                </c:pt>
                <c:pt idx="510">
                  <c:v>-7.2598299999999997E-9</c:v>
                </c:pt>
                <c:pt idx="511">
                  <c:v>-7.2567100000000003E-9</c:v>
                </c:pt>
                <c:pt idx="512">
                  <c:v>-7.2535800000000001E-9</c:v>
                </c:pt>
                <c:pt idx="513">
                  <c:v>-7.2504599999999998E-9</c:v>
                </c:pt>
                <c:pt idx="514">
                  <c:v>-7.2473299999999996E-9</c:v>
                </c:pt>
                <c:pt idx="515">
                  <c:v>-7.2442100000000002E-9</c:v>
                </c:pt>
                <c:pt idx="516">
                  <c:v>-7.24108E-9</c:v>
                </c:pt>
                <c:pt idx="517">
                  <c:v>-7.2379599999999997E-9</c:v>
                </c:pt>
                <c:pt idx="518">
                  <c:v>-7.2348300000000003E-9</c:v>
                </c:pt>
                <c:pt idx="519">
                  <c:v>-7.23171E-9</c:v>
                </c:pt>
                <c:pt idx="520">
                  <c:v>-7.2285799999999999E-9</c:v>
                </c:pt>
                <c:pt idx="521">
                  <c:v>-7.2254600000000004E-9</c:v>
                </c:pt>
                <c:pt idx="522">
                  <c:v>-7.2223300000000002E-9</c:v>
                </c:pt>
                <c:pt idx="523">
                  <c:v>-7.2192099999999999E-9</c:v>
                </c:pt>
                <c:pt idx="524">
                  <c:v>-7.2160799999999998E-9</c:v>
                </c:pt>
                <c:pt idx="525">
                  <c:v>-7.2129600000000003E-9</c:v>
                </c:pt>
                <c:pt idx="526">
                  <c:v>-7.2098300000000001E-9</c:v>
                </c:pt>
                <c:pt idx="527">
                  <c:v>-7.2067099999999998E-9</c:v>
                </c:pt>
                <c:pt idx="528">
                  <c:v>-7.2035799999999996E-9</c:v>
                </c:pt>
                <c:pt idx="529">
                  <c:v>-7.2004600000000002E-9</c:v>
                </c:pt>
                <c:pt idx="530">
                  <c:v>-7.19733E-9</c:v>
                </c:pt>
                <c:pt idx="531">
                  <c:v>-7.1942099999999997E-9</c:v>
                </c:pt>
                <c:pt idx="532">
                  <c:v>-7.1910800000000004E-9</c:v>
                </c:pt>
                <c:pt idx="533">
                  <c:v>-7.1879600000000001E-9</c:v>
                </c:pt>
                <c:pt idx="534">
                  <c:v>-7.1848299999999999E-9</c:v>
                </c:pt>
                <c:pt idx="535">
                  <c:v>-7.1817099999999996E-9</c:v>
                </c:pt>
                <c:pt idx="536">
                  <c:v>-7.1785800000000002E-9</c:v>
                </c:pt>
                <c:pt idx="537">
                  <c:v>-7.17546E-9</c:v>
                </c:pt>
                <c:pt idx="538">
                  <c:v>-7.1723299999999998E-9</c:v>
                </c:pt>
                <c:pt idx="539">
                  <c:v>-7.1692100000000003E-9</c:v>
                </c:pt>
                <c:pt idx="540">
                  <c:v>-7.1660800000000001E-9</c:v>
                </c:pt>
                <c:pt idx="541">
                  <c:v>-7.1629599999999998E-9</c:v>
                </c:pt>
                <c:pt idx="542">
                  <c:v>-7.1598299999999997E-9</c:v>
                </c:pt>
                <c:pt idx="543">
                  <c:v>-7.1567100000000002E-9</c:v>
                </c:pt>
                <c:pt idx="544">
                  <c:v>-7.15358E-9</c:v>
                </c:pt>
                <c:pt idx="545">
                  <c:v>-7.1504599999999997E-9</c:v>
                </c:pt>
                <c:pt idx="546">
                  <c:v>-7.1473300000000004E-9</c:v>
                </c:pt>
                <c:pt idx="547">
                  <c:v>-7.1442100000000001E-9</c:v>
                </c:pt>
                <c:pt idx="548">
                  <c:v>-7.1410799999999999E-9</c:v>
                </c:pt>
                <c:pt idx="549">
                  <c:v>-7.1379599999999996E-9</c:v>
                </c:pt>
                <c:pt idx="550">
                  <c:v>-7.1348300000000003E-9</c:v>
                </c:pt>
                <c:pt idx="551">
                  <c:v>-7.13171E-9</c:v>
                </c:pt>
                <c:pt idx="552">
                  <c:v>-7.1285799999999998E-9</c:v>
                </c:pt>
                <c:pt idx="553">
                  <c:v>-7.1254600000000003E-9</c:v>
                </c:pt>
                <c:pt idx="554">
                  <c:v>-7.1223300000000002E-9</c:v>
                </c:pt>
                <c:pt idx="555">
                  <c:v>-7.1192099999999999E-9</c:v>
                </c:pt>
                <c:pt idx="556">
                  <c:v>-7.1160799999999997E-9</c:v>
                </c:pt>
                <c:pt idx="557">
                  <c:v>-7.1129600000000002E-9</c:v>
                </c:pt>
                <c:pt idx="558">
                  <c:v>-7.10983E-9</c:v>
                </c:pt>
                <c:pt idx="559">
                  <c:v>-7.1067099999999998E-9</c:v>
                </c:pt>
                <c:pt idx="560">
                  <c:v>-7.1035800000000004E-9</c:v>
                </c:pt>
                <c:pt idx="561">
                  <c:v>-7.1004600000000001E-9</c:v>
                </c:pt>
                <c:pt idx="562">
                  <c:v>-7.0973299999999999E-9</c:v>
                </c:pt>
                <c:pt idx="563">
                  <c:v>-7.0942099999999996E-9</c:v>
                </c:pt>
                <c:pt idx="564">
                  <c:v>-7.0910800000000003E-9</c:v>
                </c:pt>
                <c:pt idx="565">
                  <c:v>-7.08796E-9</c:v>
                </c:pt>
                <c:pt idx="566">
                  <c:v>-7.0848299999999998E-9</c:v>
                </c:pt>
                <c:pt idx="567">
                  <c:v>-7.0817100000000004E-9</c:v>
                </c:pt>
                <c:pt idx="568">
                  <c:v>-7.0785800000000002E-9</c:v>
                </c:pt>
                <c:pt idx="569">
                  <c:v>-7.0754599999999999E-9</c:v>
                </c:pt>
                <c:pt idx="570">
                  <c:v>-7.0723299999999997E-9</c:v>
                </c:pt>
                <c:pt idx="571">
                  <c:v>-7.0692100000000002E-9</c:v>
                </c:pt>
                <c:pt idx="572">
                  <c:v>-7.0660800000000001E-9</c:v>
                </c:pt>
                <c:pt idx="573">
                  <c:v>-7.0629599999999998E-9</c:v>
                </c:pt>
                <c:pt idx="574">
                  <c:v>-7.0598299999999996E-9</c:v>
                </c:pt>
                <c:pt idx="575">
                  <c:v>-7.0567100000000001E-9</c:v>
                </c:pt>
                <c:pt idx="576">
                  <c:v>-7.05358E-9</c:v>
                </c:pt>
                <c:pt idx="577">
                  <c:v>-7.0504599999999997E-9</c:v>
                </c:pt>
                <c:pt idx="578">
                  <c:v>-7.0473300000000003E-9</c:v>
                </c:pt>
                <c:pt idx="579">
                  <c:v>-7.04421E-9</c:v>
                </c:pt>
                <c:pt idx="580">
                  <c:v>-7.0410799999999998E-9</c:v>
                </c:pt>
                <c:pt idx="581">
                  <c:v>-7.0379600000000004E-9</c:v>
                </c:pt>
                <c:pt idx="582">
                  <c:v>-7.0348300000000002E-9</c:v>
                </c:pt>
                <c:pt idx="583">
                  <c:v>-7.0317099999999999E-9</c:v>
                </c:pt>
                <c:pt idx="584">
                  <c:v>-7.0285799999999997E-9</c:v>
                </c:pt>
                <c:pt idx="585">
                  <c:v>-7.0254600000000003E-9</c:v>
                </c:pt>
                <c:pt idx="586">
                  <c:v>-7.0223300000000001E-9</c:v>
                </c:pt>
                <c:pt idx="587">
                  <c:v>-7.0192099999999998E-9</c:v>
                </c:pt>
                <c:pt idx="588">
                  <c:v>-7.0160799999999996E-9</c:v>
                </c:pt>
                <c:pt idx="589">
                  <c:v>-7.0129600000000002E-9</c:v>
                </c:pt>
                <c:pt idx="590">
                  <c:v>-7.00983E-9</c:v>
                </c:pt>
                <c:pt idx="591">
                  <c:v>-7.0067099999999997E-9</c:v>
                </c:pt>
                <c:pt idx="592">
                  <c:v>-7.0035800000000003E-9</c:v>
                </c:pt>
                <c:pt idx="593">
                  <c:v>-7.00046E-9</c:v>
                </c:pt>
                <c:pt idx="594">
                  <c:v>-6.9973299999999999E-9</c:v>
                </c:pt>
                <c:pt idx="595">
                  <c:v>-6.9942100000000004E-9</c:v>
                </c:pt>
                <c:pt idx="596">
                  <c:v>-6.9910800000000002E-9</c:v>
                </c:pt>
                <c:pt idx="597">
                  <c:v>-6.9879599999999999E-9</c:v>
                </c:pt>
                <c:pt idx="598">
                  <c:v>-6.9848299999999998E-9</c:v>
                </c:pt>
                <c:pt idx="599">
                  <c:v>-6.9817100000000003E-9</c:v>
                </c:pt>
                <c:pt idx="600">
                  <c:v>-6.9785800000000001E-9</c:v>
                </c:pt>
                <c:pt idx="601">
                  <c:v>-6.9754599999999998E-9</c:v>
                </c:pt>
                <c:pt idx="602">
                  <c:v>-6.9723299999999996E-9</c:v>
                </c:pt>
                <c:pt idx="603">
                  <c:v>-6.9692100000000002E-9</c:v>
                </c:pt>
                <c:pt idx="604">
                  <c:v>-6.96608E-9</c:v>
                </c:pt>
                <c:pt idx="605">
                  <c:v>-6.9629599999999997E-9</c:v>
                </c:pt>
                <c:pt idx="606">
                  <c:v>-6.9598300000000004E-9</c:v>
                </c:pt>
                <c:pt idx="607">
                  <c:v>-6.9567100000000001E-9</c:v>
                </c:pt>
                <c:pt idx="608">
                  <c:v>-6.9535799999999999E-9</c:v>
                </c:pt>
                <c:pt idx="609">
                  <c:v>-6.9504599999999996E-9</c:v>
                </c:pt>
                <c:pt idx="610">
                  <c:v>-6.9473300000000002E-9</c:v>
                </c:pt>
                <c:pt idx="611">
                  <c:v>-6.9442099999999999E-9</c:v>
                </c:pt>
                <c:pt idx="612">
                  <c:v>-6.9410799999999998E-9</c:v>
                </c:pt>
                <c:pt idx="613">
                  <c:v>-6.9379600000000003E-9</c:v>
                </c:pt>
                <c:pt idx="614">
                  <c:v>-6.9348300000000001E-9</c:v>
                </c:pt>
                <c:pt idx="615">
                  <c:v>-6.9317099999999998E-9</c:v>
                </c:pt>
                <c:pt idx="616">
                  <c:v>-6.9285799999999997E-9</c:v>
                </c:pt>
                <c:pt idx="617">
                  <c:v>-6.9254600000000002E-9</c:v>
                </c:pt>
                <c:pt idx="618">
                  <c:v>-6.92233E-9</c:v>
                </c:pt>
                <c:pt idx="619">
                  <c:v>-6.9192099999999997E-9</c:v>
                </c:pt>
                <c:pt idx="620">
                  <c:v>-6.9160800000000004E-9</c:v>
                </c:pt>
                <c:pt idx="621">
                  <c:v>-6.9129600000000001E-9</c:v>
                </c:pt>
                <c:pt idx="622">
                  <c:v>-6.9098299999999999E-9</c:v>
                </c:pt>
                <c:pt idx="623">
                  <c:v>-6.9067099999999996E-9</c:v>
                </c:pt>
                <c:pt idx="624">
                  <c:v>-6.9035800000000003E-9</c:v>
                </c:pt>
                <c:pt idx="625">
                  <c:v>-6.90046E-9</c:v>
                </c:pt>
                <c:pt idx="626">
                  <c:v>-6.8973299999999998E-9</c:v>
                </c:pt>
                <c:pt idx="627">
                  <c:v>-6.8942100000000003E-9</c:v>
                </c:pt>
                <c:pt idx="628">
                  <c:v>-6.8910800000000002E-9</c:v>
                </c:pt>
                <c:pt idx="629">
                  <c:v>-6.8879599999999999E-9</c:v>
                </c:pt>
                <c:pt idx="630">
                  <c:v>-6.8848299999999997E-9</c:v>
                </c:pt>
                <c:pt idx="631">
                  <c:v>-6.8817100000000002E-9</c:v>
                </c:pt>
                <c:pt idx="632">
                  <c:v>-6.87858E-9</c:v>
                </c:pt>
                <c:pt idx="633">
                  <c:v>-6.8754599999999997E-9</c:v>
                </c:pt>
                <c:pt idx="634">
                  <c:v>-6.8723300000000004E-9</c:v>
                </c:pt>
                <c:pt idx="635">
                  <c:v>-6.8692100000000001E-9</c:v>
                </c:pt>
                <c:pt idx="636">
                  <c:v>-6.8660799999999999E-9</c:v>
                </c:pt>
                <c:pt idx="637">
                  <c:v>-6.8629599999999996E-9</c:v>
                </c:pt>
                <c:pt idx="638">
                  <c:v>-6.8598300000000003E-9</c:v>
                </c:pt>
                <c:pt idx="639">
                  <c:v>-6.85671E-9</c:v>
                </c:pt>
                <c:pt idx="640">
                  <c:v>-6.8535799999999998E-9</c:v>
                </c:pt>
                <c:pt idx="641">
                  <c:v>-6.8504600000000004E-9</c:v>
                </c:pt>
                <c:pt idx="642">
                  <c:v>-6.8473300000000002E-9</c:v>
                </c:pt>
                <c:pt idx="643">
                  <c:v>-6.8442099999999999E-9</c:v>
                </c:pt>
                <c:pt idx="644">
                  <c:v>-6.8410799999999997E-9</c:v>
                </c:pt>
                <c:pt idx="645">
                  <c:v>-6.8379600000000002E-9</c:v>
                </c:pt>
                <c:pt idx="646">
                  <c:v>-6.8348300000000001E-9</c:v>
                </c:pt>
                <c:pt idx="647">
                  <c:v>-6.8317099999999998E-9</c:v>
                </c:pt>
                <c:pt idx="648">
                  <c:v>-6.8285799999999996E-9</c:v>
                </c:pt>
                <c:pt idx="649">
                  <c:v>-6.8254600000000001E-9</c:v>
                </c:pt>
                <c:pt idx="650">
                  <c:v>-6.82233E-9</c:v>
                </c:pt>
                <c:pt idx="651">
                  <c:v>-6.8192099999999997E-9</c:v>
                </c:pt>
                <c:pt idx="652">
                  <c:v>-6.8160800000000003E-9</c:v>
                </c:pt>
                <c:pt idx="653">
                  <c:v>-6.81296E-9</c:v>
                </c:pt>
                <c:pt idx="654">
                  <c:v>-6.8098299999999998E-9</c:v>
                </c:pt>
                <c:pt idx="655">
                  <c:v>-6.8067100000000004E-9</c:v>
                </c:pt>
                <c:pt idx="656">
                  <c:v>-6.8035800000000002E-9</c:v>
                </c:pt>
                <c:pt idx="657">
                  <c:v>-6.8004599999999999E-9</c:v>
                </c:pt>
                <c:pt idx="658">
                  <c:v>-6.7973299999999997E-9</c:v>
                </c:pt>
                <c:pt idx="659">
                  <c:v>-6.7942100000000003E-9</c:v>
                </c:pt>
                <c:pt idx="660">
                  <c:v>-6.7910800000000001E-9</c:v>
                </c:pt>
                <c:pt idx="661">
                  <c:v>-6.7879599999999998E-9</c:v>
                </c:pt>
                <c:pt idx="662">
                  <c:v>-6.7848299999999996E-9</c:v>
                </c:pt>
                <c:pt idx="663">
                  <c:v>-6.7817100000000001E-9</c:v>
                </c:pt>
                <c:pt idx="664">
                  <c:v>-6.77858E-9</c:v>
                </c:pt>
                <c:pt idx="665">
                  <c:v>-6.7754599999999997E-9</c:v>
                </c:pt>
                <c:pt idx="666">
                  <c:v>-6.7723300000000003E-9</c:v>
                </c:pt>
                <c:pt idx="667">
                  <c:v>-6.76921E-9</c:v>
                </c:pt>
                <c:pt idx="668">
                  <c:v>-6.7660799999999999E-9</c:v>
                </c:pt>
                <c:pt idx="669">
                  <c:v>-6.7629600000000004E-9</c:v>
                </c:pt>
                <c:pt idx="670">
                  <c:v>-6.7598300000000002E-9</c:v>
                </c:pt>
                <c:pt idx="671">
                  <c:v>-6.7567099999999999E-9</c:v>
                </c:pt>
                <c:pt idx="672">
                  <c:v>-6.7535799999999998E-9</c:v>
                </c:pt>
                <c:pt idx="673">
                  <c:v>-6.7504600000000003E-9</c:v>
                </c:pt>
                <c:pt idx="674">
                  <c:v>-6.7473300000000001E-9</c:v>
                </c:pt>
                <c:pt idx="675">
                  <c:v>-6.7442099999999998E-9</c:v>
                </c:pt>
                <c:pt idx="676">
                  <c:v>-6.7410799999999996E-9</c:v>
                </c:pt>
                <c:pt idx="677">
                  <c:v>-6.7379600000000002E-9</c:v>
                </c:pt>
                <c:pt idx="678">
                  <c:v>-6.73483E-9</c:v>
                </c:pt>
                <c:pt idx="679">
                  <c:v>-6.7317099999999997E-9</c:v>
                </c:pt>
                <c:pt idx="680">
                  <c:v>-6.7285800000000004E-9</c:v>
                </c:pt>
                <c:pt idx="681">
                  <c:v>-6.7254600000000001E-9</c:v>
                </c:pt>
                <c:pt idx="682">
                  <c:v>-6.7223299999999999E-9</c:v>
                </c:pt>
                <c:pt idx="683">
                  <c:v>-6.7192099999999996E-9</c:v>
                </c:pt>
                <c:pt idx="684">
                  <c:v>-6.7160800000000002E-9</c:v>
                </c:pt>
                <c:pt idx="685">
                  <c:v>-6.7129599999999999E-9</c:v>
                </c:pt>
                <c:pt idx="686">
                  <c:v>-6.7098299999999998E-9</c:v>
                </c:pt>
                <c:pt idx="687">
                  <c:v>-6.7067100000000003E-9</c:v>
                </c:pt>
                <c:pt idx="688">
                  <c:v>-6.7035800000000001E-9</c:v>
                </c:pt>
                <c:pt idx="689">
                  <c:v>-6.7004599999999998E-9</c:v>
                </c:pt>
                <c:pt idx="690">
                  <c:v>-6.6973299999999997E-9</c:v>
                </c:pt>
                <c:pt idx="691">
                  <c:v>-6.6942100000000002E-9</c:v>
                </c:pt>
                <c:pt idx="692">
                  <c:v>-6.69108E-9</c:v>
                </c:pt>
                <c:pt idx="693">
                  <c:v>-6.6879599999999997E-9</c:v>
                </c:pt>
                <c:pt idx="694">
                  <c:v>-6.6848300000000004E-9</c:v>
                </c:pt>
                <c:pt idx="695">
                  <c:v>-6.6817100000000001E-9</c:v>
                </c:pt>
                <c:pt idx="696">
                  <c:v>-6.6785799999999999E-9</c:v>
                </c:pt>
                <c:pt idx="697">
                  <c:v>-6.6754599999999996E-9</c:v>
                </c:pt>
                <c:pt idx="698">
                  <c:v>-6.6723300000000003E-9</c:v>
                </c:pt>
                <c:pt idx="699">
                  <c:v>-6.66921E-9</c:v>
                </c:pt>
                <c:pt idx="700">
                  <c:v>-6.6660799999999998E-9</c:v>
                </c:pt>
                <c:pt idx="701">
                  <c:v>-6.6629600000000003E-9</c:v>
                </c:pt>
                <c:pt idx="702">
                  <c:v>-6.6598300000000002E-9</c:v>
                </c:pt>
                <c:pt idx="703">
                  <c:v>-6.6567099999999999E-9</c:v>
                </c:pt>
                <c:pt idx="704">
                  <c:v>-6.6535799999999997E-9</c:v>
                </c:pt>
                <c:pt idx="705">
                  <c:v>-6.6504600000000002E-9</c:v>
                </c:pt>
                <c:pt idx="706">
                  <c:v>-6.64733E-9</c:v>
                </c:pt>
                <c:pt idx="707">
                  <c:v>-6.6442099999999997E-9</c:v>
                </c:pt>
                <c:pt idx="708">
                  <c:v>-6.6410800000000004E-9</c:v>
                </c:pt>
                <c:pt idx="709">
                  <c:v>-6.6379600000000001E-9</c:v>
                </c:pt>
                <c:pt idx="710">
                  <c:v>-6.6348299999999999E-9</c:v>
                </c:pt>
                <c:pt idx="711">
                  <c:v>-6.6317099999999996E-9</c:v>
                </c:pt>
                <c:pt idx="712">
                  <c:v>-6.6285800000000003E-9</c:v>
                </c:pt>
                <c:pt idx="713">
                  <c:v>-6.62546E-9</c:v>
                </c:pt>
                <c:pt idx="714">
                  <c:v>-6.6223299999999998E-9</c:v>
                </c:pt>
                <c:pt idx="715">
                  <c:v>-6.6192100000000003E-9</c:v>
                </c:pt>
                <c:pt idx="716">
                  <c:v>-6.6160800000000002E-9</c:v>
                </c:pt>
                <c:pt idx="717">
                  <c:v>-6.6129599999999999E-9</c:v>
                </c:pt>
                <c:pt idx="718">
                  <c:v>-6.6098299999999997E-9</c:v>
                </c:pt>
                <c:pt idx="719">
                  <c:v>-6.6067100000000002E-9</c:v>
                </c:pt>
                <c:pt idx="720">
                  <c:v>-6.6035800000000001E-9</c:v>
                </c:pt>
                <c:pt idx="721">
                  <c:v>-6.6004599999999998E-9</c:v>
                </c:pt>
                <c:pt idx="722">
                  <c:v>-6.5973299999999996E-9</c:v>
                </c:pt>
                <c:pt idx="723">
                  <c:v>-6.5942100000000001E-9</c:v>
                </c:pt>
                <c:pt idx="724">
                  <c:v>-6.5910799999999999E-9</c:v>
                </c:pt>
                <c:pt idx="725">
                  <c:v>-6.5879599999999997E-9</c:v>
                </c:pt>
                <c:pt idx="726">
                  <c:v>-6.5848300000000003E-9</c:v>
                </c:pt>
                <c:pt idx="727">
                  <c:v>-6.58171E-9</c:v>
                </c:pt>
                <c:pt idx="728">
                  <c:v>-6.5785799999999998E-9</c:v>
                </c:pt>
                <c:pt idx="729">
                  <c:v>-6.5754600000000004E-9</c:v>
                </c:pt>
                <c:pt idx="730">
                  <c:v>-6.5723300000000002E-9</c:v>
                </c:pt>
                <c:pt idx="731">
                  <c:v>-6.5692099999999999E-9</c:v>
                </c:pt>
                <c:pt idx="732">
                  <c:v>-6.5660799999999997E-9</c:v>
                </c:pt>
                <c:pt idx="733">
                  <c:v>-6.5629600000000003E-9</c:v>
                </c:pt>
                <c:pt idx="734">
                  <c:v>-6.5598300000000001E-9</c:v>
                </c:pt>
                <c:pt idx="735">
                  <c:v>-6.5567099999999998E-9</c:v>
                </c:pt>
                <c:pt idx="736">
                  <c:v>-6.5535799999999996E-9</c:v>
                </c:pt>
                <c:pt idx="737">
                  <c:v>-6.5504600000000001E-9</c:v>
                </c:pt>
                <c:pt idx="738">
                  <c:v>-6.54733E-9</c:v>
                </c:pt>
                <c:pt idx="739">
                  <c:v>-6.5442099999999997E-9</c:v>
                </c:pt>
                <c:pt idx="740">
                  <c:v>-6.5410800000000003E-9</c:v>
                </c:pt>
                <c:pt idx="741">
                  <c:v>-6.53796E-9</c:v>
                </c:pt>
                <c:pt idx="742">
                  <c:v>-6.5348299999999999E-9</c:v>
                </c:pt>
                <c:pt idx="743">
                  <c:v>-6.5317100000000004E-9</c:v>
                </c:pt>
                <c:pt idx="744">
                  <c:v>-6.5285800000000002E-9</c:v>
                </c:pt>
                <c:pt idx="745">
                  <c:v>-6.5254599999999999E-9</c:v>
                </c:pt>
                <c:pt idx="746">
                  <c:v>-6.5223299999999997E-9</c:v>
                </c:pt>
                <c:pt idx="747">
                  <c:v>-6.5192100000000003E-9</c:v>
                </c:pt>
                <c:pt idx="748">
                  <c:v>-6.5160800000000001E-9</c:v>
                </c:pt>
                <c:pt idx="749">
                  <c:v>-6.5129599999999998E-9</c:v>
                </c:pt>
                <c:pt idx="750">
                  <c:v>-6.5098299999999996E-9</c:v>
                </c:pt>
                <c:pt idx="751">
                  <c:v>-6.5067100000000002E-9</c:v>
                </c:pt>
                <c:pt idx="752">
                  <c:v>-6.50358E-9</c:v>
                </c:pt>
                <c:pt idx="753">
                  <c:v>-6.5004599999999997E-9</c:v>
                </c:pt>
                <c:pt idx="754">
                  <c:v>-6.4973300000000004E-9</c:v>
                </c:pt>
                <c:pt idx="755">
                  <c:v>-6.4942100000000001E-9</c:v>
                </c:pt>
                <c:pt idx="756">
                  <c:v>-6.4910799999999999E-9</c:v>
                </c:pt>
                <c:pt idx="757">
                  <c:v>-6.4879600000000004E-9</c:v>
                </c:pt>
                <c:pt idx="758">
                  <c:v>-6.4848300000000002E-9</c:v>
                </c:pt>
                <c:pt idx="759">
                  <c:v>-6.4817099999999999E-9</c:v>
                </c:pt>
                <c:pt idx="760">
                  <c:v>-6.4785799999999998E-9</c:v>
                </c:pt>
                <c:pt idx="761">
                  <c:v>-6.4754600000000003E-9</c:v>
                </c:pt>
                <c:pt idx="762">
                  <c:v>-6.4723300000000001E-9</c:v>
                </c:pt>
                <c:pt idx="763">
                  <c:v>-6.4692099999999998E-9</c:v>
                </c:pt>
                <c:pt idx="764">
                  <c:v>-6.4660799999999997E-9</c:v>
                </c:pt>
                <c:pt idx="765">
                  <c:v>-6.4629600000000002E-9</c:v>
                </c:pt>
                <c:pt idx="766">
                  <c:v>-6.45983E-9</c:v>
                </c:pt>
                <c:pt idx="767">
                  <c:v>-6.4567099999999997E-9</c:v>
                </c:pt>
                <c:pt idx="768">
                  <c:v>-6.4535800000000004E-9</c:v>
                </c:pt>
                <c:pt idx="769">
                  <c:v>-6.4504600000000001E-9</c:v>
                </c:pt>
                <c:pt idx="770">
                  <c:v>-6.4473299999999999E-9</c:v>
                </c:pt>
                <c:pt idx="771">
                  <c:v>-6.4442099999999996E-9</c:v>
                </c:pt>
                <c:pt idx="772">
                  <c:v>-6.4410800000000003E-9</c:v>
                </c:pt>
                <c:pt idx="773">
                  <c:v>-6.43796E-9</c:v>
                </c:pt>
                <c:pt idx="774">
                  <c:v>-6.4348299999999998E-9</c:v>
                </c:pt>
                <c:pt idx="775">
                  <c:v>-6.4317100000000003E-9</c:v>
                </c:pt>
                <c:pt idx="776">
                  <c:v>-6.4285800000000001E-9</c:v>
                </c:pt>
                <c:pt idx="777">
                  <c:v>-6.4254599999999999E-9</c:v>
                </c:pt>
                <c:pt idx="778">
                  <c:v>-6.4223299999999997E-9</c:v>
                </c:pt>
                <c:pt idx="779">
                  <c:v>-6.4192100000000002E-9</c:v>
                </c:pt>
                <c:pt idx="780">
                  <c:v>-6.41608E-9</c:v>
                </c:pt>
                <c:pt idx="781">
                  <c:v>-6.4129599999999997E-9</c:v>
                </c:pt>
                <c:pt idx="782">
                  <c:v>-6.4098300000000004E-9</c:v>
                </c:pt>
                <c:pt idx="783">
                  <c:v>-6.4067100000000001E-9</c:v>
                </c:pt>
                <c:pt idx="784">
                  <c:v>-6.4035799999999999E-9</c:v>
                </c:pt>
                <c:pt idx="785">
                  <c:v>-6.4004599999999996E-9</c:v>
                </c:pt>
                <c:pt idx="786">
                  <c:v>-6.3973300000000003E-9</c:v>
                </c:pt>
                <c:pt idx="787">
                  <c:v>-6.39421E-9</c:v>
                </c:pt>
                <c:pt idx="788">
                  <c:v>-6.3910799999999998E-9</c:v>
                </c:pt>
                <c:pt idx="789">
                  <c:v>-6.3879600000000003E-9</c:v>
                </c:pt>
                <c:pt idx="790">
                  <c:v>-6.3848300000000002E-9</c:v>
                </c:pt>
                <c:pt idx="791">
                  <c:v>-6.3817099999999999E-9</c:v>
                </c:pt>
                <c:pt idx="792">
                  <c:v>-6.3785799999999997E-9</c:v>
                </c:pt>
                <c:pt idx="793">
                  <c:v>-6.3754600000000002E-9</c:v>
                </c:pt>
                <c:pt idx="794">
                  <c:v>-6.3723300000000001E-9</c:v>
                </c:pt>
                <c:pt idx="795">
                  <c:v>-6.3692099999999998E-9</c:v>
                </c:pt>
                <c:pt idx="796">
                  <c:v>-6.3660799999999996E-9</c:v>
                </c:pt>
                <c:pt idx="797">
                  <c:v>-6.3629600000000001E-9</c:v>
                </c:pt>
                <c:pt idx="798">
                  <c:v>-6.3598299999999999E-9</c:v>
                </c:pt>
                <c:pt idx="799">
                  <c:v>-6.3567099999999997E-9</c:v>
                </c:pt>
                <c:pt idx="800">
                  <c:v>-6.3535800000000003E-9</c:v>
                </c:pt>
                <c:pt idx="801">
                  <c:v>-6.35046E-9</c:v>
                </c:pt>
                <c:pt idx="802">
                  <c:v>-6.3473299999999998E-9</c:v>
                </c:pt>
                <c:pt idx="803">
                  <c:v>-6.3442100000000004E-9</c:v>
                </c:pt>
                <c:pt idx="804">
                  <c:v>-6.3410800000000002E-9</c:v>
                </c:pt>
                <c:pt idx="805">
                  <c:v>-6.3379599999999999E-9</c:v>
                </c:pt>
                <c:pt idx="806">
                  <c:v>-6.3348299999999997E-9</c:v>
                </c:pt>
                <c:pt idx="807">
                  <c:v>-6.3317100000000003E-9</c:v>
                </c:pt>
                <c:pt idx="808">
                  <c:v>-6.3285800000000001E-9</c:v>
                </c:pt>
                <c:pt idx="809">
                  <c:v>-6.3254599999999998E-9</c:v>
                </c:pt>
                <c:pt idx="810">
                  <c:v>-6.3223299999999996E-9</c:v>
                </c:pt>
                <c:pt idx="811">
                  <c:v>-6.3192100000000001E-9</c:v>
                </c:pt>
                <c:pt idx="812">
                  <c:v>-6.31608E-9</c:v>
                </c:pt>
                <c:pt idx="813">
                  <c:v>-6.3129599999999997E-9</c:v>
                </c:pt>
                <c:pt idx="814">
                  <c:v>-6.3098300000000003E-9</c:v>
                </c:pt>
                <c:pt idx="815">
                  <c:v>-6.30671E-9</c:v>
                </c:pt>
                <c:pt idx="816">
                  <c:v>-6.3035799999999999E-9</c:v>
                </c:pt>
                <c:pt idx="817">
                  <c:v>-6.3004600000000004E-9</c:v>
                </c:pt>
                <c:pt idx="818">
                  <c:v>-6.2973300000000002E-9</c:v>
                </c:pt>
                <c:pt idx="819">
                  <c:v>-6.2942099999999999E-9</c:v>
                </c:pt>
                <c:pt idx="820">
                  <c:v>-6.2910799999999997E-9</c:v>
                </c:pt>
                <c:pt idx="821">
                  <c:v>-6.2879600000000003E-9</c:v>
                </c:pt>
                <c:pt idx="822">
                  <c:v>-6.2848300000000001E-9</c:v>
                </c:pt>
                <c:pt idx="823">
                  <c:v>-6.2817099999999998E-9</c:v>
                </c:pt>
                <c:pt idx="824">
                  <c:v>-6.2785799999999996E-9</c:v>
                </c:pt>
                <c:pt idx="825">
                  <c:v>-6.2754600000000002E-9</c:v>
                </c:pt>
                <c:pt idx="826">
                  <c:v>-6.27233E-9</c:v>
                </c:pt>
                <c:pt idx="827">
                  <c:v>-6.2692099999999997E-9</c:v>
                </c:pt>
                <c:pt idx="828">
                  <c:v>-6.2660800000000003E-9</c:v>
                </c:pt>
                <c:pt idx="829">
                  <c:v>-6.2629600000000001E-9</c:v>
                </c:pt>
                <c:pt idx="830">
                  <c:v>-6.2598299999999999E-9</c:v>
                </c:pt>
                <c:pt idx="831">
                  <c:v>-6.2567100000000004E-9</c:v>
                </c:pt>
                <c:pt idx="832">
                  <c:v>-6.2535800000000002E-9</c:v>
                </c:pt>
                <c:pt idx="833">
                  <c:v>-6.2504599999999999E-9</c:v>
                </c:pt>
                <c:pt idx="834">
                  <c:v>-6.2473299999999998E-9</c:v>
                </c:pt>
                <c:pt idx="835">
                  <c:v>-6.2442100000000003E-9</c:v>
                </c:pt>
                <c:pt idx="836">
                  <c:v>-6.2410800000000001E-9</c:v>
                </c:pt>
                <c:pt idx="837">
                  <c:v>-6.2379599999999998E-9</c:v>
                </c:pt>
                <c:pt idx="838">
                  <c:v>-6.2348299999999997E-9</c:v>
                </c:pt>
                <c:pt idx="839">
                  <c:v>-6.2317100000000002E-9</c:v>
                </c:pt>
                <c:pt idx="840">
                  <c:v>-6.22858E-9</c:v>
                </c:pt>
                <c:pt idx="841">
                  <c:v>-6.2254599999999997E-9</c:v>
                </c:pt>
                <c:pt idx="842">
                  <c:v>-6.2223300000000004E-9</c:v>
                </c:pt>
                <c:pt idx="843">
                  <c:v>-6.2192100000000001E-9</c:v>
                </c:pt>
                <c:pt idx="844">
                  <c:v>-6.2160799999999999E-9</c:v>
                </c:pt>
                <c:pt idx="845">
                  <c:v>-6.2129599999999996E-9</c:v>
                </c:pt>
                <c:pt idx="846">
                  <c:v>-6.2098300000000003E-9</c:v>
                </c:pt>
                <c:pt idx="847">
                  <c:v>-6.20671E-9</c:v>
                </c:pt>
                <c:pt idx="848">
                  <c:v>-6.2035799999999998E-9</c:v>
                </c:pt>
                <c:pt idx="849">
                  <c:v>-6.2004600000000003E-9</c:v>
                </c:pt>
                <c:pt idx="850">
                  <c:v>-6.1973300000000001E-9</c:v>
                </c:pt>
                <c:pt idx="851">
                  <c:v>-6.1942099999999999E-9</c:v>
                </c:pt>
                <c:pt idx="852">
                  <c:v>-6.1910799999999997E-9</c:v>
                </c:pt>
                <c:pt idx="853">
                  <c:v>-6.1879600000000002E-9</c:v>
                </c:pt>
                <c:pt idx="854">
                  <c:v>-6.18483E-9</c:v>
                </c:pt>
                <c:pt idx="855">
                  <c:v>-6.1817099999999997E-9</c:v>
                </c:pt>
                <c:pt idx="856">
                  <c:v>-6.1785800000000004E-9</c:v>
                </c:pt>
                <c:pt idx="857">
                  <c:v>-6.1754600000000001E-9</c:v>
                </c:pt>
                <c:pt idx="858">
                  <c:v>-6.1723299999999999E-9</c:v>
                </c:pt>
                <c:pt idx="859">
                  <c:v>-6.1692099999999996E-9</c:v>
                </c:pt>
                <c:pt idx="860">
                  <c:v>-6.1660800000000003E-9</c:v>
                </c:pt>
                <c:pt idx="861">
                  <c:v>-6.16296E-9</c:v>
                </c:pt>
                <c:pt idx="862">
                  <c:v>-6.1598299999999998E-9</c:v>
                </c:pt>
                <c:pt idx="863">
                  <c:v>-6.1567100000000003E-9</c:v>
                </c:pt>
                <c:pt idx="864">
                  <c:v>-6.1535800000000002E-9</c:v>
                </c:pt>
                <c:pt idx="865">
                  <c:v>-6.1504599999999999E-9</c:v>
                </c:pt>
                <c:pt idx="866">
                  <c:v>-6.1473299999999997E-9</c:v>
                </c:pt>
                <c:pt idx="867">
                  <c:v>-6.1442100000000002E-9</c:v>
                </c:pt>
                <c:pt idx="868">
                  <c:v>-6.1410800000000001E-9</c:v>
                </c:pt>
                <c:pt idx="869">
                  <c:v>-6.1379599999999998E-9</c:v>
                </c:pt>
                <c:pt idx="870">
                  <c:v>-6.1348299999999996E-9</c:v>
                </c:pt>
                <c:pt idx="871">
                  <c:v>-6.1317100000000001E-9</c:v>
                </c:pt>
                <c:pt idx="872">
                  <c:v>-6.1285799999999999E-9</c:v>
                </c:pt>
                <c:pt idx="873">
                  <c:v>-6.1254599999999996E-9</c:v>
                </c:pt>
                <c:pt idx="874">
                  <c:v>-6.1223300000000003E-9</c:v>
                </c:pt>
                <c:pt idx="875">
                  <c:v>-6.11921E-9</c:v>
                </c:pt>
                <c:pt idx="876">
                  <c:v>-6.1160799999999998E-9</c:v>
                </c:pt>
                <c:pt idx="877">
                  <c:v>-6.1129600000000004E-9</c:v>
                </c:pt>
                <c:pt idx="878">
                  <c:v>-6.1098300000000002E-9</c:v>
                </c:pt>
                <c:pt idx="879">
                  <c:v>-6.1067099999999999E-9</c:v>
                </c:pt>
                <c:pt idx="880">
                  <c:v>-6.1035799999999997E-9</c:v>
                </c:pt>
                <c:pt idx="881">
                  <c:v>-6.1004600000000003E-9</c:v>
                </c:pt>
                <c:pt idx="882">
                  <c:v>-6.0973300000000001E-9</c:v>
                </c:pt>
                <c:pt idx="883">
                  <c:v>-6.0942099999999998E-9</c:v>
                </c:pt>
                <c:pt idx="884">
                  <c:v>-6.0910799999999996E-9</c:v>
                </c:pt>
                <c:pt idx="885">
                  <c:v>-6.0879600000000001E-9</c:v>
                </c:pt>
                <c:pt idx="886">
                  <c:v>-6.08483E-9</c:v>
                </c:pt>
                <c:pt idx="887">
                  <c:v>-6.0817099999999997E-9</c:v>
                </c:pt>
                <c:pt idx="888">
                  <c:v>-6.0785800000000003E-9</c:v>
                </c:pt>
                <c:pt idx="889">
                  <c:v>-6.07546E-9</c:v>
                </c:pt>
                <c:pt idx="890">
                  <c:v>-6.0723299999999999E-9</c:v>
                </c:pt>
                <c:pt idx="891">
                  <c:v>-6.0692100000000004E-9</c:v>
                </c:pt>
                <c:pt idx="892">
                  <c:v>-6.0660800000000002E-9</c:v>
                </c:pt>
                <c:pt idx="893">
                  <c:v>-6.0629599999999999E-9</c:v>
                </c:pt>
                <c:pt idx="894">
                  <c:v>-6.0598299999999997E-9</c:v>
                </c:pt>
                <c:pt idx="895">
                  <c:v>-6.0567100000000003E-9</c:v>
                </c:pt>
                <c:pt idx="896">
                  <c:v>-6.0535800000000001E-9</c:v>
                </c:pt>
                <c:pt idx="897">
                  <c:v>-6.0504599999999998E-9</c:v>
                </c:pt>
                <c:pt idx="898">
                  <c:v>-6.0473299999999996E-9</c:v>
                </c:pt>
                <c:pt idx="899">
                  <c:v>-6.0442100000000002E-9</c:v>
                </c:pt>
                <c:pt idx="900">
                  <c:v>-6.04108E-9</c:v>
                </c:pt>
                <c:pt idx="901">
                  <c:v>-6.0379599999999997E-9</c:v>
                </c:pt>
                <c:pt idx="902">
                  <c:v>-6.0348300000000003E-9</c:v>
                </c:pt>
                <c:pt idx="903">
                  <c:v>-6.0317100000000001E-9</c:v>
                </c:pt>
                <c:pt idx="904">
                  <c:v>-6.0285799999999999E-9</c:v>
                </c:pt>
                <c:pt idx="905">
                  <c:v>-6.0254600000000004E-9</c:v>
                </c:pt>
                <c:pt idx="906">
                  <c:v>-6.0223300000000002E-9</c:v>
                </c:pt>
                <c:pt idx="907">
                  <c:v>-6.0192099999999999E-9</c:v>
                </c:pt>
                <c:pt idx="908">
                  <c:v>-6.0160799999999998E-9</c:v>
                </c:pt>
                <c:pt idx="909">
                  <c:v>-6.0129600000000003E-9</c:v>
                </c:pt>
                <c:pt idx="910">
                  <c:v>-6.0098300000000001E-9</c:v>
                </c:pt>
                <c:pt idx="911">
                  <c:v>-6.0067099999999998E-9</c:v>
                </c:pt>
                <c:pt idx="912">
                  <c:v>-6.0035799999999997E-9</c:v>
                </c:pt>
                <c:pt idx="913">
                  <c:v>-6.0004600000000002E-9</c:v>
                </c:pt>
                <c:pt idx="914">
                  <c:v>-5.99733E-9</c:v>
                </c:pt>
                <c:pt idx="915">
                  <c:v>-5.9942099999999997E-9</c:v>
                </c:pt>
                <c:pt idx="916">
                  <c:v>-5.9910800000000004E-9</c:v>
                </c:pt>
                <c:pt idx="917">
                  <c:v>-5.9879600000000001E-9</c:v>
                </c:pt>
                <c:pt idx="918">
                  <c:v>-5.9848299999999999E-9</c:v>
                </c:pt>
                <c:pt idx="919">
                  <c:v>-5.9817099999999996E-9</c:v>
                </c:pt>
                <c:pt idx="920">
                  <c:v>-5.9785800000000003E-9</c:v>
                </c:pt>
                <c:pt idx="921">
                  <c:v>-5.97546E-9</c:v>
                </c:pt>
                <c:pt idx="922">
                  <c:v>-5.9723299999999998E-9</c:v>
                </c:pt>
                <c:pt idx="923">
                  <c:v>-5.9692100000000003E-9</c:v>
                </c:pt>
                <c:pt idx="924">
                  <c:v>-5.9660800000000001E-9</c:v>
                </c:pt>
                <c:pt idx="925">
                  <c:v>-5.9629599999999998E-9</c:v>
                </c:pt>
                <c:pt idx="926">
                  <c:v>-5.9598299999999997E-9</c:v>
                </c:pt>
                <c:pt idx="927">
                  <c:v>-5.9567100000000002E-9</c:v>
                </c:pt>
                <c:pt idx="928">
                  <c:v>-5.95358E-9</c:v>
                </c:pt>
                <c:pt idx="929">
                  <c:v>-5.9504599999999997E-9</c:v>
                </c:pt>
                <c:pt idx="930">
                  <c:v>-5.9473300000000004E-9</c:v>
                </c:pt>
                <c:pt idx="931">
                  <c:v>-5.9442100000000001E-9</c:v>
                </c:pt>
                <c:pt idx="932">
                  <c:v>-5.9410799999999999E-9</c:v>
                </c:pt>
                <c:pt idx="933">
                  <c:v>-5.9379599999999996E-9</c:v>
                </c:pt>
                <c:pt idx="934">
                  <c:v>-5.9348300000000003E-9</c:v>
                </c:pt>
                <c:pt idx="935">
                  <c:v>-5.93171E-9</c:v>
                </c:pt>
                <c:pt idx="936">
                  <c:v>-5.9285799999999998E-9</c:v>
                </c:pt>
                <c:pt idx="937">
                  <c:v>-5.9254600000000003E-9</c:v>
                </c:pt>
                <c:pt idx="938">
                  <c:v>-5.9223300000000002E-9</c:v>
                </c:pt>
                <c:pt idx="939">
                  <c:v>-5.9192099999999999E-9</c:v>
                </c:pt>
                <c:pt idx="940">
                  <c:v>-5.9160799999999997E-9</c:v>
                </c:pt>
                <c:pt idx="941">
                  <c:v>-5.9129600000000002E-9</c:v>
                </c:pt>
                <c:pt idx="942">
                  <c:v>-5.9098300000000001E-9</c:v>
                </c:pt>
                <c:pt idx="943">
                  <c:v>-5.9067099999999998E-9</c:v>
                </c:pt>
                <c:pt idx="944">
                  <c:v>-5.9035800000000004E-9</c:v>
                </c:pt>
                <c:pt idx="945">
                  <c:v>-5.9004600000000001E-9</c:v>
                </c:pt>
                <c:pt idx="946">
                  <c:v>-5.8973299999999999E-9</c:v>
                </c:pt>
                <c:pt idx="947">
                  <c:v>-5.8942099999999996E-9</c:v>
                </c:pt>
                <c:pt idx="948">
                  <c:v>-5.8910800000000003E-9</c:v>
                </c:pt>
                <c:pt idx="949">
                  <c:v>-5.88796E-9</c:v>
                </c:pt>
                <c:pt idx="950">
                  <c:v>-5.8848299999999998E-9</c:v>
                </c:pt>
                <c:pt idx="951">
                  <c:v>-5.8817100000000004E-9</c:v>
                </c:pt>
                <c:pt idx="952">
                  <c:v>-5.8785800000000002E-9</c:v>
                </c:pt>
                <c:pt idx="953">
                  <c:v>-5.8754599999999999E-9</c:v>
                </c:pt>
                <c:pt idx="954">
                  <c:v>-5.8723299999999997E-9</c:v>
                </c:pt>
                <c:pt idx="955">
                  <c:v>-5.8692100000000002E-9</c:v>
                </c:pt>
                <c:pt idx="956">
                  <c:v>-5.8660800000000001E-9</c:v>
                </c:pt>
                <c:pt idx="957">
                  <c:v>-5.8629599999999998E-9</c:v>
                </c:pt>
                <c:pt idx="958">
                  <c:v>-5.8598299999999996E-9</c:v>
                </c:pt>
                <c:pt idx="959">
                  <c:v>-5.8567100000000001E-9</c:v>
                </c:pt>
                <c:pt idx="960">
                  <c:v>-5.85358E-9</c:v>
                </c:pt>
                <c:pt idx="961">
                  <c:v>-5.8504599999999997E-9</c:v>
                </c:pt>
                <c:pt idx="962">
                  <c:v>-5.8473300000000003E-9</c:v>
                </c:pt>
                <c:pt idx="963">
                  <c:v>-5.84421E-9</c:v>
                </c:pt>
                <c:pt idx="964">
                  <c:v>-5.8410799999999999E-9</c:v>
                </c:pt>
                <c:pt idx="965">
                  <c:v>-5.8379600000000004E-9</c:v>
                </c:pt>
                <c:pt idx="966">
                  <c:v>-5.8348300000000002E-9</c:v>
                </c:pt>
                <c:pt idx="967">
                  <c:v>-5.8317099999999999E-9</c:v>
                </c:pt>
                <c:pt idx="968">
                  <c:v>-5.8285799999999997E-9</c:v>
                </c:pt>
                <c:pt idx="969">
                  <c:v>-5.8254600000000003E-9</c:v>
                </c:pt>
                <c:pt idx="970">
                  <c:v>-5.8223300000000001E-9</c:v>
                </c:pt>
                <c:pt idx="971">
                  <c:v>-5.8192099999999998E-9</c:v>
                </c:pt>
                <c:pt idx="972">
                  <c:v>-5.8160799999999996E-9</c:v>
                </c:pt>
                <c:pt idx="973">
                  <c:v>-5.8129600000000002E-9</c:v>
                </c:pt>
                <c:pt idx="974">
                  <c:v>-5.80983E-9</c:v>
                </c:pt>
                <c:pt idx="975">
                  <c:v>-5.8067099999999997E-9</c:v>
                </c:pt>
                <c:pt idx="976">
                  <c:v>-5.8035800000000003E-9</c:v>
                </c:pt>
                <c:pt idx="977">
                  <c:v>-5.80046E-9</c:v>
                </c:pt>
                <c:pt idx="978">
                  <c:v>-5.7973299999999999E-9</c:v>
                </c:pt>
                <c:pt idx="979">
                  <c:v>-5.7942100000000004E-9</c:v>
                </c:pt>
                <c:pt idx="980">
                  <c:v>-5.7910800000000002E-9</c:v>
                </c:pt>
                <c:pt idx="981">
                  <c:v>-5.7879599999999999E-9</c:v>
                </c:pt>
                <c:pt idx="982">
                  <c:v>-5.7848299999999998E-9</c:v>
                </c:pt>
                <c:pt idx="983">
                  <c:v>-5.7817100000000003E-9</c:v>
                </c:pt>
                <c:pt idx="984">
                  <c:v>-5.7785800000000001E-9</c:v>
                </c:pt>
                <c:pt idx="985">
                  <c:v>-5.7754599999999998E-9</c:v>
                </c:pt>
                <c:pt idx="986">
                  <c:v>-5.7723299999999996E-9</c:v>
                </c:pt>
                <c:pt idx="987">
                  <c:v>-5.7692100000000002E-9</c:v>
                </c:pt>
                <c:pt idx="988">
                  <c:v>-5.76608E-9</c:v>
                </c:pt>
                <c:pt idx="989">
                  <c:v>-5.7629599999999997E-9</c:v>
                </c:pt>
                <c:pt idx="990">
                  <c:v>-5.7598300000000004E-9</c:v>
                </c:pt>
                <c:pt idx="991">
                  <c:v>-5.7567100000000001E-9</c:v>
                </c:pt>
                <c:pt idx="992">
                  <c:v>-5.7535799999999999E-9</c:v>
                </c:pt>
                <c:pt idx="993">
                  <c:v>-5.7504599999999996E-9</c:v>
                </c:pt>
                <c:pt idx="994">
                  <c:v>-5.7473300000000003E-9</c:v>
                </c:pt>
                <c:pt idx="995">
                  <c:v>-5.74421E-9</c:v>
                </c:pt>
                <c:pt idx="996">
                  <c:v>-5.7410799999999998E-9</c:v>
                </c:pt>
                <c:pt idx="997">
                  <c:v>-5.7379600000000003E-9</c:v>
                </c:pt>
                <c:pt idx="998">
                  <c:v>-5.7348300000000001E-9</c:v>
                </c:pt>
                <c:pt idx="999">
                  <c:v>-5.7317099999999998E-9</c:v>
                </c:pt>
                <c:pt idx="1000">
                  <c:v>-5.7285799999999997E-9</c:v>
                </c:pt>
                <c:pt idx="1001">
                  <c:v>-5.7254600000000002E-9</c:v>
                </c:pt>
                <c:pt idx="1002">
                  <c:v>-5.72233E-9</c:v>
                </c:pt>
                <c:pt idx="1003">
                  <c:v>-5.7192099999999997E-9</c:v>
                </c:pt>
                <c:pt idx="1004">
                  <c:v>-5.7160800000000004E-9</c:v>
                </c:pt>
                <c:pt idx="1005">
                  <c:v>-5.7129600000000001E-9</c:v>
                </c:pt>
                <c:pt idx="1006">
                  <c:v>-5.7098299999999999E-9</c:v>
                </c:pt>
                <c:pt idx="1007">
                  <c:v>-5.7067099999999996E-9</c:v>
                </c:pt>
                <c:pt idx="1008">
                  <c:v>-5.7035800000000003E-9</c:v>
                </c:pt>
                <c:pt idx="1009">
                  <c:v>-5.70046E-9</c:v>
                </c:pt>
                <c:pt idx="1010">
                  <c:v>-5.6973299999999998E-9</c:v>
                </c:pt>
                <c:pt idx="1011">
                  <c:v>-5.6942100000000003E-9</c:v>
                </c:pt>
                <c:pt idx="1012">
                  <c:v>-5.6910800000000002E-9</c:v>
                </c:pt>
                <c:pt idx="1013">
                  <c:v>-5.6879599999999999E-9</c:v>
                </c:pt>
                <c:pt idx="1014">
                  <c:v>-5.6848299999999997E-9</c:v>
                </c:pt>
                <c:pt idx="1015">
                  <c:v>-5.6817100000000002E-9</c:v>
                </c:pt>
                <c:pt idx="1016">
                  <c:v>-5.6785800000000001E-9</c:v>
                </c:pt>
                <c:pt idx="1017">
                  <c:v>-5.6754599999999998E-9</c:v>
                </c:pt>
                <c:pt idx="1018">
                  <c:v>-5.6723300000000004E-9</c:v>
                </c:pt>
                <c:pt idx="1019">
                  <c:v>-5.6692100000000001E-9</c:v>
                </c:pt>
                <c:pt idx="1020">
                  <c:v>-5.6660799999999999E-9</c:v>
                </c:pt>
                <c:pt idx="1021">
                  <c:v>-5.6629599999999996E-9</c:v>
                </c:pt>
                <c:pt idx="1022">
                  <c:v>-5.6598300000000003E-9</c:v>
                </c:pt>
                <c:pt idx="1023">
                  <c:v>-5.65671E-9</c:v>
                </c:pt>
                <c:pt idx="1024">
                  <c:v>-5.6535799999999998E-9</c:v>
                </c:pt>
                <c:pt idx="1025">
                  <c:v>-5.6504600000000004E-9</c:v>
                </c:pt>
                <c:pt idx="1026">
                  <c:v>-5.6473300000000002E-9</c:v>
                </c:pt>
                <c:pt idx="1027">
                  <c:v>-5.6442099999999999E-9</c:v>
                </c:pt>
                <c:pt idx="1028">
                  <c:v>-5.6410799999999997E-9</c:v>
                </c:pt>
                <c:pt idx="1029">
                  <c:v>-5.6379600000000002E-9</c:v>
                </c:pt>
                <c:pt idx="1030">
                  <c:v>-5.6348300000000001E-9</c:v>
                </c:pt>
                <c:pt idx="1031">
                  <c:v>-5.6317099999999998E-9</c:v>
                </c:pt>
                <c:pt idx="1032">
                  <c:v>-5.6285799999999996E-9</c:v>
                </c:pt>
                <c:pt idx="1033">
                  <c:v>-5.6254600000000001E-9</c:v>
                </c:pt>
                <c:pt idx="1034">
                  <c:v>-5.62233E-9</c:v>
                </c:pt>
                <c:pt idx="1035">
                  <c:v>-5.6192099999999997E-9</c:v>
                </c:pt>
                <c:pt idx="1036">
                  <c:v>-5.6160800000000003E-9</c:v>
                </c:pt>
                <c:pt idx="1037">
                  <c:v>-5.61296E-9</c:v>
                </c:pt>
                <c:pt idx="1038">
                  <c:v>-5.6098299999999998E-9</c:v>
                </c:pt>
                <c:pt idx="1039">
                  <c:v>-5.6067100000000004E-9</c:v>
                </c:pt>
                <c:pt idx="1040">
                  <c:v>-5.6035800000000002E-9</c:v>
                </c:pt>
                <c:pt idx="1041">
                  <c:v>-5.6004599999999999E-9</c:v>
                </c:pt>
                <c:pt idx="1042">
                  <c:v>-5.5973299999999997E-9</c:v>
                </c:pt>
                <c:pt idx="1043">
                  <c:v>-5.5942100000000003E-9</c:v>
                </c:pt>
                <c:pt idx="1044">
                  <c:v>-5.5910800000000001E-9</c:v>
                </c:pt>
                <c:pt idx="1045">
                  <c:v>-5.5879599999999998E-9</c:v>
                </c:pt>
                <c:pt idx="1046">
                  <c:v>-5.5848299999999996E-9</c:v>
                </c:pt>
                <c:pt idx="1047">
                  <c:v>-5.5817100000000002E-9</c:v>
                </c:pt>
                <c:pt idx="1048">
                  <c:v>-5.57858E-9</c:v>
                </c:pt>
                <c:pt idx="1049">
                  <c:v>-5.5754599999999997E-9</c:v>
                </c:pt>
                <c:pt idx="1050">
                  <c:v>-5.5723300000000003E-9</c:v>
                </c:pt>
                <c:pt idx="1051">
                  <c:v>-5.56921E-9</c:v>
                </c:pt>
                <c:pt idx="1052">
                  <c:v>-5.5660799999999999E-9</c:v>
                </c:pt>
                <c:pt idx="1053">
                  <c:v>-5.5629600000000004E-9</c:v>
                </c:pt>
                <c:pt idx="1054">
                  <c:v>-5.5598300000000002E-9</c:v>
                </c:pt>
                <c:pt idx="1055">
                  <c:v>-5.5567099999999999E-9</c:v>
                </c:pt>
                <c:pt idx="1056">
                  <c:v>-5.5535799999999998E-9</c:v>
                </c:pt>
                <c:pt idx="1057">
                  <c:v>-5.5504600000000003E-9</c:v>
                </c:pt>
                <c:pt idx="1058">
                  <c:v>-5.5473300000000001E-9</c:v>
                </c:pt>
                <c:pt idx="1059">
                  <c:v>-5.5442099999999998E-9</c:v>
                </c:pt>
                <c:pt idx="1060">
                  <c:v>-5.5410799999999996E-9</c:v>
                </c:pt>
                <c:pt idx="1061">
                  <c:v>-5.5379600000000002E-9</c:v>
                </c:pt>
                <c:pt idx="1062">
                  <c:v>-5.53483E-9</c:v>
                </c:pt>
                <c:pt idx="1063">
                  <c:v>-5.5317099999999997E-9</c:v>
                </c:pt>
                <c:pt idx="1064">
                  <c:v>-5.5285800000000004E-9</c:v>
                </c:pt>
                <c:pt idx="1065">
                  <c:v>-5.5254600000000001E-9</c:v>
                </c:pt>
                <c:pt idx="1066">
                  <c:v>-5.5223299999999999E-9</c:v>
                </c:pt>
                <c:pt idx="1067">
                  <c:v>-5.5192099999999996E-9</c:v>
                </c:pt>
                <c:pt idx="1068">
                  <c:v>-5.5160800000000002E-9</c:v>
                </c:pt>
                <c:pt idx="1069">
                  <c:v>-5.51296E-9</c:v>
                </c:pt>
                <c:pt idx="1070">
                  <c:v>-5.5098299999999998E-9</c:v>
                </c:pt>
                <c:pt idx="1071">
                  <c:v>-5.5067100000000003E-9</c:v>
                </c:pt>
                <c:pt idx="1072">
                  <c:v>-5.5035800000000001E-9</c:v>
                </c:pt>
                <c:pt idx="1073">
                  <c:v>-5.5004599999999998E-9</c:v>
                </c:pt>
                <c:pt idx="1074">
                  <c:v>-5.4973299999999997E-9</c:v>
                </c:pt>
                <c:pt idx="1075">
                  <c:v>-5.4942100000000002E-9</c:v>
                </c:pt>
                <c:pt idx="1076">
                  <c:v>-5.49108E-9</c:v>
                </c:pt>
                <c:pt idx="1077">
                  <c:v>-5.4879599999999997E-9</c:v>
                </c:pt>
                <c:pt idx="1078">
                  <c:v>-5.4848300000000004E-9</c:v>
                </c:pt>
                <c:pt idx="1079">
                  <c:v>-5.4817100000000001E-9</c:v>
                </c:pt>
                <c:pt idx="1080">
                  <c:v>-5.4785799999999999E-9</c:v>
                </c:pt>
                <c:pt idx="1081">
                  <c:v>-5.4754599999999996E-9</c:v>
                </c:pt>
                <c:pt idx="1082">
                  <c:v>-5.4723300000000003E-9</c:v>
                </c:pt>
                <c:pt idx="1083">
                  <c:v>-5.46921E-9</c:v>
                </c:pt>
                <c:pt idx="1084">
                  <c:v>-5.4660799999999998E-9</c:v>
                </c:pt>
                <c:pt idx="1085">
                  <c:v>-5.4629600000000003E-9</c:v>
                </c:pt>
                <c:pt idx="1086">
                  <c:v>-5.4598300000000002E-9</c:v>
                </c:pt>
                <c:pt idx="1087">
                  <c:v>-5.4567099999999999E-9</c:v>
                </c:pt>
                <c:pt idx="1088">
                  <c:v>-5.4535799999999997E-9</c:v>
                </c:pt>
                <c:pt idx="1089">
                  <c:v>-5.4504600000000002E-9</c:v>
                </c:pt>
                <c:pt idx="1090">
                  <c:v>-5.44733E-9</c:v>
                </c:pt>
                <c:pt idx="1091">
                  <c:v>-5.4442099999999998E-9</c:v>
                </c:pt>
                <c:pt idx="1092">
                  <c:v>-5.4410800000000004E-9</c:v>
                </c:pt>
                <c:pt idx="1093">
                  <c:v>-5.4379600000000001E-9</c:v>
                </c:pt>
                <c:pt idx="1094">
                  <c:v>-5.4348299999999999E-9</c:v>
                </c:pt>
                <c:pt idx="1095">
                  <c:v>-5.4317099999999996E-9</c:v>
                </c:pt>
                <c:pt idx="1096">
                  <c:v>-5.4285800000000003E-9</c:v>
                </c:pt>
                <c:pt idx="1097">
                  <c:v>-5.42546E-9</c:v>
                </c:pt>
                <c:pt idx="1098">
                  <c:v>-5.4223299999999998E-9</c:v>
                </c:pt>
                <c:pt idx="1099">
                  <c:v>-5.4192100000000004E-9</c:v>
                </c:pt>
                <c:pt idx="1100">
                  <c:v>-5.4160800000000002E-9</c:v>
                </c:pt>
                <c:pt idx="1101">
                  <c:v>-5.4129599999999999E-9</c:v>
                </c:pt>
                <c:pt idx="1102">
                  <c:v>-5.4098299999999997E-9</c:v>
                </c:pt>
                <c:pt idx="1103">
                  <c:v>-5.4067100000000002E-9</c:v>
                </c:pt>
                <c:pt idx="1104">
                  <c:v>-5.4035800000000001E-9</c:v>
                </c:pt>
                <c:pt idx="1105">
                  <c:v>-5.4004599999999998E-9</c:v>
                </c:pt>
                <c:pt idx="1106">
                  <c:v>-5.3973299999999996E-9</c:v>
                </c:pt>
                <c:pt idx="1107">
                  <c:v>-5.3942100000000001E-9</c:v>
                </c:pt>
                <c:pt idx="1108">
                  <c:v>-5.39108E-9</c:v>
                </c:pt>
                <c:pt idx="1109">
                  <c:v>-5.3879599999999997E-9</c:v>
                </c:pt>
                <c:pt idx="1110">
                  <c:v>-5.3848300000000003E-9</c:v>
                </c:pt>
                <c:pt idx="1111">
                  <c:v>-5.38171E-9</c:v>
                </c:pt>
                <c:pt idx="1112">
                  <c:v>-5.3785799999999998E-9</c:v>
                </c:pt>
                <c:pt idx="1113">
                  <c:v>-5.3754600000000004E-9</c:v>
                </c:pt>
                <c:pt idx="1114">
                  <c:v>-5.3723300000000002E-9</c:v>
                </c:pt>
                <c:pt idx="1115">
                  <c:v>-5.3692099999999999E-9</c:v>
                </c:pt>
                <c:pt idx="1116">
                  <c:v>-5.3660799999999997E-9</c:v>
                </c:pt>
                <c:pt idx="1117">
                  <c:v>-5.3629600000000003E-9</c:v>
                </c:pt>
                <c:pt idx="1118">
                  <c:v>-5.3598300000000001E-9</c:v>
                </c:pt>
                <c:pt idx="1119">
                  <c:v>-5.3567099999999998E-9</c:v>
                </c:pt>
                <c:pt idx="1120">
                  <c:v>-5.3535799999999996E-9</c:v>
                </c:pt>
                <c:pt idx="1121">
                  <c:v>-5.3504600000000002E-9</c:v>
                </c:pt>
                <c:pt idx="1122">
                  <c:v>-5.34733E-9</c:v>
                </c:pt>
                <c:pt idx="1123">
                  <c:v>-5.3442099999999997E-9</c:v>
                </c:pt>
                <c:pt idx="1124">
                  <c:v>-5.3410800000000003E-9</c:v>
                </c:pt>
                <c:pt idx="1125">
                  <c:v>-5.33796E-9</c:v>
                </c:pt>
                <c:pt idx="1126">
                  <c:v>-5.3348299999999999E-9</c:v>
                </c:pt>
                <c:pt idx="1127">
                  <c:v>-5.3317100000000004E-9</c:v>
                </c:pt>
                <c:pt idx="1128">
                  <c:v>-5.3285800000000002E-9</c:v>
                </c:pt>
                <c:pt idx="1129">
                  <c:v>-5.3254599999999999E-9</c:v>
                </c:pt>
                <c:pt idx="1130">
                  <c:v>-5.3223299999999998E-9</c:v>
                </c:pt>
                <c:pt idx="1131">
                  <c:v>-5.3192100000000003E-9</c:v>
                </c:pt>
                <c:pt idx="1132">
                  <c:v>-5.3160800000000001E-9</c:v>
                </c:pt>
                <c:pt idx="1133">
                  <c:v>-5.3129599999999998E-9</c:v>
                </c:pt>
                <c:pt idx="1134">
                  <c:v>-5.3098299999999996E-9</c:v>
                </c:pt>
                <c:pt idx="1135">
                  <c:v>-5.3067100000000002E-9</c:v>
                </c:pt>
                <c:pt idx="1136">
                  <c:v>-5.30358E-9</c:v>
                </c:pt>
                <c:pt idx="1137">
                  <c:v>-5.3004599999999997E-9</c:v>
                </c:pt>
                <c:pt idx="1138">
                  <c:v>-5.2973300000000004E-9</c:v>
                </c:pt>
                <c:pt idx="1139">
                  <c:v>-5.2942100000000001E-9</c:v>
                </c:pt>
                <c:pt idx="1140">
                  <c:v>-5.2910799999999999E-9</c:v>
                </c:pt>
                <c:pt idx="1141">
                  <c:v>-5.2879599999999996E-9</c:v>
                </c:pt>
                <c:pt idx="1142">
                  <c:v>-5.2848300000000002E-9</c:v>
                </c:pt>
                <c:pt idx="1143">
                  <c:v>-5.28171E-9</c:v>
                </c:pt>
                <c:pt idx="1144">
                  <c:v>-5.2785799999999998E-9</c:v>
                </c:pt>
                <c:pt idx="1145">
                  <c:v>-5.2754600000000003E-9</c:v>
                </c:pt>
                <c:pt idx="1146">
                  <c:v>-5.2723300000000001E-9</c:v>
                </c:pt>
                <c:pt idx="1147">
                  <c:v>-5.2692099999999998E-9</c:v>
                </c:pt>
                <c:pt idx="1148">
                  <c:v>-5.2660799999999997E-9</c:v>
                </c:pt>
                <c:pt idx="1149">
                  <c:v>-5.2629600000000002E-9</c:v>
                </c:pt>
                <c:pt idx="1150">
                  <c:v>-5.25983E-9</c:v>
                </c:pt>
                <c:pt idx="1151">
                  <c:v>-5.2567099999999997E-9</c:v>
                </c:pt>
                <c:pt idx="1152">
                  <c:v>-5.2535800000000004E-9</c:v>
                </c:pt>
                <c:pt idx="1153">
                  <c:v>-5.2504600000000001E-9</c:v>
                </c:pt>
                <c:pt idx="1154">
                  <c:v>-5.2473299999999999E-9</c:v>
                </c:pt>
                <c:pt idx="1155">
                  <c:v>-5.2442099999999996E-9</c:v>
                </c:pt>
                <c:pt idx="1156">
                  <c:v>-5.2410800000000003E-9</c:v>
                </c:pt>
                <c:pt idx="1157">
                  <c:v>-5.23796E-9</c:v>
                </c:pt>
                <c:pt idx="1158">
                  <c:v>-5.2348299999999998E-9</c:v>
                </c:pt>
                <c:pt idx="1159">
                  <c:v>-5.2317100000000003E-9</c:v>
                </c:pt>
                <c:pt idx="1160">
                  <c:v>-5.2285800000000002E-9</c:v>
                </c:pt>
                <c:pt idx="1161">
                  <c:v>-5.2254599999999999E-9</c:v>
                </c:pt>
                <c:pt idx="1162">
                  <c:v>-5.2223299999999997E-9</c:v>
                </c:pt>
                <c:pt idx="1163">
                  <c:v>-5.2192100000000002E-9</c:v>
                </c:pt>
                <c:pt idx="1164">
                  <c:v>-5.21608E-9</c:v>
                </c:pt>
                <c:pt idx="1165">
                  <c:v>-5.2129599999999997E-9</c:v>
                </c:pt>
                <c:pt idx="1166">
                  <c:v>-5.2098300000000004E-9</c:v>
                </c:pt>
                <c:pt idx="1167">
                  <c:v>-5.2067100000000001E-9</c:v>
                </c:pt>
                <c:pt idx="1168">
                  <c:v>-5.2035799999999999E-9</c:v>
                </c:pt>
                <c:pt idx="1169">
                  <c:v>-5.2004599999999996E-9</c:v>
                </c:pt>
                <c:pt idx="1170">
                  <c:v>-5.1973300000000003E-9</c:v>
                </c:pt>
                <c:pt idx="1171">
                  <c:v>-5.19421E-9</c:v>
                </c:pt>
                <c:pt idx="1172">
                  <c:v>-5.1910799999999998E-9</c:v>
                </c:pt>
                <c:pt idx="1173">
                  <c:v>-5.1879600000000004E-9</c:v>
                </c:pt>
                <c:pt idx="1174">
                  <c:v>-5.1848300000000002E-9</c:v>
                </c:pt>
                <c:pt idx="1175">
                  <c:v>-5.1817099999999999E-9</c:v>
                </c:pt>
                <c:pt idx="1176">
                  <c:v>-5.1785799999999997E-9</c:v>
                </c:pt>
                <c:pt idx="1177">
                  <c:v>-5.1754600000000002E-9</c:v>
                </c:pt>
                <c:pt idx="1178">
                  <c:v>-5.1723300000000001E-9</c:v>
                </c:pt>
                <c:pt idx="1179">
                  <c:v>-5.1692099999999998E-9</c:v>
                </c:pt>
                <c:pt idx="1180">
                  <c:v>-5.1660799999999996E-9</c:v>
                </c:pt>
                <c:pt idx="1181">
                  <c:v>-5.1629600000000001E-9</c:v>
                </c:pt>
                <c:pt idx="1182">
                  <c:v>-5.15983E-9</c:v>
                </c:pt>
                <c:pt idx="1183">
                  <c:v>-5.1567099999999997E-9</c:v>
                </c:pt>
                <c:pt idx="1184">
                  <c:v>-5.1535800000000003E-9</c:v>
                </c:pt>
                <c:pt idx="1185">
                  <c:v>-5.15046E-9</c:v>
                </c:pt>
                <c:pt idx="1186">
                  <c:v>-5.1473299999999998E-9</c:v>
                </c:pt>
                <c:pt idx="1187">
                  <c:v>-5.1442100000000004E-9</c:v>
                </c:pt>
                <c:pt idx="1188">
                  <c:v>-5.1410800000000002E-9</c:v>
                </c:pt>
                <c:pt idx="1189">
                  <c:v>-5.1379599999999999E-9</c:v>
                </c:pt>
                <c:pt idx="1190">
                  <c:v>-5.1348299999999997E-9</c:v>
                </c:pt>
                <c:pt idx="1191">
                  <c:v>-5.1317100000000003E-9</c:v>
                </c:pt>
                <c:pt idx="1192">
                  <c:v>-5.1285800000000001E-9</c:v>
                </c:pt>
                <c:pt idx="1193">
                  <c:v>-5.1254599999999998E-9</c:v>
                </c:pt>
                <c:pt idx="1194">
                  <c:v>-5.1223299999999996E-9</c:v>
                </c:pt>
                <c:pt idx="1195">
                  <c:v>-5.1192100000000002E-9</c:v>
                </c:pt>
                <c:pt idx="1196">
                  <c:v>-5.11608E-9</c:v>
                </c:pt>
                <c:pt idx="1197">
                  <c:v>-5.1129599999999997E-9</c:v>
                </c:pt>
                <c:pt idx="1198">
                  <c:v>-5.1098300000000003E-9</c:v>
                </c:pt>
                <c:pt idx="1199">
                  <c:v>-5.10671E-9</c:v>
                </c:pt>
                <c:pt idx="1200">
                  <c:v>-5.1035799999999999E-9</c:v>
                </c:pt>
                <c:pt idx="1201">
                  <c:v>-5.1004600000000004E-9</c:v>
                </c:pt>
                <c:pt idx="1202">
                  <c:v>-5.0973300000000002E-9</c:v>
                </c:pt>
                <c:pt idx="1203">
                  <c:v>-5.0942099999999999E-9</c:v>
                </c:pt>
                <c:pt idx="1204">
                  <c:v>-5.0910799999999998E-9</c:v>
                </c:pt>
                <c:pt idx="1205">
                  <c:v>-5.0879600000000003E-9</c:v>
                </c:pt>
                <c:pt idx="1206">
                  <c:v>-5.0848300000000001E-9</c:v>
                </c:pt>
                <c:pt idx="1207">
                  <c:v>-5.0817099999999998E-9</c:v>
                </c:pt>
                <c:pt idx="1208">
                  <c:v>-5.0785799999999996E-9</c:v>
                </c:pt>
                <c:pt idx="1209">
                  <c:v>-5.0754600000000002E-9</c:v>
                </c:pt>
                <c:pt idx="1210">
                  <c:v>-5.07233E-9</c:v>
                </c:pt>
                <c:pt idx="1211">
                  <c:v>-5.0692099999999997E-9</c:v>
                </c:pt>
                <c:pt idx="1212">
                  <c:v>-5.0660800000000004E-9</c:v>
                </c:pt>
                <c:pt idx="1213">
                  <c:v>-5.0629600000000001E-9</c:v>
                </c:pt>
                <c:pt idx="1214">
                  <c:v>-5.0598299999999999E-9</c:v>
                </c:pt>
                <c:pt idx="1215">
                  <c:v>-5.0567099999999996E-9</c:v>
                </c:pt>
                <c:pt idx="1216">
                  <c:v>-5.0535800000000002E-9</c:v>
                </c:pt>
                <c:pt idx="1217">
                  <c:v>-5.0504599999999999E-9</c:v>
                </c:pt>
                <c:pt idx="1218">
                  <c:v>-5.0473299999999998E-9</c:v>
                </c:pt>
                <c:pt idx="1219">
                  <c:v>-5.0442100000000003E-9</c:v>
                </c:pt>
                <c:pt idx="1220">
                  <c:v>-5.0410800000000001E-9</c:v>
                </c:pt>
                <c:pt idx="1221">
                  <c:v>-5.0379599999999998E-9</c:v>
                </c:pt>
                <c:pt idx="1222">
                  <c:v>-5.0348299999999997E-9</c:v>
                </c:pt>
                <c:pt idx="1223">
                  <c:v>-5.0317100000000002E-9</c:v>
                </c:pt>
                <c:pt idx="1224">
                  <c:v>-5.02858E-9</c:v>
                </c:pt>
                <c:pt idx="1225">
                  <c:v>-5.0254599999999997E-9</c:v>
                </c:pt>
                <c:pt idx="1226">
                  <c:v>-5.0223300000000004E-9</c:v>
                </c:pt>
                <c:pt idx="1227">
                  <c:v>-5.0192100000000001E-9</c:v>
                </c:pt>
                <c:pt idx="1228">
                  <c:v>-5.0160799999999999E-9</c:v>
                </c:pt>
                <c:pt idx="1229">
                  <c:v>-5.0129599999999996E-9</c:v>
                </c:pt>
                <c:pt idx="1230">
                  <c:v>-5.0098300000000003E-9</c:v>
                </c:pt>
                <c:pt idx="1231">
                  <c:v>-5.00671E-9</c:v>
                </c:pt>
                <c:pt idx="1232">
                  <c:v>-5.0035799999999998E-9</c:v>
                </c:pt>
                <c:pt idx="1233">
                  <c:v>-5.0004600000000003E-9</c:v>
                </c:pt>
                <c:pt idx="1234">
                  <c:v>-4.9973300000000002E-9</c:v>
                </c:pt>
                <c:pt idx="1235">
                  <c:v>-4.9942099999999999E-9</c:v>
                </c:pt>
                <c:pt idx="1236">
                  <c:v>-4.9910799999999997E-9</c:v>
                </c:pt>
                <c:pt idx="1237">
                  <c:v>-4.9879600000000002E-9</c:v>
                </c:pt>
                <c:pt idx="1238">
                  <c:v>-4.98483E-9</c:v>
                </c:pt>
                <c:pt idx="1239">
                  <c:v>-4.9817099999999997E-9</c:v>
                </c:pt>
                <c:pt idx="1240">
                  <c:v>-4.9785800000000004E-9</c:v>
                </c:pt>
                <c:pt idx="1241">
                  <c:v>-4.9754600000000001E-9</c:v>
                </c:pt>
                <c:pt idx="1242">
                  <c:v>-4.9723299999999999E-9</c:v>
                </c:pt>
                <c:pt idx="1243">
                  <c:v>-4.9692099999999996E-9</c:v>
                </c:pt>
                <c:pt idx="1244">
                  <c:v>-4.9660800000000003E-9</c:v>
                </c:pt>
                <c:pt idx="1245">
                  <c:v>-4.96296E-9</c:v>
                </c:pt>
                <c:pt idx="1246">
                  <c:v>-4.9598299999999998E-9</c:v>
                </c:pt>
                <c:pt idx="1247">
                  <c:v>-4.9567100000000004E-9</c:v>
                </c:pt>
                <c:pt idx="1248">
                  <c:v>-4.9535800000000002E-9</c:v>
                </c:pt>
                <c:pt idx="1249">
                  <c:v>-4.9504599999999999E-9</c:v>
                </c:pt>
                <c:pt idx="1250">
                  <c:v>-4.9473299999999997E-9</c:v>
                </c:pt>
                <c:pt idx="1251">
                  <c:v>-4.9442100000000002E-9</c:v>
                </c:pt>
                <c:pt idx="1252">
                  <c:v>-4.9410800000000001E-9</c:v>
                </c:pt>
                <c:pt idx="1253">
                  <c:v>-4.9379599999999998E-9</c:v>
                </c:pt>
                <c:pt idx="1254">
                  <c:v>-4.9348299999999996E-9</c:v>
                </c:pt>
                <c:pt idx="1255">
                  <c:v>-4.9317100000000001E-9</c:v>
                </c:pt>
                <c:pt idx="1256">
                  <c:v>-4.92858E-9</c:v>
                </c:pt>
                <c:pt idx="1257">
                  <c:v>-4.9254599999999997E-9</c:v>
                </c:pt>
                <c:pt idx="1258">
                  <c:v>-4.9223300000000003E-9</c:v>
                </c:pt>
                <c:pt idx="1259">
                  <c:v>-4.91921E-9</c:v>
                </c:pt>
                <c:pt idx="1260">
                  <c:v>-4.9160799999999998E-9</c:v>
                </c:pt>
                <c:pt idx="1261">
                  <c:v>-4.9129600000000004E-9</c:v>
                </c:pt>
                <c:pt idx="1262">
                  <c:v>-4.9098300000000002E-9</c:v>
                </c:pt>
                <c:pt idx="1263">
                  <c:v>-4.9067099999999999E-9</c:v>
                </c:pt>
                <c:pt idx="1264">
                  <c:v>-4.9035799999999997E-9</c:v>
                </c:pt>
                <c:pt idx="1265">
                  <c:v>-4.9004600000000003E-9</c:v>
                </c:pt>
                <c:pt idx="1266">
                  <c:v>-4.8973300000000001E-9</c:v>
                </c:pt>
                <c:pt idx="1267">
                  <c:v>-4.8942099999999998E-9</c:v>
                </c:pt>
                <c:pt idx="1268">
                  <c:v>-4.8910799999999996E-9</c:v>
                </c:pt>
                <c:pt idx="1269">
                  <c:v>-4.8879600000000001E-9</c:v>
                </c:pt>
                <c:pt idx="1270">
                  <c:v>-4.88483E-9</c:v>
                </c:pt>
                <c:pt idx="1271">
                  <c:v>-4.8817099999999997E-9</c:v>
                </c:pt>
                <c:pt idx="1272">
                  <c:v>-4.8785800000000003E-9</c:v>
                </c:pt>
                <c:pt idx="1273">
                  <c:v>-4.87546E-9</c:v>
                </c:pt>
                <c:pt idx="1274">
                  <c:v>-4.8723299999999999E-9</c:v>
                </c:pt>
                <c:pt idx="1275">
                  <c:v>-4.8692100000000004E-9</c:v>
                </c:pt>
                <c:pt idx="1276">
                  <c:v>-4.8660800000000002E-9</c:v>
                </c:pt>
                <c:pt idx="1277">
                  <c:v>-4.8629599999999999E-9</c:v>
                </c:pt>
                <c:pt idx="1278">
                  <c:v>-4.8598299999999998E-9</c:v>
                </c:pt>
                <c:pt idx="1279">
                  <c:v>-4.8567100000000003E-9</c:v>
                </c:pt>
                <c:pt idx="1280">
                  <c:v>-4.8535800000000001E-9</c:v>
                </c:pt>
                <c:pt idx="1281">
                  <c:v>-4.8504599999999998E-9</c:v>
                </c:pt>
                <c:pt idx="1282">
                  <c:v>-4.8473299999999996E-9</c:v>
                </c:pt>
                <c:pt idx="1283">
                  <c:v>-4.8442100000000002E-9</c:v>
                </c:pt>
                <c:pt idx="1284">
                  <c:v>-4.84108E-9</c:v>
                </c:pt>
                <c:pt idx="1285">
                  <c:v>-4.8379599999999997E-9</c:v>
                </c:pt>
                <c:pt idx="1286">
                  <c:v>-4.8348300000000004E-9</c:v>
                </c:pt>
                <c:pt idx="1287">
                  <c:v>-4.8317100000000001E-9</c:v>
                </c:pt>
                <c:pt idx="1288">
                  <c:v>-4.8285799999999999E-9</c:v>
                </c:pt>
                <c:pt idx="1289">
                  <c:v>-4.8254599999999996E-9</c:v>
                </c:pt>
                <c:pt idx="1290">
                  <c:v>-4.8223300000000002E-9</c:v>
                </c:pt>
                <c:pt idx="1291">
                  <c:v>-4.8192099999999999E-9</c:v>
                </c:pt>
                <c:pt idx="1292">
                  <c:v>-4.8160799999999998E-9</c:v>
                </c:pt>
                <c:pt idx="1293">
                  <c:v>-4.8129600000000003E-9</c:v>
                </c:pt>
                <c:pt idx="1294">
                  <c:v>-4.8098300000000001E-9</c:v>
                </c:pt>
                <c:pt idx="1295">
                  <c:v>-4.8067099999999998E-9</c:v>
                </c:pt>
                <c:pt idx="1296">
                  <c:v>-4.8035799999999997E-9</c:v>
                </c:pt>
                <c:pt idx="1297">
                  <c:v>-4.8004600000000002E-9</c:v>
                </c:pt>
                <c:pt idx="1298">
                  <c:v>-4.79733E-9</c:v>
                </c:pt>
                <c:pt idx="1299">
                  <c:v>-4.7942099999999997E-9</c:v>
                </c:pt>
                <c:pt idx="1300">
                  <c:v>-4.7910800000000004E-9</c:v>
                </c:pt>
                <c:pt idx="1301">
                  <c:v>-4.7879600000000001E-9</c:v>
                </c:pt>
                <c:pt idx="1302">
                  <c:v>-4.7848299999999999E-9</c:v>
                </c:pt>
                <c:pt idx="1303">
                  <c:v>-4.7817099999999996E-9</c:v>
                </c:pt>
                <c:pt idx="1304">
                  <c:v>-4.7785800000000003E-9</c:v>
                </c:pt>
                <c:pt idx="1305">
                  <c:v>-4.77546E-9</c:v>
                </c:pt>
                <c:pt idx="1306">
                  <c:v>-4.7723299999999998E-9</c:v>
                </c:pt>
                <c:pt idx="1307">
                  <c:v>-4.7692100000000003E-9</c:v>
                </c:pt>
                <c:pt idx="1308">
                  <c:v>-4.7660800000000002E-9</c:v>
                </c:pt>
                <c:pt idx="1309">
                  <c:v>-4.7629599999999999E-9</c:v>
                </c:pt>
                <c:pt idx="1310">
                  <c:v>-4.7598299999999997E-9</c:v>
                </c:pt>
                <c:pt idx="1311">
                  <c:v>-4.7567100000000002E-9</c:v>
                </c:pt>
                <c:pt idx="1312">
                  <c:v>-4.75358E-9</c:v>
                </c:pt>
                <c:pt idx="1313">
                  <c:v>-4.7504599999999997E-9</c:v>
                </c:pt>
                <c:pt idx="1314">
                  <c:v>-4.7473300000000004E-9</c:v>
                </c:pt>
                <c:pt idx="1315">
                  <c:v>-4.7442100000000001E-9</c:v>
                </c:pt>
                <c:pt idx="1316">
                  <c:v>-4.7410799999999999E-9</c:v>
                </c:pt>
                <c:pt idx="1317">
                  <c:v>-4.7379599999999996E-9</c:v>
                </c:pt>
                <c:pt idx="1318">
                  <c:v>-4.7348300000000003E-9</c:v>
                </c:pt>
                <c:pt idx="1319">
                  <c:v>-4.73171E-9</c:v>
                </c:pt>
                <c:pt idx="1320">
                  <c:v>-4.7285799999999998E-9</c:v>
                </c:pt>
                <c:pt idx="1321">
                  <c:v>-4.7254600000000003E-9</c:v>
                </c:pt>
                <c:pt idx="1322">
                  <c:v>-4.7223300000000002E-9</c:v>
                </c:pt>
                <c:pt idx="1323">
                  <c:v>-4.7192099999999999E-9</c:v>
                </c:pt>
                <c:pt idx="1324">
                  <c:v>-4.7160799999999997E-9</c:v>
                </c:pt>
                <c:pt idx="1325">
                  <c:v>-4.7129600000000002E-9</c:v>
                </c:pt>
                <c:pt idx="1326">
                  <c:v>-4.7098300000000001E-9</c:v>
                </c:pt>
                <c:pt idx="1327">
                  <c:v>-4.7067099999999998E-9</c:v>
                </c:pt>
                <c:pt idx="1328">
                  <c:v>-4.7035799999999996E-9</c:v>
                </c:pt>
                <c:pt idx="1329">
                  <c:v>-4.7004600000000001E-9</c:v>
                </c:pt>
                <c:pt idx="1330">
                  <c:v>-4.6973299999999999E-9</c:v>
                </c:pt>
                <c:pt idx="1331">
                  <c:v>-4.6942099999999997E-9</c:v>
                </c:pt>
                <c:pt idx="1332">
                  <c:v>-4.6910800000000003E-9</c:v>
                </c:pt>
                <c:pt idx="1333">
                  <c:v>-4.68796E-9</c:v>
                </c:pt>
                <c:pt idx="1334">
                  <c:v>-4.6848299999999998E-9</c:v>
                </c:pt>
                <c:pt idx="1335">
                  <c:v>-4.6817100000000004E-9</c:v>
                </c:pt>
                <c:pt idx="1336">
                  <c:v>-4.6785800000000002E-9</c:v>
                </c:pt>
                <c:pt idx="1337">
                  <c:v>-4.6754599999999999E-9</c:v>
                </c:pt>
                <c:pt idx="1338">
                  <c:v>-4.6723299999999997E-9</c:v>
                </c:pt>
                <c:pt idx="1339">
                  <c:v>-4.6692100000000003E-9</c:v>
                </c:pt>
                <c:pt idx="1340">
                  <c:v>-4.6660800000000001E-9</c:v>
                </c:pt>
                <c:pt idx="1341">
                  <c:v>-4.6629599999999998E-9</c:v>
                </c:pt>
                <c:pt idx="1342">
                  <c:v>-4.6598299999999996E-9</c:v>
                </c:pt>
                <c:pt idx="1343">
                  <c:v>-4.6567100000000001E-9</c:v>
                </c:pt>
                <c:pt idx="1344">
                  <c:v>-4.65358E-9</c:v>
                </c:pt>
                <c:pt idx="1345">
                  <c:v>-4.6504599999999997E-9</c:v>
                </c:pt>
                <c:pt idx="1346">
                  <c:v>-4.6473300000000003E-9</c:v>
                </c:pt>
                <c:pt idx="1347">
                  <c:v>-4.64421E-9</c:v>
                </c:pt>
                <c:pt idx="1348">
                  <c:v>-4.6410799999999999E-9</c:v>
                </c:pt>
                <c:pt idx="1349">
                  <c:v>-4.6379600000000004E-9</c:v>
                </c:pt>
                <c:pt idx="1350">
                  <c:v>-4.6348300000000002E-9</c:v>
                </c:pt>
                <c:pt idx="1351">
                  <c:v>-4.6317099999999999E-9</c:v>
                </c:pt>
                <c:pt idx="1352">
                  <c:v>-4.6285799999999997E-9</c:v>
                </c:pt>
                <c:pt idx="1353">
                  <c:v>-4.6254600000000003E-9</c:v>
                </c:pt>
                <c:pt idx="1354">
                  <c:v>-4.6223300000000001E-9</c:v>
                </c:pt>
                <c:pt idx="1355">
                  <c:v>-4.6192099999999998E-9</c:v>
                </c:pt>
                <c:pt idx="1356">
                  <c:v>-4.6160799999999996E-9</c:v>
                </c:pt>
                <c:pt idx="1357">
                  <c:v>-4.6129600000000002E-9</c:v>
                </c:pt>
                <c:pt idx="1358">
                  <c:v>-4.60983E-9</c:v>
                </c:pt>
                <c:pt idx="1359">
                  <c:v>-4.6067099999999997E-9</c:v>
                </c:pt>
                <c:pt idx="1360">
                  <c:v>-4.6035800000000004E-9</c:v>
                </c:pt>
                <c:pt idx="1361">
                  <c:v>-4.6004600000000001E-9</c:v>
                </c:pt>
                <c:pt idx="1362">
                  <c:v>-4.5973299999999999E-9</c:v>
                </c:pt>
                <c:pt idx="1363">
                  <c:v>-4.5942100000000004E-9</c:v>
                </c:pt>
                <c:pt idx="1364">
                  <c:v>-4.5910800000000002E-9</c:v>
                </c:pt>
                <c:pt idx="1365">
                  <c:v>-4.5879599999999999E-9</c:v>
                </c:pt>
                <c:pt idx="1366">
                  <c:v>-4.5848299999999998E-9</c:v>
                </c:pt>
                <c:pt idx="1367">
                  <c:v>-4.5817100000000003E-9</c:v>
                </c:pt>
                <c:pt idx="1368">
                  <c:v>-4.5785800000000001E-9</c:v>
                </c:pt>
                <c:pt idx="1369">
                  <c:v>-4.5754599999999998E-9</c:v>
                </c:pt>
                <c:pt idx="1370">
                  <c:v>-4.5723299999999997E-9</c:v>
                </c:pt>
                <c:pt idx="1371">
                  <c:v>-4.5692100000000002E-9</c:v>
                </c:pt>
                <c:pt idx="1372">
                  <c:v>-4.56608E-9</c:v>
                </c:pt>
                <c:pt idx="1373">
                  <c:v>-4.5629599999999997E-9</c:v>
                </c:pt>
                <c:pt idx="1374">
                  <c:v>-4.5598300000000004E-9</c:v>
                </c:pt>
                <c:pt idx="1375">
                  <c:v>-4.5567100000000001E-9</c:v>
                </c:pt>
                <c:pt idx="1376">
                  <c:v>-4.5535799999999999E-9</c:v>
                </c:pt>
                <c:pt idx="1377">
                  <c:v>-4.5504599999999996E-9</c:v>
                </c:pt>
                <c:pt idx="1378">
                  <c:v>-4.5473300000000003E-9</c:v>
                </c:pt>
                <c:pt idx="1379">
                  <c:v>-4.54421E-9</c:v>
                </c:pt>
                <c:pt idx="1380">
                  <c:v>-4.5410799999999998E-9</c:v>
                </c:pt>
                <c:pt idx="1381">
                  <c:v>-4.5379600000000003E-9</c:v>
                </c:pt>
                <c:pt idx="1382">
                  <c:v>-4.5348300000000001E-9</c:v>
                </c:pt>
                <c:pt idx="1383">
                  <c:v>-4.5317099999999999E-9</c:v>
                </c:pt>
                <c:pt idx="1384">
                  <c:v>-4.5285799999999997E-9</c:v>
                </c:pt>
                <c:pt idx="1385">
                  <c:v>-4.5254600000000002E-9</c:v>
                </c:pt>
                <c:pt idx="1386">
                  <c:v>-4.52233E-9</c:v>
                </c:pt>
                <c:pt idx="1387">
                  <c:v>-4.5192099999999997E-9</c:v>
                </c:pt>
                <c:pt idx="1388">
                  <c:v>-4.5160800000000004E-9</c:v>
                </c:pt>
                <c:pt idx="1389">
                  <c:v>-4.5129600000000001E-9</c:v>
                </c:pt>
                <c:pt idx="1390">
                  <c:v>-4.5098299999999999E-9</c:v>
                </c:pt>
                <c:pt idx="1391">
                  <c:v>-4.5067099999999996E-9</c:v>
                </c:pt>
                <c:pt idx="1392">
                  <c:v>-4.5035800000000003E-9</c:v>
                </c:pt>
                <c:pt idx="1393">
                  <c:v>-4.50046E-9</c:v>
                </c:pt>
                <c:pt idx="1394">
                  <c:v>-4.4973299999999998E-9</c:v>
                </c:pt>
                <c:pt idx="1395">
                  <c:v>-4.4942100000000003E-9</c:v>
                </c:pt>
                <c:pt idx="1396">
                  <c:v>-4.4910800000000002E-9</c:v>
                </c:pt>
                <c:pt idx="1397">
                  <c:v>-4.4879599999999999E-9</c:v>
                </c:pt>
                <c:pt idx="1398">
                  <c:v>-4.4848299999999997E-9</c:v>
                </c:pt>
                <c:pt idx="1399">
                  <c:v>-4.4817100000000002E-9</c:v>
                </c:pt>
                <c:pt idx="1400">
                  <c:v>-4.4785800000000001E-9</c:v>
                </c:pt>
                <c:pt idx="1401">
                  <c:v>-4.4754599999999998E-9</c:v>
                </c:pt>
                <c:pt idx="1402">
                  <c:v>-4.4723299999999996E-9</c:v>
                </c:pt>
                <c:pt idx="1403">
                  <c:v>-4.4692100000000001E-9</c:v>
                </c:pt>
                <c:pt idx="1404">
                  <c:v>-4.4660799999999999E-9</c:v>
                </c:pt>
                <c:pt idx="1405">
                  <c:v>-4.4629599999999997E-9</c:v>
                </c:pt>
                <c:pt idx="1406">
                  <c:v>-4.4598300000000003E-9</c:v>
                </c:pt>
                <c:pt idx="1407">
                  <c:v>-4.45671E-9</c:v>
                </c:pt>
                <c:pt idx="1408">
                  <c:v>-4.4535799999999998E-9</c:v>
                </c:pt>
                <c:pt idx="1409">
                  <c:v>-4.4504600000000004E-9</c:v>
                </c:pt>
                <c:pt idx="1410">
                  <c:v>-4.4473300000000002E-9</c:v>
                </c:pt>
                <c:pt idx="1411">
                  <c:v>-4.4442099999999999E-9</c:v>
                </c:pt>
                <c:pt idx="1412">
                  <c:v>-4.4410799999999997E-9</c:v>
                </c:pt>
                <c:pt idx="1413">
                  <c:v>-4.4379600000000003E-9</c:v>
                </c:pt>
                <c:pt idx="1414">
                  <c:v>-4.4348300000000001E-9</c:v>
                </c:pt>
                <c:pt idx="1415">
                  <c:v>-4.4317099999999998E-9</c:v>
                </c:pt>
                <c:pt idx="1416">
                  <c:v>-4.4285799999999996E-9</c:v>
                </c:pt>
                <c:pt idx="1417">
                  <c:v>-4.4254600000000001E-9</c:v>
                </c:pt>
                <c:pt idx="1418">
                  <c:v>-4.42233E-9</c:v>
                </c:pt>
                <c:pt idx="1419">
                  <c:v>-4.4192099999999997E-9</c:v>
                </c:pt>
                <c:pt idx="1420">
                  <c:v>-4.4160800000000003E-9</c:v>
                </c:pt>
                <c:pt idx="1421">
                  <c:v>-4.41296E-9</c:v>
                </c:pt>
                <c:pt idx="1422">
                  <c:v>-4.4098299999999999E-9</c:v>
                </c:pt>
                <c:pt idx="1423">
                  <c:v>-4.4067100000000004E-9</c:v>
                </c:pt>
                <c:pt idx="1424">
                  <c:v>-4.4035800000000002E-9</c:v>
                </c:pt>
                <c:pt idx="1425">
                  <c:v>-4.4004599999999999E-9</c:v>
                </c:pt>
                <c:pt idx="1426">
                  <c:v>-4.3973299999999997E-9</c:v>
                </c:pt>
                <c:pt idx="1427">
                  <c:v>-4.3942100000000003E-9</c:v>
                </c:pt>
                <c:pt idx="1428">
                  <c:v>-4.3910800000000001E-9</c:v>
                </c:pt>
                <c:pt idx="1429">
                  <c:v>-4.3879599999999998E-9</c:v>
                </c:pt>
                <c:pt idx="1430">
                  <c:v>-4.3848299999999996E-9</c:v>
                </c:pt>
                <c:pt idx="1431">
                  <c:v>-4.3817100000000002E-9</c:v>
                </c:pt>
                <c:pt idx="1432">
                  <c:v>-4.37858E-9</c:v>
                </c:pt>
                <c:pt idx="1433">
                  <c:v>-4.3754599999999997E-9</c:v>
                </c:pt>
                <c:pt idx="1434">
                  <c:v>-4.3723300000000003E-9</c:v>
                </c:pt>
                <c:pt idx="1435">
                  <c:v>-4.3692100000000001E-9</c:v>
                </c:pt>
                <c:pt idx="1436">
                  <c:v>-4.3660799999999999E-9</c:v>
                </c:pt>
                <c:pt idx="1437">
                  <c:v>-4.3629600000000004E-9</c:v>
                </c:pt>
                <c:pt idx="1438">
                  <c:v>-4.3598300000000002E-9</c:v>
                </c:pt>
                <c:pt idx="1439">
                  <c:v>-4.3567099999999999E-9</c:v>
                </c:pt>
                <c:pt idx="1440">
                  <c:v>-4.3535799999999998E-9</c:v>
                </c:pt>
                <c:pt idx="1441">
                  <c:v>-4.3504600000000003E-9</c:v>
                </c:pt>
                <c:pt idx="1442">
                  <c:v>-4.3473300000000001E-9</c:v>
                </c:pt>
                <c:pt idx="1443">
                  <c:v>-4.3442099999999998E-9</c:v>
                </c:pt>
                <c:pt idx="1444">
                  <c:v>-4.3410799999999997E-9</c:v>
                </c:pt>
                <c:pt idx="1445">
                  <c:v>-4.3379600000000002E-9</c:v>
                </c:pt>
                <c:pt idx="1446">
                  <c:v>-4.33483E-9</c:v>
                </c:pt>
                <c:pt idx="1447">
                  <c:v>-4.3317099999999997E-9</c:v>
                </c:pt>
                <c:pt idx="1448">
                  <c:v>-4.3285800000000004E-9</c:v>
                </c:pt>
                <c:pt idx="1449">
                  <c:v>-4.3254600000000001E-9</c:v>
                </c:pt>
                <c:pt idx="1450">
                  <c:v>-4.3223299999999999E-9</c:v>
                </c:pt>
                <c:pt idx="1451">
                  <c:v>-4.3192099999999996E-9</c:v>
                </c:pt>
                <c:pt idx="1452">
                  <c:v>-4.3160800000000003E-9</c:v>
                </c:pt>
                <c:pt idx="1453">
                  <c:v>-4.31296E-9</c:v>
                </c:pt>
                <c:pt idx="1454">
                  <c:v>-4.3098299999999998E-9</c:v>
                </c:pt>
                <c:pt idx="1455">
                  <c:v>-4.3067100000000003E-9</c:v>
                </c:pt>
                <c:pt idx="1456">
                  <c:v>-4.3035800000000001E-9</c:v>
                </c:pt>
                <c:pt idx="1457">
                  <c:v>-4.3004599999999999E-9</c:v>
                </c:pt>
                <c:pt idx="1458">
                  <c:v>-4.2973299999999997E-9</c:v>
                </c:pt>
                <c:pt idx="1459">
                  <c:v>-4.2942100000000002E-9</c:v>
                </c:pt>
                <c:pt idx="1460">
                  <c:v>-4.29108E-9</c:v>
                </c:pt>
                <c:pt idx="1461">
                  <c:v>-4.2879599999999997E-9</c:v>
                </c:pt>
                <c:pt idx="1462">
                  <c:v>-4.2848300000000004E-9</c:v>
                </c:pt>
                <c:pt idx="1463">
                  <c:v>-4.2817100000000001E-9</c:v>
                </c:pt>
                <c:pt idx="1464">
                  <c:v>-4.2785799999999999E-9</c:v>
                </c:pt>
                <c:pt idx="1465">
                  <c:v>-4.2754599999999996E-9</c:v>
                </c:pt>
                <c:pt idx="1466">
                  <c:v>-4.2723300000000003E-9</c:v>
                </c:pt>
                <c:pt idx="1467">
                  <c:v>-4.26921E-9</c:v>
                </c:pt>
                <c:pt idx="1468">
                  <c:v>-4.2660799999999998E-9</c:v>
                </c:pt>
                <c:pt idx="1469">
                  <c:v>-4.2629600000000003E-9</c:v>
                </c:pt>
                <c:pt idx="1470">
                  <c:v>-4.2598300000000002E-9</c:v>
                </c:pt>
                <c:pt idx="1471">
                  <c:v>-4.2567099999999999E-9</c:v>
                </c:pt>
                <c:pt idx="1472">
                  <c:v>-4.2535799999999997E-9</c:v>
                </c:pt>
                <c:pt idx="1473">
                  <c:v>-4.2504600000000002E-9</c:v>
                </c:pt>
                <c:pt idx="1474">
                  <c:v>-4.2473300000000001E-9</c:v>
                </c:pt>
                <c:pt idx="1475">
                  <c:v>-4.2442099999999998E-9</c:v>
                </c:pt>
                <c:pt idx="1476">
                  <c:v>-4.2410800000000004E-9</c:v>
                </c:pt>
                <c:pt idx="1477">
                  <c:v>-4.2379600000000001E-9</c:v>
                </c:pt>
                <c:pt idx="1478">
                  <c:v>-4.2348299999999999E-9</c:v>
                </c:pt>
                <c:pt idx="1479">
                  <c:v>-4.2317099999999996E-9</c:v>
                </c:pt>
                <c:pt idx="1480">
                  <c:v>-4.2285800000000003E-9</c:v>
                </c:pt>
                <c:pt idx="1481">
                  <c:v>-4.22546E-9</c:v>
                </c:pt>
                <c:pt idx="1482">
                  <c:v>-4.2223299999999998E-9</c:v>
                </c:pt>
                <c:pt idx="1483">
                  <c:v>-4.2192100000000004E-9</c:v>
                </c:pt>
                <c:pt idx="1484">
                  <c:v>-4.2160800000000002E-9</c:v>
                </c:pt>
                <c:pt idx="1485">
                  <c:v>-4.2129599999999999E-9</c:v>
                </c:pt>
                <c:pt idx="1486">
                  <c:v>-4.2098299999999997E-9</c:v>
                </c:pt>
                <c:pt idx="1487">
                  <c:v>-4.2067100000000003E-9</c:v>
                </c:pt>
                <c:pt idx="1488">
                  <c:v>-4.2035800000000001E-9</c:v>
                </c:pt>
                <c:pt idx="1489">
                  <c:v>-4.2004599999999998E-9</c:v>
                </c:pt>
                <c:pt idx="1490">
                  <c:v>-4.1973299999999996E-9</c:v>
                </c:pt>
                <c:pt idx="1491">
                  <c:v>-4.1942100000000001E-9</c:v>
                </c:pt>
                <c:pt idx="1492">
                  <c:v>-4.19108E-9</c:v>
                </c:pt>
                <c:pt idx="1493">
                  <c:v>-4.1879599999999997E-9</c:v>
                </c:pt>
                <c:pt idx="1494">
                  <c:v>-4.1848300000000003E-9</c:v>
                </c:pt>
                <c:pt idx="1495">
                  <c:v>-4.18171E-9</c:v>
                </c:pt>
                <c:pt idx="1496">
                  <c:v>-4.1785799999999999E-9</c:v>
                </c:pt>
                <c:pt idx="1497">
                  <c:v>-4.1754600000000004E-9</c:v>
                </c:pt>
                <c:pt idx="1498">
                  <c:v>-4.1723300000000002E-9</c:v>
                </c:pt>
                <c:pt idx="1499">
                  <c:v>-4.1692099999999999E-9</c:v>
                </c:pt>
                <c:pt idx="1500">
                  <c:v>-4.1660799999999997E-9</c:v>
                </c:pt>
                <c:pt idx="1501">
                  <c:v>-4.1629600000000003E-9</c:v>
                </c:pt>
                <c:pt idx="1502">
                  <c:v>-4.1598300000000001E-9</c:v>
                </c:pt>
                <c:pt idx="1503">
                  <c:v>-4.1567099999999998E-9</c:v>
                </c:pt>
                <c:pt idx="1504">
                  <c:v>-4.1535799999999996E-9</c:v>
                </c:pt>
                <c:pt idx="1505">
                  <c:v>-4.1504600000000002E-9</c:v>
                </c:pt>
                <c:pt idx="1506">
                  <c:v>-4.14733E-9</c:v>
                </c:pt>
                <c:pt idx="1507">
                  <c:v>-4.1442099999999997E-9</c:v>
                </c:pt>
                <c:pt idx="1508">
                  <c:v>-4.1410800000000003E-9</c:v>
                </c:pt>
                <c:pt idx="1509">
                  <c:v>-4.13796E-9</c:v>
                </c:pt>
                <c:pt idx="1510">
                  <c:v>-4.1348299999999999E-9</c:v>
                </c:pt>
                <c:pt idx="1511">
                  <c:v>-4.1317100000000004E-9</c:v>
                </c:pt>
                <c:pt idx="1512">
                  <c:v>-4.1285800000000002E-9</c:v>
                </c:pt>
                <c:pt idx="1513">
                  <c:v>-4.1254599999999999E-9</c:v>
                </c:pt>
                <c:pt idx="1514">
                  <c:v>-4.1223299999999998E-9</c:v>
                </c:pt>
                <c:pt idx="1515">
                  <c:v>-4.1192100000000003E-9</c:v>
                </c:pt>
                <c:pt idx="1516">
                  <c:v>-4.1160800000000001E-9</c:v>
                </c:pt>
                <c:pt idx="1517">
                  <c:v>-4.1129599999999998E-9</c:v>
                </c:pt>
                <c:pt idx="1518">
                  <c:v>-4.1098299999999997E-9</c:v>
                </c:pt>
                <c:pt idx="1519">
                  <c:v>-4.1067100000000002E-9</c:v>
                </c:pt>
                <c:pt idx="1520">
                  <c:v>-4.10358E-9</c:v>
                </c:pt>
                <c:pt idx="1521">
                  <c:v>-4.1004599999999997E-9</c:v>
                </c:pt>
                <c:pt idx="1522">
                  <c:v>-4.0973300000000004E-9</c:v>
                </c:pt>
                <c:pt idx="1523">
                  <c:v>-4.0942100000000001E-9</c:v>
                </c:pt>
                <c:pt idx="1524">
                  <c:v>-4.0910799999999999E-9</c:v>
                </c:pt>
                <c:pt idx="1525">
                  <c:v>-4.0879599999999996E-9</c:v>
                </c:pt>
                <c:pt idx="1526">
                  <c:v>-4.0848300000000003E-9</c:v>
                </c:pt>
                <c:pt idx="1527">
                  <c:v>-4.08171E-9</c:v>
                </c:pt>
                <c:pt idx="1528">
                  <c:v>-4.0785799999999998E-9</c:v>
                </c:pt>
                <c:pt idx="1529">
                  <c:v>-4.0754600000000003E-9</c:v>
                </c:pt>
                <c:pt idx="1530">
                  <c:v>-4.0723300000000001E-9</c:v>
                </c:pt>
                <c:pt idx="1531">
                  <c:v>-4.0692099999999998E-9</c:v>
                </c:pt>
                <c:pt idx="1532">
                  <c:v>-4.0660799999999997E-9</c:v>
                </c:pt>
                <c:pt idx="1533">
                  <c:v>-4.0629600000000002E-9</c:v>
                </c:pt>
                <c:pt idx="1534">
                  <c:v>-4.05983E-9</c:v>
                </c:pt>
                <c:pt idx="1535">
                  <c:v>-4.0567099999999997E-9</c:v>
                </c:pt>
                <c:pt idx="1536">
                  <c:v>-4.0535800000000004E-9</c:v>
                </c:pt>
                <c:pt idx="1537">
                  <c:v>-4.0504600000000001E-9</c:v>
                </c:pt>
                <c:pt idx="1538">
                  <c:v>-4.0473299999999999E-9</c:v>
                </c:pt>
                <c:pt idx="1539">
                  <c:v>-4.0442099999999996E-9</c:v>
                </c:pt>
                <c:pt idx="1540">
                  <c:v>-4.0410800000000003E-9</c:v>
                </c:pt>
                <c:pt idx="1541">
                  <c:v>-4.03796E-9</c:v>
                </c:pt>
                <c:pt idx="1542">
                  <c:v>-4.0348299999999998E-9</c:v>
                </c:pt>
                <c:pt idx="1543">
                  <c:v>-4.0317100000000003E-9</c:v>
                </c:pt>
                <c:pt idx="1544">
                  <c:v>-4.0285800000000002E-9</c:v>
                </c:pt>
                <c:pt idx="1545">
                  <c:v>-4.0254599999999999E-9</c:v>
                </c:pt>
                <c:pt idx="1546">
                  <c:v>-4.0223299999999997E-9</c:v>
                </c:pt>
                <c:pt idx="1547">
                  <c:v>-4.0192100000000002E-9</c:v>
                </c:pt>
                <c:pt idx="1548">
                  <c:v>-4.0160800000000001E-9</c:v>
                </c:pt>
                <c:pt idx="1549">
                  <c:v>-4.0129599999999998E-9</c:v>
                </c:pt>
                <c:pt idx="1550">
                  <c:v>-4.0098300000000004E-9</c:v>
                </c:pt>
                <c:pt idx="1551">
                  <c:v>-4.0067100000000001E-9</c:v>
                </c:pt>
                <c:pt idx="1552">
                  <c:v>-4.0035799999999999E-9</c:v>
                </c:pt>
                <c:pt idx="1553">
                  <c:v>-4.0004599999999996E-9</c:v>
                </c:pt>
                <c:pt idx="1554">
                  <c:v>-3.9973300000000003E-9</c:v>
                </c:pt>
                <c:pt idx="1555">
                  <c:v>-3.99421E-9</c:v>
                </c:pt>
                <c:pt idx="1556">
                  <c:v>-3.9910799999999998E-9</c:v>
                </c:pt>
                <c:pt idx="1557">
                  <c:v>-3.9879600000000004E-9</c:v>
                </c:pt>
                <c:pt idx="1558">
                  <c:v>-3.9848300000000002E-9</c:v>
                </c:pt>
                <c:pt idx="1559">
                  <c:v>-3.9817099999999999E-9</c:v>
                </c:pt>
                <c:pt idx="1560">
                  <c:v>-3.9785799999999997E-9</c:v>
                </c:pt>
                <c:pt idx="1561">
                  <c:v>-3.9754600000000002E-9</c:v>
                </c:pt>
                <c:pt idx="1562">
                  <c:v>-3.9723300000000001E-9</c:v>
                </c:pt>
                <c:pt idx="1563">
                  <c:v>-3.9692099999999998E-9</c:v>
                </c:pt>
                <c:pt idx="1564">
                  <c:v>-3.9660799999999996E-9</c:v>
                </c:pt>
                <c:pt idx="1565">
                  <c:v>-3.9629600000000001E-9</c:v>
                </c:pt>
                <c:pt idx="1566">
                  <c:v>-3.95983E-9</c:v>
                </c:pt>
                <c:pt idx="1567">
                  <c:v>-3.9567099999999997E-9</c:v>
                </c:pt>
                <c:pt idx="1568">
                  <c:v>-3.9535800000000003E-9</c:v>
                </c:pt>
                <c:pt idx="1569">
                  <c:v>-3.95046E-9</c:v>
                </c:pt>
                <c:pt idx="1570">
                  <c:v>-3.9473299999999999E-9</c:v>
                </c:pt>
                <c:pt idx="1571">
                  <c:v>-3.9442100000000004E-9</c:v>
                </c:pt>
                <c:pt idx="1572">
                  <c:v>-3.9410800000000002E-9</c:v>
                </c:pt>
                <c:pt idx="1573">
                  <c:v>-3.9379599999999999E-9</c:v>
                </c:pt>
                <c:pt idx="1574">
                  <c:v>-3.9348299999999997E-9</c:v>
                </c:pt>
                <c:pt idx="1575">
                  <c:v>-3.9317100000000003E-9</c:v>
                </c:pt>
                <c:pt idx="1576">
                  <c:v>-3.9285800000000001E-9</c:v>
                </c:pt>
                <c:pt idx="1577">
                  <c:v>-3.9254599999999998E-9</c:v>
                </c:pt>
                <c:pt idx="1578">
                  <c:v>-3.9223299999999996E-9</c:v>
                </c:pt>
                <c:pt idx="1579">
                  <c:v>-3.9192100000000002E-9</c:v>
                </c:pt>
                <c:pt idx="1580">
                  <c:v>-3.91608E-9</c:v>
                </c:pt>
                <c:pt idx="1581">
                  <c:v>-3.9129599999999997E-9</c:v>
                </c:pt>
                <c:pt idx="1582">
                  <c:v>-3.9098300000000003E-9</c:v>
                </c:pt>
                <c:pt idx="1583">
                  <c:v>-3.90671E-9</c:v>
                </c:pt>
                <c:pt idx="1584">
                  <c:v>-3.9035799999999999E-9</c:v>
                </c:pt>
                <c:pt idx="1585">
                  <c:v>-3.9004600000000004E-9</c:v>
                </c:pt>
                <c:pt idx="1586">
                  <c:v>-3.8973300000000002E-9</c:v>
                </c:pt>
                <c:pt idx="1587">
                  <c:v>-3.8942099999999999E-9</c:v>
                </c:pt>
                <c:pt idx="1588">
                  <c:v>-3.8910799999999998E-9</c:v>
                </c:pt>
                <c:pt idx="1589">
                  <c:v>-3.8879600000000003E-9</c:v>
                </c:pt>
                <c:pt idx="1590">
                  <c:v>-3.8848300000000001E-9</c:v>
                </c:pt>
                <c:pt idx="1591">
                  <c:v>-3.8817099999999998E-9</c:v>
                </c:pt>
                <c:pt idx="1592">
                  <c:v>-3.8785799999999996E-9</c:v>
                </c:pt>
                <c:pt idx="1593">
                  <c:v>-3.8754600000000002E-9</c:v>
                </c:pt>
                <c:pt idx="1594">
                  <c:v>-3.87233E-9</c:v>
                </c:pt>
                <c:pt idx="1595">
                  <c:v>-3.8692099999999997E-9</c:v>
                </c:pt>
                <c:pt idx="1596">
                  <c:v>-3.8660800000000004E-9</c:v>
                </c:pt>
                <c:pt idx="1597">
                  <c:v>-3.8629600000000001E-9</c:v>
                </c:pt>
                <c:pt idx="1598">
                  <c:v>-3.8598299999999999E-9</c:v>
                </c:pt>
                <c:pt idx="1599">
                  <c:v>-3.8567099999999996E-9</c:v>
                </c:pt>
                <c:pt idx="1600">
                  <c:v>-3.8535800000000003E-9</c:v>
                </c:pt>
                <c:pt idx="1601">
                  <c:v>-3.85046E-9</c:v>
                </c:pt>
                <c:pt idx="1602">
                  <c:v>-3.8473299999999998E-9</c:v>
                </c:pt>
                <c:pt idx="1603">
                  <c:v>-3.8442100000000003E-9</c:v>
                </c:pt>
                <c:pt idx="1604">
                  <c:v>-3.8410800000000001E-9</c:v>
                </c:pt>
                <c:pt idx="1605">
                  <c:v>-3.8379599999999998E-9</c:v>
                </c:pt>
                <c:pt idx="1606">
                  <c:v>-3.8348299999999997E-9</c:v>
                </c:pt>
                <c:pt idx="1607">
                  <c:v>-3.8317100000000002E-9</c:v>
                </c:pt>
                <c:pt idx="1608">
                  <c:v>-3.82858E-9</c:v>
                </c:pt>
                <c:pt idx="1609">
                  <c:v>-3.8254599999999997E-9</c:v>
                </c:pt>
                <c:pt idx="1610">
                  <c:v>-3.8223300000000004E-9</c:v>
                </c:pt>
                <c:pt idx="1611">
                  <c:v>-3.8192100000000001E-9</c:v>
                </c:pt>
                <c:pt idx="1612">
                  <c:v>-3.8160799999999999E-9</c:v>
                </c:pt>
                <c:pt idx="1613">
                  <c:v>-3.8129599999999996E-9</c:v>
                </c:pt>
                <c:pt idx="1614">
                  <c:v>-3.8098300000000003E-9</c:v>
                </c:pt>
                <c:pt idx="1615">
                  <c:v>-3.80671E-9</c:v>
                </c:pt>
                <c:pt idx="1616">
                  <c:v>-3.8035799999999998E-9</c:v>
                </c:pt>
                <c:pt idx="1617">
                  <c:v>-3.8004600000000003E-9</c:v>
                </c:pt>
                <c:pt idx="1618">
                  <c:v>-3.7973300000000002E-9</c:v>
                </c:pt>
                <c:pt idx="1619">
                  <c:v>-3.7942099999999999E-9</c:v>
                </c:pt>
                <c:pt idx="1620">
                  <c:v>-3.7910799999999997E-9</c:v>
                </c:pt>
                <c:pt idx="1621">
                  <c:v>-3.7879600000000002E-9</c:v>
                </c:pt>
                <c:pt idx="1622">
                  <c:v>-3.7848300000000001E-9</c:v>
                </c:pt>
                <c:pt idx="1623">
                  <c:v>-3.7817099999999998E-9</c:v>
                </c:pt>
                <c:pt idx="1624">
                  <c:v>-3.7785800000000004E-9</c:v>
                </c:pt>
                <c:pt idx="1625">
                  <c:v>-3.7754600000000001E-9</c:v>
                </c:pt>
                <c:pt idx="1626">
                  <c:v>-3.7723299999999999E-9</c:v>
                </c:pt>
                <c:pt idx="1627">
                  <c:v>-3.7692099999999996E-9</c:v>
                </c:pt>
                <c:pt idx="1628">
                  <c:v>-3.7660800000000003E-9</c:v>
                </c:pt>
                <c:pt idx="1629">
                  <c:v>-3.76296E-9</c:v>
                </c:pt>
                <c:pt idx="1630">
                  <c:v>-3.7598299999999998E-9</c:v>
                </c:pt>
                <c:pt idx="1631">
                  <c:v>-3.7567100000000004E-9</c:v>
                </c:pt>
                <c:pt idx="1632">
                  <c:v>-3.7535800000000002E-9</c:v>
                </c:pt>
                <c:pt idx="1633">
                  <c:v>-3.7504599999999999E-9</c:v>
                </c:pt>
                <c:pt idx="1634">
                  <c:v>-3.7473299999999997E-9</c:v>
                </c:pt>
                <c:pt idx="1635">
                  <c:v>-3.7442100000000002E-9</c:v>
                </c:pt>
                <c:pt idx="1636">
                  <c:v>-3.7410800000000001E-9</c:v>
                </c:pt>
                <c:pt idx="1637">
                  <c:v>-3.7379599999999998E-9</c:v>
                </c:pt>
                <c:pt idx="1638">
                  <c:v>-3.7348299999999996E-9</c:v>
                </c:pt>
                <c:pt idx="1639">
                  <c:v>-3.7317100000000001E-9</c:v>
                </c:pt>
                <c:pt idx="1640">
                  <c:v>-3.72858E-9</c:v>
                </c:pt>
                <c:pt idx="1641">
                  <c:v>-3.7254599999999997E-9</c:v>
                </c:pt>
                <c:pt idx="1642">
                  <c:v>-3.7223299999999999E-9</c:v>
                </c:pt>
                <c:pt idx="1643">
                  <c:v>-3.71921E-9</c:v>
                </c:pt>
                <c:pt idx="1644">
                  <c:v>-3.7160799999999998E-9</c:v>
                </c:pt>
                <c:pt idx="1645">
                  <c:v>-3.71296E-9</c:v>
                </c:pt>
                <c:pt idx="1646">
                  <c:v>-3.7098300000000002E-9</c:v>
                </c:pt>
                <c:pt idx="1647">
                  <c:v>-3.7067099999999999E-9</c:v>
                </c:pt>
                <c:pt idx="1648">
                  <c:v>-3.7035800000000001E-9</c:v>
                </c:pt>
                <c:pt idx="1649">
                  <c:v>-3.7004599999999999E-9</c:v>
                </c:pt>
                <c:pt idx="1650">
                  <c:v>-3.6973300000000001E-9</c:v>
                </c:pt>
                <c:pt idx="1651">
                  <c:v>-3.6942099999999998E-9</c:v>
                </c:pt>
                <c:pt idx="1652">
                  <c:v>-3.69108E-9</c:v>
                </c:pt>
                <c:pt idx="1653">
                  <c:v>-3.6879600000000002E-9</c:v>
                </c:pt>
                <c:pt idx="1654">
                  <c:v>-3.68483E-9</c:v>
                </c:pt>
                <c:pt idx="1655">
                  <c:v>-3.6817100000000001E-9</c:v>
                </c:pt>
                <c:pt idx="1656">
                  <c:v>-3.6785799999999999E-9</c:v>
                </c:pt>
                <c:pt idx="1657">
                  <c:v>-3.67546E-9</c:v>
                </c:pt>
                <c:pt idx="1658">
                  <c:v>-3.6723299999999999E-9</c:v>
                </c:pt>
                <c:pt idx="1659">
                  <c:v>-3.66921E-9</c:v>
                </c:pt>
                <c:pt idx="1660">
                  <c:v>-3.6660799999999998E-9</c:v>
                </c:pt>
                <c:pt idx="1661">
                  <c:v>-3.6629599999999999E-9</c:v>
                </c:pt>
                <c:pt idx="1662">
                  <c:v>-3.6598300000000002E-9</c:v>
                </c:pt>
                <c:pt idx="1663">
                  <c:v>-3.6567099999999999E-9</c:v>
                </c:pt>
                <c:pt idx="1664">
                  <c:v>-3.6535800000000001E-9</c:v>
                </c:pt>
                <c:pt idx="1665">
                  <c:v>-3.6504599999999998E-9</c:v>
                </c:pt>
                <c:pt idx="1666">
                  <c:v>-3.6473300000000001E-9</c:v>
                </c:pt>
                <c:pt idx="1667">
                  <c:v>-3.6442100000000002E-9</c:v>
                </c:pt>
                <c:pt idx="1668">
                  <c:v>-3.64108E-9</c:v>
                </c:pt>
                <c:pt idx="1669">
                  <c:v>-3.6379600000000001E-9</c:v>
                </c:pt>
                <c:pt idx="1670">
                  <c:v>-3.6348299999999999E-9</c:v>
                </c:pt>
                <c:pt idx="1671">
                  <c:v>-3.6317100000000001E-9</c:v>
                </c:pt>
                <c:pt idx="1672">
                  <c:v>-3.6285799999999999E-9</c:v>
                </c:pt>
                <c:pt idx="1673">
                  <c:v>-3.62546E-9</c:v>
                </c:pt>
                <c:pt idx="1674">
                  <c:v>-3.6223299999999998E-9</c:v>
                </c:pt>
                <c:pt idx="1675">
                  <c:v>-3.61921E-9</c:v>
                </c:pt>
                <c:pt idx="1676">
                  <c:v>-3.6160800000000002E-9</c:v>
                </c:pt>
                <c:pt idx="1677">
                  <c:v>-3.6129599999999999E-9</c:v>
                </c:pt>
                <c:pt idx="1678">
                  <c:v>-3.6098300000000001E-9</c:v>
                </c:pt>
                <c:pt idx="1679">
                  <c:v>-3.6067099999999998E-9</c:v>
                </c:pt>
                <c:pt idx="1680">
                  <c:v>-3.6035800000000001E-9</c:v>
                </c:pt>
                <c:pt idx="1681">
                  <c:v>-3.6004600000000002E-9</c:v>
                </c:pt>
                <c:pt idx="1682">
                  <c:v>-3.59733E-9</c:v>
                </c:pt>
                <c:pt idx="1683">
                  <c:v>-3.5942100000000001E-9</c:v>
                </c:pt>
                <c:pt idx="1684">
                  <c:v>-3.59108E-9</c:v>
                </c:pt>
                <c:pt idx="1685">
                  <c:v>-3.5879600000000001E-9</c:v>
                </c:pt>
                <c:pt idx="1686">
                  <c:v>-3.5848299999999999E-9</c:v>
                </c:pt>
                <c:pt idx="1687">
                  <c:v>-3.58171E-9</c:v>
                </c:pt>
                <c:pt idx="1688">
                  <c:v>-3.5785799999999999E-9</c:v>
                </c:pt>
                <c:pt idx="1689">
                  <c:v>-3.57546E-9</c:v>
                </c:pt>
                <c:pt idx="1690">
                  <c:v>-3.5723299999999998E-9</c:v>
                </c:pt>
                <c:pt idx="1691">
                  <c:v>-3.5692099999999999E-9</c:v>
                </c:pt>
                <c:pt idx="1692">
                  <c:v>-3.5660800000000002E-9</c:v>
                </c:pt>
                <c:pt idx="1693">
                  <c:v>-3.5629599999999999E-9</c:v>
                </c:pt>
                <c:pt idx="1694">
                  <c:v>-3.5598300000000001E-9</c:v>
                </c:pt>
                <c:pt idx="1695">
                  <c:v>-3.5567099999999998E-9</c:v>
                </c:pt>
                <c:pt idx="1696">
                  <c:v>-3.55358E-9</c:v>
                </c:pt>
                <c:pt idx="1697">
                  <c:v>-3.5504600000000002E-9</c:v>
                </c:pt>
                <c:pt idx="1698">
                  <c:v>-3.54733E-9</c:v>
                </c:pt>
                <c:pt idx="1699">
                  <c:v>-3.5442100000000001E-9</c:v>
                </c:pt>
                <c:pt idx="1700">
                  <c:v>-3.5410799999999999E-9</c:v>
                </c:pt>
                <c:pt idx="1701">
                  <c:v>-3.5379600000000001E-9</c:v>
                </c:pt>
                <c:pt idx="1702">
                  <c:v>-3.5348299999999999E-9</c:v>
                </c:pt>
                <c:pt idx="1703">
                  <c:v>-3.53171E-9</c:v>
                </c:pt>
                <c:pt idx="1704">
                  <c:v>-3.5285799999999998E-9</c:v>
                </c:pt>
                <c:pt idx="1705">
                  <c:v>-3.5254599999999999E-9</c:v>
                </c:pt>
                <c:pt idx="1706">
                  <c:v>-3.5223300000000002E-9</c:v>
                </c:pt>
                <c:pt idx="1707">
                  <c:v>-3.5192099999999999E-9</c:v>
                </c:pt>
                <c:pt idx="1708">
                  <c:v>-3.5160800000000001E-9</c:v>
                </c:pt>
                <c:pt idx="1709">
                  <c:v>-3.5129599999999998E-9</c:v>
                </c:pt>
                <c:pt idx="1710">
                  <c:v>-3.5098300000000001E-9</c:v>
                </c:pt>
                <c:pt idx="1711">
                  <c:v>-3.5067100000000002E-9</c:v>
                </c:pt>
                <c:pt idx="1712">
                  <c:v>-3.50358E-9</c:v>
                </c:pt>
                <c:pt idx="1713">
                  <c:v>-3.5004600000000001E-9</c:v>
                </c:pt>
                <c:pt idx="1714">
                  <c:v>-3.49733E-9</c:v>
                </c:pt>
                <c:pt idx="1715">
                  <c:v>-3.4942100000000001E-9</c:v>
                </c:pt>
                <c:pt idx="1716">
                  <c:v>-3.4910799999999999E-9</c:v>
                </c:pt>
                <c:pt idx="1717">
                  <c:v>-3.48796E-9</c:v>
                </c:pt>
                <c:pt idx="1718">
                  <c:v>-3.4848299999999998E-9</c:v>
                </c:pt>
                <c:pt idx="1719">
                  <c:v>-3.48171E-9</c:v>
                </c:pt>
                <c:pt idx="1720">
                  <c:v>-3.4785800000000002E-9</c:v>
                </c:pt>
                <c:pt idx="1721">
                  <c:v>-3.4754599999999999E-9</c:v>
                </c:pt>
                <c:pt idx="1722">
                  <c:v>-3.4723300000000001E-9</c:v>
                </c:pt>
                <c:pt idx="1723">
                  <c:v>-3.4692099999999999E-9</c:v>
                </c:pt>
                <c:pt idx="1724">
                  <c:v>-3.4660800000000001E-9</c:v>
                </c:pt>
                <c:pt idx="1725">
                  <c:v>-3.4629599999999998E-9</c:v>
                </c:pt>
                <c:pt idx="1726">
                  <c:v>-3.45983E-9</c:v>
                </c:pt>
                <c:pt idx="1727">
                  <c:v>-3.4567100000000002E-9</c:v>
                </c:pt>
                <c:pt idx="1728">
                  <c:v>-3.45358E-9</c:v>
                </c:pt>
                <c:pt idx="1729">
                  <c:v>-3.4504600000000001E-9</c:v>
                </c:pt>
                <c:pt idx="1730">
                  <c:v>-3.4473299999999999E-9</c:v>
                </c:pt>
                <c:pt idx="1731">
                  <c:v>-3.44421E-9</c:v>
                </c:pt>
                <c:pt idx="1732">
                  <c:v>-3.4410799999999999E-9</c:v>
                </c:pt>
                <c:pt idx="1733">
                  <c:v>-3.43796E-9</c:v>
                </c:pt>
                <c:pt idx="1734">
                  <c:v>-3.4348299999999998E-9</c:v>
                </c:pt>
                <c:pt idx="1735">
                  <c:v>-3.4317099999999999E-9</c:v>
                </c:pt>
                <c:pt idx="1736">
                  <c:v>-3.4285800000000002E-9</c:v>
                </c:pt>
                <c:pt idx="1737">
                  <c:v>-3.4254599999999999E-9</c:v>
                </c:pt>
                <c:pt idx="1738">
                  <c:v>-3.4223300000000001E-9</c:v>
                </c:pt>
                <c:pt idx="1739">
                  <c:v>-3.4192099999999998E-9</c:v>
                </c:pt>
                <c:pt idx="1740">
                  <c:v>-3.4160800000000001E-9</c:v>
                </c:pt>
                <c:pt idx="1741">
                  <c:v>-3.4129600000000002E-9</c:v>
                </c:pt>
                <c:pt idx="1742">
                  <c:v>-3.40983E-9</c:v>
                </c:pt>
                <c:pt idx="1743">
                  <c:v>-3.4067100000000001E-9</c:v>
                </c:pt>
                <c:pt idx="1744">
                  <c:v>-3.4035799999999999E-9</c:v>
                </c:pt>
                <c:pt idx="1745">
                  <c:v>-3.4004600000000001E-9</c:v>
                </c:pt>
                <c:pt idx="1746">
                  <c:v>-3.3973299999999999E-9</c:v>
                </c:pt>
                <c:pt idx="1747">
                  <c:v>-3.39421E-9</c:v>
                </c:pt>
                <c:pt idx="1748">
                  <c:v>-3.3910799999999998E-9</c:v>
                </c:pt>
                <c:pt idx="1749">
                  <c:v>-3.38796E-9</c:v>
                </c:pt>
                <c:pt idx="1750">
                  <c:v>-3.3848300000000002E-9</c:v>
                </c:pt>
                <c:pt idx="1751">
                  <c:v>-3.3817099999999999E-9</c:v>
                </c:pt>
                <c:pt idx="1752">
                  <c:v>-3.3785800000000001E-9</c:v>
                </c:pt>
                <c:pt idx="1753">
                  <c:v>-3.3754599999999998E-9</c:v>
                </c:pt>
                <c:pt idx="1754">
                  <c:v>-3.3723300000000001E-9</c:v>
                </c:pt>
                <c:pt idx="1755">
                  <c:v>-3.3692100000000002E-9</c:v>
                </c:pt>
                <c:pt idx="1756">
                  <c:v>-3.36608E-9</c:v>
                </c:pt>
                <c:pt idx="1757">
                  <c:v>-3.3629600000000001E-9</c:v>
                </c:pt>
                <c:pt idx="1758">
                  <c:v>-3.35983E-9</c:v>
                </c:pt>
                <c:pt idx="1759">
                  <c:v>-3.3567100000000001E-9</c:v>
                </c:pt>
                <c:pt idx="1760">
                  <c:v>-3.3535799999999999E-9</c:v>
                </c:pt>
                <c:pt idx="1761">
                  <c:v>-3.35046E-9</c:v>
                </c:pt>
                <c:pt idx="1762">
                  <c:v>-3.3473299999999999E-9</c:v>
                </c:pt>
                <c:pt idx="1763">
                  <c:v>-3.34421E-9</c:v>
                </c:pt>
                <c:pt idx="1764">
                  <c:v>-3.3410799999999998E-9</c:v>
                </c:pt>
                <c:pt idx="1765">
                  <c:v>-3.3379599999999999E-9</c:v>
                </c:pt>
                <c:pt idx="1766">
                  <c:v>-3.3348300000000002E-9</c:v>
                </c:pt>
                <c:pt idx="1767">
                  <c:v>-3.3317099999999999E-9</c:v>
                </c:pt>
                <c:pt idx="1768">
                  <c:v>-3.3285800000000001E-9</c:v>
                </c:pt>
                <c:pt idx="1769">
                  <c:v>-3.3254599999999998E-9</c:v>
                </c:pt>
                <c:pt idx="1770">
                  <c:v>-3.32233E-9</c:v>
                </c:pt>
                <c:pt idx="1771">
                  <c:v>-3.3192100000000002E-9</c:v>
                </c:pt>
                <c:pt idx="1772">
                  <c:v>-3.31608E-9</c:v>
                </c:pt>
                <c:pt idx="1773">
                  <c:v>-3.3129600000000001E-9</c:v>
                </c:pt>
                <c:pt idx="1774">
                  <c:v>-3.3098299999999999E-9</c:v>
                </c:pt>
                <c:pt idx="1775">
                  <c:v>-3.3067100000000001E-9</c:v>
                </c:pt>
                <c:pt idx="1776">
                  <c:v>-3.3035799999999999E-9</c:v>
                </c:pt>
                <c:pt idx="1777">
                  <c:v>-3.30046E-9</c:v>
                </c:pt>
                <c:pt idx="1778">
                  <c:v>-3.2973299999999998E-9</c:v>
                </c:pt>
                <c:pt idx="1779">
                  <c:v>-3.2942099999999999E-9</c:v>
                </c:pt>
                <c:pt idx="1780">
                  <c:v>-3.2910800000000002E-9</c:v>
                </c:pt>
                <c:pt idx="1781">
                  <c:v>-3.2879599999999999E-9</c:v>
                </c:pt>
                <c:pt idx="1782">
                  <c:v>-3.2848300000000001E-9</c:v>
                </c:pt>
                <c:pt idx="1783">
                  <c:v>-3.2817099999999998E-9</c:v>
                </c:pt>
                <c:pt idx="1784">
                  <c:v>-3.2785800000000001E-9</c:v>
                </c:pt>
                <c:pt idx="1785">
                  <c:v>-3.2754600000000002E-9</c:v>
                </c:pt>
                <c:pt idx="1786">
                  <c:v>-3.27233E-9</c:v>
                </c:pt>
                <c:pt idx="1787">
                  <c:v>-3.2692100000000001E-9</c:v>
                </c:pt>
                <c:pt idx="1788">
                  <c:v>-3.26608E-9</c:v>
                </c:pt>
                <c:pt idx="1789">
                  <c:v>-3.2629600000000001E-9</c:v>
                </c:pt>
                <c:pt idx="1790">
                  <c:v>-3.2598299999999999E-9</c:v>
                </c:pt>
                <c:pt idx="1791">
                  <c:v>-3.25671E-9</c:v>
                </c:pt>
                <c:pt idx="1792">
                  <c:v>-3.2535799999999998E-9</c:v>
                </c:pt>
                <c:pt idx="1793">
                  <c:v>-3.25046E-9</c:v>
                </c:pt>
                <c:pt idx="1794">
                  <c:v>-3.2473300000000002E-9</c:v>
                </c:pt>
                <c:pt idx="1795">
                  <c:v>-3.2442099999999999E-9</c:v>
                </c:pt>
                <c:pt idx="1796">
                  <c:v>-3.2410800000000001E-9</c:v>
                </c:pt>
                <c:pt idx="1797">
                  <c:v>-3.2379599999999998E-9</c:v>
                </c:pt>
                <c:pt idx="1798">
                  <c:v>-3.2348300000000001E-9</c:v>
                </c:pt>
                <c:pt idx="1799">
                  <c:v>-3.2317099999999998E-9</c:v>
                </c:pt>
                <c:pt idx="1800">
                  <c:v>-3.22858E-9</c:v>
                </c:pt>
                <c:pt idx="1801">
                  <c:v>-3.2254600000000002E-9</c:v>
                </c:pt>
                <c:pt idx="1802">
                  <c:v>-3.22233E-9</c:v>
                </c:pt>
                <c:pt idx="1803">
                  <c:v>-3.2192100000000001E-9</c:v>
                </c:pt>
                <c:pt idx="1804">
                  <c:v>-3.2160799999999999E-9</c:v>
                </c:pt>
                <c:pt idx="1805">
                  <c:v>-3.21296E-9</c:v>
                </c:pt>
                <c:pt idx="1806">
                  <c:v>-3.2098299999999999E-9</c:v>
                </c:pt>
                <c:pt idx="1807">
                  <c:v>-3.20671E-9</c:v>
                </c:pt>
                <c:pt idx="1808">
                  <c:v>-3.2035799999999998E-9</c:v>
                </c:pt>
                <c:pt idx="1809">
                  <c:v>-3.2004599999999999E-9</c:v>
                </c:pt>
                <c:pt idx="1810">
                  <c:v>-3.1973300000000002E-9</c:v>
                </c:pt>
                <c:pt idx="1811">
                  <c:v>-3.1942099999999999E-9</c:v>
                </c:pt>
                <c:pt idx="1812">
                  <c:v>-3.1910800000000001E-9</c:v>
                </c:pt>
                <c:pt idx="1813">
                  <c:v>-3.1879599999999998E-9</c:v>
                </c:pt>
                <c:pt idx="1814">
                  <c:v>-3.1848300000000001E-9</c:v>
                </c:pt>
                <c:pt idx="1815">
                  <c:v>-3.1817100000000002E-9</c:v>
                </c:pt>
                <c:pt idx="1816">
                  <c:v>-3.17858E-9</c:v>
                </c:pt>
                <c:pt idx="1817">
                  <c:v>-3.1754600000000001E-9</c:v>
                </c:pt>
                <c:pt idx="1818">
                  <c:v>-3.1723299999999999E-9</c:v>
                </c:pt>
                <c:pt idx="1819">
                  <c:v>-3.1692100000000001E-9</c:v>
                </c:pt>
                <c:pt idx="1820">
                  <c:v>-3.1660799999999999E-9</c:v>
                </c:pt>
                <c:pt idx="1821">
                  <c:v>-3.16296E-9</c:v>
                </c:pt>
                <c:pt idx="1822">
                  <c:v>-3.1598299999999998E-9</c:v>
                </c:pt>
                <c:pt idx="1823">
                  <c:v>-3.1567099999999999E-9</c:v>
                </c:pt>
                <c:pt idx="1824">
                  <c:v>-3.1535800000000002E-9</c:v>
                </c:pt>
                <c:pt idx="1825">
                  <c:v>-3.1504599999999999E-9</c:v>
                </c:pt>
                <c:pt idx="1826">
                  <c:v>-3.1473300000000001E-9</c:v>
                </c:pt>
                <c:pt idx="1827">
                  <c:v>-3.1442099999999998E-9</c:v>
                </c:pt>
                <c:pt idx="1828">
                  <c:v>-3.1410800000000001E-9</c:v>
                </c:pt>
                <c:pt idx="1829">
                  <c:v>-3.1379600000000002E-9</c:v>
                </c:pt>
                <c:pt idx="1830">
                  <c:v>-3.13483E-9</c:v>
                </c:pt>
                <c:pt idx="1831">
                  <c:v>-3.1317100000000001E-9</c:v>
                </c:pt>
                <c:pt idx="1832">
                  <c:v>-3.12858E-9</c:v>
                </c:pt>
                <c:pt idx="1833">
                  <c:v>-3.1254600000000001E-9</c:v>
                </c:pt>
                <c:pt idx="1834">
                  <c:v>-3.1223299999999999E-9</c:v>
                </c:pt>
                <c:pt idx="1835">
                  <c:v>-3.11921E-9</c:v>
                </c:pt>
                <c:pt idx="1836">
                  <c:v>-3.1160799999999999E-9</c:v>
                </c:pt>
                <c:pt idx="1837">
                  <c:v>-3.11296E-9</c:v>
                </c:pt>
                <c:pt idx="1838">
                  <c:v>-3.1098299999999998E-9</c:v>
                </c:pt>
                <c:pt idx="1839">
                  <c:v>-3.1067099999999999E-9</c:v>
                </c:pt>
                <c:pt idx="1840">
                  <c:v>-3.1035800000000002E-9</c:v>
                </c:pt>
                <c:pt idx="1841">
                  <c:v>-3.1004599999999999E-9</c:v>
                </c:pt>
                <c:pt idx="1842">
                  <c:v>-3.0973300000000001E-9</c:v>
                </c:pt>
                <c:pt idx="1843">
                  <c:v>-3.0942099999999998E-9</c:v>
                </c:pt>
                <c:pt idx="1844">
                  <c:v>-3.09108E-9</c:v>
                </c:pt>
                <c:pt idx="1845">
                  <c:v>-3.0879600000000002E-9</c:v>
                </c:pt>
                <c:pt idx="1846">
                  <c:v>-3.08483E-9</c:v>
                </c:pt>
                <c:pt idx="1847">
                  <c:v>-3.0817100000000001E-9</c:v>
                </c:pt>
                <c:pt idx="1848">
                  <c:v>-3.0785799999999999E-9</c:v>
                </c:pt>
                <c:pt idx="1849">
                  <c:v>-3.07546E-9</c:v>
                </c:pt>
                <c:pt idx="1850">
                  <c:v>-3.0723299999999999E-9</c:v>
                </c:pt>
                <c:pt idx="1851">
                  <c:v>-3.06921E-9</c:v>
                </c:pt>
                <c:pt idx="1852">
                  <c:v>-3.0660799999999998E-9</c:v>
                </c:pt>
                <c:pt idx="1853">
                  <c:v>-3.0629599999999999E-9</c:v>
                </c:pt>
                <c:pt idx="1854">
                  <c:v>-3.0598300000000002E-9</c:v>
                </c:pt>
                <c:pt idx="1855">
                  <c:v>-3.0567099999999999E-9</c:v>
                </c:pt>
                <c:pt idx="1856">
                  <c:v>-3.0535800000000001E-9</c:v>
                </c:pt>
                <c:pt idx="1857">
                  <c:v>-3.0504599999999998E-9</c:v>
                </c:pt>
                <c:pt idx="1858">
                  <c:v>-3.0473300000000001E-9</c:v>
                </c:pt>
                <c:pt idx="1859">
                  <c:v>-3.0442100000000002E-9</c:v>
                </c:pt>
                <c:pt idx="1860">
                  <c:v>-3.04108E-9</c:v>
                </c:pt>
                <c:pt idx="1861">
                  <c:v>-3.0379600000000001E-9</c:v>
                </c:pt>
                <c:pt idx="1862">
                  <c:v>-3.03483E-9</c:v>
                </c:pt>
                <c:pt idx="1863">
                  <c:v>-3.0317100000000001E-9</c:v>
                </c:pt>
                <c:pt idx="1864">
                  <c:v>-3.0285799999999999E-9</c:v>
                </c:pt>
                <c:pt idx="1865">
                  <c:v>-3.02546E-9</c:v>
                </c:pt>
                <c:pt idx="1866">
                  <c:v>-3.0223299999999998E-9</c:v>
                </c:pt>
                <c:pt idx="1867">
                  <c:v>-3.01921E-9</c:v>
                </c:pt>
                <c:pt idx="1868">
                  <c:v>-3.0160800000000002E-9</c:v>
                </c:pt>
                <c:pt idx="1869">
                  <c:v>-3.0129599999999999E-9</c:v>
                </c:pt>
                <c:pt idx="1870">
                  <c:v>-3.0098300000000001E-9</c:v>
                </c:pt>
                <c:pt idx="1871">
                  <c:v>-3.0067099999999998E-9</c:v>
                </c:pt>
                <c:pt idx="1872">
                  <c:v>-3.0035800000000001E-9</c:v>
                </c:pt>
                <c:pt idx="1873">
                  <c:v>-3.0004600000000002E-9</c:v>
                </c:pt>
                <c:pt idx="1874">
                  <c:v>-2.99733E-9</c:v>
                </c:pt>
                <c:pt idx="1875">
                  <c:v>-2.9942100000000001E-9</c:v>
                </c:pt>
                <c:pt idx="1876">
                  <c:v>-2.99108E-9</c:v>
                </c:pt>
                <c:pt idx="1877">
                  <c:v>-2.9879600000000001E-9</c:v>
                </c:pt>
                <c:pt idx="1878">
                  <c:v>-2.9848299999999999E-9</c:v>
                </c:pt>
                <c:pt idx="1879">
                  <c:v>-2.98171E-9</c:v>
                </c:pt>
                <c:pt idx="1880">
                  <c:v>-2.9785799999999999E-9</c:v>
                </c:pt>
                <c:pt idx="1881">
                  <c:v>-2.97546E-9</c:v>
                </c:pt>
                <c:pt idx="1882">
                  <c:v>-2.9723299999999998E-9</c:v>
                </c:pt>
                <c:pt idx="1883">
                  <c:v>-2.9692099999999999E-9</c:v>
                </c:pt>
                <c:pt idx="1884">
                  <c:v>-2.9660800000000002E-9</c:v>
                </c:pt>
                <c:pt idx="1885">
                  <c:v>-2.9629599999999999E-9</c:v>
                </c:pt>
                <c:pt idx="1886">
                  <c:v>-2.9598300000000001E-9</c:v>
                </c:pt>
                <c:pt idx="1887">
                  <c:v>-2.9567099999999998E-9</c:v>
                </c:pt>
                <c:pt idx="1888">
                  <c:v>-2.9535800000000001E-9</c:v>
                </c:pt>
                <c:pt idx="1889">
                  <c:v>-2.9504600000000002E-9</c:v>
                </c:pt>
                <c:pt idx="1890">
                  <c:v>-2.94733E-9</c:v>
                </c:pt>
                <c:pt idx="1891">
                  <c:v>-2.9442100000000001E-9</c:v>
                </c:pt>
                <c:pt idx="1892">
                  <c:v>-2.9410799999999999E-9</c:v>
                </c:pt>
                <c:pt idx="1893">
                  <c:v>-2.9379600000000001E-9</c:v>
                </c:pt>
                <c:pt idx="1894">
                  <c:v>-2.9348299999999999E-9</c:v>
                </c:pt>
                <c:pt idx="1895">
                  <c:v>-2.93171E-9</c:v>
                </c:pt>
                <c:pt idx="1896">
                  <c:v>-2.9285799999999998E-9</c:v>
                </c:pt>
                <c:pt idx="1897">
                  <c:v>-2.9254599999999999E-9</c:v>
                </c:pt>
                <c:pt idx="1898">
                  <c:v>-2.9223300000000002E-9</c:v>
                </c:pt>
                <c:pt idx="1899">
                  <c:v>-2.9192099999999999E-9</c:v>
                </c:pt>
                <c:pt idx="1900">
                  <c:v>-2.9160800000000001E-9</c:v>
                </c:pt>
                <c:pt idx="1901">
                  <c:v>-2.9129599999999998E-9</c:v>
                </c:pt>
                <c:pt idx="1902">
                  <c:v>-2.9098300000000001E-9</c:v>
                </c:pt>
                <c:pt idx="1903">
                  <c:v>-2.9067100000000002E-9</c:v>
                </c:pt>
                <c:pt idx="1904">
                  <c:v>-2.90358E-9</c:v>
                </c:pt>
                <c:pt idx="1905">
                  <c:v>-2.9004600000000001E-9</c:v>
                </c:pt>
                <c:pt idx="1906">
                  <c:v>-2.89733E-9</c:v>
                </c:pt>
                <c:pt idx="1907">
                  <c:v>-2.8942100000000001E-9</c:v>
                </c:pt>
                <c:pt idx="1908">
                  <c:v>-2.8910799999999999E-9</c:v>
                </c:pt>
                <c:pt idx="1909">
                  <c:v>-2.88796E-9</c:v>
                </c:pt>
                <c:pt idx="1910">
                  <c:v>-2.8848299999999998E-9</c:v>
                </c:pt>
                <c:pt idx="1911">
                  <c:v>-2.88171E-9</c:v>
                </c:pt>
                <c:pt idx="1912">
                  <c:v>-2.8785799999999998E-9</c:v>
                </c:pt>
                <c:pt idx="1913">
                  <c:v>-2.8754599999999999E-9</c:v>
                </c:pt>
                <c:pt idx="1914">
                  <c:v>-2.8723300000000002E-9</c:v>
                </c:pt>
                <c:pt idx="1915">
                  <c:v>-2.8692099999999999E-9</c:v>
                </c:pt>
                <c:pt idx="1916">
                  <c:v>-2.8660800000000001E-9</c:v>
                </c:pt>
                <c:pt idx="1917">
                  <c:v>-2.8629599999999998E-9</c:v>
                </c:pt>
                <c:pt idx="1918">
                  <c:v>-2.85983E-9</c:v>
                </c:pt>
                <c:pt idx="1919">
                  <c:v>-2.8567100000000002E-9</c:v>
                </c:pt>
                <c:pt idx="1920">
                  <c:v>-2.85358E-9</c:v>
                </c:pt>
                <c:pt idx="1921">
                  <c:v>-2.8504600000000001E-9</c:v>
                </c:pt>
                <c:pt idx="1922">
                  <c:v>-2.8473299999999999E-9</c:v>
                </c:pt>
                <c:pt idx="1923">
                  <c:v>-2.84421E-9</c:v>
                </c:pt>
                <c:pt idx="1924">
                  <c:v>-2.8410799999999999E-9</c:v>
                </c:pt>
                <c:pt idx="1925">
                  <c:v>-2.83796E-9</c:v>
                </c:pt>
                <c:pt idx="1926">
                  <c:v>-2.8348299999999998E-9</c:v>
                </c:pt>
                <c:pt idx="1927">
                  <c:v>-2.8317099999999999E-9</c:v>
                </c:pt>
                <c:pt idx="1928">
                  <c:v>-2.8285800000000002E-9</c:v>
                </c:pt>
                <c:pt idx="1929">
                  <c:v>-2.8254599999999999E-9</c:v>
                </c:pt>
                <c:pt idx="1930">
                  <c:v>-2.8223300000000001E-9</c:v>
                </c:pt>
                <c:pt idx="1931">
                  <c:v>-2.8192099999999998E-9</c:v>
                </c:pt>
                <c:pt idx="1932">
                  <c:v>-2.8160800000000001E-9</c:v>
                </c:pt>
                <c:pt idx="1933">
                  <c:v>-2.8129600000000002E-9</c:v>
                </c:pt>
                <c:pt idx="1934">
                  <c:v>-2.80983E-9</c:v>
                </c:pt>
                <c:pt idx="1935">
                  <c:v>-2.8067100000000001E-9</c:v>
                </c:pt>
                <c:pt idx="1936">
                  <c:v>-2.8035799999999999E-9</c:v>
                </c:pt>
                <c:pt idx="1937">
                  <c:v>-2.8004600000000001E-9</c:v>
                </c:pt>
                <c:pt idx="1938">
                  <c:v>-2.7973299999999999E-9</c:v>
                </c:pt>
                <c:pt idx="1939">
                  <c:v>-2.79421E-9</c:v>
                </c:pt>
                <c:pt idx="1940">
                  <c:v>-2.7910799999999998E-9</c:v>
                </c:pt>
                <c:pt idx="1941">
                  <c:v>-2.78796E-9</c:v>
                </c:pt>
                <c:pt idx="1942">
                  <c:v>-2.7848300000000002E-9</c:v>
                </c:pt>
                <c:pt idx="1943">
                  <c:v>-2.7817099999999999E-9</c:v>
                </c:pt>
                <c:pt idx="1944">
                  <c:v>-2.7785800000000001E-9</c:v>
                </c:pt>
                <c:pt idx="1945">
                  <c:v>-2.7754599999999998E-9</c:v>
                </c:pt>
                <c:pt idx="1946">
                  <c:v>-2.7723300000000001E-9</c:v>
                </c:pt>
                <c:pt idx="1947">
                  <c:v>-2.7692100000000002E-9</c:v>
                </c:pt>
                <c:pt idx="1948">
                  <c:v>-2.76608E-9</c:v>
                </c:pt>
                <c:pt idx="1949">
                  <c:v>-2.7629600000000001E-9</c:v>
                </c:pt>
                <c:pt idx="1950">
                  <c:v>-2.75983E-9</c:v>
                </c:pt>
                <c:pt idx="1951">
                  <c:v>-2.7567100000000001E-9</c:v>
                </c:pt>
                <c:pt idx="1952">
                  <c:v>-2.7535799999999999E-9</c:v>
                </c:pt>
                <c:pt idx="1953">
                  <c:v>-2.75046E-9</c:v>
                </c:pt>
                <c:pt idx="1954">
                  <c:v>-2.7473299999999999E-9</c:v>
                </c:pt>
                <c:pt idx="1955">
                  <c:v>-2.74421E-9</c:v>
                </c:pt>
                <c:pt idx="1956">
                  <c:v>-2.7410799999999998E-9</c:v>
                </c:pt>
                <c:pt idx="1957">
                  <c:v>-2.7379599999999999E-9</c:v>
                </c:pt>
                <c:pt idx="1958">
                  <c:v>-2.7348300000000002E-9</c:v>
                </c:pt>
                <c:pt idx="1959">
                  <c:v>-2.7317099999999999E-9</c:v>
                </c:pt>
                <c:pt idx="1960">
                  <c:v>-2.7285800000000001E-9</c:v>
                </c:pt>
                <c:pt idx="1961">
                  <c:v>-2.7254599999999998E-9</c:v>
                </c:pt>
                <c:pt idx="1962">
                  <c:v>-2.72233E-9</c:v>
                </c:pt>
                <c:pt idx="1963">
                  <c:v>-2.7192100000000002E-9</c:v>
                </c:pt>
                <c:pt idx="1964">
                  <c:v>-2.71608E-9</c:v>
                </c:pt>
                <c:pt idx="1965">
                  <c:v>-2.7129600000000001E-9</c:v>
                </c:pt>
                <c:pt idx="1966">
                  <c:v>-2.7098299999999999E-9</c:v>
                </c:pt>
                <c:pt idx="1967">
                  <c:v>-2.7067100000000001E-9</c:v>
                </c:pt>
                <c:pt idx="1968">
                  <c:v>-2.7035799999999999E-9</c:v>
                </c:pt>
                <c:pt idx="1969">
                  <c:v>-2.70046E-9</c:v>
                </c:pt>
                <c:pt idx="1970">
                  <c:v>-2.6973299999999998E-9</c:v>
                </c:pt>
                <c:pt idx="1971">
                  <c:v>-2.6942099999999999E-9</c:v>
                </c:pt>
                <c:pt idx="1972">
                  <c:v>-2.6910800000000002E-9</c:v>
                </c:pt>
                <c:pt idx="1973">
                  <c:v>-2.6879599999999999E-9</c:v>
                </c:pt>
                <c:pt idx="1974">
                  <c:v>-2.6848300000000001E-9</c:v>
                </c:pt>
                <c:pt idx="1975">
                  <c:v>-2.6817099999999998E-9</c:v>
                </c:pt>
                <c:pt idx="1976">
                  <c:v>-2.6785800000000001E-9</c:v>
                </c:pt>
                <c:pt idx="1977">
                  <c:v>-2.6754600000000002E-9</c:v>
                </c:pt>
                <c:pt idx="1978">
                  <c:v>-2.67233E-9</c:v>
                </c:pt>
                <c:pt idx="1979">
                  <c:v>-2.6692100000000001E-9</c:v>
                </c:pt>
                <c:pt idx="1980">
                  <c:v>-2.66608E-9</c:v>
                </c:pt>
                <c:pt idx="1981">
                  <c:v>-2.6629600000000001E-9</c:v>
                </c:pt>
                <c:pt idx="1982">
                  <c:v>-2.6598299999999999E-9</c:v>
                </c:pt>
                <c:pt idx="1983">
                  <c:v>-2.65671E-9</c:v>
                </c:pt>
                <c:pt idx="1984">
                  <c:v>-2.6535799999999998E-9</c:v>
                </c:pt>
                <c:pt idx="1985">
                  <c:v>-2.65046E-9</c:v>
                </c:pt>
                <c:pt idx="1986">
                  <c:v>-2.6473300000000002E-9</c:v>
                </c:pt>
                <c:pt idx="1987">
                  <c:v>-2.6442099999999999E-9</c:v>
                </c:pt>
                <c:pt idx="1988">
                  <c:v>-2.6410800000000001E-9</c:v>
                </c:pt>
                <c:pt idx="1989">
                  <c:v>-2.6379599999999999E-9</c:v>
                </c:pt>
                <c:pt idx="1990">
                  <c:v>-2.6348300000000001E-9</c:v>
                </c:pt>
                <c:pt idx="1991">
                  <c:v>-2.6317099999999998E-9</c:v>
                </c:pt>
                <c:pt idx="1992">
                  <c:v>-2.62858E-9</c:v>
                </c:pt>
                <c:pt idx="1993">
                  <c:v>-2.6254600000000002E-9</c:v>
                </c:pt>
                <c:pt idx="1994">
                  <c:v>-2.62233E-9</c:v>
                </c:pt>
                <c:pt idx="1995">
                  <c:v>-2.6192100000000001E-9</c:v>
                </c:pt>
                <c:pt idx="1996">
                  <c:v>-2.6160799999999999E-9</c:v>
                </c:pt>
                <c:pt idx="1997">
                  <c:v>-2.61296E-9</c:v>
                </c:pt>
                <c:pt idx="1998">
                  <c:v>-2.6098299999999999E-9</c:v>
                </c:pt>
                <c:pt idx="1999">
                  <c:v>-2.60671E-9</c:v>
                </c:pt>
                <c:pt idx="2000">
                  <c:v>-2.6035799999999998E-9</c:v>
                </c:pt>
                <c:pt idx="2001">
                  <c:v>-2.6004599999999999E-9</c:v>
                </c:pt>
                <c:pt idx="2002">
                  <c:v>-2.5973300000000002E-9</c:v>
                </c:pt>
                <c:pt idx="2003">
                  <c:v>-2.5942099999999999E-9</c:v>
                </c:pt>
                <c:pt idx="2004">
                  <c:v>-2.5910800000000001E-9</c:v>
                </c:pt>
                <c:pt idx="2005">
                  <c:v>-2.5879599999999998E-9</c:v>
                </c:pt>
                <c:pt idx="2006">
                  <c:v>-2.5848300000000001E-9</c:v>
                </c:pt>
                <c:pt idx="2007">
                  <c:v>-2.5817100000000002E-9</c:v>
                </c:pt>
                <c:pt idx="2008">
                  <c:v>-2.57858E-9</c:v>
                </c:pt>
                <c:pt idx="2009">
                  <c:v>-2.5754600000000001E-9</c:v>
                </c:pt>
                <c:pt idx="2010">
                  <c:v>-2.5723299999999999E-9</c:v>
                </c:pt>
                <c:pt idx="2011">
                  <c:v>-2.5692100000000001E-9</c:v>
                </c:pt>
                <c:pt idx="2012">
                  <c:v>-2.5660799999999999E-9</c:v>
                </c:pt>
                <c:pt idx="2013">
                  <c:v>-2.56296E-9</c:v>
                </c:pt>
                <c:pt idx="2014">
                  <c:v>-2.5598299999999998E-9</c:v>
                </c:pt>
                <c:pt idx="2015">
                  <c:v>-2.55671E-9</c:v>
                </c:pt>
                <c:pt idx="2016">
                  <c:v>-2.5535800000000002E-9</c:v>
                </c:pt>
                <c:pt idx="2017">
                  <c:v>-2.5504599999999999E-9</c:v>
                </c:pt>
                <c:pt idx="2018">
                  <c:v>-2.5473300000000001E-9</c:v>
                </c:pt>
                <c:pt idx="2019">
                  <c:v>-2.5442099999999998E-9</c:v>
                </c:pt>
                <c:pt idx="2020">
                  <c:v>-2.5410800000000001E-9</c:v>
                </c:pt>
                <c:pt idx="2021">
                  <c:v>-2.5379600000000002E-9</c:v>
                </c:pt>
                <c:pt idx="2022">
                  <c:v>-2.53483E-9</c:v>
                </c:pt>
                <c:pt idx="2023">
                  <c:v>-2.5317100000000001E-9</c:v>
                </c:pt>
                <c:pt idx="2024">
                  <c:v>-2.52858E-9</c:v>
                </c:pt>
                <c:pt idx="2025">
                  <c:v>-2.5254600000000001E-9</c:v>
                </c:pt>
                <c:pt idx="2026">
                  <c:v>-2.5223299999999999E-9</c:v>
                </c:pt>
                <c:pt idx="2027">
                  <c:v>-2.51921E-9</c:v>
                </c:pt>
                <c:pt idx="2028">
                  <c:v>-2.5160799999999999E-9</c:v>
                </c:pt>
                <c:pt idx="2029">
                  <c:v>-2.51296E-9</c:v>
                </c:pt>
                <c:pt idx="2030">
                  <c:v>-2.5098299999999998E-9</c:v>
                </c:pt>
                <c:pt idx="2031">
                  <c:v>-2.5067099999999999E-9</c:v>
                </c:pt>
                <c:pt idx="2032">
                  <c:v>-2.5035800000000002E-9</c:v>
                </c:pt>
                <c:pt idx="2033">
                  <c:v>-2.5004599999999999E-9</c:v>
                </c:pt>
                <c:pt idx="2034">
                  <c:v>-2.4973300000000001E-9</c:v>
                </c:pt>
                <c:pt idx="2035">
                  <c:v>-2.4942099999999998E-9</c:v>
                </c:pt>
                <c:pt idx="2036">
                  <c:v>-2.49108E-9</c:v>
                </c:pt>
                <c:pt idx="2037">
                  <c:v>-2.4879600000000002E-9</c:v>
                </c:pt>
                <c:pt idx="2038">
                  <c:v>-2.48483E-9</c:v>
                </c:pt>
                <c:pt idx="2039">
                  <c:v>-2.4817100000000001E-9</c:v>
                </c:pt>
                <c:pt idx="2040">
                  <c:v>-2.4785799999999999E-9</c:v>
                </c:pt>
                <c:pt idx="2041">
                  <c:v>-2.4754600000000001E-9</c:v>
                </c:pt>
                <c:pt idx="2042">
                  <c:v>-2.4723299999999999E-9</c:v>
                </c:pt>
                <c:pt idx="2043">
                  <c:v>-2.46921E-9</c:v>
                </c:pt>
                <c:pt idx="2044">
                  <c:v>-2.4660799999999998E-9</c:v>
                </c:pt>
                <c:pt idx="2045">
                  <c:v>-2.4629599999999999E-9</c:v>
                </c:pt>
                <c:pt idx="2046">
                  <c:v>-2.4598300000000002E-9</c:v>
                </c:pt>
                <c:pt idx="2047">
                  <c:v>-2.4567099999999999E-9</c:v>
                </c:pt>
                <c:pt idx="2048">
                  <c:v>-2.4535800000000001E-9</c:v>
                </c:pt>
                <c:pt idx="2049">
                  <c:v>-2.4504599999999998E-9</c:v>
                </c:pt>
                <c:pt idx="2050">
                  <c:v>-2.4473300000000001E-9</c:v>
                </c:pt>
                <c:pt idx="2051">
                  <c:v>-2.4442100000000002E-9</c:v>
                </c:pt>
                <c:pt idx="2052">
                  <c:v>-2.44108E-9</c:v>
                </c:pt>
                <c:pt idx="2053">
                  <c:v>-2.4379600000000001E-9</c:v>
                </c:pt>
                <c:pt idx="2054">
                  <c:v>-2.43483E-9</c:v>
                </c:pt>
                <c:pt idx="2055">
                  <c:v>-2.4317100000000001E-9</c:v>
                </c:pt>
                <c:pt idx="2056">
                  <c:v>-2.4285799999999999E-9</c:v>
                </c:pt>
                <c:pt idx="2057">
                  <c:v>-2.42546E-9</c:v>
                </c:pt>
                <c:pt idx="2058">
                  <c:v>-2.4223299999999998E-9</c:v>
                </c:pt>
                <c:pt idx="2059">
                  <c:v>-2.41921E-9</c:v>
                </c:pt>
                <c:pt idx="2060">
                  <c:v>-2.4160800000000002E-9</c:v>
                </c:pt>
                <c:pt idx="2061">
                  <c:v>-2.4129599999999999E-9</c:v>
                </c:pt>
                <c:pt idx="2062">
                  <c:v>-2.4098300000000001E-9</c:v>
                </c:pt>
                <c:pt idx="2063">
                  <c:v>-2.4067099999999999E-9</c:v>
                </c:pt>
                <c:pt idx="2064">
                  <c:v>-2.4035800000000001E-9</c:v>
                </c:pt>
                <c:pt idx="2065">
                  <c:v>-2.4004599999999998E-9</c:v>
                </c:pt>
                <c:pt idx="2066">
                  <c:v>-2.39733E-9</c:v>
                </c:pt>
                <c:pt idx="2067">
                  <c:v>-2.3942100000000002E-9</c:v>
                </c:pt>
                <c:pt idx="2068">
                  <c:v>-2.39108E-9</c:v>
                </c:pt>
                <c:pt idx="2069">
                  <c:v>-2.3879600000000001E-9</c:v>
                </c:pt>
                <c:pt idx="2070">
                  <c:v>-2.3848299999999999E-9</c:v>
                </c:pt>
                <c:pt idx="2071">
                  <c:v>-2.38171E-9</c:v>
                </c:pt>
                <c:pt idx="2072">
                  <c:v>-2.3785799999999999E-9</c:v>
                </c:pt>
                <c:pt idx="2073">
                  <c:v>-2.37546E-9</c:v>
                </c:pt>
                <c:pt idx="2074">
                  <c:v>-2.3723299999999998E-9</c:v>
                </c:pt>
                <c:pt idx="2075">
                  <c:v>-2.3692099999999999E-9</c:v>
                </c:pt>
                <c:pt idx="2076">
                  <c:v>-2.3660800000000002E-9</c:v>
                </c:pt>
                <c:pt idx="2077">
                  <c:v>-2.3629599999999999E-9</c:v>
                </c:pt>
                <c:pt idx="2078">
                  <c:v>-2.3598300000000001E-9</c:v>
                </c:pt>
                <c:pt idx="2079">
                  <c:v>-2.3567099999999998E-9</c:v>
                </c:pt>
                <c:pt idx="2080">
                  <c:v>-2.3535800000000001E-9</c:v>
                </c:pt>
                <c:pt idx="2081">
                  <c:v>-2.3504600000000002E-9</c:v>
                </c:pt>
                <c:pt idx="2082">
                  <c:v>-2.34733E-9</c:v>
                </c:pt>
                <c:pt idx="2083">
                  <c:v>-2.3442100000000001E-9</c:v>
                </c:pt>
                <c:pt idx="2084">
                  <c:v>-2.3410799999999999E-9</c:v>
                </c:pt>
                <c:pt idx="2085">
                  <c:v>-2.3379600000000001E-9</c:v>
                </c:pt>
                <c:pt idx="2086">
                  <c:v>-2.3348299999999999E-9</c:v>
                </c:pt>
                <c:pt idx="2087">
                  <c:v>-2.33171E-9</c:v>
                </c:pt>
                <c:pt idx="2088">
                  <c:v>-2.3285799999999998E-9</c:v>
                </c:pt>
                <c:pt idx="2089">
                  <c:v>-2.3254599999999999E-9</c:v>
                </c:pt>
                <c:pt idx="2090">
                  <c:v>-2.3223300000000002E-9</c:v>
                </c:pt>
                <c:pt idx="2091">
                  <c:v>-2.3192099999999999E-9</c:v>
                </c:pt>
                <c:pt idx="2092">
                  <c:v>-2.3160800000000001E-9</c:v>
                </c:pt>
                <c:pt idx="2093">
                  <c:v>-2.3129599999999998E-9</c:v>
                </c:pt>
                <c:pt idx="2094">
                  <c:v>-2.3098300000000001E-9</c:v>
                </c:pt>
                <c:pt idx="2095">
                  <c:v>-2.3067100000000002E-9</c:v>
                </c:pt>
                <c:pt idx="2096">
                  <c:v>-2.30358E-9</c:v>
                </c:pt>
                <c:pt idx="2097">
                  <c:v>-2.3004600000000001E-9</c:v>
                </c:pt>
                <c:pt idx="2098">
                  <c:v>-2.29733E-9</c:v>
                </c:pt>
                <c:pt idx="2099">
                  <c:v>-2.2942100000000001E-9</c:v>
                </c:pt>
                <c:pt idx="2100">
                  <c:v>-2.2910799999999999E-9</c:v>
                </c:pt>
                <c:pt idx="2101">
                  <c:v>-2.28796E-9</c:v>
                </c:pt>
                <c:pt idx="2102">
                  <c:v>-2.2848299999999999E-9</c:v>
                </c:pt>
                <c:pt idx="2103">
                  <c:v>-2.28171E-9</c:v>
                </c:pt>
                <c:pt idx="2104">
                  <c:v>-2.2785799999999998E-9</c:v>
                </c:pt>
                <c:pt idx="2105">
                  <c:v>-2.2754599999999999E-9</c:v>
                </c:pt>
                <c:pt idx="2106">
                  <c:v>-2.2723300000000002E-9</c:v>
                </c:pt>
                <c:pt idx="2107">
                  <c:v>-2.2692099999999999E-9</c:v>
                </c:pt>
                <c:pt idx="2108">
                  <c:v>-2.2660800000000001E-9</c:v>
                </c:pt>
                <c:pt idx="2109">
                  <c:v>-2.2629599999999998E-9</c:v>
                </c:pt>
                <c:pt idx="2110">
                  <c:v>-2.25983E-9</c:v>
                </c:pt>
                <c:pt idx="2111">
                  <c:v>-2.2567100000000002E-9</c:v>
                </c:pt>
                <c:pt idx="2112">
                  <c:v>-2.25358E-9</c:v>
                </c:pt>
                <c:pt idx="2113">
                  <c:v>-2.2504600000000001E-9</c:v>
                </c:pt>
                <c:pt idx="2114">
                  <c:v>-2.2473299999999999E-9</c:v>
                </c:pt>
                <c:pt idx="2115">
                  <c:v>-2.24421E-9</c:v>
                </c:pt>
                <c:pt idx="2116">
                  <c:v>-2.2410799999999999E-9</c:v>
                </c:pt>
                <c:pt idx="2117">
                  <c:v>-2.23796E-9</c:v>
                </c:pt>
                <c:pt idx="2118">
                  <c:v>-2.2348299999999998E-9</c:v>
                </c:pt>
                <c:pt idx="2119">
                  <c:v>-2.2317099999999999E-9</c:v>
                </c:pt>
                <c:pt idx="2120">
                  <c:v>-2.2285800000000002E-9</c:v>
                </c:pt>
                <c:pt idx="2121">
                  <c:v>-2.2254599999999999E-9</c:v>
                </c:pt>
                <c:pt idx="2122">
                  <c:v>-2.2223300000000001E-9</c:v>
                </c:pt>
                <c:pt idx="2123">
                  <c:v>-2.2192099999999998E-9</c:v>
                </c:pt>
                <c:pt idx="2124">
                  <c:v>-2.2160800000000001E-9</c:v>
                </c:pt>
                <c:pt idx="2125">
                  <c:v>-2.2129600000000002E-9</c:v>
                </c:pt>
                <c:pt idx="2126">
                  <c:v>-2.20983E-9</c:v>
                </c:pt>
                <c:pt idx="2127">
                  <c:v>-2.2067100000000001E-9</c:v>
                </c:pt>
                <c:pt idx="2128">
                  <c:v>-2.20358E-9</c:v>
                </c:pt>
                <c:pt idx="2129">
                  <c:v>-2.2004600000000001E-9</c:v>
                </c:pt>
                <c:pt idx="2130">
                  <c:v>-2.1973299999999999E-9</c:v>
                </c:pt>
                <c:pt idx="2131">
                  <c:v>-2.19421E-9</c:v>
                </c:pt>
                <c:pt idx="2132">
                  <c:v>-2.1910799999999998E-9</c:v>
                </c:pt>
                <c:pt idx="2133">
                  <c:v>-2.18796E-9</c:v>
                </c:pt>
                <c:pt idx="2134">
                  <c:v>-2.1848300000000002E-9</c:v>
                </c:pt>
                <c:pt idx="2135">
                  <c:v>-2.1817099999999999E-9</c:v>
                </c:pt>
                <c:pt idx="2136">
                  <c:v>-2.1785800000000001E-9</c:v>
                </c:pt>
                <c:pt idx="2137">
                  <c:v>-2.1754599999999998E-9</c:v>
                </c:pt>
                <c:pt idx="2138">
                  <c:v>-2.1723300000000001E-9</c:v>
                </c:pt>
                <c:pt idx="2139">
                  <c:v>-2.1692100000000002E-9</c:v>
                </c:pt>
                <c:pt idx="2140">
                  <c:v>-2.16608E-9</c:v>
                </c:pt>
                <c:pt idx="2141">
                  <c:v>-2.1629600000000001E-9</c:v>
                </c:pt>
                <c:pt idx="2142">
                  <c:v>-2.15983E-9</c:v>
                </c:pt>
                <c:pt idx="2143">
                  <c:v>-2.1567100000000001E-9</c:v>
                </c:pt>
                <c:pt idx="2144">
                  <c:v>-2.1535799999999999E-9</c:v>
                </c:pt>
                <c:pt idx="2145">
                  <c:v>-2.15046E-9</c:v>
                </c:pt>
                <c:pt idx="2146">
                  <c:v>-2.1473299999999999E-9</c:v>
                </c:pt>
                <c:pt idx="2147">
                  <c:v>-2.14421E-9</c:v>
                </c:pt>
                <c:pt idx="2148">
                  <c:v>-2.1410799999999998E-9</c:v>
                </c:pt>
                <c:pt idx="2149">
                  <c:v>-2.1379599999999999E-9</c:v>
                </c:pt>
                <c:pt idx="2150">
                  <c:v>-2.1348300000000002E-9</c:v>
                </c:pt>
                <c:pt idx="2151">
                  <c:v>-2.1317099999999999E-9</c:v>
                </c:pt>
                <c:pt idx="2152">
                  <c:v>-2.1285800000000001E-9</c:v>
                </c:pt>
                <c:pt idx="2153">
                  <c:v>-2.1254599999999998E-9</c:v>
                </c:pt>
                <c:pt idx="2154">
                  <c:v>-2.1223300000000001E-9</c:v>
                </c:pt>
                <c:pt idx="2155">
                  <c:v>-2.1192100000000002E-9</c:v>
                </c:pt>
                <c:pt idx="2156">
                  <c:v>-2.11608E-9</c:v>
                </c:pt>
                <c:pt idx="2157">
                  <c:v>-2.1129600000000001E-9</c:v>
                </c:pt>
                <c:pt idx="2158">
                  <c:v>-2.1098299999999999E-9</c:v>
                </c:pt>
                <c:pt idx="2159">
                  <c:v>-2.1067100000000001E-9</c:v>
                </c:pt>
                <c:pt idx="2160">
                  <c:v>-2.1035799999999999E-9</c:v>
                </c:pt>
                <c:pt idx="2161">
                  <c:v>-2.10046E-9</c:v>
                </c:pt>
                <c:pt idx="2162">
                  <c:v>-2.0973299999999998E-9</c:v>
                </c:pt>
                <c:pt idx="2163">
                  <c:v>-2.0942099999999999E-9</c:v>
                </c:pt>
                <c:pt idx="2164">
                  <c:v>-2.0910800000000002E-9</c:v>
                </c:pt>
                <c:pt idx="2165">
                  <c:v>-2.0879599999999999E-9</c:v>
                </c:pt>
                <c:pt idx="2166">
                  <c:v>-2.0848300000000001E-9</c:v>
                </c:pt>
                <c:pt idx="2167">
                  <c:v>-2.0817099999999998E-9</c:v>
                </c:pt>
                <c:pt idx="2168">
                  <c:v>-2.0785800000000001E-9</c:v>
                </c:pt>
                <c:pt idx="2169">
                  <c:v>-2.0754600000000002E-9</c:v>
                </c:pt>
                <c:pt idx="2170">
                  <c:v>-2.07233E-9</c:v>
                </c:pt>
                <c:pt idx="2171">
                  <c:v>-2.0692100000000001E-9</c:v>
                </c:pt>
                <c:pt idx="2172">
                  <c:v>-2.06608E-9</c:v>
                </c:pt>
                <c:pt idx="2173">
                  <c:v>-2.0629600000000001E-9</c:v>
                </c:pt>
                <c:pt idx="2174">
                  <c:v>-2.0598299999999999E-9</c:v>
                </c:pt>
                <c:pt idx="2175">
                  <c:v>-2.05671E-9</c:v>
                </c:pt>
                <c:pt idx="2176">
                  <c:v>-2.0535799999999999E-9</c:v>
                </c:pt>
                <c:pt idx="2177">
                  <c:v>-2.05046E-9</c:v>
                </c:pt>
                <c:pt idx="2178">
                  <c:v>-2.0473299999999998E-9</c:v>
                </c:pt>
                <c:pt idx="2179">
                  <c:v>-2.0442099999999999E-9</c:v>
                </c:pt>
                <c:pt idx="2180">
                  <c:v>-2.0410800000000002E-9</c:v>
                </c:pt>
                <c:pt idx="2181">
                  <c:v>-2.0379599999999999E-9</c:v>
                </c:pt>
                <c:pt idx="2182">
                  <c:v>-2.0348300000000001E-9</c:v>
                </c:pt>
                <c:pt idx="2183">
                  <c:v>-2.0317099999999998E-9</c:v>
                </c:pt>
                <c:pt idx="2184">
                  <c:v>-2.02858E-9</c:v>
                </c:pt>
                <c:pt idx="2185">
                  <c:v>-2.0254600000000002E-9</c:v>
                </c:pt>
                <c:pt idx="2186">
                  <c:v>-2.02233E-9</c:v>
                </c:pt>
                <c:pt idx="2187">
                  <c:v>-2.0192100000000001E-9</c:v>
                </c:pt>
                <c:pt idx="2188">
                  <c:v>-2.0160799999999999E-9</c:v>
                </c:pt>
                <c:pt idx="2189">
                  <c:v>-2.01296E-9</c:v>
                </c:pt>
                <c:pt idx="2190">
                  <c:v>-2.0098299999999999E-9</c:v>
                </c:pt>
                <c:pt idx="2191">
                  <c:v>-2.00671E-9</c:v>
                </c:pt>
                <c:pt idx="2192">
                  <c:v>-2.0035799999999998E-9</c:v>
                </c:pt>
                <c:pt idx="2193">
                  <c:v>-2.0004599999999999E-9</c:v>
                </c:pt>
                <c:pt idx="2194">
                  <c:v>-1.9973300000000002E-9</c:v>
                </c:pt>
                <c:pt idx="2195">
                  <c:v>-1.9942099999999999E-9</c:v>
                </c:pt>
                <c:pt idx="2196">
                  <c:v>-1.9910800000000001E-9</c:v>
                </c:pt>
                <c:pt idx="2197">
                  <c:v>-1.9879599999999998E-9</c:v>
                </c:pt>
                <c:pt idx="2198">
                  <c:v>-1.9848300000000001E-9</c:v>
                </c:pt>
                <c:pt idx="2199">
                  <c:v>-1.9817100000000002E-9</c:v>
                </c:pt>
                <c:pt idx="2200">
                  <c:v>-1.97858E-9</c:v>
                </c:pt>
                <c:pt idx="2201">
                  <c:v>-1.9754600000000001E-9</c:v>
                </c:pt>
                <c:pt idx="2202">
                  <c:v>-1.97233E-9</c:v>
                </c:pt>
                <c:pt idx="2203">
                  <c:v>-1.9692100000000001E-9</c:v>
                </c:pt>
                <c:pt idx="2204">
                  <c:v>-1.9660799999999999E-9</c:v>
                </c:pt>
                <c:pt idx="2205">
                  <c:v>-1.96296E-9</c:v>
                </c:pt>
                <c:pt idx="2206">
                  <c:v>-1.9598299999999998E-9</c:v>
                </c:pt>
                <c:pt idx="2207">
                  <c:v>-1.95671E-9</c:v>
                </c:pt>
                <c:pt idx="2208">
                  <c:v>-1.9535800000000002E-9</c:v>
                </c:pt>
                <c:pt idx="2209">
                  <c:v>-1.9504599999999999E-9</c:v>
                </c:pt>
                <c:pt idx="2210">
                  <c:v>-1.9473300000000001E-9</c:v>
                </c:pt>
                <c:pt idx="2211">
                  <c:v>-1.9442099999999998E-9</c:v>
                </c:pt>
                <c:pt idx="2212">
                  <c:v>-1.9410800000000001E-9</c:v>
                </c:pt>
                <c:pt idx="2213">
                  <c:v>-1.9379600000000002E-9</c:v>
                </c:pt>
                <c:pt idx="2214">
                  <c:v>-1.93483E-9</c:v>
                </c:pt>
                <c:pt idx="2215">
                  <c:v>-1.9317100000000001E-9</c:v>
                </c:pt>
                <c:pt idx="2216">
                  <c:v>-1.92858E-9</c:v>
                </c:pt>
                <c:pt idx="2217">
                  <c:v>-1.9254600000000001E-9</c:v>
                </c:pt>
                <c:pt idx="2218">
                  <c:v>-1.9223299999999999E-9</c:v>
                </c:pt>
                <c:pt idx="2219">
                  <c:v>-1.91921E-9</c:v>
                </c:pt>
                <c:pt idx="2220">
                  <c:v>-1.9160799999999999E-9</c:v>
                </c:pt>
                <c:pt idx="2221">
                  <c:v>-1.91296E-9</c:v>
                </c:pt>
                <c:pt idx="2222">
                  <c:v>-1.9098299999999998E-9</c:v>
                </c:pt>
                <c:pt idx="2223">
                  <c:v>-1.9067099999999999E-9</c:v>
                </c:pt>
                <c:pt idx="2224">
                  <c:v>-1.9035800000000002E-9</c:v>
                </c:pt>
                <c:pt idx="2225">
                  <c:v>-1.9004599999999999E-9</c:v>
                </c:pt>
                <c:pt idx="2226">
                  <c:v>-1.8973300000000001E-9</c:v>
                </c:pt>
                <c:pt idx="2227">
                  <c:v>-1.8942099999999998E-9</c:v>
                </c:pt>
                <c:pt idx="2228">
                  <c:v>-1.89108E-9</c:v>
                </c:pt>
                <c:pt idx="2229">
                  <c:v>-1.8879600000000002E-9</c:v>
                </c:pt>
                <c:pt idx="2230">
                  <c:v>-1.88483E-9</c:v>
                </c:pt>
                <c:pt idx="2231">
                  <c:v>-1.8817100000000001E-9</c:v>
                </c:pt>
                <c:pt idx="2232">
                  <c:v>-1.8785799999999999E-9</c:v>
                </c:pt>
                <c:pt idx="2233">
                  <c:v>-1.8754600000000001E-9</c:v>
                </c:pt>
                <c:pt idx="2234">
                  <c:v>-1.8723299999999999E-9</c:v>
                </c:pt>
                <c:pt idx="2235">
                  <c:v>-1.86921E-9</c:v>
                </c:pt>
                <c:pt idx="2236">
                  <c:v>-1.8660799999999998E-9</c:v>
                </c:pt>
                <c:pt idx="2237">
                  <c:v>-1.8629599999999999E-9</c:v>
                </c:pt>
                <c:pt idx="2238">
                  <c:v>-1.85983E-9</c:v>
                </c:pt>
                <c:pt idx="2239">
                  <c:v>-1.8567100000000001E-9</c:v>
                </c:pt>
                <c:pt idx="2240">
                  <c:v>-1.8535799999999999E-9</c:v>
                </c:pt>
                <c:pt idx="2241">
                  <c:v>-1.85046E-9</c:v>
                </c:pt>
                <c:pt idx="2242">
                  <c:v>-1.8473300000000001E-9</c:v>
                </c:pt>
                <c:pt idx="2243">
                  <c:v>-1.84421E-9</c:v>
                </c:pt>
                <c:pt idx="2244">
                  <c:v>-1.84108E-9</c:v>
                </c:pt>
                <c:pt idx="2245">
                  <c:v>-1.8379599999999999E-9</c:v>
                </c:pt>
                <c:pt idx="2246">
                  <c:v>-1.83483E-9</c:v>
                </c:pt>
                <c:pt idx="2247">
                  <c:v>-1.8317100000000001E-9</c:v>
                </c:pt>
                <c:pt idx="2248">
                  <c:v>-1.8285799999999999E-9</c:v>
                </c:pt>
                <c:pt idx="2249">
                  <c:v>-1.82546E-9</c:v>
                </c:pt>
                <c:pt idx="2250">
                  <c:v>-1.8223300000000001E-9</c:v>
                </c:pt>
                <c:pt idx="2251">
                  <c:v>-1.81921E-9</c:v>
                </c:pt>
                <c:pt idx="2252">
                  <c:v>-1.81608E-9</c:v>
                </c:pt>
                <c:pt idx="2253">
                  <c:v>-1.8129599999999999E-9</c:v>
                </c:pt>
                <c:pt idx="2254">
                  <c:v>-1.8098299999999999E-9</c:v>
                </c:pt>
                <c:pt idx="2255">
                  <c:v>-1.8067100000000001E-9</c:v>
                </c:pt>
                <c:pt idx="2256">
                  <c:v>-1.8035800000000001E-9</c:v>
                </c:pt>
                <c:pt idx="2257">
                  <c:v>-1.80046E-9</c:v>
                </c:pt>
                <c:pt idx="2258">
                  <c:v>-1.79733E-9</c:v>
                </c:pt>
                <c:pt idx="2259">
                  <c:v>-1.7942099999999999E-9</c:v>
                </c:pt>
                <c:pt idx="2260">
                  <c:v>-1.79108E-9</c:v>
                </c:pt>
                <c:pt idx="2261">
                  <c:v>-1.7879600000000001E-9</c:v>
                </c:pt>
                <c:pt idx="2262">
                  <c:v>-1.7848299999999999E-9</c:v>
                </c:pt>
                <c:pt idx="2263">
                  <c:v>-1.78171E-9</c:v>
                </c:pt>
                <c:pt idx="2264">
                  <c:v>-1.7785800000000001E-9</c:v>
                </c:pt>
                <c:pt idx="2265">
                  <c:v>-1.77546E-9</c:v>
                </c:pt>
                <c:pt idx="2266">
                  <c:v>-1.77233E-9</c:v>
                </c:pt>
                <c:pt idx="2267">
                  <c:v>-1.7692099999999999E-9</c:v>
                </c:pt>
                <c:pt idx="2268">
                  <c:v>-1.76608E-9</c:v>
                </c:pt>
                <c:pt idx="2269">
                  <c:v>-1.7629600000000001E-9</c:v>
                </c:pt>
                <c:pt idx="2270">
                  <c:v>-1.7598299999999999E-9</c:v>
                </c:pt>
                <c:pt idx="2271">
                  <c:v>-1.75671E-9</c:v>
                </c:pt>
                <c:pt idx="2272">
                  <c:v>-1.7535800000000001E-9</c:v>
                </c:pt>
                <c:pt idx="2273">
                  <c:v>-1.75046E-9</c:v>
                </c:pt>
                <c:pt idx="2274">
                  <c:v>-1.74733E-9</c:v>
                </c:pt>
                <c:pt idx="2275">
                  <c:v>-1.7442099999999999E-9</c:v>
                </c:pt>
                <c:pt idx="2276">
                  <c:v>-1.7410799999999999E-9</c:v>
                </c:pt>
                <c:pt idx="2277">
                  <c:v>-1.7379600000000001E-9</c:v>
                </c:pt>
                <c:pt idx="2278">
                  <c:v>-1.7348300000000001E-9</c:v>
                </c:pt>
                <c:pt idx="2279">
                  <c:v>-1.73171E-9</c:v>
                </c:pt>
                <c:pt idx="2280">
                  <c:v>-1.72858E-9</c:v>
                </c:pt>
                <c:pt idx="2281">
                  <c:v>-1.72546E-9</c:v>
                </c:pt>
                <c:pt idx="2282">
                  <c:v>-1.72233E-9</c:v>
                </c:pt>
                <c:pt idx="2283">
                  <c:v>-1.7192099999999999E-9</c:v>
                </c:pt>
                <c:pt idx="2284">
                  <c:v>-1.7160799999999999E-9</c:v>
                </c:pt>
                <c:pt idx="2285">
                  <c:v>-1.71296E-9</c:v>
                </c:pt>
                <c:pt idx="2286">
                  <c:v>-1.7098300000000001E-9</c:v>
                </c:pt>
                <c:pt idx="2287">
                  <c:v>-1.70671E-9</c:v>
                </c:pt>
                <c:pt idx="2288">
                  <c:v>-1.70358E-9</c:v>
                </c:pt>
                <c:pt idx="2289">
                  <c:v>-1.7004599999999999E-9</c:v>
                </c:pt>
                <c:pt idx="2290">
                  <c:v>-1.69733E-9</c:v>
                </c:pt>
                <c:pt idx="2291">
                  <c:v>-1.6942100000000001E-9</c:v>
                </c:pt>
                <c:pt idx="2292">
                  <c:v>-1.6910799999999999E-9</c:v>
                </c:pt>
                <c:pt idx="2293">
                  <c:v>-1.68796E-9</c:v>
                </c:pt>
                <c:pt idx="2294">
                  <c:v>-1.6848300000000001E-9</c:v>
                </c:pt>
                <c:pt idx="2295">
                  <c:v>-1.68171E-9</c:v>
                </c:pt>
                <c:pt idx="2296">
                  <c:v>-1.67858E-9</c:v>
                </c:pt>
                <c:pt idx="2297">
                  <c:v>-1.6754599999999999E-9</c:v>
                </c:pt>
                <c:pt idx="2298">
                  <c:v>-1.67233E-9</c:v>
                </c:pt>
                <c:pt idx="2299">
                  <c:v>-1.6692100000000001E-9</c:v>
                </c:pt>
                <c:pt idx="2300">
                  <c:v>-1.6660800000000001E-9</c:v>
                </c:pt>
                <c:pt idx="2301">
                  <c:v>-1.66296E-9</c:v>
                </c:pt>
                <c:pt idx="2302">
                  <c:v>-1.65983E-9</c:v>
                </c:pt>
                <c:pt idx="2303">
                  <c:v>-1.65671E-9</c:v>
                </c:pt>
                <c:pt idx="2304">
                  <c:v>-1.65358E-9</c:v>
                </c:pt>
                <c:pt idx="2305">
                  <c:v>-1.6504599999999999E-9</c:v>
                </c:pt>
                <c:pt idx="2306">
                  <c:v>-1.6473299999999999E-9</c:v>
                </c:pt>
                <c:pt idx="2307">
                  <c:v>-1.6442100000000001E-9</c:v>
                </c:pt>
                <c:pt idx="2308">
                  <c:v>-1.6410800000000001E-9</c:v>
                </c:pt>
                <c:pt idx="2309">
                  <c:v>-1.63796E-9</c:v>
                </c:pt>
                <c:pt idx="2310">
                  <c:v>-1.63483E-9</c:v>
                </c:pt>
                <c:pt idx="2311">
                  <c:v>-1.6317099999999999E-9</c:v>
                </c:pt>
                <c:pt idx="2312">
                  <c:v>-1.62858E-9</c:v>
                </c:pt>
                <c:pt idx="2313">
                  <c:v>-1.6254600000000001E-9</c:v>
                </c:pt>
                <c:pt idx="2314">
                  <c:v>-1.6223299999999999E-9</c:v>
                </c:pt>
                <c:pt idx="2315">
                  <c:v>-1.61921E-9</c:v>
                </c:pt>
                <c:pt idx="2316">
                  <c:v>-1.6160800000000001E-9</c:v>
                </c:pt>
                <c:pt idx="2317">
                  <c:v>-1.61296E-9</c:v>
                </c:pt>
                <c:pt idx="2318">
                  <c:v>-1.60983E-9</c:v>
                </c:pt>
                <c:pt idx="2319">
                  <c:v>-1.6067099999999999E-9</c:v>
                </c:pt>
                <c:pt idx="2320">
                  <c:v>-1.60358E-9</c:v>
                </c:pt>
                <c:pt idx="2321">
                  <c:v>-1.6004600000000001E-9</c:v>
                </c:pt>
                <c:pt idx="2322">
                  <c:v>-1.5973299999999999E-9</c:v>
                </c:pt>
                <c:pt idx="2323">
                  <c:v>-1.59421E-9</c:v>
                </c:pt>
                <c:pt idx="2324">
                  <c:v>-1.5910800000000001E-9</c:v>
                </c:pt>
                <c:pt idx="2325">
                  <c:v>-1.58796E-9</c:v>
                </c:pt>
                <c:pt idx="2326">
                  <c:v>-1.58483E-9</c:v>
                </c:pt>
                <c:pt idx="2327">
                  <c:v>-1.5817099999999999E-9</c:v>
                </c:pt>
                <c:pt idx="2328">
                  <c:v>-1.5785799999999999E-9</c:v>
                </c:pt>
                <c:pt idx="2329">
                  <c:v>-1.5754600000000001E-9</c:v>
                </c:pt>
                <c:pt idx="2330">
                  <c:v>-1.5723300000000001E-9</c:v>
                </c:pt>
                <c:pt idx="2331">
                  <c:v>-1.56921E-9</c:v>
                </c:pt>
                <c:pt idx="2332">
                  <c:v>-1.56608E-9</c:v>
                </c:pt>
                <c:pt idx="2333">
                  <c:v>-1.5629599999999999E-9</c:v>
                </c:pt>
                <c:pt idx="2334">
                  <c:v>-1.55983E-9</c:v>
                </c:pt>
                <c:pt idx="2335">
                  <c:v>-1.5567100000000001E-9</c:v>
                </c:pt>
                <c:pt idx="2336">
                  <c:v>-1.5535799999999999E-9</c:v>
                </c:pt>
                <c:pt idx="2337">
                  <c:v>-1.55046E-9</c:v>
                </c:pt>
                <c:pt idx="2338">
                  <c:v>-1.5473300000000001E-9</c:v>
                </c:pt>
                <c:pt idx="2339">
                  <c:v>-1.54421E-9</c:v>
                </c:pt>
                <c:pt idx="2340">
                  <c:v>-1.54108E-9</c:v>
                </c:pt>
                <c:pt idx="2341">
                  <c:v>-1.5379599999999999E-9</c:v>
                </c:pt>
                <c:pt idx="2342">
                  <c:v>-1.53483E-9</c:v>
                </c:pt>
                <c:pt idx="2343">
                  <c:v>-1.5317100000000001E-9</c:v>
                </c:pt>
                <c:pt idx="2344">
                  <c:v>-1.5285799999999999E-9</c:v>
                </c:pt>
                <c:pt idx="2345">
                  <c:v>-1.52546E-9</c:v>
                </c:pt>
                <c:pt idx="2346">
                  <c:v>-1.5223300000000001E-9</c:v>
                </c:pt>
                <c:pt idx="2347">
                  <c:v>-1.51921E-9</c:v>
                </c:pt>
                <c:pt idx="2348">
                  <c:v>-1.51608E-9</c:v>
                </c:pt>
                <c:pt idx="2349">
                  <c:v>-1.5129599999999999E-9</c:v>
                </c:pt>
                <c:pt idx="2350">
                  <c:v>-1.5098299999999999E-9</c:v>
                </c:pt>
                <c:pt idx="2351">
                  <c:v>-1.5067100000000001E-9</c:v>
                </c:pt>
                <c:pt idx="2352">
                  <c:v>-1.5035800000000001E-9</c:v>
                </c:pt>
                <c:pt idx="2353">
                  <c:v>-1.50046E-9</c:v>
                </c:pt>
                <c:pt idx="2354">
                  <c:v>-1.49733E-9</c:v>
                </c:pt>
                <c:pt idx="2355">
                  <c:v>-1.49421E-9</c:v>
                </c:pt>
                <c:pt idx="2356">
                  <c:v>-1.49108E-9</c:v>
                </c:pt>
                <c:pt idx="2357">
                  <c:v>-1.4879600000000001E-9</c:v>
                </c:pt>
                <c:pt idx="2358">
                  <c:v>-1.4848299999999999E-9</c:v>
                </c:pt>
                <c:pt idx="2359">
                  <c:v>-1.48171E-9</c:v>
                </c:pt>
                <c:pt idx="2360">
                  <c:v>-1.4785800000000001E-9</c:v>
                </c:pt>
                <c:pt idx="2361">
                  <c:v>-1.47546E-9</c:v>
                </c:pt>
                <c:pt idx="2362">
                  <c:v>-1.47233E-9</c:v>
                </c:pt>
                <c:pt idx="2363">
                  <c:v>-1.4692099999999999E-9</c:v>
                </c:pt>
                <c:pt idx="2364">
                  <c:v>-1.46608E-9</c:v>
                </c:pt>
                <c:pt idx="2365">
                  <c:v>-1.4629600000000001E-9</c:v>
                </c:pt>
                <c:pt idx="2366">
                  <c:v>-1.4598299999999999E-9</c:v>
                </c:pt>
                <c:pt idx="2367">
                  <c:v>-1.45671E-9</c:v>
                </c:pt>
                <c:pt idx="2368">
                  <c:v>-1.4535800000000001E-9</c:v>
                </c:pt>
                <c:pt idx="2369">
                  <c:v>-1.45046E-9</c:v>
                </c:pt>
                <c:pt idx="2370">
                  <c:v>-1.44733E-9</c:v>
                </c:pt>
                <c:pt idx="2371">
                  <c:v>-1.4442099999999999E-9</c:v>
                </c:pt>
                <c:pt idx="2372">
                  <c:v>-1.4410799999999999E-9</c:v>
                </c:pt>
                <c:pt idx="2373">
                  <c:v>-1.4379600000000001E-9</c:v>
                </c:pt>
                <c:pt idx="2374">
                  <c:v>-1.4348300000000001E-9</c:v>
                </c:pt>
                <c:pt idx="2375">
                  <c:v>-1.43171E-9</c:v>
                </c:pt>
                <c:pt idx="2376">
                  <c:v>-1.42858E-9</c:v>
                </c:pt>
                <c:pt idx="2377">
                  <c:v>-1.42546E-9</c:v>
                </c:pt>
                <c:pt idx="2378">
                  <c:v>-1.42233E-9</c:v>
                </c:pt>
                <c:pt idx="2379">
                  <c:v>-1.4192099999999999E-9</c:v>
                </c:pt>
                <c:pt idx="2380">
                  <c:v>-1.4160799999999999E-9</c:v>
                </c:pt>
                <c:pt idx="2381">
                  <c:v>-1.4129600000000001E-9</c:v>
                </c:pt>
                <c:pt idx="2382">
                  <c:v>-1.4098300000000001E-9</c:v>
                </c:pt>
                <c:pt idx="2383">
                  <c:v>-1.40671E-9</c:v>
                </c:pt>
                <c:pt idx="2384">
                  <c:v>-1.40358E-9</c:v>
                </c:pt>
                <c:pt idx="2385">
                  <c:v>-1.4004599999999999E-9</c:v>
                </c:pt>
                <c:pt idx="2386">
                  <c:v>-1.39733E-9</c:v>
                </c:pt>
                <c:pt idx="2387">
                  <c:v>-1.3942100000000001E-9</c:v>
                </c:pt>
                <c:pt idx="2388">
                  <c:v>-1.3910799999999999E-9</c:v>
                </c:pt>
                <c:pt idx="2389">
                  <c:v>-1.38796E-9</c:v>
                </c:pt>
                <c:pt idx="2390">
                  <c:v>-1.3848300000000001E-9</c:v>
                </c:pt>
                <c:pt idx="2391">
                  <c:v>-1.38171E-9</c:v>
                </c:pt>
                <c:pt idx="2392">
                  <c:v>-1.37858E-9</c:v>
                </c:pt>
                <c:pt idx="2393">
                  <c:v>-1.3754599999999999E-9</c:v>
                </c:pt>
                <c:pt idx="2394">
                  <c:v>-1.37233E-9</c:v>
                </c:pt>
                <c:pt idx="2395">
                  <c:v>-1.3692100000000001E-9</c:v>
                </c:pt>
                <c:pt idx="2396">
                  <c:v>-1.3660799999999999E-9</c:v>
                </c:pt>
                <c:pt idx="2397">
                  <c:v>-1.36296E-9</c:v>
                </c:pt>
                <c:pt idx="2398">
                  <c:v>-1.35983E-9</c:v>
                </c:pt>
                <c:pt idx="2399">
                  <c:v>-1.35671E-9</c:v>
                </c:pt>
                <c:pt idx="2400">
                  <c:v>-1.35358E-9</c:v>
                </c:pt>
                <c:pt idx="2401">
                  <c:v>-1.3504599999999999E-9</c:v>
                </c:pt>
                <c:pt idx="2402">
                  <c:v>-1.3473299999999999E-9</c:v>
                </c:pt>
                <c:pt idx="2403">
                  <c:v>-1.3442100000000001E-9</c:v>
                </c:pt>
                <c:pt idx="2404">
                  <c:v>-1.3410800000000001E-9</c:v>
                </c:pt>
                <c:pt idx="2405">
                  <c:v>-1.33796E-9</c:v>
                </c:pt>
                <c:pt idx="2406">
                  <c:v>-1.33483E-9</c:v>
                </c:pt>
                <c:pt idx="2407">
                  <c:v>-1.3317099999999999E-9</c:v>
                </c:pt>
                <c:pt idx="2408">
                  <c:v>-1.32858E-9</c:v>
                </c:pt>
                <c:pt idx="2409">
                  <c:v>-1.3254600000000001E-9</c:v>
                </c:pt>
                <c:pt idx="2410">
                  <c:v>-1.3223299999999999E-9</c:v>
                </c:pt>
                <c:pt idx="2411">
                  <c:v>-1.31921E-9</c:v>
                </c:pt>
                <c:pt idx="2412">
                  <c:v>-1.3160800000000001E-9</c:v>
                </c:pt>
                <c:pt idx="2413">
                  <c:v>-1.31296E-9</c:v>
                </c:pt>
                <c:pt idx="2414">
                  <c:v>-1.30983E-9</c:v>
                </c:pt>
                <c:pt idx="2415">
                  <c:v>-1.3067099999999999E-9</c:v>
                </c:pt>
                <c:pt idx="2416">
                  <c:v>-1.30358E-9</c:v>
                </c:pt>
                <c:pt idx="2417">
                  <c:v>-1.3004600000000001E-9</c:v>
                </c:pt>
                <c:pt idx="2418">
                  <c:v>-1.2973299999999999E-9</c:v>
                </c:pt>
                <c:pt idx="2419">
                  <c:v>-1.29421E-9</c:v>
                </c:pt>
                <c:pt idx="2420">
                  <c:v>-1.2910800000000001E-9</c:v>
                </c:pt>
                <c:pt idx="2421">
                  <c:v>-1.28796E-9</c:v>
                </c:pt>
                <c:pt idx="2422">
                  <c:v>-1.28483E-9</c:v>
                </c:pt>
                <c:pt idx="2423">
                  <c:v>-1.2817099999999999E-9</c:v>
                </c:pt>
                <c:pt idx="2424">
                  <c:v>-1.2785799999999999E-9</c:v>
                </c:pt>
                <c:pt idx="2425">
                  <c:v>-1.2754600000000001E-9</c:v>
                </c:pt>
                <c:pt idx="2426">
                  <c:v>-1.2723300000000001E-9</c:v>
                </c:pt>
                <c:pt idx="2427">
                  <c:v>-1.26921E-9</c:v>
                </c:pt>
                <c:pt idx="2428">
                  <c:v>-1.26608E-9</c:v>
                </c:pt>
                <c:pt idx="2429">
                  <c:v>-1.2629599999999999E-9</c:v>
                </c:pt>
                <c:pt idx="2430">
                  <c:v>-1.25983E-9</c:v>
                </c:pt>
                <c:pt idx="2431">
                  <c:v>-1.2567100000000001E-9</c:v>
                </c:pt>
                <c:pt idx="2432">
                  <c:v>-1.2535799999999999E-9</c:v>
                </c:pt>
                <c:pt idx="2433">
                  <c:v>-1.25046E-9</c:v>
                </c:pt>
                <c:pt idx="2434">
                  <c:v>-1.2473300000000001E-9</c:v>
                </c:pt>
                <c:pt idx="2435">
                  <c:v>-1.24421E-9</c:v>
                </c:pt>
                <c:pt idx="2436">
                  <c:v>-1.24108E-9</c:v>
                </c:pt>
                <c:pt idx="2437">
                  <c:v>-1.2379599999999999E-9</c:v>
                </c:pt>
                <c:pt idx="2438">
                  <c:v>-1.23483E-9</c:v>
                </c:pt>
                <c:pt idx="2439">
                  <c:v>-1.2317100000000001E-9</c:v>
                </c:pt>
                <c:pt idx="2440">
                  <c:v>-1.2285799999999999E-9</c:v>
                </c:pt>
                <c:pt idx="2441">
                  <c:v>-1.22546E-9</c:v>
                </c:pt>
                <c:pt idx="2442">
                  <c:v>-1.2223300000000001E-9</c:v>
                </c:pt>
                <c:pt idx="2443">
                  <c:v>-1.21921E-9</c:v>
                </c:pt>
                <c:pt idx="2444">
                  <c:v>-1.21608E-9</c:v>
                </c:pt>
                <c:pt idx="2445">
                  <c:v>-1.2129599999999999E-9</c:v>
                </c:pt>
                <c:pt idx="2446">
                  <c:v>-1.2098299999999999E-9</c:v>
                </c:pt>
                <c:pt idx="2447">
                  <c:v>-1.2067100000000001E-9</c:v>
                </c:pt>
                <c:pt idx="2448">
                  <c:v>-1.2035800000000001E-9</c:v>
                </c:pt>
                <c:pt idx="2449">
                  <c:v>-1.20046E-9</c:v>
                </c:pt>
                <c:pt idx="2450">
                  <c:v>-1.19733E-9</c:v>
                </c:pt>
                <c:pt idx="2451">
                  <c:v>-1.19421E-9</c:v>
                </c:pt>
                <c:pt idx="2452">
                  <c:v>-1.19108E-9</c:v>
                </c:pt>
                <c:pt idx="2453">
                  <c:v>-1.1879599999999999E-9</c:v>
                </c:pt>
                <c:pt idx="2454">
                  <c:v>-1.1848299999999999E-9</c:v>
                </c:pt>
                <c:pt idx="2455">
                  <c:v>-1.18171E-9</c:v>
                </c:pt>
                <c:pt idx="2456">
                  <c:v>-1.1785800000000001E-9</c:v>
                </c:pt>
                <c:pt idx="2457">
                  <c:v>-1.17546E-9</c:v>
                </c:pt>
                <c:pt idx="2458">
                  <c:v>-1.17233E-9</c:v>
                </c:pt>
                <c:pt idx="2459">
                  <c:v>-1.1692099999999999E-9</c:v>
                </c:pt>
                <c:pt idx="2460">
                  <c:v>-1.16608E-9</c:v>
                </c:pt>
                <c:pt idx="2461">
                  <c:v>-1.1629600000000001E-9</c:v>
                </c:pt>
                <c:pt idx="2462">
                  <c:v>-1.1598299999999999E-9</c:v>
                </c:pt>
                <c:pt idx="2463">
                  <c:v>-1.15671E-9</c:v>
                </c:pt>
                <c:pt idx="2464">
                  <c:v>-1.1535800000000001E-9</c:v>
                </c:pt>
                <c:pt idx="2465">
                  <c:v>-1.15046E-9</c:v>
                </c:pt>
                <c:pt idx="2466">
                  <c:v>-1.14733E-9</c:v>
                </c:pt>
                <c:pt idx="2467">
                  <c:v>-1.1442099999999999E-9</c:v>
                </c:pt>
                <c:pt idx="2468">
                  <c:v>-1.14108E-9</c:v>
                </c:pt>
                <c:pt idx="2469">
                  <c:v>-1.1379600000000001E-9</c:v>
                </c:pt>
                <c:pt idx="2470">
                  <c:v>-1.1348300000000001E-9</c:v>
                </c:pt>
                <c:pt idx="2471">
                  <c:v>-1.13171E-9</c:v>
                </c:pt>
                <c:pt idx="2472">
                  <c:v>-1.12858E-9</c:v>
                </c:pt>
                <c:pt idx="2473">
                  <c:v>-1.12546E-9</c:v>
                </c:pt>
                <c:pt idx="2474">
                  <c:v>-1.12233E-9</c:v>
                </c:pt>
                <c:pt idx="2475">
                  <c:v>-1.1192099999999999E-9</c:v>
                </c:pt>
                <c:pt idx="2476">
                  <c:v>-1.1160799999999999E-9</c:v>
                </c:pt>
                <c:pt idx="2477">
                  <c:v>-1.1129600000000001E-9</c:v>
                </c:pt>
                <c:pt idx="2478">
                  <c:v>-1.1098300000000001E-9</c:v>
                </c:pt>
                <c:pt idx="2479">
                  <c:v>-1.10671E-9</c:v>
                </c:pt>
                <c:pt idx="2480">
                  <c:v>-1.10358E-9</c:v>
                </c:pt>
                <c:pt idx="2481">
                  <c:v>-1.1004599999999999E-9</c:v>
                </c:pt>
                <c:pt idx="2482">
                  <c:v>-1.09733E-9</c:v>
                </c:pt>
                <c:pt idx="2483">
                  <c:v>-1.0942100000000001E-9</c:v>
                </c:pt>
                <c:pt idx="2484">
                  <c:v>-1.0910799999999999E-9</c:v>
                </c:pt>
                <c:pt idx="2485">
                  <c:v>-1.08796E-9</c:v>
                </c:pt>
                <c:pt idx="2486">
                  <c:v>-1.0848300000000001E-9</c:v>
                </c:pt>
                <c:pt idx="2487">
                  <c:v>-1.08171E-9</c:v>
                </c:pt>
                <c:pt idx="2488">
                  <c:v>-1.07858E-9</c:v>
                </c:pt>
                <c:pt idx="2489">
                  <c:v>-1.0754599999999999E-9</c:v>
                </c:pt>
                <c:pt idx="2490">
                  <c:v>-1.07233E-9</c:v>
                </c:pt>
                <c:pt idx="2491">
                  <c:v>-1.0692100000000001E-9</c:v>
                </c:pt>
                <c:pt idx="2492">
                  <c:v>-1.0660799999999999E-9</c:v>
                </c:pt>
                <c:pt idx="2493">
                  <c:v>-1.06296E-9</c:v>
                </c:pt>
                <c:pt idx="2494">
                  <c:v>-1.0598300000000001E-9</c:v>
                </c:pt>
                <c:pt idx="2495">
                  <c:v>-1.05671E-9</c:v>
                </c:pt>
                <c:pt idx="2496">
                  <c:v>-1.05358E-9</c:v>
                </c:pt>
                <c:pt idx="2497">
                  <c:v>-1.0504599999999999E-9</c:v>
                </c:pt>
                <c:pt idx="2498">
                  <c:v>-1.0473299999999999E-9</c:v>
                </c:pt>
                <c:pt idx="2499">
                  <c:v>-1.0442100000000001E-9</c:v>
                </c:pt>
                <c:pt idx="2500">
                  <c:v>-1.0410800000000001E-9</c:v>
                </c:pt>
                <c:pt idx="2501">
                  <c:v>-1.03796E-9</c:v>
                </c:pt>
                <c:pt idx="2502">
                  <c:v>-1.03483E-9</c:v>
                </c:pt>
                <c:pt idx="2503">
                  <c:v>-1.0317099999999999E-9</c:v>
                </c:pt>
                <c:pt idx="2504">
                  <c:v>-1.02858E-9</c:v>
                </c:pt>
                <c:pt idx="2505">
                  <c:v>-1.0254600000000001E-9</c:v>
                </c:pt>
                <c:pt idx="2506">
                  <c:v>-1.0223299999999999E-9</c:v>
                </c:pt>
                <c:pt idx="2507">
                  <c:v>-1.01921E-9</c:v>
                </c:pt>
                <c:pt idx="2508">
                  <c:v>-1.0160800000000001E-9</c:v>
                </c:pt>
                <c:pt idx="2509">
                  <c:v>-1.01296E-9</c:v>
                </c:pt>
                <c:pt idx="2510">
                  <c:v>-1.00983E-9</c:v>
                </c:pt>
                <c:pt idx="2511">
                  <c:v>-1.0067099999999999E-9</c:v>
                </c:pt>
                <c:pt idx="2512">
                  <c:v>-1.00358E-9</c:v>
                </c:pt>
                <c:pt idx="2513">
                  <c:v>-1.0004600000000001E-9</c:v>
                </c:pt>
                <c:pt idx="2514">
                  <c:v>-9.9732999999999991E-10</c:v>
                </c:pt>
                <c:pt idx="2515">
                  <c:v>-9.9421000000000002E-10</c:v>
                </c:pt>
                <c:pt idx="2516">
                  <c:v>-9.9108000000000006E-10</c:v>
                </c:pt>
                <c:pt idx="2517">
                  <c:v>-9.8795999999999997E-10</c:v>
                </c:pt>
                <c:pt idx="2518">
                  <c:v>-9.8483E-10</c:v>
                </c:pt>
                <c:pt idx="2519">
                  <c:v>-9.8170999999999991E-10</c:v>
                </c:pt>
                <c:pt idx="2520">
                  <c:v>-9.7857999999999994E-10</c:v>
                </c:pt>
                <c:pt idx="2521">
                  <c:v>-9.7546000000000006E-10</c:v>
                </c:pt>
                <c:pt idx="2522">
                  <c:v>-9.7233000000000009E-10</c:v>
                </c:pt>
                <c:pt idx="2523">
                  <c:v>-9.6921000000000001E-10</c:v>
                </c:pt>
                <c:pt idx="2524">
                  <c:v>-9.6608000000000004E-10</c:v>
                </c:pt>
                <c:pt idx="2525">
                  <c:v>-9.6295999999999995E-10</c:v>
                </c:pt>
                <c:pt idx="2526">
                  <c:v>-9.5982999999999998E-10</c:v>
                </c:pt>
                <c:pt idx="2527">
                  <c:v>-9.567100000000001E-10</c:v>
                </c:pt>
                <c:pt idx="2528">
                  <c:v>-9.5357999999999993E-10</c:v>
                </c:pt>
                <c:pt idx="2529">
                  <c:v>-9.5046000000000005E-10</c:v>
                </c:pt>
                <c:pt idx="2530">
                  <c:v>-9.4733000000000008E-10</c:v>
                </c:pt>
                <c:pt idx="2531">
                  <c:v>-9.4420999999999999E-10</c:v>
                </c:pt>
                <c:pt idx="2532">
                  <c:v>-9.4108000000000002E-10</c:v>
                </c:pt>
                <c:pt idx="2533">
                  <c:v>-9.3795999999999993E-10</c:v>
                </c:pt>
                <c:pt idx="2534">
                  <c:v>-9.3482999999999997E-10</c:v>
                </c:pt>
                <c:pt idx="2535">
                  <c:v>-9.3171000000000008E-10</c:v>
                </c:pt>
                <c:pt idx="2536">
                  <c:v>-9.2858000000000001E-10</c:v>
                </c:pt>
                <c:pt idx="2537">
                  <c:v>-9.2546000000000003E-10</c:v>
                </c:pt>
                <c:pt idx="2538">
                  <c:v>-9.2232999999999996E-10</c:v>
                </c:pt>
                <c:pt idx="2539">
                  <c:v>-9.1920999999999997E-10</c:v>
                </c:pt>
                <c:pt idx="2540">
                  <c:v>-9.1608E-10</c:v>
                </c:pt>
                <c:pt idx="2541">
                  <c:v>-9.1296000000000002E-10</c:v>
                </c:pt>
                <c:pt idx="2542">
                  <c:v>-9.0982999999999995E-10</c:v>
                </c:pt>
                <c:pt idx="2543">
                  <c:v>-9.0670999999999996E-10</c:v>
                </c:pt>
                <c:pt idx="2544">
                  <c:v>-9.0358E-10</c:v>
                </c:pt>
                <c:pt idx="2545">
                  <c:v>-9.0046000000000001E-10</c:v>
                </c:pt>
                <c:pt idx="2546">
                  <c:v>-8.9733000000000004E-10</c:v>
                </c:pt>
                <c:pt idx="2547">
                  <c:v>-8.9420999999999996E-10</c:v>
                </c:pt>
                <c:pt idx="2548">
                  <c:v>-8.9107999999999999E-10</c:v>
                </c:pt>
                <c:pt idx="2549">
                  <c:v>-8.8796E-10</c:v>
                </c:pt>
                <c:pt idx="2550">
                  <c:v>-8.8483000000000004E-10</c:v>
                </c:pt>
                <c:pt idx="2551">
                  <c:v>-8.8171000000000005E-10</c:v>
                </c:pt>
                <c:pt idx="2552">
                  <c:v>-8.7857999999999998E-10</c:v>
                </c:pt>
                <c:pt idx="2553">
                  <c:v>-8.7545999999999999E-10</c:v>
                </c:pt>
                <c:pt idx="2554">
                  <c:v>-8.7233000000000003E-10</c:v>
                </c:pt>
                <c:pt idx="2555">
                  <c:v>-8.6921000000000004E-10</c:v>
                </c:pt>
                <c:pt idx="2556">
                  <c:v>-8.6607999999999997E-10</c:v>
                </c:pt>
                <c:pt idx="2557">
                  <c:v>-8.6295999999999999E-10</c:v>
                </c:pt>
                <c:pt idx="2558">
                  <c:v>-8.5983000000000002E-10</c:v>
                </c:pt>
                <c:pt idx="2559">
                  <c:v>-8.5671000000000003E-10</c:v>
                </c:pt>
                <c:pt idx="2560">
                  <c:v>-8.5357999999999996E-10</c:v>
                </c:pt>
                <c:pt idx="2561">
                  <c:v>-8.5045999999999998E-10</c:v>
                </c:pt>
                <c:pt idx="2562">
                  <c:v>-8.4733000000000001E-10</c:v>
                </c:pt>
                <c:pt idx="2563">
                  <c:v>-8.4421000000000002E-10</c:v>
                </c:pt>
                <c:pt idx="2564">
                  <c:v>-8.4107999999999995E-10</c:v>
                </c:pt>
                <c:pt idx="2565">
                  <c:v>-8.3795999999999997E-10</c:v>
                </c:pt>
                <c:pt idx="2566">
                  <c:v>-8.3483E-10</c:v>
                </c:pt>
                <c:pt idx="2567">
                  <c:v>-8.3171000000000002E-10</c:v>
                </c:pt>
                <c:pt idx="2568">
                  <c:v>-8.2858000000000005E-10</c:v>
                </c:pt>
                <c:pt idx="2569">
                  <c:v>-8.2545999999999996E-10</c:v>
                </c:pt>
                <c:pt idx="2570">
                  <c:v>-8.2232999999999999E-10</c:v>
                </c:pt>
                <c:pt idx="2571">
                  <c:v>-8.1921000000000001E-10</c:v>
                </c:pt>
                <c:pt idx="2572">
                  <c:v>-8.1608000000000004E-10</c:v>
                </c:pt>
                <c:pt idx="2573">
                  <c:v>-8.1295999999999995E-10</c:v>
                </c:pt>
                <c:pt idx="2574">
                  <c:v>-8.0982999999999998E-10</c:v>
                </c:pt>
                <c:pt idx="2575">
                  <c:v>-8.0671E-10</c:v>
                </c:pt>
                <c:pt idx="2576">
                  <c:v>-8.0358000000000003E-10</c:v>
                </c:pt>
                <c:pt idx="2577">
                  <c:v>-8.0046000000000005E-10</c:v>
                </c:pt>
                <c:pt idx="2578">
                  <c:v>-7.9732999999999998E-10</c:v>
                </c:pt>
                <c:pt idx="2579">
                  <c:v>-7.9420999999999999E-10</c:v>
                </c:pt>
                <c:pt idx="2580">
                  <c:v>-7.9108000000000002E-10</c:v>
                </c:pt>
                <c:pt idx="2581">
                  <c:v>-7.8796000000000004E-10</c:v>
                </c:pt>
                <c:pt idx="2582">
                  <c:v>-7.8482999999999997E-10</c:v>
                </c:pt>
                <c:pt idx="2583">
                  <c:v>-7.8170999999999998E-10</c:v>
                </c:pt>
                <c:pt idx="2584">
                  <c:v>-7.7858000000000001E-10</c:v>
                </c:pt>
                <c:pt idx="2585">
                  <c:v>-7.7546000000000003E-10</c:v>
                </c:pt>
                <c:pt idx="2586">
                  <c:v>-7.7232999999999996E-10</c:v>
                </c:pt>
                <c:pt idx="2587">
                  <c:v>-7.6920999999999997E-10</c:v>
                </c:pt>
                <c:pt idx="2588">
                  <c:v>-7.6608000000000001E-10</c:v>
                </c:pt>
                <c:pt idx="2589">
                  <c:v>-7.6296000000000002E-10</c:v>
                </c:pt>
                <c:pt idx="2590">
                  <c:v>-7.5982999999999995E-10</c:v>
                </c:pt>
                <c:pt idx="2591">
                  <c:v>-7.5670999999999996E-10</c:v>
                </c:pt>
                <c:pt idx="2592">
                  <c:v>-7.5358E-10</c:v>
                </c:pt>
                <c:pt idx="2593">
                  <c:v>-7.5046000000000001E-10</c:v>
                </c:pt>
                <c:pt idx="2594">
                  <c:v>-7.4733000000000004E-10</c:v>
                </c:pt>
                <c:pt idx="2595">
                  <c:v>-7.4420999999999996E-10</c:v>
                </c:pt>
                <c:pt idx="2596">
                  <c:v>-7.4107999999999999E-10</c:v>
                </c:pt>
                <c:pt idx="2597">
                  <c:v>-7.3796E-10</c:v>
                </c:pt>
                <c:pt idx="2598">
                  <c:v>-7.3483000000000004E-10</c:v>
                </c:pt>
                <c:pt idx="2599">
                  <c:v>-7.3171000000000005E-10</c:v>
                </c:pt>
                <c:pt idx="2600">
                  <c:v>-7.2857999999999998E-10</c:v>
                </c:pt>
                <c:pt idx="2601">
                  <c:v>-7.2545999999999999E-10</c:v>
                </c:pt>
                <c:pt idx="2602">
                  <c:v>-7.2233000000000003E-10</c:v>
                </c:pt>
                <c:pt idx="2603">
                  <c:v>-7.1921000000000004E-10</c:v>
                </c:pt>
                <c:pt idx="2604">
                  <c:v>-7.1607999999999997E-10</c:v>
                </c:pt>
                <c:pt idx="2605">
                  <c:v>-7.1295999999999999E-10</c:v>
                </c:pt>
                <c:pt idx="2606">
                  <c:v>-7.0983000000000002E-10</c:v>
                </c:pt>
                <c:pt idx="2607">
                  <c:v>-7.0671000000000003E-10</c:v>
                </c:pt>
                <c:pt idx="2608">
                  <c:v>-7.0357999999999996E-10</c:v>
                </c:pt>
                <c:pt idx="2609">
                  <c:v>-7.0045999999999998E-10</c:v>
                </c:pt>
                <c:pt idx="2610">
                  <c:v>-6.9733000000000001E-10</c:v>
                </c:pt>
                <c:pt idx="2611">
                  <c:v>-6.9421000000000003E-10</c:v>
                </c:pt>
                <c:pt idx="2612">
                  <c:v>-6.9107999999999995E-10</c:v>
                </c:pt>
                <c:pt idx="2613">
                  <c:v>-6.8795999999999997E-10</c:v>
                </c:pt>
                <c:pt idx="2614">
                  <c:v>-6.8483E-10</c:v>
                </c:pt>
                <c:pt idx="2615">
                  <c:v>-6.8171000000000002E-10</c:v>
                </c:pt>
                <c:pt idx="2616">
                  <c:v>-6.7858000000000005E-10</c:v>
                </c:pt>
                <c:pt idx="2617">
                  <c:v>-6.7545999999999996E-10</c:v>
                </c:pt>
                <c:pt idx="2618">
                  <c:v>-6.7232999999999999E-10</c:v>
                </c:pt>
                <c:pt idx="2619">
                  <c:v>-6.6921000000000001E-10</c:v>
                </c:pt>
                <c:pt idx="2620">
                  <c:v>-6.6608000000000004E-10</c:v>
                </c:pt>
                <c:pt idx="2621">
                  <c:v>-6.6295999999999995E-10</c:v>
                </c:pt>
                <c:pt idx="2622">
                  <c:v>-6.5982999999999998E-10</c:v>
                </c:pt>
                <c:pt idx="2623">
                  <c:v>-6.5671E-10</c:v>
                </c:pt>
                <c:pt idx="2624">
                  <c:v>-6.5358000000000003E-10</c:v>
                </c:pt>
                <c:pt idx="2625">
                  <c:v>-6.5046000000000005E-10</c:v>
                </c:pt>
                <c:pt idx="2626">
                  <c:v>-6.4732999999999998E-10</c:v>
                </c:pt>
                <c:pt idx="2627">
                  <c:v>-6.4420999999999999E-10</c:v>
                </c:pt>
                <c:pt idx="2628">
                  <c:v>-6.4108000000000002E-10</c:v>
                </c:pt>
                <c:pt idx="2629">
                  <c:v>-6.3796000000000004E-10</c:v>
                </c:pt>
                <c:pt idx="2630">
                  <c:v>-6.3482999999999997E-10</c:v>
                </c:pt>
                <c:pt idx="2631">
                  <c:v>-6.3170999999999998E-10</c:v>
                </c:pt>
                <c:pt idx="2632">
                  <c:v>-6.2858000000000002E-10</c:v>
                </c:pt>
                <c:pt idx="2633">
                  <c:v>-6.2546000000000003E-10</c:v>
                </c:pt>
                <c:pt idx="2634">
                  <c:v>-6.2232999999999996E-10</c:v>
                </c:pt>
                <c:pt idx="2635">
                  <c:v>-6.1920999999999997E-10</c:v>
                </c:pt>
                <c:pt idx="2636">
                  <c:v>-6.1608000000000001E-10</c:v>
                </c:pt>
                <c:pt idx="2637">
                  <c:v>-6.1296000000000002E-10</c:v>
                </c:pt>
                <c:pt idx="2638">
                  <c:v>-6.0982999999999995E-10</c:v>
                </c:pt>
                <c:pt idx="2639">
                  <c:v>-6.0670999999999997E-10</c:v>
                </c:pt>
                <c:pt idx="2640">
                  <c:v>-6.0358E-10</c:v>
                </c:pt>
                <c:pt idx="2641">
                  <c:v>-6.0046000000000001E-10</c:v>
                </c:pt>
                <c:pt idx="2642">
                  <c:v>-5.9733000000000005E-10</c:v>
                </c:pt>
                <c:pt idx="2643">
                  <c:v>-5.9420999999999996E-10</c:v>
                </c:pt>
                <c:pt idx="2644">
                  <c:v>-5.9107999999999999E-10</c:v>
                </c:pt>
                <c:pt idx="2645">
                  <c:v>-5.8796E-10</c:v>
                </c:pt>
                <c:pt idx="2646">
                  <c:v>-5.8483000000000004E-10</c:v>
                </c:pt>
                <c:pt idx="2647">
                  <c:v>-5.8170999999999995E-10</c:v>
                </c:pt>
                <c:pt idx="2648">
                  <c:v>-5.7857999999999998E-10</c:v>
                </c:pt>
                <c:pt idx="2649">
                  <c:v>-5.7546E-10</c:v>
                </c:pt>
                <c:pt idx="2650">
                  <c:v>-5.7233000000000003E-10</c:v>
                </c:pt>
                <c:pt idx="2651">
                  <c:v>-5.6921000000000004E-10</c:v>
                </c:pt>
                <c:pt idx="2652">
                  <c:v>-5.6607999999999997E-10</c:v>
                </c:pt>
                <c:pt idx="2653">
                  <c:v>-5.6295999999999999E-10</c:v>
                </c:pt>
                <c:pt idx="2654">
                  <c:v>-5.5983000000000002E-10</c:v>
                </c:pt>
                <c:pt idx="2655">
                  <c:v>-5.5671000000000003E-10</c:v>
                </c:pt>
                <c:pt idx="2656">
                  <c:v>-5.5357999999999996E-10</c:v>
                </c:pt>
                <c:pt idx="2657">
                  <c:v>-5.5045999999999998E-10</c:v>
                </c:pt>
                <c:pt idx="2658">
                  <c:v>-5.4733000000000001E-10</c:v>
                </c:pt>
                <c:pt idx="2659">
                  <c:v>-5.4421000000000003E-10</c:v>
                </c:pt>
                <c:pt idx="2660">
                  <c:v>-5.4107999999999996E-10</c:v>
                </c:pt>
                <c:pt idx="2661">
                  <c:v>-5.3795999999999997E-10</c:v>
                </c:pt>
                <c:pt idx="2662">
                  <c:v>-5.3483E-10</c:v>
                </c:pt>
                <c:pt idx="2663">
                  <c:v>-5.3171000000000002E-10</c:v>
                </c:pt>
                <c:pt idx="2664">
                  <c:v>-5.2858000000000005E-10</c:v>
                </c:pt>
                <c:pt idx="2665">
                  <c:v>-5.2545999999999996E-10</c:v>
                </c:pt>
                <c:pt idx="2666">
                  <c:v>-5.2232999999999999E-10</c:v>
                </c:pt>
                <c:pt idx="2667">
                  <c:v>-5.1921000000000001E-10</c:v>
                </c:pt>
                <c:pt idx="2668">
                  <c:v>-5.1608000000000004E-10</c:v>
                </c:pt>
                <c:pt idx="2669">
                  <c:v>-5.1295999999999995E-10</c:v>
                </c:pt>
                <c:pt idx="2670">
                  <c:v>-5.0982999999999999E-10</c:v>
                </c:pt>
                <c:pt idx="2671">
                  <c:v>-5.0671E-10</c:v>
                </c:pt>
                <c:pt idx="2672">
                  <c:v>-5.0358000000000003E-10</c:v>
                </c:pt>
                <c:pt idx="2673">
                  <c:v>-5.0046000000000005E-10</c:v>
                </c:pt>
                <c:pt idx="2674">
                  <c:v>-4.9732999999999998E-10</c:v>
                </c:pt>
                <c:pt idx="2675">
                  <c:v>-4.9420999999999999E-10</c:v>
                </c:pt>
                <c:pt idx="2676">
                  <c:v>-4.9108000000000002E-10</c:v>
                </c:pt>
                <c:pt idx="2677">
                  <c:v>-4.8796000000000004E-10</c:v>
                </c:pt>
                <c:pt idx="2678">
                  <c:v>-4.8482999999999997E-10</c:v>
                </c:pt>
                <c:pt idx="2679">
                  <c:v>-4.8170999999999998E-10</c:v>
                </c:pt>
                <c:pt idx="2680">
                  <c:v>-4.7858000000000002E-10</c:v>
                </c:pt>
                <c:pt idx="2681">
                  <c:v>-4.7546000000000003E-10</c:v>
                </c:pt>
                <c:pt idx="2682">
                  <c:v>-4.7232999999999996E-10</c:v>
                </c:pt>
                <c:pt idx="2683">
                  <c:v>-4.6920999999999998E-10</c:v>
                </c:pt>
                <c:pt idx="2684">
                  <c:v>-4.6608000000000001E-10</c:v>
                </c:pt>
                <c:pt idx="2685">
                  <c:v>-4.6296000000000002E-10</c:v>
                </c:pt>
                <c:pt idx="2686">
                  <c:v>-4.5983E-10</c:v>
                </c:pt>
                <c:pt idx="2687">
                  <c:v>-4.5671000000000002E-10</c:v>
                </c:pt>
                <c:pt idx="2688">
                  <c:v>-4.5358E-10</c:v>
                </c:pt>
                <c:pt idx="2689">
                  <c:v>-4.5046000000000001E-10</c:v>
                </c:pt>
                <c:pt idx="2690">
                  <c:v>-4.4732999999999999E-10</c:v>
                </c:pt>
                <c:pt idx="2691">
                  <c:v>-4.4421000000000001E-10</c:v>
                </c:pt>
                <c:pt idx="2692">
                  <c:v>-4.4107999999999999E-10</c:v>
                </c:pt>
                <c:pt idx="2693">
                  <c:v>-4.3796000000000001E-10</c:v>
                </c:pt>
                <c:pt idx="2694">
                  <c:v>-4.3482999999999999E-10</c:v>
                </c:pt>
                <c:pt idx="2695">
                  <c:v>-4.3171E-10</c:v>
                </c:pt>
                <c:pt idx="2696">
                  <c:v>-4.2857999999999998E-10</c:v>
                </c:pt>
                <c:pt idx="2697">
                  <c:v>-4.2546E-10</c:v>
                </c:pt>
                <c:pt idx="2698">
                  <c:v>-4.2232999999999998E-10</c:v>
                </c:pt>
                <c:pt idx="2699">
                  <c:v>-4.1920999999999999E-10</c:v>
                </c:pt>
                <c:pt idx="2700">
                  <c:v>-4.1608000000000003E-10</c:v>
                </c:pt>
                <c:pt idx="2701">
                  <c:v>-4.1295999999999999E-10</c:v>
                </c:pt>
                <c:pt idx="2702">
                  <c:v>-4.0983000000000002E-10</c:v>
                </c:pt>
                <c:pt idx="2703">
                  <c:v>-4.0670999999999998E-10</c:v>
                </c:pt>
                <c:pt idx="2704">
                  <c:v>-4.0358000000000002E-10</c:v>
                </c:pt>
                <c:pt idx="2705">
                  <c:v>-4.0045999999999998E-10</c:v>
                </c:pt>
                <c:pt idx="2706">
                  <c:v>-3.9733000000000001E-10</c:v>
                </c:pt>
                <c:pt idx="2707">
                  <c:v>-3.9420999999999998E-10</c:v>
                </c:pt>
                <c:pt idx="2708">
                  <c:v>-3.9108000000000001E-10</c:v>
                </c:pt>
                <c:pt idx="2709">
                  <c:v>-3.8796000000000002E-10</c:v>
                </c:pt>
                <c:pt idx="2710">
                  <c:v>-3.8483E-10</c:v>
                </c:pt>
                <c:pt idx="2711">
                  <c:v>-3.8171000000000002E-10</c:v>
                </c:pt>
                <c:pt idx="2712">
                  <c:v>-3.7858E-10</c:v>
                </c:pt>
                <c:pt idx="2713">
                  <c:v>-3.7546000000000001E-10</c:v>
                </c:pt>
                <c:pt idx="2714">
                  <c:v>-3.7233E-10</c:v>
                </c:pt>
                <c:pt idx="2715">
                  <c:v>-3.6921000000000001E-10</c:v>
                </c:pt>
                <c:pt idx="2716">
                  <c:v>-3.6607999999999999E-10</c:v>
                </c:pt>
                <c:pt idx="2717">
                  <c:v>-3.6296000000000001E-10</c:v>
                </c:pt>
                <c:pt idx="2718">
                  <c:v>-3.5982999999999999E-10</c:v>
                </c:pt>
                <c:pt idx="2719">
                  <c:v>-3.5671E-10</c:v>
                </c:pt>
                <c:pt idx="2720">
                  <c:v>-3.5357999999999998E-10</c:v>
                </c:pt>
                <c:pt idx="2721">
                  <c:v>-3.5046E-10</c:v>
                </c:pt>
                <c:pt idx="2722">
                  <c:v>-3.4732999999999998E-10</c:v>
                </c:pt>
                <c:pt idx="2723">
                  <c:v>-3.4420999999999999E-10</c:v>
                </c:pt>
                <c:pt idx="2724">
                  <c:v>-3.4108000000000003E-10</c:v>
                </c:pt>
                <c:pt idx="2725">
                  <c:v>-3.3795999999999999E-10</c:v>
                </c:pt>
                <c:pt idx="2726">
                  <c:v>-3.3483000000000002E-10</c:v>
                </c:pt>
                <c:pt idx="2727">
                  <c:v>-3.3170999999999998E-10</c:v>
                </c:pt>
                <c:pt idx="2728">
                  <c:v>-3.2858000000000002E-10</c:v>
                </c:pt>
                <c:pt idx="2729">
                  <c:v>-3.2545999999999998E-10</c:v>
                </c:pt>
                <c:pt idx="2730">
                  <c:v>-3.2233000000000001E-10</c:v>
                </c:pt>
                <c:pt idx="2731">
                  <c:v>-3.1920999999999998E-10</c:v>
                </c:pt>
                <c:pt idx="2732">
                  <c:v>-3.1608000000000001E-10</c:v>
                </c:pt>
                <c:pt idx="2733">
                  <c:v>-3.1296000000000002E-10</c:v>
                </c:pt>
                <c:pt idx="2734">
                  <c:v>-3.0983E-10</c:v>
                </c:pt>
                <c:pt idx="2735">
                  <c:v>-3.0671000000000002E-10</c:v>
                </c:pt>
                <c:pt idx="2736">
                  <c:v>-3.0358E-10</c:v>
                </c:pt>
                <c:pt idx="2737">
                  <c:v>-3.0046000000000002E-10</c:v>
                </c:pt>
                <c:pt idx="2738">
                  <c:v>-2.9733E-10</c:v>
                </c:pt>
                <c:pt idx="2739">
                  <c:v>-2.9421000000000001E-10</c:v>
                </c:pt>
                <c:pt idx="2740">
                  <c:v>-2.9107999999999999E-10</c:v>
                </c:pt>
                <c:pt idx="2741">
                  <c:v>-2.8796000000000001E-10</c:v>
                </c:pt>
                <c:pt idx="2742">
                  <c:v>-2.8482999999999999E-10</c:v>
                </c:pt>
                <c:pt idx="2743">
                  <c:v>-2.8171E-10</c:v>
                </c:pt>
                <c:pt idx="2744">
                  <c:v>-2.7857999999999998E-10</c:v>
                </c:pt>
                <c:pt idx="2745">
                  <c:v>-2.7546E-10</c:v>
                </c:pt>
                <c:pt idx="2746">
                  <c:v>-2.7232999999999998E-10</c:v>
                </c:pt>
                <c:pt idx="2747">
                  <c:v>-2.6920999999999999E-10</c:v>
                </c:pt>
                <c:pt idx="2748">
                  <c:v>-2.6607999999999997E-10</c:v>
                </c:pt>
                <c:pt idx="2749">
                  <c:v>-2.6295999999999999E-10</c:v>
                </c:pt>
                <c:pt idx="2750">
                  <c:v>-2.5983000000000002E-10</c:v>
                </c:pt>
                <c:pt idx="2751">
                  <c:v>-2.5670999999999999E-10</c:v>
                </c:pt>
                <c:pt idx="2752">
                  <c:v>-2.5358000000000002E-10</c:v>
                </c:pt>
                <c:pt idx="2753">
                  <c:v>-2.5045999999999998E-10</c:v>
                </c:pt>
                <c:pt idx="2754">
                  <c:v>-2.4733000000000001E-10</c:v>
                </c:pt>
                <c:pt idx="2755">
                  <c:v>-2.4420999999999998E-10</c:v>
                </c:pt>
                <c:pt idx="2756">
                  <c:v>-2.4108000000000001E-10</c:v>
                </c:pt>
                <c:pt idx="2757">
                  <c:v>-2.3796000000000002E-10</c:v>
                </c:pt>
                <c:pt idx="2758">
                  <c:v>-2.3483E-10</c:v>
                </c:pt>
                <c:pt idx="2759">
                  <c:v>-2.3170999999999999E-10</c:v>
                </c:pt>
                <c:pt idx="2760">
                  <c:v>-2.2858E-10</c:v>
                </c:pt>
                <c:pt idx="2761">
                  <c:v>-2.2545999999999999E-10</c:v>
                </c:pt>
                <c:pt idx="2762">
                  <c:v>-2.2233E-10</c:v>
                </c:pt>
                <c:pt idx="2763">
                  <c:v>-2.1921000000000001E-10</c:v>
                </c:pt>
                <c:pt idx="2764">
                  <c:v>-2.1607999999999999E-10</c:v>
                </c:pt>
                <c:pt idx="2765">
                  <c:v>-2.1296000000000001E-10</c:v>
                </c:pt>
                <c:pt idx="2766">
                  <c:v>-2.0982999999999999E-10</c:v>
                </c:pt>
                <c:pt idx="2767">
                  <c:v>-2.0671E-10</c:v>
                </c:pt>
                <c:pt idx="2768">
                  <c:v>-2.0358000000000001E-10</c:v>
                </c:pt>
                <c:pt idx="2769">
                  <c:v>-2.0046E-10</c:v>
                </c:pt>
                <c:pt idx="2770">
                  <c:v>-1.9733000000000001E-10</c:v>
                </c:pt>
                <c:pt idx="2771">
                  <c:v>-1.9420999999999999E-10</c:v>
                </c:pt>
                <c:pt idx="2772">
                  <c:v>-1.9108E-10</c:v>
                </c:pt>
                <c:pt idx="2773">
                  <c:v>-1.8795999999999999E-10</c:v>
                </c:pt>
                <c:pt idx="2774">
                  <c:v>-1.8483E-10</c:v>
                </c:pt>
                <c:pt idx="2775">
                  <c:v>-1.8171000000000001E-10</c:v>
                </c:pt>
                <c:pt idx="2776">
                  <c:v>-1.7857999999999999E-10</c:v>
                </c:pt>
                <c:pt idx="2777">
                  <c:v>-1.7546000000000001E-10</c:v>
                </c:pt>
                <c:pt idx="2778">
                  <c:v>-1.7232999999999999E-10</c:v>
                </c:pt>
                <c:pt idx="2779">
                  <c:v>-1.6921E-10</c:v>
                </c:pt>
                <c:pt idx="2780">
                  <c:v>-1.6608000000000001E-10</c:v>
                </c:pt>
                <c:pt idx="2781">
                  <c:v>-1.6296E-10</c:v>
                </c:pt>
                <c:pt idx="2782">
                  <c:v>-1.5983000000000001E-10</c:v>
                </c:pt>
                <c:pt idx="2783">
                  <c:v>-1.5670999999999999E-10</c:v>
                </c:pt>
                <c:pt idx="2784">
                  <c:v>-1.5358E-10</c:v>
                </c:pt>
                <c:pt idx="2785">
                  <c:v>-1.5045999999999999E-10</c:v>
                </c:pt>
                <c:pt idx="2786">
                  <c:v>-1.4733E-10</c:v>
                </c:pt>
                <c:pt idx="2787">
                  <c:v>-1.4421000000000001E-10</c:v>
                </c:pt>
                <c:pt idx="2788">
                  <c:v>-1.4107999999999999E-10</c:v>
                </c:pt>
                <c:pt idx="2789">
                  <c:v>-1.3796000000000001E-10</c:v>
                </c:pt>
                <c:pt idx="2790">
                  <c:v>-1.3482999999999999E-10</c:v>
                </c:pt>
                <c:pt idx="2791">
                  <c:v>-1.3171E-10</c:v>
                </c:pt>
                <c:pt idx="2792">
                  <c:v>-1.2858000000000001E-10</c:v>
                </c:pt>
                <c:pt idx="2793">
                  <c:v>-1.2546E-10</c:v>
                </c:pt>
                <c:pt idx="2794">
                  <c:v>-1.2233000000000001E-10</c:v>
                </c:pt>
                <c:pt idx="2795">
                  <c:v>-1.1920999999999999E-10</c:v>
                </c:pt>
                <c:pt idx="2796">
                  <c:v>-1.1608E-10</c:v>
                </c:pt>
                <c:pt idx="2797">
                  <c:v>-1.1296E-10</c:v>
                </c:pt>
                <c:pt idx="2798">
                  <c:v>-1.0983E-10</c:v>
                </c:pt>
                <c:pt idx="2799">
                  <c:v>-1.0671E-10</c:v>
                </c:pt>
                <c:pt idx="2800">
                  <c:v>-1.0358000000000001E-10</c:v>
                </c:pt>
                <c:pt idx="2801">
                  <c:v>-1.0045999999999999E-10</c:v>
                </c:pt>
                <c:pt idx="2802">
                  <c:v>-9.7330000000000001E-11</c:v>
                </c:pt>
                <c:pt idx="2803">
                  <c:v>-9.4210000000000003E-11</c:v>
                </c:pt>
                <c:pt idx="2804">
                  <c:v>-9.1079999999999997E-11</c:v>
                </c:pt>
                <c:pt idx="2805">
                  <c:v>-8.7959999999999999E-11</c:v>
                </c:pt>
                <c:pt idx="2806">
                  <c:v>-8.4830000000000006E-11</c:v>
                </c:pt>
                <c:pt idx="2807">
                  <c:v>-8.1709999999999995E-11</c:v>
                </c:pt>
                <c:pt idx="2808">
                  <c:v>-7.8580000000000002E-11</c:v>
                </c:pt>
                <c:pt idx="2809">
                  <c:v>-7.5460000000000004E-11</c:v>
                </c:pt>
                <c:pt idx="2810">
                  <c:v>-7.2329999999999997E-11</c:v>
                </c:pt>
                <c:pt idx="2811">
                  <c:v>-6.9209999999999999E-11</c:v>
                </c:pt>
                <c:pt idx="2812">
                  <c:v>-6.6080000000000006E-11</c:v>
                </c:pt>
                <c:pt idx="2813">
                  <c:v>-6.2959999999999995E-11</c:v>
                </c:pt>
                <c:pt idx="2814">
                  <c:v>-5.9830000000000002E-11</c:v>
                </c:pt>
                <c:pt idx="2815">
                  <c:v>-5.6709999999999997E-11</c:v>
                </c:pt>
                <c:pt idx="2816">
                  <c:v>-5.3579999999999997E-11</c:v>
                </c:pt>
                <c:pt idx="2817">
                  <c:v>-5.0459999999999999E-11</c:v>
                </c:pt>
                <c:pt idx="2818">
                  <c:v>-4.733E-11</c:v>
                </c:pt>
                <c:pt idx="2819">
                  <c:v>-4.4210000000000002E-11</c:v>
                </c:pt>
                <c:pt idx="2820">
                  <c:v>-4.1080000000000002E-11</c:v>
                </c:pt>
                <c:pt idx="2821">
                  <c:v>-3.7959999999999997E-11</c:v>
                </c:pt>
                <c:pt idx="2822">
                  <c:v>-3.4829999999999998E-11</c:v>
                </c:pt>
                <c:pt idx="2823">
                  <c:v>-3.171E-11</c:v>
                </c:pt>
                <c:pt idx="2824">
                  <c:v>-2.858E-11</c:v>
                </c:pt>
                <c:pt idx="2825">
                  <c:v>-2.5459999999999999E-11</c:v>
                </c:pt>
                <c:pt idx="2826">
                  <c:v>-2.2329999999999999E-11</c:v>
                </c:pt>
                <c:pt idx="2827">
                  <c:v>-1.9210000000000001E-11</c:v>
                </c:pt>
                <c:pt idx="2828">
                  <c:v>-1.6080000000000001E-11</c:v>
                </c:pt>
                <c:pt idx="2829">
                  <c:v>-1.296E-11</c:v>
                </c:pt>
                <c:pt idx="2830">
                  <c:v>-9.8299999999999999E-12</c:v>
                </c:pt>
                <c:pt idx="2831">
                  <c:v>-6.7100000000000003E-12</c:v>
                </c:pt>
                <c:pt idx="2832">
                  <c:v>-3.5800000000000001E-12</c:v>
                </c:pt>
                <c:pt idx="2833">
                  <c:v>-4.5999999999999996E-13</c:v>
                </c:pt>
                <c:pt idx="2834">
                  <c:v>2.6700000000000001E-12</c:v>
                </c:pt>
                <c:pt idx="2835">
                  <c:v>5.7900000000000002E-12</c:v>
                </c:pt>
                <c:pt idx="2836">
                  <c:v>8.92E-12</c:v>
                </c:pt>
                <c:pt idx="2837">
                  <c:v>1.204E-11</c:v>
                </c:pt>
                <c:pt idx="2838">
                  <c:v>1.5170000000000001E-11</c:v>
                </c:pt>
                <c:pt idx="2839">
                  <c:v>1.8289999999999999E-11</c:v>
                </c:pt>
                <c:pt idx="2840">
                  <c:v>2.1419999999999999E-11</c:v>
                </c:pt>
                <c:pt idx="2841">
                  <c:v>2.454E-11</c:v>
                </c:pt>
                <c:pt idx="2842">
                  <c:v>2.767E-11</c:v>
                </c:pt>
                <c:pt idx="2843">
                  <c:v>3.0789999999999998E-11</c:v>
                </c:pt>
                <c:pt idx="2844">
                  <c:v>3.3919999999999998E-11</c:v>
                </c:pt>
                <c:pt idx="2845">
                  <c:v>3.7040000000000002E-11</c:v>
                </c:pt>
                <c:pt idx="2846">
                  <c:v>4.0170000000000002E-11</c:v>
                </c:pt>
                <c:pt idx="2847">
                  <c:v>4.329E-11</c:v>
                </c:pt>
                <c:pt idx="2848">
                  <c:v>4.642E-11</c:v>
                </c:pt>
                <c:pt idx="2849">
                  <c:v>4.9539999999999998E-11</c:v>
                </c:pt>
                <c:pt idx="2850">
                  <c:v>5.2669999999999998E-11</c:v>
                </c:pt>
                <c:pt idx="2851">
                  <c:v>5.5790000000000002E-11</c:v>
                </c:pt>
                <c:pt idx="2852">
                  <c:v>5.8920000000000002E-11</c:v>
                </c:pt>
                <c:pt idx="2853">
                  <c:v>6.204E-11</c:v>
                </c:pt>
                <c:pt idx="2854">
                  <c:v>6.5170000000000006E-11</c:v>
                </c:pt>
                <c:pt idx="2855">
                  <c:v>6.8290000000000004E-11</c:v>
                </c:pt>
                <c:pt idx="2856">
                  <c:v>7.1419999999999997E-11</c:v>
                </c:pt>
                <c:pt idx="2857">
                  <c:v>7.4539999999999995E-11</c:v>
                </c:pt>
                <c:pt idx="2858">
                  <c:v>7.7670000000000002E-11</c:v>
                </c:pt>
                <c:pt idx="2859">
                  <c:v>8.079E-11</c:v>
                </c:pt>
                <c:pt idx="2860">
                  <c:v>8.3920000000000006E-11</c:v>
                </c:pt>
                <c:pt idx="2861">
                  <c:v>8.7040000000000004E-11</c:v>
                </c:pt>
                <c:pt idx="2862">
                  <c:v>9.0169999999999997E-11</c:v>
                </c:pt>
                <c:pt idx="2863">
                  <c:v>9.3289999999999995E-11</c:v>
                </c:pt>
                <c:pt idx="2864">
                  <c:v>9.6420000000000002E-11</c:v>
                </c:pt>
                <c:pt idx="2865">
                  <c:v>9.954E-11</c:v>
                </c:pt>
                <c:pt idx="2866">
                  <c:v>1.0267000000000001E-10</c:v>
                </c:pt>
                <c:pt idx="2867">
                  <c:v>1.0579E-10</c:v>
                </c:pt>
                <c:pt idx="2868">
                  <c:v>1.0892E-10</c:v>
                </c:pt>
                <c:pt idx="2869">
                  <c:v>1.1204E-10</c:v>
                </c:pt>
                <c:pt idx="2870">
                  <c:v>1.1517E-10</c:v>
                </c:pt>
                <c:pt idx="2871">
                  <c:v>1.1829000000000001E-10</c:v>
                </c:pt>
                <c:pt idx="2872">
                  <c:v>1.2142000000000001E-10</c:v>
                </c:pt>
                <c:pt idx="2873">
                  <c:v>1.2453999999999999E-10</c:v>
                </c:pt>
                <c:pt idx="2874">
                  <c:v>1.2767000000000001E-10</c:v>
                </c:pt>
                <c:pt idx="2875">
                  <c:v>1.3079E-10</c:v>
                </c:pt>
                <c:pt idx="2876">
                  <c:v>1.3391999999999999E-10</c:v>
                </c:pt>
                <c:pt idx="2877">
                  <c:v>1.3704E-10</c:v>
                </c:pt>
                <c:pt idx="2878">
                  <c:v>1.4016999999999999E-10</c:v>
                </c:pt>
                <c:pt idx="2879">
                  <c:v>1.4329E-10</c:v>
                </c:pt>
                <c:pt idx="2880">
                  <c:v>1.4642E-10</c:v>
                </c:pt>
                <c:pt idx="2881">
                  <c:v>1.4954000000000001E-10</c:v>
                </c:pt>
                <c:pt idx="2882">
                  <c:v>1.5267E-10</c:v>
                </c:pt>
                <c:pt idx="2883">
                  <c:v>1.5579000000000001E-10</c:v>
                </c:pt>
                <c:pt idx="2884">
                  <c:v>1.5892000000000001E-10</c:v>
                </c:pt>
                <c:pt idx="2885">
                  <c:v>1.6203999999999999E-10</c:v>
                </c:pt>
                <c:pt idx="2886">
                  <c:v>1.6517000000000001E-10</c:v>
                </c:pt>
                <c:pt idx="2887">
                  <c:v>1.6828999999999999E-10</c:v>
                </c:pt>
                <c:pt idx="2888">
                  <c:v>1.7141999999999999E-10</c:v>
                </c:pt>
                <c:pt idx="2889">
                  <c:v>1.7454E-10</c:v>
                </c:pt>
                <c:pt idx="2890">
                  <c:v>1.7766999999999999E-10</c:v>
                </c:pt>
                <c:pt idx="2891">
                  <c:v>1.8079E-10</c:v>
                </c:pt>
                <c:pt idx="2892">
                  <c:v>1.8392E-10</c:v>
                </c:pt>
                <c:pt idx="2893">
                  <c:v>1.8704000000000001E-10</c:v>
                </c:pt>
                <c:pt idx="2894">
                  <c:v>1.9017E-10</c:v>
                </c:pt>
                <c:pt idx="2895">
                  <c:v>1.9329000000000001E-10</c:v>
                </c:pt>
                <c:pt idx="2896">
                  <c:v>1.9642000000000001E-10</c:v>
                </c:pt>
                <c:pt idx="2897">
                  <c:v>1.9953999999999999E-10</c:v>
                </c:pt>
                <c:pt idx="2898">
                  <c:v>2.0267000000000001E-10</c:v>
                </c:pt>
                <c:pt idx="2899">
                  <c:v>2.0578999999999999E-10</c:v>
                </c:pt>
                <c:pt idx="2900">
                  <c:v>2.0891999999999999E-10</c:v>
                </c:pt>
                <c:pt idx="2901">
                  <c:v>2.1204E-10</c:v>
                </c:pt>
                <c:pt idx="2902">
                  <c:v>2.1516999999999999E-10</c:v>
                </c:pt>
                <c:pt idx="2903">
                  <c:v>2.1829E-10</c:v>
                </c:pt>
                <c:pt idx="2904">
                  <c:v>2.2142E-10</c:v>
                </c:pt>
                <c:pt idx="2905">
                  <c:v>2.2454000000000001E-10</c:v>
                </c:pt>
                <c:pt idx="2906">
                  <c:v>2.2767E-10</c:v>
                </c:pt>
                <c:pt idx="2907">
                  <c:v>2.3079000000000001E-10</c:v>
                </c:pt>
                <c:pt idx="2908">
                  <c:v>2.3392E-10</c:v>
                </c:pt>
                <c:pt idx="2909">
                  <c:v>2.3703999999999999E-10</c:v>
                </c:pt>
                <c:pt idx="2910">
                  <c:v>2.4017000000000001E-10</c:v>
                </c:pt>
                <c:pt idx="2911">
                  <c:v>2.4328999999999999E-10</c:v>
                </c:pt>
                <c:pt idx="2912">
                  <c:v>2.4642000000000001E-10</c:v>
                </c:pt>
                <c:pt idx="2913">
                  <c:v>2.4954E-10</c:v>
                </c:pt>
                <c:pt idx="2914">
                  <c:v>2.5267000000000002E-10</c:v>
                </c:pt>
                <c:pt idx="2915">
                  <c:v>2.5579E-10</c:v>
                </c:pt>
                <c:pt idx="2916">
                  <c:v>2.5892000000000002E-10</c:v>
                </c:pt>
                <c:pt idx="2917">
                  <c:v>2.6204000000000001E-10</c:v>
                </c:pt>
                <c:pt idx="2918">
                  <c:v>2.6516999999999997E-10</c:v>
                </c:pt>
                <c:pt idx="2919">
                  <c:v>2.6829000000000001E-10</c:v>
                </c:pt>
                <c:pt idx="2920">
                  <c:v>2.7141999999999998E-10</c:v>
                </c:pt>
                <c:pt idx="2921">
                  <c:v>2.7454000000000002E-10</c:v>
                </c:pt>
                <c:pt idx="2922">
                  <c:v>2.7766999999999998E-10</c:v>
                </c:pt>
                <c:pt idx="2923">
                  <c:v>2.8079000000000002E-10</c:v>
                </c:pt>
                <c:pt idx="2924">
                  <c:v>2.8391999999999999E-10</c:v>
                </c:pt>
                <c:pt idx="2925">
                  <c:v>2.8704000000000002E-10</c:v>
                </c:pt>
                <c:pt idx="2926">
                  <c:v>2.9016999999999999E-10</c:v>
                </c:pt>
                <c:pt idx="2927">
                  <c:v>2.9328999999999998E-10</c:v>
                </c:pt>
                <c:pt idx="2928">
                  <c:v>2.9642E-10</c:v>
                </c:pt>
                <c:pt idx="2929">
                  <c:v>2.9953999999999998E-10</c:v>
                </c:pt>
                <c:pt idx="2930">
                  <c:v>3.0267E-10</c:v>
                </c:pt>
                <c:pt idx="2931">
                  <c:v>3.0578999999999999E-10</c:v>
                </c:pt>
                <c:pt idx="2932">
                  <c:v>3.0892E-10</c:v>
                </c:pt>
                <c:pt idx="2933">
                  <c:v>3.1203999999999999E-10</c:v>
                </c:pt>
                <c:pt idx="2934">
                  <c:v>3.1517000000000001E-10</c:v>
                </c:pt>
                <c:pt idx="2935">
                  <c:v>3.1828999999999999E-10</c:v>
                </c:pt>
                <c:pt idx="2936">
                  <c:v>3.2142000000000001E-10</c:v>
                </c:pt>
                <c:pt idx="2937">
                  <c:v>3.2454E-10</c:v>
                </c:pt>
                <c:pt idx="2938">
                  <c:v>3.2767000000000002E-10</c:v>
                </c:pt>
                <c:pt idx="2939">
                  <c:v>3.3079E-10</c:v>
                </c:pt>
                <c:pt idx="2940">
                  <c:v>3.3392000000000002E-10</c:v>
                </c:pt>
                <c:pt idx="2941">
                  <c:v>3.3704000000000001E-10</c:v>
                </c:pt>
                <c:pt idx="2942">
                  <c:v>3.4017000000000003E-10</c:v>
                </c:pt>
                <c:pt idx="2943">
                  <c:v>3.4329000000000001E-10</c:v>
                </c:pt>
                <c:pt idx="2944">
                  <c:v>3.4641999999999998E-10</c:v>
                </c:pt>
                <c:pt idx="2945">
                  <c:v>3.4954000000000002E-10</c:v>
                </c:pt>
                <c:pt idx="2946">
                  <c:v>3.5266999999999998E-10</c:v>
                </c:pt>
                <c:pt idx="2947">
                  <c:v>3.5579000000000002E-10</c:v>
                </c:pt>
                <c:pt idx="2948">
                  <c:v>3.5891999999999999E-10</c:v>
                </c:pt>
                <c:pt idx="2949">
                  <c:v>3.6204000000000002E-10</c:v>
                </c:pt>
                <c:pt idx="2950">
                  <c:v>3.6516999999999999E-10</c:v>
                </c:pt>
                <c:pt idx="2951">
                  <c:v>3.6828999999999998E-10</c:v>
                </c:pt>
                <c:pt idx="2952">
                  <c:v>3.7142E-10</c:v>
                </c:pt>
                <c:pt idx="2953">
                  <c:v>3.7453999999999998E-10</c:v>
                </c:pt>
                <c:pt idx="2954">
                  <c:v>3.7767E-10</c:v>
                </c:pt>
                <c:pt idx="2955">
                  <c:v>3.8078999999999998E-10</c:v>
                </c:pt>
                <c:pt idx="2956">
                  <c:v>3.8392E-10</c:v>
                </c:pt>
                <c:pt idx="2957">
                  <c:v>3.8703999999999999E-10</c:v>
                </c:pt>
                <c:pt idx="2958">
                  <c:v>3.9017000000000001E-10</c:v>
                </c:pt>
                <c:pt idx="2959">
                  <c:v>3.9328999999999999E-10</c:v>
                </c:pt>
                <c:pt idx="2960">
                  <c:v>3.9642000000000001E-10</c:v>
                </c:pt>
                <c:pt idx="2961">
                  <c:v>3.9954E-10</c:v>
                </c:pt>
                <c:pt idx="2962">
                  <c:v>4.0267000000000002E-10</c:v>
                </c:pt>
                <c:pt idx="2963">
                  <c:v>4.0579E-10</c:v>
                </c:pt>
                <c:pt idx="2964">
                  <c:v>4.0892000000000002E-10</c:v>
                </c:pt>
                <c:pt idx="2965">
                  <c:v>4.1204000000000001E-10</c:v>
                </c:pt>
                <c:pt idx="2966">
                  <c:v>4.1517000000000003E-10</c:v>
                </c:pt>
                <c:pt idx="2967">
                  <c:v>4.1829000000000001E-10</c:v>
                </c:pt>
                <c:pt idx="2968">
                  <c:v>4.2141999999999998E-10</c:v>
                </c:pt>
                <c:pt idx="2969">
                  <c:v>4.2454000000000001E-10</c:v>
                </c:pt>
                <c:pt idx="2970">
                  <c:v>4.2766999999999998E-10</c:v>
                </c:pt>
                <c:pt idx="2971">
                  <c:v>4.3079000000000002E-10</c:v>
                </c:pt>
                <c:pt idx="2972">
                  <c:v>4.3391999999999999E-10</c:v>
                </c:pt>
                <c:pt idx="2973">
                  <c:v>4.3704000000000002E-10</c:v>
                </c:pt>
                <c:pt idx="2974">
                  <c:v>4.4016999999999999E-10</c:v>
                </c:pt>
                <c:pt idx="2975">
                  <c:v>4.4328999999999998E-10</c:v>
                </c:pt>
                <c:pt idx="2976">
                  <c:v>4.4641999999999999E-10</c:v>
                </c:pt>
                <c:pt idx="2977">
                  <c:v>4.4953999999999998E-10</c:v>
                </c:pt>
                <c:pt idx="2978">
                  <c:v>4.5267E-10</c:v>
                </c:pt>
                <c:pt idx="2979">
                  <c:v>4.5578999999999998E-10</c:v>
                </c:pt>
                <c:pt idx="2980">
                  <c:v>4.5892E-10</c:v>
                </c:pt>
                <c:pt idx="2981">
                  <c:v>4.6203999999999999E-10</c:v>
                </c:pt>
                <c:pt idx="2982">
                  <c:v>4.6517000000000001E-10</c:v>
                </c:pt>
                <c:pt idx="2983">
                  <c:v>4.6829000000000004E-10</c:v>
                </c:pt>
                <c:pt idx="2984">
                  <c:v>4.7142000000000001E-10</c:v>
                </c:pt>
                <c:pt idx="2985">
                  <c:v>4.7454E-10</c:v>
                </c:pt>
                <c:pt idx="2986">
                  <c:v>4.7766999999999996E-10</c:v>
                </c:pt>
                <c:pt idx="2987">
                  <c:v>4.8078999999999995E-10</c:v>
                </c:pt>
                <c:pt idx="2988">
                  <c:v>4.8392000000000002E-10</c:v>
                </c:pt>
                <c:pt idx="2989">
                  <c:v>4.8704000000000001E-10</c:v>
                </c:pt>
                <c:pt idx="2990">
                  <c:v>4.9016999999999997E-10</c:v>
                </c:pt>
                <c:pt idx="2991">
                  <c:v>4.9328999999999996E-10</c:v>
                </c:pt>
                <c:pt idx="2992">
                  <c:v>4.9642000000000003E-10</c:v>
                </c:pt>
                <c:pt idx="2993">
                  <c:v>4.9954000000000001E-10</c:v>
                </c:pt>
                <c:pt idx="2994">
                  <c:v>5.0266999999999998E-10</c:v>
                </c:pt>
                <c:pt idx="2995">
                  <c:v>5.0578999999999997E-10</c:v>
                </c:pt>
                <c:pt idx="2996">
                  <c:v>5.0892000000000004E-10</c:v>
                </c:pt>
                <c:pt idx="2997">
                  <c:v>5.1204000000000002E-10</c:v>
                </c:pt>
                <c:pt idx="2998">
                  <c:v>5.1516999999999999E-10</c:v>
                </c:pt>
                <c:pt idx="2999">
                  <c:v>5.1828999999999998E-10</c:v>
                </c:pt>
                <c:pt idx="3000">
                  <c:v>5.2142000000000005E-10</c:v>
                </c:pt>
                <c:pt idx="3001">
                  <c:v>5.2454000000000003E-10</c:v>
                </c:pt>
                <c:pt idx="3002">
                  <c:v>5.2767E-10</c:v>
                </c:pt>
                <c:pt idx="3003">
                  <c:v>5.3078999999999998E-10</c:v>
                </c:pt>
                <c:pt idx="3004">
                  <c:v>5.3391999999999995E-10</c:v>
                </c:pt>
                <c:pt idx="3005">
                  <c:v>5.3704000000000004E-10</c:v>
                </c:pt>
                <c:pt idx="3006">
                  <c:v>5.4017000000000001E-10</c:v>
                </c:pt>
                <c:pt idx="3007">
                  <c:v>5.4328999999999999E-10</c:v>
                </c:pt>
                <c:pt idx="3008">
                  <c:v>5.4641999999999996E-10</c:v>
                </c:pt>
                <c:pt idx="3009">
                  <c:v>5.4954000000000005E-10</c:v>
                </c:pt>
                <c:pt idx="3010">
                  <c:v>5.5267000000000002E-10</c:v>
                </c:pt>
                <c:pt idx="3011">
                  <c:v>5.5579E-10</c:v>
                </c:pt>
                <c:pt idx="3012">
                  <c:v>5.5891999999999997E-10</c:v>
                </c:pt>
                <c:pt idx="3013">
                  <c:v>5.6203999999999995E-10</c:v>
                </c:pt>
                <c:pt idx="3014">
                  <c:v>5.6517000000000002E-10</c:v>
                </c:pt>
                <c:pt idx="3015">
                  <c:v>5.6829000000000001E-10</c:v>
                </c:pt>
                <c:pt idx="3016">
                  <c:v>5.7141999999999998E-10</c:v>
                </c:pt>
                <c:pt idx="3017">
                  <c:v>5.7453999999999996E-10</c:v>
                </c:pt>
                <c:pt idx="3018">
                  <c:v>5.7767000000000003E-10</c:v>
                </c:pt>
                <c:pt idx="3019">
                  <c:v>5.8079000000000002E-10</c:v>
                </c:pt>
                <c:pt idx="3020">
                  <c:v>5.8391999999999999E-10</c:v>
                </c:pt>
                <c:pt idx="3021">
                  <c:v>5.8703999999999997E-10</c:v>
                </c:pt>
                <c:pt idx="3022">
                  <c:v>5.9017000000000004E-10</c:v>
                </c:pt>
                <c:pt idx="3023">
                  <c:v>5.9329000000000003E-10</c:v>
                </c:pt>
                <c:pt idx="3024">
                  <c:v>5.9641999999999999E-10</c:v>
                </c:pt>
                <c:pt idx="3025">
                  <c:v>5.9953999999999998E-10</c:v>
                </c:pt>
                <c:pt idx="3026">
                  <c:v>6.0267000000000005E-10</c:v>
                </c:pt>
                <c:pt idx="3027">
                  <c:v>6.0579000000000003E-10</c:v>
                </c:pt>
                <c:pt idx="3028">
                  <c:v>6.0892E-10</c:v>
                </c:pt>
                <c:pt idx="3029">
                  <c:v>6.1203999999999999E-10</c:v>
                </c:pt>
                <c:pt idx="3030">
                  <c:v>6.1516999999999995E-10</c:v>
                </c:pt>
                <c:pt idx="3031">
                  <c:v>6.1829000000000004E-10</c:v>
                </c:pt>
                <c:pt idx="3032">
                  <c:v>6.2142000000000001E-10</c:v>
                </c:pt>
                <c:pt idx="3033">
                  <c:v>6.2454E-10</c:v>
                </c:pt>
                <c:pt idx="3034">
                  <c:v>6.2766999999999996E-10</c:v>
                </c:pt>
                <c:pt idx="3035">
                  <c:v>6.3078999999999995E-10</c:v>
                </c:pt>
                <c:pt idx="3036">
                  <c:v>6.3392000000000002E-10</c:v>
                </c:pt>
                <c:pt idx="3037">
                  <c:v>6.3704E-10</c:v>
                </c:pt>
                <c:pt idx="3038">
                  <c:v>6.4016999999999997E-10</c:v>
                </c:pt>
                <c:pt idx="3039">
                  <c:v>6.4328999999999996E-10</c:v>
                </c:pt>
                <c:pt idx="3040">
                  <c:v>6.4642000000000003E-10</c:v>
                </c:pt>
                <c:pt idx="3041">
                  <c:v>6.4954000000000001E-10</c:v>
                </c:pt>
                <c:pt idx="3042">
                  <c:v>6.5266999999999998E-10</c:v>
                </c:pt>
                <c:pt idx="3043">
                  <c:v>6.5578999999999997E-10</c:v>
                </c:pt>
                <c:pt idx="3044">
                  <c:v>6.5892000000000004E-10</c:v>
                </c:pt>
                <c:pt idx="3045">
                  <c:v>6.6204000000000002E-10</c:v>
                </c:pt>
                <c:pt idx="3046">
                  <c:v>6.6516999999999999E-10</c:v>
                </c:pt>
                <c:pt idx="3047">
                  <c:v>6.6828999999999997E-10</c:v>
                </c:pt>
                <c:pt idx="3048">
                  <c:v>6.7142000000000005E-10</c:v>
                </c:pt>
                <c:pt idx="3049">
                  <c:v>6.7454000000000003E-10</c:v>
                </c:pt>
                <c:pt idx="3050">
                  <c:v>6.7767E-10</c:v>
                </c:pt>
                <c:pt idx="3051">
                  <c:v>6.8078999999999998E-10</c:v>
                </c:pt>
                <c:pt idx="3052">
                  <c:v>6.8391999999999995E-10</c:v>
                </c:pt>
                <c:pt idx="3053">
                  <c:v>6.8704000000000004E-10</c:v>
                </c:pt>
                <c:pt idx="3054">
                  <c:v>6.9017000000000001E-10</c:v>
                </c:pt>
                <c:pt idx="3055">
                  <c:v>6.9328999999999999E-10</c:v>
                </c:pt>
                <c:pt idx="3056">
                  <c:v>6.9641999999999996E-10</c:v>
                </c:pt>
                <c:pt idx="3057">
                  <c:v>6.9954000000000005E-10</c:v>
                </c:pt>
                <c:pt idx="3058">
                  <c:v>7.0267000000000001E-10</c:v>
                </c:pt>
                <c:pt idx="3059">
                  <c:v>7.0579E-10</c:v>
                </c:pt>
                <c:pt idx="3060">
                  <c:v>7.0891999999999997E-10</c:v>
                </c:pt>
                <c:pt idx="3061">
                  <c:v>7.1203999999999995E-10</c:v>
                </c:pt>
                <c:pt idx="3062">
                  <c:v>7.1517000000000002E-10</c:v>
                </c:pt>
                <c:pt idx="3063">
                  <c:v>7.1829000000000001E-10</c:v>
                </c:pt>
                <c:pt idx="3064">
                  <c:v>7.2141999999999998E-10</c:v>
                </c:pt>
                <c:pt idx="3065">
                  <c:v>7.2453999999999996E-10</c:v>
                </c:pt>
                <c:pt idx="3066">
                  <c:v>7.2767000000000003E-10</c:v>
                </c:pt>
                <c:pt idx="3067">
                  <c:v>7.3079000000000002E-10</c:v>
                </c:pt>
                <c:pt idx="3068">
                  <c:v>7.3391999999999998E-10</c:v>
                </c:pt>
                <c:pt idx="3069">
                  <c:v>7.3703999999999997E-10</c:v>
                </c:pt>
                <c:pt idx="3070">
                  <c:v>7.4017000000000004E-10</c:v>
                </c:pt>
                <c:pt idx="3071">
                  <c:v>7.4329000000000003E-10</c:v>
                </c:pt>
                <c:pt idx="3072">
                  <c:v>7.4641999999999999E-10</c:v>
                </c:pt>
                <c:pt idx="3073">
                  <c:v>7.4953999999999998E-10</c:v>
                </c:pt>
                <c:pt idx="3074">
                  <c:v>7.5267000000000005E-10</c:v>
                </c:pt>
                <c:pt idx="3075">
                  <c:v>7.5579000000000003E-10</c:v>
                </c:pt>
                <c:pt idx="3076">
                  <c:v>7.5892E-10</c:v>
                </c:pt>
                <c:pt idx="3077">
                  <c:v>7.6203999999999999E-10</c:v>
                </c:pt>
                <c:pt idx="3078">
                  <c:v>7.6516999999999995E-10</c:v>
                </c:pt>
                <c:pt idx="3079">
                  <c:v>7.6829000000000004E-10</c:v>
                </c:pt>
                <c:pt idx="3080">
                  <c:v>7.7142000000000001E-10</c:v>
                </c:pt>
                <c:pt idx="3081">
                  <c:v>7.7454E-10</c:v>
                </c:pt>
                <c:pt idx="3082">
                  <c:v>7.7766999999999996E-10</c:v>
                </c:pt>
                <c:pt idx="3083">
                  <c:v>7.8079000000000005E-10</c:v>
                </c:pt>
                <c:pt idx="3084">
                  <c:v>7.8392000000000002E-10</c:v>
                </c:pt>
                <c:pt idx="3085">
                  <c:v>7.8704E-10</c:v>
                </c:pt>
                <c:pt idx="3086">
                  <c:v>7.9016999999999997E-10</c:v>
                </c:pt>
                <c:pt idx="3087">
                  <c:v>7.9328999999999996E-10</c:v>
                </c:pt>
                <c:pt idx="3088">
                  <c:v>7.9642000000000003E-10</c:v>
                </c:pt>
                <c:pt idx="3089">
                  <c:v>7.9954000000000001E-10</c:v>
                </c:pt>
                <c:pt idx="3090">
                  <c:v>8.0266999999999998E-10</c:v>
                </c:pt>
                <c:pt idx="3091">
                  <c:v>8.0578999999999996E-10</c:v>
                </c:pt>
                <c:pt idx="3092">
                  <c:v>8.0892000000000004E-10</c:v>
                </c:pt>
                <c:pt idx="3093">
                  <c:v>8.1204000000000002E-10</c:v>
                </c:pt>
                <c:pt idx="3094">
                  <c:v>8.1516999999999999E-10</c:v>
                </c:pt>
                <c:pt idx="3095">
                  <c:v>8.1828999999999997E-10</c:v>
                </c:pt>
                <c:pt idx="3096">
                  <c:v>8.2142000000000004E-10</c:v>
                </c:pt>
                <c:pt idx="3097">
                  <c:v>8.2454000000000003E-10</c:v>
                </c:pt>
                <c:pt idx="3098">
                  <c:v>8.2767E-10</c:v>
                </c:pt>
                <c:pt idx="3099">
                  <c:v>8.3078999999999998E-10</c:v>
                </c:pt>
                <c:pt idx="3100">
                  <c:v>8.3391999999999995E-10</c:v>
                </c:pt>
                <c:pt idx="3101">
                  <c:v>8.3704000000000004E-10</c:v>
                </c:pt>
                <c:pt idx="3102">
                  <c:v>8.4017000000000001E-10</c:v>
                </c:pt>
                <c:pt idx="3103">
                  <c:v>8.4328999999999999E-10</c:v>
                </c:pt>
                <c:pt idx="3104">
                  <c:v>8.4641999999999996E-10</c:v>
                </c:pt>
                <c:pt idx="3105">
                  <c:v>8.4954000000000005E-10</c:v>
                </c:pt>
                <c:pt idx="3106">
                  <c:v>8.5267000000000001E-10</c:v>
                </c:pt>
                <c:pt idx="3107">
                  <c:v>8.5579E-10</c:v>
                </c:pt>
                <c:pt idx="3108">
                  <c:v>8.5891999999999997E-10</c:v>
                </c:pt>
                <c:pt idx="3109">
                  <c:v>8.6203999999999995E-10</c:v>
                </c:pt>
                <c:pt idx="3110">
                  <c:v>8.6517000000000002E-10</c:v>
                </c:pt>
                <c:pt idx="3111">
                  <c:v>8.6829000000000001E-10</c:v>
                </c:pt>
                <c:pt idx="3112">
                  <c:v>8.7141999999999997E-10</c:v>
                </c:pt>
                <c:pt idx="3113">
                  <c:v>8.7453999999999996E-10</c:v>
                </c:pt>
                <c:pt idx="3114">
                  <c:v>8.7767000000000003E-10</c:v>
                </c:pt>
                <c:pt idx="3115">
                  <c:v>8.8079000000000002E-10</c:v>
                </c:pt>
                <c:pt idx="3116">
                  <c:v>8.8391999999999998E-10</c:v>
                </c:pt>
                <c:pt idx="3117">
                  <c:v>8.8703999999999997E-10</c:v>
                </c:pt>
                <c:pt idx="3118">
                  <c:v>8.9017000000000004E-10</c:v>
                </c:pt>
                <c:pt idx="3119">
                  <c:v>8.9329000000000002E-10</c:v>
                </c:pt>
                <c:pt idx="3120">
                  <c:v>8.9641999999999999E-10</c:v>
                </c:pt>
                <c:pt idx="3121">
                  <c:v>8.9953999999999998E-10</c:v>
                </c:pt>
                <c:pt idx="3122">
                  <c:v>9.0267000000000005E-10</c:v>
                </c:pt>
                <c:pt idx="3123">
                  <c:v>9.0579000000000003E-10</c:v>
                </c:pt>
                <c:pt idx="3124">
                  <c:v>9.0892E-10</c:v>
                </c:pt>
                <c:pt idx="3125">
                  <c:v>9.1203999999999999E-10</c:v>
                </c:pt>
                <c:pt idx="3126">
                  <c:v>9.1516999999999995E-10</c:v>
                </c:pt>
                <c:pt idx="3127">
                  <c:v>9.1829000000000004E-10</c:v>
                </c:pt>
                <c:pt idx="3128">
                  <c:v>9.2142000000000001E-10</c:v>
                </c:pt>
                <c:pt idx="3129">
                  <c:v>9.2453999999999999E-10</c:v>
                </c:pt>
                <c:pt idx="3130">
                  <c:v>9.2766999999999996E-10</c:v>
                </c:pt>
                <c:pt idx="3131">
                  <c:v>9.3079000000000005E-10</c:v>
                </c:pt>
                <c:pt idx="3132">
                  <c:v>9.3392000000000002E-10</c:v>
                </c:pt>
                <c:pt idx="3133">
                  <c:v>9.370399999999999E-10</c:v>
                </c:pt>
                <c:pt idx="3134">
                  <c:v>9.4017000000000007E-10</c:v>
                </c:pt>
                <c:pt idx="3135">
                  <c:v>9.4328999999999996E-10</c:v>
                </c:pt>
                <c:pt idx="3136">
                  <c:v>9.4641999999999992E-10</c:v>
                </c:pt>
                <c:pt idx="3137">
                  <c:v>9.4954000000000001E-10</c:v>
                </c:pt>
                <c:pt idx="3138">
                  <c:v>9.5266999999999998E-10</c:v>
                </c:pt>
                <c:pt idx="3139">
                  <c:v>9.5579000000000007E-10</c:v>
                </c:pt>
                <c:pt idx="3140">
                  <c:v>9.5892000000000003E-10</c:v>
                </c:pt>
                <c:pt idx="3141">
                  <c:v>9.6203999999999992E-10</c:v>
                </c:pt>
                <c:pt idx="3142">
                  <c:v>9.6517000000000009E-10</c:v>
                </c:pt>
                <c:pt idx="3143">
                  <c:v>9.6828999999999997E-10</c:v>
                </c:pt>
                <c:pt idx="3144">
                  <c:v>9.7141999999999994E-10</c:v>
                </c:pt>
                <c:pt idx="3145">
                  <c:v>9.7454000000000003E-10</c:v>
                </c:pt>
                <c:pt idx="3146">
                  <c:v>9.7767E-10</c:v>
                </c:pt>
                <c:pt idx="3147">
                  <c:v>9.8079000000000008E-10</c:v>
                </c:pt>
                <c:pt idx="3148">
                  <c:v>9.8392000000000005E-10</c:v>
                </c:pt>
                <c:pt idx="3149">
                  <c:v>9.8703999999999993E-10</c:v>
                </c:pt>
                <c:pt idx="3150">
                  <c:v>9.901699999999999E-10</c:v>
                </c:pt>
                <c:pt idx="3151">
                  <c:v>9.9328999999999999E-10</c:v>
                </c:pt>
                <c:pt idx="3152">
                  <c:v>9.9641999999999996E-10</c:v>
                </c:pt>
                <c:pt idx="3153">
                  <c:v>9.9954000000000005E-10</c:v>
                </c:pt>
                <c:pt idx="3154">
                  <c:v>1.00267E-9</c:v>
                </c:pt>
                <c:pt idx="3155">
                  <c:v>1.0057900000000001E-9</c:v>
                </c:pt>
                <c:pt idx="3156">
                  <c:v>1.0089200000000001E-9</c:v>
                </c:pt>
                <c:pt idx="3157">
                  <c:v>1.01204E-9</c:v>
                </c:pt>
                <c:pt idx="3158">
                  <c:v>1.0151699999999999E-9</c:v>
                </c:pt>
                <c:pt idx="3159">
                  <c:v>1.01829E-9</c:v>
                </c:pt>
                <c:pt idx="3160">
                  <c:v>1.02142E-9</c:v>
                </c:pt>
                <c:pt idx="3161">
                  <c:v>1.0245400000000001E-9</c:v>
                </c:pt>
                <c:pt idx="3162">
                  <c:v>1.02767E-9</c:v>
                </c:pt>
                <c:pt idx="3163">
                  <c:v>1.0307899999999999E-9</c:v>
                </c:pt>
                <c:pt idx="3164">
                  <c:v>1.0339200000000001E-9</c:v>
                </c:pt>
                <c:pt idx="3165">
                  <c:v>1.03704E-9</c:v>
                </c:pt>
                <c:pt idx="3166">
                  <c:v>1.0401699999999999E-9</c:v>
                </c:pt>
                <c:pt idx="3167">
                  <c:v>1.04329E-9</c:v>
                </c:pt>
                <c:pt idx="3168">
                  <c:v>1.04642E-9</c:v>
                </c:pt>
                <c:pt idx="3169">
                  <c:v>1.0495400000000001E-9</c:v>
                </c:pt>
                <c:pt idx="3170">
                  <c:v>1.05267E-9</c:v>
                </c:pt>
                <c:pt idx="3171">
                  <c:v>1.0557899999999999E-9</c:v>
                </c:pt>
                <c:pt idx="3172">
                  <c:v>1.0589200000000001E-9</c:v>
                </c:pt>
                <c:pt idx="3173">
                  <c:v>1.06204E-9</c:v>
                </c:pt>
                <c:pt idx="3174">
                  <c:v>1.06517E-9</c:v>
                </c:pt>
                <c:pt idx="3175">
                  <c:v>1.06829E-9</c:v>
                </c:pt>
                <c:pt idx="3176">
                  <c:v>1.07142E-9</c:v>
                </c:pt>
                <c:pt idx="3177">
                  <c:v>1.0745400000000001E-9</c:v>
                </c:pt>
                <c:pt idx="3178">
                  <c:v>1.0776700000000001E-9</c:v>
                </c:pt>
                <c:pt idx="3179">
                  <c:v>1.0807899999999999E-9</c:v>
                </c:pt>
                <c:pt idx="3180">
                  <c:v>1.0839199999999999E-9</c:v>
                </c:pt>
                <c:pt idx="3181">
                  <c:v>1.08704E-9</c:v>
                </c:pt>
                <c:pt idx="3182">
                  <c:v>1.09017E-9</c:v>
                </c:pt>
                <c:pt idx="3183">
                  <c:v>1.0932900000000001E-9</c:v>
                </c:pt>
                <c:pt idx="3184">
                  <c:v>1.09642E-9</c:v>
                </c:pt>
                <c:pt idx="3185">
                  <c:v>1.0995399999999999E-9</c:v>
                </c:pt>
                <c:pt idx="3186">
                  <c:v>1.1026700000000001E-9</c:v>
                </c:pt>
                <c:pt idx="3187">
                  <c:v>1.10579E-9</c:v>
                </c:pt>
                <c:pt idx="3188">
                  <c:v>1.1089199999999999E-9</c:v>
                </c:pt>
                <c:pt idx="3189">
                  <c:v>1.11204E-9</c:v>
                </c:pt>
                <c:pt idx="3190">
                  <c:v>1.11517E-9</c:v>
                </c:pt>
                <c:pt idx="3191">
                  <c:v>1.1182900000000001E-9</c:v>
                </c:pt>
                <c:pt idx="3192">
                  <c:v>1.12142E-9</c:v>
                </c:pt>
                <c:pt idx="3193">
                  <c:v>1.1245399999999999E-9</c:v>
                </c:pt>
                <c:pt idx="3194">
                  <c:v>1.1276700000000001E-9</c:v>
                </c:pt>
                <c:pt idx="3195">
                  <c:v>1.13079E-9</c:v>
                </c:pt>
                <c:pt idx="3196">
                  <c:v>1.1339199999999999E-9</c:v>
                </c:pt>
                <c:pt idx="3197">
                  <c:v>1.13704E-9</c:v>
                </c:pt>
                <c:pt idx="3198">
                  <c:v>1.14017E-9</c:v>
                </c:pt>
                <c:pt idx="3199">
                  <c:v>1.1432900000000001E-9</c:v>
                </c:pt>
                <c:pt idx="3200">
                  <c:v>1.1464200000000001E-9</c:v>
                </c:pt>
                <c:pt idx="3201">
                  <c:v>1.1495399999999999E-9</c:v>
                </c:pt>
                <c:pt idx="3202">
                  <c:v>1.1526699999999999E-9</c:v>
                </c:pt>
                <c:pt idx="3203">
                  <c:v>1.15579E-9</c:v>
                </c:pt>
                <c:pt idx="3204">
                  <c:v>1.15892E-9</c:v>
                </c:pt>
                <c:pt idx="3205">
                  <c:v>1.1620400000000001E-9</c:v>
                </c:pt>
                <c:pt idx="3206">
                  <c:v>1.16517E-9</c:v>
                </c:pt>
                <c:pt idx="3207">
                  <c:v>1.1682899999999999E-9</c:v>
                </c:pt>
                <c:pt idx="3208">
                  <c:v>1.1714200000000001E-9</c:v>
                </c:pt>
                <c:pt idx="3209">
                  <c:v>1.17454E-9</c:v>
                </c:pt>
                <c:pt idx="3210">
                  <c:v>1.1776699999999999E-9</c:v>
                </c:pt>
                <c:pt idx="3211">
                  <c:v>1.18079E-9</c:v>
                </c:pt>
                <c:pt idx="3212">
                  <c:v>1.18392E-9</c:v>
                </c:pt>
                <c:pt idx="3213">
                  <c:v>1.1870400000000001E-9</c:v>
                </c:pt>
                <c:pt idx="3214">
                  <c:v>1.19017E-9</c:v>
                </c:pt>
                <c:pt idx="3215">
                  <c:v>1.1932899999999999E-9</c:v>
                </c:pt>
                <c:pt idx="3216">
                  <c:v>1.1964200000000001E-9</c:v>
                </c:pt>
                <c:pt idx="3217">
                  <c:v>1.19954E-9</c:v>
                </c:pt>
                <c:pt idx="3218">
                  <c:v>1.2026699999999999E-9</c:v>
                </c:pt>
                <c:pt idx="3219">
                  <c:v>1.20579E-9</c:v>
                </c:pt>
                <c:pt idx="3220">
                  <c:v>1.20892E-9</c:v>
                </c:pt>
                <c:pt idx="3221">
                  <c:v>1.2120400000000001E-9</c:v>
                </c:pt>
                <c:pt idx="3222">
                  <c:v>1.2151700000000001E-9</c:v>
                </c:pt>
                <c:pt idx="3223">
                  <c:v>1.2182899999999999E-9</c:v>
                </c:pt>
                <c:pt idx="3224">
                  <c:v>1.2214199999999999E-9</c:v>
                </c:pt>
                <c:pt idx="3225">
                  <c:v>1.22454E-9</c:v>
                </c:pt>
                <c:pt idx="3226">
                  <c:v>1.22767E-9</c:v>
                </c:pt>
                <c:pt idx="3227">
                  <c:v>1.23079E-9</c:v>
                </c:pt>
                <c:pt idx="3228">
                  <c:v>1.23392E-9</c:v>
                </c:pt>
                <c:pt idx="3229">
                  <c:v>1.2370399999999999E-9</c:v>
                </c:pt>
                <c:pt idx="3230">
                  <c:v>1.2401700000000001E-9</c:v>
                </c:pt>
                <c:pt idx="3231">
                  <c:v>1.24329E-9</c:v>
                </c:pt>
                <c:pt idx="3232">
                  <c:v>1.2464199999999999E-9</c:v>
                </c:pt>
                <c:pt idx="3233">
                  <c:v>1.24954E-9</c:v>
                </c:pt>
                <c:pt idx="3234">
                  <c:v>1.25267E-9</c:v>
                </c:pt>
                <c:pt idx="3235">
                  <c:v>1.2557900000000001E-9</c:v>
                </c:pt>
                <c:pt idx="3236">
                  <c:v>1.25892E-9</c:v>
                </c:pt>
                <c:pt idx="3237">
                  <c:v>1.2620399999999999E-9</c:v>
                </c:pt>
                <c:pt idx="3238">
                  <c:v>1.2651700000000001E-9</c:v>
                </c:pt>
                <c:pt idx="3239">
                  <c:v>1.26829E-9</c:v>
                </c:pt>
                <c:pt idx="3240">
                  <c:v>1.2714199999999999E-9</c:v>
                </c:pt>
                <c:pt idx="3241">
                  <c:v>1.27454E-9</c:v>
                </c:pt>
                <c:pt idx="3242">
                  <c:v>1.27767E-9</c:v>
                </c:pt>
                <c:pt idx="3243">
                  <c:v>1.2807900000000001E-9</c:v>
                </c:pt>
                <c:pt idx="3244">
                  <c:v>1.28392E-9</c:v>
                </c:pt>
                <c:pt idx="3245">
                  <c:v>1.2870399999999999E-9</c:v>
                </c:pt>
                <c:pt idx="3246">
                  <c:v>1.2901699999999999E-9</c:v>
                </c:pt>
                <c:pt idx="3247">
                  <c:v>1.29329E-9</c:v>
                </c:pt>
                <c:pt idx="3248">
                  <c:v>1.29642E-9</c:v>
                </c:pt>
                <c:pt idx="3249">
                  <c:v>1.29954E-9</c:v>
                </c:pt>
                <c:pt idx="3250">
                  <c:v>1.30267E-9</c:v>
                </c:pt>
                <c:pt idx="3251">
                  <c:v>1.3057900000000001E-9</c:v>
                </c:pt>
                <c:pt idx="3252">
                  <c:v>1.3089200000000001E-9</c:v>
                </c:pt>
                <c:pt idx="3253">
                  <c:v>1.3120399999999999E-9</c:v>
                </c:pt>
                <c:pt idx="3254">
                  <c:v>1.3151699999999999E-9</c:v>
                </c:pt>
                <c:pt idx="3255">
                  <c:v>1.31829E-9</c:v>
                </c:pt>
                <c:pt idx="3256">
                  <c:v>1.32142E-9</c:v>
                </c:pt>
                <c:pt idx="3257">
                  <c:v>1.3245400000000001E-9</c:v>
                </c:pt>
                <c:pt idx="3258">
                  <c:v>1.32767E-9</c:v>
                </c:pt>
                <c:pt idx="3259">
                  <c:v>1.3307899999999999E-9</c:v>
                </c:pt>
                <c:pt idx="3260">
                  <c:v>1.3339200000000001E-9</c:v>
                </c:pt>
                <c:pt idx="3261">
                  <c:v>1.33704E-9</c:v>
                </c:pt>
                <c:pt idx="3262">
                  <c:v>1.3401699999999999E-9</c:v>
                </c:pt>
                <c:pt idx="3263">
                  <c:v>1.34329E-9</c:v>
                </c:pt>
                <c:pt idx="3264">
                  <c:v>1.34642E-9</c:v>
                </c:pt>
                <c:pt idx="3265">
                  <c:v>1.3495400000000001E-9</c:v>
                </c:pt>
                <c:pt idx="3266">
                  <c:v>1.35267E-9</c:v>
                </c:pt>
                <c:pt idx="3267">
                  <c:v>1.3557899999999999E-9</c:v>
                </c:pt>
                <c:pt idx="3268">
                  <c:v>1.3589200000000001E-9</c:v>
                </c:pt>
                <c:pt idx="3269">
                  <c:v>1.36204E-9</c:v>
                </c:pt>
                <c:pt idx="3270">
                  <c:v>1.36517E-9</c:v>
                </c:pt>
                <c:pt idx="3271">
                  <c:v>1.36829E-9</c:v>
                </c:pt>
                <c:pt idx="3272">
                  <c:v>1.37142E-9</c:v>
                </c:pt>
                <c:pt idx="3273">
                  <c:v>1.3745400000000001E-9</c:v>
                </c:pt>
                <c:pt idx="3274">
                  <c:v>1.3776700000000001E-9</c:v>
                </c:pt>
                <c:pt idx="3275">
                  <c:v>1.3807899999999999E-9</c:v>
                </c:pt>
                <c:pt idx="3276">
                  <c:v>1.3839199999999999E-9</c:v>
                </c:pt>
                <c:pt idx="3277">
                  <c:v>1.38704E-9</c:v>
                </c:pt>
                <c:pt idx="3278">
                  <c:v>1.39017E-9</c:v>
                </c:pt>
                <c:pt idx="3279">
                  <c:v>1.3932900000000001E-9</c:v>
                </c:pt>
                <c:pt idx="3280">
                  <c:v>1.39642E-9</c:v>
                </c:pt>
                <c:pt idx="3281">
                  <c:v>1.3995399999999999E-9</c:v>
                </c:pt>
                <c:pt idx="3282">
                  <c:v>1.4026700000000001E-9</c:v>
                </c:pt>
                <c:pt idx="3283">
                  <c:v>1.40579E-9</c:v>
                </c:pt>
                <c:pt idx="3284">
                  <c:v>1.4089199999999999E-9</c:v>
                </c:pt>
                <c:pt idx="3285">
                  <c:v>1.41204E-9</c:v>
                </c:pt>
                <c:pt idx="3286">
                  <c:v>1.41517E-9</c:v>
                </c:pt>
                <c:pt idx="3287">
                  <c:v>1.4182900000000001E-9</c:v>
                </c:pt>
                <c:pt idx="3288">
                  <c:v>1.42142E-9</c:v>
                </c:pt>
                <c:pt idx="3289">
                  <c:v>1.4245399999999999E-9</c:v>
                </c:pt>
                <c:pt idx="3290">
                  <c:v>1.4276700000000001E-9</c:v>
                </c:pt>
                <c:pt idx="3291">
                  <c:v>1.43079E-9</c:v>
                </c:pt>
                <c:pt idx="3292">
                  <c:v>1.4339199999999999E-9</c:v>
                </c:pt>
                <c:pt idx="3293">
                  <c:v>1.43704E-9</c:v>
                </c:pt>
                <c:pt idx="3294">
                  <c:v>1.44017E-9</c:v>
                </c:pt>
                <c:pt idx="3295">
                  <c:v>1.4432900000000001E-9</c:v>
                </c:pt>
                <c:pt idx="3296">
                  <c:v>1.4464200000000001E-9</c:v>
                </c:pt>
                <c:pt idx="3297">
                  <c:v>1.4495399999999999E-9</c:v>
                </c:pt>
                <c:pt idx="3298">
                  <c:v>1.4526699999999999E-9</c:v>
                </c:pt>
                <c:pt idx="3299">
                  <c:v>1.45579E-9</c:v>
                </c:pt>
                <c:pt idx="3300">
                  <c:v>1.45892E-9</c:v>
                </c:pt>
                <c:pt idx="3301">
                  <c:v>1.4620400000000001E-9</c:v>
                </c:pt>
                <c:pt idx="3302">
                  <c:v>1.46517E-9</c:v>
                </c:pt>
                <c:pt idx="3303">
                  <c:v>1.4682899999999999E-9</c:v>
                </c:pt>
                <c:pt idx="3304">
                  <c:v>1.4714200000000001E-9</c:v>
                </c:pt>
                <c:pt idx="3305">
                  <c:v>1.47454E-9</c:v>
                </c:pt>
                <c:pt idx="3306">
                  <c:v>1.4776699999999999E-9</c:v>
                </c:pt>
                <c:pt idx="3307">
                  <c:v>1.48079E-9</c:v>
                </c:pt>
                <c:pt idx="3308">
                  <c:v>1.48392E-9</c:v>
                </c:pt>
                <c:pt idx="3309">
                  <c:v>1.4870400000000001E-9</c:v>
                </c:pt>
                <c:pt idx="3310">
                  <c:v>1.49017E-9</c:v>
                </c:pt>
                <c:pt idx="3311">
                  <c:v>1.4932899999999999E-9</c:v>
                </c:pt>
                <c:pt idx="3312">
                  <c:v>1.4964200000000001E-9</c:v>
                </c:pt>
                <c:pt idx="3313">
                  <c:v>1.49954E-9</c:v>
                </c:pt>
                <c:pt idx="3314">
                  <c:v>1.5026699999999999E-9</c:v>
                </c:pt>
                <c:pt idx="3315">
                  <c:v>1.50579E-9</c:v>
                </c:pt>
                <c:pt idx="3316">
                  <c:v>1.50892E-9</c:v>
                </c:pt>
                <c:pt idx="3317">
                  <c:v>1.5120400000000001E-9</c:v>
                </c:pt>
                <c:pt idx="3318">
                  <c:v>1.5151700000000001E-9</c:v>
                </c:pt>
                <c:pt idx="3319">
                  <c:v>1.5182899999999999E-9</c:v>
                </c:pt>
                <c:pt idx="3320">
                  <c:v>1.5214199999999999E-9</c:v>
                </c:pt>
                <c:pt idx="3321">
                  <c:v>1.52454E-9</c:v>
                </c:pt>
                <c:pt idx="3322">
                  <c:v>1.52767E-9</c:v>
                </c:pt>
                <c:pt idx="3323">
                  <c:v>1.53079E-9</c:v>
                </c:pt>
                <c:pt idx="3324">
                  <c:v>1.53392E-9</c:v>
                </c:pt>
                <c:pt idx="3325">
                  <c:v>1.5370400000000001E-9</c:v>
                </c:pt>
                <c:pt idx="3326">
                  <c:v>1.5401700000000001E-9</c:v>
                </c:pt>
                <c:pt idx="3327">
                  <c:v>1.54329E-9</c:v>
                </c:pt>
                <c:pt idx="3328">
                  <c:v>1.5464199999999999E-9</c:v>
                </c:pt>
                <c:pt idx="3329">
                  <c:v>1.54954E-9</c:v>
                </c:pt>
                <c:pt idx="3330">
                  <c:v>1.55267E-9</c:v>
                </c:pt>
                <c:pt idx="3331">
                  <c:v>1.5557900000000001E-9</c:v>
                </c:pt>
                <c:pt idx="3332">
                  <c:v>1.55892E-9</c:v>
                </c:pt>
                <c:pt idx="3333">
                  <c:v>1.5620399999999999E-9</c:v>
                </c:pt>
                <c:pt idx="3334">
                  <c:v>1.5651700000000001E-9</c:v>
                </c:pt>
                <c:pt idx="3335">
                  <c:v>1.56829E-9</c:v>
                </c:pt>
                <c:pt idx="3336">
                  <c:v>1.5714199999999999E-9</c:v>
                </c:pt>
                <c:pt idx="3337">
                  <c:v>1.57454E-9</c:v>
                </c:pt>
                <c:pt idx="3338">
                  <c:v>1.57767E-9</c:v>
                </c:pt>
                <c:pt idx="3339">
                  <c:v>1.5807900000000001E-9</c:v>
                </c:pt>
                <c:pt idx="3340">
                  <c:v>1.58392E-9</c:v>
                </c:pt>
                <c:pt idx="3341">
                  <c:v>1.5870399999999999E-9</c:v>
                </c:pt>
                <c:pt idx="3342">
                  <c:v>1.5901699999999999E-9</c:v>
                </c:pt>
                <c:pt idx="3343">
                  <c:v>1.59329E-9</c:v>
                </c:pt>
                <c:pt idx="3344">
                  <c:v>1.59642E-9</c:v>
                </c:pt>
                <c:pt idx="3345">
                  <c:v>1.59954E-9</c:v>
                </c:pt>
                <c:pt idx="3346">
                  <c:v>1.60267E-9</c:v>
                </c:pt>
                <c:pt idx="3347">
                  <c:v>1.6057900000000001E-9</c:v>
                </c:pt>
                <c:pt idx="3348">
                  <c:v>1.6089200000000001E-9</c:v>
                </c:pt>
                <c:pt idx="3349">
                  <c:v>1.6120399999999999E-9</c:v>
                </c:pt>
                <c:pt idx="3350">
                  <c:v>1.6151699999999999E-9</c:v>
                </c:pt>
                <c:pt idx="3351">
                  <c:v>1.61829E-9</c:v>
                </c:pt>
                <c:pt idx="3352">
                  <c:v>1.62142E-9</c:v>
                </c:pt>
                <c:pt idx="3353">
                  <c:v>1.6245400000000001E-9</c:v>
                </c:pt>
                <c:pt idx="3354">
                  <c:v>1.62767E-9</c:v>
                </c:pt>
                <c:pt idx="3355">
                  <c:v>1.6307899999999999E-9</c:v>
                </c:pt>
                <c:pt idx="3356">
                  <c:v>1.6339200000000001E-9</c:v>
                </c:pt>
                <c:pt idx="3357">
                  <c:v>1.63704E-9</c:v>
                </c:pt>
                <c:pt idx="3358">
                  <c:v>1.6401699999999999E-9</c:v>
                </c:pt>
                <c:pt idx="3359">
                  <c:v>1.64329E-9</c:v>
                </c:pt>
                <c:pt idx="3360">
                  <c:v>1.64642E-9</c:v>
                </c:pt>
                <c:pt idx="3361">
                  <c:v>1.6495400000000001E-9</c:v>
                </c:pt>
                <c:pt idx="3362">
                  <c:v>1.65267E-9</c:v>
                </c:pt>
                <c:pt idx="3363">
                  <c:v>1.6557899999999999E-9</c:v>
                </c:pt>
                <c:pt idx="3364">
                  <c:v>1.6589200000000001E-9</c:v>
                </c:pt>
                <c:pt idx="3365">
                  <c:v>1.66204E-9</c:v>
                </c:pt>
                <c:pt idx="3366">
                  <c:v>1.6651699999999999E-9</c:v>
                </c:pt>
                <c:pt idx="3367">
                  <c:v>1.66829E-9</c:v>
                </c:pt>
                <c:pt idx="3368">
                  <c:v>1.67142E-9</c:v>
                </c:pt>
                <c:pt idx="3369">
                  <c:v>1.6745400000000001E-9</c:v>
                </c:pt>
                <c:pt idx="3370">
                  <c:v>1.6776700000000001E-9</c:v>
                </c:pt>
                <c:pt idx="3371">
                  <c:v>1.6807899999999999E-9</c:v>
                </c:pt>
                <c:pt idx="3372">
                  <c:v>1.6839199999999999E-9</c:v>
                </c:pt>
                <c:pt idx="3373">
                  <c:v>1.68704E-9</c:v>
                </c:pt>
                <c:pt idx="3374">
                  <c:v>1.69017E-9</c:v>
                </c:pt>
                <c:pt idx="3375">
                  <c:v>1.6932900000000001E-9</c:v>
                </c:pt>
                <c:pt idx="3376">
                  <c:v>1.69642E-9</c:v>
                </c:pt>
                <c:pt idx="3377">
                  <c:v>1.6995399999999999E-9</c:v>
                </c:pt>
                <c:pt idx="3378">
                  <c:v>1.7026700000000001E-9</c:v>
                </c:pt>
                <c:pt idx="3379">
                  <c:v>1.70579E-9</c:v>
                </c:pt>
                <c:pt idx="3380">
                  <c:v>1.7089199999999999E-9</c:v>
                </c:pt>
                <c:pt idx="3381">
                  <c:v>1.71204E-9</c:v>
                </c:pt>
                <c:pt idx="3382">
                  <c:v>1.71517E-9</c:v>
                </c:pt>
                <c:pt idx="3383">
                  <c:v>1.7182900000000001E-9</c:v>
                </c:pt>
                <c:pt idx="3384">
                  <c:v>1.72142E-9</c:v>
                </c:pt>
                <c:pt idx="3385">
                  <c:v>1.7245399999999999E-9</c:v>
                </c:pt>
                <c:pt idx="3386">
                  <c:v>1.7276700000000001E-9</c:v>
                </c:pt>
                <c:pt idx="3387">
                  <c:v>1.73079E-9</c:v>
                </c:pt>
                <c:pt idx="3388">
                  <c:v>1.7339199999999999E-9</c:v>
                </c:pt>
                <c:pt idx="3389">
                  <c:v>1.73704E-9</c:v>
                </c:pt>
                <c:pt idx="3390">
                  <c:v>1.74017E-9</c:v>
                </c:pt>
                <c:pt idx="3391">
                  <c:v>1.7432900000000001E-9</c:v>
                </c:pt>
                <c:pt idx="3392">
                  <c:v>1.7464200000000001E-9</c:v>
                </c:pt>
                <c:pt idx="3393">
                  <c:v>1.7495399999999999E-9</c:v>
                </c:pt>
                <c:pt idx="3394">
                  <c:v>1.7526699999999999E-9</c:v>
                </c:pt>
                <c:pt idx="3395">
                  <c:v>1.75579E-9</c:v>
                </c:pt>
                <c:pt idx="3396">
                  <c:v>1.75892E-9</c:v>
                </c:pt>
                <c:pt idx="3397">
                  <c:v>1.76204E-9</c:v>
                </c:pt>
                <c:pt idx="3398">
                  <c:v>1.76517E-9</c:v>
                </c:pt>
                <c:pt idx="3399">
                  <c:v>1.7682899999999999E-9</c:v>
                </c:pt>
                <c:pt idx="3400">
                  <c:v>1.7714200000000001E-9</c:v>
                </c:pt>
                <c:pt idx="3401">
                  <c:v>1.77454E-9</c:v>
                </c:pt>
                <c:pt idx="3402">
                  <c:v>1.7776699999999999E-9</c:v>
                </c:pt>
                <c:pt idx="3403">
                  <c:v>1.78079E-9</c:v>
                </c:pt>
                <c:pt idx="3404">
                  <c:v>1.78392E-9</c:v>
                </c:pt>
                <c:pt idx="3405">
                  <c:v>1.7870400000000001E-9</c:v>
                </c:pt>
                <c:pt idx="3406">
                  <c:v>1.79017E-9</c:v>
                </c:pt>
                <c:pt idx="3407">
                  <c:v>1.7932899999999999E-9</c:v>
                </c:pt>
                <c:pt idx="3408">
                  <c:v>1.7964200000000001E-9</c:v>
                </c:pt>
                <c:pt idx="3409">
                  <c:v>1.79954E-9</c:v>
                </c:pt>
                <c:pt idx="3410">
                  <c:v>1.8026699999999999E-9</c:v>
                </c:pt>
                <c:pt idx="3411">
                  <c:v>1.80579E-9</c:v>
                </c:pt>
                <c:pt idx="3412">
                  <c:v>1.80892E-9</c:v>
                </c:pt>
                <c:pt idx="3413">
                  <c:v>1.8120400000000001E-9</c:v>
                </c:pt>
                <c:pt idx="3414">
                  <c:v>1.8151700000000001E-9</c:v>
                </c:pt>
                <c:pt idx="3415">
                  <c:v>1.8182899999999999E-9</c:v>
                </c:pt>
                <c:pt idx="3416">
                  <c:v>1.8214199999999999E-9</c:v>
                </c:pt>
                <c:pt idx="3417">
                  <c:v>1.82454E-9</c:v>
                </c:pt>
                <c:pt idx="3418">
                  <c:v>1.82767E-9</c:v>
                </c:pt>
                <c:pt idx="3419">
                  <c:v>1.83079E-9</c:v>
                </c:pt>
                <c:pt idx="3420">
                  <c:v>1.83392E-9</c:v>
                </c:pt>
                <c:pt idx="3421">
                  <c:v>1.8370400000000001E-9</c:v>
                </c:pt>
                <c:pt idx="3422">
                  <c:v>1.8401700000000001E-9</c:v>
                </c:pt>
                <c:pt idx="3423">
                  <c:v>1.8432899999999999E-9</c:v>
                </c:pt>
                <c:pt idx="3424">
                  <c:v>1.8464199999999999E-9</c:v>
                </c:pt>
                <c:pt idx="3425">
                  <c:v>1.84954E-9</c:v>
                </c:pt>
                <c:pt idx="3426">
                  <c:v>1.85267E-9</c:v>
                </c:pt>
                <c:pt idx="3427">
                  <c:v>1.8557900000000001E-9</c:v>
                </c:pt>
                <c:pt idx="3428">
                  <c:v>1.85892E-9</c:v>
                </c:pt>
                <c:pt idx="3429">
                  <c:v>1.8620399999999999E-9</c:v>
                </c:pt>
                <c:pt idx="3430">
                  <c:v>1.8651700000000001E-9</c:v>
                </c:pt>
                <c:pt idx="3431">
                  <c:v>1.86829E-9</c:v>
                </c:pt>
                <c:pt idx="3432">
                  <c:v>1.8714200000000001E-9</c:v>
                </c:pt>
                <c:pt idx="3433">
                  <c:v>1.87454E-9</c:v>
                </c:pt>
                <c:pt idx="3434">
                  <c:v>1.8776700000000002E-9</c:v>
                </c:pt>
                <c:pt idx="3435">
                  <c:v>1.8807900000000001E-9</c:v>
                </c:pt>
                <c:pt idx="3436">
                  <c:v>1.8839199999999998E-9</c:v>
                </c:pt>
                <c:pt idx="3437">
                  <c:v>1.8870400000000001E-9</c:v>
                </c:pt>
                <c:pt idx="3438">
                  <c:v>1.8901699999999999E-9</c:v>
                </c:pt>
                <c:pt idx="3439">
                  <c:v>1.8932900000000002E-9</c:v>
                </c:pt>
                <c:pt idx="3440">
                  <c:v>1.89642E-9</c:v>
                </c:pt>
                <c:pt idx="3441">
                  <c:v>1.8995399999999998E-9</c:v>
                </c:pt>
                <c:pt idx="3442">
                  <c:v>1.90267E-9</c:v>
                </c:pt>
                <c:pt idx="3443">
                  <c:v>1.9057899999999999E-9</c:v>
                </c:pt>
                <c:pt idx="3444">
                  <c:v>1.9089200000000001E-9</c:v>
                </c:pt>
                <c:pt idx="3445">
                  <c:v>1.9120399999999999E-9</c:v>
                </c:pt>
                <c:pt idx="3446">
                  <c:v>1.9151700000000001E-9</c:v>
                </c:pt>
                <c:pt idx="3447">
                  <c:v>1.91829E-9</c:v>
                </c:pt>
                <c:pt idx="3448">
                  <c:v>1.9214200000000002E-9</c:v>
                </c:pt>
                <c:pt idx="3449">
                  <c:v>1.9245400000000001E-9</c:v>
                </c:pt>
                <c:pt idx="3450">
                  <c:v>1.9276699999999998E-9</c:v>
                </c:pt>
                <c:pt idx="3451">
                  <c:v>1.9307900000000001E-9</c:v>
                </c:pt>
                <c:pt idx="3452">
                  <c:v>1.9339199999999999E-9</c:v>
                </c:pt>
                <c:pt idx="3453">
                  <c:v>1.9370400000000002E-9</c:v>
                </c:pt>
                <c:pt idx="3454">
                  <c:v>1.9401699999999999E-9</c:v>
                </c:pt>
                <c:pt idx="3455">
                  <c:v>1.9432899999999998E-9</c:v>
                </c:pt>
                <c:pt idx="3456">
                  <c:v>1.94642E-9</c:v>
                </c:pt>
                <c:pt idx="3457">
                  <c:v>1.9495399999999999E-9</c:v>
                </c:pt>
                <c:pt idx="3458">
                  <c:v>1.95267E-9</c:v>
                </c:pt>
                <c:pt idx="3459">
                  <c:v>1.9557899999999999E-9</c:v>
                </c:pt>
                <c:pt idx="3460">
                  <c:v>1.9589200000000001E-9</c:v>
                </c:pt>
                <c:pt idx="3461">
                  <c:v>1.96204E-9</c:v>
                </c:pt>
                <c:pt idx="3462">
                  <c:v>1.9651700000000002E-9</c:v>
                </c:pt>
                <c:pt idx="3463">
                  <c:v>1.96829E-9</c:v>
                </c:pt>
                <c:pt idx="3464">
                  <c:v>1.9714199999999998E-9</c:v>
                </c:pt>
                <c:pt idx="3465">
                  <c:v>1.9745400000000001E-9</c:v>
                </c:pt>
                <c:pt idx="3466">
                  <c:v>1.9776699999999999E-9</c:v>
                </c:pt>
                <c:pt idx="3467">
                  <c:v>1.9807900000000001E-9</c:v>
                </c:pt>
                <c:pt idx="3468">
                  <c:v>1.9839199999999999E-9</c:v>
                </c:pt>
                <c:pt idx="3469">
                  <c:v>1.9870400000000002E-9</c:v>
                </c:pt>
                <c:pt idx="3470">
                  <c:v>1.99017E-9</c:v>
                </c:pt>
                <c:pt idx="3471">
                  <c:v>1.9932899999999998E-9</c:v>
                </c:pt>
                <c:pt idx="3472">
                  <c:v>1.99642E-9</c:v>
                </c:pt>
                <c:pt idx="3473">
                  <c:v>1.9995399999999999E-9</c:v>
                </c:pt>
                <c:pt idx="3474">
                  <c:v>2.0026700000000001E-9</c:v>
                </c:pt>
                <c:pt idx="3475">
                  <c:v>2.00579E-9</c:v>
                </c:pt>
                <c:pt idx="3476">
                  <c:v>2.0089200000000001E-9</c:v>
                </c:pt>
                <c:pt idx="3477">
                  <c:v>2.01204E-9</c:v>
                </c:pt>
                <c:pt idx="3478">
                  <c:v>2.0151700000000002E-9</c:v>
                </c:pt>
                <c:pt idx="3479">
                  <c:v>2.0182900000000001E-9</c:v>
                </c:pt>
                <c:pt idx="3480">
                  <c:v>2.0214199999999998E-9</c:v>
                </c:pt>
                <c:pt idx="3481">
                  <c:v>2.0245400000000001E-9</c:v>
                </c:pt>
                <c:pt idx="3482">
                  <c:v>2.0276699999999999E-9</c:v>
                </c:pt>
                <c:pt idx="3483">
                  <c:v>2.0307900000000002E-9</c:v>
                </c:pt>
                <c:pt idx="3484">
                  <c:v>2.0339199999999999E-9</c:v>
                </c:pt>
                <c:pt idx="3485">
                  <c:v>2.0370399999999998E-9</c:v>
                </c:pt>
                <c:pt idx="3486">
                  <c:v>2.04017E-9</c:v>
                </c:pt>
                <c:pt idx="3487">
                  <c:v>2.0432899999999999E-9</c:v>
                </c:pt>
                <c:pt idx="3488">
                  <c:v>2.0464200000000001E-9</c:v>
                </c:pt>
                <c:pt idx="3489">
                  <c:v>2.0495399999999999E-9</c:v>
                </c:pt>
                <c:pt idx="3490">
                  <c:v>2.0526700000000001E-9</c:v>
                </c:pt>
                <c:pt idx="3491">
                  <c:v>2.05579E-9</c:v>
                </c:pt>
                <c:pt idx="3492">
                  <c:v>2.0589200000000002E-9</c:v>
                </c:pt>
                <c:pt idx="3493">
                  <c:v>2.06204E-9</c:v>
                </c:pt>
                <c:pt idx="3494">
                  <c:v>2.0651699999999998E-9</c:v>
                </c:pt>
                <c:pt idx="3495">
                  <c:v>2.0682900000000001E-9</c:v>
                </c:pt>
                <c:pt idx="3496">
                  <c:v>2.0714199999999999E-9</c:v>
                </c:pt>
                <c:pt idx="3497">
                  <c:v>2.0745400000000002E-9</c:v>
                </c:pt>
                <c:pt idx="3498">
                  <c:v>2.0776699999999999E-9</c:v>
                </c:pt>
                <c:pt idx="3499">
                  <c:v>2.0807899999999998E-9</c:v>
                </c:pt>
                <c:pt idx="3500">
                  <c:v>2.08392E-9</c:v>
                </c:pt>
                <c:pt idx="3501">
                  <c:v>2.0870399999999999E-9</c:v>
                </c:pt>
                <c:pt idx="3502">
                  <c:v>2.09017E-9</c:v>
                </c:pt>
                <c:pt idx="3503">
                  <c:v>2.0932899999999999E-9</c:v>
                </c:pt>
                <c:pt idx="3504">
                  <c:v>2.0964200000000001E-9</c:v>
                </c:pt>
                <c:pt idx="3505">
                  <c:v>2.09954E-9</c:v>
                </c:pt>
                <c:pt idx="3506">
                  <c:v>2.1026700000000001E-9</c:v>
                </c:pt>
                <c:pt idx="3507">
                  <c:v>2.10579E-9</c:v>
                </c:pt>
                <c:pt idx="3508">
                  <c:v>2.1089200000000002E-9</c:v>
                </c:pt>
                <c:pt idx="3509">
                  <c:v>2.1120400000000001E-9</c:v>
                </c:pt>
                <c:pt idx="3510">
                  <c:v>2.1151699999999998E-9</c:v>
                </c:pt>
                <c:pt idx="3511">
                  <c:v>2.1182900000000001E-9</c:v>
                </c:pt>
                <c:pt idx="3512">
                  <c:v>2.1214199999999999E-9</c:v>
                </c:pt>
                <c:pt idx="3513">
                  <c:v>2.1245400000000002E-9</c:v>
                </c:pt>
                <c:pt idx="3514">
                  <c:v>2.12767E-9</c:v>
                </c:pt>
                <c:pt idx="3515">
                  <c:v>2.1307899999999998E-9</c:v>
                </c:pt>
                <c:pt idx="3516">
                  <c:v>2.13392E-9</c:v>
                </c:pt>
                <c:pt idx="3517">
                  <c:v>2.1370399999999999E-9</c:v>
                </c:pt>
                <c:pt idx="3518">
                  <c:v>2.1401700000000001E-9</c:v>
                </c:pt>
                <c:pt idx="3519">
                  <c:v>2.1432899999999999E-9</c:v>
                </c:pt>
                <c:pt idx="3520">
                  <c:v>2.1464200000000001E-9</c:v>
                </c:pt>
                <c:pt idx="3521">
                  <c:v>2.14954E-9</c:v>
                </c:pt>
                <c:pt idx="3522">
                  <c:v>2.1526700000000002E-9</c:v>
                </c:pt>
                <c:pt idx="3523">
                  <c:v>2.1557900000000001E-9</c:v>
                </c:pt>
                <c:pt idx="3524">
                  <c:v>2.1589199999999998E-9</c:v>
                </c:pt>
                <c:pt idx="3525">
                  <c:v>2.1620400000000001E-9</c:v>
                </c:pt>
                <c:pt idx="3526">
                  <c:v>2.1651699999999999E-9</c:v>
                </c:pt>
                <c:pt idx="3527">
                  <c:v>2.1682900000000002E-9</c:v>
                </c:pt>
                <c:pt idx="3528">
                  <c:v>2.1714199999999999E-9</c:v>
                </c:pt>
                <c:pt idx="3529">
                  <c:v>2.1745399999999998E-9</c:v>
                </c:pt>
                <c:pt idx="3530">
                  <c:v>2.17767E-9</c:v>
                </c:pt>
                <c:pt idx="3531">
                  <c:v>2.1807899999999999E-9</c:v>
                </c:pt>
                <c:pt idx="3532">
                  <c:v>2.18392E-9</c:v>
                </c:pt>
                <c:pt idx="3533">
                  <c:v>2.1870399999999999E-9</c:v>
                </c:pt>
                <c:pt idx="3534">
                  <c:v>2.1901700000000001E-9</c:v>
                </c:pt>
                <c:pt idx="3535">
                  <c:v>2.19329E-9</c:v>
                </c:pt>
                <c:pt idx="3536">
                  <c:v>2.1964200000000002E-9</c:v>
                </c:pt>
                <c:pt idx="3537">
                  <c:v>2.19954E-9</c:v>
                </c:pt>
                <c:pt idx="3538">
                  <c:v>2.2026699999999998E-9</c:v>
                </c:pt>
                <c:pt idx="3539">
                  <c:v>2.2057900000000001E-9</c:v>
                </c:pt>
                <c:pt idx="3540">
                  <c:v>2.2089199999999999E-9</c:v>
                </c:pt>
                <c:pt idx="3541">
                  <c:v>2.2120400000000001E-9</c:v>
                </c:pt>
                <c:pt idx="3542">
                  <c:v>2.2151699999999999E-9</c:v>
                </c:pt>
                <c:pt idx="3543">
                  <c:v>2.2182900000000002E-9</c:v>
                </c:pt>
                <c:pt idx="3544">
                  <c:v>2.22142E-9</c:v>
                </c:pt>
                <c:pt idx="3545">
                  <c:v>2.2245399999999998E-9</c:v>
                </c:pt>
                <c:pt idx="3546">
                  <c:v>2.22767E-9</c:v>
                </c:pt>
                <c:pt idx="3547">
                  <c:v>2.2307899999999999E-9</c:v>
                </c:pt>
                <c:pt idx="3548">
                  <c:v>2.2339200000000001E-9</c:v>
                </c:pt>
                <c:pt idx="3549">
                  <c:v>2.23704E-9</c:v>
                </c:pt>
                <c:pt idx="3550">
                  <c:v>2.2401700000000001E-9</c:v>
                </c:pt>
                <c:pt idx="3551">
                  <c:v>2.24329E-9</c:v>
                </c:pt>
                <c:pt idx="3552">
                  <c:v>2.2464200000000002E-9</c:v>
                </c:pt>
                <c:pt idx="3553">
                  <c:v>2.2495400000000001E-9</c:v>
                </c:pt>
                <c:pt idx="3554">
                  <c:v>2.2526699999999998E-9</c:v>
                </c:pt>
                <c:pt idx="3555">
                  <c:v>2.2557900000000001E-9</c:v>
                </c:pt>
                <c:pt idx="3556">
                  <c:v>2.2589199999999999E-9</c:v>
                </c:pt>
                <c:pt idx="3557">
                  <c:v>2.2620400000000002E-9</c:v>
                </c:pt>
                <c:pt idx="3558">
                  <c:v>2.2651699999999999E-9</c:v>
                </c:pt>
                <c:pt idx="3559">
                  <c:v>2.2682899999999998E-9</c:v>
                </c:pt>
                <c:pt idx="3560">
                  <c:v>2.27142E-9</c:v>
                </c:pt>
                <c:pt idx="3561">
                  <c:v>2.2745399999999999E-9</c:v>
                </c:pt>
                <c:pt idx="3562">
                  <c:v>2.2776700000000001E-9</c:v>
                </c:pt>
                <c:pt idx="3563">
                  <c:v>2.2807899999999999E-9</c:v>
                </c:pt>
                <c:pt idx="3564">
                  <c:v>2.2839200000000001E-9</c:v>
                </c:pt>
                <c:pt idx="3565">
                  <c:v>2.28704E-9</c:v>
                </c:pt>
                <c:pt idx="3566">
                  <c:v>2.2901700000000002E-9</c:v>
                </c:pt>
                <c:pt idx="3567">
                  <c:v>2.29329E-9</c:v>
                </c:pt>
                <c:pt idx="3568">
                  <c:v>2.2964199999999998E-9</c:v>
                </c:pt>
                <c:pt idx="3569">
                  <c:v>2.2995400000000001E-9</c:v>
                </c:pt>
                <c:pt idx="3570">
                  <c:v>2.3026699999999999E-9</c:v>
                </c:pt>
                <c:pt idx="3571">
                  <c:v>2.3057900000000002E-9</c:v>
                </c:pt>
                <c:pt idx="3572">
                  <c:v>2.3089199999999999E-9</c:v>
                </c:pt>
                <c:pt idx="3573">
                  <c:v>2.3120399999999998E-9</c:v>
                </c:pt>
                <c:pt idx="3574">
                  <c:v>2.31517E-9</c:v>
                </c:pt>
                <c:pt idx="3575">
                  <c:v>2.3182899999999999E-9</c:v>
                </c:pt>
                <c:pt idx="3576">
                  <c:v>2.32142E-9</c:v>
                </c:pt>
                <c:pt idx="3577">
                  <c:v>2.3245399999999999E-9</c:v>
                </c:pt>
                <c:pt idx="3578">
                  <c:v>2.3276700000000001E-9</c:v>
                </c:pt>
                <c:pt idx="3579">
                  <c:v>2.33079E-9</c:v>
                </c:pt>
                <c:pt idx="3580">
                  <c:v>2.3339200000000001E-9</c:v>
                </c:pt>
                <c:pt idx="3581">
                  <c:v>2.33704E-9</c:v>
                </c:pt>
                <c:pt idx="3582">
                  <c:v>2.3401700000000002E-9</c:v>
                </c:pt>
                <c:pt idx="3583">
                  <c:v>2.3432900000000001E-9</c:v>
                </c:pt>
                <c:pt idx="3584">
                  <c:v>2.3464199999999998E-9</c:v>
                </c:pt>
                <c:pt idx="3585">
                  <c:v>2.3495400000000001E-9</c:v>
                </c:pt>
                <c:pt idx="3586">
                  <c:v>2.3526699999999999E-9</c:v>
                </c:pt>
                <c:pt idx="3587">
                  <c:v>2.3557900000000002E-9</c:v>
                </c:pt>
                <c:pt idx="3588">
                  <c:v>2.35892E-9</c:v>
                </c:pt>
                <c:pt idx="3589">
                  <c:v>2.3620399999999998E-9</c:v>
                </c:pt>
                <c:pt idx="3590">
                  <c:v>2.36517E-9</c:v>
                </c:pt>
                <c:pt idx="3591">
                  <c:v>2.3682899999999999E-9</c:v>
                </c:pt>
                <c:pt idx="3592">
                  <c:v>2.3714200000000001E-9</c:v>
                </c:pt>
                <c:pt idx="3593">
                  <c:v>2.3745399999999999E-9</c:v>
                </c:pt>
                <c:pt idx="3594">
                  <c:v>2.3776700000000001E-9</c:v>
                </c:pt>
                <c:pt idx="3595">
                  <c:v>2.38079E-9</c:v>
                </c:pt>
                <c:pt idx="3596">
                  <c:v>2.3839200000000002E-9</c:v>
                </c:pt>
                <c:pt idx="3597">
                  <c:v>2.3870400000000001E-9</c:v>
                </c:pt>
                <c:pt idx="3598">
                  <c:v>2.3901699999999998E-9</c:v>
                </c:pt>
                <c:pt idx="3599">
                  <c:v>2.3932900000000001E-9</c:v>
                </c:pt>
                <c:pt idx="3600">
                  <c:v>2.3964199999999999E-9</c:v>
                </c:pt>
                <c:pt idx="3601">
                  <c:v>2.3995400000000002E-9</c:v>
                </c:pt>
                <c:pt idx="3602">
                  <c:v>2.4026699999999999E-9</c:v>
                </c:pt>
                <c:pt idx="3603">
                  <c:v>2.4057899999999998E-9</c:v>
                </c:pt>
                <c:pt idx="3604">
                  <c:v>2.40892E-9</c:v>
                </c:pt>
                <c:pt idx="3605">
                  <c:v>2.4120399999999999E-9</c:v>
                </c:pt>
                <c:pt idx="3606">
                  <c:v>2.41517E-9</c:v>
                </c:pt>
                <c:pt idx="3607">
                  <c:v>2.4182899999999999E-9</c:v>
                </c:pt>
                <c:pt idx="3608">
                  <c:v>2.4214200000000001E-9</c:v>
                </c:pt>
                <c:pt idx="3609">
                  <c:v>2.42454E-9</c:v>
                </c:pt>
                <c:pt idx="3610">
                  <c:v>2.4276700000000002E-9</c:v>
                </c:pt>
                <c:pt idx="3611">
                  <c:v>2.43079E-9</c:v>
                </c:pt>
                <c:pt idx="3612">
                  <c:v>2.4339199999999998E-9</c:v>
                </c:pt>
                <c:pt idx="3613">
                  <c:v>2.4370400000000001E-9</c:v>
                </c:pt>
                <c:pt idx="3614">
                  <c:v>2.4401699999999999E-9</c:v>
                </c:pt>
                <c:pt idx="3615">
                  <c:v>2.4432900000000002E-9</c:v>
                </c:pt>
                <c:pt idx="3616">
                  <c:v>2.4464199999999999E-9</c:v>
                </c:pt>
                <c:pt idx="3617">
                  <c:v>2.4495399999999998E-9</c:v>
                </c:pt>
                <c:pt idx="3618">
                  <c:v>2.45267E-9</c:v>
                </c:pt>
                <c:pt idx="3619">
                  <c:v>2.4557899999999999E-9</c:v>
                </c:pt>
                <c:pt idx="3620">
                  <c:v>2.45892E-9</c:v>
                </c:pt>
                <c:pt idx="3621">
                  <c:v>2.4620399999999999E-9</c:v>
                </c:pt>
                <c:pt idx="3622">
                  <c:v>2.4651700000000001E-9</c:v>
                </c:pt>
                <c:pt idx="3623">
                  <c:v>2.46829E-9</c:v>
                </c:pt>
                <c:pt idx="3624">
                  <c:v>2.4714200000000001E-9</c:v>
                </c:pt>
                <c:pt idx="3625">
                  <c:v>2.47454E-9</c:v>
                </c:pt>
                <c:pt idx="3626">
                  <c:v>2.4776700000000002E-9</c:v>
                </c:pt>
                <c:pt idx="3627">
                  <c:v>2.4807900000000001E-9</c:v>
                </c:pt>
                <c:pt idx="3628">
                  <c:v>2.4839199999999998E-9</c:v>
                </c:pt>
                <c:pt idx="3629">
                  <c:v>2.4870400000000001E-9</c:v>
                </c:pt>
                <c:pt idx="3630">
                  <c:v>2.4901699999999999E-9</c:v>
                </c:pt>
                <c:pt idx="3631">
                  <c:v>2.4932900000000002E-9</c:v>
                </c:pt>
                <c:pt idx="3632">
                  <c:v>2.4964199999999999E-9</c:v>
                </c:pt>
                <c:pt idx="3633">
                  <c:v>2.4995399999999998E-9</c:v>
                </c:pt>
                <c:pt idx="3634">
                  <c:v>2.50267E-9</c:v>
                </c:pt>
                <c:pt idx="3635">
                  <c:v>2.5057899999999999E-9</c:v>
                </c:pt>
                <c:pt idx="3636">
                  <c:v>2.5089200000000001E-9</c:v>
                </c:pt>
                <c:pt idx="3637">
                  <c:v>2.5120399999999999E-9</c:v>
                </c:pt>
                <c:pt idx="3638">
                  <c:v>2.5151700000000001E-9</c:v>
                </c:pt>
                <c:pt idx="3639">
                  <c:v>2.51829E-9</c:v>
                </c:pt>
                <c:pt idx="3640">
                  <c:v>2.5214200000000002E-9</c:v>
                </c:pt>
                <c:pt idx="3641">
                  <c:v>2.5245400000000001E-9</c:v>
                </c:pt>
                <c:pt idx="3642">
                  <c:v>2.5276699999999998E-9</c:v>
                </c:pt>
                <c:pt idx="3643">
                  <c:v>2.5307900000000001E-9</c:v>
                </c:pt>
                <c:pt idx="3644">
                  <c:v>2.5339199999999999E-9</c:v>
                </c:pt>
                <c:pt idx="3645">
                  <c:v>2.5370400000000002E-9</c:v>
                </c:pt>
                <c:pt idx="3646">
                  <c:v>2.5401699999999999E-9</c:v>
                </c:pt>
                <c:pt idx="3647">
                  <c:v>2.5432899999999998E-9</c:v>
                </c:pt>
                <c:pt idx="3648">
                  <c:v>2.54642E-9</c:v>
                </c:pt>
                <c:pt idx="3649">
                  <c:v>2.5495399999999999E-9</c:v>
                </c:pt>
                <c:pt idx="3650">
                  <c:v>2.55267E-9</c:v>
                </c:pt>
                <c:pt idx="3651">
                  <c:v>2.5557899999999999E-9</c:v>
                </c:pt>
                <c:pt idx="3652">
                  <c:v>2.5589200000000001E-9</c:v>
                </c:pt>
                <c:pt idx="3653">
                  <c:v>2.56204E-9</c:v>
                </c:pt>
                <c:pt idx="3654">
                  <c:v>2.5651700000000001E-9</c:v>
                </c:pt>
                <c:pt idx="3655">
                  <c:v>2.56829E-9</c:v>
                </c:pt>
                <c:pt idx="3656">
                  <c:v>2.5714200000000002E-9</c:v>
                </c:pt>
                <c:pt idx="3657">
                  <c:v>2.5745400000000001E-9</c:v>
                </c:pt>
                <c:pt idx="3658">
                  <c:v>2.5776699999999998E-9</c:v>
                </c:pt>
                <c:pt idx="3659">
                  <c:v>2.5807900000000001E-9</c:v>
                </c:pt>
                <c:pt idx="3660">
                  <c:v>2.5839199999999999E-9</c:v>
                </c:pt>
                <c:pt idx="3661">
                  <c:v>2.5870400000000002E-9</c:v>
                </c:pt>
                <c:pt idx="3662">
                  <c:v>2.59017E-9</c:v>
                </c:pt>
                <c:pt idx="3663">
                  <c:v>2.5932899999999998E-9</c:v>
                </c:pt>
                <c:pt idx="3664">
                  <c:v>2.59642E-9</c:v>
                </c:pt>
                <c:pt idx="3665">
                  <c:v>2.5995399999999999E-9</c:v>
                </c:pt>
                <c:pt idx="3666">
                  <c:v>2.6026700000000001E-9</c:v>
                </c:pt>
                <c:pt idx="3667">
                  <c:v>2.60579E-9</c:v>
                </c:pt>
                <c:pt idx="3668">
                  <c:v>2.6089200000000001E-9</c:v>
                </c:pt>
                <c:pt idx="3669">
                  <c:v>2.61204E-9</c:v>
                </c:pt>
                <c:pt idx="3670">
                  <c:v>2.6151700000000002E-9</c:v>
                </c:pt>
                <c:pt idx="3671">
                  <c:v>2.6182900000000001E-9</c:v>
                </c:pt>
                <c:pt idx="3672">
                  <c:v>2.6214199999999998E-9</c:v>
                </c:pt>
                <c:pt idx="3673">
                  <c:v>2.6245400000000001E-9</c:v>
                </c:pt>
                <c:pt idx="3674">
                  <c:v>2.6276699999999999E-9</c:v>
                </c:pt>
                <c:pt idx="3675">
                  <c:v>2.6307900000000002E-9</c:v>
                </c:pt>
                <c:pt idx="3676">
                  <c:v>2.6339199999999999E-9</c:v>
                </c:pt>
                <c:pt idx="3677">
                  <c:v>2.6370399999999998E-9</c:v>
                </c:pt>
                <c:pt idx="3678">
                  <c:v>2.64017E-9</c:v>
                </c:pt>
                <c:pt idx="3679">
                  <c:v>2.6432899999999999E-9</c:v>
                </c:pt>
                <c:pt idx="3680">
                  <c:v>2.64642E-9</c:v>
                </c:pt>
                <c:pt idx="3681">
                  <c:v>2.6495399999999999E-9</c:v>
                </c:pt>
                <c:pt idx="3682">
                  <c:v>2.6526700000000001E-9</c:v>
                </c:pt>
                <c:pt idx="3683">
                  <c:v>2.65579E-9</c:v>
                </c:pt>
                <c:pt idx="3684">
                  <c:v>2.6589200000000002E-9</c:v>
                </c:pt>
                <c:pt idx="3685">
                  <c:v>2.66204E-9</c:v>
                </c:pt>
                <c:pt idx="3686">
                  <c:v>2.6651699999999998E-9</c:v>
                </c:pt>
                <c:pt idx="3687">
                  <c:v>2.6682900000000001E-9</c:v>
                </c:pt>
                <c:pt idx="3688">
                  <c:v>2.6714199999999999E-9</c:v>
                </c:pt>
                <c:pt idx="3689">
                  <c:v>2.6745400000000002E-9</c:v>
                </c:pt>
                <c:pt idx="3690">
                  <c:v>2.6776699999999999E-9</c:v>
                </c:pt>
                <c:pt idx="3691">
                  <c:v>2.6807899999999998E-9</c:v>
                </c:pt>
                <c:pt idx="3692">
                  <c:v>2.68392E-9</c:v>
                </c:pt>
                <c:pt idx="3693">
                  <c:v>2.6870399999999999E-9</c:v>
                </c:pt>
                <c:pt idx="3694">
                  <c:v>2.69017E-9</c:v>
                </c:pt>
                <c:pt idx="3695">
                  <c:v>2.6932899999999999E-9</c:v>
                </c:pt>
                <c:pt idx="3696">
                  <c:v>2.6964200000000001E-9</c:v>
                </c:pt>
                <c:pt idx="3697">
                  <c:v>2.69954E-9</c:v>
                </c:pt>
                <c:pt idx="3698">
                  <c:v>2.7026700000000001E-9</c:v>
                </c:pt>
                <c:pt idx="3699">
                  <c:v>2.70579E-9</c:v>
                </c:pt>
                <c:pt idx="3700">
                  <c:v>2.7089200000000002E-9</c:v>
                </c:pt>
                <c:pt idx="3701">
                  <c:v>2.7120400000000001E-9</c:v>
                </c:pt>
                <c:pt idx="3702">
                  <c:v>2.7151699999999998E-9</c:v>
                </c:pt>
                <c:pt idx="3703">
                  <c:v>2.7182900000000001E-9</c:v>
                </c:pt>
                <c:pt idx="3704">
                  <c:v>2.7214199999999999E-9</c:v>
                </c:pt>
                <c:pt idx="3705">
                  <c:v>2.7245400000000002E-9</c:v>
                </c:pt>
                <c:pt idx="3706">
                  <c:v>2.7276699999999999E-9</c:v>
                </c:pt>
                <c:pt idx="3707">
                  <c:v>2.7307899999999998E-9</c:v>
                </c:pt>
                <c:pt idx="3708">
                  <c:v>2.73392E-9</c:v>
                </c:pt>
                <c:pt idx="3709">
                  <c:v>2.7370399999999999E-9</c:v>
                </c:pt>
                <c:pt idx="3710">
                  <c:v>2.7401700000000001E-9</c:v>
                </c:pt>
                <c:pt idx="3711">
                  <c:v>2.7432899999999999E-9</c:v>
                </c:pt>
                <c:pt idx="3712">
                  <c:v>2.7464200000000001E-9</c:v>
                </c:pt>
                <c:pt idx="3713">
                  <c:v>2.74954E-9</c:v>
                </c:pt>
                <c:pt idx="3714">
                  <c:v>2.7526700000000002E-9</c:v>
                </c:pt>
                <c:pt idx="3715">
                  <c:v>2.7557900000000001E-9</c:v>
                </c:pt>
                <c:pt idx="3716">
                  <c:v>2.7589199999999998E-9</c:v>
                </c:pt>
                <c:pt idx="3717">
                  <c:v>2.7620400000000001E-9</c:v>
                </c:pt>
                <c:pt idx="3718">
                  <c:v>2.7651699999999999E-9</c:v>
                </c:pt>
                <c:pt idx="3719">
                  <c:v>2.7682900000000002E-9</c:v>
                </c:pt>
                <c:pt idx="3720">
                  <c:v>2.7714199999999999E-9</c:v>
                </c:pt>
                <c:pt idx="3721">
                  <c:v>2.7745399999999998E-9</c:v>
                </c:pt>
                <c:pt idx="3722">
                  <c:v>2.77767E-9</c:v>
                </c:pt>
                <c:pt idx="3723">
                  <c:v>2.7807899999999999E-9</c:v>
                </c:pt>
                <c:pt idx="3724">
                  <c:v>2.78392E-9</c:v>
                </c:pt>
                <c:pt idx="3725">
                  <c:v>2.7870399999999999E-9</c:v>
                </c:pt>
                <c:pt idx="3726">
                  <c:v>2.7901700000000001E-9</c:v>
                </c:pt>
                <c:pt idx="3727">
                  <c:v>2.79329E-9</c:v>
                </c:pt>
                <c:pt idx="3728">
                  <c:v>2.7964200000000002E-9</c:v>
                </c:pt>
                <c:pt idx="3729">
                  <c:v>2.79954E-9</c:v>
                </c:pt>
                <c:pt idx="3730">
                  <c:v>2.8026699999999998E-9</c:v>
                </c:pt>
                <c:pt idx="3731">
                  <c:v>2.8057900000000001E-9</c:v>
                </c:pt>
                <c:pt idx="3732">
                  <c:v>2.8089199999999998E-9</c:v>
                </c:pt>
                <c:pt idx="3733">
                  <c:v>2.8120400000000001E-9</c:v>
                </c:pt>
                <c:pt idx="3734">
                  <c:v>2.8151699999999999E-9</c:v>
                </c:pt>
                <c:pt idx="3735">
                  <c:v>2.8182900000000002E-9</c:v>
                </c:pt>
                <c:pt idx="3736">
                  <c:v>2.82142E-9</c:v>
                </c:pt>
                <c:pt idx="3737">
                  <c:v>2.8245399999999998E-9</c:v>
                </c:pt>
                <c:pt idx="3738">
                  <c:v>2.82767E-9</c:v>
                </c:pt>
                <c:pt idx="3739">
                  <c:v>2.8307899999999999E-9</c:v>
                </c:pt>
                <c:pt idx="3740">
                  <c:v>2.8339200000000001E-9</c:v>
                </c:pt>
                <c:pt idx="3741">
                  <c:v>2.83704E-9</c:v>
                </c:pt>
                <c:pt idx="3742">
                  <c:v>2.8401700000000001E-9</c:v>
                </c:pt>
                <c:pt idx="3743">
                  <c:v>2.84329E-9</c:v>
                </c:pt>
                <c:pt idx="3744">
                  <c:v>2.8464200000000002E-9</c:v>
                </c:pt>
                <c:pt idx="3745">
                  <c:v>2.8495400000000001E-9</c:v>
                </c:pt>
                <c:pt idx="3746">
                  <c:v>2.8526699999999998E-9</c:v>
                </c:pt>
                <c:pt idx="3747">
                  <c:v>2.8557900000000001E-9</c:v>
                </c:pt>
                <c:pt idx="3748">
                  <c:v>2.8589199999999999E-9</c:v>
                </c:pt>
                <c:pt idx="3749">
                  <c:v>2.8620400000000002E-9</c:v>
                </c:pt>
                <c:pt idx="3750">
                  <c:v>2.8651699999999999E-9</c:v>
                </c:pt>
                <c:pt idx="3751">
                  <c:v>2.8682899999999998E-9</c:v>
                </c:pt>
                <c:pt idx="3752">
                  <c:v>2.87142E-9</c:v>
                </c:pt>
                <c:pt idx="3753">
                  <c:v>2.8745399999999999E-9</c:v>
                </c:pt>
                <c:pt idx="3754">
                  <c:v>2.8776700000000001E-9</c:v>
                </c:pt>
                <c:pt idx="3755">
                  <c:v>2.8807899999999999E-9</c:v>
                </c:pt>
                <c:pt idx="3756">
                  <c:v>2.8839200000000001E-9</c:v>
                </c:pt>
                <c:pt idx="3757">
                  <c:v>2.88704E-9</c:v>
                </c:pt>
                <c:pt idx="3758">
                  <c:v>2.8901700000000002E-9</c:v>
                </c:pt>
                <c:pt idx="3759">
                  <c:v>2.89329E-9</c:v>
                </c:pt>
                <c:pt idx="3760">
                  <c:v>2.8964199999999998E-9</c:v>
                </c:pt>
                <c:pt idx="3761">
                  <c:v>2.8995400000000001E-9</c:v>
                </c:pt>
                <c:pt idx="3762">
                  <c:v>2.9026699999999999E-9</c:v>
                </c:pt>
                <c:pt idx="3763">
                  <c:v>2.9057900000000002E-9</c:v>
                </c:pt>
                <c:pt idx="3764">
                  <c:v>2.9089199999999999E-9</c:v>
                </c:pt>
                <c:pt idx="3765">
                  <c:v>2.9120399999999998E-9</c:v>
                </c:pt>
                <c:pt idx="3766">
                  <c:v>2.91517E-9</c:v>
                </c:pt>
                <c:pt idx="3767">
                  <c:v>2.9182899999999999E-9</c:v>
                </c:pt>
                <c:pt idx="3768">
                  <c:v>2.92142E-9</c:v>
                </c:pt>
                <c:pt idx="3769">
                  <c:v>2.9245399999999999E-9</c:v>
                </c:pt>
                <c:pt idx="3770">
                  <c:v>2.9276700000000001E-9</c:v>
                </c:pt>
                <c:pt idx="3771">
                  <c:v>2.93079E-9</c:v>
                </c:pt>
                <c:pt idx="3772">
                  <c:v>2.9339200000000001E-9</c:v>
                </c:pt>
                <c:pt idx="3773">
                  <c:v>2.93704E-9</c:v>
                </c:pt>
                <c:pt idx="3774">
                  <c:v>2.9401700000000002E-9</c:v>
                </c:pt>
                <c:pt idx="3775">
                  <c:v>2.9432900000000001E-9</c:v>
                </c:pt>
                <c:pt idx="3776">
                  <c:v>2.9464199999999998E-9</c:v>
                </c:pt>
                <c:pt idx="3777">
                  <c:v>2.9495400000000001E-9</c:v>
                </c:pt>
                <c:pt idx="3778">
                  <c:v>2.9526699999999999E-9</c:v>
                </c:pt>
                <c:pt idx="3779">
                  <c:v>2.9557900000000002E-9</c:v>
                </c:pt>
                <c:pt idx="3780">
                  <c:v>2.95892E-9</c:v>
                </c:pt>
                <c:pt idx="3781">
                  <c:v>2.9620399999999998E-9</c:v>
                </c:pt>
                <c:pt idx="3782">
                  <c:v>2.96517E-9</c:v>
                </c:pt>
                <c:pt idx="3783">
                  <c:v>2.9682899999999999E-9</c:v>
                </c:pt>
                <c:pt idx="3784">
                  <c:v>2.9714200000000001E-9</c:v>
                </c:pt>
                <c:pt idx="3785">
                  <c:v>2.9745399999999999E-9</c:v>
                </c:pt>
                <c:pt idx="3786">
                  <c:v>2.9776700000000001E-9</c:v>
                </c:pt>
                <c:pt idx="3787">
                  <c:v>2.98079E-9</c:v>
                </c:pt>
                <c:pt idx="3788">
                  <c:v>2.9839200000000002E-9</c:v>
                </c:pt>
                <c:pt idx="3789">
                  <c:v>2.9870400000000001E-9</c:v>
                </c:pt>
                <c:pt idx="3790">
                  <c:v>2.9901699999999998E-9</c:v>
                </c:pt>
                <c:pt idx="3791">
                  <c:v>2.9932900000000001E-9</c:v>
                </c:pt>
                <c:pt idx="3792">
                  <c:v>2.9964199999999999E-9</c:v>
                </c:pt>
                <c:pt idx="3793">
                  <c:v>2.9995400000000002E-9</c:v>
                </c:pt>
                <c:pt idx="3794">
                  <c:v>3.0026699999999999E-9</c:v>
                </c:pt>
                <c:pt idx="3795">
                  <c:v>3.0057899999999998E-9</c:v>
                </c:pt>
                <c:pt idx="3796">
                  <c:v>3.00892E-9</c:v>
                </c:pt>
                <c:pt idx="3797">
                  <c:v>3.0120399999999999E-9</c:v>
                </c:pt>
                <c:pt idx="3798">
                  <c:v>3.01517E-9</c:v>
                </c:pt>
                <c:pt idx="3799">
                  <c:v>3.0182899999999999E-9</c:v>
                </c:pt>
                <c:pt idx="3800">
                  <c:v>3.0214200000000001E-9</c:v>
                </c:pt>
                <c:pt idx="3801">
                  <c:v>3.02454E-9</c:v>
                </c:pt>
                <c:pt idx="3802">
                  <c:v>3.0276700000000002E-9</c:v>
                </c:pt>
                <c:pt idx="3803">
                  <c:v>3.03079E-9</c:v>
                </c:pt>
                <c:pt idx="3804">
                  <c:v>3.0339199999999998E-9</c:v>
                </c:pt>
                <c:pt idx="3805">
                  <c:v>3.0370400000000001E-9</c:v>
                </c:pt>
                <c:pt idx="3806">
                  <c:v>3.0401699999999999E-9</c:v>
                </c:pt>
                <c:pt idx="3807">
                  <c:v>3.0432900000000001E-9</c:v>
                </c:pt>
                <c:pt idx="3808">
                  <c:v>3.0464199999999999E-9</c:v>
                </c:pt>
                <c:pt idx="3809">
                  <c:v>3.0495400000000002E-9</c:v>
                </c:pt>
                <c:pt idx="3810">
                  <c:v>3.05267E-9</c:v>
                </c:pt>
                <c:pt idx="3811">
                  <c:v>3.0557899999999998E-9</c:v>
                </c:pt>
                <c:pt idx="3812">
                  <c:v>3.05892E-9</c:v>
                </c:pt>
                <c:pt idx="3813">
                  <c:v>3.0620399999999999E-9</c:v>
                </c:pt>
                <c:pt idx="3814">
                  <c:v>3.0651700000000001E-9</c:v>
                </c:pt>
                <c:pt idx="3815">
                  <c:v>3.06829E-9</c:v>
                </c:pt>
                <c:pt idx="3816">
                  <c:v>3.0714200000000001E-9</c:v>
                </c:pt>
                <c:pt idx="3817">
                  <c:v>3.07454E-9</c:v>
                </c:pt>
                <c:pt idx="3818">
                  <c:v>3.0776700000000002E-9</c:v>
                </c:pt>
                <c:pt idx="3819">
                  <c:v>3.0807900000000001E-9</c:v>
                </c:pt>
                <c:pt idx="3820">
                  <c:v>3.0839199999999998E-9</c:v>
                </c:pt>
                <c:pt idx="3821">
                  <c:v>3.0870400000000001E-9</c:v>
                </c:pt>
                <c:pt idx="3822">
                  <c:v>3.0901699999999999E-9</c:v>
                </c:pt>
                <c:pt idx="3823">
                  <c:v>3.0932900000000002E-9</c:v>
                </c:pt>
                <c:pt idx="3824">
                  <c:v>3.0964199999999999E-9</c:v>
                </c:pt>
                <c:pt idx="3825">
                  <c:v>3.0995399999999998E-9</c:v>
                </c:pt>
                <c:pt idx="3826">
                  <c:v>3.10267E-9</c:v>
                </c:pt>
                <c:pt idx="3827">
                  <c:v>3.1057899999999999E-9</c:v>
                </c:pt>
                <c:pt idx="3828">
                  <c:v>3.1089200000000001E-9</c:v>
                </c:pt>
                <c:pt idx="3829">
                  <c:v>3.1120399999999999E-9</c:v>
                </c:pt>
                <c:pt idx="3830">
                  <c:v>3.1151700000000001E-9</c:v>
                </c:pt>
                <c:pt idx="3831">
                  <c:v>3.11829E-9</c:v>
                </c:pt>
                <c:pt idx="3832">
                  <c:v>3.1214200000000002E-9</c:v>
                </c:pt>
                <c:pt idx="3833">
                  <c:v>3.12454E-9</c:v>
                </c:pt>
                <c:pt idx="3834">
                  <c:v>3.1276699999999998E-9</c:v>
                </c:pt>
                <c:pt idx="3835">
                  <c:v>3.1307900000000001E-9</c:v>
                </c:pt>
                <c:pt idx="3836">
                  <c:v>3.1339199999999999E-9</c:v>
                </c:pt>
                <c:pt idx="3837">
                  <c:v>3.1370400000000002E-9</c:v>
                </c:pt>
                <c:pt idx="3838">
                  <c:v>3.1401699999999999E-9</c:v>
                </c:pt>
                <c:pt idx="3839">
                  <c:v>3.1432899999999998E-9</c:v>
                </c:pt>
                <c:pt idx="3840">
                  <c:v>3.14642E-9</c:v>
                </c:pt>
                <c:pt idx="3841">
                  <c:v>3.1495399999999999E-9</c:v>
                </c:pt>
                <c:pt idx="3842">
                  <c:v>3.15267E-9</c:v>
                </c:pt>
                <c:pt idx="3843">
                  <c:v>3.1557899999999999E-9</c:v>
                </c:pt>
                <c:pt idx="3844">
                  <c:v>3.1589200000000001E-9</c:v>
                </c:pt>
                <c:pt idx="3845">
                  <c:v>3.16204E-9</c:v>
                </c:pt>
                <c:pt idx="3846">
                  <c:v>3.1651700000000001E-9</c:v>
                </c:pt>
                <c:pt idx="3847">
                  <c:v>3.16829E-9</c:v>
                </c:pt>
                <c:pt idx="3848">
                  <c:v>3.1714200000000002E-9</c:v>
                </c:pt>
                <c:pt idx="3849">
                  <c:v>3.1745400000000001E-9</c:v>
                </c:pt>
                <c:pt idx="3850">
                  <c:v>3.1776699999999998E-9</c:v>
                </c:pt>
                <c:pt idx="3851">
                  <c:v>3.1807900000000001E-9</c:v>
                </c:pt>
                <c:pt idx="3852">
                  <c:v>3.1839199999999999E-9</c:v>
                </c:pt>
                <c:pt idx="3853">
                  <c:v>3.1870400000000002E-9</c:v>
                </c:pt>
                <c:pt idx="3854">
                  <c:v>3.19017E-9</c:v>
                </c:pt>
                <c:pt idx="3855">
                  <c:v>3.1932899999999998E-9</c:v>
                </c:pt>
                <c:pt idx="3856">
                  <c:v>3.19642E-9</c:v>
                </c:pt>
                <c:pt idx="3857">
                  <c:v>3.1995399999999999E-9</c:v>
                </c:pt>
                <c:pt idx="3858">
                  <c:v>3.2026700000000001E-9</c:v>
                </c:pt>
                <c:pt idx="3859">
                  <c:v>3.2057899999999999E-9</c:v>
                </c:pt>
                <c:pt idx="3860">
                  <c:v>3.2089200000000001E-9</c:v>
                </c:pt>
                <c:pt idx="3861">
                  <c:v>3.21204E-9</c:v>
                </c:pt>
                <c:pt idx="3862">
                  <c:v>3.2151700000000002E-9</c:v>
                </c:pt>
                <c:pt idx="3863">
                  <c:v>3.2182900000000001E-9</c:v>
                </c:pt>
                <c:pt idx="3864">
                  <c:v>3.2214199999999998E-9</c:v>
                </c:pt>
                <c:pt idx="3865">
                  <c:v>3.2245400000000001E-9</c:v>
                </c:pt>
                <c:pt idx="3866">
                  <c:v>3.2276699999999999E-9</c:v>
                </c:pt>
                <c:pt idx="3867">
                  <c:v>3.2307900000000002E-9</c:v>
                </c:pt>
                <c:pt idx="3868">
                  <c:v>3.2339199999999999E-9</c:v>
                </c:pt>
                <c:pt idx="3869">
                  <c:v>3.2370399999999998E-9</c:v>
                </c:pt>
                <c:pt idx="3870">
                  <c:v>3.24017E-9</c:v>
                </c:pt>
                <c:pt idx="3871">
                  <c:v>3.2432899999999999E-9</c:v>
                </c:pt>
                <c:pt idx="3872">
                  <c:v>3.24642E-9</c:v>
                </c:pt>
                <c:pt idx="3873">
                  <c:v>3.2495399999999999E-9</c:v>
                </c:pt>
                <c:pt idx="3874">
                  <c:v>3.2526700000000001E-9</c:v>
                </c:pt>
                <c:pt idx="3875">
                  <c:v>3.25579E-9</c:v>
                </c:pt>
                <c:pt idx="3876">
                  <c:v>3.2589200000000002E-9</c:v>
                </c:pt>
                <c:pt idx="3877">
                  <c:v>3.26204E-9</c:v>
                </c:pt>
                <c:pt idx="3878">
                  <c:v>3.2651699999999998E-9</c:v>
                </c:pt>
                <c:pt idx="3879">
                  <c:v>3.2682900000000001E-9</c:v>
                </c:pt>
                <c:pt idx="3880">
                  <c:v>3.2714199999999999E-9</c:v>
                </c:pt>
                <c:pt idx="3881">
                  <c:v>3.2745400000000002E-9</c:v>
                </c:pt>
                <c:pt idx="3882">
                  <c:v>3.2776699999999999E-9</c:v>
                </c:pt>
                <c:pt idx="3883">
                  <c:v>3.2807899999999998E-9</c:v>
                </c:pt>
                <c:pt idx="3884">
                  <c:v>3.28392E-9</c:v>
                </c:pt>
                <c:pt idx="3885">
                  <c:v>3.2870399999999998E-9</c:v>
                </c:pt>
                <c:pt idx="3886">
                  <c:v>3.29017E-9</c:v>
                </c:pt>
                <c:pt idx="3887">
                  <c:v>3.2932899999999999E-9</c:v>
                </c:pt>
                <c:pt idx="3888">
                  <c:v>3.2964200000000001E-9</c:v>
                </c:pt>
                <c:pt idx="3889">
                  <c:v>3.29954E-9</c:v>
                </c:pt>
                <c:pt idx="3890">
                  <c:v>3.3026700000000001E-9</c:v>
                </c:pt>
                <c:pt idx="3891">
                  <c:v>3.30579E-9</c:v>
                </c:pt>
                <c:pt idx="3892">
                  <c:v>3.3089200000000002E-9</c:v>
                </c:pt>
                <c:pt idx="3893">
                  <c:v>3.3120400000000001E-9</c:v>
                </c:pt>
                <c:pt idx="3894">
                  <c:v>3.3151699999999998E-9</c:v>
                </c:pt>
                <c:pt idx="3895">
                  <c:v>3.3182900000000001E-9</c:v>
                </c:pt>
                <c:pt idx="3896">
                  <c:v>3.3214199999999999E-9</c:v>
                </c:pt>
                <c:pt idx="3897">
                  <c:v>3.3245400000000002E-9</c:v>
                </c:pt>
                <c:pt idx="3898">
                  <c:v>3.3276699999999999E-9</c:v>
                </c:pt>
                <c:pt idx="3899">
                  <c:v>3.3307899999999998E-9</c:v>
                </c:pt>
                <c:pt idx="3900">
                  <c:v>3.33392E-9</c:v>
                </c:pt>
                <c:pt idx="3901">
                  <c:v>3.3370399999999999E-9</c:v>
                </c:pt>
                <c:pt idx="3902">
                  <c:v>3.3401700000000001E-9</c:v>
                </c:pt>
                <c:pt idx="3903">
                  <c:v>3.3432899999999999E-9</c:v>
                </c:pt>
                <c:pt idx="3904">
                  <c:v>3.3464200000000001E-9</c:v>
                </c:pt>
                <c:pt idx="3905">
                  <c:v>3.34954E-9</c:v>
                </c:pt>
                <c:pt idx="3906">
                  <c:v>3.3526700000000002E-9</c:v>
                </c:pt>
                <c:pt idx="3907">
                  <c:v>3.3557900000000001E-9</c:v>
                </c:pt>
                <c:pt idx="3908">
                  <c:v>3.3589199999999998E-9</c:v>
                </c:pt>
                <c:pt idx="3909">
                  <c:v>3.3620400000000001E-9</c:v>
                </c:pt>
                <c:pt idx="3910">
                  <c:v>3.3651699999999999E-9</c:v>
                </c:pt>
                <c:pt idx="3911">
                  <c:v>3.3682900000000002E-9</c:v>
                </c:pt>
                <c:pt idx="3912">
                  <c:v>3.3714199999999999E-9</c:v>
                </c:pt>
                <c:pt idx="3913">
                  <c:v>3.3745399999999998E-9</c:v>
                </c:pt>
                <c:pt idx="3914">
                  <c:v>3.37767E-9</c:v>
                </c:pt>
                <c:pt idx="3915">
                  <c:v>3.3807899999999999E-9</c:v>
                </c:pt>
                <c:pt idx="3916">
                  <c:v>3.38392E-9</c:v>
                </c:pt>
                <c:pt idx="3917">
                  <c:v>3.3870399999999999E-9</c:v>
                </c:pt>
                <c:pt idx="3918">
                  <c:v>3.3901700000000001E-9</c:v>
                </c:pt>
                <c:pt idx="3919">
                  <c:v>3.39329E-9</c:v>
                </c:pt>
                <c:pt idx="3920">
                  <c:v>3.3964200000000001E-9</c:v>
                </c:pt>
                <c:pt idx="3921">
                  <c:v>3.39954E-9</c:v>
                </c:pt>
                <c:pt idx="3922">
                  <c:v>3.4026700000000002E-9</c:v>
                </c:pt>
                <c:pt idx="3923">
                  <c:v>3.4057900000000001E-9</c:v>
                </c:pt>
                <c:pt idx="3924">
                  <c:v>3.4089199999999998E-9</c:v>
                </c:pt>
                <c:pt idx="3925">
                  <c:v>3.4120400000000001E-9</c:v>
                </c:pt>
                <c:pt idx="3926">
                  <c:v>3.4151699999999999E-9</c:v>
                </c:pt>
                <c:pt idx="3927">
                  <c:v>3.4182900000000002E-9</c:v>
                </c:pt>
                <c:pt idx="3928">
                  <c:v>3.42142E-9</c:v>
                </c:pt>
                <c:pt idx="3929">
                  <c:v>3.4245399999999998E-9</c:v>
                </c:pt>
                <c:pt idx="3930">
                  <c:v>3.42767E-9</c:v>
                </c:pt>
                <c:pt idx="3931">
                  <c:v>3.4307899999999999E-9</c:v>
                </c:pt>
                <c:pt idx="3932">
                  <c:v>3.4339200000000001E-9</c:v>
                </c:pt>
                <c:pt idx="3933">
                  <c:v>3.43704E-9</c:v>
                </c:pt>
                <c:pt idx="3934">
                  <c:v>3.4401700000000001E-9</c:v>
                </c:pt>
                <c:pt idx="3935">
                  <c:v>3.44329E-9</c:v>
                </c:pt>
                <c:pt idx="3936">
                  <c:v>3.4464200000000002E-9</c:v>
                </c:pt>
                <c:pt idx="3937">
                  <c:v>3.4495400000000001E-9</c:v>
                </c:pt>
                <c:pt idx="3938">
                  <c:v>3.4526699999999998E-9</c:v>
                </c:pt>
                <c:pt idx="3939">
                  <c:v>3.4557900000000001E-9</c:v>
                </c:pt>
                <c:pt idx="3940">
                  <c:v>3.4589199999999999E-9</c:v>
                </c:pt>
                <c:pt idx="3941">
                  <c:v>3.4620400000000002E-9</c:v>
                </c:pt>
                <c:pt idx="3942">
                  <c:v>3.4651699999999999E-9</c:v>
                </c:pt>
                <c:pt idx="3943">
                  <c:v>3.4682899999999998E-9</c:v>
                </c:pt>
                <c:pt idx="3944">
                  <c:v>3.47142E-9</c:v>
                </c:pt>
                <c:pt idx="3945">
                  <c:v>3.4745399999999999E-9</c:v>
                </c:pt>
                <c:pt idx="3946">
                  <c:v>3.47767E-9</c:v>
                </c:pt>
                <c:pt idx="3947">
                  <c:v>3.4807899999999999E-9</c:v>
                </c:pt>
                <c:pt idx="3948">
                  <c:v>3.4839200000000001E-9</c:v>
                </c:pt>
                <c:pt idx="3949">
                  <c:v>3.48704E-9</c:v>
                </c:pt>
                <c:pt idx="3950">
                  <c:v>3.4901700000000002E-9</c:v>
                </c:pt>
                <c:pt idx="3951">
                  <c:v>3.49329E-9</c:v>
                </c:pt>
                <c:pt idx="3952">
                  <c:v>3.4964199999999998E-9</c:v>
                </c:pt>
                <c:pt idx="3953">
                  <c:v>3.4995400000000001E-9</c:v>
                </c:pt>
                <c:pt idx="3954">
                  <c:v>3.5026699999999999E-9</c:v>
                </c:pt>
                <c:pt idx="3955">
                  <c:v>3.5057900000000002E-9</c:v>
                </c:pt>
                <c:pt idx="3956">
                  <c:v>3.5089199999999999E-9</c:v>
                </c:pt>
                <c:pt idx="3957">
                  <c:v>3.5120399999999998E-9</c:v>
                </c:pt>
                <c:pt idx="3958">
                  <c:v>3.51517E-9</c:v>
                </c:pt>
                <c:pt idx="3959">
                  <c:v>3.5182899999999999E-9</c:v>
                </c:pt>
                <c:pt idx="3960">
                  <c:v>3.52142E-9</c:v>
                </c:pt>
                <c:pt idx="3961">
                  <c:v>3.5245399999999999E-9</c:v>
                </c:pt>
                <c:pt idx="3962">
                  <c:v>3.5276700000000001E-9</c:v>
                </c:pt>
                <c:pt idx="3963">
                  <c:v>3.53079E-9</c:v>
                </c:pt>
                <c:pt idx="3964">
                  <c:v>3.5339200000000001E-9</c:v>
                </c:pt>
                <c:pt idx="3965">
                  <c:v>3.53704E-9</c:v>
                </c:pt>
                <c:pt idx="3966">
                  <c:v>3.5401700000000002E-9</c:v>
                </c:pt>
                <c:pt idx="3967">
                  <c:v>3.5432900000000001E-9</c:v>
                </c:pt>
                <c:pt idx="3968">
                  <c:v>3.5464199999999998E-9</c:v>
                </c:pt>
                <c:pt idx="3969">
                  <c:v>3.5495400000000001E-9</c:v>
                </c:pt>
                <c:pt idx="3970">
                  <c:v>3.5526699999999999E-9</c:v>
                </c:pt>
                <c:pt idx="3971">
                  <c:v>3.5557900000000002E-9</c:v>
                </c:pt>
                <c:pt idx="3972">
                  <c:v>3.5589199999999999E-9</c:v>
                </c:pt>
                <c:pt idx="3973">
                  <c:v>3.5620399999999998E-9</c:v>
                </c:pt>
                <c:pt idx="3974">
                  <c:v>3.56517E-9</c:v>
                </c:pt>
                <c:pt idx="3975">
                  <c:v>3.5682899999999999E-9</c:v>
                </c:pt>
                <c:pt idx="3976">
                  <c:v>3.5714200000000001E-9</c:v>
                </c:pt>
                <c:pt idx="3977">
                  <c:v>3.5745399999999999E-9</c:v>
                </c:pt>
                <c:pt idx="3978">
                  <c:v>3.5776700000000001E-9</c:v>
                </c:pt>
                <c:pt idx="3979">
                  <c:v>3.58079E-9</c:v>
                </c:pt>
                <c:pt idx="3980">
                  <c:v>3.5839200000000002E-9</c:v>
                </c:pt>
                <c:pt idx="3981">
                  <c:v>3.5870400000000001E-9</c:v>
                </c:pt>
                <c:pt idx="3982">
                  <c:v>3.5901699999999998E-9</c:v>
                </c:pt>
                <c:pt idx="3983">
                  <c:v>3.5932900000000001E-9</c:v>
                </c:pt>
                <c:pt idx="3984">
                  <c:v>3.5964199999999999E-9</c:v>
                </c:pt>
                <c:pt idx="3985">
                  <c:v>3.5995400000000002E-9</c:v>
                </c:pt>
                <c:pt idx="3986">
                  <c:v>3.6026699999999999E-9</c:v>
                </c:pt>
                <c:pt idx="3987">
                  <c:v>3.6057899999999998E-9</c:v>
                </c:pt>
                <c:pt idx="3988">
                  <c:v>3.60892E-9</c:v>
                </c:pt>
                <c:pt idx="3989">
                  <c:v>3.6120399999999999E-9</c:v>
                </c:pt>
                <c:pt idx="3990">
                  <c:v>3.61517E-9</c:v>
                </c:pt>
                <c:pt idx="3991">
                  <c:v>3.6182899999999999E-9</c:v>
                </c:pt>
                <c:pt idx="3992">
                  <c:v>3.6214200000000001E-9</c:v>
                </c:pt>
                <c:pt idx="3993">
                  <c:v>3.62454E-9</c:v>
                </c:pt>
                <c:pt idx="3994">
                  <c:v>3.6276700000000002E-9</c:v>
                </c:pt>
                <c:pt idx="3995">
                  <c:v>3.63079E-9</c:v>
                </c:pt>
                <c:pt idx="3996">
                  <c:v>3.6339200000000002E-9</c:v>
                </c:pt>
                <c:pt idx="3997">
                  <c:v>3.6370400000000001E-9</c:v>
                </c:pt>
                <c:pt idx="3998">
                  <c:v>3.6401699999999998E-9</c:v>
                </c:pt>
                <c:pt idx="3999">
                  <c:v>3.6432900000000001E-9</c:v>
                </c:pt>
                <c:pt idx="4000">
                  <c:v>3.6464199999999999E-9</c:v>
                </c:pt>
                <c:pt idx="4001">
                  <c:v>3.6495400000000002E-9</c:v>
                </c:pt>
                <c:pt idx="4002">
                  <c:v>3.65267E-9</c:v>
                </c:pt>
                <c:pt idx="4003">
                  <c:v>3.6557899999999998E-9</c:v>
                </c:pt>
                <c:pt idx="4004">
                  <c:v>3.65892E-9</c:v>
                </c:pt>
                <c:pt idx="4005">
                  <c:v>3.6620399999999999E-9</c:v>
                </c:pt>
                <c:pt idx="4006">
                  <c:v>3.6651700000000001E-9</c:v>
                </c:pt>
                <c:pt idx="4007">
                  <c:v>3.66829E-9</c:v>
                </c:pt>
                <c:pt idx="4008">
                  <c:v>3.6714200000000001E-9</c:v>
                </c:pt>
                <c:pt idx="4009">
                  <c:v>3.67454E-9</c:v>
                </c:pt>
                <c:pt idx="4010">
                  <c:v>3.6776700000000002E-9</c:v>
                </c:pt>
                <c:pt idx="4011">
                  <c:v>3.6807900000000001E-9</c:v>
                </c:pt>
                <c:pt idx="4012">
                  <c:v>3.6839199999999998E-9</c:v>
                </c:pt>
                <c:pt idx="4013">
                  <c:v>3.6870400000000001E-9</c:v>
                </c:pt>
                <c:pt idx="4014">
                  <c:v>3.6901699999999999E-9</c:v>
                </c:pt>
                <c:pt idx="4015">
                  <c:v>3.6932900000000002E-9</c:v>
                </c:pt>
                <c:pt idx="4016">
                  <c:v>3.6964199999999999E-9</c:v>
                </c:pt>
                <c:pt idx="4017">
                  <c:v>3.6995399999999998E-9</c:v>
                </c:pt>
                <c:pt idx="4018">
                  <c:v>3.70267E-9</c:v>
                </c:pt>
                <c:pt idx="4019">
                  <c:v>3.7057899999999999E-9</c:v>
                </c:pt>
                <c:pt idx="4020">
                  <c:v>3.7089200000000001E-9</c:v>
                </c:pt>
                <c:pt idx="4021">
                  <c:v>3.7120399999999999E-9</c:v>
                </c:pt>
                <c:pt idx="4022">
                  <c:v>3.7151700000000001E-9</c:v>
                </c:pt>
                <c:pt idx="4023">
                  <c:v>3.71829E-9</c:v>
                </c:pt>
                <c:pt idx="4024">
                  <c:v>3.7214200000000002E-9</c:v>
                </c:pt>
                <c:pt idx="4025">
                  <c:v>3.72454E-9</c:v>
                </c:pt>
                <c:pt idx="4026">
                  <c:v>3.7276700000000002E-9</c:v>
                </c:pt>
                <c:pt idx="4027">
                  <c:v>3.7307899999999997E-9</c:v>
                </c:pt>
                <c:pt idx="4028">
                  <c:v>3.7339199999999999E-9</c:v>
                </c:pt>
                <c:pt idx="4029">
                  <c:v>3.7370400000000002E-9</c:v>
                </c:pt>
                <c:pt idx="4030">
                  <c:v>3.7401700000000003E-9</c:v>
                </c:pt>
                <c:pt idx="4031">
                  <c:v>3.7432899999999998E-9</c:v>
                </c:pt>
                <c:pt idx="4032">
                  <c:v>3.74642E-9</c:v>
                </c:pt>
                <c:pt idx="4033">
                  <c:v>3.7495400000000003E-9</c:v>
                </c:pt>
                <c:pt idx="4034">
                  <c:v>3.7526699999999996E-9</c:v>
                </c:pt>
                <c:pt idx="4035">
                  <c:v>3.7557899999999999E-9</c:v>
                </c:pt>
                <c:pt idx="4036">
                  <c:v>3.7589200000000001E-9</c:v>
                </c:pt>
                <c:pt idx="4037">
                  <c:v>3.7620400000000004E-9</c:v>
                </c:pt>
                <c:pt idx="4038">
                  <c:v>3.7651699999999997E-9</c:v>
                </c:pt>
                <c:pt idx="4039">
                  <c:v>3.76829E-9</c:v>
                </c:pt>
                <c:pt idx="4040">
                  <c:v>3.7714200000000002E-9</c:v>
                </c:pt>
                <c:pt idx="4041">
                  <c:v>3.7745399999999997E-9</c:v>
                </c:pt>
                <c:pt idx="4042">
                  <c:v>3.7776699999999998E-9</c:v>
                </c:pt>
                <c:pt idx="4043">
                  <c:v>3.7807900000000001E-9</c:v>
                </c:pt>
                <c:pt idx="4044">
                  <c:v>3.7839200000000003E-9</c:v>
                </c:pt>
                <c:pt idx="4045">
                  <c:v>3.7870399999999998E-9</c:v>
                </c:pt>
                <c:pt idx="4046">
                  <c:v>3.79017E-9</c:v>
                </c:pt>
                <c:pt idx="4047">
                  <c:v>3.7932900000000002E-9</c:v>
                </c:pt>
                <c:pt idx="4048">
                  <c:v>3.7964199999999996E-9</c:v>
                </c:pt>
                <c:pt idx="4049">
                  <c:v>3.7995399999999999E-9</c:v>
                </c:pt>
                <c:pt idx="4050">
                  <c:v>3.8026700000000001E-9</c:v>
                </c:pt>
                <c:pt idx="4051">
                  <c:v>3.8057900000000004E-9</c:v>
                </c:pt>
                <c:pt idx="4052">
                  <c:v>3.8089199999999997E-9</c:v>
                </c:pt>
                <c:pt idx="4053">
                  <c:v>3.81204E-9</c:v>
                </c:pt>
                <c:pt idx="4054">
                  <c:v>3.8151700000000002E-9</c:v>
                </c:pt>
                <c:pt idx="4055">
                  <c:v>3.8182899999999996E-9</c:v>
                </c:pt>
                <c:pt idx="4056">
                  <c:v>3.8214199999999998E-9</c:v>
                </c:pt>
                <c:pt idx="4057">
                  <c:v>3.8245400000000001E-9</c:v>
                </c:pt>
                <c:pt idx="4058">
                  <c:v>3.8276700000000003E-9</c:v>
                </c:pt>
                <c:pt idx="4059">
                  <c:v>3.8307899999999998E-9</c:v>
                </c:pt>
                <c:pt idx="4060">
                  <c:v>3.8339199999999999E-9</c:v>
                </c:pt>
                <c:pt idx="4061">
                  <c:v>3.8370400000000002E-9</c:v>
                </c:pt>
                <c:pt idx="4062">
                  <c:v>3.8401700000000004E-9</c:v>
                </c:pt>
                <c:pt idx="4063">
                  <c:v>3.8432899999999999E-9</c:v>
                </c:pt>
                <c:pt idx="4064">
                  <c:v>3.84642E-9</c:v>
                </c:pt>
                <c:pt idx="4065">
                  <c:v>3.8495400000000003E-9</c:v>
                </c:pt>
                <c:pt idx="4066">
                  <c:v>3.8526699999999997E-9</c:v>
                </c:pt>
                <c:pt idx="4067">
                  <c:v>3.85579E-9</c:v>
                </c:pt>
                <c:pt idx="4068">
                  <c:v>3.8589200000000002E-9</c:v>
                </c:pt>
                <c:pt idx="4069">
                  <c:v>3.8620399999999996E-9</c:v>
                </c:pt>
                <c:pt idx="4070">
                  <c:v>3.8651699999999998E-9</c:v>
                </c:pt>
                <c:pt idx="4071">
                  <c:v>3.8682900000000001E-9</c:v>
                </c:pt>
                <c:pt idx="4072">
                  <c:v>3.8714200000000003E-9</c:v>
                </c:pt>
                <c:pt idx="4073">
                  <c:v>3.8745399999999997E-9</c:v>
                </c:pt>
                <c:pt idx="4074">
                  <c:v>3.8776699999999999E-9</c:v>
                </c:pt>
                <c:pt idx="4075">
                  <c:v>3.8807900000000002E-9</c:v>
                </c:pt>
                <c:pt idx="4076">
                  <c:v>3.8839200000000004E-9</c:v>
                </c:pt>
                <c:pt idx="4077">
                  <c:v>3.8870399999999998E-9</c:v>
                </c:pt>
                <c:pt idx="4078">
                  <c:v>3.89017E-9</c:v>
                </c:pt>
                <c:pt idx="4079">
                  <c:v>3.8932900000000003E-9</c:v>
                </c:pt>
                <c:pt idx="4080">
                  <c:v>3.8964199999999997E-9</c:v>
                </c:pt>
                <c:pt idx="4081">
                  <c:v>3.89954E-9</c:v>
                </c:pt>
                <c:pt idx="4082">
                  <c:v>3.9026700000000001E-9</c:v>
                </c:pt>
                <c:pt idx="4083">
                  <c:v>3.9057899999999996E-9</c:v>
                </c:pt>
                <c:pt idx="4084">
                  <c:v>3.9089199999999998E-9</c:v>
                </c:pt>
                <c:pt idx="4085">
                  <c:v>3.9120400000000001E-9</c:v>
                </c:pt>
                <c:pt idx="4086">
                  <c:v>3.9151700000000002E-9</c:v>
                </c:pt>
                <c:pt idx="4087">
                  <c:v>3.9182899999999997E-9</c:v>
                </c:pt>
                <c:pt idx="4088">
                  <c:v>3.9214199999999999E-9</c:v>
                </c:pt>
                <c:pt idx="4089">
                  <c:v>3.9245400000000002E-9</c:v>
                </c:pt>
                <c:pt idx="4090">
                  <c:v>3.9276700000000004E-9</c:v>
                </c:pt>
                <c:pt idx="4091">
                  <c:v>3.9307899999999998E-9</c:v>
                </c:pt>
                <c:pt idx="4092">
                  <c:v>3.93392E-9</c:v>
                </c:pt>
                <c:pt idx="4093">
                  <c:v>3.9370400000000003E-9</c:v>
                </c:pt>
                <c:pt idx="4094">
                  <c:v>3.9401699999999996E-9</c:v>
                </c:pt>
                <c:pt idx="4095">
                  <c:v>3.9432899999999999E-9</c:v>
                </c:pt>
                <c:pt idx="4096">
                  <c:v>3.9464200000000001E-9</c:v>
                </c:pt>
                <c:pt idx="4097">
                  <c:v>3.9495400000000004E-9</c:v>
                </c:pt>
                <c:pt idx="4098">
                  <c:v>3.9526699999999998E-9</c:v>
                </c:pt>
                <c:pt idx="4099">
                  <c:v>3.95579E-9</c:v>
                </c:pt>
                <c:pt idx="4100">
                  <c:v>3.9589200000000002E-9</c:v>
                </c:pt>
                <c:pt idx="4101">
                  <c:v>3.9620399999999997E-9</c:v>
                </c:pt>
                <c:pt idx="4102">
                  <c:v>3.9651699999999999E-9</c:v>
                </c:pt>
                <c:pt idx="4103">
                  <c:v>3.9682900000000002E-9</c:v>
                </c:pt>
                <c:pt idx="4104">
                  <c:v>3.9714200000000003E-9</c:v>
                </c:pt>
                <c:pt idx="4105">
                  <c:v>3.9745399999999998E-9</c:v>
                </c:pt>
                <c:pt idx="4106">
                  <c:v>3.97767E-9</c:v>
                </c:pt>
                <c:pt idx="4107">
                  <c:v>3.9807900000000003E-9</c:v>
                </c:pt>
                <c:pt idx="4108">
                  <c:v>3.9839199999999996E-9</c:v>
                </c:pt>
                <c:pt idx="4109">
                  <c:v>3.9870399999999999E-9</c:v>
                </c:pt>
                <c:pt idx="4110">
                  <c:v>3.9901700000000001E-9</c:v>
                </c:pt>
                <c:pt idx="4111">
                  <c:v>3.9932900000000004E-9</c:v>
                </c:pt>
                <c:pt idx="4112">
                  <c:v>3.9964199999999997E-9</c:v>
                </c:pt>
                <c:pt idx="4113">
                  <c:v>3.99954E-9</c:v>
                </c:pt>
                <c:pt idx="4114">
                  <c:v>4.0026700000000002E-9</c:v>
                </c:pt>
                <c:pt idx="4115">
                  <c:v>4.0057899999999997E-9</c:v>
                </c:pt>
                <c:pt idx="4116">
                  <c:v>4.0089199999999998E-9</c:v>
                </c:pt>
                <c:pt idx="4117">
                  <c:v>4.0120400000000001E-9</c:v>
                </c:pt>
                <c:pt idx="4118">
                  <c:v>4.0151700000000003E-9</c:v>
                </c:pt>
                <c:pt idx="4119">
                  <c:v>4.0182899999999998E-9</c:v>
                </c:pt>
                <c:pt idx="4120">
                  <c:v>4.02142E-9</c:v>
                </c:pt>
                <c:pt idx="4121">
                  <c:v>4.0245400000000002E-9</c:v>
                </c:pt>
                <c:pt idx="4122">
                  <c:v>4.0276699999999996E-9</c:v>
                </c:pt>
                <c:pt idx="4123">
                  <c:v>4.0307899999999999E-9</c:v>
                </c:pt>
                <c:pt idx="4124">
                  <c:v>4.0339200000000001E-9</c:v>
                </c:pt>
                <c:pt idx="4125">
                  <c:v>4.0370400000000004E-9</c:v>
                </c:pt>
                <c:pt idx="4126">
                  <c:v>4.0401699999999997E-9</c:v>
                </c:pt>
                <c:pt idx="4127">
                  <c:v>4.04329E-9</c:v>
                </c:pt>
                <c:pt idx="4128">
                  <c:v>4.0464200000000002E-9</c:v>
                </c:pt>
                <c:pt idx="4129">
                  <c:v>4.0495399999999996E-9</c:v>
                </c:pt>
                <c:pt idx="4130">
                  <c:v>4.0526699999999998E-9</c:v>
                </c:pt>
                <c:pt idx="4131">
                  <c:v>4.0557900000000001E-9</c:v>
                </c:pt>
                <c:pt idx="4132">
                  <c:v>4.0589200000000003E-9</c:v>
                </c:pt>
                <c:pt idx="4133">
                  <c:v>4.0620399999999998E-9</c:v>
                </c:pt>
                <c:pt idx="4134">
                  <c:v>4.0651699999999999E-9</c:v>
                </c:pt>
                <c:pt idx="4135">
                  <c:v>4.0682900000000002E-9</c:v>
                </c:pt>
                <c:pt idx="4136">
                  <c:v>4.0714200000000004E-9</c:v>
                </c:pt>
                <c:pt idx="4137">
                  <c:v>4.0745399999999999E-9</c:v>
                </c:pt>
                <c:pt idx="4138">
                  <c:v>4.07767E-9</c:v>
                </c:pt>
                <c:pt idx="4139">
                  <c:v>4.0807900000000003E-9</c:v>
                </c:pt>
                <c:pt idx="4140">
                  <c:v>4.0839199999999997E-9</c:v>
                </c:pt>
                <c:pt idx="4141">
                  <c:v>4.08704E-9</c:v>
                </c:pt>
                <c:pt idx="4142">
                  <c:v>4.0901700000000002E-9</c:v>
                </c:pt>
                <c:pt idx="4143">
                  <c:v>4.0932899999999996E-9</c:v>
                </c:pt>
                <c:pt idx="4144">
                  <c:v>4.0964199999999998E-9</c:v>
                </c:pt>
                <c:pt idx="4145">
                  <c:v>4.0995400000000001E-9</c:v>
                </c:pt>
                <c:pt idx="4146">
                  <c:v>4.1026700000000003E-9</c:v>
                </c:pt>
                <c:pt idx="4147">
                  <c:v>4.1057899999999997E-9</c:v>
                </c:pt>
                <c:pt idx="4148">
                  <c:v>4.1089199999999999E-9</c:v>
                </c:pt>
                <c:pt idx="4149">
                  <c:v>4.1120400000000002E-9</c:v>
                </c:pt>
                <c:pt idx="4150">
                  <c:v>4.1151700000000004E-9</c:v>
                </c:pt>
                <c:pt idx="4151">
                  <c:v>4.1182899999999998E-9</c:v>
                </c:pt>
                <c:pt idx="4152">
                  <c:v>4.12142E-9</c:v>
                </c:pt>
                <c:pt idx="4153">
                  <c:v>4.1245400000000003E-9</c:v>
                </c:pt>
                <c:pt idx="4154">
                  <c:v>4.1276699999999997E-9</c:v>
                </c:pt>
                <c:pt idx="4155">
                  <c:v>4.13079E-9</c:v>
                </c:pt>
                <c:pt idx="4156">
                  <c:v>4.1339200000000001E-9</c:v>
                </c:pt>
                <c:pt idx="4157">
                  <c:v>4.1370399999999996E-9</c:v>
                </c:pt>
                <c:pt idx="4158">
                  <c:v>4.1401699999999998E-9</c:v>
                </c:pt>
                <c:pt idx="4159">
                  <c:v>4.1432900000000001E-9</c:v>
                </c:pt>
                <c:pt idx="4160">
                  <c:v>4.1464200000000002E-9</c:v>
                </c:pt>
                <c:pt idx="4161">
                  <c:v>4.1495399999999997E-9</c:v>
                </c:pt>
                <c:pt idx="4162">
                  <c:v>4.1526699999999999E-9</c:v>
                </c:pt>
                <c:pt idx="4163">
                  <c:v>4.1557900000000002E-9</c:v>
                </c:pt>
                <c:pt idx="4164">
                  <c:v>4.1589200000000004E-9</c:v>
                </c:pt>
                <c:pt idx="4165">
                  <c:v>4.1620399999999998E-9</c:v>
                </c:pt>
                <c:pt idx="4166">
                  <c:v>4.16517E-9</c:v>
                </c:pt>
                <c:pt idx="4167">
                  <c:v>4.1682900000000003E-9</c:v>
                </c:pt>
                <c:pt idx="4168">
                  <c:v>4.1714199999999996E-9</c:v>
                </c:pt>
                <c:pt idx="4169">
                  <c:v>4.1745399999999999E-9</c:v>
                </c:pt>
                <c:pt idx="4170">
                  <c:v>4.1776700000000001E-9</c:v>
                </c:pt>
                <c:pt idx="4171">
                  <c:v>4.1807900000000004E-9</c:v>
                </c:pt>
                <c:pt idx="4172">
                  <c:v>4.1839199999999998E-9</c:v>
                </c:pt>
                <c:pt idx="4173">
                  <c:v>4.18704E-9</c:v>
                </c:pt>
                <c:pt idx="4174">
                  <c:v>4.1901700000000002E-9</c:v>
                </c:pt>
                <c:pt idx="4175">
                  <c:v>4.1932899999999997E-9</c:v>
                </c:pt>
                <c:pt idx="4176">
                  <c:v>4.1964199999999999E-9</c:v>
                </c:pt>
                <c:pt idx="4177">
                  <c:v>4.1995400000000002E-9</c:v>
                </c:pt>
                <c:pt idx="4178">
                  <c:v>4.2026700000000003E-9</c:v>
                </c:pt>
                <c:pt idx="4179">
                  <c:v>4.2057899999999998E-9</c:v>
                </c:pt>
                <c:pt idx="4180">
                  <c:v>4.20892E-9</c:v>
                </c:pt>
                <c:pt idx="4181">
                  <c:v>4.2120400000000003E-9</c:v>
                </c:pt>
                <c:pt idx="4182">
                  <c:v>4.2151699999999996E-9</c:v>
                </c:pt>
                <c:pt idx="4183">
                  <c:v>4.2182899999999999E-9</c:v>
                </c:pt>
                <c:pt idx="4184">
                  <c:v>4.2214200000000001E-9</c:v>
                </c:pt>
                <c:pt idx="4185">
                  <c:v>4.2245400000000004E-9</c:v>
                </c:pt>
                <c:pt idx="4186">
                  <c:v>4.2276699999999997E-9</c:v>
                </c:pt>
                <c:pt idx="4187">
                  <c:v>4.23079E-9</c:v>
                </c:pt>
                <c:pt idx="4188">
                  <c:v>4.2339200000000002E-9</c:v>
                </c:pt>
                <c:pt idx="4189">
                  <c:v>4.2370399999999997E-9</c:v>
                </c:pt>
                <c:pt idx="4190">
                  <c:v>4.2401699999999998E-9</c:v>
                </c:pt>
                <c:pt idx="4191">
                  <c:v>4.2432900000000001E-9</c:v>
                </c:pt>
                <c:pt idx="4192">
                  <c:v>4.2464200000000003E-9</c:v>
                </c:pt>
                <c:pt idx="4193">
                  <c:v>4.2495399999999998E-9</c:v>
                </c:pt>
                <c:pt idx="4194">
                  <c:v>4.25267E-9</c:v>
                </c:pt>
                <c:pt idx="4195">
                  <c:v>4.2557900000000003E-9</c:v>
                </c:pt>
                <c:pt idx="4196">
                  <c:v>4.2589199999999996E-9</c:v>
                </c:pt>
                <c:pt idx="4197">
                  <c:v>4.2620399999999999E-9</c:v>
                </c:pt>
                <c:pt idx="4198">
                  <c:v>4.2651700000000001E-9</c:v>
                </c:pt>
                <c:pt idx="4199">
                  <c:v>4.2682900000000004E-9</c:v>
                </c:pt>
                <c:pt idx="4200">
                  <c:v>4.2714199999999997E-9</c:v>
                </c:pt>
                <c:pt idx="4201">
                  <c:v>4.27454E-9</c:v>
                </c:pt>
                <c:pt idx="4202">
                  <c:v>4.2776700000000002E-9</c:v>
                </c:pt>
                <c:pt idx="4203">
                  <c:v>4.2807899999999996E-9</c:v>
                </c:pt>
                <c:pt idx="4204">
                  <c:v>4.2839199999999998E-9</c:v>
                </c:pt>
                <c:pt idx="4205">
                  <c:v>4.2870400000000001E-9</c:v>
                </c:pt>
                <c:pt idx="4206">
                  <c:v>4.2901700000000003E-9</c:v>
                </c:pt>
                <c:pt idx="4207">
                  <c:v>4.2932899999999998E-9</c:v>
                </c:pt>
                <c:pt idx="4208">
                  <c:v>4.2964199999999999E-9</c:v>
                </c:pt>
                <c:pt idx="4209">
                  <c:v>4.2995400000000002E-9</c:v>
                </c:pt>
                <c:pt idx="4210">
                  <c:v>4.3026700000000004E-9</c:v>
                </c:pt>
                <c:pt idx="4211">
                  <c:v>4.3057899999999999E-9</c:v>
                </c:pt>
                <c:pt idx="4212">
                  <c:v>4.30892E-9</c:v>
                </c:pt>
                <c:pt idx="4213">
                  <c:v>4.3120400000000003E-9</c:v>
                </c:pt>
                <c:pt idx="4214">
                  <c:v>4.3151699999999997E-9</c:v>
                </c:pt>
                <c:pt idx="4215">
                  <c:v>4.31829E-9</c:v>
                </c:pt>
                <c:pt idx="4216">
                  <c:v>4.3214200000000002E-9</c:v>
                </c:pt>
                <c:pt idx="4217">
                  <c:v>4.3245399999999996E-9</c:v>
                </c:pt>
                <c:pt idx="4218">
                  <c:v>4.3276699999999998E-9</c:v>
                </c:pt>
                <c:pt idx="4219">
                  <c:v>4.3307900000000001E-9</c:v>
                </c:pt>
                <c:pt idx="4220">
                  <c:v>4.3339200000000003E-9</c:v>
                </c:pt>
                <c:pt idx="4221">
                  <c:v>4.3370399999999997E-9</c:v>
                </c:pt>
                <c:pt idx="4222">
                  <c:v>4.3401699999999999E-9</c:v>
                </c:pt>
                <c:pt idx="4223">
                  <c:v>4.3432900000000002E-9</c:v>
                </c:pt>
                <c:pt idx="4224">
                  <c:v>4.3464200000000004E-9</c:v>
                </c:pt>
                <c:pt idx="4225">
                  <c:v>4.3495399999999999E-9</c:v>
                </c:pt>
                <c:pt idx="4226">
                  <c:v>4.35267E-9</c:v>
                </c:pt>
                <c:pt idx="4227">
                  <c:v>4.3557900000000003E-9</c:v>
                </c:pt>
                <c:pt idx="4228">
                  <c:v>4.3589199999999997E-9</c:v>
                </c:pt>
                <c:pt idx="4229">
                  <c:v>4.36204E-9</c:v>
                </c:pt>
                <c:pt idx="4230">
                  <c:v>4.3651700000000001E-9</c:v>
                </c:pt>
                <c:pt idx="4231">
                  <c:v>4.3682899999999996E-9</c:v>
                </c:pt>
                <c:pt idx="4232">
                  <c:v>4.3714199999999998E-9</c:v>
                </c:pt>
                <c:pt idx="4233">
                  <c:v>4.3745400000000001E-9</c:v>
                </c:pt>
                <c:pt idx="4234">
                  <c:v>4.3776700000000002E-9</c:v>
                </c:pt>
                <c:pt idx="4235">
                  <c:v>4.3807899999999997E-9</c:v>
                </c:pt>
                <c:pt idx="4236">
                  <c:v>4.3839199999999999E-9</c:v>
                </c:pt>
                <c:pt idx="4237">
                  <c:v>4.3870400000000002E-9</c:v>
                </c:pt>
                <c:pt idx="4238">
                  <c:v>4.3901700000000004E-9</c:v>
                </c:pt>
                <c:pt idx="4239">
                  <c:v>4.3932899999999998E-9</c:v>
                </c:pt>
                <c:pt idx="4240">
                  <c:v>4.39642E-9</c:v>
                </c:pt>
                <c:pt idx="4241">
                  <c:v>4.3995400000000003E-9</c:v>
                </c:pt>
                <c:pt idx="4242">
                  <c:v>4.4026699999999996E-9</c:v>
                </c:pt>
                <c:pt idx="4243">
                  <c:v>4.4057899999999999E-9</c:v>
                </c:pt>
                <c:pt idx="4244">
                  <c:v>4.4089200000000001E-9</c:v>
                </c:pt>
                <c:pt idx="4245">
                  <c:v>4.4120400000000004E-9</c:v>
                </c:pt>
                <c:pt idx="4246">
                  <c:v>4.4151699999999998E-9</c:v>
                </c:pt>
                <c:pt idx="4247">
                  <c:v>4.4182900000000001E-9</c:v>
                </c:pt>
                <c:pt idx="4248">
                  <c:v>4.4214200000000002E-9</c:v>
                </c:pt>
                <c:pt idx="4249">
                  <c:v>4.4245399999999997E-9</c:v>
                </c:pt>
                <c:pt idx="4250">
                  <c:v>4.4276699999999999E-9</c:v>
                </c:pt>
                <c:pt idx="4251">
                  <c:v>4.4307900000000002E-9</c:v>
                </c:pt>
                <c:pt idx="4252">
                  <c:v>4.4339200000000003E-9</c:v>
                </c:pt>
                <c:pt idx="4253">
                  <c:v>4.4370399999999998E-9</c:v>
                </c:pt>
                <c:pt idx="4254">
                  <c:v>4.44017E-9</c:v>
                </c:pt>
                <c:pt idx="4255">
                  <c:v>4.4432900000000003E-9</c:v>
                </c:pt>
                <c:pt idx="4256">
                  <c:v>4.4464199999999996E-9</c:v>
                </c:pt>
                <c:pt idx="4257">
                  <c:v>4.4495399999999999E-9</c:v>
                </c:pt>
                <c:pt idx="4258">
                  <c:v>4.4526700000000001E-9</c:v>
                </c:pt>
                <c:pt idx="4259">
                  <c:v>4.4557900000000004E-9</c:v>
                </c:pt>
                <c:pt idx="4260">
                  <c:v>4.4589199999999997E-9</c:v>
                </c:pt>
                <c:pt idx="4261">
                  <c:v>4.46204E-9</c:v>
                </c:pt>
                <c:pt idx="4262">
                  <c:v>4.4651700000000002E-9</c:v>
                </c:pt>
                <c:pt idx="4263">
                  <c:v>4.4682899999999997E-9</c:v>
                </c:pt>
                <c:pt idx="4264">
                  <c:v>4.4714199999999998E-9</c:v>
                </c:pt>
                <c:pt idx="4265">
                  <c:v>4.4745400000000001E-9</c:v>
                </c:pt>
                <c:pt idx="4266">
                  <c:v>4.4776700000000003E-9</c:v>
                </c:pt>
                <c:pt idx="4267">
                  <c:v>4.4807899999999998E-9</c:v>
                </c:pt>
                <c:pt idx="4268">
                  <c:v>4.48392E-9</c:v>
                </c:pt>
                <c:pt idx="4269">
                  <c:v>4.4870400000000003E-9</c:v>
                </c:pt>
                <c:pt idx="4270">
                  <c:v>4.4901699999999996E-9</c:v>
                </c:pt>
                <c:pt idx="4271">
                  <c:v>4.4932899999999999E-9</c:v>
                </c:pt>
                <c:pt idx="4272">
                  <c:v>4.4964200000000001E-9</c:v>
                </c:pt>
                <c:pt idx="4273">
                  <c:v>4.4995400000000004E-9</c:v>
                </c:pt>
                <c:pt idx="4274">
                  <c:v>4.5026699999999997E-9</c:v>
                </c:pt>
                <c:pt idx="4275">
                  <c:v>4.50579E-9</c:v>
                </c:pt>
                <c:pt idx="4276">
                  <c:v>4.5089200000000002E-9</c:v>
                </c:pt>
                <c:pt idx="4277">
                  <c:v>4.5120399999999997E-9</c:v>
                </c:pt>
                <c:pt idx="4278">
                  <c:v>4.5151699999999998E-9</c:v>
                </c:pt>
                <c:pt idx="4279">
                  <c:v>4.5182900000000001E-9</c:v>
                </c:pt>
                <c:pt idx="4280">
                  <c:v>4.5214200000000003E-9</c:v>
                </c:pt>
                <c:pt idx="4281">
                  <c:v>4.5245399999999998E-9</c:v>
                </c:pt>
                <c:pt idx="4282">
                  <c:v>4.5276699999999999E-9</c:v>
                </c:pt>
                <c:pt idx="4283">
                  <c:v>4.5307900000000002E-9</c:v>
                </c:pt>
                <c:pt idx="4284">
                  <c:v>4.5339200000000004E-9</c:v>
                </c:pt>
                <c:pt idx="4285">
                  <c:v>4.5370399999999999E-9</c:v>
                </c:pt>
                <c:pt idx="4286">
                  <c:v>4.54017E-9</c:v>
                </c:pt>
                <c:pt idx="4287">
                  <c:v>4.5432900000000003E-9</c:v>
                </c:pt>
                <c:pt idx="4288">
                  <c:v>4.5464199999999997E-9</c:v>
                </c:pt>
                <c:pt idx="4289">
                  <c:v>4.54954E-9</c:v>
                </c:pt>
                <c:pt idx="4290">
                  <c:v>4.5526700000000002E-9</c:v>
                </c:pt>
                <c:pt idx="4291">
                  <c:v>4.5557899999999996E-9</c:v>
                </c:pt>
                <c:pt idx="4292">
                  <c:v>4.5589199999999998E-9</c:v>
                </c:pt>
                <c:pt idx="4293">
                  <c:v>4.5620400000000001E-9</c:v>
                </c:pt>
                <c:pt idx="4294">
                  <c:v>4.5651700000000003E-9</c:v>
                </c:pt>
                <c:pt idx="4295">
                  <c:v>4.5682899999999997E-9</c:v>
                </c:pt>
                <c:pt idx="4296">
                  <c:v>4.5714199999999999E-9</c:v>
                </c:pt>
                <c:pt idx="4297">
                  <c:v>4.5745400000000002E-9</c:v>
                </c:pt>
                <c:pt idx="4298">
                  <c:v>4.5776700000000004E-9</c:v>
                </c:pt>
                <c:pt idx="4299">
                  <c:v>4.5807899999999999E-9</c:v>
                </c:pt>
                <c:pt idx="4300">
                  <c:v>4.58392E-9</c:v>
                </c:pt>
                <c:pt idx="4301">
                  <c:v>4.5870400000000003E-9</c:v>
                </c:pt>
                <c:pt idx="4302">
                  <c:v>4.5901699999999997E-9</c:v>
                </c:pt>
                <c:pt idx="4303">
                  <c:v>4.59329E-9</c:v>
                </c:pt>
                <c:pt idx="4304">
                  <c:v>4.5964200000000001E-9</c:v>
                </c:pt>
                <c:pt idx="4305">
                  <c:v>4.5995399999999996E-9</c:v>
                </c:pt>
                <c:pt idx="4306">
                  <c:v>4.6026699999999998E-9</c:v>
                </c:pt>
                <c:pt idx="4307">
                  <c:v>4.6057900000000001E-9</c:v>
                </c:pt>
                <c:pt idx="4308">
                  <c:v>4.6089200000000003E-9</c:v>
                </c:pt>
                <c:pt idx="4309">
                  <c:v>4.6120399999999997E-9</c:v>
                </c:pt>
                <c:pt idx="4310">
                  <c:v>4.6151699999999999E-9</c:v>
                </c:pt>
                <c:pt idx="4311">
                  <c:v>4.6182900000000002E-9</c:v>
                </c:pt>
                <c:pt idx="4312">
                  <c:v>4.6214200000000004E-9</c:v>
                </c:pt>
                <c:pt idx="4313">
                  <c:v>4.6245399999999998E-9</c:v>
                </c:pt>
                <c:pt idx="4314">
                  <c:v>4.62767E-9</c:v>
                </c:pt>
                <c:pt idx="4315">
                  <c:v>4.6307900000000003E-9</c:v>
                </c:pt>
                <c:pt idx="4316">
                  <c:v>4.6339199999999996E-9</c:v>
                </c:pt>
                <c:pt idx="4317">
                  <c:v>4.6370399999999999E-9</c:v>
                </c:pt>
                <c:pt idx="4318">
                  <c:v>4.6401700000000001E-9</c:v>
                </c:pt>
                <c:pt idx="4319">
                  <c:v>4.6432900000000004E-9</c:v>
                </c:pt>
                <c:pt idx="4320">
                  <c:v>4.6464199999999998E-9</c:v>
                </c:pt>
                <c:pt idx="4321">
                  <c:v>4.6495400000000001E-9</c:v>
                </c:pt>
                <c:pt idx="4322">
                  <c:v>4.6526700000000002E-9</c:v>
                </c:pt>
                <c:pt idx="4323">
                  <c:v>4.6557899999999997E-9</c:v>
                </c:pt>
                <c:pt idx="4324">
                  <c:v>4.6589199999999999E-9</c:v>
                </c:pt>
                <c:pt idx="4325">
                  <c:v>4.6620400000000002E-9</c:v>
                </c:pt>
                <c:pt idx="4326">
                  <c:v>4.6651700000000003E-9</c:v>
                </c:pt>
                <c:pt idx="4327">
                  <c:v>4.6682899999999998E-9</c:v>
                </c:pt>
                <c:pt idx="4328">
                  <c:v>4.67142E-9</c:v>
                </c:pt>
                <c:pt idx="4329">
                  <c:v>4.6745400000000003E-9</c:v>
                </c:pt>
                <c:pt idx="4330">
                  <c:v>4.6776699999999996E-9</c:v>
                </c:pt>
                <c:pt idx="4331">
                  <c:v>4.6807899999999999E-9</c:v>
                </c:pt>
                <c:pt idx="4332">
                  <c:v>4.6839200000000001E-9</c:v>
                </c:pt>
                <c:pt idx="4333">
                  <c:v>4.6870400000000004E-9</c:v>
                </c:pt>
                <c:pt idx="4334">
                  <c:v>4.6901699999999997E-9</c:v>
                </c:pt>
                <c:pt idx="4335">
                  <c:v>4.69329E-9</c:v>
                </c:pt>
                <c:pt idx="4336">
                  <c:v>4.6964200000000002E-9</c:v>
                </c:pt>
                <c:pt idx="4337">
                  <c:v>4.6995399999999997E-9</c:v>
                </c:pt>
                <c:pt idx="4338">
                  <c:v>4.7026699999999999E-9</c:v>
                </c:pt>
                <c:pt idx="4339">
                  <c:v>4.7057900000000001E-9</c:v>
                </c:pt>
                <c:pt idx="4340">
                  <c:v>4.7089200000000003E-9</c:v>
                </c:pt>
                <c:pt idx="4341">
                  <c:v>4.7120399999999998E-9</c:v>
                </c:pt>
                <c:pt idx="4342">
                  <c:v>4.71517E-9</c:v>
                </c:pt>
                <c:pt idx="4343">
                  <c:v>4.7182900000000003E-9</c:v>
                </c:pt>
                <c:pt idx="4344">
                  <c:v>4.7214199999999996E-9</c:v>
                </c:pt>
                <c:pt idx="4345">
                  <c:v>4.7245399999999999E-9</c:v>
                </c:pt>
                <c:pt idx="4346">
                  <c:v>4.7276700000000001E-9</c:v>
                </c:pt>
                <c:pt idx="4347">
                  <c:v>4.7307900000000004E-9</c:v>
                </c:pt>
                <c:pt idx="4348">
                  <c:v>4.7339199999999997E-9</c:v>
                </c:pt>
                <c:pt idx="4349">
                  <c:v>4.73704E-9</c:v>
                </c:pt>
                <c:pt idx="4350">
                  <c:v>4.7401700000000002E-9</c:v>
                </c:pt>
                <c:pt idx="4351">
                  <c:v>4.7432899999999997E-9</c:v>
                </c:pt>
                <c:pt idx="4352">
                  <c:v>4.7464199999999998E-9</c:v>
                </c:pt>
                <c:pt idx="4353">
                  <c:v>4.7495400000000001E-9</c:v>
                </c:pt>
                <c:pt idx="4354">
                  <c:v>4.7526700000000003E-9</c:v>
                </c:pt>
                <c:pt idx="4355">
                  <c:v>4.7557899999999998E-9</c:v>
                </c:pt>
                <c:pt idx="4356">
                  <c:v>4.7589199999999999E-9</c:v>
                </c:pt>
                <c:pt idx="4357">
                  <c:v>4.7620400000000002E-9</c:v>
                </c:pt>
                <c:pt idx="4358">
                  <c:v>4.7651700000000004E-9</c:v>
                </c:pt>
                <c:pt idx="4359">
                  <c:v>4.7682899999999999E-9</c:v>
                </c:pt>
                <c:pt idx="4360">
                  <c:v>4.7714200000000001E-9</c:v>
                </c:pt>
                <c:pt idx="4361">
                  <c:v>4.7745400000000003E-9</c:v>
                </c:pt>
                <c:pt idx="4362">
                  <c:v>4.7776699999999997E-9</c:v>
                </c:pt>
                <c:pt idx="4363">
                  <c:v>4.78079E-9</c:v>
                </c:pt>
                <c:pt idx="4364">
                  <c:v>4.7839200000000002E-9</c:v>
                </c:pt>
                <c:pt idx="4365">
                  <c:v>4.7870399999999996E-9</c:v>
                </c:pt>
                <c:pt idx="4366">
                  <c:v>4.7901699999999998E-9</c:v>
                </c:pt>
                <c:pt idx="4367">
                  <c:v>4.7932900000000001E-9</c:v>
                </c:pt>
                <c:pt idx="4368">
                  <c:v>4.7964200000000003E-9</c:v>
                </c:pt>
                <c:pt idx="4369">
                  <c:v>4.7995399999999997E-9</c:v>
                </c:pt>
                <c:pt idx="4370">
                  <c:v>4.8026699999999999E-9</c:v>
                </c:pt>
                <c:pt idx="4371">
                  <c:v>4.8057900000000002E-9</c:v>
                </c:pt>
                <c:pt idx="4372">
                  <c:v>4.8089200000000004E-9</c:v>
                </c:pt>
                <c:pt idx="4373">
                  <c:v>4.8120399999999999E-9</c:v>
                </c:pt>
                <c:pt idx="4374">
                  <c:v>4.81517E-9</c:v>
                </c:pt>
                <c:pt idx="4375">
                  <c:v>4.8182900000000003E-9</c:v>
                </c:pt>
                <c:pt idx="4376">
                  <c:v>4.8214199999999997E-9</c:v>
                </c:pt>
                <c:pt idx="4377">
                  <c:v>4.82454E-9</c:v>
                </c:pt>
                <c:pt idx="4378">
                  <c:v>4.8276700000000001E-9</c:v>
                </c:pt>
                <c:pt idx="4379">
                  <c:v>4.8307899999999996E-9</c:v>
                </c:pt>
                <c:pt idx="4380">
                  <c:v>4.8339199999999998E-9</c:v>
                </c:pt>
                <c:pt idx="4381">
                  <c:v>4.8370400000000001E-9</c:v>
                </c:pt>
                <c:pt idx="4382">
                  <c:v>4.8401700000000003E-9</c:v>
                </c:pt>
                <c:pt idx="4383">
                  <c:v>4.8432899999999997E-9</c:v>
                </c:pt>
                <c:pt idx="4384">
                  <c:v>4.8464199999999999E-9</c:v>
                </c:pt>
                <c:pt idx="4385">
                  <c:v>4.8495400000000002E-9</c:v>
                </c:pt>
                <c:pt idx="4386">
                  <c:v>4.8526700000000004E-9</c:v>
                </c:pt>
                <c:pt idx="4387">
                  <c:v>4.8557899999999998E-9</c:v>
                </c:pt>
                <c:pt idx="4388">
                  <c:v>4.85892E-9</c:v>
                </c:pt>
                <c:pt idx="4389">
                  <c:v>4.8620400000000003E-9</c:v>
                </c:pt>
                <c:pt idx="4390">
                  <c:v>4.8651699999999997E-9</c:v>
                </c:pt>
                <c:pt idx="4391">
                  <c:v>4.8682899999999999E-9</c:v>
                </c:pt>
                <c:pt idx="4392">
                  <c:v>4.8714200000000001E-9</c:v>
                </c:pt>
                <c:pt idx="4393">
                  <c:v>4.8745399999999996E-9</c:v>
                </c:pt>
                <c:pt idx="4394">
                  <c:v>4.8776699999999998E-9</c:v>
                </c:pt>
                <c:pt idx="4395">
                  <c:v>4.8807900000000001E-9</c:v>
                </c:pt>
                <c:pt idx="4396">
                  <c:v>4.8839200000000002E-9</c:v>
                </c:pt>
                <c:pt idx="4397">
                  <c:v>4.8870399999999997E-9</c:v>
                </c:pt>
                <c:pt idx="4398">
                  <c:v>4.8901699999999999E-9</c:v>
                </c:pt>
                <c:pt idx="4399">
                  <c:v>4.8932900000000002E-9</c:v>
                </c:pt>
                <c:pt idx="4400">
                  <c:v>4.8964200000000003E-9</c:v>
                </c:pt>
                <c:pt idx="4401">
                  <c:v>4.8995399999999998E-9</c:v>
                </c:pt>
                <c:pt idx="4402">
                  <c:v>4.90267E-9</c:v>
                </c:pt>
                <c:pt idx="4403">
                  <c:v>4.9057900000000003E-9</c:v>
                </c:pt>
                <c:pt idx="4404">
                  <c:v>4.9089199999999996E-9</c:v>
                </c:pt>
                <c:pt idx="4405">
                  <c:v>4.9120399999999999E-9</c:v>
                </c:pt>
                <c:pt idx="4406">
                  <c:v>4.9151700000000001E-9</c:v>
                </c:pt>
                <c:pt idx="4407">
                  <c:v>4.9182900000000004E-9</c:v>
                </c:pt>
                <c:pt idx="4408">
                  <c:v>4.9214199999999997E-9</c:v>
                </c:pt>
                <c:pt idx="4409">
                  <c:v>4.92454E-9</c:v>
                </c:pt>
                <c:pt idx="4410">
                  <c:v>4.9276700000000002E-9</c:v>
                </c:pt>
                <c:pt idx="4411">
                  <c:v>4.9307899999999997E-9</c:v>
                </c:pt>
                <c:pt idx="4412">
                  <c:v>4.9339199999999999E-9</c:v>
                </c:pt>
                <c:pt idx="4413">
                  <c:v>4.9370400000000001E-9</c:v>
                </c:pt>
                <c:pt idx="4414">
                  <c:v>4.9401700000000003E-9</c:v>
                </c:pt>
                <c:pt idx="4415">
                  <c:v>4.9432899999999998E-9</c:v>
                </c:pt>
                <c:pt idx="4416">
                  <c:v>4.94642E-9</c:v>
                </c:pt>
                <c:pt idx="4417">
                  <c:v>4.9495400000000003E-9</c:v>
                </c:pt>
                <c:pt idx="4418">
                  <c:v>4.9526699999999996E-9</c:v>
                </c:pt>
                <c:pt idx="4419">
                  <c:v>4.9557899999999999E-9</c:v>
                </c:pt>
                <c:pt idx="4420">
                  <c:v>4.9589200000000001E-9</c:v>
                </c:pt>
                <c:pt idx="4421">
                  <c:v>4.9620400000000004E-9</c:v>
                </c:pt>
                <c:pt idx="4422">
                  <c:v>4.9651699999999997E-9</c:v>
                </c:pt>
                <c:pt idx="4423">
                  <c:v>4.96829E-9</c:v>
                </c:pt>
                <c:pt idx="4424">
                  <c:v>4.9714200000000002E-9</c:v>
                </c:pt>
                <c:pt idx="4425">
                  <c:v>4.9745399999999997E-9</c:v>
                </c:pt>
                <c:pt idx="4426">
                  <c:v>4.9776699999999998E-9</c:v>
                </c:pt>
                <c:pt idx="4427">
                  <c:v>4.9807900000000001E-9</c:v>
                </c:pt>
                <c:pt idx="4428">
                  <c:v>4.9839200000000003E-9</c:v>
                </c:pt>
                <c:pt idx="4429">
                  <c:v>4.9870399999999998E-9</c:v>
                </c:pt>
                <c:pt idx="4430">
                  <c:v>4.9901699999999999E-9</c:v>
                </c:pt>
                <c:pt idx="4431">
                  <c:v>4.9932900000000002E-9</c:v>
                </c:pt>
                <c:pt idx="4432">
                  <c:v>4.9964200000000004E-9</c:v>
                </c:pt>
                <c:pt idx="4433">
                  <c:v>4.9995399999999999E-9</c:v>
                </c:pt>
                <c:pt idx="4434">
                  <c:v>5.0026700000000001E-9</c:v>
                </c:pt>
                <c:pt idx="4435">
                  <c:v>5.0057900000000004E-9</c:v>
                </c:pt>
                <c:pt idx="4436">
                  <c:v>5.0089199999999997E-9</c:v>
                </c:pt>
                <c:pt idx="4437">
                  <c:v>5.01204E-9</c:v>
                </c:pt>
                <c:pt idx="4438">
                  <c:v>5.0151700000000002E-9</c:v>
                </c:pt>
                <c:pt idx="4439">
                  <c:v>5.0182899999999996E-9</c:v>
                </c:pt>
                <c:pt idx="4440">
                  <c:v>5.0214199999999998E-9</c:v>
                </c:pt>
                <c:pt idx="4441">
                  <c:v>5.0245400000000001E-9</c:v>
                </c:pt>
                <c:pt idx="4442">
                  <c:v>5.0276700000000003E-9</c:v>
                </c:pt>
                <c:pt idx="4443">
                  <c:v>5.0307899999999997E-9</c:v>
                </c:pt>
                <c:pt idx="4444">
                  <c:v>5.0339199999999999E-9</c:v>
                </c:pt>
                <c:pt idx="4445">
                  <c:v>5.0370400000000002E-9</c:v>
                </c:pt>
                <c:pt idx="4446">
                  <c:v>5.0401700000000004E-9</c:v>
                </c:pt>
                <c:pt idx="4447">
                  <c:v>5.0432899999999999E-9</c:v>
                </c:pt>
                <c:pt idx="4448">
                  <c:v>5.04642E-9</c:v>
                </c:pt>
                <c:pt idx="4449">
                  <c:v>5.0495400000000003E-9</c:v>
                </c:pt>
                <c:pt idx="4450">
                  <c:v>5.0526699999999997E-9</c:v>
                </c:pt>
                <c:pt idx="4451">
                  <c:v>5.05579E-9</c:v>
                </c:pt>
                <c:pt idx="4452">
                  <c:v>5.0589200000000001E-9</c:v>
                </c:pt>
                <c:pt idx="4453">
                  <c:v>5.0620399999999996E-9</c:v>
                </c:pt>
                <c:pt idx="4454">
                  <c:v>5.0651699999999998E-9</c:v>
                </c:pt>
                <c:pt idx="4455">
                  <c:v>5.0682900000000001E-9</c:v>
                </c:pt>
                <c:pt idx="4456">
                  <c:v>5.0714200000000003E-9</c:v>
                </c:pt>
                <c:pt idx="4457">
                  <c:v>5.0745399999999997E-9</c:v>
                </c:pt>
                <c:pt idx="4458">
                  <c:v>5.0776699999999999E-9</c:v>
                </c:pt>
                <c:pt idx="4459">
                  <c:v>5.0807900000000002E-9</c:v>
                </c:pt>
                <c:pt idx="4460">
                  <c:v>5.0839200000000004E-9</c:v>
                </c:pt>
                <c:pt idx="4461">
                  <c:v>5.0870399999999998E-9</c:v>
                </c:pt>
                <c:pt idx="4462">
                  <c:v>5.09017E-9</c:v>
                </c:pt>
                <c:pt idx="4463">
                  <c:v>5.0932900000000003E-9</c:v>
                </c:pt>
                <c:pt idx="4464">
                  <c:v>5.0964199999999997E-9</c:v>
                </c:pt>
                <c:pt idx="4465">
                  <c:v>5.0995399999999999E-9</c:v>
                </c:pt>
                <c:pt idx="4466">
                  <c:v>5.1026700000000001E-9</c:v>
                </c:pt>
                <c:pt idx="4467">
                  <c:v>5.1057899999999996E-9</c:v>
                </c:pt>
                <c:pt idx="4468">
                  <c:v>5.1089199999999998E-9</c:v>
                </c:pt>
                <c:pt idx="4469">
                  <c:v>5.1120400000000001E-9</c:v>
                </c:pt>
                <c:pt idx="4470">
                  <c:v>5.1151700000000002E-9</c:v>
                </c:pt>
                <c:pt idx="4471">
                  <c:v>5.1182899999999997E-9</c:v>
                </c:pt>
                <c:pt idx="4472">
                  <c:v>5.1214199999999999E-9</c:v>
                </c:pt>
                <c:pt idx="4473">
                  <c:v>5.1245400000000002E-9</c:v>
                </c:pt>
                <c:pt idx="4474">
                  <c:v>5.1276700000000003E-9</c:v>
                </c:pt>
                <c:pt idx="4475">
                  <c:v>5.1307899999999998E-9</c:v>
                </c:pt>
                <c:pt idx="4476">
                  <c:v>5.13392E-9</c:v>
                </c:pt>
                <c:pt idx="4477">
                  <c:v>5.1370400000000003E-9</c:v>
                </c:pt>
                <c:pt idx="4478">
                  <c:v>5.1401699999999996E-9</c:v>
                </c:pt>
                <c:pt idx="4479">
                  <c:v>5.1432899999999999E-9</c:v>
                </c:pt>
                <c:pt idx="4480">
                  <c:v>5.1464200000000001E-9</c:v>
                </c:pt>
                <c:pt idx="4481">
                  <c:v>5.1495400000000004E-9</c:v>
                </c:pt>
                <c:pt idx="4482">
                  <c:v>5.1526699999999997E-9</c:v>
                </c:pt>
                <c:pt idx="4483">
                  <c:v>5.15579E-9</c:v>
                </c:pt>
                <c:pt idx="4484">
                  <c:v>5.1589200000000002E-9</c:v>
                </c:pt>
                <c:pt idx="4485">
                  <c:v>5.1620399999999997E-9</c:v>
                </c:pt>
                <c:pt idx="4486">
                  <c:v>5.1651699999999999E-9</c:v>
                </c:pt>
                <c:pt idx="4487">
                  <c:v>5.1682900000000002E-9</c:v>
                </c:pt>
                <c:pt idx="4488">
                  <c:v>5.1714200000000003E-9</c:v>
                </c:pt>
                <c:pt idx="4489">
                  <c:v>5.1745399999999998E-9</c:v>
                </c:pt>
                <c:pt idx="4490">
                  <c:v>5.17767E-9</c:v>
                </c:pt>
                <c:pt idx="4491">
                  <c:v>5.1807900000000003E-9</c:v>
                </c:pt>
                <c:pt idx="4492">
                  <c:v>5.1839199999999996E-9</c:v>
                </c:pt>
                <c:pt idx="4493">
                  <c:v>5.1870399999999999E-9</c:v>
                </c:pt>
                <c:pt idx="4494">
                  <c:v>5.1901700000000001E-9</c:v>
                </c:pt>
                <c:pt idx="4495">
                  <c:v>5.1932900000000004E-9</c:v>
                </c:pt>
                <c:pt idx="4496">
                  <c:v>5.1964199999999997E-9</c:v>
                </c:pt>
                <c:pt idx="4497">
                  <c:v>5.19954E-9</c:v>
                </c:pt>
                <c:pt idx="4498">
                  <c:v>5.2026700000000002E-9</c:v>
                </c:pt>
                <c:pt idx="4499">
                  <c:v>5.2057899999999997E-9</c:v>
                </c:pt>
                <c:pt idx="4500">
                  <c:v>5.2089199999999998E-9</c:v>
                </c:pt>
                <c:pt idx="4501">
                  <c:v>5.2120400000000001E-9</c:v>
                </c:pt>
                <c:pt idx="4502">
                  <c:v>5.2151700000000003E-9</c:v>
                </c:pt>
                <c:pt idx="4503">
                  <c:v>5.2182899999999998E-9</c:v>
                </c:pt>
                <c:pt idx="4504">
                  <c:v>5.2214199999999999E-9</c:v>
                </c:pt>
                <c:pt idx="4505">
                  <c:v>5.2245400000000002E-9</c:v>
                </c:pt>
                <c:pt idx="4506">
                  <c:v>5.2276699999999996E-9</c:v>
                </c:pt>
                <c:pt idx="4507">
                  <c:v>5.2307899999999999E-9</c:v>
                </c:pt>
                <c:pt idx="4508">
                  <c:v>5.2339200000000001E-9</c:v>
                </c:pt>
                <c:pt idx="4509">
                  <c:v>5.2370400000000004E-9</c:v>
                </c:pt>
                <c:pt idx="4510">
                  <c:v>5.2401699999999997E-9</c:v>
                </c:pt>
                <c:pt idx="4511">
                  <c:v>5.24329E-9</c:v>
                </c:pt>
                <c:pt idx="4512">
                  <c:v>5.2464200000000002E-9</c:v>
                </c:pt>
                <c:pt idx="4513">
                  <c:v>5.2495399999999996E-9</c:v>
                </c:pt>
                <c:pt idx="4514">
                  <c:v>5.2526699999999998E-9</c:v>
                </c:pt>
                <c:pt idx="4515">
                  <c:v>5.2557900000000001E-9</c:v>
                </c:pt>
                <c:pt idx="4516">
                  <c:v>5.2589200000000003E-9</c:v>
                </c:pt>
                <c:pt idx="4517">
                  <c:v>5.2620399999999997E-9</c:v>
                </c:pt>
                <c:pt idx="4518">
                  <c:v>5.2651699999999999E-9</c:v>
                </c:pt>
                <c:pt idx="4519">
                  <c:v>5.2682900000000002E-9</c:v>
                </c:pt>
                <c:pt idx="4520">
                  <c:v>5.2714200000000004E-9</c:v>
                </c:pt>
                <c:pt idx="4521">
                  <c:v>5.2745399999999999E-9</c:v>
                </c:pt>
                <c:pt idx="4522">
                  <c:v>5.27767E-9</c:v>
                </c:pt>
                <c:pt idx="4523">
                  <c:v>5.2807900000000003E-9</c:v>
                </c:pt>
                <c:pt idx="4524">
                  <c:v>5.2839199999999997E-9</c:v>
                </c:pt>
                <c:pt idx="4525">
                  <c:v>5.28704E-9</c:v>
                </c:pt>
                <c:pt idx="4526">
                  <c:v>5.2901700000000001E-9</c:v>
                </c:pt>
                <c:pt idx="4527">
                  <c:v>5.2932899999999996E-9</c:v>
                </c:pt>
                <c:pt idx="4528">
                  <c:v>5.2964199999999998E-9</c:v>
                </c:pt>
                <c:pt idx="4529">
                  <c:v>5.2995400000000001E-9</c:v>
                </c:pt>
                <c:pt idx="4530">
                  <c:v>5.3026700000000003E-9</c:v>
                </c:pt>
                <c:pt idx="4531">
                  <c:v>5.3057899999999997E-9</c:v>
                </c:pt>
                <c:pt idx="4532">
                  <c:v>5.3089199999999999E-9</c:v>
                </c:pt>
                <c:pt idx="4533">
                  <c:v>5.3120400000000002E-9</c:v>
                </c:pt>
                <c:pt idx="4534">
                  <c:v>5.3151700000000004E-9</c:v>
                </c:pt>
                <c:pt idx="4535">
                  <c:v>5.3182899999999998E-9</c:v>
                </c:pt>
                <c:pt idx="4536">
                  <c:v>5.32142E-9</c:v>
                </c:pt>
                <c:pt idx="4537">
                  <c:v>5.3245400000000003E-9</c:v>
                </c:pt>
                <c:pt idx="4538">
                  <c:v>5.3276699999999997E-9</c:v>
                </c:pt>
                <c:pt idx="4539">
                  <c:v>5.33079E-9</c:v>
                </c:pt>
                <c:pt idx="4540">
                  <c:v>5.3339200000000001E-9</c:v>
                </c:pt>
                <c:pt idx="4541">
                  <c:v>5.3370399999999996E-9</c:v>
                </c:pt>
                <c:pt idx="4542">
                  <c:v>5.3401699999999998E-9</c:v>
                </c:pt>
                <c:pt idx="4543">
                  <c:v>5.3432900000000001E-9</c:v>
                </c:pt>
                <c:pt idx="4544">
                  <c:v>5.3464200000000002E-9</c:v>
                </c:pt>
                <c:pt idx="4545">
                  <c:v>5.3495399999999997E-9</c:v>
                </c:pt>
                <c:pt idx="4546">
                  <c:v>5.3526699999999999E-9</c:v>
                </c:pt>
                <c:pt idx="4547">
                  <c:v>5.3557900000000002E-9</c:v>
                </c:pt>
                <c:pt idx="4548">
                  <c:v>5.3589200000000003E-9</c:v>
                </c:pt>
                <c:pt idx="4549">
                  <c:v>5.3620399999999998E-9</c:v>
                </c:pt>
                <c:pt idx="4550">
                  <c:v>5.36517E-9</c:v>
                </c:pt>
                <c:pt idx="4551">
                  <c:v>5.3682900000000003E-9</c:v>
                </c:pt>
                <c:pt idx="4552">
                  <c:v>5.3714199999999996E-9</c:v>
                </c:pt>
                <c:pt idx="4553">
                  <c:v>5.3745399999999999E-9</c:v>
                </c:pt>
                <c:pt idx="4554">
                  <c:v>5.3776700000000001E-9</c:v>
                </c:pt>
                <c:pt idx="4555">
                  <c:v>5.3807900000000004E-9</c:v>
                </c:pt>
                <c:pt idx="4556">
                  <c:v>5.3839199999999997E-9</c:v>
                </c:pt>
                <c:pt idx="4557">
                  <c:v>5.38704E-9</c:v>
                </c:pt>
                <c:pt idx="4558">
                  <c:v>5.3901700000000002E-9</c:v>
                </c:pt>
                <c:pt idx="4559">
                  <c:v>5.3932899999999997E-9</c:v>
                </c:pt>
                <c:pt idx="4560">
                  <c:v>5.3964199999999999E-9</c:v>
                </c:pt>
                <c:pt idx="4561">
                  <c:v>5.3995400000000002E-9</c:v>
                </c:pt>
                <c:pt idx="4562">
                  <c:v>5.4026700000000003E-9</c:v>
                </c:pt>
                <c:pt idx="4563">
                  <c:v>5.4057899999999998E-9</c:v>
                </c:pt>
                <c:pt idx="4564">
                  <c:v>5.40892E-9</c:v>
                </c:pt>
                <c:pt idx="4565">
                  <c:v>5.4120400000000003E-9</c:v>
                </c:pt>
                <c:pt idx="4566">
                  <c:v>5.4151699999999996E-9</c:v>
                </c:pt>
                <c:pt idx="4567">
                  <c:v>5.4182899999999999E-9</c:v>
                </c:pt>
                <c:pt idx="4568">
                  <c:v>5.4214200000000001E-9</c:v>
                </c:pt>
                <c:pt idx="4569">
                  <c:v>5.4245400000000004E-9</c:v>
                </c:pt>
                <c:pt idx="4570">
                  <c:v>5.4276699999999997E-9</c:v>
                </c:pt>
                <c:pt idx="4571">
                  <c:v>5.43079E-9</c:v>
                </c:pt>
                <c:pt idx="4572">
                  <c:v>5.4339200000000002E-9</c:v>
                </c:pt>
                <c:pt idx="4573">
                  <c:v>5.4370399999999997E-9</c:v>
                </c:pt>
                <c:pt idx="4574">
                  <c:v>5.4401699999999998E-9</c:v>
                </c:pt>
                <c:pt idx="4575">
                  <c:v>5.4432900000000001E-9</c:v>
                </c:pt>
                <c:pt idx="4576">
                  <c:v>5.4464200000000003E-9</c:v>
                </c:pt>
                <c:pt idx="4577">
                  <c:v>5.4495399999999998E-9</c:v>
                </c:pt>
                <c:pt idx="4578">
                  <c:v>5.4526699999999999E-9</c:v>
                </c:pt>
                <c:pt idx="4579">
                  <c:v>5.4557900000000002E-9</c:v>
                </c:pt>
                <c:pt idx="4580">
                  <c:v>5.4589199999999996E-9</c:v>
                </c:pt>
                <c:pt idx="4581">
                  <c:v>5.4620399999999999E-9</c:v>
                </c:pt>
                <c:pt idx="4582">
                  <c:v>5.4651700000000001E-9</c:v>
                </c:pt>
                <c:pt idx="4583">
                  <c:v>5.4682900000000004E-9</c:v>
                </c:pt>
                <c:pt idx="4584">
                  <c:v>5.4714199999999997E-9</c:v>
                </c:pt>
                <c:pt idx="4585">
                  <c:v>5.47454E-9</c:v>
                </c:pt>
                <c:pt idx="4586">
                  <c:v>5.4776700000000002E-9</c:v>
                </c:pt>
                <c:pt idx="4587">
                  <c:v>5.4807899999999996E-9</c:v>
                </c:pt>
                <c:pt idx="4588">
                  <c:v>5.4839199999999998E-9</c:v>
                </c:pt>
                <c:pt idx="4589">
                  <c:v>5.4870400000000001E-9</c:v>
                </c:pt>
                <c:pt idx="4590">
                  <c:v>5.4901700000000003E-9</c:v>
                </c:pt>
                <c:pt idx="4591">
                  <c:v>5.4932899999999998E-9</c:v>
                </c:pt>
                <c:pt idx="4592">
                  <c:v>5.4964199999999999E-9</c:v>
                </c:pt>
                <c:pt idx="4593">
                  <c:v>5.4995400000000002E-9</c:v>
                </c:pt>
                <c:pt idx="4594">
                  <c:v>5.5026700000000004E-9</c:v>
                </c:pt>
                <c:pt idx="4595">
                  <c:v>5.5057899999999999E-9</c:v>
                </c:pt>
                <c:pt idx="4596">
                  <c:v>5.50892E-9</c:v>
                </c:pt>
                <c:pt idx="4597">
                  <c:v>5.5120400000000003E-9</c:v>
                </c:pt>
                <c:pt idx="4598">
                  <c:v>5.5151699999999997E-9</c:v>
                </c:pt>
                <c:pt idx="4599">
                  <c:v>5.51829E-9</c:v>
                </c:pt>
                <c:pt idx="4600">
                  <c:v>5.5214200000000002E-9</c:v>
                </c:pt>
                <c:pt idx="4601">
                  <c:v>5.5245399999999996E-9</c:v>
                </c:pt>
                <c:pt idx="4602">
                  <c:v>5.5276699999999998E-9</c:v>
                </c:pt>
                <c:pt idx="4603">
                  <c:v>5.5307900000000001E-9</c:v>
                </c:pt>
                <c:pt idx="4604">
                  <c:v>5.5339200000000003E-9</c:v>
                </c:pt>
                <c:pt idx="4605">
                  <c:v>5.5370399999999997E-9</c:v>
                </c:pt>
                <c:pt idx="4606">
                  <c:v>5.5401699999999999E-9</c:v>
                </c:pt>
                <c:pt idx="4607">
                  <c:v>5.5432900000000002E-9</c:v>
                </c:pt>
                <c:pt idx="4608">
                  <c:v>5.5464200000000004E-9</c:v>
                </c:pt>
                <c:pt idx="4609">
                  <c:v>5.5495399999999998E-9</c:v>
                </c:pt>
                <c:pt idx="4610">
                  <c:v>5.55267E-9</c:v>
                </c:pt>
                <c:pt idx="4611">
                  <c:v>5.5557900000000003E-9</c:v>
                </c:pt>
                <c:pt idx="4612">
                  <c:v>5.5589199999999997E-9</c:v>
                </c:pt>
                <c:pt idx="4613">
                  <c:v>5.56204E-9</c:v>
                </c:pt>
                <c:pt idx="4614">
                  <c:v>5.5651700000000001E-9</c:v>
                </c:pt>
                <c:pt idx="4615">
                  <c:v>5.5682899999999996E-9</c:v>
                </c:pt>
                <c:pt idx="4616">
                  <c:v>5.5714199999999998E-9</c:v>
                </c:pt>
                <c:pt idx="4617">
                  <c:v>5.5745400000000001E-9</c:v>
                </c:pt>
                <c:pt idx="4618">
                  <c:v>5.5776700000000002E-9</c:v>
                </c:pt>
                <c:pt idx="4619">
                  <c:v>5.5807899999999997E-9</c:v>
                </c:pt>
                <c:pt idx="4620">
                  <c:v>5.5839199999999999E-9</c:v>
                </c:pt>
                <c:pt idx="4621">
                  <c:v>5.5870400000000002E-9</c:v>
                </c:pt>
                <c:pt idx="4622">
                  <c:v>5.5901700000000004E-9</c:v>
                </c:pt>
                <c:pt idx="4623">
                  <c:v>5.5932899999999998E-9</c:v>
                </c:pt>
                <c:pt idx="4624">
                  <c:v>5.59642E-9</c:v>
                </c:pt>
                <c:pt idx="4625">
                  <c:v>5.5995400000000003E-9</c:v>
                </c:pt>
                <c:pt idx="4626">
                  <c:v>5.6026699999999996E-9</c:v>
                </c:pt>
                <c:pt idx="4627">
                  <c:v>5.6057899999999999E-9</c:v>
                </c:pt>
                <c:pt idx="4628">
                  <c:v>5.6089200000000001E-9</c:v>
                </c:pt>
                <c:pt idx="4629">
                  <c:v>5.6120400000000004E-9</c:v>
                </c:pt>
                <c:pt idx="4630">
                  <c:v>5.6151699999999997E-9</c:v>
                </c:pt>
                <c:pt idx="4631">
                  <c:v>5.61829E-9</c:v>
                </c:pt>
                <c:pt idx="4632">
                  <c:v>5.6214200000000002E-9</c:v>
                </c:pt>
                <c:pt idx="4633">
                  <c:v>5.6245399999999997E-9</c:v>
                </c:pt>
                <c:pt idx="4634">
                  <c:v>5.6276699999999999E-9</c:v>
                </c:pt>
                <c:pt idx="4635">
                  <c:v>5.6307900000000002E-9</c:v>
                </c:pt>
                <c:pt idx="4636">
                  <c:v>5.6339200000000003E-9</c:v>
                </c:pt>
                <c:pt idx="4637">
                  <c:v>5.6370399999999998E-9</c:v>
                </c:pt>
                <c:pt idx="4638">
                  <c:v>5.64017E-9</c:v>
                </c:pt>
                <c:pt idx="4639">
                  <c:v>5.6432900000000003E-9</c:v>
                </c:pt>
                <c:pt idx="4640">
                  <c:v>5.6464199999999996E-9</c:v>
                </c:pt>
                <c:pt idx="4641">
                  <c:v>5.6495399999999999E-9</c:v>
                </c:pt>
                <c:pt idx="4642">
                  <c:v>5.6526700000000001E-9</c:v>
                </c:pt>
                <c:pt idx="4643">
                  <c:v>5.6557900000000004E-9</c:v>
                </c:pt>
                <c:pt idx="4644">
                  <c:v>5.6589199999999997E-9</c:v>
                </c:pt>
                <c:pt idx="4645">
                  <c:v>5.66204E-9</c:v>
                </c:pt>
                <c:pt idx="4646">
                  <c:v>5.6651700000000002E-9</c:v>
                </c:pt>
                <c:pt idx="4647">
                  <c:v>5.6682899999999997E-9</c:v>
                </c:pt>
                <c:pt idx="4648">
                  <c:v>5.6714199999999998E-9</c:v>
                </c:pt>
                <c:pt idx="4649">
                  <c:v>5.6745400000000001E-9</c:v>
                </c:pt>
                <c:pt idx="4650">
                  <c:v>5.6776700000000003E-9</c:v>
                </c:pt>
                <c:pt idx="4651">
                  <c:v>5.6807899999999998E-9</c:v>
                </c:pt>
                <c:pt idx="4652">
                  <c:v>5.68392E-9</c:v>
                </c:pt>
                <c:pt idx="4653">
                  <c:v>5.6870400000000002E-9</c:v>
                </c:pt>
                <c:pt idx="4654">
                  <c:v>5.6901699999999996E-9</c:v>
                </c:pt>
                <c:pt idx="4655">
                  <c:v>5.6932899999999999E-9</c:v>
                </c:pt>
                <c:pt idx="4656">
                  <c:v>5.6964200000000001E-9</c:v>
                </c:pt>
                <c:pt idx="4657">
                  <c:v>5.6995400000000004E-9</c:v>
                </c:pt>
                <c:pt idx="4658">
                  <c:v>5.7026699999999997E-9</c:v>
                </c:pt>
                <c:pt idx="4659">
                  <c:v>5.70579E-9</c:v>
                </c:pt>
                <c:pt idx="4660">
                  <c:v>5.7089200000000002E-9</c:v>
                </c:pt>
                <c:pt idx="4661">
                  <c:v>5.7120399999999996E-9</c:v>
                </c:pt>
                <c:pt idx="4662">
                  <c:v>5.7151699999999998E-9</c:v>
                </c:pt>
                <c:pt idx="4663">
                  <c:v>5.7182900000000001E-9</c:v>
                </c:pt>
                <c:pt idx="4664">
                  <c:v>5.7214200000000003E-9</c:v>
                </c:pt>
                <c:pt idx="4665">
                  <c:v>5.7245399999999998E-9</c:v>
                </c:pt>
                <c:pt idx="4666">
                  <c:v>5.7276699999999999E-9</c:v>
                </c:pt>
                <c:pt idx="4667">
                  <c:v>5.7307900000000002E-9</c:v>
                </c:pt>
                <c:pt idx="4668">
                  <c:v>5.7339200000000004E-9</c:v>
                </c:pt>
                <c:pt idx="4669">
                  <c:v>5.7370399999999999E-9</c:v>
                </c:pt>
                <c:pt idx="4670">
                  <c:v>5.74017E-9</c:v>
                </c:pt>
                <c:pt idx="4671">
                  <c:v>5.7432900000000003E-9</c:v>
                </c:pt>
                <c:pt idx="4672">
                  <c:v>5.7464199999999997E-9</c:v>
                </c:pt>
                <c:pt idx="4673">
                  <c:v>5.74954E-9</c:v>
                </c:pt>
                <c:pt idx="4674">
                  <c:v>5.7526700000000002E-9</c:v>
                </c:pt>
                <c:pt idx="4675">
                  <c:v>5.7557899999999996E-9</c:v>
                </c:pt>
                <c:pt idx="4676">
                  <c:v>5.7589199999999998E-9</c:v>
                </c:pt>
                <c:pt idx="4677">
                  <c:v>5.7620400000000001E-9</c:v>
                </c:pt>
                <c:pt idx="4678">
                  <c:v>5.7651700000000003E-9</c:v>
                </c:pt>
                <c:pt idx="4679">
                  <c:v>5.7682899999999997E-9</c:v>
                </c:pt>
                <c:pt idx="4680">
                  <c:v>5.7714199999999999E-9</c:v>
                </c:pt>
                <c:pt idx="4681">
                  <c:v>5.7745400000000002E-9</c:v>
                </c:pt>
                <c:pt idx="4682">
                  <c:v>5.7776700000000004E-9</c:v>
                </c:pt>
                <c:pt idx="4683">
                  <c:v>5.7807899999999998E-9</c:v>
                </c:pt>
                <c:pt idx="4684">
                  <c:v>5.78392E-9</c:v>
                </c:pt>
                <c:pt idx="4685">
                  <c:v>5.7870400000000003E-9</c:v>
                </c:pt>
                <c:pt idx="4686">
                  <c:v>5.7901699999999997E-9</c:v>
                </c:pt>
                <c:pt idx="4687">
                  <c:v>5.79329E-9</c:v>
                </c:pt>
                <c:pt idx="4688">
                  <c:v>5.7964200000000001E-9</c:v>
                </c:pt>
                <c:pt idx="4689">
                  <c:v>5.7995399999999996E-9</c:v>
                </c:pt>
                <c:pt idx="4690">
                  <c:v>5.8026699999999998E-9</c:v>
                </c:pt>
                <c:pt idx="4691">
                  <c:v>5.8057900000000001E-9</c:v>
                </c:pt>
                <c:pt idx="4692">
                  <c:v>5.8089200000000002E-9</c:v>
                </c:pt>
                <c:pt idx="4693">
                  <c:v>5.8120399999999997E-9</c:v>
                </c:pt>
                <c:pt idx="4694">
                  <c:v>5.8151699999999999E-9</c:v>
                </c:pt>
                <c:pt idx="4695">
                  <c:v>5.8182900000000002E-9</c:v>
                </c:pt>
                <c:pt idx="4696">
                  <c:v>5.8214200000000004E-9</c:v>
                </c:pt>
                <c:pt idx="4697">
                  <c:v>5.8245399999999998E-9</c:v>
                </c:pt>
                <c:pt idx="4698">
                  <c:v>5.82767E-9</c:v>
                </c:pt>
                <c:pt idx="4699">
                  <c:v>5.8307900000000003E-9</c:v>
                </c:pt>
                <c:pt idx="4700">
                  <c:v>5.8339199999999996E-9</c:v>
                </c:pt>
                <c:pt idx="4701">
                  <c:v>5.8370399999999999E-9</c:v>
                </c:pt>
                <c:pt idx="4702">
                  <c:v>5.8401700000000001E-9</c:v>
                </c:pt>
                <c:pt idx="4703">
                  <c:v>5.8432900000000004E-9</c:v>
                </c:pt>
                <c:pt idx="4704">
                  <c:v>5.8464199999999998E-9</c:v>
                </c:pt>
                <c:pt idx="4705">
                  <c:v>5.84954E-9</c:v>
                </c:pt>
                <c:pt idx="4706">
                  <c:v>5.8526700000000002E-9</c:v>
                </c:pt>
                <c:pt idx="4707">
                  <c:v>5.8557899999999997E-9</c:v>
                </c:pt>
                <c:pt idx="4708">
                  <c:v>5.8589199999999999E-9</c:v>
                </c:pt>
                <c:pt idx="4709">
                  <c:v>5.8620400000000002E-9</c:v>
                </c:pt>
                <c:pt idx="4710">
                  <c:v>5.8651700000000003E-9</c:v>
                </c:pt>
                <c:pt idx="4711">
                  <c:v>5.8682899999999998E-9</c:v>
                </c:pt>
                <c:pt idx="4712">
                  <c:v>5.87142E-9</c:v>
                </c:pt>
                <c:pt idx="4713">
                  <c:v>5.8745400000000003E-9</c:v>
                </c:pt>
                <c:pt idx="4714">
                  <c:v>5.8776699999999996E-9</c:v>
                </c:pt>
                <c:pt idx="4715">
                  <c:v>5.8807899999999999E-9</c:v>
                </c:pt>
                <c:pt idx="4716">
                  <c:v>5.8839200000000001E-9</c:v>
                </c:pt>
                <c:pt idx="4717">
                  <c:v>5.8870400000000004E-9</c:v>
                </c:pt>
                <c:pt idx="4718">
                  <c:v>5.8901699999999997E-9</c:v>
                </c:pt>
                <c:pt idx="4719">
                  <c:v>5.89329E-9</c:v>
                </c:pt>
                <c:pt idx="4720">
                  <c:v>5.8964200000000002E-9</c:v>
                </c:pt>
                <c:pt idx="4721">
                  <c:v>5.8995399999999997E-9</c:v>
                </c:pt>
                <c:pt idx="4722">
                  <c:v>5.9026699999999998E-9</c:v>
                </c:pt>
                <c:pt idx="4723">
                  <c:v>5.9057900000000001E-9</c:v>
                </c:pt>
                <c:pt idx="4724">
                  <c:v>5.9089200000000003E-9</c:v>
                </c:pt>
                <c:pt idx="4725">
                  <c:v>5.9120399999999998E-9</c:v>
                </c:pt>
                <c:pt idx="4726">
                  <c:v>5.91517E-9</c:v>
                </c:pt>
                <c:pt idx="4727">
                  <c:v>5.9182900000000002E-9</c:v>
                </c:pt>
                <c:pt idx="4728">
                  <c:v>5.9214199999999996E-9</c:v>
                </c:pt>
                <c:pt idx="4729">
                  <c:v>5.9245399999999999E-9</c:v>
                </c:pt>
                <c:pt idx="4730">
                  <c:v>5.9276700000000001E-9</c:v>
                </c:pt>
                <c:pt idx="4731">
                  <c:v>5.9307900000000004E-9</c:v>
                </c:pt>
                <c:pt idx="4732">
                  <c:v>5.9339199999999997E-9</c:v>
                </c:pt>
                <c:pt idx="4733">
                  <c:v>5.93704E-9</c:v>
                </c:pt>
                <c:pt idx="4734">
                  <c:v>5.9401700000000002E-9</c:v>
                </c:pt>
                <c:pt idx="4735">
                  <c:v>5.9432899999999996E-9</c:v>
                </c:pt>
                <c:pt idx="4736">
                  <c:v>5.9464199999999998E-9</c:v>
                </c:pt>
                <c:pt idx="4737">
                  <c:v>5.9495400000000001E-9</c:v>
                </c:pt>
                <c:pt idx="4738">
                  <c:v>5.9526700000000003E-9</c:v>
                </c:pt>
                <c:pt idx="4739">
                  <c:v>5.9557899999999998E-9</c:v>
                </c:pt>
                <c:pt idx="4740">
                  <c:v>5.9589199999999999E-9</c:v>
                </c:pt>
                <c:pt idx="4741">
                  <c:v>5.9620400000000002E-9</c:v>
                </c:pt>
                <c:pt idx="4742">
                  <c:v>5.9651700000000004E-9</c:v>
                </c:pt>
                <c:pt idx="4743">
                  <c:v>5.9682899999999999E-9</c:v>
                </c:pt>
                <c:pt idx="4744">
                  <c:v>5.97142E-9</c:v>
                </c:pt>
                <c:pt idx="4745">
                  <c:v>5.9745400000000003E-9</c:v>
                </c:pt>
                <c:pt idx="4746">
                  <c:v>5.9776699999999997E-9</c:v>
                </c:pt>
                <c:pt idx="4747">
                  <c:v>5.98079E-9</c:v>
                </c:pt>
                <c:pt idx="4748">
                  <c:v>5.9839200000000002E-9</c:v>
                </c:pt>
                <c:pt idx="4749">
                  <c:v>5.9870399999999996E-9</c:v>
                </c:pt>
                <c:pt idx="4750">
                  <c:v>5.9901699999999998E-9</c:v>
                </c:pt>
                <c:pt idx="4751">
                  <c:v>5.9932900000000001E-9</c:v>
                </c:pt>
                <c:pt idx="4752">
                  <c:v>5.9964200000000003E-9</c:v>
                </c:pt>
                <c:pt idx="4753">
                  <c:v>5.9995399999999997E-9</c:v>
                </c:pt>
                <c:pt idx="4754">
                  <c:v>6.0026699999999999E-9</c:v>
                </c:pt>
                <c:pt idx="4755">
                  <c:v>6.0057900000000002E-9</c:v>
                </c:pt>
                <c:pt idx="4756">
                  <c:v>6.0089200000000004E-9</c:v>
                </c:pt>
                <c:pt idx="4757">
                  <c:v>6.0120399999999998E-9</c:v>
                </c:pt>
                <c:pt idx="4758">
                  <c:v>6.01517E-9</c:v>
                </c:pt>
                <c:pt idx="4759">
                  <c:v>6.0182900000000003E-9</c:v>
                </c:pt>
                <c:pt idx="4760">
                  <c:v>6.0214199999999997E-9</c:v>
                </c:pt>
                <c:pt idx="4761">
                  <c:v>6.02454E-9</c:v>
                </c:pt>
                <c:pt idx="4762">
                  <c:v>6.0276700000000001E-9</c:v>
                </c:pt>
                <c:pt idx="4763">
                  <c:v>6.0307899999999996E-9</c:v>
                </c:pt>
                <c:pt idx="4764">
                  <c:v>6.0339199999999998E-9</c:v>
                </c:pt>
                <c:pt idx="4765">
                  <c:v>6.0370400000000001E-9</c:v>
                </c:pt>
                <c:pt idx="4766">
                  <c:v>6.0401700000000002E-9</c:v>
                </c:pt>
                <c:pt idx="4767">
                  <c:v>6.0432899999999997E-9</c:v>
                </c:pt>
                <c:pt idx="4768">
                  <c:v>6.0464199999999999E-9</c:v>
                </c:pt>
                <c:pt idx="4769">
                  <c:v>6.0495400000000002E-9</c:v>
                </c:pt>
                <c:pt idx="4770">
                  <c:v>6.0526700000000004E-9</c:v>
                </c:pt>
                <c:pt idx="4771">
                  <c:v>6.0557899999999998E-9</c:v>
                </c:pt>
                <c:pt idx="4772">
                  <c:v>6.05892E-9</c:v>
                </c:pt>
                <c:pt idx="4773">
                  <c:v>6.0620400000000003E-9</c:v>
                </c:pt>
                <c:pt idx="4774">
                  <c:v>6.0651699999999996E-9</c:v>
                </c:pt>
                <c:pt idx="4775">
                  <c:v>6.0682899999999999E-9</c:v>
                </c:pt>
                <c:pt idx="4776">
                  <c:v>6.0714200000000001E-9</c:v>
                </c:pt>
                <c:pt idx="4777">
                  <c:v>6.0745400000000004E-9</c:v>
                </c:pt>
                <c:pt idx="4778">
                  <c:v>6.0776699999999998E-9</c:v>
                </c:pt>
                <c:pt idx="4779">
                  <c:v>6.0807900000000001E-9</c:v>
                </c:pt>
                <c:pt idx="4780">
                  <c:v>6.0839200000000002E-9</c:v>
                </c:pt>
                <c:pt idx="4781">
                  <c:v>6.0870399999999997E-9</c:v>
                </c:pt>
                <c:pt idx="4782">
                  <c:v>6.0901699999999999E-9</c:v>
                </c:pt>
                <c:pt idx="4783">
                  <c:v>6.0932900000000002E-9</c:v>
                </c:pt>
                <c:pt idx="4784">
                  <c:v>6.0964200000000003E-9</c:v>
                </c:pt>
                <c:pt idx="4785">
                  <c:v>6.0995399999999998E-9</c:v>
                </c:pt>
                <c:pt idx="4786">
                  <c:v>6.10267E-9</c:v>
                </c:pt>
                <c:pt idx="4787">
                  <c:v>6.1057900000000003E-9</c:v>
                </c:pt>
                <c:pt idx="4788">
                  <c:v>6.1089199999999996E-9</c:v>
                </c:pt>
                <c:pt idx="4789">
                  <c:v>6.1120399999999999E-9</c:v>
                </c:pt>
                <c:pt idx="4790">
                  <c:v>6.1151700000000001E-9</c:v>
                </c:pt>
                <c:pt idx="4791">
                  <c:v>6.1182900000000004E-9</c:v>
                </c:pt>
                <c:pt idx="4792">
                  <c:v>6.1214199999999997E-9</c:v>
                </c:pt>
                <c:pt idx="4793">
                  <c:v>6.12454E-9</c:v>
                </c:pt>
                <c:pt idx="4794">
                  <c:v>6.1276700000000002E-9</c:v>
                </c:pt>
                <c:pt idx="4795">
                  <c:v>6.1307899999999997E-9</c:v>
                </c:pt>
                <c:pt idx="4796">
                  <c:v>6.1339199999999998E-9</c:v>
                </c:pt>
                <c:pt idx="4797">
                  <c:v>6.1370400000000001E-9</c:v>
                </c:pt>
                <c:pt idx="4798">
                  <c:v>6.1401700000000003E-9</c:v>
                </c:pt>
                <c:pt idx="4799">
                  <c:v>6.1432899999999998E-9</c:v>
                </c:pt>
                <c:pt idx="4800">
                  <c:v>6.14642E-9</c:v>
                </c:pt>
                <c:pt idx="4801">
                  <c:v>6.1495400000000003E-9</c:v>
                </c:pt>
                <c:pt idx="4802">
                  <c:v>6.1526699999999996E-9</c:v>
                </c:pt>
                <c:pt idx="4803">
                  <c:v>6.1557899999999999E-9</c:v>
                </c:pt>
                <c:pt idx="4804">
                  <c:v>6.1589200000000001E-9</c:v>
                </c:pt>
                <c:pt idx="4805">
                  <c:v>6.1620400000000004E-9</c:v>
                </c:pt>
                <c:pt idx="4806">
                  <c:v>6.1651699999999997E-9</c:v>
                </c:pt>
                <c:pt idx="4807">
                  <c:v>6.16829E-9</c:v>
                </c:pt>
                <c:pt idx="4808">
                  <c:v>6.1714200000000002E-9</c:v>
                </c:pt>
                <c:pt idx="4809">
                  <c:v>6.1745399999999996E-9</c:v>
                </c:pt>
                <c:pt idx="4810">
                  <c:v>6.1776699999999998E-9</c:v>
                </c:pt>
                <c:pt idx="4811">
                  <c:v>6.1807900000000001E-9</c:v>
                </c:pt>
                <c:pt idx="4812">
                  <c:v>6.1839200000000003E-9</c:v>
                </c:pt>
                <c:pt idx="4813">
                  <c:v>6.1870399999999998E-9</c:v>
                </c:pt>
                <c:pt idx="4814">
                  <c:v>6.1901699999999999E-9</c:v>
                </c:pt>
                <c:pt idx="4815">
                  <c:v>6.1932900000000002E-9</c:v>
                </c:pt>
                <c:pt idx="4816">
                  <c:v>6.1964200000000004E-9</c:v>
                </c:pt>
                <c:pt idx="4817">
                  <c:v>6.1995399999999999E-9</c:v>
                </c:pt>
                <c:pt idx="4818">
                  <c:v>6.20267E-9</c:v>
                </c:pt>
                <c:pt idx="4819">
                  <c:v>6.2057900000000003E-9</c:v>
                </c:pt>
                <c:pt idx="4820">
                  <c:v>6.2089199999999997E-9</c:v>
                </c:pt>
                <c:pt idx="4821">
                  <c:v>6.21204E-9</c:v>
                </c:pt>
                <c:pt idx="4822">
                  <c:v>6.2151700000000002E-9</c:v>
                </c:pt>
                <c:pt idx="4823">
                  <c:v>6.2182899999999996E-9</c:v>
                </c:pt>
                <c:pt idx="4824">
                  <c:v>6.2214199999999998E-9</c:v>
                </c:pt>
                <c:pt idx="4825">
                  <c:v>6.2245400000000001E-9</c:v>
                </c:pt>
                <c:pt idx="4826">
                  <c:v>6.2276700000000003E-9</c:v>
                </c:pt>
                <c:pt idx="4827">
                  <c:v>6.2307899999999997E-9</c:v>
                </c:pt>
                <c:pt idx="4828">
                  <c:v>6.2339199999999999E-9</c:v>
                </c:pt>
                <c:pt idx="4829">
                  <c:v>6.2370400000000002E-9</c:v>
                </c:pt>
                <c:pt idx="4830">
                  <c:v>6.2401700000000004E-9</c:v>
                </c:pt>
                <c:pt idx="4831">
                  <c:v>6.2432899999999999E-9</c:v>
                </c:pt>
                <c:pt idx="4832">
                  <c:v>6.24642E-9</c:v>
                </c:pt>
                <c:pt idx="4833">
                  <c:v>6.2495400000000003E-9</c:v>
                </c:pt>
                <c:pt idx="4834">
                  <c:v>6.2526699999999997E-9</c:v>
                </c:pt>
                <c:pt idx="4835">
                  <c:v>6.25579E-9</c:v>
                </c:pt>
                <c:pt idx="4836">
                  <c:v>6.2589200000000001E-9</c:v>
                </c:pt>
                <c:pt idx="4837">
                  <c:v>6.2620399999999996E-9</c:v>
                </c:pt>
                <c:pt idx="4838">
                  <c:v>6.2651699999999998E-9</c:v>
                </c:pt>
                <c:pt idx="4839">
                  <c:v>6.2682900000000001E-9</c:v>
                </c:pt>
                <c:pt idx="4840">
                  <c:v>6.2714200000000002E-9</c:v>
                </c:pt>
                <c:pt idx="4841">
                  <c:v>6.2745399999999997E-9</c:v>
                </c:pt>
                <c:pt idx="4842">
                  <c:v>6.2776699999999999E-9</c:v>
                </c:pt>
                <c:pt idx="4843">
                  <c:v>6.2807900000000002E-9</c:v>
                </c:pt>
                <c:pt idx="4844">
                  <c:v>6.2839200000000004E-9</c:v>
                </c:pt>
                <c:pt idx="4845">
                  <c:v>6.2870399999999998E-9</c:v>
                </c:pt>
                <c:pt idx="4846">
                  <c:v>6.29017E-9</c:v>
                </c:pt>
                <c:pt idx="4847">
                  <c:v>6.2932900000000003E-9</c:v>
                </c:pt>
                <c:pt idx="4848">
                  <c:v>6.2964199999999996E-9</c:v>
                </c:pt>
                <c:pt idx="4849">
                  <c:v>6.2995399999999999E-9</c:v>
                </c:pt>
                <c:pt idx="4850">
                  <c:v>6.3026700000000001E-9</c:v>
                </c:pt>
                <c:pt idx="4851">
                  <c:v>6.3057900000000004E-9</c:v>
                </c:pt>
                <c:pt idx="4852">
                  <c:v>6.3089199999999998E-9</c:v>
                </c:pt>
                <c:pt idx="4853">
                  <c:v>6.3120400000000001E-9</c:v>
                </c:pt>
                <c:pt idx="4854">
                  <c:v>6.3151700000000002E-9</c:v>
                </c:pt>
                <c:pt idx="4855">
                  <c:v>6.3182899999999997E-9</c:v>
                </c:pt>
                <c:pt idx="4856">
                  <c:v>6.3214199999999999E-9</c:v>
                </c:pt>
                <c:pt idx="4857">
                  <c:v>6.3245400000000002E-9</c:v>
                </c:pt>
                <c:pt idx="4858">
                  <c:v>6.3276700000000003E-9</c:v>
                </c:pt>
                <c:pt idx="4859">
                  <c:v>6.3307899999999998E-9</c:v>
                </c:pt>
                <c:pt idx="4860">
                  <c:v>6.33392E-9</c:v>
                </c:pt>
                <c:pt idx="4861">
                  <c:v>6.3370400000000003E-9</c:v>
                </c:pt>
                <c:pt idx="4862">
                  <c:v>6.3401699999999996E-9</c:v>
                </c:pt>
                <c:pt idx="4863">
                  <c:v>6.3432899999999999E-9</c:v>
                </c:pt>
                <c:pt idx="4864">
                  <c:v>6.3464200000000001E-9</c:v>
                </c:pt>
                <c:pt idx="4865">
                  <c:v>6.3495400000000004E-9</c:v>
                </c:pt>
                <c:pt idx="4866">
                  <c:v>6.3526699999999997E-9</c:v>
                </c:pt>
                <c:pt idx="4867">
                  <c:v>6.35579E-9</c:v>
                </c:pt>
                <c:pt idx="4868">
                  <c:v>6.3589200000000002E-9</c:v>
                </c:pt>
                <c:pt idx="4869">
                  <c:v>6.3620399999999997E-9</c:v>
                </c:pt>
                <c:pt idx="4870">
                  <c:v>6.3651699999999998E-9</c:v>
                </c:pt>
                <c:pt idx="4871">
                  <c:v>6.3682900000000001E-9</c:v>
                </c:pt>
                <c:pt idx="4872">
                  <c:v>6.3714200000000003E-9</c:v>
                </c:pt>
                <c:pt idx="4873">
                  <c:v>6.3745399999999998E-9</c:v>
                </c:pt>
                <c:pt idx="4874">
                  <c:v>6.37767E-9</c:v>
                </c:pt>
                <c:pt idx="4875">
                  <c:v>6.3807900000000003E-9</c:v>
                </c:pt>
                <c:pt idx="4876">
                  <c:v>6.3839199999999996E-9</c:v>
                </c:pt>
                <c:pt idx="4877">
                  <c:v>6.3870399999999999E-9</c:v>
                </c:pt>
                <c:pt idx="4878">
                  <c:v>6.3901700000000001E-9</c:v>
                </c:pt>
                <c:pt idx="4879">
                  <c:v>6.3932900000000004E-9</c:v>
                </c:pt>
                <c:pt idx="4880">
                  <c:v>6.3964199999999997E-9</c:v>
                </c:pt>
                <c:pt idx="4881">
                  <c:v>6.39954E-9</c:v>
                </c:pt>
                <c:pt idx="4882">
                  <c:v>6.4026700000000002E-9</c:v>
                </c:pt>
                <c:pt idx="4883">
                  <c:v>6.4057899999999997E-9</c:v>
                </c:pt>
                <c:pt idx="4884">
                  <c:v>6.4089199999999998E-9</c:v>
                </c:pt>
                <c:pt idx="4885">
                  <c:v>6.4120400000000001E-9</c:v>
                </c:pt>
                <c:pt idx="4886">
                  <c:v>6.4151700000000003E-9</c:v>
                </c:pt>
                <c:pt idx="4887">
                  <c:v>6.4182899999999998E-9</c:v>
                </c:pt>
                <c:pt idx="4888">
                  <c:v>6.4214199999999999E-9</c:v>
                </c:pt>
                <c:pt idx="4889">
                  <c:v>6.4245400000000002E-9</c:v>
                </c:pt>
                <c:pt idx="4890">
                  <c:v>6.4276700000000004E-9</c:v>
                </c:pt>
                <c:pt idx="4891">
                  <c:v>6.4307899999999999E-9</c:v>
                </c:pt>
                <c:pt idx="4892">
                  <c:v>6.43392E-9</c:v>
                </c:pt>
                <c:pt idx="4893">
                  <c:v>6.4370400000000003E-9</c:v>
                </c:pt>
                <c:pt idx="4894">
                  <c:v>6.4401699999999997E-9</c:v>
                </c:pt>
                <c:pt idx="4895">
                  <c:v>6.44329E-9</c:v>
                </c:pt>
                <c:pt idx="4896">
                  <c:v>6.4464200000000002E-9</c:v>
                </c:pt>
                <c:pt idx="4897">
                  <c:v>6.4495399999999996E-9</c:v>
                </c:pt>
                <c:pt idx="4898">
                  <c:v>6.4526699999999998E-9</c:v>
                </c:pt>
                <c:pt idx="4899">
                  <c:v>6.4557900000000001E-9</c:v>
                </c:pt>
                <c:pt idx="4900">
                  <c:v>6.4589200000000003E-9</c:v>
                </c:pt>
                <c:pt idx="4901">
                  <c:v>6.4620399999999997E-9</c:v>
                </c:pt>
                <c:pt idx="4902">
                  <c:v>6.4651699999999999E-9</c:v>
                </c:pt>
                <c:pt idx="4903">
                  <c:v>6.4682900000000002E-9</c:v>
                </c:pt>
                <c:pt idx="4904">
                  <c:v>6.4714200000000004E-9</c:v>
                </c:pt>
                <c:pt idx="4905">
                  <c:v>6.4745399999999999E-9</c:v>
                </c:pt>
                <c:pt idx="4906">
                  <c:v>6.47767E-9</c:v>
                </c:pt>
                <c:pt idx="4907">
                  <c:v>6.4807900000000003E-9</c:v>
                </c:pt>
                <c:pt idx="4908">
                  <c:v>6.4839199999999997E-9</c:v>
                </c:pt>
                <c:pt idx="4909">
                  <c:v>6.48704E-9</c:v>
                </c:pt>
                <c:pt idx="4910">
                  <c:v>6.4901700000000001E-9</c:v>
                </c:pt>
                <c:pt idx="4911">
                  <c:v>6.4932899999999996E-9</c:v>
                </c:pt>
                <c:pt idx="4912">
                  <c:v>6.4964199999999998E-9</c:v>
                </c:pt>
                <c:pt idx="4913">
                  <c:v>6.4995400000000001E-9</c:v>
                </c:pt>
                <c:pt idx="4914">
                  <c:v>6.5026700000000003E-9</c:v>
                </c:pt>
                <c:pt idx="4915">
                  <c:v>6.5057899999999997E-9</c:v>
                </c:pt>
                <c:pt idx="4916">
                  <c:v>6.5089199999999999E-9</c:v>
                </c:pt>
                <c:pt idx="4917">
                  <c:v>6.5120400000000002E-9</c:v>
                </c:pt>
                <c:pt idx="4918">
                  <c:v>6.5151700000000004E-9</c:v>
                </c:pt>
                <c:pt idx="4919">
                  <c:v>6.5182899999999998E-9</c:v>
                </c:pt>
                <c:pt idx="4920">
                  <c:v>6.52142E-9</c:v>
                </c:pt>
                <c:pt idx="4921">
                  <c:v>6.5245400000000003E-9</c:v>
                </c:pt>
                <c:pt idx="4922">
                  <c:v>6.5276699999999996E-9</c:v>
                </c:pt>
                <c:pt idx="4923">
                  <c:v>6.5307899999999999E-9</c:v>
                </c:pt>
                <c:pt idx="4924">
                  <c:v>6.5339200000000001E-9</c:v>
                </c:pt>
                <c:pt idx="4925">
                  <c:v>6.5370400000000004E-9</c:v>
                </c:pt>
                <c:pt idx="4926">
                  <c:v>6.5401699999999998E-9</c:v>
                </c:pt>
                <c:pt idx="4927">
                  <c:v>6.5432900000000001E-9</c:v>
                </c:pt>
                <c:pt idx="4928">
                  <c:v>6.5464200000000002E-9</c:v>
                </c:pt>
                <c:pt idx="4929">
                  <c:v>6.5495399999999997E-9</c:v>
                </c:pt>
                <c:pt idx="4930">
                  <c:v>6.5526699999999999E-9</c:v>
                </c:pt>
                <c:pt idx="4931">
                  <c:v>6.5557900000000002E-9</c:v>
                </c:pt>
                <c:pt idx="4932">
                  <c:v>6.5589200000000003E-9</c:v>
                </c:pt>
                <c:pt idx="4933">
                  <c:v>6.5620399999999998E-9</c:v>
                </c:pt>
                <c:pt idx="4934">
                  <c:v>6.56517E-9</c:v>
                </c:pt>
                <c:pt idx="4935">
                  <c:v>6.5682900000000003E-9</c:v>
                </c:pt>
                <c:pt idx="4936">
                  <c:v>6.5714199999999996E-9</c:v>
                </c:pt>
                <c:pt idx="4937">
                  <c:v>6.5745399999999999E-9</c:v>
                </c:pt>
                <c:pt idx="4938">
                  <c:v>6.5776700000000001E-9</c:v>
                </c:pt>
                <c:pt idx="4939">
                  <c:v>6.5807900000000004E-9</c:v>
                </c:pt>
                <c:pt idx="4940">
                  <c:v>6.5839199999999997E-9</c:v>
                </c:pt>
                <c:pt idx="4941">
                  <c:v>6.58704E-9</c:v>
                </c:pt>
                <c:pt idx="4942">
                  <c:v>6.5901700000000002E-9</c:v>
                </c:pt>
                <c:pt idx="4943">
                  <c:v>6.5932899999999997E-9</c:v>
                </c:pt>
                <c:pt idx="4944">
                  <c:v>6.5964199999999999E-9</c:v>
                </c:pt>
                <c:pt idx="4945">
                  <c:v>6.5995400000000001E-9</c:v>
                </c:pt>
                <c:pt idx="4946">
                  <c:v>6.6026700000000003E-9</c:v>
                </c:pt>
                <c:pt idx="4947">
                  <c:v>6.6057899999999998E-9</c:v>
                </c:pt>
                <c:pt idx="4948">
                  <c:v>6.60892E-9</c:v>
                </c:pt>
                <c:pt idx="4949">
                  <c:v>6.6120400000000003E-9</c:v>
                </c:pt>
                <c:pt idx="4950">
                  <c:v>6.6151699999999996E-9</c:v>
                </c:pt>
                <c:pt idx="4951">
                  <c:v>6.6182899999999999E-9</c:v>
                </c:pt>
                <c:pt idx="4952">
                  <c:v>6.6214200000000001E-9</c:v>
                </c:pt>
                <c:pt idx="4953">
                  <c:v>6.6245400000000004E-9</c:v>
                </c:pt>
                <c:pt idx="4954">
                  <c:v>6.6276699999999997E-9</c:v>
                </c:pt>
                <c:pt idx="4955">
                  <c:v>6.63079E-9</c:v>
                </c:pt>
                <c:pt idx="4956">
                  <c:v>6.6339200000000002E-9</c:v>
                </c:pt>
                <c:pt idx="4957">
                  <c:v>6.6370399999999997E-9</c:v>
                </c:pt>
                <c:pt idx="4958">
                  <c:v>6.6401699999999998E-9</c:v>
                </c:pt>
                <c:pt idx="4959">
                  <c:v>6.6432900000000001E-9</c:v>
                </c:pt>
                <c:pt idx="4960">
                  <c:v>6.6464200000000003E-9</c:v>
                </c:pt>
                <c:pt idx="4961">
                  <c:v>6.6495399999999998E-9</c:v>
                </c:pt>
                <c:pt idx="4962">
                  <c:v>6.6526699999999999E-9</c:v>
                </c:pt>
                <c:pt idx="4963">
                  <c:v>6.6557900000000002E-9</c:v>
                </c:pt>
                <c:pt idx="4964">
                  <c:v>6.6589200000000004E-9</c:v>
                </c:pt>
                <c:pt idx="4965">
                  <c:v>6.6620399999999999E-9</c:v>
                </c:pt>
                <c:pt idx="4966">
                  <c:v>6.6651700000000001E-9</c:v>
                </c:pt>
                <c:pt idx="4967">
                  <c:v>6.6682900000000003E-9</c:v>
                </c:pt>
                <c:pt idx="4968">
                  <c:v>6.6714199999999997E-9</c:v>
                </c:pt>
                <c:pt idx="4969">
                  <c:v>6.67454E-9</c:v>
                </c:pt>
                <c:pt idx="4970">
                  <c:v>6.6776700000000002E-9</c:v>
                </c:pt>
                <c:pt idx="4971">
                  <c:v>6.6807899999999996E-9</c:v>
                </c:pt>
                <c:pt idx="4972">
                  <c:v>6.6839199999999998E-9</c:v>
                </c:pt>
                <c:pt idx="4973">
                  <c:v>6.6870400000000001E-9</c:v>
                </c:pt>
                <c:pt idx="4974">
                  <c:v>6.6901700000000003E-9</c:v>
                </c:pt>
                <c:pt idx="4975">
                  <c:v>6.6932899999999997E-9</c:v>
                </c:pt>
                <c:pt idx="4976">
                  <c:v>6.6964199999999999E-9</c:v>
                </c:pt>
                <c:pt idx="4977">
                  <c:v>6.6995400000000002E-9</c:v>
                </c:pt>
                <c:pt idx="4978">
                  <c:v>6.7026700000000004E-9</c:v>
                </c:pt>
                <c:pt idx="4979">
                  <c:v>6.7057899999999999E-9</c:v>
                </c:pt>
                <c:pt idx="4980">
                  <c:v>6.70892E-9</c:v>
                </c:pt>
                <c:pt idx="4981">
                  <c:v>6.7120400000000003E-9</c:v>
                </c:pt>
                <c:pt idx="4982">
                  <c:v>6.7151699999999997E-9</c:v>
                </c:pt>
                <c:pt idx="4983">
                  <c:v>6.71829E-9</c:v>
                </c:pt>
                <c:pt idx="4984">
                  <c:v>6.7214200000000001E-9</c:v>
                </c:pt>
                <c:pt idx="4985">
                  <c:v>6.7245399999999996E-9</c:v>
                </c:pt>
                <c:pt idx="4986">
                  <c:v>6.7276699999999998E-9</c:v>
                </c:pt>
                <c:pt idx="4987">
                  <c:v>6.7307900000000001E-9</c:v>
                </c:pt>
                <c:pt idx="4988">
                  <c:v>6.7339200000000003E-9</c:v>
                </c:pt>
                <c:pt idx="4989">
                  <c:v>6.7370399999999997E-9</c:v>
                </c:pt>
                <c:pt idx="4990">
                  <c:v>6.7401699999999999E-9</c:v>
                </c:pt>
                <c:pt idx="4991">
                  <c:v>6.7432900000000002E-9</c:v>
                </c:pt>
                <c:pt idx="4992">
                  <c:v>6.7464200000000004E-9</c:v>
                </c:pt>
                <c:pt idx="4993">
                  <c:v>6.7495399999999998E-9</c:v>
                </c:pt>
                <c:pt idx="4994">
                  <c:v>6.75267E-9</c:v>
                </c:pt>
                <c:pt idx="4995">
                  <c:v>6.7557900000000003E-9</c:v>
                </c:pt>
                <c:pt idx="4996">
                  <c:v>6.7589199999999997E-9</c:v>
                </c:pt>
                <c:pt idx="4997">
                  <c:v>6.7620399999999999E-9</c:v>
                </c:pt>
                <c:pt idx="4998">
                  <c:v>6.7651700000000001E-9</c:v>
                </c:pt>
                <c:pt idx="4999">
                  <c:v>6.7682899999999996E-9</c:v>
                </c:pt>
                <c:pt idx="5000">
                  <c:v>6.7714199999999998E-9</c:v>
                </c:pt>
                <c:pt idx="5001">
                  <c:v>6.7745400000000001E-9</c:v>
                </c:pt>
                <c:pt idx="5002">
                  <c:v>6.7776700000000002E-9</c:v>
                </c:pt>
                <c:pt idx="5003">
                  <c:v>6.7807899999999997E-9</c:v>
                </c:pt>
                <c:pt idx="5004">
                  <c:v>6.7839199999999999E-9</c:v>
                </c:pt>
                <c:pt idx="5005">
                  <c:v>6.7870400000000002E-9</c:v>
                </c:pt>
                <c:pt idx="5006">
                  <c:v>6.7901700000000003E-9</c:v>
                </c:pt>
                <c:pt idx="5007">
                  <c:v>6.7932899999999998E-9</c:v>
                </c:pt>
                <c:pt idx="5008">
                  <c:v>6.79642E-9</c:v>
                </c:pt>
                <c:pt idx="5009">
                  <c:v>6.7995400000000003E-9</c:v>
                </c:pt>
                <c:pt idx="5010">
                  <c:v>6.8026699999999996E-9</c:v>
                </c:pt>
                <c:pt idx="5011">
                  <c:v>6.8057899999999999E-9</c:v>
                </c:pt>
                <c:pt idx="5012">
                  <c:v>6.8089200000000001E-9</c:v>
                </c:pt>
                <c:pt idx="5013">
                  <c:v>6.8120400000000004E-9</c:v>
                </c:pt>
                <c:pt idx="5014">
                  <c:v>6.8151699999999997E-9</c:v>
                </c:pt>
                <c:pt idx="5015">
                  <c:v>6.81829E-9</c:v>
                </c:pt>
                <c:pt idx="5016">
                  <c:v>6.8214200000000002E-9</c:v>
                </c:pt>
                <c:pt idx="5017">
                  <c:v>6.8245399999999997E-9</c:v>
                </c:pt>
                <c:pt idx="5018">
                  <c:v>6.8276699999999999E-9</c:v>
                </c:pt>
                <c:pt idx="5019">
                  <c:v>6.8307900000000001E-9</c:v>
                </c:pt>
                <c:pt idx="5020">
                  <c:v>6.8339200000000003E-9</c:v>
                </c:pt>
                <c:pt idx="5021">
                  <c:v>6.8370399999999998E-9</c:v>
                </c:pt>
                <c:pt idx="5022">
                  <c:v>6.84017E-9</c:v>
                </c:pt>
                <c:pt idx="5023">
                  <c:v>6.8432900000000003E-9</c:v>
                </c:pt>
                <c:pt idx="5024">
                  <c:v>6.8464199999999996E-9</c:v>
                </c:pt>
                <c:pt idx="5025">
                  <c:v>6.8495399999999999E-9</c:v>
                </c:pt>
                <c:pt idx="5026">
                  <c:v>6.8526700000000001E-9</c:v>
                </c:pt>
                <c:pt idx="5027">
                  <c:v>6.8557900000000004E-9</c:v>
                </c:pt>
                <c:pt idx="5028">
                  <c:v>6.8589199999999997E-9</c:v>
                </c:pt>
                <c:pt idx="5029">
                  <c:v>6.86204E-9</c:v>
                </c:pt>
                <c:pt idx="5030">
                  <c:v>6.8651700000000002E-9</c:v>
                </c:pt>
                <c:pt idx="5031">
                  <c:v>6.8682899999999997E-9</c:v>
                </c:pt>
                <c:pt idx="5032">
                  <c:v>6.8714199999999998E-9</c:v>
                </c:pt>
                <c:pt idx="5033">
                  <c:v>6.8745400000000001E-9</c:v>
                </c:pt>
                <c:pt idx="5034">
                  <c:v>6.8776700000000003E-9</c:v>
                </c:pt>
                <c:pt idx="5035">
                  <c:v>6.8807899999999998E-9</c:v>
                </c:pt>
                <c:pt idx="5036">
                  <c:v>6.8839199999999999E-9</c:v>
                </c:pt>
                <c:pt idx="5037">
                  <c:v>6.8870400000000002E-9</c:v>
                </c:pt>
                <c:pt idx="5038">
                  <c:v>6.8901700000000004E-9</c:v>
                </c:pt>
                <c:pt idx="5039">
                  <c:v>6.8932899999999999E-9</c:v>
                </c:pt>
                <c:pt idx="5040">
                  <c:v>6.8964200000000001E-9</c:v>
                </c:pt>
                <c:pt idx="5041">
                  <c:v>6.8995400000000004E-9</c:v>
                </c:pt>
                <c:pt idx="5042">
                  <c:v>6.9026699999999997E-9</c:v>
                </c:pt>
                <c:pt idx="5043">
                  <c:v>6.90579E-9</c:v>
                </c:pt>
                <c:pt idx="5044">
                  <c:v>6.9089200000000002E-9</c:v>
                </c:pt>
                <c:pt idx="5045">
                  <c:v>6.9120399999999996E-9</c:v>
                </c:pt>
                <c:pt idx="5046">
                  <c:v>6.9151699999999998E-9</c:v>
                </c:pt>
                <c:pt idx="5047">
                  <c:v>6.9182900000000001E-9</c:v>
                </c:pt>
                <c:pt idx="5048">
                  <c:v>6.9214200000000003E-9</c:v>
                </c:pt>
                <c:pt idx="5049">
                  <c:v>6.9245399999999997E-9</c:v>
                </c:pt>
                <c:pt idx="5050">
                  <c:v>6.9276699999999999E-9</c:v>
                </c:pt>
                <c:pt idx="5051">
                  <c:v>6.9307900000000002E-9</c:v>
                </c:pt>
                <c:pt idx="5052">
                  <c:v>6.9339200000000004E-9</c:v>
                </c:pt>
                <c:pt idx="5053">
                  <c:v>6.9370399999999999E-9</c:v>
                </c:pt>
                <c:pt idx="5054">
                  <c:v>6.94017E-9</c:v>
                </c:pt>
                <c:pt idx="5055">
                  <c:v>6.9432900000000003E-9</c:v>
                </c:pt>
                <c:pt idx="5056">
                  <c:v>6.9464199999999997E-9</c:v>
                </c:pt>
                <c:pt idx="5057">
                  <c:v>6.94954E-9</c:v>
                </c:pt>
                <c:pt idx="5058">
                  <c:v>6.9526700000000001E-9</c:v>
                </c:pt>
                <c:pt idx="5059">
                  <c:v>6.9557899999999996E-9</c:v>
                </c:pt>
                <c:pt idx="5060">
                  <c:v>6.9589199999999998E-9</c:v>
                </c:pt>
                <c:pt idx="5061">
                  <c:v>6.9620400000000001E-9</c:v>
                </c:pt>
                <c:pt idx="5062">
                  <c:v>6.9651700000000003E-9</c:v>
                </c:pt>
                <c:pt idx="5063">
                  <c:v>6.9682899999999997E-9</c:v>
                </c:pt>
                <c:pt idx="5064">
                  <c:v>6.9714199999999999E-9</c:v>
                </c:pt>
                <c:pt idx="5065">
                  <c:v>6.9745400000000002E-9</c:v>
                </c:pt>
                <c:pt idx="5066">
                  <c:v>6.9776700000000004E-9</c:v>
                </c:pt>
                <c:pt idx="5067">
                  <c:v>6.9807899999999998E-9</c:v>
                </c:pt>
                <c:pt idx="5068">
                  <c:v>6.98392E-9</c:v>
                </c:pt>
                <c:pt idx="5069">
                  <c:v>6.9870400000000003E-9</c:v>
                </c:pt>
                <c:pt idx="5070">
                  <c:v>6.9901699999999997E-9</c:v>
                </c:pt>
                <c:pt idx="5071">
                  <c:v>6.9932899999999999E-9</c:v>
                </c:pt>
                <c:pt idx="5072">
                  <c:v>6.9964200000000001E-9</c:v>
                </c:pt>
                <c:pt idx="5073">
                  <c:v>6.9995399999999996E-9</c:v>
                </c:pt>
                <c:pt idx="5074">
                  <c:v>7.0026699999999998E-9</c:v>
                </c:pt>
                <c:pt idx="5075">
                  <c:v>7.0057900000000001E-9</c:v>
                </c:pt>
                <c:pt idx="5076">
                  <c:v>7.0089200000000002E-9</c:v>
                </c:pt>
                <c:pt idx="5077">
                  <c:v>7.0120399999999997E-9</c:v>
                </c:pt>
                <c:pt idx="5078">
                  <c:v>7.0151699999999999E-9</c:v>
                </c:pt>
                <c:pt idx="5079">
                  <c:v>7.0182900000000002E-9</c:v>
                </c:pt>
                <c:pt idx="5080">
                  <c:v>7.0214200000000003E-9</c:v>
                </c:pt>
                <c:pt idx="5081">
                  <c:v>7.0245399999999998E-9</c:v>
                </c:pt>
                <c:pt idx="5082">
                  <c:v>7.02767E-9</c:v>
                </c:pt>
                <c:pt idx="5083">
                  <c:v>7.0307900000000003E-9</c:v>
                </c:pt>
                <c:pt idx="5084">
                  <c:v>7.0339199999999996E-9</c:v>
                </c:pt>
                <c:pt idx="5085">
                  <c:v>7.0370399999999999E-9</c:v>
                </c:pt>
                <c:pt idx="5086">
                  <c:v>7.0401700000000001E-9</c:v>
                </c:pt>
                <c:pt idx="5087">
                  <c:v>7.0432900000000004E-9</c:v>
                </c:pt>
                <c:pt idx="5088">
                  <c:v>7.0464199999999997E-9</c:v>
                </c:pt>
                <c:pt idx="5089">
                  <c:v>7.04954E-9</c:v>
                </c:pt>
                <c:pt idx="5090">
                  <c:v>7.0526700000000002E-9</c:v>
                </c:pt>
                <c:pt idx="5091">
                  <c:v>7.0557899999999997E-9</c:v>
                </c:pt>
                <c:pt idx="5092">
                  <c:v>7.0589199999999999E-9</c:v>
                </c:pt>
                <c:pt idx="5093">
                  <c:v>7.0620400000000002E-9</c:v>
                </c:pt>
                <c:pt idx="5094">
                  <c:v>7.0651700000000003E-9</c:v>
                </c:pt>
                <c:pt idx="5095">
                  <c:v>7.0682899999999998E-9</c:v>
                </c:pt>
                <c:pt idx="5096">
                  <c:v>7.07142E-9</c:v>
                </c:pt>
                <c:pt idx="5097">
                  <c:v>7.0745400000000003E-9</c:v>
                </c:pt>
                <c:pt idx="5098">
                  <c:v>7.0776699999999996E-9</c:v>
                </c:pt>
                <c:pt idx="5099">
                  <c:v>7.0807899999999999E-9</c:v>
                </c:pt>
                <c:pt idx="5100">
                  <c:v>7.0839200000000001E-9</c:v>
                </c:pt>
                <c:pt idx="5101">
                  <c:v>7.0870400000000004E-9</c:v>
                </c:pt>
                <c:pt idx="5102">
                  <c:v>7.0901699999999997E-9</c:v>
                </c:pt>
                <c:pt idx="5103">
                  <c:v>7.09329E-9</c:v>
                </c:pt>
                <c:pt idx="5104">
                  <c:v>7.0964200000000002E-9</c:v>
                </c:pt>
                <c:pt idx="5105">
                  <c:v>7.0995399999999997E-9</c:v>
                </c:pt>
                <c:pt idx="5106">
                  <c:v>7.1026699999999998E-9</c:v>
                </c:pt>
                <c:pt idx="5107">
                  <c:v>7.1057900000000001E-9</c:v>
                </c:pt>
                <c:pt idx="5108">
                  <c:v>7.1089200000000003E-9</c:v>
                </c:pt>
                <c:pt idx="5109">
                  <c:v>7.1120399999999998E-9</c:v>
                </c:pt>
                <c:pt idx="5110">
                  <c:v>7.1151699999999999E-9</c:v>
                </c:pt>
                <c:pt idx="5111">
                  <c:v>7.1182900000000002E-9</c:v>
                </c:pt>
                <c:pt idx="5112">
                  <c:v>7.1214199999999996E-9</c:v>
                </c:pt>
                <c:pt idx="5113">
                  <c:v>7.1245399999999999E-9</c:v>
                </c:pt>
                <c:pt idx="5114">
                  <c:v>7.1276700000000001E-9</c:v>
                </c:pt>
                <c:pt idx="5115">
                  <c:v>7.1307900000000004E-9</c:v>
                </c:pt>
                <c:pt idx="5116">
                  <c:v>7.1339199999999997E-9</c:v>
                </c:pt>
                <c:pt idx="5117">
                  <c:v>7.13704E-9</c:v>
                </c:pt>
                <c:pt idx="5118">
                  <c:v>7.1401700000000002E-9</c:v>
                </c:pt>
                <c:pt idx="5119">
                  <c:v>7.1432899999999996E-9</c:v>
                </c:pt>
                <c:pt idx="5120">
                  <c:v>7.1464199999999998E-9</c:v>
                </c:pt>
                <c:pt idx="5121">
                  <c:v>7.1495400000000001E-9</c:v>
                </c:pt>
                <c:pt idx="5122">
                  <c:v>7.1526700000000003E-9</c:v>
                </c:pt>
                <c:pt idx="5123">
                  <c:v>7.1557899999999998E-9</c:v>
                </c:pt>
                <c:pt idx="5124">
                  <c:v>7.1589199999999999E-9</c:v>
                </c:pt>
                <c:pt idx="5125">
                  <c:v>7.1620400000000002E-9</c:v>
                </c:pt>
                <c:pt idx="5126">
                  <c:v>7.1651700000000004E-9</c:v>
                </c:pt>
                <c:pt idx="5127">
                  <c:v>7.1682899999999999E-9</c:v>
                </c:pt>
                <c:pt idx="5128">
                  <c:v>7.17142E-9</c:v>
                </c:pt>
                <c:pt idx="5129">
                  <c:v>7.1745400000000003E-9</c:v>
                </c:pt>
                <c:pt idx="5130">
                  <c:v>7.1776699999999997E-9</c:v>
                </c:pt>
                <c:pt idx="5131">
                  <c:v>7.18079E-9</c:v>
                </c:pt>
                <c:pt idx="5132">
                  <c:v>7.1839200000000001E-9</c:v>
                </c:pt>
                <c:pt idx="5133">
                  <c:v>7.1870399999999996E-9</c:v>
                </c:pt>
                <c:pt idx="5134">
                  <c:v>7.1901699999999998E-9</c:v>
                </c:pt>
                <c:pt idx="5135">
                  <c:v>7.1932900000000001E-9</c:v>
                </c:pt>
                <c:pt idx="5136">
                  <c:v>7.1964200000000003E-9</c:v>
                </c:pt>
                <c:pt idx="5137">
                  <c:v>7.1995399999999997E-9</c:v>
                </c:pt>
                <c:pt idx="5138">
                  <c:v>7.2026699999999999E-9</c:v>
                </c:pt>
                <c:pt idx="5139">
                  <c:v>7.2057900000000002E-9</c:v>
                </c:pt>
                <c:pt idx="5140">
                  <c:v>7.2089200000000004E-9</c:v>
                </c:pt>
                <c:pt idx="5141">
                  <c:v>7.2120399999999998E-9</c:v>
                </c:pt>
                <c:pt idx="5142">
                  <c:v>7.21517E-9</c:v>
                </c:pt>
                <c:pt idx="5143">
                  <c:v>7.2182900000000003E-9</c:v>
                </c:pt>
                <c:pt idx="5144">
                  <c:v>7.2214199999999997E-9</c:v>
                </c:pt>
                <c:pt idx="5145">
                  <c:v>7.22454E-9</c:v>
                </c:pt>
                <c:pt idx="5146">
                  <c:v>7.2276700000000001E-9</c:v>
                </c:pt>
                <c:pt idx="5147">
                  <c:v>7.2307899999999996E-9</c:v>
                </c:pt>
                <c:pt idx="5148">
                  <c:v>7.2339199999999998E-9</c:v>
                </c:pt>
                <c:pt idx="5149">
                  <c:v>7.2370400000000001E-9</c:v>
                </c:pt>
                <c:pt idx="5150">
                  <c:v>7.2401700000000002E-9</c:v>
                </c:pt>
                <c:pt idx="5151">
                  <c:v>7.2432899999999997E-9</c:v>
                </c:pt>
                <c:pt idx="5152">
                  <c:v>7.2464199999999999E-9</c:v>
                </c:pt>
                <c:pt idx="5153">
                  <c:v>7.2495400000000002E-9</c:v>
                </c:pt>
                <c:pt idx="5154">
                  <c:v>7.2526700000000004E-9</c:v>
                </c:pt>
                <c:pt idx="5155">
                  <c:v>7.2557899999999998E-9</c:v>
                </c:pt>
                <c:pt idx="5156">
                  <c:v>7.25892E-9</c:v>
                </c:pt>
                <c:pt idx="5157">
                  <c:v>7.2620400000000003E-9</c:v>
                </c:pt>
                <c:pt idx="5158">
                  <c:v>7.2651699999999996E-9</c:v>
                </c:pt>
                <c:pt idx="5159">
                  <c:v>7.2682899999999999E-9</c:v>
                </c:pt>
                <c:pt idx="5160">
                  <c:v>7.2714200000000001E-9</c:v>
                </c:pt>
                <c:pt idx="5161">
                  <c:v>7.2745400000000004E-9</c:v>
                </c:pt>
                <c:pt idx="5162">
                  <c:v>7.2776699999999997E-9</c:v>
                </c:pt>
                <c:pt idx="5163">
                  <c:v>7.28079E-9</c:v>
                </c:pt>
                <c:pt idx="5164">
                  <c:v>7.2839200000000002E-9</c:v>
                </c:pt>
                <c:pt idx="5165">
                  <c:v>7.2870399999999997E-9</c:v>
                </c:pt>
                <c:pt idx="5166">
                  <c:v>7.2901699999999999E-9</c:v>
                </c:pt>
                <c:pt idx="5167">
                  <c:v>7.2932900000000002E-9</c:v>
                </c:pt>
                <c:pt idx="5168">
                  <c:v>7.2964200000000003E-9</c:v>
                </c:pt>
                <c:pt idx="5169">
                  <c:v>7.2995399999999998E-9</c:v>
                </c:pt>
                <c:pt idx="5170">
                  <c:v>7.30267E-9</c:v>
                </c:pt>
                <c:pt idx="5171">
                  <c:v>7.3057900000000003E-9</c:v>
                </c:pt>
                <c:pt idx="5172">
                  <c:v>7.3089199999999996E-9</c:v>
                </c:pt>
                <c:pt idx="5173">
                  <c:v>7.3120399999999999E-9</c:v>
                </c:pt>
                <c:pt idx="5174">
                  <c:v>7.3151700000000001E-9</c:v>
                </c:pt>
                <c:pt idx="5175">
                  <c:v>7.3182900000000004E-9</c:v>
                </c:pt>
                <c:pt idx="5176">
                  <c:v>7.3214199999999997E-9</c:v>
                </c:pt>
                <c:pt idx="5177">
                  <c:v>7.32454E-9</c:v>
                </c:pt>
                <c:pt idx="5178">
                  <c:v>7.3276700000000002E-9</c:v>
                </c:pt>
                <c:pt idx="5179">
                  <c:v>7.3307899999999997E-9</c:v>
                </c:pt>
                <c:pt idx="5180">
                  <c:v>7.3339199999999998E-9</c:v>
                </c:pt>
                <c:pt idx="5181">
                  <c:v>7.3370400000000001E-9</c:v>
                </c:pt>
                <c:pt idx="5182">
                  <c:v>7.3401700000000003E-9</c:v>
                </c:pt>
                <c:pt idx="5183">
                  <c:v>7.3432899999999998E-9</c:v>
                </c:pt>
                <c:pt idx="5184">
                  <c:v>7.3464199999999999E-9</c:v>
                </c:pt>
                <c:pt idx="5185">
                  <c:v>7.3495400000000002E-9</c:v>
                </c:pt>
                <c:pt idx="5186">
                  <c:v>7.3526699999999996E-9</c:v>
                </c:pt>
                <c:pt idx="5187">
                  <c:v>7.3557899999999999E-9</c:v>
                </c:pt>
                <c:pt idx="5188">
                  <c:v>7.3589200000000001E-9</c:v>
                </c:pt>
                <c:pt idx="5189">
                  <c:v>7.3620400000000004E-9</c:v>
                </c:pt>
                <c:pt idx="5190">
                  <c:v>7.3651699999999997E-9</c:v>
                </c:pt>
                <c:pt idx="5191">
                  <c:v>7.36829E-9</c:v>
                </c:pt>
                <c:pt idx="5192">
                  <c:v>7.3714200000000002E-9</c:v>
                </c:pt>
                <c:pt idx="5193">
                  <c:v>7.3745399999999996E-9</c:v>
                </c:pt>
                <c:pt idx="5194">
                  <c:v>7.3776699999999998E-9</c:v>
                </c:pt>
                <c:pt idx="5195">
                  <c:v>7.3807900000000001E-9</c:v>
                </c:pt>
                <c:pt idx="5196">
                  <c:v>7.3839200000000003E-9</c:v>
                </c:pt>
                <c:pt idx="5197">
                  <c:v>7.3870399999999998E-9</c:v>
                </c:pt>
                <c:pt idx="5198">
                  <c:v>7.3901699999999999E-9</c:v>
                </c:pt>
                <c:pt idx="5199">
                  <c:v>7.3932900000000002E-9</c:v>
                </c:pt>
                <c:pt idx="5200">
                  <c:v>7.3964200000000004E-9</c:v>
                </c:pt>
                <c:pt idx="5201">
                  <c:v>7.3995399999999999E-9</c:v>
                </c:pt>
                <c:pt idx="5202">
                  <c:v>7.40267E-9</c:v>
                </c:pt>
                <c:pt idx="5203">
                  <c:v>7.4057900000000003E-9</c:v>
                </c:pt>
                <c:pt idx="5204">
                  <c:v>7.4089199999999997E-9</c:v>
                </c:pt>
                <c:pt idx="5205">
                  <c:v>7.41204E-9</c:v>
                </c:pt>
                <c:pt idx="5206">
                  <c:v>7.4151700000000002E-9</c:v>
                </c:pt>
                <c:pt idx="5207">
                  <c:v>7.4182899999999996E-9</c:v>
                </c:pt>
                <c:pt idx="5208">
                  <c:v>7.4214199999999998E-9</c:v>
                </c:pt>
                <c:pt idx="5209">
                  <c:v>7.4245400000000001E-9</c:v>
                </c:pt>
                <c:pt idx="5210">
                  <c:v>7.4276700000000003E-9</c:v>
                </c:pt>
                <c:pt idx="5211">
                  <c:v>7.4307899999999997E-9</c:v>
                </c:pt>
                <c:pt idx="5212">
                  <c:v>7.4339199999999999E-9</c:v>
                </c:pt>
                <c:pt idx="5213">
                  <c:v>7.4370400000000002E-9</c:v>
                </c:pt>
                <c:pt idx="5214">
                  <c:v>7.4401700000000004E-9</c:v>
                </c:pt>
                <c:pt idx="5215">
                  <c:v>7.4432899999999998E-9</c:v>
                </c:pt>
                <c:pt idx="5216">
                  <c:v>7.44642E-9</c:v>
                </c:pt>
                <c:pt idx="5217">
                  <c:v>7.4495400000000003E-9</c:v>
                </c:pt>
                <c:pt idx="5218">
                  <c:v>7.4526699999999997E-9</c:v>
                </c:pt>
                <c:pt idx="5219">
                  <c:v>7.45579E-9</c:v>
                </c:pt>
                <c:pt idx="5220">
                  <c:v>7.4589200000000001E-9</c:v>
                </c:pt>
                <c:pt idx="5221">
                  <c:v>7.4620400000000004E-9</c:v>
                </c:pt>
                <c:pt idx="5222">
                  <c:v>7.4651700000000006E-9</c:v>
                </c:pt>
                <c:pt idx="5223">
                  <c:v>7.4682899999999992E-9</c:v>
                </c:pt>
                <c:pt idx="5224">
                  <c:v>7.4714199999999994E-9</c:v>
                </c:pt>
                <c:pt idx="5225">
                  <c:v>7.4745399999999997E-9</c:v>
                </c:pt>
                <c:pt idx="5226">
                  <c:v>7.4776699999999999E-9</c:v>
                </c:pt>
                <c:pt idx="5227">
                  <c:v>7.4807900000000002E-9</c:v>
                </c:pt>
                <c:pt idx="5228">
                  <c:v>7.4839200000000004E-9</c:v>
                </c:pt>
                <c:pt idx="5229">
                  <c:v>7.4870400000000006E-9</c:v>
                </c:pt>
                <c:pt idx="5230">
                  <c:v>7.4901700000000008E-9</c:v>
                </c:pt>
                <c:pt idx="5231">
                  <c:v>7.4932899999999995E-9</c:v>
                </c:pt>
                <c:pt idx="5232">
                  <c:v>7.4964199999999996E-9</c:v>
                </c:pt>
                <c:pt idx="5233">
                  <c:v>7.4995399999999999E-9</c:v>
                </c:pt>
                <c:pt idx="5234">
                  <c:v>7.5026700000000001E-9</c:v>
                </c:pt>
                <c:pt idx="5235">
                  <c:v>7.5057900000000004E-9</c:v>
                </c:pt>
                <c:pt idx="5236">
                  <c:v>7.5089200000000006E-9</c:v>
                </c:pt>
                <c:pt idx="5237">
                  <c:v>7.5120399999999992E-9</c:v>
                </c:pt>
                <c:pt idx="5238">
                  <c:v>7.5151699999999994E-9</c:v>
                </c:pt>
                <c:pt idx="5239">
                  <c:v>7.5182899999999997E-9</c:v>
                </c:pt>
                <c:pt idx="5240">
                  <c:v>7.5214199999999999E-9</c:v>
                </c:pt>
                <c:pt idx="5241">
                  <c:v>7.5245400000000002E-9</c:v>
                </c:pt>
                <c:pt idx="5242">
                  <c:v>7.5276700000000003E-9</c:v>
                </c:pt>
                <c:pt idx="5243">
                  <c:v>7.5307900000000006E-9</c:v>
                </c:pt>
                <c:pt idx="5244">
                  <c:v>7.5339200000000008E-9</c:v>
                </c:pt>
                <c:pt idx="5245">
                  <c:v>7.5370399999999994E-9</c:v>
                </c:pt>
                <c:pt idx="5246">
                  <c:v>7.5401699999999996E-9</c:v>
                </c:pt>
                <c:pt idx="5247">
                  <c:v>7.5432899999999999E-9</c:v>
                </c:pt>
                <c:pt idx="5248">
                  <c:v>7.5464200000000001E-9</c:v>
                </c:pt>
                <c:pt idx="5249">
                  <c:v>7.5495400000000004E-9</c:v>
                </c:pt>
                <c:pt idx="5250">
                  <c:v>7.5526700000000006E-9</c:v>
                </c:pt>
                <c:pt idx="5251">
                  <c:v>7.5557899999999992E-9</c:v>
                </c:pt>
                <c:pt idx="5252">
                  <c:v>7.5589199999999994E-9</c:v>
                </c:pt>
                <c:pt idx="5253">
                  <c:v>7.5620399999999997E-9</c:v>
                </c:pt>
                <c:pt idx="5254">
                  <c:v>7.5651699999999998E-9</c:v>
                </c:pt>
                <c:pt idx="5255">
                  <c:v>7.5682900000000001E-9</c:v>
                </c:pt>
                <c:pt idx="5256">
                  <c:v>7.5714200000000003E-9</c:v>
                </c:pt>
                <c:pt idx="5257">
                  <c:v>7.5745400000000006E-9</c:v>
                </c:pt>
                <c:pt idx="5258">
                  <c:v>7.5776700000000008E-9</c:v>
                </c:pt>
                <c:pt idx="5259">
                  <c:v>7.5807899999999994E-9</c:v>
                </c:pt>
                <c:pt idx="5260">
                  <c:v>7.5839199999999996E-9</c:v>
                </c:pt>
                <c:pt idx="5261">
                  <c:v>7.5870399999999999E-9</c:v>
                </c:pt>
                <c:pt idx="5262">
                  <c:v>7.5901700000000001E-9</c:v>
                </c:pt>
                <c:pt idx="5263">
                  <c:v>7.5932900000000004E-9</c:v>
                </c:pt>
                <c:pt idx="5264">
                  <c:v>7.5964200000000005E-9</c:v>
                </c:pt>
                <c:pt idx="5265">
                  <c:v>7.5995399999999992E-9</c:v>
                </c:pt>
                <c:pt idx="5266">
                  <c:v>7.6026699999999993E-9</c:v>
                </c:pt>
                <c:pt idx="5267">
                  <c:v>7.6057899999999996E-9</c:v>
                </c:pt>
                <c:pt idx="5268">
                  <c:v>7.6089199999999998E-9</c:v>
                </c:pt>
                <c:pt idx="5269">
                  <c:v>7.6120400000000001E-9</c:v>
                </c:pt>
                <c:pt idx="5270">
                  <c:v>7.6151700000000003E-9</c:v>
                </c:pt>
                <c:pt idx="5271">
                  <c:v>7.6182900000000006E-9</c:v>
                </c:pt>
                <c:pt idx="5272">
                  <c:v>7.6214200000000008E-9</c:v>
                </c:pt>
                <c:pt idx="5273">
                  <c:v>7.6245399999999994E-9</c:v>
                </c:pt>
                <c:pt idx="5274">
                  <c:v>7.6276699999999996E-9</c:v>
                </c:pt>
                <c:pt idx="5275">
                  <c:v>7.6307899999999999E-9</c:v>
                </c:pt>
                <c:pt idx="5276">
                  <c:v>7.63392E-9</c:v>
                </c:pt>
                <c:pt idx="5277">
                  <c:v>7.6370400000000003E-9</c:v>
                </c:pt>
                <c:pt idx="5278">
                  <c:v>7.6401700000000005E-9</c:v>
                </c:pt>
                <c:pt idx="5279">
                  <c:v>7.6432900000000008E-9</c:v>
                </c:pt>
                <c:pt idx="5280">
                  <c:v>7.6464199999999993E-9</c:v>
                </c:pt>
                <c:pt idx="5281">
                  <c:v>7.6495399999999996E-9</c:v>
                </c:pt>
                <c:pt idx="5282">
                  <c:v>7.6526699999999998E-9</c:v>
                </c:pt>
                <c:pt idx="5283">
                  <c:v>7.6557900000000001E-9</c:v>
                </c:pt>
                <c:pt idx="5284">
                  <c:v>7.6589200000000003E-9</c:v>
                </c:pt>
                <c:pt idx="5285">
                  <c:v>7.6620400000000006E-9</c:v>
                </c:pt>
                <c:pt idx="5286">
                  <c:v>7.6651700000000007E-9</c:v>
                </c:pt>
                <c:pt idx="5287">
                  <c:v>7.6682899999999994E-9</c:v>
                </c:pt>
                <c:pt idx="5288">
                  <c:v>7.6714199999999996E-9</c:v>
                </c:pt>
                <c:pt idx="5289">
                  <c:v>7.6745399999999998E-9</c:v>
                </c:pt>
                <c:pt idx="5290">
                  <c:v>7.67767E-9</c:v>
                </c:pt>
                <c:pt idx="5291">
                  <c:v>7.6807900000000003E-9</c:v>
                </c:pt>
                <c:pt idx="5292">
                  <c:v>7.6839200000000005E-9</c:v>
                </c:pt>
                <c:pt idx="5293">
                  <c:v>7.6870400000000008E-9</c:v>
                </c:pt>
                <c:pt idx="5294">
                  <c:v>7.6901699999999993E-9</c:v>
                </c:pt>
                <c:pt idx="5295">
                  <c:v>7.6932899999999996E-9</c:v>
                </c:pt>
                <c:pt idx="5296">
                  <c:v>7.6964199999999998E-9</c:v>
                </c:pt>
                <c:pt idx="5297">
                  <c:v>7.6995400000000001E-9</c:v>
                </c:pt>
                <c:pt idx="5298">
                  <c:v>7.7026700000000002E-9</c:v>
                </c:pt>
                <c:pt idx="5299">
                  <c:v>7.7057900000000005E-9</c:v>
                </c:pt>
                <c:pt idx="5300">
                  <c:v>7.7089200000000007E-9</c:v>
                </c:pt>
                <c:pt idx="5301">
                  <c:v>7.7120399999999994E-9</c:v>
                </c:pt>
                <c:pt idx="5302">
                  <c:v>7.7151699999999995E-9</c:v>
                </c:pt>
                <c:pt idx="5303">
                  <c:v>7.7182899999999998E-9</c:v>
                </c:pt>
                <c:pt idx="5304">
                  <c:v>7.72142E-9</c:v>
                </c:pt>
                <c:pt idx="5305">
                  <c:v>7.7245400000000003E-9</c:v>
                </c:pt>
                <c:pt idx="5306">
                  <c:v>7.7276700000000005E-9</c:v>
                </c:pt>
                <c:pt idx="5307">
                  <c:v>7.7307900000000008E-9</c:v>
                </c:pt>
                <c:pt idx="5308">
                  <c:v>7.7339199999999993E-9</c:v>
                </c:pt>
                <c:pt idx="5309">
                  <c:v>7.7370399999999996E-9</c:v>
                </c:pt>
                <c:pt idx="5310">
                  <c:v>7.7401699999999998E-9</c:v>
                </c:pt>
                <c:pt idx="5311">
                  <c:v>7.74329E-9</c:v>
                </c:pt>
                <c:pt idx="5312">
                  <c:v>7.7464200000000002E-9</c:v>
                </c:pt>
                <c:pt idx="5313">
                  <c:v>7.7495400000000005E-9</c:v>
                </c:pt>
                <c:pt idx="5314">
                  <c:v>7.7526700000000007E-9</c:v>
                </c:pt>
                <c:pt idx="5315">
                  <c:v>7.7557899999999993E-9</c:v>
                </c:pt>
                <c:pt idx="5316">
                  <c:v>7.7589199999999995E-9</c:v>
                </c:pt>
                <c:pt idx="5317">
                  <c:v>7.7620399999999998E-9</c:v>
                </c:pt>
                <c:pt idx="5318">
                  <c:v>7.76517E-9</c:v>
                </c:pt>
                <c:pt idx="5319">
                  <c:v>7.7682900000000003E-9</c:v>
                </c:pt>
                <c:pt idx="5320">
                  <c:v>7.7714200000000004E-9</c:v>
                </c:pt>
                <c:pt idx="5321">
                  <c:v>7.7745400000000007E-9</c:v>
                </c:pt>
                <c:pt idx="5322">
                  <c:v>7.7776699999999993E-9</c:v>
                </c:pt>
                <c:pt idx="5323">
                  <c:v>7.7807899999999996E-9</c:v>
                </c:pt>
                <c:pt idx="5324">
                  <c:v>7.7839199999999997E-9</c:v>
                </c:pt>
                <c:pt idx="5325">
                  <c:v>7.78704E-9</c:v>
                </c:pt>
                <c:pt idx="5326">
                  <c:v>7.7901700000000002E-9</c:v>
                </c:pt>
                <c:pt idx="5327">
                  <c:v>7.7932900000000005E-9</c:v>
                </c:pt>
                <c:pt idx="5328">
                  <c:v>7.7964200000000007E-9</c:v>
                </c:pt>
                <c:pt idx="5329">
                  <c:v>7.7995399999999993E-9</c:v>
                </c:pt>
                <c:pt idx="5330">
                  <c:v>7.8026699999999995E-9</c:v>
                </c:pt>
                <c:pt idx="5331">
                  <c:v>7.8057899999999998E-9</c:v>
                </c:pt>
                <c:pt idx="5332">
                  <c:v>7.80892E-9</c:v>
                </c:pt>
                <c:pt idx="5333">
                  <c:v>7.8120400000000002E-9</c:v>
                </c:pt>
                <c:pt idx="5334">
                  <c:v>7.8151700000000004E-9</c:v>
                </c:pt>
                <c:pt idx="5335">
                  <c:v>7.8182900000000007E-9</c:v>
                </c:pt>
                <c:pt idx="5336">
                  <c:v>7.8214199999999992E-9</c:v>
                </c:pt>
                <c:pt idx="5337">
                  <c:v>7.8245399999999995E-9</c:v>
                </c:pt>
                <c:pt idx="5338">
                  <c:v>7.8276699999999997E-9</c:v>
                </c:pt>
                <c:pt idx="5339">
                  <c:v>7.83079E-9</c:v>
                </c:pt>
                <c:pt idx="5340">
                  <c:v>7.8339200000000002E-9</c:v>
                </c:pt>
                <c:pt idx="5341">
                  <c:v>7.8370400000000005E-9</c:v>
                </c:pt>
                <c:pt idx="5342">
                  <c:v>7.8401700000000006E-9</c:v>
                </c:pt>
                <c:pt idx="5343">
                  <c:v>7.8432899999999993E-9</c:v>
                </c:pt>
                <c:pt idx="5344">
                  <c:v>7.8464199999999995E-9</c:v>
                </c:pt>
                <c:pt idx="5345">
                  <c:v>7.8495399999999998E-9</c:v>
                </c:pt>
                <c:pt idx="5346">
                  <c:v>7.8526699999999999E-9</c:v>
                </c:pt>
                <c:pt idx="5347">
                  <c:v>7.8557900000000002E-9</c:v>
                </c:pt>
                <c:pt idx="5348">
                  <c:v>7.8589200000000004E-9</c:v>
                </c:pt>
                <c:pt idx="5349">
                  <c:v>7.8620400000000007E-9</c:v>
                </c:pt>
                <c:pt idx="5350">
                  <c:v>7.8651699999999992E-9</c:v>
                </c:pt>
                <c:pt idx="5351">
                  <c:v>7.8682899999999995E-9</c:v>
                </c:pt>
                <c:pt idx="5352">
                  <c:v>7.8714199999999997E-9</c:v>
                </c:pt>
                <c:pt idx="5353">
                  <c:v>7.87454E-9</c:v>
                </c:pt>
                <c:pt idx="5354">
                  <c:v>7.8776700000000002E-9</c:v>
                </c:pt>
                <c:pt idx="5355">
                  <c:v>7.8807900000000005E-9</c:v>
                </c:pt>
                <c:pt idx="5356">
                  <c:v>7.8839200000000006E-9</c:v>
                </c:pt>
                <c:pt idx="5357">
                  <c:v>7.8870399999999993E-9</c:v>
                </c:pt>
                <c:pt idx="5358">
                  <c:v>7.8901699999999994E-9</c:v>
                </c:pt>
                <c:pt idx="5359">
                  <c:v>7.8932899999999997E-9</c:v>
                </c:pt>
                <c:pt idx="5360">
                  <c:v>7.8964199999999999E-9</c:v>
                </c:pt>
                <c:pt idx="5361">
                  <c:v>7.8995400000000002E-9</c:v>
                </c:pt>
                <c:pt idx="5362">
                  <c:v>7.9026700000000004E-9</c:v>
                </c:pt>
                <c:pt idx="5363">
                  <c:v>7.9057900000000007E-9</c:v>
                </c:pt>
                <c:pt idx="5364">
                  <c:v>7.9089199999999992E-9</c:v>
                </c:pt>
                <c:pt idx="5365">
                  <c:v>7.9120399999999995E-9</c:v>
                </c:pt>
                <c:pt idx="5366">
                  <c:v>7.9151699999999997E-9</c:v>
                </c:pt>
                <c:pt idx="5367">
                  <c:v>7.91829E-9</c:v>
                </c:pt>
                <c:pt idx="5368">
                  <c:v>7.9214200000000001E-9</c:v>
                </c:pt>
                <c:pt idx="5369">
                  <c:v>7.9245400000000004E-9</c:v>
                </c:pt>
                <c:pt idx="5370">
                  <c:v>7.9276700000000006E-9</c:v>
                </c:pt>
                <c:pt idx="5371">
                  <c:v>7.9307899999999992E-9</c:v>
                </c:pt>
                <c:pt idx="5372">
                  <c:v>7.9339199999999994E-9</c:v>
                </c:pt>
                <c:pt idx="5373">
                  <c:v>7.9370399999999997E-9</c:v>
                </c:pt>
                <c:pt idx="5374">
                  <c:v>7.9401699999999999E-9</c:v>
                </c:pt>
                <c:pt idx="5375">
                  <c:v>7.9432900000000002E-9</c:v>
                </c:pt>
                <c:pt idx="5376">
                  <c:v>7.9464200000000004E-9</c:v>
                </c:pt>
                <c:pt idx="5377">
                  <c:v>7.9495400000000007E-9</c:v>
                </c:pt>
                <c:pt idx="5378">
                  <c:v>7.9526699999999992E-9</c:v>
                </c:pt>
                <c:pt idx="5379">
                  <c:v>7.9557899999999995E-9</c:v>
                </c:pt>
                <c:pt idx="5380">
                  <c:v>7.9589199999999996E-9</c:v>
                </c:pt>
                <c:pt idx="5381">
                  <c:v>7.9620399999999999E-9</c:v>
                </c:pt>
                <c:pt idx="5382">
                  <c:v>7.9651700000000001E-9</c:v>
                </c:pt>
                <c:pt idx="5383">
                  <c:v>7.9682900000000004E-9</c:v>
                </c:pt>
                <c:pt idx="5384">
                  <c:v>7.9714200000000006E-9</c:v>
                </c:pt>
                <c:pt idx="5385">
                  <c:v>7.9745399999999992E-9</c:v>
                </c:pt>
                <c:pt idx="5386">
                  <c:v>7.9776699999999994E-9</c:v>
                </c:pt>
                <c:pt idx="5387">
                  <c:v>7.9807899999999997E-9</c:v>
                </c:pt>
                <c:pt idx="5388">
                  <c:v>7.9839199999999999E-9</c:v>
                </c:pt>
                <c:pt idx="5389">
                  <c:v>7.9870400000000002E-9</c:v>
                </c:pt>
                <c:pt idx="5390">
                  <c:v>7.9901700000000003E-9</c:v>
                </c:pt>
                <c:pt idx="5391">
                  <c:v>7.9932900000000006E-9</c:v>
                </c:pt>
                <c:pt idx="5392">
                  <c:v>7.9964200000000008E-9</c:v>
                </c:pt>
                <c:pt idx="5393">
                  <c:v>7.9995399999999994E-9</c:v>
                </c:pt>
                <c:pt idx="5394">
                  <c:v>8.0026699999999996E-9</c:v>
                </c:pt>
                <c:pt idx="5395">
                  <c:v>8.0057899999999999E-9</c:v>
                </c:pt>
                <c:pt idx="5396">
                  <c:v>8.0089200000000001E-9</c:v>
                </c:pt>
                <c:pt idx="5397">
                  <c:v>8.0120400000000004E-9</c:v>
                </c:pt>
                <c:pt idx="5398">
                  <c:v>8.0151700000000006E-9</c:v>
                </c:pt>
                <c:pt idx="5399">
                  <c:v>8.0182899999999992E-9</c:v>
                </c:pt>
                <c:pt idx="5400">
                  <c:v>8.0214199999999994E-9</c:v>
                </c:pt>
                <c:pt idx="5401">
                  <c:v>8.0245399999999997E-9</c:v>
                </c:pt>
                <c:pt idx="5402">
                  <c:v>8.0276699999999998E-9</c:v>
                </c:pt>
                <c:pt idx="5403">
                  <c:v>8.0307900000000001E-9</c:v>
                </c:pt>
                <c:pt idx="5404">
                  <c:v>8.0339200000000003E-9</c:v>
                </c:pt>
                <c:pt idx="5405">
                  <c:v>8.0370400000000006E-9</c:v>
                </c:pt>
                <c:pt idx="5406">
                  <c:v>8.0401700000000008E-9</c:v>
                </c:pt>
                <c:pt idx="5407">
                  <c:v>8.0432899999999994E-9</c:v>
                </c:pt>
                <c:pt idx="5408">
                  <c:v>8.0464199999999996E-9</c:v>
                </c:pt>
                <c:pt idx="5409">
                  <c:v>8.0495399999999999E-9</c:v>
                </c:pt>
                <c:pt idx="5410">
                  <c:v>8.0526700000000001E-9</c:v>
                </c:pt>
                <c:pt idx="5411">
                  <c:v>8.0557900000000004E-9</c:v>
                </c:pt>
                <c:pt idx="5412">
                  <c:v>8.0589200000000005E-9</c:v>
                </c:pt>
                <c:pt idx="5413">
                  <c:v>8.0620399999999992E-9</c:v>
                </c:pt>
                <c:pt idx="5414">
                  <c:v>8.0651699999999994E-9</c:v>
                </c:pt>
                <c:pt idx="5415">
                  <c:v>8.0682899999999996E-9</c:v>
                </c:pt>
                <c:pt idx="5416">
                  <c:v>8.0714199999999998E-9</c:v>
                </c:pt>
                <c:pt idx="5417">
                  <c:v>8.0745400000000001E-9</c:v>
                </c:pt>
                <c:pt idx="5418">
                  <c:v>8.0776700000000003E-9</c:v>
                </c:pt>
                <c:pt idx="5419">
                  <c:v>8.0807900000000006E-9</c:v>
                </c:pt>
                <c:pt idx="5420">
                  <c:v>8.0839200000000008E-9</c:v>
                </c:pt>
                <c:pt idx="5421">
                  <c:v>8.0870399999999994E-9</c:v>
                </c:pt>
                <c:pt idx="5422">
                  <c:v>8.0901699999999996E-9</c:v>
                </c:pt>
                <c:pt idx="5423">
                  <c:v>8.0932899999999999E-9</c:v>
                </c:pt>
                <c:pt idx="5424">
                  <c:v>8.09642E-9</c:v>
                </c:pt>
                <c:pt idx="5425">
                  <c:v>8.0995400000000003E-9</c:v>
                </c:pt>
                <c:pt idx="5426">
                  <c:v>8.1026700000000005E-9</c:v>
                </c:pt>
                <c:pt idx="5427">
                  <c:v>8.1057900000000008E-9</c:v>
                </c:pt>
                <c:pt idx="5428">
                  <c:v>8.1089199999999993E-9</c:v>
                </c:pt>
                <c:pt idx="5429">
                  <c:v>8.1120399999999996E-9</c:v>
                </c:pt>
                <c:pt idx="5430">
                  <c:v>8.1151699999999998E-9</c:v>
                </c:pt>
                <c:pt idx="5431">
                  <c:v>8.1182900000000001E-9</c:v>
                </c:pt>
                <c:pt idx="5432">
                  <c:v>8.1214200000000003E-9</c:v>
                </c:pt>
                <c:pt idx="5433">
                  <c:v>8.1245400000000006E-9</c:v>
                </c:pt>
                <c:pt idx="5434">
                  <c:v>8.1276700000000007E-9</c:v>
                </c:pt>
                <c:pt idx="5435">
                  <c:v>8.1307899999999994E-9</c:v>
                </c:pt>
                <c:pt idx="5436">
                  <c:v>8.1339199999999996E-9</c:v>
                </c:pt>
                <c:pt idx="5437">
                  <c:v>8.1370399999999999E-9</c:v>
                </c:pt>
                <c:pt idx="5438">
                  <c:v>8.14017E-9</c:v>
                </c:pt>
                <c:pt idx="5439">
                  <c:v>8.1432900000000003E-9</c:v>
                </c:pt>
                <c:pt idx="5440">
                  <c:v>8.1464200000000005E-9</c:v>
                </c:pt>
                <c:pt idx="5441">
                  <c:v>8.1495400000000008E-9</c:v>
                </c:pt>
                <c:pt idx="5442">
                  <c:v>8.1526699999999993E-9</c:v>
                </c:pt>
                <c:pt idx="5443">
                  <c:v>8.1557899999999996E-9</c:v>
                </c:pt>
                <c:pt idx="5444">
                  <c:v>8.1589199999999998E-9</c:v>
                </c:pt>
                <c:pt idx="5445">
                  <c:v>8.1620400000000001E-9</c:v>
                </c:pt>
                <c:pt idx="5446">
                  <c:v>8.1651700000000002E-9</c:v>
                </c:pt>
                <c:pt idx="5447">
                  <c:v>8.1682900000000005E-9</c:v>
                </c:pt>
                <c:pt idx="5448">
                  <c:v>8.1714200000000007E-9</c:v>
                </c:pt>
                <c:pt idx="5449">
                  <c:v>8.1745399999999994E-9</c:v>
                </c:pt>
                <c:pt idx="5450">
                  <c:v>8.1776699999999995E-9</c:v>
                </c:pt>
                <c:pt idx="5451">
                  <c:v>8.1807899999999998E-9</c:v>
                </c:pt>
                <c:pt idx="5452">
                  <c:v>8.18392E-9</c:v>
                </c:pt>
                <c:pt idx="5453">
                  <c:v>8.1870400000000003E-9</c:v>
                </c:pt>
                <c:pt idx="5454">
                  <c:v>8.1901700000000005E-9</c:v>
                </c:pt>
                <c:pt idx="5455">
                  <c:v>8.1932900000000008E-9</c:v>
                </c:pt>
                <c:pt idx="5456">
                  <c:v>8.1964199999999993E-9</c:v>
                </c:pt>
                <c:pt idx="5457">
                  <c:v>8.1995399999999996E-9</c:v>
                </c:pt>
                <c:pt idx="5458">
                  <c:v>8.2026699999999998E-9</c:v>
                </c:pt>
                <c:pt idx="5459">
                  <c:v>8.2057900000000001E-9</c:v>
                </c:pt>
                <c:pt idx="5460">
                  <c:v>8.2089200000000002E-9</c:v>
                </c:pt>
                <c:pt idx="5461">
                  <c:v>8.2120400000000005E-9</c:v>
                </c:pt>
                <c:pt idx="5462">
                  <c:v>8.2151700000000007E-9</c:v>
                </c:pt>
                <c:pt idx="5463">
                  <c:v>8.2182899999999993E-9</c:v>
                </c:pt>
                <c:pt idx="5464">
                  <c:v>8.2214199999999995E-9</c:v>
                </c:pt>
                <c:pt idx="5465">
                  <c:v>8.2245399999999998E-9</c:v>
                </c:pt>
                <c:pt idx="5466">
                  <c:v>8.22767E-9</c:v>
                </c:pt>
                <c:pt idx="5467">
                  <c:v>8.2307900000000003E-9</c:v>
                </c:pt>
                <c:pt idx="5468">
                  <c:v>8.2339200000000005E-9</c:v>
                </c:pt>
                <c:pt idx="5469">
                  <c:v>8.2370400000000007E-9</c:v>
                </c:pt>
                <c:pt idx="5470">
                  <c:v>8.2401699999999993E-9</c:v>
                </c:pt>
                <c:pt idx="5471">
                  <c:v>8.2432899999999996E-9</c:v>
                </c:pt>
                <c:pt idx="5472">
                  <c:v>8.2464199999999997E-9</c:v>
                </c:pt>
                <c:pt idx="5473">
                  <c:v>8.24954E-9</c:v>
                </c:pt>
                <c:pt idx="5474">
                  <c:v>8.2526700000000002E-9</c:v>
                </c:pt>
                <c:pt idx="5475">
                  <c:v>8.2557900000000005E-9</c:v>
                </c:pt>
                <c:pt idx="5476">
                  <c:v>8.2589200000000007E-9</c:v>
                </c:pt>
                <c:pt idx="5477">
                  <c:v>8.2620399999999993E-9</c:v>
                </c:pt>
                <c:pt idx="5478">
                  <c:v>8.2651699999999995E-9</c:v>
                </c:pt>
                <c:pt idx="5479">
                  <c:v>8.2682899999999998E-9</c:v>
                </c:pt>
                <c:pt idx="5480">
                  <c:v>8.27142E-9</c:v>
                </c:pt>
                <c:pt idx="5481">
                  <c:v>8.2745400000000003E-9</c:v>
                </c:pt>
                <c:pt idx="5482">
                  <c:v>8.2776700000000004E-9</c:v>
                </c:pt>
                <c:pt idx="5483">
                  <c:v>8.2807900000000007E-9</c:v>
                </c:pt>
                <c:pt idx="5484">
                  <c:v>8.2839199999999992E-9</c:v>
                </c:pt>
                <c:pt idx="5485">
                  <c:v>8.2870399999999995E-9</c:v>
                </c:pt>
                <c:pt idx="5486">
                  <c:v>8.2901699999999997E-9</c:v>
                </c:pt>
                <c:pt idx="5487">
                  <c:v>8.29329E-9</c:v>
                </c:pt>
                <c:pt idx="5488">
                  <c:v>8.2964200000000002E-9</c:v>
                </c:pt>
                <c:pt idx="5489">
                  <c:v>8.2995400000000005E-9</c:v>
                </c:pt>
                <c:pt idx="5490">
                  <c:v>8.3026700000000007E-9</c:v>
                </c:pt>
                <c:pt idx="5491">
                  <c:v>8.3057899999999993E-9</c:v>
                </c:pt>
                <c:pt idx="5492">
                  <c:v>8.3089199999999995E-9</c:v>
                </c:pt>
                <c:pt idx="5493">
                  <c:v>8.3120399999999998E-9</c:v>
                </c:pt>
                <c:pt idx="5494">
                  <c:v>8.3151699999999999E-9</c:v>
                </c:pt>
                <c:pt idx="5495">
                  <c:v>8.3182900000000002E-9</c:v>
                </c:pt>
                <c:pt idx="5496">
                  <c:v>8.3214200000000004E-9</c:v>
                </c:pt>
                <c:pt idx="5497">
                  <c:v>8.3245400000000007E-9</c:v>
                </c:pt>
                <c:pt idx="5498">
                  <c:v>8.3276699999999992E-9</c:v>
                </c:pt>
                <c:pt idx="5499">
                  <c:v>8.3307899999999995E-9</c:v>
                </c:pt>
                <c:pt idx="5500">
                  <c:v>8.3339199999999997E-9</c:v>
                </c:pt>
                <c:pt idx="5501">
                  <c:v>8.33704E-9</c:v>
                </c:pt>
                <c:pt idx="5502">
                  <c:v>8.3401700000000002E-9</c:v>
                </c:pt>
                <c:pt idx="5503">
                  <c:v>8.3432900000000005E-9</c:v>
                </c:pt>
                <c:pt idx="5504">
                  <c:v>8.3464200000000006E-9</c:v>
                </c:pt>
                <c:pt idx="5505">
                  <c:v>8.3495399999999993E-9</c:v>
                </c:pt>
                <c:pt idx="5506">
                  <c:v>8.3526699999999994E-9</c:v>
                </c:pt>
                <c:pt idx="5507">
                  <c:v>8.3557899999999997E-9</c:v>
                </c:pt>
                <c:pt idx="5508">
                  <c:v>8.3589199999999999E-9</c:v>
                </c:pt>
                <c:pt idx="5509">
                  <c:v>8.3620400000000002E-9</c:v>
                </c:pt>
                <c:pt idx="5510">
                  <c:v>8.3651700000000004E-9</c:v>
                </c:pt>
                <c:pt idx="5511">
                  <c:v>8.3682900000000007E-9</c:v>
                </c:pt>
                <c:pt idx="5512">
                  <c:v>8.3714199999999992E-9</c:v>
                </c:pt>
                <c:pt idx="5513">
                  <c:v>8.3745399999999995E-9</c:v>
                </c:pt>
                <c:pt idx="5514">
                  <c:v>8.3776699999999997E-9</c:v>
                </c:pt>
                <c:pt idx="5515">
                  <c:v>8.38079E-9</c:v>
                </c:pt>
                <c:pt idx="5516">
                  <c:v>8.3839200000000001E-9</c:v>
                </c:pt>
                <c:pt idx="5517">
                  <c:v>8.3870400000000004E-9</c:v>
                </c:pt>
                <c:pt idx="5518">
                  <c:v>8.3901700000000006E-9</c:v>
                </c:pt>
                <c:pt idx="5519">
                  <c:v>8.3932899999999993E-9</c:v>
                </c:pt>
                <c:pt idx="5520">
                  <c:v>8.3964199999999994E-9</c:v>
                </c:pt>
                <c:pt idx="5521">
                  <c:v>8.3995399999999997E-9</c:v>
                </c:pt>
                <c:pt idx="5522">
                  <c:v>8.4026699999999999E-9</c:v>
                </c:pt>
                <c:pt idx="5523">
                  <c:v>8.4057900000000002E-9</c:v>
                </c:pt>
                <c:pt idx="5524">
                  <c:v>8.4089200000000004E-9</c:v>
                </c:pt>
                <c:pt idx="5525">
                  <c:v>8.4120400000000007E-9</c:v>
                </c:pt>
                <c:pt idx="5526">
                  <c:v>8.4151699999999992E-9</c:v>
                </c:pt>
                <c:pt idx="5527">
                  <c:v>8.4182899999999995E-9</c:v>
                </c:pt>
                <c:pt idx="5528">
                  <c:v>8.4214199999999996E-9</c:v>
                </c:pt>
                <c:pt idx="5529">
                  <c:v>8.4245399999999999E-9</c:v>
                </c:pt>
                <c:pt idx="5530">
                  <c:v>8.4276700000000001E-9</c:v>
                </c:pt>
                <c:pt idx="5531">
                  <c:v>8.4307900000000004E-9</c:v>
                </c:pt>
                <c:pt idx="5532">
                  <c:v>8.4339200000000006E-9</c:v>
                </c:pt>
                <c:pt idx="5533">
                  <c:v>8.4370399999999992E-9</c:v>
                </c:pt>
                <c:pt idx="5534">
                  <c:v>8.4401699999999994E-9</c:v>
                </c:pt>
                <c:pt idx="5535">
                  <c:v>8.4432899999999997E-9</c:v>
                </c:pt>
                <c:pt idx="5536">
                  <c:v>8.4464199999999999E-9</c:v>
                </c:pt>
                <c:pt idx="5537">
                  <c:v>8.4495400000000002E-9</c:v>
                </c:pt>
                <c:pt idx="5538">
                  <c:v>8.4526700000000003E-9</c:v>
                </c:pt>
                <c:pt idx="5539">
                  <c:v>8.4557900000000006E-9</c:v>
                </c:pt>
                <c:pt idx="5540">
                  <c:v>8.4589200000000008E-9</c:v>
                </c:pt>
                <c:pt idx="5541">
                  <c:v>8.4620399999999995E-9</c:v>
                </c:pt>
                <c:pt idx="5542">
                  <c:v>8.4651699999999996E-9</c:v>
                </c:pt>
                <c:pt idx="5543">
                  <c:v>8.4682899999999999E-9</c:v>
                </c:pt>
                <c:pt idx="5544">
                  <c:v>8.4714200000000001E-9</c:v>
                </c:pt>
                <c:pt idx="5545">
                  <c:v>8.4745400000000004E-9</c:v>
                </c:pt>
                <c:pt idx="5546">
                  <c:v>8.4776700000000006E-9</c:v>
                </c:pt>
                <c:pt idx="5547">
                  <c:v>8.4807899999999992E-9</c:v>
                </c:pt>
                <c:pt idx="5548">
                  <c:v>8.4839199999999994E-9</c:v>
                </c:pt>
                <c:pt idx="5549">
                  <c:v>8.4870399999999997E-9</c:v>
                </c:pt>
                <c:pt idx="5550">
                  <c:v>8.4901699999999999E-9</c:v>
                </c:pt>
                <c:pt idx="5551">
                  <c:v>8.4932900000000001E-9</c:v>
                </c:pt>
                <c:pt idx="5552">
                  <c:v>8.4964200000000003E-9</c:v>
                </c:pt>
                <c:pt idx="5553">
                  <c:v>8.4995400000000006E-9</c:v>
                </c:pt>
                <c:pt idx="5554">
                  <c:v>8.5026700000000008E-9</c:v>
                </c:pt>
                <c:pt idx="5555">
                  <c:v>8.5057899999999994E-9</c:v>
                </c:pt>
                <c:pt idx="5556">
                  <c:v>8.5089199999999996E-9</c:v>
                </c:pt>
                <c:pt idx="5557">
                  <c:v>8.5120399999999999E-9</c:v>
                </c:pt>
                <c:pt idx="5558">
                  <c:v>8.5151700000000001E-9</c:v>
                </c:pt>
                <c:pt idx="5559">
                  <c:v>8.5182900000000004E-9</c:v>
                </c:pt>
                <c:pt idx="5560">
                  <c:v>8.5214200000000005E-9</c:v>
                </c:pt>
                <c:pt idx="5561">
                  <c:v>8.5245399999999992E-9</c:v>
                </c:pt>
                <c:pt idx="5562">
                  <c:v>8.5276699999999994E-9</c:v>
                </c:pt>
                <c:pt idx="5563">
                  <c:v>8.5307899999999997E-9</c:v>
                </c:pt>
                <c:pt idx="5564">
                  <c:v>8.5339199999999998E-9</c:v>
                </c:pt>
                <c:pt idx="5565">
                  <c:v>8.5370400000000001E-9</c:v>
                </c:pt>
                <c:pt idx="5566">
                  <c:v>8.5401700000000003E-9</c:v>
                </c:pt>
                <c:pt idx="5567">
                  <c:v>8.5432900000000006E-9</c:v>
                </c:pt>
                <c:pt idx="5568">
                  <c:v>8.5464200000000008E-9</c:v>
                </c:pt>
                <c:pt idx="5569">
                  <c:v>8.5495399999999994E-9</c:v>
                </c:pt>
                <c:pt idx="5570">
                  <c:v>8.5526699999999996E-9</c:v>
                </c:pt>
                <c:pt idx="5571">
                  <c:v>8.5557899999999999E-9</c:v>
                </c:pt>
                <c:pt idx="5572">
                  <c:v>8.5589200000000001E-9</c:v>
                </c:pt>
                <c:pt idx="5573">
                  <c:v>8.5620400000000003E-9</c:v>
                </c:pt>
                <c:pt idx="5574">
                  <c:v>8.5651700000000005E-9</c:v>
                </c:pt>
                <c:pt idx="5575">
                  <c:v>8.5682900000000008E-9</c:v>
                </c:pt>
                <c:pt idx="5576">
                  <c:v>8.5714199999999993E-9</c:v>
                </c:pt>
                <c:pt idx="5577">
                  <c:v>8.5745399999999996E-9</c:v>
                </c:pt>
                <c:pt idx="5578">
                  <c:v>8.5776699999999998E-9</c:v>
                </c:pt>
                <c:pt idx="5579">
                  <c:v>8.5807900000000001E-9</c:v>
                </c:pt>
                <c:pt idx="5580">
                  <c:v>8.5839200000000003E-9</c:v>
                </c:pt>
                <c:pt idx="5581">
                  <c:v>8.5870400000000006E-9</c:v>
                </c:pt>
                <c:pt idx="5582">
                  <c:v>8.5901700000000007E-9</c:v>
                </c:pt>
                <c:pt idx="5583">
                  <c:v>8.5932899999999994E-9</c:v>
                </c:pt>
                <c:pt idx="5584">
                  <c:v>8.5964199999999996E-9</c:v>
                </c:pt>
                <c:pt idx="5585">
                  <c:v>8.5995399999999999E-9</c:v>
                </c:pt>
                <c:pt idx="5586">
                  <c:v>8.60267E-9</c:v>
                </c:pt>
                <c:pt idx="5587">
                  <c:v>8.6057900000000003E-9</c:v>
                </c:pt>
                <c:pt idx="5588">
                  <c:v>8.6089200000000005E-9</c:v>
                </c:pt>
                <c:pt idx="5589">
                  <c:v>8.6120400000000008E-9</c:v>
                </c:pt>
                <c:pt idx="5590">
                  <c:v>8.6151699999999993E-9</c:v>
                </c:pt>
                <c:pt idx="5591">
                  <c:v>8.6182899999999996E-9</c:v>
                </c:pt>
                <c:pt idx="5592">
                  <c:v>8.6214199999999998E-9</c:v>
                </c:pt>
                <c:pt idx="5593">
                  <c:v>8.6245400000000001E-9</c:v>
                </c:pt>
                <c:pt idx="5594">
                  <c:v>8.6276700000000003E-9</c:v>
                </c:pt>
                <c:pt idx="5595">
                  <c:v>8.6307900000000006E-9</c:v>
                </c:pt>
                <c:pt idx="5596">
                  <c:v>8.6339200000000007E-9</c:v>
                </c:pt>
                <c:pt idx="5597">
                  <c:v>8.6370399999999994E-9</c:v>
                </c:pt>
                <c:pt idx="5598">
                  <c:v>8.6401699999999995E-9</c:v>
                </c:pt>
                <c:pt idx="5599">
                  <c:v>8.6432899999999998E-9</c:v>
                </c:pt>
                <c:pt idx="5600">
                  <c:v>8.64642E-9</c:v>
                </c:pt>
                <c:pt idx="5601">
                  <c:v>8.6495400000000003E-9</c:v>
                </c:pt>
                <c:pt idx="5602">
                  <c:v>8.6526700000000005E-9</c:v>
                </c:pt>
                <c:pt idx="5603">
                  <c:v>8.6557900000000008E-9</c:v>
                </c:pt>
                <c:pt idx="5604">
                  <c:v>8.6589199999999993E-9</c:v>
                </c:pt>
                <c:pt idx="5605">
                  <c:v>8.6620399999999996E-9</c:v>
                </c:pt>
                <c:pt idx="5606">
                  <c:v>8.6651699999999998E-9</c:v>
                </c:pt>
                <c:pt idx="5607">
                  <c:v>8.6682900000000001E-9</c:v>
                </c:pt>
                <c:pt idx="5608">
                  <c:v>8.6714200000000002E-9</c:v>
                </c:pt>
                <c:pt idx="5609">
                  <c:v>8.6745400000000005E-9</c:v>
                </c:pt>
                <c:pt idx="5610">
                  <c:v>8.6776700000000007E-9</c:v>
                </c:pt>
                <c:pt idx="5611">
                  <c:v>8.6807899999999993E-9</c:v>
                </c:pt>
                <c:pt idx="5612">
                  <c:v>8.6839199999999995E-9</c:v>
                </c:pt>
                <c:pt idx="5613">
                  <c:v>8.6870399999999998E-9</c:v>
                </c:pt>
                <c:pt idx="5614">
                  <c:v>8.69017E-9</c:v>
                </c:pt>
                <c:pt idx="5615">
                  <c:v>8.6932900000000003E-9</c:v>
                </c:pt>
                <c:pt idx="5616">
                  <c:v>8.6964200000000005E-9</c:v>
                </c:pt>
                <c:pt idx="5617">
                  <c:v>8.6995400000000008E-9</c:v>
                </c:pt>
                <c:pt idx="5618">
                  <c:v>8.7026699999999993E-9</c:v>
                </c:pt>
                <c:pt idx="5619">
                  <c:v>8.7057899999999996E-9</c:v>
                </c:pt>
                <c:pt idx="5620">
                  <c:v>8.7089199999999997E-9</c:v>
                </c:pt>
                <c:pt idx="5621">
                  <c:v>8.71204E-9</c:v>
                </c:pt>
                <c:pt idx="5622">
                  <c:v>8.7151700000000002E-9</c:v>
                </c:pt>
                <c:pt idx="5623">
                  <c:v>8.7182900000000005E-9</c:v>
                </c:pt>
                <c:pt idx="5624">
                  <c:v>8.7214200000000007E-9</c:v>
                </c:pt>
                <c:pt idx="5625">
                  <c:v>8.7245399999999993E-9</c:v>
                </c:pt>
                <c:pt idx="5626">
                  <c:v>8.7276699999999995E-9</c:v>
                </c:pt>
                <c:pt idx="5627">
                  <c:v>8.7307899999999998E-9</c:v>
                </c:pt>
                <c:pt idx="5628">
                  <c:v>8.73392E-9</c:v>
                </c:pt>
                <c:pt idx="5629">
                  <c:v>8.7370400000000003E-9</c:v>
                </c:pt>
                <c:pt idx="5630">
                  <c:v>8.7401700000000004E-9</c:v>
                </c:pt>
                <c:pt idx="5631">
                  <c:v>8.7432900000000007E-9</c:v>
                </c:pt>
                <c:pt idx="5632">
                  <c:v>8.7464199999999993E-9</c:v>
                </c:pt>
                <c:pt idx="5633">
                  <c:v>8.7495399999999995E-9</c:v>
                </c:pt>
                <c:pt idx="5634">
                  <c:v>8.7526699999999997E-9</c:v>
                </c:pt>
                <c:pt idx="5635">
                  <c:v>8.75579E-9</c:v>
                </c:pt>
                <c:pt idx="5636">
                  <c:v>8.7589200000000002E-9</c:v>
                </c:pt>
                <c:pt idx="5637">
                  <c:v>8.7620400000000005E-9</c:v>
                </c:pt>
                <c:pt idx="5638">
                  <c:v>8.7651700000000007E-9</c:v>
                </c:pt>
                <c:pt idx="5639">
                  <c:v>8.7682899999999993E-9</c:v>
                </c:pt>
                <c:pt idx="5640">
                  <c:v>8.7714199999999995E-9</c:v>
                </c:pt>
                <c:pt idx="5641">
                  <c:v>8.7745399999999998E-9</c:v>
                </c:pt>
                <c:pt idx="5642">
                  <c:v>8.7776699999999999E-9</c:v>
                </c:pt>
                <c:pt idx="5643">
                  <c:v>8.7807900000000002E-9</c:v>
                </c:pt>
                <c:pt idx="5644">
                  <c:v>8.7839200000000004E-9</c:v>
                </c:pt>
                <c:pt idx="5645">
                  <c:v>8.7870400000000007E-9</c:v>
                </c:pt>
                <c:pt idx="5646">
                  <c:v>8.7901699999999992E-9</c:v>
                </c:pt>
                <c:pt idx="5647">
                  <c:v>8.7932899999999995E-9</c:v>
                </c:pt>
                <c:pt idx="5648">
                  <c:v>8.7964199999999997E-9</c:v>
                </c:pt>
                <c:pt idx="5649">
                  <c:v>8.79954E-9</c:v>
                </c:pt>
                <c:pt idx="5650">
                  <c:v>8.8026700000000002E-9</c:v>
                </c:pt>
                <c:pt idx="5651">
                  <c:v>8.8057900000000005E-9</c:v>
                </c:pt>
                <c:pt idx="5652">
                  <c:v>8.8089200000000006E-9</c:v>
                </c:pt>
                <c:pt idx="5653">
                  <c:v>8.8120399999999993E-9</c:v>
                </c:pt>
                <c:pt idx="5654">
                  <c:v>8.8151699999999995E-9</c:v>
                </c:pt>
                <c:pt idx="5655">
                  <c:v>8.8182899999999997E-9</c:v>
                </c:pt>
                <c:pt idx="5656">
                  <c:v>8.8214199999999999E-9</c:v>
                </c:pt>
                <c:pt idx="5657">
                  <c:v>8.8245400000000002E-9</c:v>
                </c:pt>
                <c:pt idx="5658">
                  <c:v>8.8276700000000004E-9</c:v>
                </c:pt>
                <c:pt idx="5659">
                  <c:v>8.8307900000000007E-9</c:v>
                </c:pt>
                <c:pt idx="5660">
                  <c:v>8.8339199999999992E-9</c:v>
                </c:pt>
                <c:pt idx="5661">
                  <c:v>8.8370399999999995E-9</c:v>
                </c:pt>
                <c:pt idx="5662">
                  <c:v>8.8401699999999997E-9</c:v>
                </c:pt>
                <c:pt idx="5663">
                  <c:v>8.84329E-9</c:v>
                </c:pt>
                <c:pt idx="5664">
                  <c:v>8.8464200000000001E-9</c:v>
                </c:pt>
                <c:pt idx="5665">
                  <c:v>8.8495400000000004E-9</c:v>
                </c:pt>
                <c:pt idx="5666">
                  <c:v>8.8526700000000006E-9</c:v>
                </c:pt>
                <c:pt idx="5667">
                  <c:v>8.8557899999999993E-9</c:v>
                </c:pt>
                <c:pt idx="5668">
                  <c:v>8.8589199999999994E-9</c:v>
                </c:pt>
                <c:pt idx="5669">
                  <c:v>8.8620399999999997E-9</c:v>
                </c:pt>
                <c:pt idx="5670">
                  <c:v>8.8651699999999999E-9</c:v>
                </c:pt>
                <c:pt idx="5671">
                  <c:v>8.8682900000000002E-9</c:v>
                </c:pt>
                <c:pt idx="5672">
                  <c:v>8.8714200000000004E-9</c:v>
                </c:pt>
                <c:pt idx="5673">
                  <c:v>8.8745400000000007E-9</c:v>
                </c:pt>
                <c:pt idx="5674">
                  <c:v>8.8776699999999992E-9</c:v>
                </c:pt>
                <c:pt idx="5675">
                  <c:v>8.8807899999999995E-9</c:v>
                </c:pt>
                <c:pt idx="5676">
                  <c:v>8.8839199999999997E-9</c:v>
                </c:pt>
                <c:pt idx="5677">
                  <c:v>8.8870399999999999E-9</c:v>
                </c:pt>
                <c:pt idx="5678">
                  <c:v>8.8901700000000001E-9</c:v>
                </c:pt>
                <c:pt idx="5679">
                  <c:v>8.8932900000000004E-9</c:v>
                </c:pt>
                <c:pt idx="5680">
                  <c:v>8.8964200000000006E-9</c:v>
                </c:pt>
                <c:pt idx="5681">
                  <c:v>8.8995399999999992E-9</c:v>
                </c:pt>
                <c:pt idx="5682">
                  <c:v>8.9026699999999994E-9</c:v>
                </c:pt>
                <c:pt idx="5683">
                  <c:v>8.9057899999999997E-9</c:v>
                </c:pt>
                <c:pt idx="5684">
                  <c:v>8.9089199999999999E-9</c:v>
                </c:pt>
                <c:pt idx="5685">
                  <c:v>8.9120400000000002E-9</c:v>
                </c:pt>
                <c:pt idx="5686">
                  <c:v>8.9151700000000003E-9</c:v>
                </c:pt>
                <c:pt idx="5687">
                  <c:v>8.9182900000000006E-9</c:v>
                </c:pt>
                <c:pt idx="5688">
                  <c:v>8.9214200000000008E-9</c:v>
                </c:pt>
                <c:pt idx="5689">
                  <c:v>8.9245399999999995E-9</c:v>
                </c:pt>
                <c:pt idx="5690">
                  <c:v>8.9276699999999996E-9</c:v>
                </c:pt>
                <c:pt idx="5691">
                  <c:v>8.9307899999999999E-9</c:v>
                </c:pt>
                <c:pt idx="5692">
                  <c:v>8.9339200000000001E-9</c:v>
                </c:pt>
                <c:pt idx="5693">
                  <c:v>8.9370400000000004E-9</c:v>
                </c:pt>
                <c:pt idx="5694">
                  <c:v>8.9401700000000006E-9</c:v>
                </c:pt>
                <c:pt idx="5695">
                  <c:v>8.9432899999999992E-9</c:v>
                </c:pt>
                <c:pt idx="5696">
                  <c:v>8.9464199999999994E-9</c:v>
                </c:pt>
                <c:pt idx="5697">
                  <c:v>8.9495399999999997E-9</c:v>
                </c:pt>
                <c:pt idx="5698">
                  <c:v>8.9526699999999999E-9</c:v>
                </c:pt>
                <c:pt idx="5699">
                  <c:v>8.9557900000000002E-9</c:v>
                </c:pt>
                <c:pt idx="5700">
                  <c:v>8.9589200000000003E-9</c:v>
                </c:pt>
                <c:pt idx="5701">
                  <c:v>8.9620400000000006E-9</c:v>
                </c:pt>
                <c:pt idx="5702">
                  <c:v>8.9651700000000008E-9</c:v>
                </c:pt>
                <c:pt idx="5703">
                  <c:v>8.9682899999999994E-9</c:v>
                </c:pt>
                <c:pt idx="5704">
                  <c:v>8.9714199999999996E-9</c:v>
                </c:pt>
                <c:pt idx="5705">
                  <c:v>8.9745399999999999E-9</c:v>
                </c:pt>
                <c:pt idx="5706">
                  <c:v>8.9776700000000001E-9</c:v>
                </c:pt>
                <c:pt idx="5707">
                  <c:v>8.9807900000000004E-9</c:v>
                </c:pt>
                <c:pt idx="5708">
                  <c:v>8.9839200000000005E-9</c:v>
                </c:pt>
                <c:pt idx="5709">
                  <c:v>8.9870399999999992E-9</c:v>
                </c:pt>
                <c:pt idx="5710">
                  <c:v>8.9901699999999994E-9</c:v>
                </c:pt>
                <c:pt idx="5711">
                  <c:v>8.9932899999999997E-9</c:v>
                </c:pt>
                <c:pt idx="5712">
                  <c:v>8.9964199999999998E-9</c:v>
                </c:pt>
                <c:pt idx="5713">
                  <c:v>8.9995400000000001E-9</c:v>
                </c:pt>
                <c:pt idx="5714">
                  <c:v>9.0026700000000003E-9</c:v>
                </c:pt>
                <c:pt idx="5715">
                  <c:v>9.0057900000000006E-9</c:v>
                </c:pt>
                <c:pt idx="5716">
                  <c:v>9.0089200000000008E-9</c:v>
                </c:pt>
                <c:pt idx="5717">
                  <c:v>9.0120399999999994E-9</c:v>
                </c:pt>
                <c:pt idx="5718">
                  <c:v>9.0151699999999996E-9</c:v>
                </c:pt>
                <c:pt idx="5719">
                  <c:v>9.0182899999999999E-9</c:v>
                </c:pt>
                <c:pt idx="5720">
                  <c:v>9.0214200000000001E-9</c:v>
                </c:pt>
                <c:pt idx="5721">
                  <c:v>9.0245400000000004E-9</c:v>
                </c:pt>
                <c:pt idx="5722">
                  <c:v>9.0276700000000005E-9</c:v>
                </c:pt>
                <c:pt idx="5723">
                  <c:v>9.0307900000000008E-9</c:v>
                </c:pt>
                <c:pt idx="5724">
                  <c:v>9.0339199999999993E-9</c:v>
                </c:pt>
                <c:pt idx="5725">
                  <c:v>9.0370399999999996E-9</c:v>
                </c:pt>
                <c:pt idx="5726">
                  <c:v>9.0401699999999998E-9</c:v>
                </c:pt>
                <c:pt idx="5727">
                  <c:v>9.0432900000000001E-9</c:v>
                </c:pt>
                <c:pt idx="5728">
                  <c:v>9.0464200000000003E-9</c:v>
                </c:pt>
                <c:pt idx="5729">
                  <c:v>9.0495400000000006E-9</c:v>
                </c:pt>
                <c:pt idx="5730">
                  <c:v>9.0526700000000008E-9</c:v>
                </c:pt>
                <c:pt idx="5731">
                  <c:v>9.0557899999999994E-9</c:v>
                </c:pt>
                <c:pt idx="5732">
                  <c:v>9.0589199999999996E-9</c:v>
                </c:pt>
                <c:pt idx="5733">
                  <c:v>9.0620399999999999E-9</c:v>
                </c:pt>
                <c:pt idx="5734">
                  <c:v>9.06517E-9</c:v>
                </c:pt>
                <c:pt idx="5735">
                  <c:v>9.0682900000000003E-9</c:v>
                </c:pt>
                <c:pt idx="5736">
                  <c:v>9.0714200000000005E-9</c:v>
                </c:pt>
                <c:pt idx="5737">
                  <c:v>9.0745400000000008E-9</c:v>
                </c:pt>
                <c:pt idx="5738">
                  <c:v>9.0776699999999993E-9</c:v>
                </c:pt>
                <c:pt idx="5739">
                  <c:v>9.0807899999999996E-9</c:v>
                </c:pt>
                <c:pt idx="5740">
                  <c:v>9.0839199999999998E-9</c:v>
                </c:pt>
                <c:pt idx="5741">
                  <c:v>9.0870400000000001E-9</c:v>
                </c:pt>
                <c:pt idx="5742">
                  <c:v>9.0901700000000003E-9</c:v>
                </c:pt>
                <c:pt idx="5743">
                  <c:v>9.0932900000000006E-9</c:v>
                </c:pt>
                <c:pt idx="5744">
                  <c:v>9.0964200000000007E-9</c:v>
                </c:pt>
                <c:pt idx="5745">
                  <c:v>9.0995399999999994E-9</c:v>
                </c:pt>
                <c:pt idx="5746">
                  <c:v>9.1026699999999995E-9</c:v>
                </c:pt>
                <c:pt idx="5747">
                  <c:v>9.1057899999999998E-9</c:v>
                </c:pt>
                <c:pt idx="5748">
                  <c:v>9.10892E-9</c:v>
                </c:pt>
                <c:pt idx="5749">
                  <c:v>9.1120400000000003E-9</c:v>
                </c:pt>
                <c:pt idx="5750">
                  <c:v>9.1151700000000005E-9</c:v>
                </c:pt>
                <c:pt idx="5751">
                  <c:v>9.1182900000000008E-9</c:v>
                </c:pt>
                <c:pt idx="5752">
                  <c:v>9.1214199999999993E-9</c:v>
                </c:pt>
                <c:pt idx="5753">
                  <c:v>9.1245399999999996E-9</c:v>
                </c:pt>
                <c:pt idx="5754">
                  <c:v>9.1276699999999998E-9</c:v>
                </c:pt>
                <c:pt idx="5755">
                  <c:v>9.1307900000000001E-9</c:v>
                </c:pt>
                <c:pt idx="5756">
                  <c:v>9.1339200000000002E-9</c:v>
                </c:pt>
                <c:pt idx="5757">
                  <c:v>9.1370400000000005E-9</c:v>
                </c:pt>
                <c:pt idx="5758">
                  <c:v>9.1401700000000007E-9</c:v>
                </c:pt>
                <c:pt idx="5759">
                  <c:v>9.1432899999999993E-9</c:v>
                </c:pt>
                <c:pt idx="5760">
                  <c:v>9.1464199999999995E-9</c:v>
                </c:pt>
                <c:pt idx="5761">
                  <c:v>9.1495399999999998E-9</c:v>
                </c:pt>
                <c:pt idx="5762">
                  <c:v>9.15267E-9</c:v>
                </c:pt>
                <c:pt idx="5763">
                  <c:v>9.1557900000000003E-9</c:v>
                </c:pt>
                <c:pt idx="5764">
                  <c:v>9.1589200000000005E-9</c:v>
                </c:pt>
                <c:pt idx="5765">
                  <c:v>9.1620400000000008E-9</c:v>
                </c:pt>
                <c:pt idx="5766">
                  <c:v>9.1651699999999993E-9</c:v>
                </c:pt>
                <c:pt idx="5767">
                  <c:v>9.1682899999999996E-9</c:v>
                </c:pt>
                <c:pt idx="5768">
                  <c:v>9.1714199999999997E-9</c:v>
                </c:pt>
                <c:pt idx="5769">
                  <c:v>9.17454E-9</c:v>
                </c:pt>
                <c:pt idx="5770">
                  <c:v>9.1776700000000002E-9</c:v>
                </c:pt>
                <c:pt idx="5771">
                  <c:v>9.1807900000000005E-9</c:v>
                </c:pt>
                <c:pt idx="5772">
                  <c:v>9.1839200000000007E-9</c:v>
                </c:pt>
                <c:pt idx="5773">
                  <c:v>9.1870399999999993E-9</c:v>
                </c:pt>
                <c:pt idx="5774">
                  <c:v>9.1901699999999995E-9</c:v>
                </c:pt>
                <c:pt idx="5775">
                  <c:v>9.1932899999999998E-9</c:v>
                </c:pt>
                <c:pt idx="5776">
                  <c:v>9.19642E-9</c:v>
                </c:pt>
                <c:pt idx="5777">
                  <c:v>9.1995400000000003E-9</c:v>
                </c:pt>
                <c:pt idx="5778">
                  <c:v>9.2026700000000004E-9</c:v>
                </c:pt>
                <c:pt idx="5779">
                  <c:v>9.2057900000000007E-9</c:v>
                </c:pt>
                <c:pt idx="5780">
                  <c:v>9.2089199999999993E-9</c:v>
                </c:pt>
                <c:pt idx="5781">
                  <c:v>9.2120399999999996E-9</c:v>
                </c:pt>
                <c:pt idx="5782">
                  <c:v>9.2151699999999997E-9</c:v>
                </c:pt>
                <c:pt idx="5783">
                  <c:v>9.21829E-9</c:v>
                </c:pt>
                <c:pt idx="5784">
                  <c:v>9.2214200000000002E-9</c:v>
                </c:pt>
                <c:pt idx="5785">
                  <c:v>9.2245400000000005E-9</c:v>
                </c:pt>
                <c:pt idx="5786">
                  <c:v>9.2276700000000007E-9</c:v>
                </c:pt>
                <c:pt idx="5787">
                  <c:v>9.2307899999999993E-9</c:v>
                </c:pt>
                <c:pt idx="5788">
                  <c:v>9.2339199999999995E-9</c:v>
                </c:pt>
                <c:pt idx="5789">
                  <c:v>9.2370399999999998E-9</c:v>
                </c:pt>
                <c:pt idx="5790">
                  <c:v>9.2401699999999999E-9</c:v>
                </c:pt>
                <c:pt idx="5791">
                  <c:v>9.2432900000000002E-9</c:v>
                </c:pt>
                <c:pt idx="5792">
                  <c:v>9.2464200000000004E-9</c:v>
                </c:pt>
                <c:pt idx="5793">
                  <c:v>9.2495400000000007E-9</c:v>
                </c:pt>
                <c:pt idx="5794">
                  <c:v>9.2526699999999992E-9</c:v>
                </c:pt>
                <c:pt idx="5795">
                  <c:v>9.2557899999999995E-9</c:v>
                </c:pt>
                <c:pt idx="5796">
                  <c:v>9.2589199999999997E-9</c:v>
                </c:pt>
                <c:pt idx="5797">
                  <c:v>9.26204E-9</c:v>
                </c:pt>
                <c:pt idx="5798">
                  <c:v>9.2651700000000002E-9</c:v>
                </c:pt>
                <c:pt idx="5799">
                  <c:v>9.2682900000000005E-9</c:v>
                </c:pt>
                <c:pt idx="5800">
                  <c:v>9.2714200000000006E-9</c:v>
                </c:pt>
                <c:pt idx="5801">
                  <c:v>9.2745399999999993E-9</c:v>
                </c:pt>
                <c:pt idx="5802">
                  <c:v>9.2776699999999995E-9</c:v>
                </c:pt>
                <c:pt idx="5803">
                  <c:v>9.2807899999999998E-9</c:v>
                </c:pt>
                <c:pt idx="5804">
                  <c:v>9.2839199999999999E-9</c:v>
                </c:pt>
                <c:pt idx="5805">
                  <c:v>9.2870400000000002E-9</c:v>
                </c:pt>
                <c:pt idx="5806">
                  <c:v>9.2901700000000004E-9</c:v>
                </c:pt>
                <c:pt idx="5807">
                  <c:v>9.2932900000000007E-9</c:v>
                </c:pt>
                <c:pt idx="5808">
                  <c:v>9.2964199999999992E-9</c:v>
                </c:pt>
                <c:pt idx="5809">
                  <c:v>9.2995399999999995E-9</c:v>
                </c:pt>
                <c:pt idx="5810">
                  <c:v>9.3026699999999997E-9</c:v>
                </c:pt>
                <c:pt idx="5811">
                  <c:v>9.30579E-9</c:v>
                </c:pt>
                <c:pt idx="5812">
                  <c:v>9.3089200000000002E-9</c:v>
                </c:pt>
                <c:pt idx="5813">
                  <c:v>9.3120400000000004E-9</c:v>
                </c:pt>
                <c:pt idx="5814">
                  <c:v>9.3151700000000006E-9</c:v>
                </c:pt>
                <c:pt idx="5815">
                  <c:v>9.3182899999999993E-9</c:v>
                </c:pt>
                <c:pt idx="5816">
                  <c:v>9.3214199999999994E-9</c:v>
                </c:pt>
                <c:pt idx="5817">
                  <c:v>9.3245399999999997E-9</c:v>
                </c:pt>
                <c:pt idx="5818">
                  <c:v>9.3276699999999999E-9</c:v>
                </c:pt>
                <c:pt idx="5819">
                  <c:v>9.3307900000000002E-9</c:v>
                </c:pt>
                <c:pt idx="5820">
                  <c:v>9.3339200000000004E-9</c:v>
                </c:pt>
                <c:pt idx="5821">
                  <c:v>9.3370400000000007E-9</c:v>
                </c:pt>
                <c:pt idx="5822">
                  <c:v>9.3401699999999992E-9</c:v>
                </c:pt>
                <c:pt idx="5823">
                  <c:v>9.3432899999999995E-9</c:v>
                </c:pt>
                <c:pt idx="5824">
                  <c:v>9.3464199999999997E-9</c:v>
                </c:pt>
                <c:pt idx="5825">
                  <c:v>9.34954E-9</c:v>
                </c:pt>
                <c:pt idx="5826">
                  <c:v>9.3526700000000001E-9</c:v>
                </c:pt>
                <c:pt idx="5827">
                  <c:v>9.3557900000000004E-9</c:v>
                </c:pt>
                <c:pt idx="5828">
                  <c:v>9.3589200000000006E-9</c:v>
                </c:pt>
                <c:pt idx="5829">
                  <c:v>9.3620399999999992E-9</c:v>
                </c:pt>
                <c:pt idx="5830">
                  <c:v>9.3651699999999994E-9</c:v>
                </c:pt>
                <c:pt idx="5831">
                  <c:v>9.3682899999999997E-9</c:v>
                </c:pt>
                <c:pt idx="5832">
                  <c:v>9.3714199999999999E-9</c:v>
                </c:pt>
                <c:pt idx="5833">
                  <c:v>9.3745400000000002E-9</c:v>
                </c:pt>
                <c:pt idx="5834">
                  <c:v>9.3776700000000004E-9</c:v>
                </c:pt>
                <c:pt idx="5835">
                  <c:v>9.3807900000000006E-9</c:v>
                </c:pt>
                <c:pt idx="5836">
                  <c:v>9.3839200000000008E-9</c:v>
                </c:pt>
                <c:pt idx="5837">
                  <c:v>9.3870399999999995E-9</c:v>
                </c:pt>
                <c:pt idx="5838">
                  <c:v>9.3901699999999996E-9</c:v>
                </c:pt>
                <c:pt idx="5839">
                  <c:v>9.3932899999999999E-9</c:v>
                </c:pt>
                <c:pt idx="5840">
                  <c:v>9.3964200000000001E-9</c:v>
                </c:pt>
                <c:pt idx="5841">
                  <c:v>9.3995400000000004E-9</c:v>
                </c:pt>
                <c:pt idx="5842">
                  <c:v>9.4026700000000006E-9</c:v>
                </c:pt>
                <c:pt idx="5843">
                  <c:v>9.4057899999999992E-9</c:v>
                </c:pt>
                <c:pt idx="5844">
                  <c:v>9.4089199999999994E-9</c:v>
                </c:pt>
                <c:pt idx="5845">
                  <c:v>9.4120399999999997E-9</c:v>
                </c:pt>
                <c:pt idx="5846">
                  <c:v>9.4151699999999999E-9</c:v>
                </c:pt>
                <c:pt idx="5847">
                  <c:v>9.4182900000000002E-9</c:v>
                </c:pt>
                <c:pt idx="5848">
                  <c:v>9.4214200000000003E-9</c:v>
                </c:pt>
                <c:pt idx="5849">
                  <c:v>9.4245400000000006E-9</c:v>
                </c:pt>
                <c:pt idx="5850">
                  <c:v>9.4276700000000008E-9</c:v>
                </c:pt>
                <c:pt idx="5851">
                  <c:v>9.4307899999999994E-9</c:v>
                </c:pt>
                <c:pt idx="5852">
                  <c:v>9.4339199999999996E-9</c:v>
                </c:pt>
                <c:pt idx="5853">
                  <c:v>9.4370399999999999E-9</c:v>
                </c:pt>
                <c:pt idx="5854">
                  <c:v>9.4401700000000001E-9</c:v>
                </c:pt>
                <c:pt idx="5855">
                  <c:v>9.4432900000000004E-9</c:v>
                </c:pt>
                <c:pt idx="5856">
                  <c:v>9.4464200000000006E-9</c:v>
                </c:pt>
                <c:pt idx="5857">
                  <c:v>9.4495399999999992E-9</c:v>
                </c:pt>
                <c:pt idx="5858">
                  <c:v>9.4526699999999994E-9</c:v>
                </c:pt>
                <c:pt idx="5859">
                  <c:v>9.4557899999999997E-9</c:v>
                </c:pt>
                <c:pt idx="5860">
                  <c:v>9.4589199999999998E-9</c:v>
                </c:pt>
                <c:pt idx="5861">
                  <c:v>9.4620400000000001E-9</c:v>
                </c:pt>
                <c:pt idx="5862">
                  <c:v>9.4651700000000003E-9</c:v>
                </c:pt>
                <c:pt idx="5863">
                  <c:v>9.4682900000000006E-9</c:v>
                </c:pt>
                <c:pt idx="5864">
                  <c:v>9.4714200000000008E-9</c:v>
                </c:pt>
                <c:pt idx="5865">
                  <c:v>9.4745399999999994E-9</c:v>
                </c:pt>
                <c:pt idx="5866">
                  <c:v>9.4776699999999996E-9</c:v>
                </c:pt>
                <c:pt idx="5867">
                  <c:v>9.4807899999999999E-9</c:v>
                </c:pt>
                <c:pt idx="5868">
                  <c:v>9.4839200000000001E-9</c:v>
                </c:pt>
                <c:pt idx="5869">
                  <c:v>9.4870400000000004E-9</c:v>
                </c:pt>
                <c:pt idx="5870">
                  <c:v>9.4901700000000005E-9</c:v>
                </c:pt>
                <c:pt idx="5871">
                  <c:v>9.4932899999999992E-9</c:v>
                </c:pt>
                <c:pt idx="5872">
                  <c:v>9.4964199999999993E-9</c:v>
                </c:pt>
                <c:pt idx="5873">
                  <c:v>9.4995399999999996E-9</c:v>
                </c:pt>
                <c:pt idx="5874">
                  <c:v>9.5026699999999998E-9</c:v>
                </c:pt>
                <c:pt idx="5875">
                  <c:v>9.5057900000000001E-9</c:v>
                </c:pt>
                <c:pt idx="5876">
                  <c:v>9.5089200000000003E-9</c:v>
                </c:pt>
                <c:pt idx="5877">
                  <c:v>9.5120400000000006E-9</c:v>
                </c:pt>
                <c:pt idx="5878">
                  <c:v>9.5151700000000008E-9</c:v>
                </c:pt>
                <c:pt idx="5879">
                  <c:v>9.5182899999999994E-9</c:v>
                </c:pt>
                <c:pt idx="5880">
                  <c:v>9.5214199999999996E-9</c:v>
                </c:pt>
                <c:pt idx="5881">
                  <c:v>9.5245399999999999E-9</c:v>
                </c:pt>
                <c:pt idx="5882">
                  <c:v>9.52767E-9</c:v>
                </c:pt>
                <c:pt idx="5883">
                  <c:v>9.5307900000000003E-9</c:v>
                </c:pt>
                <c:pt idx="5884">
                  <c:v>9.5339200000000005E-9</c:v>
                </c:pt>
                <c:pt idx="5885">
                  <c:v>9.5370400000000008E-9</c:v>
                </c:pt>
                <c:pt idx="5886">
                  <c:v>9.5401699999999993E-9</c:v>
                </c:pt>
                <c:pt idx="5887">
                  <c:v>9.5432899999999996E-9</c:v>
                </c:pt>
                <c:pt idx="5888">
                  <c:v>9.5464199999999998E-9</c:v>
                </c:pt>
                <c:pt idx="5889">
                  <c:v>9.5495400000000001E-9</c:v>
                </c:pt>
                <c:pt idx="5890">
                  <c:v>9.5526700000000003E-9</c:v>
                </c:pt>
                <c:pt idx="5891">
                  <c:v>9.5557900000000006E-9</c:v>
                </c:pt>
                <c:pt idx="5892">
                  <c:v>9.5589200000000007E-9</c:v>
                </c:pt>
                <c:pt idx="5893">
                  <c:v>9.5620399999999994E-9</c:v>
                </c:pt>
                <c:pt idx="5894">
                  <c:v>9.5651699999999996E-9</c:v>
                </c:pt>
                <c:pt idx="5895">
                  <c:v>9.5682899999999998E-9</c:v>
                </c:pt>
                <c:pt idx="5896">
                  <c:v>9.57142E-9</c:v>
                </c:pt>
                <c:pt idx="5897">
                  <c:v>9.5745400000000003E-9</c:v>
                </c:pt>
                <c:pt idx="5898">
                  <c:v>9.5776700000000005E-9</c:v>
                </c:pt>
                <c:pt idx="5899">
                  <c:v>9.5807900000000008E-9</c:v>
                </c:pt>
                <c:pt idx="5900">
                  <c:v>9.5839199999999993E-9</c:v>
                </c:pt>
                <c:pt idx="5901">
                  <c:v>9.5870399999999996E-9</c:v>
                </c:pt>
                <c:pt idx="5902">
                  <c:v>9.5901699999999998E-9</c:v>
                </c:pt>
                <c:pt idx="5903">
                  <c:v>9.5932900000000001E-9</c:v>
                </c:pt>
                <c:pt idx="5904">
                  <c:v>9.5964200000000002E-9</c:v>
                </c:pt>
                <c:pt idx="5905">
                  <c:v>9.5995400000000005E-9</c:v>
                </c:pt>
                <c:pt idx="5906">
                  <c:v>9.6026700000000007E-9</c:v>
                </c:pt>
                <c:pt idx="5907">
                  <c:v>9.6057899999999994E-9</c:v>
                </c:pt>
                <c:pt idx="5908">
                  <c:v>9.6089199999999995E-9</c:v>
                </c:pt>
                <c:pt idx="5909">
                  <c:v>9.6120399999999998E-9</c:v>
                </c:pt>
                <c:pt idx="5910">
                  <c:v>9.61517E-9</c:v>
                </c:pt>
                <c:pt idx="5911">
                  <c:v>9.6182900000000003E-9</c:v>
                </c:pt>
                <c:pt idx="5912">
                  <c:v>9.6214200000000005E-9</c:v>
                </c:pt>
                <c:pt idx="5913">
                  <c:v>9.6245400000000008E-9</c:v>
                </c:pt>
                <c:pt idx="5914">
                  <c:v>9.6276699999999993E-9</c:v>
                </c:pt>
                <c:pt idx="5915">
                  <c:v>9.6307899999999996E-9</c:v>
                </c:pt>
                <c:pt idx="5916">
                  <c:v>9.6339199999999998E-9</c:v>
                </c:pt>
                <c:pt idx="5917">
                  <c:v>9.63704E-9</c:v>
                </c:pt>
                <c:pt idx="5918">
                  <c:v>9.6401700000000002E-9</c:v>
                </c:pt>
                <c:pt idx="5919">
                  <c:v>9.6432900000000005E-9</c:v>
                </c:pt>
                <c:pt idx="5920">
                  <c:v>9.6464200000000007E-9</c:v>
                </c:pt>
                <c:pt idx="5921">
                  <c:v>9.6495399999999993E-9</c:v>
                </c:pt>
                <c:pt idx="5922">
                  <c:v>9.6526699999999995E-9</c:v>
                </c:pt>
                <c:pt idx="5923">
                  <c:v>9.6557899999999998E-9</c:v>
                </c:pt>
                <c:pt idx="5924">
                  <c:v>9.65892E-9</c:v>
                </c:pt>
                <c:pt idx="5925">
                  <c:v>9.6620400000000003E-9</c:v>
                </c:pt>
                <c:pt idx="5926">
                  <c:v>9.6651700000000004E-9</c:v>
                </c:pt>
                <c:pt idx="5927">
                  <c:v>9.6682900000000007E-9</c:v>
                </c:pt>
                <c:pt idx="5928">
                  <c:v>9.6714199999999993E-9</c:v>
                </c:pt>
                <c:pt idx="5929">
                  <c:v>9.6745399999999996E-9</c:v>
                </c:pt>
                <c:pt idx="5930">
                  <c:v>9.6776699999999997E-9</c:v>
                </c:pt>
                <c:pt idx="5931">
                  <c:v>9.68079E-9</c:v>
                </c:pt>
                <c:pt idx="5932">
                  <c:v>9.6839200000000002E-9</c:v>
                </c:pt>
                <c:pt idx="5933">
                  <c:v>9.6870400000000005E-9</c:v>
                </c:pt>
                <c:pt idx="5934">
                  <c:v>9.6901700000000007E-9</c:v>
                </c:pt>
                <c:pt idx="5935">
                  <c:v>9.6932899999999993E-9</c:v>
                </c:pt>
                <c:pt idx="5936">
                  <c:v>9.6964199999999995E-9</c:v>
                </c:pt>
                <c:pt idx="5937">
                  <c:v>9.6995399999999998E-9</c:v>
                </c:pt>
                <c:pt idx="5938">
                  <c:v>9.70267E-9</c:v>
                </c:pt>
                <c:pt idx="5939">
                  <c:v>9.7057900000000003E-9</c:v>
                </c:pt>
                <c:pt idx="5940">
                  <c:v>9.7089200000000004E-9</c:v>
                </c:pt>
                <c:pt idx="5941">
                  <c:v>9.7120400000000007E-9</c:v>
                </c:pt>
                <c:pt idx="5942">
                  <c:v>9.7151699999999992E-9</c:v>
                </c:pt>
                <c:pt idx="5943">
                  <c:v>9.7182899999999995E-9</c:v>
                </c:pt>
                <c:pt idx="5944">
                  <c:v>9.7214199999999997E-9</c:v>
                </c:pt>
                <c:pt idx="5945">
                  <c:v>9.72454E-9</c:v>
                </c:pt>
                <c:pt idx="5946">
                  <c:v>9.7276700000000002E-9</c:v>
                </c:pt>
                <c:pt idx="5947">
                  <c:v>9.7307900000000005E-9</c:v>
                </c:pt>
                <c:pt idx="5948">
                  <c:v>9.7339200000000006E-9</c:v>
                </c:pt>
                <c:pt idx="5949">
                  <c:v>9.7370399999999993E-9</c:v>
                </c:pt>
                <c:pt idx="5950">
                  <c:v>9.7401699999999995E-9</c:v>
                </c:pt>
                <c:pt idx="5951">
                  <c:v>9.7432899999999998E-9</c:v>
                </c:pt>
                <c:pt idx="5952">
                  <c:v>9.7464199999999999E-9</c:v>
                </c:pt>
                <c:pt idx="5953">
                  <c:v>9.7495400000000002E-9</c:v>
                </c:pt>
                <c:pt idx="5954">
                  <c:v>9.7526700000000004E-9</c:v>
                </c:pt>
                <c:pt idx="5955">
                  <c:v>9.7557900000000007E-9</c:v>
                </c:pt>
                <c:pt idx="5956">
                  <c:v>9.7589199999999992E-9</c:v>
                </c:pt>
                <c:pt idx="5957">
                  <c:v>9.7620399999999995E-9</c:v>
                </c:pt>
                <c:pt idx="5958">
                  <c:v>9.7651699999999997E-9</c:v>
                </c:pt>
                <c:pt idx="5959">
                  <c:v>9.76829E-9</c:v>
                </c:pt>
                <c:pt idx="5960">
                  <c:v>9.7714200000000002E-9</c:v>
                </c:pt>
                <c:pt idx="5961">
                  <c:v>9.7745400000000005E-9</c:v>
                </c:pt>
                <c:pt idx="5962">
                  <c:v>9.7776700000000006E-9</c:v>
                </c:pt>
                <c:pt idx="5963">
                  <c:v>9.7807899999999993E-9</c:v>
                </c:pt>
                <c:pt idx="5964">
                  <c:v>9.7839199999999994E-9</c:v>
                </c:pt>
                <c:pt idx="5965">
                  <c:v>9.7870399999999997E-9</c:v>
                </c:pt>
                <c:pt idx="5966">
                  <c:v>9.7901699999999999E-9</c:v>
                </c:pt>
                <c:pt idx="5967">
                  <c:v>9.7932900000000002E-9</c:v>
                </c:pt>
                <c:pt idx="5968">
                  <c:v>9.7964200000000004E-9</c:v>
                </c:pt>
                <c:pt idx="5969">
                  <c:v>9.7995400000000007E-9</c:v>
                </c:pt>
                <c:pt idx="5970">
                  <c:v>9.8026699999999992E-9</c:v>
                </c:pt>
                <c:pt idx="5971">
                  <c:v>9.8057899999999995E-9</c:v>
                </c:pt>
                <c:pt idx="5972">
                  <c:v>9.8089199999999997E-9</c:v>
                </c:pt>
                <c:pt idx="5973">
                  <c:v>9.81204E-9</c:v>
                </c:pt>
                <c:pt idx="5974">
                  <c:v>9.8151700000000001E-9</c:v>
                </c:pt>
                <c:pt idx="5975">
                  <c:v>9.8182900000000004E-9</c:v>
                </c:pt>
                <c:pt idx="5976">
                  <c:v>9.8214200000000006E-9</c:v>
                </c:pt>
                <c:pt idx="5977">
                  <c:v>9.8245399999999992E-9</c:v>
                </c:pt>
                <c:pt idx="5978">
                  <c:v>9.8276699999999994E-9</c:v>
                </c:pt>
                <c:pt idx="5979">
                  <c:v>9.8307899999999997E-9</c:v>
                </c:pt>
                <c:pt idx="5980">
                  <c:v>9.8339199999999999E-9</c:v>
                </c:pt>
                <c:pt idx="5981">
                  <c:v>9.8370400000000002E-9</c:v>
                </c:pt>
                <c:pt idx="5982">
                  <c:v>9.8401700000000004E-9</c:v>
                </c:pt>
                <c:pt idx="5983">
                  <c:v>9.8432900000000007E-9</c:v>
                </c:pt>
                <c:pt idx="5984">
                  <c:v>9.8464199999999992E-9</c:v>
                </c:pt>
                <c:pt idx="5985">
                  <c:v>9.8495399999999995E-9</c:v>
                </c:pt>
                <c:pt idx="5986">
                  <c:v>9.8526699999999996E-9</c:v>
                </c:pt>
                <c:pt idx="5987">
                  <c:v>9.8557899999999999E-9</c:v>
                </c:pt>
                <c:pt idx="5988">
                  <c:v>9.8589200000000001E-9</c:v>
                </c:pt>
                <c:pt idx="5989">
                  <c:v>9.8620400000000004E-9</c:v>
                </c:pt>
                <c:pt idx="5990">
                  <c:v>9.8651700000000006E-9</c:v>
                </c:pt>
                <c:pt idx="5991">
                  <c:v>9.8682899999999992E-9</c:v>
                </c:pt>
                <c:pt idx="5992">
                  <c:v>9.8714199999999994E-9</c:v>
                </c:pt>
                <c:pt idx="5993">
                  <c:v>9.8745399999999997E-9</c:v>
                </c:pt>
                <c:pt idx="5994">
                  <c:v>9.8776699999999999E-9</c:v>
                </c:pt>
                <c:pt idx="5995">
                  <c:v>9.8807900000000002E-9</c:v>
                </c:pt>
                <c:pt idx="5996">
                  <c:v>9.8839200000000003E-9</c:v>
                </c:pt>
                <c:pt idx="5997">
                  <c:v>9.8870400000000006E-9</c:v>
                </c:pt>
                <c:pt idx="5998">
                  <c:v>9.8901700000000008E-9</c:v>
                </c:pt>
                <c:pt idx="5999">
                  <c:v>9.8932899999999994E-9</c:v>
                </c:pt>
                <c:pt idx="6000">
                  <c:v>9.8964199999999996E-9</c:v>
                </c:pt>
                <c:pt idx="6001">
                  <c:v>9.8995399999999999E-9</c:v>
                </c:pt>
                <c:pt idx="6002">
                  <c:v>9.9026700000000001E-9</c:v>
                </c:pt>
                <c:pt idx="6003">
                  <c:v>9.9057900000000004E-9</c:v>
                </c:pt>
                <c:pt idx="6004">
                  <c:v>9.9089200000000006E-9</c:v>
                </c:pt>
                <c:pt idx="6005">
                  <c:v>9.9120399999999992E-9</c:v>
                </c:pt>
                <c:pt idx="6006">
                  <c:v>9.9151699999999994E-9</c:v>
                </c:pt>
                <c:pt idx="6007">
                  <c:v>9.9182899999999997E-9</c:v>
                </c:pt>
                <c:pt idx="6008">
                  <c:v>9.9214199999999998E-9</c:v>
                </c:pt>
                <c:pt idx="6009">
                  <c:v>9.9245400000000001E-9</c:v>
                </c:pt>
                <c:pt idx="6010">
                  <c:v>9.9276700000000003E-9</c:v>
                </c:pt>
                <c:pt idx="6011">
                  <c:v>9.9307900000000006E-9</c:v>
                </c:pt>
                <c:pt idx="6012">
                  <c:v>9.9339200000000008E-9</c:v>
                </c:pt>
                <c:pt idx="6013">
                  <c:v>9.9370399999999994E-9</c:v>
                </c:pt>
                <c:pt idx="6014">
                  <c:v>9.9401699999999996E-9</c:v>
                </c:pt>
                <c:pt idx="6015">
                  <c:v>9.9432899999999999E-9</c:v>
                </c:pt>
                <c:pt idx="6016">
                  <c:v>9.9464200000000001E-9</c:v>
                </c:pt>
                <c:pt idx="6017">
                  <c:v>9.9495400000000004E-9</c:v>
                </c:pt>
                <c:pt idx="6018">
                  <c:v>9.9526700000000005E-9</c:v>
                </c:pt>
                <c:pt idx="6019">
                  <c:v>9.9557899999999992E-9</c:v>
                </c:pt>
                <c:pt idx="6020">
                  <c:v>9.9589199999999994E-9</c:v>
                </c:pt>
                <c:pt idx="6021">
                  <c:v>9.9620399999999996E-9</c:v>
                </c:pt>
                <c:pt idx="6022">
                  <c:v>9.9651699999999998E-9</c:v>
                </c:pt>
                <c:pt idx="6023">
                  <c:v>9.9682900000000001E-9</c:v>
                </c:pt>
                <c:pt idx="6024">
                  <c:v>9.9714200000000003E-9</c:v>
                </c:pt>
                <c:pt idx="6025">
                  <c:v>9.9745400000000006E-9</c:v>
                </c:pt>
                <c:pt idx="6026">
                  <c:v>9.9776700000000008E-9</c:v>
                </c:pt>
                <c:pt idx="6027">
                  <c:v>9.9807899999999994E-9</c:v>
                </c:pt>
                <c:pt idx="6028">
                  <c:v>9.9839199999999996E-9</c:v>
                </c:pt>
                <c:pt idx="6029">
                  <c:v>9.9870399999999999E-9</c:v>
                </c:pt>
                <c:pt idx="6030">
                  <c:v>9.99017E-9</c:v>
                </c:pt>
                <c:pt idx="6031">
                  <c:v>9.9932900000000003E-9</c:v>
                </c:pt>
                <c:pt idx="6032">
                  <c:v>9.9964200000000005E-9</c:v>
                </c:pt>
                <c:pt idx="6033">
                  <c:v>9.9995400000000008E-9</c:v>
                </c:pt>
                <c:pt idx="6034">
                  <c:v>1.0002669999999999E-8</c:v>
                </c:pt>
                <c:pt idx="6035">
                  <c:v>1.000579E-8</c:v>
                </c:pt>
                <c:pt idx="6036">
                  <c:v>1.000892E-8</c:v>
                </c:pt>
                <c:pt idx="6037">
                  <c:v>1.001204E-8</c:v>
                </c:pt>
                <c:pt idx="6038">
                  <c:v>1.001517E-8</c:v>
                </c:pt>
                <c:pt idx="6039">
                  <c:v>1.0018290000000001E-8</c:v>
                </c:pt>
                <c:pt idx="6040">
                  <c:v>1.0021420000000001E-8</c:v>
                </c:pt>
                <c:pt idx="6041">
                  <c:v>1.0024539999999999E-8</c:v>
                </c:pt>
                <c:pt idx="6042">
                  <c:v>1.002767E-8</c:v>
                </c:pt>
                <c:pt idx="6043">
                  <c:v>1.003079E-8</c:v>
                </c:pt>
                <c:pt idx="6044">
                  <c:v>1.003392E-8</c:v>
                </c:pt>
                <c:pt idx="6045">
                  <c:v>1.003704E-8</c:v>
                </c:pt>
                <c:pt idx="6046">
                  <c:v>1.004017E-8</c:v>
                </c:pt>
                <c:pt idx="6047">
                  <c:v>1.0043290000000001E-8</c:v>
                </c:pt>
                <c:pt idx="6048">
                  <c:v>1.0046419999999999E-8</c:v>
                </c:pt>
                <c:pt idx="6049">
                  <c:v>1.004954E-8</c:v>
                </c:pt>
                <c:pt idx="6050">
                  <c:v>1.005267E-8</c:v>
                </c:pt>
                <c:pt idx="6051">
                  <c:v>1.005579E-8</c:v>
                </c:pt>
                <c:pt idx="6052">
                  <c:v>1.005892E-8</c:v>
                </c:pt>
                <c:pt idx="6053">
                  <c:v>1.0062040000000001E-8</c:v>
                </c:pt>
                <c:pt idx="6054">
                  <c:v>1.0065170000000001E-8</c:v>
                </c:pt>
                <c:pt idx="6055">
                  <c:v>1.0068289999999999E-8</c:v>
                </c:pt>
                <c:pt idx="6056">
                  <c:v>1.007142E-8</c:v>
                </c:pt>
                <c:pt idx="6057">
                  <c:v>1.007454E-8</c:v>
                </c:pt>
                <c:pt idx="6058">
                  <c:v>1.007767E-8</c:v>
                </c:pt>
                <c:pt idx="6059">
                  <c:v>1.008079E-8</c:v>
                </c:pt>
                <c:pt idx="6060">
                  <c:v>1.008392E-8</c:v>
                </c:pt>
                <c:pt idx="6061">
                  <c:v>1.0087040000000001E-8</c:v>
                </c:pt>
                <c:pt idx="6062">
                  <c:v>1.0090169999999999E-8</c:v>
                </c:pt>
                <c:pt idx="6063">
                  <c:v>1.009329E-8</c:v>
                </c:pt>
                <c:pt idx="6064">
                  <c:v>1.009642E-8</c:v>
                </c:pt>
                <c:pt idx="6065">
                  <c:v>1.009954E-8</c:v>
                </c:pt>
                <c:pt idx="6066">
                  <c:v>1.010267E-8</c:v>
                </c:pt>
                <c:pt idx="6067">
                  <c:v>1.0105790000000001E-8</c:v>
                </c:pt>
                <c:pt idx="6068">
                  <c:v>1.0108920000000001E-8</c:v>
                </c:pt>
                <c:pt idx="6069">
                  <c:v>1.0112039999999999E-8</c:v>
                </c:pt>
                <c:pt idx="6070">
                  <c:v>1.011517E-8</c:v>
                </c:pt>
                <c:pt idx="6071">
                  <c:v>1.011829E-8</c:v>
                </c:pt>
                <c:pt idx="6072">
                  <c:v>1.012142E-8</c:v>
                </c:pt>
                <c:pt idx="6073">
                  <c:v>1.012454E-8</c:v>
                </c:pt>
                <c:pt idx="6074">
                  <c:v>1.012767E-8</c:v>
                </c:pt>
                <c:pt idx="6075">
                  <c:v>1.0130790000000001E-8</c:v>
                </c:pt>
                <c:pt idx="6076">
                  <c:v>1.0133919999999999E-8</c:v>
                </c:pt>
                <c:pt idx="6077">
                  <c:v>1.013704E-8</c:v>
                </c:pt>
                <c:pt idx="6078">
                  <c:v>1.014017E-8</c:v>
                </c:pt>
                <c:pt idx="6079">
                  <c:v>1.014329E-8</c:v>
                </c:pt>
                <c:pt idx="6080">
                  <c:v>1.014642E-8</c:v>
                </c:pt>
                <c:pt idx="6081">
                  <c:v>1.0149540000000001E-8</c:v>
                </c:pt>
                <c:pt idx="6082">
                  <c:v>1.0152670000000001E-8</c:v>
                </c:pt>
                <c:pt idx="6083">
                  <c:v>1.0155789999999999E-8</c:v>
                </c:pt>
                <c:pt idx="6084">
                  <c:v>1.0158919999999999E-8</c:v>
                </c:pt>
                <c:pt idx="6085">
                  <c:v>1.016204E-8</c:v>
                </c:pt>
                <c:pt idx="6086">
                  <c:v>1.016517E-8</c:v>
                </c:pt>
                <c:pt idx="6087">
                  <c:v>1.016829E-8</c:v>
                </c:pt>
                <c:pt idx="6088">
                  <c:v>1.017142E-8</c:v>
                </c:pt>
                <c:pt idx="6089">
                  <c:v>1.0174540000000001E-8</c:v>
                </c:pt>
                <c:pt idx="6090">
                  <c:v>1.0177669999999999E-8</c:v>
                </c:pt>
                <c:pt idx="6091">
                  <c:v>1.018079E-8</c:v>
                </c:pt>
                <c:pt idx="6092">
                  <c:v>1.018392E-8</c:v>
                </c:pt>
                <c:pt idx="6093">
                  <c:v>1.018704E-8</c:v>
                </c:pt>
                <c:pt idx="6094">
                  <c:v>1.019017E-8</c:v>
                </c:pt>
                <c:pt idx="6095">
                  <c:v>1.019329E-8</c:v>
                </c:pt>
                <c:pt idx="6096">
                  <c:v>1.0196420000000001E-8</c:v>
                </c:pt>
                <c:pt idx="6097">
                  <c:v>1.0199539999999999E-8</c:v>
                </c:pt>
                <c:pt idx="6098">
                  <c:v>1.0202669999999999E-8</c:v>
                </c:pt>
                <c:pt idx="6099">
                  <c:v>1.020579E-8</c:v>
                </c:pt>
                <c:pt idx="6100">
                  <c:v>1.020892E-8</c:v>
                </c:pt>
                <c:pt idx="6101">
                  <c:v>1.021204E-8</c:v>
                </c:pt>
                <c:pt idx="6102">
                  <c:v>1.021517E-8</c:v>
                </c:pt>
                <c:pt idx="6103">
                  <c:v>1.0218290000000001E-8</c:v>
                </c:pt>
                <c:pt idx="6104">
                  <c:v>1.0221419999999999E-8</c:v>
                </c:pt>
                <c:pt idx="6105">
                  <c:v>1.022454E-8</c:v>
                </c:pt>
                <c:pt idx="6106">
                  <c:v>1.022767E-8</c:v>
                </c:pt>
                <c:pt idx="6107">
                  <c:v>1.023079E-8</c:v>
                </c:pt>
                <c:pt idx="6108">
                  <c:v>1.023392E-8</c:v>
                </c:pt>
                <c:pt idx="6109">
                  <c:v>1.023704E-8</c:v>
                </c:pt>
                <c:pt idx="6110">
                  <c:v>1.0240170000000001E-8</c:v>
                </c:pt>
                <c:pt idx="6111">
                  <c:v>1.0243289999999999E-8</c:v>
                </c:pt>
                <c:pt idx="6112">
                  <c:v>1.0246419999999999E-8</c:v>
                </c:pt>
                <c:pt idx="6113">
                  <c:v>1.024954E-8</c:v>
                </c:pt>
                <c:pt idx="6114">
                  <c:v>1.025267E-8</c:v>
                </c:pt>
                <c:pt idx="6115">
                  <c:v>1.025579E-8</c:v>
                </c:pt>
                <c:pt idx="6116">
                  <c:v>1.025892E-8</c:v>
                </c:pt>
                <c:pt idx="6117">
                  <c:v>1.0262040000000001E-8</c:v>
                </c:pt>
                <c:pt idx="6118">
                  <c:v>1.0265169999999999E-8</c:v>
                </c:pt>
                <c:pt idx="6119">
                  <c:v>1.0268289999999999E-8</c:v>
                </c:pt>
                <c:pt idx="6120">
                  <c:v>1.027142E-8</c:v>
                </c:pt>
                <c:pt idx="6121">
                  <c:v>1.027454E-8</c:v>
                </c:pt>
                <c:pt idx="6122">
                  <c:v>1.027767E-8</c:v>
                </c:pt>
                <c:pt idx="6123">
                  <c:v>1.028079E-8</c:v>
                </c:pt>
                <c:pt idx="6124">
                  <c:v>1.0283920000000001E-8</c:v>
                </c:pt>
                <c:pt idx="6125">
                  <c:v>1.0287039999999999E-8</c:v>
                </c:pt>
                <c:pt idx="6126">
                  <c:v>1.0290169999999999E-8</c:v>
                </c:pt>
                <c:pt idx="6127">
                  <c:v>1.029329E-8</c:v>
                </c:pt>
                <c:pt idx="6128">
                  <c:v>1.029642E-8</c:v>
                </c:pt>
                <c:pt idx="6129">
                  <c:v>1.029954E-8</c:v>
                </c:pt>
                <c:pt idx="6130">
                  <c:v>1.030267E-8</c:v>
                </c:pt>
                <c:pt idx="6131">
                  <c:v>1.0305790000000001E-8</c:v>
                </c:pt>
                <c:pt idx="6132">
                  <c:v>1.0308919999999999E-8</c:v>
                </c:pt>
                <c:pt idx="6133">
                  <c:v>1.0312039999999999E-8</c:v>
                </c:pt>
                <c:pt idx="6134">
                  <c:v>1.031517E-8</c:v>
                </c:pt>
                <c:pt idx="6135">
                  <c:v>1.031829E-8</c:v>
                </c:pt>
                <c:pt idx="6136">
                  <c:v>1.032142E-8</c:v>
                </c:pt>
                <c:pt idx="6137">
                  <c:v>1.032454E-8</c:v>
                </c:pt>
                <c:pt idx="6138">
                  <c:v>1.0327670000000001E-8</c:v>
                </c:pt>
                <c:pt idx="6139">
                  <c:v>1.0330789999999999E-8</c:v>
                </c:pt>
                <c:pt idx="6140">
                  <c:v>1.0333919999999999E-8</c:v>
                </c:pt>
                <c:pt idx="6141">
                  <c:v>1.033704E-8</c:v>
                </c:pt>
                <c:pt idx="6142">
                  <c:v>1.034017E-8</c:v>
                </c:pt>
                <c:pt idx="6143">
                  <c:v>1.034329E-8</c:v>
                </c:pt>
                <c:pt idx="6144">
                  <c:v>1.034642E-8</c:v>
                </c:pt>
                <c:pt idx="6145">
                  <c:v>1.0349540000000001E-8</c:v>
                </c:pt>
                <c:pt idx="6146">
                  <c:v>1.0352670000000001E-8</c:v>
                </c:pt>
                <c:pt idx="6147">
                  <c:v>1.0355789999999999E-8</c:v>
                </c:pt>
                <c:pt idx="6148">
                  <c:v>1.035892E-8</c:v>
                </c:pt>
                <c:pt idx="6149">
                  <c:v>1.036204E-8</c:v>
                </c:pt>
                <c:pt idx="6150">
                  <c:v>1.036517E-8</c:v>
                </c:pt>
                <c:pt idx="6151">
                  <c:v>1.036829E-8</c:v>
                </c:pt>
                <c:pt idx="6152">
                  <c:v>1.0371420000000001E-8</c:v>
                </c:pt>
                <c:pt idx="6153">
                  <c:v>1.0374539999999999E-8</c:v>
                </c:pt>
                <c:pt idx="6154">
                  <c:v>1.0377669999999999E-8</c:v>
                </c:pt>
                <c:pt idx="6155">
                  <c:v>1.038079E-8</c:v>
                </c:pt>
                <c:pt idx="6156">
                  <c:v>1.038392E-8</c:v>
                </c:pt>
                <c:pt idx="6157">
                  <c:v>1.038704E-8</c:v>
                </c:pt>
                <c:pt idx="6158">
                  <c:v>1.039017E-8</c:v>
                </c:pt>
                <c:pt idx="6159">
                  <c:v>1.0393290000000001E-8</c:v>
                </c:pt>
                <c:pt idx="6160">
                  <c:v>1.0396420000000001E-8</c:v>
                </c:pt>
                <c:pt idx="6161">
                  <c:v>1.0399539999999999E-8</c:v>
                </c:pt>
                <c:pt idx="6162">
                  <c:v>1.040267E-8</c:v>
                </c:pt>
                <c:pt idx="6163">
                  <c:v>1.040579E-8</c:v>
                </c:pt>
                <c:pt idx="6164">
                  <c:v>1.040892E-8</c:v>
                </c:pt>
                <c:pt idx="6165">
                  <c:v>1.041204E-8</c:v>
                </c:pt>
                <c:pt idx="6166">
                  <c:v>1.0415170000000001E-8</c:v>
                </c:pt>
                <c:pt idx="6167">
                  <c:v>1.0418289999999999E-8</c:v>
                </c:pt>
                <c:pt idx="6168">
                  <c:v>1.0421419999999999E-8</c:v>
                </c:pt>
                <c:pt idx="6169">
                  <c:v>1.042454E-8</c:v>
                </c:pt>
                <c:pt idx="6170">
                  <c:v>1.042767E-8</c:v>
                </c:pt>
                <c:pt idx="6171">
                  <c:v>1.043079E-8</c:v>
                </c:pt>
                <c:pt idx="6172">
                  <c:v>1.043392E-8</c:v>
                </c:pt>
                <c:pt idx="6173">
                  <c:v>1.0437040000000001E-8</c:v>
                </c:pt>
                <c:pt idx="6174">
                  <c:v>1.0440170000000001E-8</c:v>
                </c:pt>
                <c:pt idx="6175">
                  <c:v>1.0443289999999999E-8</c:v>
                </c:pt>
                <c:pt idx="6176">
                  <c:v>1.044642E-8</c:v>
                </c:pt>
                <c:pt idx="6177">
                  <c:v>1.044954E-8</c:v>
                </c:pt>
                <c:pt idx="6178">
                  <c:v>1.045267E-8</c:v>
                </c:pt>
                <c:pt idx="6179">
                  <c:v>1.045579E-8</c:v>
                </c:pt>
                <c:pt idx="6180">
                  <c:v>1.0458920000000001E-8</c:v>
                </c:pt>
                <c:pt idx="6181">
                  <c:v>1.0462040000000001E-8</c:v>
                </c:pt>
                <c:pt idx="6182">
                  <c:v>1.0465169999999999E-8</c:v>
                </c:pt>
                <c:pt idx="6183">
                  <c:v>1.046829E-8</c:v>
                </c:pt>
                <c:pt idx="6184">
                  <c:v>1.047142E-8</c:v>
                </c:pt>
                <c:pt idx="6185">
                  <c:v>1.047454E-8</c:v>
                </c:pt>
                <c:pt idx="6186">
                  <c:v>1.047767E-8</c:v>
                </c:pt>
                <c:pt idx="6187">
                  <c:v>1.0480790000000001E-8</c:v>
                </c:pt>
                <c:pt idx="6188">
                  <c:v>1.0483920000000001E-8</c:v>
                </c:pt>
                <c:pt idx="6189">
                  <c:v>1.0487039999999999E-8</c:v>
                </c:pt>
                <c:pt idx="6190">
                  <c:v>1.049017E-8</c:v>
                </c:pt>
                <c:pt idx="6191">
                  <c:v>1.049329E-8</c:v>
                </c:pt>
                <c:pt idx="6192">
                  <c:v>1.049642E-8</c:v>
                </c:pt>
                <c:pt idx="6193">
                  <c:v>1.049954E-8</c:v>
                </c:pt>
                <c:pt idx="6194">
                  <c:v>1.0502670000000001E-8</c:v>
                </c:pt>
                <c:pt idx="6195">
                  <c:v>1.0505790000000001E-8</c:v>
                </c:pt>
                <c:pt idx="6196">
                  <c:v>1.0508919999999999E-8</c:v>
                </c:pt>
                <c:pt idx="6197">
                  <c:v>1.051204E-8</c:v>
                </c:pt>
                <c:pt idx="6198">
                  <c:v>1.051517E-8</c:v>
                </c:pt>
                <c:pt idx="6199">
                  <c:v>1.051829E-8</c:v>
                </c:pt>
                <c:pt idx="6200">
                  <c:v>1.052142E-8</c:v>
                </c:pt>
                <c:pt idx="6201">
                  <c:v>1.0524540000000001E-8</c:v>
                </c:pt>
                <c:pt idx="6202">
                  <c:v>1.0527670000000001E-8</c:v>
                </c:pt>
                <c:pt idx="6203">
                  <c:v>1.0530789999999999E-8</c:v>
                </c:pt>
                <c:pt idx="6204">
                  <c:v>1.053392E-8</c:v>
                </c:pt>
                <c:pt idx="6205">
                  <c:v>1.053704E-8</c:v>
                </c:pt>
                <c:pt idx="6206">
                  <c:v>1.054017E-8</c:v>
                </c:pt>
                <c:pt idx="6207">
                  <c:v>1.054329E-8</c:v>
                </c:pt>
                <c:pt idx="6208">
                  <c:v>1.054642E-8</c:v>
                </c:pt>
                <c:pt idx="6209">
                  <c:v>1.0549540000000001E-8</c:v>
                </c:pt>
                <c:pt idx="6210">
                  <c:v>1.0552669999999999E-8</c:v>
                </c:pt>
                <c:pt idx="6211">
                  <c:v>1.055579E-8</c:v>
                </c:pt>
                <c:pt idx="6212">
                  <c:v>1.055892E-8</c:v>
                </c:pt>
                <c:pt idx="6213">
                  <c:v>1.056204E-8</c:v>
                </c:pt>
                <c:pt idx="6214">
                  <c:v>1.056517E-8</c:v>
                </c:pt>
                <c:pt idx="6215">
                  <c:v>1.0568290000000001E-8</c:v>
                </c:pt>
                <c:pt idx="6216">
                  <c:v>1.0571420000000001E-8</c:v>
                </c:pt>
                <c:pt idx="6217">
                  <c:v>1.0574539999999999E-8</c:v>
                </c:pt>
                <c:pt idx="6218">
                  <c:v>1.057767E-8</c:v>
                </c:pt>
                <c:pt idx="6219">
                  <c:v>1.058079E-8</c:v>
                </c:pt>
                <c:pt idx="6220">
                  <c:v>1.058392E-8</c:v>
                </c:pt>
                <c:pt idx="6221">
                  <c:v>1.058704E-8</c:v>
                </c:pt>
                <c:pt idx="6222">
                  <c:v>1.059017E-8</c:v>
                </c:pt>
                <c:pt idx="6223">
                  <c:v>1.0593290000000001E-8</c:v>
                </c:pt>
                <c:pt idx="6224">
                  <c:v>1.0596419999999999E-8</c:v>
                </c:pt>
                <c:pt idx="6225">
                  <c:v>1.059954E-8</c:v>
                </c:pt>
                <c:pt idx="6226">
                  <c:v>1.060267E-8</c:v>
                </c:pt>
                <c:pt idx="6227">
                  <c:v>1.060579E-8</c:v>
                </c:pt>
                <c:pt idx="6228">
                  <c:v>1.060892E-8</c:v>
                </c:pt>
                <c:pt idx="6229">
                  <c:v>1.0612040000000001E-8</c:v>
                </c:pt>
                <c:pt idx="6230">
                  <c:v>1.0615170000000001E-8</c:v>
                </c:pt>
                <c:pt idx="6231">
                  <c:v>1.0618289999999999E-8</c:v>
                </c:pt>
                <c:pt idx="6232">
                  <c:v>1.0621419999999999E-8</c:v>
                </c:pt>
                <c:pt idx="6233">
                  <c:v>1.062454E-8</c:v>
                </c:pt>
                <c:pt idx="6234">
                  <c:v>1.062767E-8</c:v>
                </c:pt>
                <c:pt idx="6235">
                  <c:v>1.063079E-8</c:v>
                </c:pt>
                <c:pt idx="6236">
                  <c:v>1.063392E-8</c:v>
                </c:pt>
                <c:pt idx="6237">
                  <c:v>1.0637040000000001E-8</c:v>
                </c:pt>
                <c:pt idx="6238">
                  <c:v>1.0640169999999999E-8</c:v>
                </c:pt>
                <c:pt idx="6239">
                  <c:v>1.064329E-8</c:v>
                </c:pt>
                <c:pt idx="6240">
                  <c:v>1.064642E-8</c:v>
                </c:pt>
                <c:pt idx="6241">
                  <c:v>1.064954E-8</c:v>
                </c:pt>
                <c:pt idx="6242">
                  <c:v>1.065267E-8</c:v>
                </c:pt>
                <c:pt idx="6243">
                  <c:v>1.065579E-8</c:v>
                </c:pt>
                <c:pt idx="6244">
                  <c:v>1.0658920000000001E-8</c:v>
                </c:pt>
                <c:pt idx="6245">
                  <c:v>1.0662039999999999E-8</c:v>
                </c:pt>
                <c:pt idx="6246">
                  <c:v>1.0665169999999999E-8</c:v>
                </c:pt>
                <c:pt idx="6247">
                  <c:v>1.066829E-8</c:v>
                </c:pt>
                <c:pt idx="6248">
                  <c:v>1.067142E-8</c:v>
                </c:pt>
                <c:pt idx="6249">
                  <c:v>1.067454E-8</c:v>
                </c:pt>
                <c:pt idx="6250">
                  <c:v>1.067767E-8</c:v>
                </c:pt>
                <c:pt idx="6251">
                  <c:v>1.0680790000000001E-8</c:v>
                </c:pt>
                <c:pt idx="6252">
                  <c:v>1.0683919999999999E-8</c:v>
                </c:pt>
                <c:pt idx="6253">
                  <c:v>1.068704E-8</c:v>
                </c:pt>
                <c:pt idx="6254">
                  <c:v>1.069017E-8</c:v>
                </c:pt>
                <c:pt idx="6255">
                  <c:v>1.069329E-8</c:v>
                </c:pt>
                <c:pt idx="6256">
                  <c:v>1.069642E-8</c:v>
                </c:pt>
                <c:pt idx="6257">
                  <c:v>1.069954E-8</c:v>
                </c:pt>
                <c:pt idx="6258">
                  <c:v>1.0702670000000001E-8</c:v>
                </c:pt>
                <c:pt idx="6259">
                  <c:v>1.0705789999999999E-8</c:v>
                </c:pt>
                <c:pt idx="6260">
                  <c:v>1.0708919999999999E-8</c:v>
                </c:pt>
                <c:pt idx="6261">
                  <c:v>1.071204E-8</c:v>
                </c:pt>
                <c:pt idx="6262">
                  <c:v>1.071517E-8</c:v>
                </c:pt>
                <c:pt idx="6263">
                  <c:v>1.071829E-8</c:v>
                </c:pt>
                <c:pt idx="6264">
                  <c:v>1.072142E-8</c:v>
                </c:pt>
                <c:pt idx="6265">
                  <c:v>1.0724540000000001E-8</c:v>
                </c:pt>
                <c:pt idx="6266">
                  <c:v>1.0727669999999999E-8</c:v>
                </c:pt>
                <c:pt idx="6267">
                  <c:v>1.073079E-8</c:v>
                </c:pt>
                <c:pt idx="6268">
                  <c:v>1.073392E-8</c:v>
                </c:pt>
                <c:pt idx="6269">
                  <c:v>1.073704E-8</c:v>
                </c:pt>
                <c:pt idx="6270">
                  <c:v>1.074017E-8</c:v>
                </c:pt>
                <c:pt idx="6271">
                  <c:v>1.074329E-8</c:v>
                </c:pt>
                <c:pt idx="6272">
                  <c:v>1.0746420000000001E-8</c:v>
                </c:pt>
                <c:pt idx="6273">
                  <c:v>1.0749539999999999E-8</c:v>
                </c:pt>
                <c:pt idx="6274">
                  <c:v>1.0752669999999999E-8</c:v>
                </c:pt>
                <c:pt idx="6275">
                  <c:v>1.075579E-8</c:v>
                </c:pt>
                <c:pt idx="6276">
                  <c:v>1.075892E-8</c:v>
                </c:pt>
                <c:pt idx="6277">
                  <c:v>1.076204E-8</c:v>
                </c:pt>
                <c:pt idx="6278">
                  <c:v>1.076517E-8</c:v>
                </c:pt>
                <c:pt idx="6279">
                  <c:v>1.0768290000000001E-8</c:v>
                </c:pt>
                <c:pt idx="6280">
                  <c:v>1.0771419999999999E-8</c:v>
                </c:pt>
                <c:pt idx="6281">
                  <c:v>1.0774539999999999E-8</c:v>
                </c:pt>
                <c:pt idx="6282">
                  <c:v>1.077767E-8</c:v>
                </c:pt>
                <c:pt idx="6283">
                  <c:v>1.078079E-8</c:v>
                </c:pt>
                <c:pt idx="6284">
                  <c:v>1.078392E-8</c:v>
                </c:pt>
                <c:pt idx="6285">
                  <c:v>1.078704E-8</c:v>
                </c:pt>
                <c:pt idx="6286">
                  <c:v>1.0790170000000001E-8</c:v>
                </c:pt>
                <c:pt idx="6287">
                  <c:v>1.0793289999999999E-8</c:v>
                </c:pt>
                <c:pt idx="6288">
                  <c:v>1.0796419999999999E-8</c:v>
                </c:pt>
                <c:pt idx="6289">
                  <c:v>1.079954E-8</c:v>
                </c:pt>
                <c:pt idx="6290">
                  <c:v>1.080267E-8</c:v>
                </c:pt>
                <c:pt idx="6291">
                  <c:v>1.080579E-8</c:v>
                </c:pt>
                <c:pt idx="6292">
                  <c:v>1.080892E-8</c:v>
                </c:pt>
                <c:pt idx="6293">
                  <c:v>1.0812040000000001E-8</c:v>
                </c:pt>
                <c:pt idx="6294">
                  <c:v>1.0815170000000001E-8</c:v>
                </c:pt>
                <c:pt idx="6295">
                  <c:v>1.0818289999999999E-8</c:v>
                </c:pt>
                <c:pt idx="6296">
                  <c:v>1.082142E-8</c:v>
                </c:pt>
                <c:pt idx="6297">
                  <c:v>1.082454E-8</c:v>
                </c:pt>
                <c:pt idx="6298">
                  <c:v>1.082767E-8</c:v>
                </c:pt>
                <c:pt idx="6299">
                  <c:v>1.083079E-8</c:v>
                </c:pt>
                <c:pt idx="6300">
                  <c:v>1.0833920000000001E-8</c:v>
                </c:pt>
                <c:pt idx="6301">
                  <c:v>1.0837039999999999E-8</c:v>
                </c:pt>
                <c:pt idx="6302">
                  <c:v>1.0840169999999999E-8</c:v>
                </c:pt>
                <c:pt idx="6303">
                  <c:v>1.084329E-8</c:v>
                </c:pt>
                <c:pt idx="6304">
                  <c:v>1.084642E-8</c:v>
                </c:pt>
                <c:pt idx="6305">
                  <c:v>1.084954E-8</c:v>
                </c:pt>
                <c:pt idx="6306">
                  <c:v>1.085267E-8</c:v>
                </c:pt>
                <c:pt idx="6307">
                  <c:v>1.0855790000000001E-8</c:v>
                </c:pt>
                <c:pt idx="6308">
                  <c:v>1.0858920000000001E-8</c:v>
                </c:pt>
                <c:pt idx="6309">
                  <c:v>1.0862039999999999E-8</c:v>
                </c:pt>
                <c:pt idx="6310">
                  <c:v>1.086517E-8</c:v>
                </c:pt>
                <c:pt idx="6311">
                  <c:v>1.086829E-8</c:v>
                </c:pt>
                <c:pt idx="6312">
                  <c:v>1.087142E-8</c:v>
                </c:pt>
                <c:pt idx="6313">
                  <c:v>1.087454E-8</c:v>
                </c:pt>
                <c:pt idx="6314">
                  <c:v>1.0877670000000001E-8</c:v>
                </c:pt>
                <c:pt idx="6315">
                  <c:v>1.0880789999999999E-8</c:v>
                </c:pt>
                <c:pt idx="6316">
                  <c:v>1.0883919999999999E-8</c:v>
                </c:pt>
                <c:pt idx="6317">
                  <c:v>1.088704E-8</c:v>
                </c:pt>
                <c:pt idx="6318">
                  <c:v>1.089017E-8</c:v>
                </c:pt>
                <c:pt idx="6319">
                  <c:v>1.089329E-8</c:v>
                </c:pt>
                <c:pt idx="6320">
                  <c:v>1.089642E-8</c:v>
                </c:pt>
                <c:pt idx="6321">
                  <c:v>1.0899540000000001E-8</c:v>
                </c:pt>
                <c:pt idx="6322">
                  <c:v>1.0902670000000001E-8</c:v>
                </c:pt>
                <c:pt idx="6323">
                  <c:v>1.0905789999999999E-8</c:v>
                </c:pt>
                <c:pt idx="6324">
                  <c:v>1.090892E-8</c:v>
                </c:pt>
                <c:pt idx="6325">
                  <c:v>1.091204E-8</c:v>
                </c:pt>
                <c:pt idx="6326">
                  <c:v>1.091517E-8</c:v>
                </c:pt>
                <c:pt idx="6327">
                  <c:v>1.091829E-8</c:v>
                </c:pt>
                <c:pt idx="6328">
                  <c:v>1.0921420000000001E-8</c:v>
                </c:pt>
                <c:pt idx="6329">
                  <c:v>1.0924540000000001E-8</c:v>
                </c:pt>
                <c:pt idx="6330">
                  <c:v>1.0927669999999999E-8</c:v>
                </c:pt>
                <c:pt idx="6331">
                  <c:v>1.093079E-8</c:v>
                </c:pt>
                <c:pt idx="6332">
                  <c:v>1.093392E-8</c:v>
                </c:pt>
                <c:pt idx="6333">
                  <c:v>1.093704E-8</c:v>
                </c:pt>
                <c:pt idx="6334">
                  <c:v>1.094017E-8</c:v>
                </c:pt>
                <c:pt idx="6335">
                  <c:v>1.0943290000000001E-8</c:v>
                </c:pt>
                <c:pt idx="6336">
                  <c:v>1.0946420000000001E-8</c:v>
                </c:pt>
                <c:pt idx="6337">
                  <c:v>1.0949539999999999E-8</c:v>
                </c:pt>
                <c:pt idx="6338">
                  <c:v>1.095267E-8</c:v>
                </c:pt>
                <c:pt idx="6339">
                  <c:v>1.095579E-8</c:v>
                </c:pt>
                <c:pt idx="6340">
                  <c:v>1.095892E-8</c:v>
                </c:pt>
                <c:pt idx="6341">
                  <c:v>1.096204E-8</c:v>
                </c:pt>
                <c:pt idx="6342">
                  <c:v>1.0965170000000001E-8</c:v>
                </c:pt>
                <c:pt idx="6343">
                  <c:v>1.0968290000000001E-8</c:v>
                </c:pt>
                <c:pt idx="6344">
                  <c:v>1.0971419999999999E-8</c:v>
                </c:pt>
                <c:pt idx="6345">
                  <c:v>1.097454E-8</c:v>
                </c:pt>
                <c:pt idx="6346">
                  <c:v>1.097767E-8</c:v>
                </c:pt>
                <c:pt idx="6347">
                  <c:v>1.098079E-8</c:v>
                </c:pt>
                <c:pt idx="6348">
                  <c:v>1.098392E-8</c:v>
                </c:pt>
                <c:pt idx="6349">
                  <c:v>1.0987040000000001E-8</c:v>
                </c:pt>
                <c:pt idx="6350">
                  <c:v>1.0990170000000001E-8</c:v>
                </c:pt>
                <c:pt idx="6351">
                  <c:v>1.0993289999999999E-8</c:v>
                </c:pt>
                <c:pt idx="6352">
                  <c:v>1.099642E-8</c:v>
                </c:pt>
                <c:pt idx="6353">
                  <c:v>1.099954E-8</c:v>
                </c:pt>
                <c:pt idx="6354">
                  <c:v>1.100267E-8</c:v>
                </c:pt>
                <c:pt idx="6355">
                  <c:v>1.100579E-8</c:v>
                </c:pt>
                <c:pt idx="6356">
                  <c:v>1.100892E-8</c:v>
                </c:pt>
                <c:pt idx="6357">
                  <c:v>1.1012040000000001E-8</c:v>
                </c:pt>
                <c:pt idx="6358">
                  <c:v>1.1015169999999999E-8</c:v>
                </c:pt>
                <c:pt idx="6359">
                  <c:v>1.101829E-8</c:v>
                </c:pt>
                <c:pt idx="6360">
                  <c:v>1.102142E-8</c:v>
                </c:pt>
                <c:pt idx="6361">
                  <c:v>1.102454E-8</c:v>
                </c:pt>
                <c:pt idx="6362">
                  <c:v>1.102767E-8</c:v>
                </c:pt>
                <c:pt idx="6363">
                  <c:v>1.1030790000000001E-8</c:v>
                </c:pt>
                <c:pt idx="6364">
                  <c:v>1.1033920000000001E-8</c:v>
                </c:pt>
                <c:pt idx="6365">
                  <c:v>1.1037039999999999E-8</c:v>
                </c:pt>
                <c:pt idx="6366">
                  <c:v>1.104017E-8</c:v>
                </c:pt>
                <c:pt idx="6367">
                  <c:v>1.104329E-8</c:v>
                </c:pt>
                <c:pt idx="6368">
                  <c:v>1.104642E-8</c:v>
                </c:pt>
                <c:pt idx="6369">
                  <c:v>1.104954E-8</c:v>
                </c:pt>
                <c:pt idx="6370">
                  <c:v>1.105267E-8</c:v>
                </c:pt>
                <c:pt idx="6371">
                  <c:v>1.1055790000000001E-8</c:v>
                </c:pt>
                <c:pt idx="6372">
                  <c:v>1.1058919999999999E-8</c:v>
                </c:pt>
                <c:pt idx="6373">
                  <c:v>1.106204E-8</c:v>
                </c:pt>
                <c:pt idx="6374">
                  <c:v>1.106517E-8</c:v>
                </c:pt>
                <c:pt idx="6375">
                  <c:v>1.106829E-8</c:v>
                </c:pt>
                <c:pt idx="6376">
                  <c:v>1.107142E-8</c:v>
                </c:pt>
                <c:pt idx="6377">
                  <c:v>1.1074540000000001E-8</c:v>
                </c:pt>
                <c:pt idx="6378">
                  <c:v>1.1077670000000001E-8</c:v>
                </c:pt>
                <c:pt idx="6379">
                  <c:v>1.1080789999999999E-8</c:v>
                </c:pt>
                <c:pt idx="6380">
                  <c:v>1.108392E-8</c:v>
                </c:pt>
                <c:pt idx="6381">
                  <c:v>1.108704E-8</c:v>
                </c:pt>
                <c:pt idx="6382">
                  <c:v>1.109017E-8</c:v>
                </c:pt>
                <c:pt idx="6383">
                  <c:v>1.109329E-8</c:v>
                </c:pt>
                <c:pt idx="6384">
                  <c:v>1.109642E-8</c:v>
                </c:pt>
                <c:pt idx="6385">
                  <c:v>1.1099540000000001E-8</c:v>
                </c:pt>
                <c:pt idx="6386">
                  <c:v>1.1102669999999999E-8</c:v>
                </c:pt>
                <c:pt idx="6387">
                  <c:v>1.110579E-8</c:v>
                </c:pt>
                <c:pt idx="6388">
                  <c:v>1.110892E-8</c:v>
                </c:pt>
                <c:pt idx="6389">
                  <c:v>1.111204E-8</c:v>
                </c:pt>
                <c:pt idx="6390">
                  <c:v>1.111517E-8</c:v>
                </c:pt>
                <c:pt idx="6391">
                  <c:v>1.111829E-8</c:v>
                </c:pt>
                <c:pt idx="6392">
                  <c:v>1.1121420000000001E-8</c:v>
                </c:pt>
                <c:pt idx="6393">
                  <c:v>1.1124539999999999E-8</c:v>
                </c:pt>
                <c:pt idx="6394">
                  <c:v>1.1127669999999999E-8</c:v>
                </c:pt>
                <c:pt idx="6395">
                  <c:v>1.113079E-8</c:v>
                </c:pt>
                <c:pt idx="6396">
                  <c:v>1.113392E-8</c:v>
                </c:pt>
                <c:pt idx="6397">
                  <c:v>1.113704E-8</c:v>
                </c:pt>
                <c:pt idx="6398">
                  <c:v>1.114017E-8</c:v>
                </c:pt>
                <c:pt idx="6399">
                  <c:v>1.1143290000000001E-8</c:v>
                </c:pt>
                <c:pt idx="6400">
                  <c:v>1.1146419999999999E-8</c:v>
                </c:pt>
                <c:pt idx="6401">
                  <c:v>1.114954E-8</c:v>
                </c:pt>
                <c:pt idx="6402">
                  <c:v>1.115267E-8</c:v>
                </c:pt>
                <c:pt idx="6403">
                  <c:v>1.115579E-8</c:v>
                </c:pt>
                <c:pt idx="6404">
                  <c:v>1.115892E-8</c:v>
                </c:pt>
                <c:pt idx="6405">
                  <c:v>1.116204E-8</c:v>
                </c:pt>
                <c:pt idx="6406">
                  <c:v>1.1165170000000001E-8</c:v>
                </c:pt>
              </c:numCache>
            </c:numRef>
          </c:xVal>
          <c:yVal>
            <c:numRef>
              <c:f>Sr9000005!$B$1:$B$6407</c:f>
              <c:numCache>
                <c:formatCode>0.00E+00</c:formatCode>
                <c:ptCount val="6407"/>
                <c:pt idx="0">
                  <c:v>-4.2300000000000003E-3</c:v>
                </c:pt>
                <c:pt idx="1">
                  <c:v>-4.3400000000000001E-3</c:v>
                </c:pt>
                <c:pt idx="2">
                  <c:v>-4.3400000000000001E-3</c:v>
                </c:pt>
                <c:pt idx="3">
                  <c:v>-4.45E-3</c:v>
                </c:pt>
                <c:pt idx="4">
                  <c:v>-4.2300000000000003E-3</c:v>
                </c:pt>
                <c:pt idx="5">
                  <c:v>-4.3400000000000001E-3</c:v>
                </c:pt>
                <c:pt idx="6">
                  <c:v>-4.45E-3</c:v>
                </c:pt>
                <c:pt idx="7">
                  <c:v>-4.13E-3</c:v>
                </c:pt>
                <c:pt idx="8">
                  <c:v>-4.13E-3</c:v>
                </c:pt>
                <c:pt idx="9">
                  <c:v>-4.2300000000000003E-3</c:v>
                </c:pt>
                <c:pt idx="10">
                  <c:v>-4.3400000000000001E-3</c:v>
                </c:pt>
                <c:pt idx="11">
                  <c:v>-4.2300000000000003E-3</c:v>
                </c:pt>
                <c:pt idx="12">
                  <c:v>-4.2300000000000003E-3</c:v>
                </c:pt>
                <c:pt idx="13">
                  <c:v>-4.13E-3</c:v>
                </c:pt>
                <c:pt idx="14">
                  <c:v>-4.0200000000000001E-3</c:v>
                </c:pt>
                <c:pt idx="15">
                  <c:v>-4.2300000000000003E-3</c:v>
                </c:pt>
                <c:pt idx="16">
                  <c:v>-4.13E-3</c:v>
                </c:pt>
                <c:pt idx="17">
                  <c:v>-4.0200000000000001E-3</c:v>
                </c:pt>
                <c:pt idx="18">
                  <c:v>-4.0200000000000001E-3</c:v>
                </c:pt>
                <c:pt idx="19">
                  <c:v>-4.0200000000000001E-3</c:v>
                </c:pt>
                <c:pt idx="20">
                  <c:v>-4.0200000000000001E-3</c:v>
                </c:pt>
                <c:pt idx="21">
                  <c:v>-4.0200000000000001E-3</c:v>
                </c:pt>
                <c:pt idx="22">
                  <c:v>-4.13E-3</c:v>
                </c:pt>
                <c:pt idx="23">
                  <c:v>-3.9100000000000003E-3</c:v>
                </c:pt>
                <c:pt idx="24">
                  <c:v>-3.81E-3</c:v>
                </c:pt>
                <c:pt idx="25">
                  <c:v>-3.9100000000000003E-3</c:v>
                </c:pt>
                <c:pt idx="26">
                  <c:v>-4.0200000000000001E-3</c:v>
                </c:pt>
                <c:pt idx="27">
                  <c:v>-4.0200000000000001E-3</c:v>
                </c:pt>
                <c:pt idx="28">
                  <c:v>-3.9100000000000003E-3</c:v>
                </c:pt>
                <c:pt idx="29">
                  <c:v>-3.7000000000000002E-3</c:v>
                </c:pt>
                <c:pt idx="30">
                  <c:v>-3.81E-3</c:v>
                </c:pt>
                <c:pt idx="31">
                  <c:v>-3.9100000000000003E-3</c:v>
                </c:pt>
                <c:pt idx="32">
                  <c:v>-3.81E-3</c:v>
                </c:pt>
                <c:pt idx="33">
                  <c:v>-3.81E-3</c:v>
                </c:pt>
                <c:pt idx="34">
                  <c:v>-3.9100000000000003E-3</c:v>
                </c:pt>
                <c:pt idx="35">
                  <c:v>-3.7000000000000002E-3</c:v>
                </c:pt>
                <c:pt idx="36">
                  <c:v>-3.7000000000000002E-3</c:v>
                </c:pt>
                <c:pt idx="37">
                  <c:v>-3.9100000000000003E-3</c:v>
                </c:pt>
                <c:pt idx="38">
                  <c:v>-3.9100000000000003E-3</c:v>
                </c:pt>
                <c:pt idx="39">
                  <c:v>-3.81E-3</c:v>
                </c:pt>
                <c:pt idx="40">
                  <c:v>-3.7000000000000002E-3</c:v>
                </c:pt>
                <c:pt idx="41">
                  <c:v>-3.9100000000000003E-3</c:v>
                </c:pt>
                <c:pt idx="42">
                  <c:v>-3.81E-3</c:v>
                </c:pt>
                <c:pt idx="43">
                  <c:v>-3.81E-3</c:v>
                </c:pt>
                <c:pt idx="44">
                  <c:v>-3.9100000000000003E-3</c:v>
                </c:pt>
                <c:pt idx="45">
                  <c:v>-3.7000000000000002E-3</c:v>
                </c:pt>
                <c:pt idx="46">
                  <c:v>-3.5899999999999999E-3</c:v>
                </c:pt>
                <c:pt idx="47">
                  <c:v>-3.81E-3</c:v>
                </c:pt>
                <c:pt idx="48">
                  <c:v>-3.7000000000000002E-3</c:v>
                </c:pt>
                <c:pt idx="49">
                  <c:v>-3.7000000000000002E-3</c:v>
                </c:pt>
                <c:pt idx="50">
                  <c:v>-3.7000000000000002E-3</c:v>
                </c:pt>
                <c:pt idx="51">
                  <c:v>-3.7000000000000002E-3</c:v>
                </c:pt>
                <c:pt idx="52">
                  <c:v>-3.81E-3</c:v>
                </c:pt>
                <c:pt idx="53">
                  <c:v>-3.7000000000000002E-3</c:v>
                </c:pt>
                <c:pt idx="54">
                  <c:v>-3.7000000000000002E-3</c:v>
                </c:pt>
                <c:pt idx="55">
                  <c:v>-3.9100000000000003E-3</c:v>
                </c:pt>
                <c:pt idx="56">
                  <c:v>-3.7000000000000002E-3</c:v>
                </c:pt>
                <c:pt idx="57">
                  <c:v>-3.9100000000000003E-3</c:v>
                </c:pt>
                <c:pt idx="58">
                  <c:v>-3.81E-3</c:v>
                </c:pt>
                <c:pt idx="59">
                  <c:v>-3.81E-3</c:v>
                </c:pt>
                <c:pt idx="60">
                  <c:v>-3.81E-3</c:v>
                </c:pt>
                <c:pt idx="61">
                  <c:v>-3.81E-3</c:v>
                </c:pt>
                <c:pt idx="62">
                  <c:v>-3.7000000000000002E-3</c:v>
                </c:pt>
                <c:pt idx="63">
                  <c:v>-3.81E-3</c:v>
                </c:pt>
                <c:pt idx="64">
                  <c:v>-3.7000000000000002E-3</c:v>
                </c:pt>
                <c:pt idx="65">
                  <c:v>-3.7000000000000002E-3</c:v>
                </c:pt>
                <c:pt idx="66">
                  <c:v>-3.81E-3</c:v>
                </c:pt>
                <c:pt idx="67">
                  <c:v>-3.7000000000000002E-3</c:v>
                </c:pt>
                <c:pt idx="68">
                  <c:v>-3.81E-3</c:v>
                </c:pt>
                <c:pt idx="69">
                  <c:v>-3.81E-3</c:v>
                </c:pt>
                <c:pt idx="70">
                  <c:v>-3.81E-3</c:v>
                </c:pt>
                <c:pt idx="71">
                  <c:v>-3.9100000000000003E-3</c:v>
                </c:pt>
                <c:pt idx="72">
                  <c:v>-3.81E-3</c:v>
                </c:pt>
                <c:pt idx="73">
                  <c:v>-3.9100000000000003E-3</c:v>
                </c:pt>
                <c:pt idx="74">
                  <c:v>-4.0200000000000001E-3</c:v>
                </c:pt>
                <c:pt idx="75">
                  <c:v>-4.0200000000000001E-3</c:v>
                </c:pt>
                <c:pt idx="76">
                  <c:v>-4.0200000000000001E-3</c:v>
                </c:pt>
                <c:pt idx="77">
                  <c:v>-3.9100000000000003E-3</c:v>
                </c:pt>
                <c:pt idx="78">
                  <c:v>-3.81E-3</c:v>
                </c:pt>
                <c:pt idx="79">
                  <c:v>-4.0200000000000001E-3</c:v>
                </c:pt>
                <c:pt idx="80">
                  <c:v>-4.0200000000000001E-3</c:v>
                </c:pt>
                <c:pt idx="81">
                  <c:v>-3.9100000000000003E-3</c:v>
                </c:pt>
                <c:pt idx="82">
                  <c:v>-4.0200000000000001E-3</c:v>
                </c:pt>
                <c:pt idx="83">
                  <c:v>-4.0200000000000001E-3</c:v>
                </c:pt>
                <c:pt idx="84">
                  <c:v>-4.13E-3</c:v>
                </c:pt>
                <c:pt idx="85">
                  <c:v>-4.13E-3</c:v>
                </c:pt>
                <c:pt idx="86">
                  <c:v>-4.2300000000000003E-3</c:v>
                </c:pt>
                <c:pt idx="87">
                  <c:v>-4.2300000000000003E-3</c:v>
                </c:pt>
                <c:pt idx="88">
                  <c:v>-4.2300000000000003E-3</c:v>
                </c:pt>
                <c:pt idx="89">
                  <c:v>-4.2300000000000003E-3</c:v>
                </c:pt>
                <c:pt idx="90">
                  <c:v>-4.3400000000000001E-3</c:v>
                </c:pt>
                <c:pt idx="91">
                  <c:v>-4.2300000000000003E-3</c:v>
                </c:pt>
                <c:pt idx="92">
                  <c:v>-4.3400000000000001E-3</c:v>
                </c:pt>
                <c:pt idx="93">
                  <c:v>-4.2300000000000003E-3</c:v>
                </c:pt>
                <c:pt idx="94">
                  <c:v>-4.2300000000000003E-3</c:v>
                </c:pt>
                <c:pt idx="95">
                  <c:v>-4.45E-3</c:v>
                </c:pt>
                <c:pt idx="96">
                  <c:v>-4.3400000000000001E-3</c:v>
                </c:pt>
                <c:pt idx="97">
                  <c:v>-4.45E-3</c:v>
                </c:pt>
                <c:pt idx="98">
                  <c:v>-4.3400000000000001E-3</c:v>
                </c:pt>
                <c:pt idx="99">
                  <c:v>-4.3400000000000001E-3</c:v>
                </c:pt>
                <c:pt idx="100">
                  <c:v>-4.5500000000000002E-3</c:v>
                </c:pt>
                <c:pt idx="101">
                  <c:v>-4.45E-3</c:v>
                </c:pt>
                <c:pt idx="102">
                  <c:v>-4.6600000000000001E-3</c:v>
                </c:pt>
                <c:pt idx="103">
                  <c:v>-4.7699999999999999E-3</c:v>
                </c:pt>
                <c:pt idx="104">
                  <c:v>-4.6600000000000001E-3</c:v>
                </c:pt>
                <c:pt idx="105">
                  <c:v>-4.6600000000000001E-3</c:v>
                </c:pt>
                <c:pt idx="106">
                  <c:v>-4.8700000000000002E-3</c:v>
                </c:pt>
                <c:pt idx="107">
                  <c:v>-4.7699999999999999E-3</c:v>
                </c:pt>
                <c:pt idx="108">
                  <c:v>-4.8700000000000002E-3</c:v>
                </c:pt>
                <c:pt idx="109">
                  <c:v>-4.5500000000000002E-3</c:v>
                </c:pt>
                <c:pt idx="110">
                  <c:v>-4.7699999999999999E-3</c:v>
                </c:pt>
                <c:pt idx="111">
                  <c:v>-4.8700000000000002E-3</c:v>
                </c:pt>
                <c:pt idx="112">
                  <c:v>-4.7699999999999999E-3</c:v>
                </c:pt>
                <c:pt idx="113">
                  <c:v>-4.8700000000000002E-3</c:v>
                </c:pt>
                <c:pt idx="114">
                  <c:v>-4.8700000000000002E-3</c:v>
                </c:pt>
                <c:pt idx="115">
                  <c:v>-4.8700000000000002E-3</c:v>
                </c:pt>
                <c:pt idx="116">
                  <c:v>-4.8700000000000002E-3</c:v>
                </c:pt>
                <c:pt idx="117">
                  <c:v>-4.9800000000000001E-3</c:v>
                </c:pt>
                <c:pt idx="118">
                  <c:v>-5.0899999999999999E-3</c:v>
                </c:pt>
                <c:pt idx="119">
                  <c:v>-5.1900000000000002E-3</c:v>
                </c:pt>
                <c:pt idx="120">
                  <c:v>-4.9800000000000001E-3</c:v>
                </c:pt>
                <c:pt idx="121">
                  <c:v>-4.9800000000000001E-3</c:v>
                </c:pt>
                <c:pt idx="122">
                  <c:v>-5.1900000000000002E-3</c:v>
                </c:pt>
                <c:pt idx="123">
                  <c:v>-5.0899999999999999E-3</c:v>
                </c:pt>
                <c:pt idx="124">
                  <c:v>-5.0899999999999999E-3</c:v>
                </c:pt>
                <c:pt idx="125">
                  <c:v>-5.0899999999999999E-3</c:v>
                </c:pt>
                <c:pt idx="126">
                  <c:v>-5.0899999999999999E-3</c:v>
                </c:pt>
                <c:pt idx="127">
                  <c:v>-5.1900000000000002E-3</c:v>
                </c:pt>
                <c:pt idx="128">
                  <c:v>-5.1900000000000002E-3</c:v>
                </c:pt>
                <c:pt idx="129">
                  <c:v>-5.0899999999999999E-3</c:v>
                </c:pt>
                <c:pt idx="130">
                  <c:v>-5.1900000000000002E-3</c:v>
                </c:pt>
                <c:pt idx="131">
                  <c:v>-5.0899999999999999E-3</c:v>
                </c:pt>
                <c:pt idx="132">
                  <c:v>-5.1900000000000002E-3</c:v>
                </c:pt>
                <c:pt idx="133">
                  <c:v>-5.1900000000000002E-3</c:v>
                </c:pt>
                <c:pt idx="134">
                  <c:v>-5.4099999999999999E-3</c:v>
                </c:pt>
                <c:pt idx="135">
                  <c:v>-5.4099999999999999E-3</c:v>
                </c:pt>
                <c:pt idx="136">
                  <c:v>-5.0899999999999999E-3</c:v>
                </c:pt>
                <c:pt idx="137">
                  <c:v>-5.3E-3</c:v>
                </c:pt>
                <c:pt idx="138">
                  <c:v>-5.3E-3</c:v>
                </c:pt>
                <c:pt idx="139">
                  <c:v>-5.1900000000000002E-3</c:v>
                </c:pt>
                <c:pt idx="140">
                  <c:v>-5.3E-3</c:v>
                </c:pt>
                <c:pt idx="141">
                  <c:v>-5.1900000000000002E-3</c:v>
                </c:pt>
                <c:pt idx="142">
                  <c:v>-5.1900000000000002E-3</c:v>
                </c:pt>
                <c:pt idx="143">
                  <c:v>-5.1900000000000002E-3</c:v>
                </c:pt>
                <c:pt idx="144">
                  <c:v>-5.3E-3</c:v>
                </c:pt>
                <c:pt idx="145">
                  <c:v>-5.3E-3</c:v>
                </c:pt>
                <c:pt idx="146">
                  <c:v>-5.3E-3</c:v>
                </c:pt>
                <c:pt idx="147">
                  <c:v>-5.1900000000000002E-3</c:v>
                </c:pt>
                <c:pt idx="148">
                  <c:v>-5.4099999999999999E-3</c:v>
                </c:pt>
                <c:pt idx="149">
                  <c:v>-5.3E-3</c:v>
                </c:pt>
                <c:pt idx="150">
                  <c:v>-5.5100000000000001E-3</c:v>
                </c:pt>
                <c:pt idx="151">
                  <c:v>-5.4099999999999999E-3</c:v>
                </c:pt>
                <c:pt idx="152">
                  <c:v>-5.1900000000000002E-3</c:v>
                </c:pt>
                <c:pt idx="153">
                  <c:v>-5.4099999999999999E-3</c:v>
                </c:pt>
                <c:pt idx="154">
                  <c:v>-5.5100000000000001E-3</c:v>
                </c:pt>
                <c:pt idx="155">
                  <c:v>-5.3E-3</c:v>
                </c:pt>
                <c:pt idx="156">
                  <c:v>-5.4099999999999999E-3</c:v>
                </c:pt>
                <c:pt idx="157">
                  <c:v>-5.0899999999999999E-3</c:v>
                </c:pt>
                <c:pt idx="158">
                  <c:v>-5.1900000000000002E-3</c:v>
                </c:pt>
                <c:pt idx="159">
                  <c:v>-5.1900000000000002E-3</c:v>
                </c:pt>
                <c:pt idx="160">
                  <c:v>-5.4099999999999999E-3</c:v>
                </c:pt>
                <c:pt idx="161">
                  <c:v>-5.1900000000000002E-3</c:v>
                </c:pt>
                <c:pt idx="162">
                  <c:v>-5.1900000000000002E-3</c:v>
                </c:pt>
                <c:pt idx="163">
                  <c:v>-5.1900000000000002E-3</c:v>
                </c:pt>
                <c:pt idx="164">
                  <c:v>-5.4099999999999999E-3</c:v>
                </c:pt>
                <c:pt idx="165">
                  <c:v>-5.3E-3</c:v>
                </c:pt>
                <c:pt idx="166">
                  <c:v>-5.3E-3</c:v>
                </c:pt>
                <c:pt idx="167">
                  <c:v>-5.3E-3</c:v>
                </c:pt>
                <c:pt idx="168">
                  <c:v>-4.9800000000000001E-3</c:v>
                </c:pt>
                <c:pt idx="169">
                  <c:v>-5.3E-3</c:v>
                </c:pt>
                <c:pt idx="170">
                  <c:v>-5.1900000000000002E-3</c:v>
                </c:pt>
                <c:pt idx="171">
                  <c:v>-4.9800000000000001E-3</c:v>
                </c:pt>
                <c:pt idx="172">
                  <c:v>-5.0899999999999999E-3</c:v>
                </c:pt>
                <c:pt idx="173">
                  <c:v>-4.9800000000000001E-3</c:v>
                </c:pt>
                <c:pt idx="174">
                  <c:v>-4.9800000000000001E-3</c:v>
                </c:pt>
                <c:pt idx="175">
                  <c:v>-4.9800000000000001E-3</c:v>
                </c:pt>
                <c:pt idx="176">
                  <c:v>-4.9800000000000001E-3</c:v>
                </c:pt>
                <c:pt idx="177">
                  <c:v>-4.8700000000000002E-3</c:v>
                </c:pt>
                <c:pt idx="178">
                  <c:v>-4.8700000000000002E-3</c:v>
                </c:pt>
                <c:pt idx="179">
                  <c:v>-4.9800000000000001E-3</c:v>
                </c:pt>
                <c:pt idx="180">
                  <c:v>-5.0899999999999999E-3</c:v>
                </c:pt>
                <c:pt idx="181">
                  <c:v>-4.9800000000000001E-3</c:v>
                </c:pt>
                <c:pt idx="182">
                  <c:v>-4.9800000000000001E-3</c:v>
                </c:pt>
                <c:pt idx="183">
                  <c:v>-4.9800000000000001E-3</c:v>
                </c:pt>
                <c:pt idx="184">
                  <c:v>-4.7699999999999999E-3</c:v>
                </c:pt>
                <c:pt idx="185">
                  <c:v>-4.9800000000000001E-3</c:v>
                </c:pt>
                <c:pt idx="186">
                  <c:v>-4.8700000000000002E-3</c:v>
                </c:pt>
                <c:pt idx="187">
                  <c:v>-4.8700000000000002E-3</c:v>
                </c:pt>
                <c:pt idx="188">
                  <c:v>-4.6600000000000001E-3</c:v>
                </c:pt>
                <c:pt idx="189">
                  <c:v>-4.6600000000000001E-3</c:v>
                </c:pt>
                <c:pt idx="190">
                  <c:v>-4.7699999999999999E-3</c:v>
                </c:pt>
                <c:pt idx="191">
                  <c:v>-4.6600000000000001E-3</c:v>
                </c:pt>
                <c:pt idx="192">
                  <c:v>-4.7699999999999999E-3</c:v>
                </c:pt>
                <c:pt idx="193">
                  <c:v>-4.5500000000000002E-3</c:v>
                </c:pt>
                <c:pt idx="194">
                  <c:v>-4.6600000000000001E-3</c:v>
                </c:pt>
                <c:pt idx="195">
                  <c:v>-4.5500000000000002E-3</c:v>
                </c:pt>
                <c:pt idx="196">
                  <c:v>-4.6600000000000001E-3</c:v>
                </c:pt>
                <c:pt idx="197">
                  <c:v>-4.7699999999999999E-3</c:v>
                </c:pt>
                <c:pt idx="198">
                  <c:v>-4.6600000000000001E-3</c:v>
                </c:pt>
                <c:pt idx="199">
                  <c:v>-4.5500000000000002E-3</c:v>
                </c:pt>
                <c:pt idx="200">
                  <c:v>-4.5500000000000002E-3</c:v>
                </c:pt>
                <c:pt idx="201">
                  <c:v>-4.6600000000000001E-3</c:v>
                </c:pt>
                <c:pt idx="202">
                  <c:v>-4.5500000000000002E-3</c:v>
                </c:pt>
                <c:pt idx="203">
                  <c:v>-4.5500000000000002E-3</c:v>
                </c:pt>
                <c:pt idx="204">
                  <c:v>-4.45E-3</c:v>
                </c:pt>
                <c:pt idx="205">
                  <c:v>-4.3400000000000001E-3</c:v>
                </c:pt>
                <c:pt idx="206">
                  <c:v>-4.5500000000000002E-3</c:v>
                </c:pt>
                <c:pt idx="207">
                  <c:v>-4.3400000000000001E-3</c:v>
                </c:pt>
                <c:pt idx="208">
                  <c:v>-4.3400000000000001E-3</c:v>
                </c:pt>
                <c:pt idx="209">
                  <c:v>-4.45E-3</c:v>
                </c:pt>
                <c:pt idx="210">
                  <c:v>-4.3400000000000001E-3</c:v>
                </c:pt>
                <c:pt idx="211">
                  <c:v>-4.3400000000000001E-3</c:v>
                </c:pt>
                <c:pt idx="212">
                  <c:v>-4.5500000000000002E-3</c:v>
                </c:pt>
                <c:pt idx="213">
                  <c:v>-4.3400000000000001E-3</c:v>
                </c:pt>
                <c:pt idx="214">
                  <c:v>-4.3400000000000001E-3</c:v>
                </c:pt>
                <c:pt idx="215">
                  <c:v>-4.45E-3</c:v>
                </c:pt>
                <c:pt idx="216">
                  <c:v>-4.2300000000000003E-3</c:v>
                </c:pt>
                <c:pt idx="217">
                  <c:v>-4.45E-3</c:v>
                </c:pt>
                <c:pt idx="218">
                  <c:v>-4.45E-3</c:v>
                </c:pt>
                <c:pt idx="219">
                  <c:v>-4.3400000000000001E-3</c:v>
                </c:pt>
                <c:pt idx="220">
                  <c:v>-4.2300000000000003E-3</c:v>
                </c:pt>
                <c:pt idx="221">
                  <c:v>-4.13E-3</c:v>
                </c:pt>
                <c:pt idx="222">
                  <c:v>-4.2300000000000003E-3</c:v>
                </c:pt>
                <c:pt idx="223">
                  <c:v>-4.3400000000000001E-3</c:v>
                </c:pt>
                <c:pt idx="224">
                  <c:v>-4.2300000000000003E-3</c:v>
                </c:pt>
                <c:pt idx="225">
                  <c:v>-4.3400000000000001E-3</c:v>
                </c:pt>
                <c:pt idx="226">
                  <c:v>-4.13E-3</c:v>
                </c:pt>
                <c:pt idx="227">
                  <c:v>-4.0200000000000001E-3</c:v>
                </c:pt>
                <c:pt idx="228">
                  <c:v>-4.45E-3</c:v>
                </c:pt>
                <c:pt idx="229">
                  <c:v>-4.3400000000000001E-3</c:v>
                </c:pt>
                <c:pt idx="230">
                  <c:v>-4.3400000000000001E-3</c:v>
                </c:pt>
                <c:pt idx="231">
                  <c:v>-4.3400000000000001E-3</c:v>
                </c:pt>
                <c:pt idx="232">
                  <c:v>-4.13E-3</c:v>
                </c:pt>
                <c:pt idx="233">
                  <c:v>-4.3400000000000001E-3</c:v>
                </c:pt>
                <c:pt idx="234">
                  <c:v>-4.3400000000000001E-3</c:v>
                </c:pt>
                <c:pt idx="235">
                  <c:v>-4.2300000000000003E-3</c:v>
                </c:pt>
                <c:pt idx="236">
                  <c:v>-4.45E-3</c:v>
                </c:pt>
                <c:pt idx="237">
                  <c:v>-4.0200000000000001E-3</c:v>
                </c:pt>
                <c:pt idx="238">
                  <c:v>-4.13E-3</c:v>
                </c:pt>
                <c:pt idx="239">
                  <c:v>-4.2300000000000003E-3</c:v>
                </c:pt>
                <c:pt idx="240">
                  <c:v>-4.13E-3</c:v>
                </c:pt>
                <c:pt idx="241">
                  <c:v>-4.45E-3</c:v>
                </c:pt>
                <c:pt idx="242">
                  <c:v>-4.2300000000000003E-3</c:v>
                </c:pt>
                <c:pt idx="243">
                  <c:v>-4.13E-3</c:v>
                </c:pt>
                <c:pt idx="244">
                  <c:v>-4.2300000000000003E-3</c:v>
                </c:pt>
                <c:pt idx="245">
                  <c:v>-4.45E-3</c:v>
                </c:pt>
                <c:pt idx="246">
                  <c:v>-4.45E-3</c:v>
                </c:pt>
                <c:pt idx="247">
                  <c:v>-4.3400000000000001E-3</c:v>
                </c:pt>
                <c:pt idx="248">
                  <c:v>-4.2300000000000003E-3</c:v>
                </c:pt>
                <c:pt idx="249">
                  <c:v>-4.45E-3</c:v>
                </c:pt>
                <c:pt idx="250">
                  <c:v>-4.45E-3</c:v>
                </c:pt>
                <c:pt idx="251">
                  <c:v>-4.3400000000000001E-3</c:v>
                </c:pt>
                <c:pt idx="252">
                  <c:v>-4.5500000000000002E-3</c:v>
                </c:pt>
                <c:pt idx="253">
                  <c:v>-4.3400000000000001E-3</c:v>
                </c:pt>
                <c:pt idx="254">
                  <c:v>-4.3400000000000001E-3</c:v>
                </c:pt>
                <c:pt idx="255">
                  <c:v>-4.3400000000000001E-3</c:v>
                </c:pt>
                <c:pt idx="256">
                  <c:v>-4.45E-3</c:v>
                </c:pt>
                <c:pt idx="257">
                  <c:v>-4.45E-3</c:v>
                </c:pt>
                <c:pt idx="258">
                  <c:v>-4.45E-3</c:v>
                </c:pt>
                <c:pt idx="259">
                  <c:v>-4.3400000000000001E-3</c:v>
                </c:pt>
                <c:pt idx="260">
                  <c:v>-4.45E-3</c:v>
                </c:pt>
                <c:pt idx="261">
                  <c:v>-4.5500000000000002E-3</c:v>
                </c:pt>
                <c:pt idx="262">
                  <c:v>-4.5500000000000002E-3</c:v>
                </c:pt>
                <c:pt idx="263">
                  <c:v>-4.6600000000000001E-3</c:v>
                </c:pt>
                <c:pt idx="264">
                  <c:v>-4.5500000000000002E-3</c:v>
                </c:pt>
                <c:pt idx="265">
                  <c:v>-4.6600000000000001E-3</c:v>
                </c:pt>
                <c:pt idx="266">
                  <c:v>-4.7699999999999999E-3</c:v>
                </c:pt>
                <c:pt idx="267">
                  <c:v>-4.7699999999999999E-3</c:v>
                </c:pt>
                <c:pt idx="268">
                  <c:v>-4.7699999999999999E-3</c:v>
                </c:pt>
                <c:pt idx="269">
                  <c:v>-4.6600000000000001E-3</c:v>
                </c:pt>
                <c:pt idx="270">
                  <c:v>-4.6600000000000001E-3</c:v>
                </c:pt>
                <c:pt idx="271">
                  <c:v>-4.5500000000000002E-3</c:v>
                </c:pt>
                <c:pt idx="272">
                  <c:v>-4.6600000000000001E-3</c:v>
                </c:pt>
                <c:pt idx="273">
                  <c:v>-4.7699999999999999E-3</c:v>
                </c:pt>
                <c:pt idx="274">
                  <c:v>-4.7699999999999999E-3</c:v>
                </c:pt>
                <c:pt idx="275">
                  <c:v>-4.45E-3</c:v>
                </c:pt>
                <c:pt idx="276">
                  <c:v>-4.8700000000000002E-3</c:v>
                </c:pt>
                <c:pt idx="277">
                  <c:v>-4.8700000000000002E-3</c:v>
                </c:pt>
                <c:pt idx="278">
                  <c:v>-4.9800000000000001E-3</c:v>
                </c:pt>
                <c:pt idx="279">
                  <c:v>-4.8700000000000002E-3</c:v>
                </c:pt>
                <c:pt idx="280">
                  <c:v>-4.6600000000000001E-3</c:v>
                </c:pt>
                <c:pt idx="281">
                  <c:v>-4.7699999999999999E-3</c:v>
                </c:pt>
                <c:pt idx="282">
                  <c:v>-4.8700000000000002E-3</c:v>
                </c:pt>
                <c:pt idx="283">
                  <c:v>-4.8700000000000002E-3</c:v>
                </c:pt>
                <c:pt idx="284">
                  <c:v>-4.8700000000000002E-3</c:v>
                </c:pt>
                <c:pt idx="285">
                  <c:v>-4.9800000000000001E-3</c:v>
                </c:pt>
                <c:pt idx="286">
                  <c:v>-4.9800000000000001E-3</c:v>
                </c:pt>
                <c:pt idx="287">
                  <c:v>-4.7699999999999999E-3</c:v>
                </c:pt>
                <c:pt idx="288">
                  <c:v>-4.8700000000000002E-3</c:v>
                </c:pt>
                <c:pt idx="289">
                  <c:v>-5.0899999999999999E-3</c:v>
                </c:pt>
                <c:pt idx="290">
                  <c:v>-4.7699999999999999E-3</c:v>
                </c:pt>
                <c:pt idx="291">
                  <c:v>-4.8700000000000002E-3</c:v>
                </c:pt>
                <c:pt idx="292">
                  <c:v>-5.0899999999999999E-3</c:v>
                </c:pt>
                <c:pt idx="293">
                  <c:v>-5.0899999999999999E-3</c:v>
                </c:pt>
                <c:pt idx="294">
                  <c:v>-5.0899999999999999E-3</c:v>
                </c:pt>
                <c:pt idx="295">
                  <c:v>-4.9800000000000001E-3</c:v>
                </c:pt>
                <c:pt idx="296">
                  <c:v>-4.8700000000000002E-3</c:v>
                </c:pt>
                <c:pt idx="297">
                  <c:v>-4.9800000000000001E-3</c:v>
                </c:pt>
                <c:pt idx="298">
                  <c:v>-5.0899999999999999E-3</c:v>
                </c:pt>
                <c:pt idx="299">
                  <c:v>-5.0899999999999999E-3</c:v>
                </c:pt>
                <c:pt idx="300">
                  <c:v>-4.9800000000000001E-3</c:v>
                </c:pt>
                <c:pt idx="301">
                  <c:v>-4.8700000000000002E-3</c:v>
                </c:pt>
                <c:pt idx="302">
                  <c:v>-4.9800000000000001E-3</c:v>
                </c:pt>
                <c:pt idx="303">
                  <c:v>-4.9800000000000001E-3</c:v>
                </c:pt>
                <c:pt idx="304">
                  <c:v>-4.7699999999999999E-3</c:v>
                </c:pt>
                <c:pt idx="305">
                  <c:v>-4.9800000000000001E-3</c:v>
                </c:pt>
                <c:pt idx="306">
                  <c:v>-4.9800000000000001E-3</c:v>
                </c:pt>
                <c:pt idx="307">
                  <c:v>-4.9800000000000001E-3</c:v>
                </c:pt>
                <c:pt idx="308">
                  <c:v>-5.0899999999999999E-3</c:v>
                </c:pt>
                <c:pt idx="309">
                  <c:v>-5.0899999999999999E-3</c:v>
                </c:pt>
                <c:pt idx="310">
                  <c:v>-4.9800000000000001E-3</c:v>
                </c:pt>
                <c:pt idx="311">
                  <c:v>-4.9800000000000001E-3</c:v>
                </c:pt>
                <c:pt idx="312">
                  <c:v>-4.9800000000000001E-3</c:v>
                </c:pt>
                <c:pt idx="313">
                  <c:v>-4.9800000000000001E-3</c:v>
                </c:pt>
                <c:pt idx="314">
                  <c:v>-5.0899999999999999E-3</c:v>
                </c:pt>
                <c:pt idx="315">
                  <c:v>-4.9800000000000001E-3</c:v>
                </c:pt>
                <c:pt idx="316">
                  <c:v>-4.7699999999999999E-3</c:v>
                </c:pt>
                <c:pt idx="317">
                  <c:v>-4.9800000000000001E-3</c:v>
                </c:pt>
                <c:pt idx="318">
                  <c:v>-5.0899999999999999E-3</c:v>
                </c:pt>
                <c:pt idx="319">
                  <c:v>-4.9800000000000001E-3</c:v>
                </c:pt>
                <c:pt idx="320">
                  <c:v>-4.9800000000000001E-3</c:v>
                </c:pt>
                <c:pt idx="321">
                  <c:v>-5.0899999999999999E-3</c:v>
                </c:pt>
                <c:pt idx="322">
                  <c:v>-4.8700000000000002E-3</c:v>
                </c:pt>
                <c:pt idx="323">
                  <c:v>-4.7699999999999999E-3</c:v>
                </c:pt>
                <c:pt idx="324">
                  <c:v>-5.0899999999999999E-3</c:v>
                </c:pt>
                <c:pt idx="325">
                  <c:v>-4.9800000000000001E-3</c:v>
                </c:pt>
                <c:pt idx="326">
                  <c:v>-4.7699999999999999E-3</c:v>
                </c:pt>
                <c:pt idx="327">
                  <c:v>-4.7699999999999999E-3</c:v>
                </c:pt>
                <c:pt idx="328">
                  <c:v>-4.6600000000000001E-3</c:v>
                </c:pt>
                <c:pt idx="329">
                  <c:v>-4.8700000000000002E-3</c:v>
                </c:pt>
                <c:pt idx="330">
                  <c:v>-4.8700000000000002E-3</c:v>
                </c:pt>
                <c:pt idx="331">
                  <c:v>-4.6600000000000001E-3</c:v>
                </c:pt>
                <c:pt idx="332">
                  <c:v>-4.6600000000000001E-3</c:v>
                </c:pt>
                <c:pt idx="333">
                  <c:v>-4.7699999999999999E-3</c:v>
                </c:pt>
                <c:pt idx="334">
                  <c:v>-4.6600000000000001E-3</c:v>
                </c:pt>
                <c:pt idx="335">
                  <c:v>-4.6600000000000001E-3</c:v>
                </c:pt>
                <c:pt idx="336">
                  <c:v>-4.45E-3</c:v>
                </c:pt>
                <c:pt idx="337">
                  <c:v>-4.5500000000000002E-3</c:v>
                </c:pt>
                <c:pt idx="338">
                  <c:v>-4.5500000000000002E-3</c:v>
                </c:pt>
                <c:pt idx="339">
                  <c:v>-4.3400000000000001E-3</c:v>
                </c:pt>
                <c:pt idx="340">
                  <c:v>-4.45E-3</c:v>
                </c:pt>
                <c:pt idx="341">
                  <c:v>-4.5500000000000002E-3</c:v>
                </c:pt>
                <c:pt idx="342">
                  <c:v>-4.45E-3</c:v>
                </c:pt>
                <c:pt idx="343">
                  <c:v>-4.45E-3</c:v>
                </c:pt>
                <c:pt idx="344">
                  <c:v>-4.2300000000000003E-3</c:v>
                </c:pt>
                <c:pt idx="345">
                  <c:v>-4.2300000000000003E-3</c:v>
                </c:pt>
                <c:pt idx="346">
                  <c:v>-4.3400000000000001E-3</c:v>
                </c:pt>
                <c:pt idx="347">
                  <c:v>-4.13E-3</c:v>
                </c:pt>
                <c:pt idx="348">
                  <c:v>-4.13E-3</c:v>
                </c:pt>
                <c:pt idx="349">
                  <c:v>-4.13E-3</c:v>
                </c:pt>
                <c:pt idx="350">
                  <c:v>-4.2300000000000003E-3</c:v>
                </c:pt>
                <c:pt idx="351">
                  <c:v>-3.9100000000000003E-3</c:v>
                </c:pt>
                <c:pt idx="352">
                  <c:v>-3.9100000000000003E-3</c:v>
                </c:pt>
                <c:pt idx="353">
                  <c:v>-3.9100000000000003E-3</c:v>
                </c:pt>
                <c:pt idx="354">
                  <c:v>-3.81E-3</c:v>
                </c:pt>
                <c:pt idx="355">
                  <c:v>-3.81E-3</c:v>
                </c:pt>
                <c:pt idx="356">
                  <c:v>-3.81E-3</c:v>
                </c:pt>
                <c:pt idx="357">
                  <c:v>-3.9100000000000003E-3</c:v>
                </c:pt>
                <c:pt idx="358">
                  <c:v>-3.7000000000000002E-3</c:v>
                </c:pt>
                <c:pt idx="359">
                  <c:v>-3.5899999999999999E-3</c:v>
                </c:pt>
                <c:pt idx="360">
                  <c:v>-3.49E-3</c:v>
                </c:pt>
                <c:pt idx="361">
                  <c:v>-3.49E-3</c:v>
                </c:pt>
                <c:pt idx="362">
                  <c:v>-3.49E-3</c:v>
                </c:pt>
                <c:pt idx="363">
                  <c:v>-3.49E-3</c:v>
                </c:pt>
                <c:pt idx="364">
                  <c:v>-3.2699999999999999E-3</c:v>
                </c:pt>
                <c:pt idx="365">
                  <c:v>-3.2699999999999999E-3</c:v>
                </c:pt>
                <c:pt idx="366">
                  <c:v>-3.2699999999999999E-3</c:v>
                </c:pt>
                <c:pt idx="367">
                  <c:v>-3.2699999999999999E-3</c:v>
                </c:pt>
                <c:pt idx="368">
                  <c:v>-3.0599999999999998E-3</c:v>
                </c:pt>
                <c:pt idx="369">
                  <c:v>-3.2699999999999999E-3</c:v>
                </c:pt>
                <c:pt idx="370">
                  <c:v>-2.9499999999999999E-3</c:v>
                </c:pt>
                <c:pt idx="371">
                  <c:v>-2.8500000000000001E-3</c:v>
                </c:pt>
                <c:pt idx="372">
                  <c:v>-3.1700000000000001E-3</c:v>
                </c:pt>
                <c:pt idx="373">
                  <c:v>-2.9499999999999999E-3</c:v>
                </c:pt>
                <c:pt idx="374">
                  <c:v>-2.8500000000000001E-3</c:v>
                </c:pt>
                <c:pt idx="375">
                  <c:v>-2.9499999999999999E-3</c:v>
                </c:pt>
                <c:pt idx="376">
                  <c:v>-2.7399999999999998E-3</c:v>
                </c:pt>
                <c:pt idx="377">
                  <c:v>-2.63E-3</c:v>
                </c:pt>
                <c:pt idx="378">
                  <c:v>-2.7399999999999998E-3</c:v>
                </c:pt>
                <c:pt idx="379">
                  <c:v>-2.63E-3</c:v>
                </c:pt>
                <c:pt idx="380">
                  <c:v>-2.5300000000000001E-3</c:v>
                </c:pt>
                <c:pt idx="381">
                  <c:v>-2.4199999999999998E-3</c:v>
                </c:pt>
                <c:pt idx="382">
                  <c:v>-2.5300000000000001E-3</c:v>
                </c:pt>
                <c:pt idx="383">
                  <c:v>-2.31E-3</c:v>
                </c:pt>
                <c:pt idx="384">
                  <c:v>-2.31E-3</c:v>
                </c:pt>
                <c:pt idx="385">
                  <c:v>-2.31E-3</c:v>
                </c:pt>
                <c:pt idx="386">
                  <c:v>-2.0999999999999999E-3</c:v>
                </c:pt>
                <c:pt idx="387">
                  <c:v>-2.0999999999999999E-3</c:v>
                </c:pt>
                <c:pt idx="388">
                  <c:v>-2.0999999999999999E-3</c:v>
                </c:pt>
                <c:pt idx="389">
                  <c:v>-2.0999999999999999E-3</c:v>
                </c:pt>
                <c:pt idx="390">
                  <c:v>-2.0999999999999999E-3</c:v>
                </c:pt>
                <c:pt idx="391">
                  <c:v>-1.99E-3</c:v>
                </c:pt>
                <c:pt idx="392">
                  <c:v>-1.7799999999999999E-3</c:v>
                </c:pt>
                <c:pt idx="393">
                  <c:v>-1.89E-3</c:v>
                </c:pt>
                <c:pt idx="394">
                  <c:v>-1.7799999999999999E-3</c:v>
                </c:pt>
                <c:pt idx="395">
                  <c:v>-1.7799999999999999E-3</c:v>
                </c:pt>
                <c:pt idx="396">
                  <c:v>-1.57E-3</c:v>
                </c:pt>
                <c:pt idx="397">
                  <c:v>-1.4599999999999999E-3</c:v>
                </c:pt>
                <c:pt idx="398">
                  <c:v>-1.57E-3</c:v>
                </c:pt>
                <c:pt idx="399">
                  <c:v>-1.4599999999999999E-3</c:v>
                </c:pt>
                <c:pt idx="400">
                  <c:v>-1.3500000000000001E-3</c:v>
                </c:pt>
                <c:pt idx="401">
                  <c:v>-1.3500000000000001E-3</c:v>
                </c:pt>
                <c:pt idx="402">
                  <c:v>-1.25E-3</c:v>
                </c:pt>
                <c:pt idx="403">
                  <c:v>-1.25E-3</c:v>
                </c:pt>
                <c:pt idx="404">
                  <c:v>-1.3500000000000001E-3</c:v>
                </c:pt>
                <c:pt idx="405">
                  <c:v>-1.25E-3</c:v>
                </c:pt>
                <c:pt idx="406">
                  <c:v>-1.14E-3</c:v>
                </c:pt>
                <c:pt idx="407">
                  <c:v>-1.0300000000000001E-3</c:v>
                </c:pt>
                <c:pt idx="408">
                  <c:v>-9.3000000000000005E-4</c:v>
                </c:pt>
                <c:pt idx="409">
                  <c:v>-9.3000000000000005E-4</c:v>
                </c:pt>
                <c:pt idx="410">
                  <c:v>-9.3000000000000005E-4</c:v>
                </c:pt>
                <c:pt idx="411">
                  <c:v>-8.1999999999999998E-4</c:v>
                </c:pt>
                <c:pt idx="412">
                  <c:v>-7.1000000000000002E-4</c:v>
                </c:pt>
                <c:pt idx="413">
                  <c:v>-8.1999999999999998E-4</c:v>
                </c:pt>
                <c:pt idx="414">
                  <c:v>-7.1000000000000002E-4</c:v>
                </c:pt>
                <c:pt idx="415">
                  <c:v>-7.1000000000000002E-4</c:v>
                </c:pt>
                <c:pt idx="416">
                  <c:v>-6.0999999999999997E-4</c:v>
                </c:pt>
                <c:pt idx="417">
                  <c:v>-6.0999999999999997E-4</c:v>
                </c:pt>
                <c:pt idx="418">
                  <c:v>-5.0000000000000001E-4</c:v>
                </c:pt>
                <c:pt idx="419">
                  <c:v>-5.0000000000000001E-4</c:v>
                </c:pt>
                <c:pt idx="420">
                  <c:v>-5.0000000000000001E-4</c:v>
                </c:pt>
                <c:pt idx="421">
                  <c:v>-6.0999999999999997E-4</c:v>
                </c:pt>
                <c:pt idx="422">
                  <c:v>-3.8999999999999999E-4</c:v>
                </c:pt>
                <c:pt idx="423">
                  <c:v>-3.8999999999999999E-4</c:v>
                </c:pt>
                <c:pt idx="424">
                  <c:v>-1.8000000000000001E-4</c:v>
                </c:pt>
                <c:pt idx="425">
                  <c:v>-3.8999999999999999E-4</c:v>
                </c:pt>
                <c:pt idx="426">
                  <c:v>-3.8999999999999999E-4</c:v>
                </c:pt>
                <c:pt idx="427">
                  <c:v>-2.9E-4</c:v>
                </c:pt>
                <c:pt idx="428">
                  <c:v>-1.8000000000000001E-4</c:v>
                </c:pt>
                <c:pt idx="429">
                  <c:v>-1.8000000000000001E-4</c:v>
                </c:pt>
                <c:pt idx="430">
                  <c:v>-1.8000000000000001E-4</c:v>
                </c:pt>
                <c:pt idx="431">
                  <c:v>-6.9999999999999994E-5</c:v>
                </c:pt>
                <c:pt idx="432">
                  <c:v>3.0000000000000001E-5</c:v>
                </c:pt>
                <c:pt idx="433">
                  <c:v>-1.8000000000000001E-4</c:v>
                </c:pt>
                <c:pt idx="434">
                  <c:v>3.0000000000000001E-5</c:v>
                </c:pt>
                <c:pt idx="435">
                  <c:v>1.3999999999999999E-4</c:v>
                </c:pt>
                <c:pt idx="436">
                  <c:v>-1.8000000000000001E-4</c:v>
                </c:pt>
                <c:pt idx="437">
                  <c:v>3.0000000000000001E-5</c:v>
                </c:pt>
                <c:pt idx="438">
                  <c:v>-6.9999999999999994E-5</c:v>
                </c:pt>
                <c:pt idx="439">
                  <c:v>3.0000000000000001E-5</c:v>
                </c:pt>
                <c:pt idx="440">
                  <c:v>1.3999999999999999E-4</c:v>
                </c:pt>
                <c:pt idx="441">
                  <c:v>-6.9999999999999994E-5</c:v>
                </c:pt>
                <c:pt idx="442">
                  <c:v>1.3999999999999999E-4</c:v>
                </c:pt>
                <c:pt idx="443">
                  <c:v>3.0000000000000001E-5</c:v>
                </c:pt>
                <c:pt idx="444">
                  <c:v>-6.9999999999999994E-5</c:v>
                </c:pt>
                <c:pt idx="445">
                  <c:v>1.3999999999999999E-4</c:v>
                </c:pt>
                <c:pt idx="446">
                  <c:v>2.5000000000000001E-4</c:v>
                </c:pt>
                <c:pt idx="447">
                  <c:v>1.3999999999999999E-4</c:v>
                </c:pt>
                <c:pt idx="448">
                  <c:v>2.5000000000000001E-4</c:v>
                </c:pt>
                <c:pt idx="449">
                  <c:v>2.5000000000000001E-4</c:v>
                </c:pt>
                <c:pt idx="450">
                  <c:v>1.3999999999999999E-4</c:v>
                </c:pt>
                <c:pt idx="451">
                  <c:v>2.5000000000000001E-4</c:v>
                </c:pt>
                <c:pt idx="452">
                  <c:v>1.3999999999999999E-4</c:v>
                </c:pt>
                <c:pt idx="453">
                  <c:v>2.5000000000000001E-4</c:v>
                </c:pt>
                <c:pt idx="454">
                  <c:v>3.0000000000000001E-5</c:v>
                </c:pt>
                <c:pt idx="455">
                  <c:v>2.5000000000000001E-4</c:v>
                </c:pt>
                <c:pt idx="456">
                  <c:v>2.5000000000000001E-4</c:v>
                </c:pt>
                <c:pt idx="457">
                  <c:v>2.5000000000000001E-4</c:v>
                </c:pt>
                <c:pt idx="458">
                  <c:v>3.0000000000000001E-5</c:v>
                </c:pt>
                <c:pt idx="459">
                  <c:v>1.3999999999999999E-4</c:v>
                </c:pt>
                <c:pt idx="460">
                  <c:v>1.3999999999999999E-4</c:v>
                </c:pt>
                <c:pt idx="461">
                  <c:v>1.3999999999999999E-4</c:v>
                </c:pt>
                <c:pt idx="462">
                  <c:v>1.3999999999999999E-4</c:v>
                </c:pt>
                <c:pt idx="463">
                  <c:v>1.3999999999999999E-4</c:v>
                </c:pt>
                <c:pt idx="464">
                  <c:v>2.5000000000000001E-4</c:v>
                </c:pt>
                <c:pt idx="465">
                  <c:v>1.3999999999999999E-4</c:v>
                </c:pt>
                <c:pt idx="466">
                  <c:v>3.0000000000000001E-5</c:v>
                </c:pt>
                <c:pt idx="467">
                  <c:v>1.3999999999999999E-4</c:v>
                </c:pt>
                <c:pt idx="468">
                  <c:v>3.0000000000000001E-5</c:v>
                </c:pt>
                <c:pt idx="469">
                  <c:v>1.3999999999999999E-4</c:v>
                </c:pt>
                <c:pt idx="470">
                  <c:v>3.0000000000000001E-5</c:v>
                </c:pt>
                <c:pt idx="471">
                  <c:v>-6.9999999999999994E-5</c:v>
                </c:pt>
                <c:pt idx="472">
                  <c:v>1.3999999999999999E-4</c:v>
                </c:pt>
                <c:pt idx="473">
                  <c:v>1.3999999999999999E-4</c:v>
                </c:pt>
                <c:pt idx="474">
                  <c:v>-6.9999999999999994E-5</c:v>
                </c:pt>
                <c:pt idx="475">
                  <c:v>3.0000000000000001E-5</c:v>
                </c:pt>
                <c:pt idx="476">
                  <c:v>-1.8000000000000001E-4</c:v>
                </c:pt>
                <c:pt idx="477">
                  <c:v>3.0000000000000001E-5</c:v>
                </c:pt>
                <c:pt idx="478">
                  <c:v>-6.9999999999999994E-5</c:v>
                </c:pt>
                <c:pt idx="479">
                  <c:v>-6.9999999999999994E-5</c:v>
                </c:pt>
                <c:pt idx="480">
                  <c:v>-6.9999999999999994E-5</c:v>
                </c:pt>
                <c:pt idx="481">
                  <c:v>-2.9E-4</c:v>
                </c:pt>
                <c:pt idx="482">
                  <c:v>-6.9999999999999994E-5</c:v>
                </c:pt>
                <c:pt idx="483">
                  <c:v>-2.9E-4</c:v>
                </c:pt>
                <c:pt idx="484">
                  <c:v>-3.8999999999999999E-4</c:v>
                </c:pt>
                <c:pt idx="485">
                  <c:v>-3.8999999999999999E-4</c:v>
                </c:pt>
                <c:pt idx="486">
                  <c:v>-3.8999999999999999E-4</c:v>
                </c:pt>
                <c:pt idx="487">
                  <c:v>-5.0000000000000001E-4</c:v>
                </c:pt>
                <c:pt idx="488">
                  <c:v>-2.9E-4</c:v>
                </c:pt>
                <c:pt idx="489">
                  <c:v>-3.8999999999999999E-4</c:v>
                </c:pt>
                <c:pt idx="490">
                  <c:v>-5.0000000000000001E-4</c:v>
                </c:pt>
                <c:pt idx="491">
                  <c:v>-5.0000000000000001E-4</c:v>
                </c:pt>
                <c:pt idx="492">
                  <c:v>-6.0999999999999997E-4</c:v>
                </c:pt>
                <c:pt idx="493">
                  <c:v>-6.0999999999999997E-4</c:v>
                </c:pt>
                <c:pt idx="494">
                  <c:v>-6.0999999999999997E-4</c:v>
                </c:pt>
                <c:pt idx="495">
                  <c:v>-6.0999999999999997E-4</c:v>
                </c:pt>
                <c:pt idx="496">
                  <c:v>-5.0000000000000001E-4</c:v>
                </c:pt>
                <c:pt idx="497">
                  <c:v>-7.1000000000000002E-4</c:v>
                </c:pt>
                <c:pt idx="498">
                  <c:v>-8.1999999999999998E-4</c:v>
                </c:pt>
                <c:pt idx="499">
                  <c:v>-8.1999999999999998E-4</c:v>
                </c:pt>
                <c:pt idx="500">
                  <c:v>-8.1999999999999998E-4</c:v>
                </c:pt>
                <c:pt idx="501">
                  <c:v>-9.3000000000000005E-4</c:v>
                </c:pt>
                <c:pt idx="502">
                  <c:v>-9.3000000000000005E-4</c:v>
                </c:pt>
                <c:pt idx="503">
                  <c:v>-9.3000000000000005E-4</c:v>
                </c:pt>
                <c:pt idx="504">
                  <c:v>-9.3000000000000005E-4</c:v>
                </c:pt>
                <c:pt idx="505">
                  <c:v>-1.0300000000000001E-3</c:v>
                </c:pt>
                <c:pt idx="506">
                  <c:v>-1.0300000000000001E-3</c:v>
                </c:pt>
                <c:pt idx="507">
                  <c:v>-1.0300000000000001E-3</c:v>
                </c:pt>
                <c:pt idx="508">
                  <c:v>-1.14E-3</c:v>
                </c:pt>
                <c:pt idx="509">
                  <c:v>-1.14E-3</c:v>
                </c:pt>
                <c:pt idx="510">
                  <c:v>-1.3500000000000001E-3</c:v>
                </c:pt>
                <c:pt idx="511">
                  <c:v>-1.25E-3</c:v>
                </c:pt>
                <c:pt idx="512">
                  <c:v>-1.25E-3</c:v>
                </c:pt>
                <c:pt idx="513">
                  <c:v>-1.25E-3</c:v>
                </c:pt>
                <c:pt idx="514">
                  <c:v>-1.57E-3</c:v>
                </c:pt>
                <c:pt idx="515">
                  <c:v>-1.4599999999999999E-3</c:v>
                </c:pt>
                <c:pt idx="516">
                  <c:v>-1.3500000000000001E-3</c:v>
                </c:pt>
                <c:pt idx="517">
                  <c:v>-1.4599999999999999E-3</c:v>
                </c:pt>
                <c:pt idx="518">
                  <c:v>-1.57E-3</c:v>
                </c:pt>
                <c:pt idx="519">
                  <c:v>-1.67E-3</c:v>
                </c:pt>
                <c:pt idx="520">
                  <c:v>-1.57E-3</c:v>
                </c:pt>
                <c:pt idx="521">
                  <c:v>-1.67E-3</c:v>
                </c:pt>
                <c:pt idx="522">
                  <c:v>-1.67E-3</c:v>
                </c:pt>
                <c:pt idx="523">
                  <c:v>-1.7799999999999999E-3</c:v>
                </c:pt>
                <c:pt idx="524">
                  <c:v>-1.7799999999999999E-3</c:v>
                </c:pt>
                <c:pt idx="525">
                  <c:v>-1.7799999999999999E-3</c:v>
                </c:pt>
                <c:pt idx="526">
                  <c:v>-1.99E-3</c:v>
                </c:pt>
                <c:pt idx="527">
                  <c:v>-1.99E-3</c:v>
                </c:pt>
                <c:pt idx="528">
                  <c:v>-1.99E-3</c:v>
                </c:pt>
                <c:pt idx="529">
                  <c:v>-1.89E-3</c:v>
                </c:pt>
                <c:pt idx="530">
                  <c:v>-2.0999999999999999E-3</c:v>
                </c:pt>
                <c:pt idx="531">
                  <c:v>-1.99E-3</c:v>
                </c:pt>
                <c:pt idx="532">
                  <c:v>-1.99E-3</c:v>
                </c:pt>
                <c:pt idx="533">
                  <c:v>-2.0999999999999999E-3</c:v>
                </c:pt>
                <c:pt idx="534">
                  <c:v>-2.2100000000000002E-3</c:v>
                </c:pt>
                <c:pt idx="535">
                  <c:v>-2.2100000000000002E-3</c:v>
                </c:pt>
                <c:pt idx="536">
                  <c:v>-2.2100000000000002E-3</c:v>
                </c:pt>
                <c:pt idx="537">
                  <c:v>-2.2100000000000002E-3</c:v>
                </c:pt>
                <c:pt idx="538">
                  <c:v>-2.4199999999999998E-3</c:v>
                </c:pt>
                <c:pt idx="539">
                  <c:v>-2.5300000000000001E-3</c:v>
                </c:pt>
                <c:pt idx="540">
                  <c:v>-2.4199999999999998E-3</c:v>
                </c:pt>
                <c:pt idx="541">
                  <c:v>-2.4199999999999998E-3</c:v>
                </c:pt>
                <c:pt idx="542">
                  <c:v>-2.5300000000000001E-3</c:v>
                </c:pt>
                <c:pt idx="543">
                  <c:v>-2.63E-3</c:v>
                </c:pt>
                <c:pt idx="544">
                  <c:v>-2.63E-3</c:v>
                </c:pt>
                <c:pt idx="545">
                  <c:v>-2.63E-3</c:v>
                </c:pt>
                <c:pt idx="546">
                  <c:v>-2.7399999999999998E-3</c:v>
                </c:pt>
                <c:pt idx="547">
                  <c:v>-2.63E-3</c:v>
                </c:pt>
                <c:pt idx="548">
                  <c:v>-2.63E-3</c:v>
                </c:pt>
                <c:pt idx="549">
                  <c:v>-2.8500000000000001E-3</c:v>
                </c:pt>
                <c:pt idx="550">
                  <c:v>-2.9499999999999999E-3</c:v>
                </c:pt>
                <c:pt idx="551">
                  <c:v>-2.7399999999999998E-3</c:v>
                </c:pt>
                <c:pt idx="552">
                  <c:v>-2.8500000000000001E-3</c:v>
                </c:pt>
                <c:pt idx="553">
                  <c:v>-2.8500000000000001E-3</c:v>
                </c:pt>
                <c:pt idx="554">
                  <c:v>-3.0599999999999998E-3</c:v>
                </c:pt>
                <c:pt idx="555">
                  <c:v>-3.0599999999999998E-3</c:v>
                </c:pt>
                <c:pt idx="556">
                  <c:v>-3.0599999999999998E-3</c:v>
                </c:pt>
                <c:pt idx="557">
                  <c:v>-3.1700000000000001E-3</c:v>
                </c:pt>
                <c:pt idx="558">
                  <c:v>-2.9499999999999999E-3</c:v>
                </c:pt>
                <c:pt idx="559">
                  <c:v>-3.1700000000000001E-3</c:v>
                </c:pt>
                <c:pt idx="560">
                  <c:v>-3.1700000000000001E-3</c:v>
                </c:pt>
                <c:pt idx="561">
                  <c:v>-3.2699999999999999E-3</c:v>
                </c:pt>
                <c:pt idx="562">
                  <c:v>-3.1700000000000001E-3</c:v>
                </c:pt>
                <c:pt idx="563">
                  <c:v>-3.3800000000000002E-3</c:v>
                </c:pt>
                <c:pt idx="564">
                  <c:v>-3.1700000000000001E-3</c:v>
                </c:pt>
                <c:pt idx="565">
                  <c:v>-3.2699999999999999E-3</c:v>
                </c:pt>
                <c:pt idx="566">
                  <c:v>-3.2699999999999999E-3</c:v>
                </c:pt>
                <c:pt idx="567">
                  <c:v>-3.3800000000000002E-3</c:v>
                </c:pt>
                <c:pt idx="568">
                  <c:v>-3.3800000000000002E-3</c:v>
                </c:pt>
                <c:pt idx="569">
                  <c:v>-3.3800000000000002E-3</c:v>
                </c:pt>
                <c:pt idx="570">
                  <c:v>-3.49E-3</c:v>
                </c:pt>
                <c:pt idx="571">
                  <c:v>-3.49E-3</c:v>
                </c:pt>
                <c:pt idx="572">
                  <c:v>-3.7000000000000002E-3</c:v>
                </c:pt>
                <c:pt idx="573">
                  <c:v>-3.5899999999999999E-3</c:v>
                </c:pt>
                <c:pt idx="574">
                  <c:v>-3.5899999999999999E-3</c:v>
                </c:pt>
                <c:pt idx="575">
                  <c:v>-3.5899999999999999E-3</c:v>
                </c:pt>
                <c:pt idx="576">
                  <c:v>-3.49E-3</c:v>
                </c:pt>
                <c:pt idx="577">
                  <c:v>-3.5899999999999999E-3</c:v>
                </c:pt>
                <c:pt idx="578">
                  <c:v>-3.5899999999999999E-3</c:v>
                </c:pt>
                <c:pt idx="579">
                  <c:v>-3.7000000000000002E-3</c:v>
                </c:pt>
                <c:pt idx="580">
                  <c:v>-3.5899999999999999E-3</c:v>
                </c:pt>
                <c:pt idx="581">
                  <c:v>-3.7000000000000002E-3</c:v>
                </c:pt>
                <c:pt idx="582">
                  <c:v>-3.5899999999999999E-3</c:v>
                </c:pt>
                <c:pt idx="583">
                  <c:v>-3.7000000000000002E-3</c:v>
                </c:pt>
                <c:pt idx="584">
                  <c:v>-3.7000000000000002E-3</c:v>
                </c:pt>
                <c:pt idx="585">
                  <c:v>-3.7000000000000002E-3</c:v>
                </c:pt>
                <c:pt idx="586">
                  <c:v>-3.81E-3</c:v>
                </c:pt>
                <c:pt idx="587">
                  <c:v>-3.5899999999999999E-3</c:v>
                </c:pt>
                <c:pt idx="588">
                  <c:v>-3.9100000000000003E-3</c:v>
                </c:pt>
                <c:pt idx="589">
                  <c:v>-3.81E-3</c:v>
                </c:pt>
                <c:pt idx="590">
                  <c:v>-3.81E-3</c:v>
                </c:pt>
                <c:pt idx="591">
                  <c:v>-3.9100000000000003E-3</c:v>
                </c:pt>
                <c:pt idx="592">
                  <c:v>-3.81E-3</c:v>
                </c:pt>
                <c:pt idx="593">
                  <c:v>-3.81E-3</c:v>
                </c:pt>
                <c:pt idx="594">
                  <c:v>-3.9100000000000003E-3</c:v>
                </c:pt>
                <c:pt idx="595">
                  <c:v>-3.81E-3</c:v>
                </c:pt>
                <c:pt idx="596">
                  <c:v>-3.81E-3</c:v>
                </c:pt>
                <c:pt idx="597">
                  <c:v>-4.0200000000000001E-3</c:v>
                </c:pt>
                <c:pt idx="598">
                  <c:v>-4.0200000000000001E-3</c:v>
                </c:pt>
                <c:pt idx="599">
                  <c:v>-3.81E-3</c:v>
                </c:pt>
                <c:pt idx="600">
                  <c:v>-3.7000000000000002E-3</c:v>
                </c:pt>
                <c:pt idx="601">
                  <c:v>-3.7000000000000002E-3</c:v>
                </c:pt>
                <c:pt idx="602">
                  <c:v>-4.0200000000000001E-3</c:v>
                </c:pt>
                <c:pt idx="603">
                  <c:v>-3.9100000000000003E-3</c:v>
                </c:pt>
                <c:pt idx="604">
                  <c:v>-4.0200000000000001E-3</c:v>
                </c:pt>
                <c:pt idx="605">
                  <c:v>-3.9100000000000003E-3</c:v>
                </c:pt>
                <c:pt idx="606">
                  <c:v>-3.81E-3</c:v>
                </c:pt>
                <c:pt idx="607">
                  <c:v>-3.9100000000000003E-3</c:v>
                </c:pt>
                <c:pt idx="608">
                  <c:v>-3.9100000000000003E-3</c:v>
                </c:pt>
                <c:pt idx="609">
                  <c:v>-3.9100000000000003E-3</c:v>
                </c:pt>
                <c:pt idx="610">
                  <c:v>-4.0200000000000001E-3</c:v>
                </c:pt>
                <c:pt idx="611">
                  <c:v>-3.9100000000000003E-3</c:v>
                </c:pt>
                <c:pt idx="612">
                  <c:v>-3.9100000000000003E-3</c:v>
                </c:pt>
                <c:pt idx="613">
                  <c:v>-4.0200000000000001E-3</c:v>
                </c:pt>
                <c:pt idx="614">
                  <c:v>-4.0200000000000001E-3</c:v>
                </c:pt>
                <c:pt idx="615">
                  <c:v>-3.81E-3</c:v>
                </c:pt>
                <c:pt idx="616">
                  <c:v>-3.81E-3</c:v>
                </c:pt>
                <c:pt idx="617">
                  <c:v>-3.81E-3</c:v>
                </c:pt>
                <c:pt idx="618">
                  <c:v>-4.0200000000000001E-3</c:v>
                </c:pt>
                <c:pt idx="619">
                  <c:v>-4.0200000000000001E-3</c:v>
                </c:pt>
                <c:pt idx="620">
                  <c:v>-4.0200000000000001E-3</c:v>
                </c:pt>
                <c:pt idx="621">
                  <c:v>-3.81E-3</c:v>
                </c:pt>
                <c:pt idx="622">
                  <c:v>-3.9100000000000003E-3</c:v>
                </c:pt>
                <c:pt idx="623">
                  <c:v>-3.9100000000000003E-3</c:v>
                </c:pt>
                <c:pt idx="624">
                  <c:v>-3.81E-3</c:v>
                </c:pt>
                <c:pt idx="625">
                  <c:v>-3.81E-3</c:v>
                </c:pt>
                <c:pt idx="626">
                  <c:v>-3.81E-3</c:v>
                </c:pt>
                <c:pt idx="627">
                  <c:v>-3.81E-3</c:v>
                </c:pt>
                <c:pt idx="628">
                  <c:v>-3.7000000000000002E-3</c:v>
                </c:pt>
                <c:pt idx="629">
                  <c:v>-3.5899999999999999E-3</c:v>
                </c:pt>
                <c:pt idx="630">
                  <c:v>-3.81E-3</c:v>
                </c:pt>
                <c:pt idx="631">
                  <c:v>-3.7000000000000002E-3</c:v>
                </c:pt>
                <c:pt idx="632">
                  <c:v>-3.5899999999999999E-3</c:v>
                </c:pt>
                <c:pt idx="633">
                  <c:v>-3.7000000000000002E-3</c:v>
                </c:pt>
                <c:pt idx="634">
                  <c:v>-3.7000000000000002E-3</c:v>
                </c:pt>
                <c:pt idx="635">
                  <c:v>-3.7000000000000002E-3</c:v>
                </c:pt>
                <c:pt idx="636">
                  <c:v>-3.7000000000000002E-3</c:v>
                </c:pt>
                <c:pt idx="637">
                  <c:v>-3.7000000000000002E-3</c:v>
                </c:pt>
                <c:pt idx="638">
                  <c:v>-3.49E-3</c:v>
                </c:pt>
                <c:pt idx="639">
                  <c:v>-3.49E-3</c:v>
                </c:pt>
                <c:pt idx="640">
                  <c:v>-3.49E-3</c:v>
                </c:pt>
                <c:pt idx="641">
                  <c:v>-3.5899999999999999E-3</c:v>
                </c:pt>
                <c:pt idx="642">
                  <c:v>-3.49E-3</c:v>
                </c:pt>
                <c:pt idx="643">
                  <c:v>-3.3800000000000002E-3</c:v>
                </c:pt>
                <c:pt idx="644">
                  <c:v>-3.7000000000000002E-3</c:v>
                </c:pt>
                <c:pt idx="645">
                  <c:v>-3.3800000000000002E-3</c:v>
                </c:pt>
                <c:pt idx="646">
                  <c:v>-3.2699999999999999E-3</c:v>
                </c:pt>
                <c:pt idx="647">
                  <c:v>-3.3800000000000002E-3</c:v>
                </c:pt>
                <c:pt idx="648">
                  <c:v>-3.2699999999999999E-3</c:v>
                </c:pt>
                <c:pt idx="649">
                  <c:v>-3.3800000000000002E-3</c:v>
                </c:pt>
                <c:pt idx="650">
                  <c:v>-3.49E-3</c:v>
                </c:pt>
                <c:pt idx="651">
                  <c:v>-3.49E-3</c:v>
                </c:pt>
                <c:pt idx="652">
                  <c:v>-3.2699999999999999E-3</c:v>
                </c:pt>
                <c:pt idx="653">
                  <c:v>-3.2699999999999999E-3</c:v>
                </c:pt>
                <c:pt idx="654">
                  <c:v>-3.1700000000000001E-3</c:v>
                </c:pt>
                <c:pt idx="655">
                  <c:v>-3.3800000000000002E-3</c:v>
                </c:pt>
                <c:pt idx="656">
                  <c:v>-3.1700000000000001E-3</c:v>
                </c:pt>
                <c:pt idx="657">
                  <c:v>-3.1700000000000001E-3</c:v>
                </c:pt>
                <c:pt idx="658">
                  <c:v>-3.1700000000000001E-3</c:v>
                </c:pt>
                <c:pt idx="659">
                  <c:v>-3.0599999999999998E-3</c:v>
                </c:pt>
                <c:pt idx="660">
                  <c:v>-3.3800000000000002E-3</c:v>
                </c:pt>
                <c:pt idx="661">
                  <c:v>-3.1700000000000001E-3</c:v>
                </c:pt>
                <c:pt idx="662">
                  <c:v>-3.0599999999999998E-3</c:v>
                </c:pt>
                <c:pt idx="663">
                  <c:v>-3.0599999999999998E-3</c:v>
                </c:pt>
                <c:pt idx="664">
                  <c:v>-3.0599999999999998E-3</c:v>
                </c:pt>
                <c:pt idx="665">
                  <c:v>-2.9499999999999999E-3</c:v>
                </c:pt>
                <c:pt idx="666">
                  <c:v>-3.0599999999999998E-3</c:v>
                </c:pt>
                <c:pt idx="667">
                  <c:v>-2.9499999999999999E-3</c:v>
                </c:pt>
                <c:pt idx="668">
                  <c:v>-3.0599999999999998E-3</c:v>
                </c:pt>
                <c:pt idx="669">
                  <c:v>-2.9499999999999999E-3</c:v>
                </c:pt>
                <c:pt idx="670">
                  <c:v>-2.7399999999999998E-3</c:v>
                </c:pt>
                <c:pt idx="671">
                  <c:v>-2.9499999999999999E-3</c:v>
                </c:pt>
                <c:pt idx="672">
                  <c:v>-2.5300000000000001E-3</c:v>
                </c:pt>
                <c:pt idx="673">
                  <c:v>-2.7399999999999998E-3</c:v>
                </c:pt>
                <c:pt idx="674">
                  <c:v>-2.7399999999999998E-3</c:v>
                </c:pt>
                <c:pt idx="675">
                  <c:v>-2.7399999999999998E-3</c:v>
                </c:pt>
                <c:pt idx="676">
                  <c:v>-2.7399999999999998E-3</c:v>
                </c:pt>
                <c:pt idx="677">
                  <c:v>-2.7399999999999998E-3</c:v>
                </c:pt>
                <c:pt idx="678">
                  <c:v>-2.7399999999999998E-3</c:v>
                </c:pt>
                <c:pt idx="679">
                  <c:v>-2.63E-3</c:v>
                </c:pt>
                <c:pt idx="680">
                  <c:v>-2.5300000000000001E-3</c:v>
                </c:pt>
                <c:pt idx="681">
                  <c:v>-2.5300000000000001E-3</c:v>
                </c:pt>
                <c:pt idx="682">
                  <c:v>-2.63E-3</c:v>
                </c:pt>
                <c:pt idx="683">
                  <c:v>-2.5300000000000001E-3</c:v>
                </c:pt>
                <c:pt idx="684">
                  <c:v>-2.5300000000000001E-3</c:v>
                </c:pt>
                <c:pt idx="685">
                  <c:v>-2.5300000000000001E-3</c:v>
                </c:pt>
                <c:pt idx="686">
                  <c:v>-2.31E-3</c:v>
                </c:pt>
                <c:pt idx="687">
                  <c:v>-2.4199999999999998E-3</c:v>
                </c:pt>
                <c:pt idx="688">
                  <c:v>-2.2100000000000002E-3</c:v>
                </c:pt>
                <c:pt idx="689">
                  <c:v>-2.4199999999999998E-3</c:v>
                </c:pt>
                <c:pt idx="690">
                  <c:v>-2.31E-3</c:v>
                </c:pt>
                <c:pt idx="691">
                  <c:v>-2.0999999999999999E-3</c:v>
                </c:pt>
                <c:pt idx="692">
                  <c:v>-2.31E-3</c:v>
                </c:pt>
                <c:pt idx="693">
                  <c:v>-2.0999999999999999E-3</c:v>
                </c:pt>
                <c:pt idx="694">
                  <c:v>-2.2100000000000002E-3</c:v>
                </c:pt>
                <c:pt idx="695">
                  <c:v>-2.2100000000000002E-3</c:v>
                </c:pt>
                <c:pt idx="696">
                  <c:v>-2.0999999999999999E-3</c:v>
                </c:pt>
                <c:pt idx="697">
                  <c:v>-2.0999999999999999E-3</c:v>
                </c:pt>
                <c:pt idx="698">
                  <c:v>-2.0999999999999999E-3</c:v>
                </c:pt>
                <c:pt idx="699">
                  <c:v>-2.0999999999999999E-3</c:v>
                </c:pt>
                <c:pt idx="700">
                  <c:v>-2.0999999999999999E-3</c:v>
                </c:pt>
                <c:pt idx="701">
                  <c:v>-2.0999999999999999E-3</c:v>
                </c:pt>
                <c:pt idx="702">
                  <c:v>-1.7799999999999999E-3</c:v>
                </c:pt>
                <c:pt idx="703">
                  <c:v>-1.99E-3</c:v>
                </c:pt>
                <c:pt idx="704">
                  <c:v>-1.99E-3</c:v>
                </c:pt>
                <c:pt idx="705">
                  <c:v>-1.89E-3</c:v>
                </c:pt>
                <c:pt idx="706">
                  <c:v>-1.99E-3</c:v>
                </c:pt>
                <c:pt idx="707">
                  <c:v>-1.7799999999999999E-3</c:v>
                </c:pt>
                <c:pt idx="708">
                  <c:v>-1.89E-3</c:v>
                </c:pt>
                <c:pt idx="709">
                  <c:v>-1.67E-3</c:v>
                </c:pt>
                <c:pt idx="710">
                  <c:v>-1.99E-3</c:v>
                </c:pt>
                <c:pt idx="711">
                  <c:v>-1.89E-3</c:v>
                </c:pt>
                <c:pt idx="712">
                  <c:v>-1.7799999999999999E-3</c:v>
                </c:pt>
                <c:pt idx="713">
                  <c:v>-1.89E-3</c:v>
                </c:pt>
                <c:pt idx="714">
                  <c:v>-1.89E-3</c:v>
                </c:pt>
                <c:pt idx="715">
                  <c:v>-1.7799999999999999E-3</c:v>
                </c:pt>
                <c:pt idx="716">
                  <c:v>-1.89E-3</c:v>
                </c:pt>
                <c:pt idx="717">
                  <c:v>-1.67E-3</c:v>
                </c:pt>
                <c:pt idx="718">
                  <c:v>-1.7799999999999999E-3</c:v>
                </c:pt>
                <c:pt idx="719">
                  <c:v>-1.67E-3</c:v>
                </c:pt>
                <c:pt idx="720">
                  <c:v>-1.67E-3</c:v>
                </c:pt>
                <c:pt idx="721">
                  <c:v>-1.7799999999999999E-3</c:v>
                </c:pt>
                <c:pt idx="722">
                  <c:v>-1.57E-3</c:v>
                </c:pt>
                <c:pt idx="723">
                  <c:v>-1.67E-3</c:v>
                </c:pt>
                <c:pt idx="724">
                  <c:v>-1.89E-3</c:v>
                </c:pt>
                <c:pt idx="725">
                  <c:v>-1.7799999999999999E-3</c:v>
                </c:pt>
                <c:pt idx="726">
                  <c:v>-1.7799999999999999E-3</c:v>
                </c:pt>
                <c:pt idx="727">
                  <c:v>-1.67E-3</c:v>
                </c:pt>
                <c:pt idx="728">
                  <c:v>-1.67E-3</c:v>
                </c:pt>
                <c:pt idx="729">
                  <c:v>-1.57E-3</c:v>
                </c:pt>
                <c:pt idx="730">
                  <c:v>-1.7799999999999999E-3</c:v>
                </c:pt>
                <c:pt idx="731">
                  <c:v>-1.89E-3</c:v>
                </c:pt>
                <c:pt idx="732">
                  <c:v>-1.7799999999999999E-3</c:v>
                </c:pt>
                <c:pt idx="733">
                  <c:v>-1.57E-3</c:v>
                </c:pt>
                <c:pt idx="734">
                  <c:v>-1.7799999999999999E-3</c:v>
                </c:pt>
                <c:pt idx="735">
                  <c:v>-1.7799999999999999E-3</c:v>
                </c:pt>
                <c:pt idx="736">
                  <c:v>-1.67E-3</c:v>
                </c:pt>
                <c:pt idx="737">
                  <c:v>-1.7799999999999999E-3</c:v>
                </c:pt>
                <c:pt idx="738">
                  <c:v>-1.7799999999999999E-3</c:v>
                </c:pt>
                <c:pt idx="739">
                  <c:v>-1.7799999999999999E-3</c:v>
                </c:pt>
                <c:pt idx="740">
                  <c:v>-1.7799999999999999E-3</c:v>
                </c:pt>
                <c:pt idx="741">
                  <c:v>-1.89E-3</c:v>
                </c:pt>
                <c:pt idx="742">
                  <c:v>-1.89E-3</c:v>
                </c:pt>
                <c:pt idx="743">
                  <c:v>-1.7799999999999999E-3</c:v>
                </c:pt>
                <c:pt idx="744">
                  <c:v>-1.7799999999999999E-3</c:v>
                </c:pt>
                <c:pt idx="745">
                  <c:v>-1.7799999999999999E-3</c:v>
                </c:pt>
                <c:pt idx="746">
                  <c:v>-1.89E-3</c:v>
                </c:pt>
                <c:pt idx="747">
                  <c:v>-1.7799999999999999E-3</c:v>
                </c:pt>
                <c:pt idx="748">
                  <c:v>-1.99E-3</c:v>
                </c:pt>
                <c:pt idx="749">
                  <c:v>-1.7799999999999999E-3</c:v>
                </c:pt>
                <c:pt idx="750">
                  <c:v>-1.89E-3</c:v>
                </c:pt>
                <c:pt idx="751">
                  <c:v>-1.89E-3</c:v>
                </c:pt>
                <c:pt idx="752">
                  <c:v>-1.57E-3</c:v>
                </c:pt>
                <c:pt idx="753">
                  <c:v>-1.7799999999999999E-3</c:v>
                </c:pt>
                <c:pt idx="754">
                  <c:v>-1.89E-3</c:v>
                </c:pt>
                <c:pt idx="755">
                  <c:v>-1.7799999999999999E-3</c:v>
                </c:pt>
                <c:pt idx="756">
                  <c:v>-1.99E-3</c:v>
                </c:pt>
                <c:pt idx="757">
                  <c:v>-1.99E-3</c:v>
                </c:pt>
                <c:pt idx="758">
                  <c:v>-1.99E-3</c:v>
                </c:pt>
                <c:pt idx="759">
                  <c:v>-1.89E-3</c:v>
                </c:pt>
                <c:pt idx="760">
                  <c:v>-1.89E-3</c:v>
                </c:pt>
                <c:pt idx="761">
                  <c:v>-1.89E-3</c:v>
                </c:pt>
                <c:pt idx="762">
                  <c:v>-1.99E-3</c:v>
                </c:pt>
                <c:pt idx="763">
                  <c:v>-1.89E-3</c:v>
                </c:pt>
                <c:pt idx="764">
                  <c:v>-1.99E-3</c:v>
                </c:pt>
                <c:pt idx="765">
                  <c:v>-1.89E-3</c:v>
                </c:pt>
                <c:pt idx="766">
                  <c:v>-2.0999999999999999E-3</c:v>
                </c:pt>
                <c:pt idx="767">
                  <c:v>-1.99E-3</c:v>
                </c:pt>
                <c:pt idx="768">
                  <c:v>-2.0999999999999999E-3</c:v>
                </c:pt>
                <c:pt idx="769">
                  <c:v>-1.99E-3</c:v>
                </c:pt>
                <c:pt idx="770">
                  <c:v>-2.2100000000000002E-3</c:v>
                </c:pt>
                <c:pt idx="771">
                  <c:v>-2.0999999999999999E-3</c:v>
                </c:pt>
                <c:pt idx="772">
                  <c:v>-2.2100000000000002E-3</c:v>
                </c:pt>
                <c:pt idx="773">
                  <c:v>-2.31E-3</c:v>
                </c:pt>
                <c:pt idx="774">
                  <c:v>-2.2100000000000002E-3</c:v>
                </c:pt>
                <c:pt idx="775">
                  <c:v>-2.31E-3</c:v>
                </c:pt>
                <c:pt idx="776">
                  <c:v>-2.2100000000000002E-3</c:v>
                </c:pt>
                <c:pt idx="777">
                  <c:v>-2.0999999999999999E-3</c:v>
                </c:pt>
                <c:pt idx="778">
                  <c:v>-2.4199999999999998E-3</c:v>
                </c:pt>
                <c:pt idx="779">
                  <c:v>-2.2100000000000002E-3</c:v>
                </c:pt>
                <c:pt idx="780">
                  <c:v>-2.31E-3</c:v>
                </c:pt>
                <c:pt idx="781">
                  <c:v>-2.2100000000000002E-3</c:v>
                </c:pt>
                <c:pt idx="782">
                  <c:v>-2.31E-3</c:v>
                </c:pt>
                <c:pt idx="783">
                  <c:v>-2.31E-3</c:v>
                </c:pt>
                <c:pt idx="784">
                  <c:v>-2.4199999999999998E-3</c:v>
                </c:pt>
                <c:pt idx="785">
                  <c:v>-2.31E-3</c:v>
                </c:pt>
                <c:pt idx="786">
                  <c:v>-2.5300000000000001E-3</c:v>
                </c:pt>
                <c:pt idx="787">
                  <c:v>-2.31E-3</c:v>
                </c:pt>
                <c:pt idx="788">
                  <c:v>-2.4199999999999998E-3</c:v>
                </c:pt>
                <c:pt idx="789">
                  <c:v>-2.4199999999999998E-3</c:v>
                </c:pt>
                <c:pt idx="790">
                  <c:v>-2.5300000000000001E-3</c:v>
                </c:pt>
                <c:pt idx="791">
                  <c:v>-2.63E-3</c:v>
                </c:pt>
                <c:pt idx="792">
                  <c:v>-2.4199999999999998E-3</c:v>
                </c:pt>
                <c:pt idx="793">
                  <c:v>-2.5300000000000001E-3</c:v>
                </c:pt>
                <c:pt idx="794">
                  <c:v>-2.7399999999999998E-3</c:v>
                </c:pt>
                <c:pt idx="795">
                  <c:v>-2.4199999999999998E-3</c:v>
                </c:pt>
                <c:pt idx="796">
                  <c:v>-2.63E-3</c:v>
                </c:pt>
                <c:pt idx="797">
                  <c:v>-2.5300000000000001E-3</c:v>
                </c:pt>
                <c:pt idx="798">
                  <c:v>-2.4199999999999998E-3</c:v>
                </c:pt>
                <c:pt idx="799">
                  <c:v>-2.5300000000000001E-3</c:v>
                </c:pt>
                <c:pt idx="800">
                  <c:v>-2.63E-3</c:v>
                </c:pt>
                <c:pt idx="801">
                  <c:v>-2.5300000000000001E-3</c:v>
                </c:pt>
                <c:pt idx="802">
                  <c:v>-2.5300000000000001E-3</c:v>
                </c:pt>
                <c:pt idx="803">
                  <c:v>-2.5300000000000001E-3</c:v>
                </c:pt>
                <c:pt idx="804">
                  <c:v>-2.63E-3</c:v>
                </c:pt>
                <c:pt idx="805">
                  <c:v>-2.63E-3</c:v>
                </c:pt>
                <c:pt idx="806">
                  <c:v>-2.7399999999999998E-3</c:v>
                </c:pt>
                <c:pt idx="807">
                  <c:v>-2.63E-3</c:v>
                </c:pt>
                <c:pt idx="808">
                  <c:v>-2.5300000000000001E-3</c:v>
                </c:pt>
                <c:pt idx="809">
                  <c:v>-2.5300000000000001E-3</c:v>
                </c:pt>
                <c:pt idx="810">
                  <c:v>-2.8500000000000001E-3</c:v>
                </c:pt>
                <c:pt idx="811">
                  <c:v>-2.5300000000000001E-3</c:v>
                </c:pt>
                <c:pt idx="812">
                  <c:v>-2.63E-3</c:v>
                </c:pt>
                <c:pt idx="813">
                  <c:v>-2.5300000000000001E-3</c:v>
                </c:pt>
                <c:pt idx="814">
                  <c:v>-2.5300000000000001E-3</c:v>
                </c:pt>
                <c:pt idx="815">
                  <c:v>-2.5300000000000001E-3</c:v>
                </c:pt>
                <c:pt idx="816">
                  <c:v>-2.63E-3</c:v>
                </c:pt>
                <c:pt idx="817">
                  <c:v>-2.63E-3</c:v>
                </c:pt>
                <c:pt idx="818">
                  <c:v>-2.7399999999999998E-3</c:v>
                </c:pt>
                <c:pt idx="819">
                  <c:v>-2.63E-3</c:v>
                </c:pt>
                <c:pt idx="820">
                  <c:v>-2.5300000000000001E-3</c:v>
                </c:pt>
                <c:pt idx="821">
                  <c:v>-2.63E-3</c:v>
                </c:pt>
                <c:pt idx="822">
                  <c:v>-2.7399999999999998E-3</c:v>
                </c:pt>
                <c:pt idx="823">
                  <c:v>-2.63E-3</c:v>
                </c:pt>
                <c:pt idx="824">
                  <c:v>-2.5300000000000001E-3</c:v>
                </c:pt>
                <c:pt idx="825">
                  <c:v>-2.63E-3</c:v>
                </c:pt>
                <c:pt idx="826">
                  <c:v>-2.7399999999999998E-3</c:v>
                </c:pt>
                <c:pt idx="827">
                  <c:v>-2.5300000000000001E-3</c:v>
                </c:pt>
                <c:pt idx="828">
                  <c:v>-2.63E-3</c:v>
                </c:pt>
                <c:pt idx="829">
                  <c:v>-2.63E-3</c:v>
                </c:pt>
                <c:pt idx="830">
                  <c:v>-2.63E-3</c:v>
                </c:pt>
                <c:pt idx="831">
                  <c:v>-2.63E-3</c:v>
                </c:pt>
                <c:pt idx="832">
                  <c:v>-2.63E-3</c:v>
                </c:pt>
                <c:pt idx="833">
                  <c:v>-2.5300000000000001E-3</c:v>
                </c:pt>
                <c:pt idx="834">
                  <c:v>-2.63E-3</c:v>
                </c:pt>
                <c:pt idx="835">
                  <c:v>-2.63E-3</c:v>
                </c:pt>
                <c:pt idx="836">
                  <c:v>-2.5300000000000001E-3</c:v>
                </c:pt>
                <c:pt idx="837">
                  <c:v>-2.63E-3</c:v>
                </c:pt>
                <c:pt idx="838">
                  <c:v>-2.63E-3</c:v>
                </c:pt>
                <c:pt idx="839">
                  <c:v>-2.63E-3</c:v>
                </c:pt>
                <c:pt idx="840">
                  <c:v>-2.4199999999999998E-3</c:v>
                </c:pt>
                <c:pt idx="841">
                  <c:v>-2.63E-3</c:v>
                </c:pt>
                <c:pt idx="842">
                  <c:v>-2.63E-3</c:v>
                </c:pt>
                <c:pt idx="843">
                  <c:v>-2.4199999999999998E-3</c:v>
                </c:pt>
                <c:pt idx="844">
                  <c:v>-2.5300000000000001E-3</c:v>
                </c:pt>
                <c:pt idx="845">
                  <c:v>-2.4199999999999998E-3</c:v>
                </c:pt>
                <c:pt idx="846">
                  <c:v>-2.5300000000000001E-3</c:v>
                </c:pt>
                <c:pt idx="847">
                  <c:v>-2.63E-3</c:v>
                </c:pt>
                <c:pt idx="848">
                  <c:v>-2.4199999999999998E-3</c:v>
                </c:pt>
                <c:pt idx="849">
                  <c:v>-2.5300000000000001E-3</c:v>
                </c:pt>
                <c:pt idx="850">
                  <c:v>-2.5300000000000001E-3</c:v>
                </c:pt>
                <c:pt idx="851">
                  <c:v>-2.31E-3</c:v>
                </c:pt>
                <c:pt idx="852">
                  <c:v>-2.4199999999999998E-3</c:v>
                </c:pt>
                <c:pt idx="853">
                  <c:v>-2.5300000000000001E-3</c:v>
                </c:pt>
                <c:pt idx="854">
                  <c:v>-2.5300000000000001E-3</c:v>
                </c:pt>
                <c:pt idx="855">
                  <c:v>-2.4199999999999998E-3</c:v>
                </c:pt>
                <c:pt idx="856">
                  <c:v>-2.31E-3</c:v>
                </c:pt>
                <c:pt idx="857">
                  <c:v>-2.31E-3</c:v>
                </c:pt>
                <c:pt idx="858">
                  <c:v>-2.5300000000000001E-3</c:v>
                </c:pt>
                <c:pt idx="859">
                  <c:v>-2.31E-3</c:v>
                </c:pt>
                <c:pt idx="860">
                  <c:v>-2.4199999999999998E-3</c:v>
                </c:pt>
                <c:pt idx="861">
                  <c:v>-2.31E-3</c:v>
                </c:pt>
                <c:pt idx="862">
                  <c:v>-2.4199999999999998E-3</c:v>
                </c:pt>
                <c:pt idx="863">
                  <c:v>-2.4199999999999998E-3</c:v>
                </c:pt>
                <c:pt idx="864">
                  <c:v>-2.4199999999999998E-3</c:v>
                </c:pt>
                <c:pt idx="865">
                  <c:v>-2.31E-3</c:v>
                </c:pt>
                <c:pt idx="866">
                  <c:v>-2.4199999999999998E-3</c:v>
                </c:pt>
                <c:pt idx="867">
                  <c:v>-2.31E-3</c:v>
                </c:pt>
                <c:pt idx="868">
                  <c:v>-2.4199999999999998E-3</c:v>
                </c:pt>
                <c:pt idx="869">
                  <c:v>-2.4199999999999998E-3</c:v>
                </c:pt>
                <c:pt idx="870">
                  <c:v>-2.5300000000000001E-3</c:v>
                </c:pt>
                <c:pt idx="871">
                  <c:v>-2.31E-3</c:v>
                </c:pt>
                <c:pt idx="872">
                  <c:v>-2.31E-3</c:v>
                </c:pt>
                <c:pt idx="873">
                  <c:v>-2.31E-3</c:v>
                </c:pt>
                <c:pt idx="874">
                  <c:v>-2.4199999999999998E-3</c:v>
                </c:pt>
                <c:pt idx="875">
                  <c:v>-2.4199999999999998E-3</c:v>
                </c:pt>
                <c:pt idx="876">
                  <c:v>-2.4199999999999998E-3</c:v>
                </c:pt>
                <c:pt idx="877">
                  <c:v>-2.4199999999999998E-3</c:v>
                </c:pt>
                <c:pt idx="878">
                  <c:v>-2.31E-3</c:v>
                </c:pt>
                <c:pt idx="879">
                  <c:v>-2.4199999999999998E-3</c:v>
                </c:pt>
                <c:pt idx="880">
                  <c:v>-2.4199999999999998E-3</c:v>
                </c:pt>
                <c:pt idx="881">
                  <c:v>-2.4199999999999998E-3</c:v>
                </c:pt>
                <c:pt idx="882">
                  <c:v>-2.31E-3</c:v>
                </c:pt>
                <c:pt idx="883">
                  <c:v>-2.63E-3</c:v>
                </c:pt>
                <c:pt idx="884">
                  <c:v>-2.4199999999999998E-3</c:v>
                </c:pt>
                <c:pt idx="885">
                  <c:v>-2.5300000000000001E-3</c:v>
                </c:pt>
                <c:pt idx="886">
                  <c:v>-2.63E-3</c:v>
                </c:pt>
                <c:pt idx="887">
                  <c:v>-2.5300000000000001E-3</c:v>
                </c:pt>
                <c:pt idx="888">
                  <c:v>-2.5300000000000001E-3</c:v>
                </c:pt>
                <c:pt idx="889">
                  <c:v>-2.4199999999999998E-3</c:v>
                </c:pt>
                <c:pt idx="890">
                  <c:v>-2.5300000000000001E-3</c:v>
                </c:pt>
                <c:pt idx="891">
                  <c:v>-2.63E-3</c:v>
                </c:pt>
                <c:pt idx="892">
                  <c:v>-2.7399999999999998E-3</c:v>
                </c:pt>
                <c:pt idx="893">
                  <c:v>-2.63E-3</c:v>
                </c:pt>
                <c:pt idx="894">
                  <c:v>-2.63E-3</c:v>
                </c:pt>
                <c:pt idx="895">
                  <c:v>-2.7399999999999998E-3</c:v>
                </c:pt>
                <c:pt idx="896">
                  <c:v>-2.63E-3</c:v>
                </c:pt>
                <c:pt idx="897">
                  <c:v>-2.8500000000000001E-3</c:v>
                </c:pt>
                <c:pt idx="898">
                  <c:v>-2.63E-3</c:v>
                </c:pt>
                <c:pt idx="899">
                  <c:v>-2.8500000000000001E-3</c:v>
                </c:pt>
                <c:pt idx="900">
                  <c:v>-2.8500000000000001E-3</c:v>
                </c:pt>
                <c:pt idx="901">
                  <c:v>-2.7399999999999998E-3</c:v>
                </c:pt>
                <c:pt idx="902">
                  <c:v>-2.9499999999999999E-3</c:v>
                </c:pt>
                <c:pt idx="903">
                  <c:v>-2.8500000000000001E-3</c:v>
                </c:pt>
                <c:pt idx="904">
                  <c:v>-2.7399999999999998E-3</c:v>
                </c:pt>
                <c:pt idx="905">
                  <c:v>-2.8500000000000001E-3</c:v>
                </c:pt>
                <c:pt idx="906">
                  <c:v>-2.9499999999999999E-3</c:v>
                </c:pt>
                <c:pt idx="907">
                  <c:v>-2.8500000000000001E-3</c:v>
                </c:pt>
                <c:pt idx="908">
                  <c:v>-2.9499999999999999E-3</c:v>
                </c:pt>
                <c:pt idx="909">
                  <c:v>-2.9499999999999999E-3</c:v>
                </c:pt>
                <c:pt idx="910">
                  <c:v>-3.0599999999999998E-3</c:v>
                </c:pt>
                <c:pt idx="911">
                  <c:v>-3.0599999999999998E-3</c:v>
                </c:pt>
                <c:pt idx="912">
                  <c:v>-2.9499999999999999E-3</c:v>
                </c:pt>
                <c:pt idx="913">
                  <c:v>-3.1700000000000001E-3</c:v>
                </c:pt>
                <c:pt idx="914">
                  <c:v>-3.1700000000000001E-3</c:v>
                </c:pt>
                <c:pt idx="915">
                  <c:v>-3.1700000000000001E-3</c:v>
                </c:pt>
                <c:pt idx="916">
                  <c:v>-3.1700000000000001E-3</c:v>
                </c:pt>
                <c:pt idx="917">
                  <c:v>-3.2699999999999999E-3</c:v>
                </c:pt>
                <c:pt idx="918">
                  <c:v>-3.49E-3</c:v>
                </c:pt>
                <c:pt idx="919">
                  <c:v>-3.2699999999999999E-3</c:v>
                </c:pt>
                <c:pt idx="920">
                  <c:v>-3.2699999999999999E-3</c:v>
                </c:pt>
                <c:pt idx="921">
                  <c:v>-3.1700000000000001E-3</c:v>
                </c:pt>
                <c:pt idx="922">
                  <c:v>-3.3800000000000002E-3</c:v>
                </c:pt>
                <c:pt idx="923">
                  <c:v>-3.3800000000000002E-3</c:v>
                </c:pt>
                <c:pt idx="924">
                  <c:v>-3.7000000000000002E-3</c:v>
                </c:pt>
                <c:pt idx="925">
                  <c:v>-3.3800000000000002E-3</c:v>
                </c:pt>
                <c:pt idx="926">
                  <c:v>-3.49E-3</c:v>
                </c:pt>
                <c:pt idx="927">
                  <c:v>-3.49E-3</c:v>
                </c:pt>
                <c:pt idx="928">
                  <c:v>-3.5899999999999999E-3</c:v>
                </c:pt>
                <c:pt idx="929">
                  <c:v>-3.5899999999999999E-3</c:v>
                </c:pt>
                <c:pt idx="930">
                  <c:v>-3.5899999999999999E-3</c:v>
                </c:pt>
                <c:pt idx="931">
                  <c:v>-3.7000000000000002E-3</c:v>
                </c:pt>
                <c:pt idx="932">
                  <c:v>-3.81E-3</c:v>
                </c:pt>
                <c:pt idx="933">
                  <c:v>-3.81E-3</c:v>
                </c:pt>
                <c:pt idx="934">
                  <c:v>-4.0200000000000001E-3</c:v>
                </c:pt>
                <c:pt idx="935">
                  <c:v>-3.81E-3</c:v>
                </c:pt>
                <c:pt idx="936">
                  <c:v>-3.81E-3</c:v>
                </c:pt>
                <c:pt idx="937">
                  <c:v>-3.81E-3</c:v>
                </c:pt>
                <c:pt idx="938">
                  <c:v>-4.0200000000000001E-3</c:v>
                </c:pt>
                <c:pt idx="939">
                  <c:v>-4.0200000000000001E-3</c:v>
                </c:pt>
                <c:pt idx="940">
                  <c:v>-4.13E-3</c:v>
                </c:pt>
                <c:pt idx="941">
                  <c:v>-4.13E-3</c:v>
                </c:pt>
                <c:pt idx="942">
                  <c:v>-4.0200000000000001E-3</c:v>
                </c:pt>
                <c:pt idx="943">
                  <c:v>-4.0200000000000001E-3</c:v>
                </c:pt>
                <c:pt idx="944">
                  <c:v>-4.13E-3</c:v>
                </c:pt>
                <c:pt idx="945">
                  <c:v>-4.13E-3</c:v>
                </c:pt>
                <c:pt idx="946">
                  <c:v>-4.2300000000000003E-3</c:v>
                </c:pt>
                <c:pt idx="947">
                  <c:v>-4.13E-3</c:v>
                </c:pt>
                <c:pt idx="948">
                  <c:v>-4.3400000000000001E-3</c:v>
                </c:pt>
                <c:pt idx="949">
                  <c:v>-4.3400000000000001E-3</c:v>
                </c:pt>
                <c:pt idx="950">
                  <c:v>-4.45E-3</c:v>
                </c:pt>
                <c:pt idx="951">
                  <c:v>-4.2300000000000003E-3</c:v>
                </c:pt>
                <c:pt idx="952">
                  <c:v>-4.2300000000000003E-3</c:v>
                </c:pt>
                <c:pt idx="953">
                  <c:v>-4.2300000000000003E-3</c:v>
                </c:pt>
                <c:pt idx="954">
                  <c:v>-4.45E-3</c:v>
                </c:pt>
                <c:pt idx="955">
                  <c:v>-4.3400000000000001E-3</c:v>
                </c:pt>
                <c:pt idx="956">
                  <c:v>-4.5500000000000002E-3</c:v>
                </c:pt>
                <c:pt idx="957">
                  <c:v>-4.45E-3</c:v>
                </c:pt>
                <c:pt idx="958">
                  <c:v>-4.3400000000000001E-3</c:v>
                </c:pt>
                <c:pt idx="959">
                  <c:v>-4.45E-3</c:v>
                </c:pt>
                <c:pt idx="960">
                  <c:v>-4.3400000000000001E-3</c:v>
                </c:pt>
                <c:pt idx="961">
                  <c:v>-4.5500000000000002E-3</c:v>
                </c:pt>
                <c:pt idx="962">
                  <c:v>-4.5500000000000002E-3</c:v>
                </c:pt>
                <c:pt idx="963">
                  <c:v>-4.5500000000000002E-3</c:v>
                </c:pt>
                <c:pt idx="964">
                  <c:v>-4.5500000000000002E-3</c:v>
                </c:pt>
                <c:pt idx="965">
                  <c:v>-4.6600000000000001E-3</c:v>
                </c:pt>
                <c:pt idx="966">
                  <c:v>-4.6600000000000001E-3</c:v>
                </c:pt>
                <c:pt idx="967">
                  <c:v>-4.45E-3</c:v>
                </c:pt>
                <c:pt idx="968">
                  <c:v>-4.45E-3</c:v>
                </c:pt>
                <c:pt idx="969">
                  <c:v>-4.5500000000000002E-3</c:v>
                </c:pt>
                <c:pt idx="970">
                  <c:v>-4.6600000000000001E-3</c:v>
                </c:pt>
                <c:pt idx="971">
                  <c:v>-4.6600000000000001E-3</c:v>
                </c:pt>
                <c:pt idx="972">
                  <c:v>-4.5500000000000002E-3</c:v>
                </c:pt>
                <c:pt idx="973">
                  <c:v>-4.5500000000000002E-3</c:v>
                </c:pt>
                <c:pt idx="974">
                  <c:v>-4.5500000000000002E-3</c:v>
                </c:pt>
                <c:pt idx="975">
                  <c:v>-4.5500000000000002E-3</c:v>
                </c:pt>
                <c:pt idx="976">
                  <c:v>-4.3400000000000001E-3</c:v>
                </c:pt>
                <c:pt idx="977">
                  <c:v>-4.45E-3</c:v>
                </c:pt>
                <c:pt idx="978">
                  <c:v>-4.45E-3</c:v>
                </c:pt>
                <c:pt idx="979">
                  <c:v>-4.45E-3</c:v>
                </c:pt>
                <c:pt idx="980">
                  <c:v>-4.5500000000000002E-3</c:v>
                </c:pt>
                <c:pt idx="981">
                  <c:v>-4.45E-3</c:v>
                </c:pt>
                <c:pt idx="982">
                  <c:v>-4.5500000000000002E-3</c:v>
                </c:pt>
                <c:pt idx="983">
                  <c:v>-4.2300000000000003E-3</c:v>
                </c:pt>
                <c:pt idx="984">
                  <c:v>-4.2300000000000003E-3</c:v>
                </c:pt>
                <c:pt idx="985">
                  <c:v>-4.3400000000000001E-3</c:v>
                </c:pt>
                <c:pt idx="986">
                  <c:v>-4.5500000000000002E-3</c:v>
                </c:pt>
                <c:pt idx="987">
                  <c:v>-4.45E-3</c:v>
                </c:pt>
                <c:pt idx="988">
                  <c:v>-4.3400000000000001E-3</c:v>
                </c:pt>
                <c:pt idx="989">
                  <c:v>-4.2300000000000003E-3</c:v>
                </c:pt>
                <c:pt idx="990">
                  <c:v>-4.3400000000000001E-3</c:v>
                </c:pt>
                <c:pt idx="991">
                  <c:v>-4.13E-3</c:v>
                </c:pt>
                <c:pt idx="992">
                  <c:v>-4.2300000000000003E-3</c:v>
                </c:pt>
                <c:pt idx="993">
                  <c:v>-4.13E-3</c:v>
                </c:pt>
                <c:pt idx="994">
                  <c:v>-4.13E-3</c:v>
                </c:pt>
                <c:pt idx="995">
                  <c:v>-4.0200000000000001E-3</c:v>
                </c:pt>
                <c:pt idx="996">
                  <c:v>-4.2300000000000003E-3</c:v>
                </c:pt>
                <c:pt idx="997">
                  <c:v>-3.9100000000000003E-3</c:v>
                </c:pt>
                <c:pt idx="998">
                  <c:v>-4.13E-3</c:v>
                </c:pt>
                <c:pt idx="999">
                  <c:v>-3.81E-3</c:v>
                </c:pt>
                <c:pt idx="1000">
                  <c:v>-3.9100000000000003E-3</c:v>
                </c:pt>
                <c:pt idx="1001">
                  <c:v>-4.0200000000000001E-3</c:v>
                </c:pt>
                <c:pt idx="1002">
                  <c:v>-4.13E-3</c:v>
                </c:pt>
                <c:pt idx="1003">
                  <c:v>-3.9100000000000003E-3</c:v>
                </c:pt>
                <c:pt idx="1004">
                  <c:v>-3.9100000000000003E-3</c:v>
                </c:pt>
                <c:pt idx="1005">
                  <c:v>-3.81E-3</c:v>
                </c:pt>
                <c:pt idx="1006">
                  <c:v>-3.7000000000000002E-3</c:v>
                </c:pt>
                <c:pt idx="1007">
                  <c:v>-3.7000000000000002E-3</c:v>
                </c:pt>
                <c:pt idx="1008">
                  <c:v>-3.81E-3</c:v>
                </c:pt>
                <c:pt idx="1009">
                  <c:v>-3.5899999999999999E-3</c:v>
                </c:pt>
                <c:pt idx="1010">
                  <c:v>-3.7000000000000002E-3</c:v>
                </c:pt>
                <c:pt idx="1011">
                  <c:v>-3.5899999999999999E-3</c:v>
                </c:pt>
                <c:pt idx="1012">
                  <c:v>-3.7000000000000002E-3</c:v>
                </c:pt>
                <c:pt idx="1013">
                  <c:v>-3.3800000000000002E-3</c:v>
                </c:pt>
                <c:pt idx="1014">
                  <c:v>-3.49E-3</c:v>
                </c:pt>
                <c:pt idx="1015">
                  <c:v>-3.49E-3</c:v>
                </c:pt>
                <c:pt idx="1016">
                  <c:v>-3.2699999999999999E-3</c:v>
                </c:pt>
                <c:pt idx="1017">
                  <c:v>-3.3800000000000002E-3</c:v>
                </c:pt>
                <c:pt idx="1018">
                  <c:v>-3.3800000000000002E-3</c:v>
                </c:pt>
                <c:pt idx="1019">
                  <c:v>-3.1700000000000001E-3</c:v>
                </c:pt>
                <c:pt idx="1020">
                  <c:v>-3.3800000000000002E-3</c:v>
                </c:pt>
                <c:pt idx="1021">
                  <c:v>-3.2699999999999999E-3</c:v>
                </c:pt>
                <c:pt idx="1022">
                  <c:v>-3.1700000000000001E-3</c:v>
                </c:pt>
                <c:pt idx="1023">
                  <c:v>-3.0599999999999998E-3</c:v>
                </c:pt>
                <c:pt idx="1024">
                  <c:v>-3.1700000000000001E-3</c:v>
                </c:pt>
                <c:pt idx="1025">
                  <c:v>-2.9499999999999999E-3</c:v>
                </c:pt>
                <c:pt idx="1026">
                  <c:v>-2.9499999999999999E-3</c:v>
                </c:pt>
                <c:pt idx="1027">
                  <c:v>-2.8500000000000001E-3</c:v>
                </c:pt>
                <c:pt idx="1028">
                  <c:v>-3.0599999999999998E-3</c:v>
                </c:pt>
                <c:pt idx="1029">
                  <c:v>-2.7399999999999998E-3</c:v>
                </c:pt>
                <c:pt idx="1030">
                  <c:v>-2.8500000000000001E-3</c:v>
                </c:pt>
                <c:pt idx="1031">
                  <c:v>-2.7399999999999998E-3</c:v>
                </c:pt>
                <c:pt idx="1032">
                  <c:v>-2.63E-3</c:v>
                </c:pt>
                <c:pt idx="1033">
                  <c:v>-2.8500000000000001E-3</c:v>
                </c:pt>
                <c:pt idx="1034">
                  <c:v>-2.7399999999999998E-3</c:v>
                </c:pt>
                <c:pt idx="1035">
                  <c:v>-2.63E-3</c:v>
                </c:pt>
                <c:pt idx="1036">
                  <c:v>-2.63E-3</c:v>
                </c:pt>
                <c:pt idx="1037">
                  <c:v>-2.4199999999999998E-3</c:v>
                </c:pt>
                <c:pt idx="1038">
                  <c:v>-2.4199999999999998E-3</c:v>
                </c:pt>
                <c:pt idx="1039">
                  <c:v>-2.4199999999999998E-3</c:v>
                </c:pt>
                <c:pt idx="1040">
                  <c:v>-2.4199999999999998E-3</c:v>
                </c:pt>
                <c:pt idx="1041">
                  <c:v>-2.4199999999999998E-3</c:v>
                </c:pt>
                <c:pt idx="1042">
                  <c:v>-2.31E-3</c:v>
                </c:pt>
                <c:pt idx="1043">
                  <c:v>-2.4199999999999998E-3</c:v>
                </c:pt>
                <c:pt idx="1044">
                  <c:v>-2.31E-3</c:v>
                </c:pt>
                <c:pt idx="1045">
                  <c:v>-2.2100000000000002E-3</c:v>
                </c:pt>
                <c:pt idx="1046">
                  <c:v>-2.31E-3</c:v>
                </c:pt>
                <c:pt idx="1047">
                  <c:v>-2.2100000000000002E-3</c:v>
                </c:pt>
                <c:pt idx="1048">
                  <c:v>-2.0999999999999999E-3</c:v>
                </c:pt>
                <c:pt idx="1049">
                  <c:v>-2.4199999999999998E-3</c:v>
                </c:pt>
                <c:pt idx="1050">
                  <c:v>-2.31E-3</c:v>
                </c:pt>
                <c:pt idx="1051">
                  <c:v>-2.2100000000000002E-3</c:v>
                </c:pt>
                <c:pt idx="1052">
                  <c:v>-2.2100000000000002E-3</c:v>
                </c:pt>
                <c:pt idx="1053">
                  <c:v>-1.99E-3</c:v>
                </c:pt>
                <c:pt idx="1054">
                  <c:v>-2.2100000000000002E-3</c:v>
                </c:pt>
                <c:pt idx="1055">
                  <c:v>-1.99E-3</c:v>
                </c:pt>
                <c:pt idx="1056">
                  <c:v>-1.99E-3</c:v>
                </c:pt>
                <c:pt idx="1057">
                  <c:v>-2.0999999999999999E-3</c:v>
                </c:pt>
                <c:pt idx="1058">
                  <c:v>-2.0999999999999999E-3</c:v>
                </c:pt>
                <c:pt idx="1059">
                  <c:v>-1.89E-3</c:v>
                </c:pt>
                <c:pt idx="1060">
                  <c:v>-2.0999999999999999E-3</c:v>
                </c:pt>
                <c:pt idx="1061">
                  <c:v>-2.0999999999999999E-3</c:v>
                </c:pt>
                <c:pt idx="1062">
                  <c:v>-2.2100000000000002E-3</c:v>
                </c:pt>
                <c:pt idx="1063">
                  <c:v>-2.0999999999999999E-3</c:v>
                </c:pt>
                <c:pt idx="1064">
                  <c:v>-1.99E-3</c:v>
                </c:pt>
                <c:pt idx="1065">
                  <c:v>-2.0999999999999999E-3</c:v>
                </c:pt>
                <c:pt idx="1066">
                  <c:v>-2.2100000000000002E-3</c:v>
                </c:pt>
                <c:pt idx="1067">
                  <c:v>-2.2100000000000002E-3</c:v>
                </c:pt>
                <c:pt idx="1068">
                  <c:v>-2.2100000000000002E-3</c:v>
                </c:pt>
                <c:pt idx="1069">
                  <c:v>-1.99E-3</c:v>
                </c:pt>
                <c:pt idx="1070">
                  <c:v>-2.0999999999999999E-3</c:v>
                </c:pt>
                <c:pt idx="1071">
                  <c:v>-2.0999999999999999E-3</c:v>
                </c:pt>
                <c:pt idx="1072">
                  <c:v>-1.99E-3</c:v>
                </c:pt>
                <c:pt idx="1073">
                  <c:v>-1.99E-3</c:v>
                </c:pt>
                <c:pt idx="1074">
                  <c:v>-2.2100000000000002E-3</c:v>
                </c:pt>
                <c:pt idx="1075">
                  <c:v>-1.99E-3</c:v>
                </c:pt>
                <c:pt idx="1076">
                  <c:v>-2.2100000000000002E-3</c:v>
                </c:pt>
                <c:pt idx="1077">
                  <c:v>-2.2100000000000002E-3</c:v>
                </c:pt>
                <c:pt idx="1078">
                  <c:v>-2.31E-3</c:v>
                </c:pt>
                <c:pt idx="1079">
                  <c:v>-2.4199999999999998E-3</c:v>
                </c:pt>
                <c:pt idx="1080">
                  <c:v>-2.0999999999999999E-3</c:v>
                </c:pt>
                <c:pt idx="1081">
                  <c:v>-2.31E-3</c:v>
                </c:pt>
                <c:pt idx="1082">
                  <c:v>-2.4199999999999998E-3</c:v>
                </c:pt>
                <c:pt idx="1083">
                  <c:v>-2.2100000000000002E-3</c:v>
                </c:pt>
                <c:pt idx="1084">
                  <c:v>-2.31E-3</c:v>
                </c:pt>
                <c:pt idx="1085">
                  <c:v>-2.4199999999999998E-3</c:v>
                </c:pt>
                <c:pt idx="1086">
                  <c:v>-2.31E-3</c:v>
                </c:pt>
                <c:pt idx="1087">
                  <c:v>-2.4199999999999998E-3</c:v>
                </c:pt>
                <c:pt idx="1088">
                  <c:v>-2.4199999999999998E-3</c:v>
                </c:pt>
                <c:pt idx="1089">
                  <c:v>-2.4199999999999998E-3</c:v>
                </c:pt>
                <c:pt idx="1090">
                  <c:v>-2.4199999999999998E-3</c:v>
                </c:pt>
                <c:pt idx="1091">
                  <c:v>-2.31E-3</c:v>
                </c:pt>
                <c:pt idx="1092">
                  <c:v>-2.5300000000000001E-3</c:v>
                </c:pt>
                <c:pt idx="1093">
                  <c:v>-2.63E-3</c:v>
                </c:pt>
                <c:pt idx="1094">
                  <c:v>-2.7399999999999998E-3</c:v>
                </c:pt>
                <c:pt idx="1095">
                  <c:v>-2.8500000000000001E-3</c:v>
                </c:pt>
                <c:pt idx="1096">
                  <c:v>-2.5300000000000001E-3</c:v>
                </c:pt>
                <c:pt idx="1097">
                  <c:v>-2.5300000000000001E-3</c:v>
                </c:pt>
                <c:pt idx="1098">
                  <c:v>-2.8500000000000001E-3</c:v>
                </c:pt>
                <c:pt idx="1099">
                  <c:v>-2.7399999999999998E-3</c:v>
                </c:pt>
                <c:pt idx="1100">
                  <c:v>-2.9499999999999999E-3</c:v>
                </c:pt>
                <c:pt idx="1101">
                  <c:v>-2.8500000000000001E-3</c:v>
                </c:pt>
                <c:pt idx="1102">
                  <c:v>-2.9499999999999999E-3</c:v>
                </c:pt>
                <c:pt idx="1103">
                  <c:v>-2.9499999999999999E-3</c:v>
                </c:pt>
                <c:pt idx="1104">
                  <c:v>-3.1700000000000001E-3</c:v>
                </c:pt>
                <c:pt idx="1105">
                  <c:v>-2.9499999999999999E-3</c:v>
                </c:pt>
                <c:pt idx="1106">
                  <c:v>-3.1700000000000001E-3</c:v>
                </c:pt>
                <c:pt idx="1107">
                  <c:v>-3.0599999999999998E-3</c:v>
                </c:pt>
                <c:pt idx="1108">
                  <c:v>-3.2699999999999999E-3</c:v>
                </c:pt>
                <c:pt idx="1109">
                  <c:v>-3.1700000000000001E-3</c:v>
                </c:pt>
                <c:pt idx="1110">
                  <c:v>-3.3800000000000002E-3</c:v>
                </c:pt>
                <c:pt idx="1111">
                  <c:v>-3.3800000000000002E-3</c:v>
                </c:pt>
                <c:pt idx="1112">
                  <c:v>-3.2699999999999999E-3</c:v>
                </c:pt>
                <c:pt idx="1113">
                  <c:v>-3.2699999999999999E-3</c:v>
                </c:pt>
                <c:pt idx="1114">
                  <c:v>-3.49E-3</c:v>
                </c:pt>
                <c:pt idx="1115">
                  <c:v>-3.3800000000000002E-3</c:v>
                </c:pt>
                <c:pt idx="1116">
                  <c:v>-3.5899999999999999E-3</c:v>
                </c:pt>
                <c:pt idx="1117">
                  <c:v>-3.5899999999999999E-3</c:v>
                </c:pt>
                <c:pt idx="1118">
                  <c:v>-3.7000000000000002E-3</c:v>
                </c:pt>
                <c:pt idx="1119">
                  <c:v>-3.7000000000000002E-3</c:v>
                </c:pt>
                <c:pt idx="1120">
                  <c:v>-3.7000000000000002E-3</c:v>
                </c:pt>
                <c:pt idx="1121">
                  <c:v>-3.7000000000000002E-3</c:v>
                </c:pt>
                <c:pt idx="1122">
                  <c:v>-3.7000000000000002E-3</c:v>
                </c:pt>
                <c:pt idx="1123">
                  <c:v>-3.81E-3</c:v>
                </c:pt>
                <c:pt idx="1124">
                  <c:v>-3.9100000000000003E-3</c:v>
                </c:pt>
                <c:pt idx="1125">
                  <c:v>-4.0200000000000001E-3</c:v>
                </c:pt>
                <c:pt idx="1126">
                  <c:v>-4.0200000000000001E-3</c:v>
                </c:pt>
                <c:pt idx="1127">
                  <c:v>-4.0200000000000001E-3</c:v>
                </c:pt>
                <c:pt idx="1128">
                  <c:v>-3.9100000000000003E-3</c:v>
                </c:pt>
                <c:pt idx="1129">
                  <c:v>-3.9100000000000003E-3</c:v>
                </c:pt>
                <c:pt idx="1130">
                  <c:v>-4.13E-3</c:v>
                </c:pt>
                <c:pt idx="1131">
                  <c:v>-3.9100000000000003E-3</c:v>
                </c:pt>
                <c:pt idx="1132">
                  <c:v>-4.0200000000000001E-3</c:v>
                </c:pt>
                <c:pt idx="1133">
                  <c:v>-4.13E-3</c:v>
                </c:pt>
                <c:pt idx="1134">
                  <c:v>-4.2300000000000003E-3</c:v>
                </c:pt>
                <c:pt idx="1135">
                  <c:v>-4.2300000000000003E-3</c:v>
                </c:pt>
                <c:pt idx="1136">
                  <c:v>-4.2300000000000003E-3</c:v>
                </c:pt>
                <c:pt idx="1137">
                  <c:v>-4.2300000000000003E-3</c:v>
                </c:pt>
                <c:pt idx="1138">
                  <c:v>-4.2300000000000003E-3</c:v>
                </c:pt>
                <c:pt idx="1139">
                  <c:v>-4.2300000000000003E-3</c:v>
                </c:pt>
                <c:pt idx="1140">
                  <c:v>-4.3400000000000001E-3</c:v>
                </c:pt>
                <c:pt idx="1141">
                  <c:v>-4.3400000000000001E-3</c:v>
                </c:pt>
                <c:pt idx="1142">
                  <c:v>-4.3400000000000001E-3</c:v>
                </c:pt>
                <c:pt idx="1143">
                  <c:v>-4.2300000000000003E-3</c:v>
                </c:pt>
                <c:pt idx="1144">
                  <c:v>-4.2300000000000003E-3</c:v>
                </c:pt>
                <c:pt idx="1145">
                  <c:v>-4.3400000000000001E-3</c:v>
                </c:pt>
                <c:pt idx="1146">
                  <c:v>-4.3400000000000001E-3</c:v>
                </c:pt>
                <c:pt idx="1147">
                  <c:v>-4.45E-3</c:v>
                </c:pt>
                <c:pt idx="1148">
                  <c:v>-4.3400000000000001E-3</c:v>
                </c:pt>
                <c:pt idx="1149">
                  <c:v>-4.3400000000000001E-3</c:v>
                </c:pt>
                <c:pt idx="1150">
                  <c:v>-4.45E-3</c:v>
                </c:pt>
                <c:pt idx="1151">
                  <c:v>-4.3400000000000001E-3</c:v>
                </c:pt>
                <c:pt idx="1152">
                  <c:v>-4.45E-3</c:v>
                </c:pt>
                <c:pt idx="1153">
                  <c:v>-4.3400000000000001E-3</c:v>
                </c:pt>
                <c:pt idx="1154">
                  <c:v>-4.3400000000000001E-3</c:v>
                </c:pt>
                <c:pt idx="1155">
                  <c:v>-4.3400000000000001E-3</c:v>
                </c:pt>
                <c:pt idx="1156">
                  <c:v>-4.3400000000000001E-3</c:v>
                </c:pt>
                <c:pt idx="1157">
                  <c:v>-4.2300000000000003E-3</c:v>
                </c:pt>
                <c:pt idx="1158">
                  <c:v>-4.3400000000000001E-3</c:v>
                </c:pt>
                <c:pt idx="1159">
                  <c:v>-4.3400000000000001E-3</c:v>
                </c:pt>
                <c:pt idx="1160">
                  <c:v>-4.2300000000000003E-3</c:v>
                </c:pt>
                <c:pt idx="1161">
                  <c:v>-4.13E-3</c:v>
                </c:pt>
                <c:pt idx="1162">
                  <c:v>-4.3400000000000001E-3</c:v>
                </c:pt>
                <c:pt idx="1163">
                  <c:v>-4.3400000000000001E-3</c:v>
                </c:pt>
                <c:pt idx="1164">
                  <c:v>-4.3400000000000001E-3</c:v>
                </c:pt>
                <c:pt idx="1165">
                  <c:v>-4.2300000000000003E-3</c:v>
                </c:pt>
                <c:pt idx="1166">
                  <c:v>-4.2300000000000003E-3</c:v>
                </c:pt>
                <c:pt idx="1167">
                  <c:v>-4.13E-3</c:v>
                </c:pt>
                <c:pt idx="1168">
                  <c:v>-4.13E-3</c:v>
                </c:pt>
                <c:pt idx="1169">
                  <c:v>-4.13E-3</c:v>
                </c:pt>
                <c:pt idx="1170">
                  <c:v>-4.13E-3</c:v>
                </c:pt>
                <c:pt idx="1171">
                  <c:v>-4.0200000000000001E-3</c:v>
                </c:pt>
                <c:pt idx="1172">
                  <c:v>-4.2300000000000003E-3</c:v>
                </c:pt>
                <c:pt idx="1173">
                  <c:v>-3.9100000000000003E-3</c:v>
                </c:pt>
                <c:pt idx="1174">
                  <c:v>-4.13E-3</c:v>
                </c:pt>
                <c:pt idx="1175">
                  <c:v>-3.9100000000000003E-3</c:v>
                </c:pt>
                <c:pt idx="1176">
                  <c:v>-3.9100000000000003E-3</c:v>
                </c:pt>
                <c:pt idx="1177">
                  <c:v>-3.9100000000000003E-3</c:v>
                </c:pt>
                <c:pt idx="1178">
                  <c:v>-4.0200000000000001E-3</c:v>
                </c:pt>
                <c:pt idx="1179">
                  <c:v>-4.0200000000000001E-3</c:v>
                </c:pt>
                <c:pt idx="1180">
                  <c:v>-3.81E-3</c:v>
                </c:pt>
                <c:pt idx="1181">
                  <c:v>-3.9100000000000003E-3</c:v>
                </c:pt>
                <c:pt idx="1182">
                  <c:v>-3.7000000000000002E-3</c:v>
                </c:pt>
                <c:pt idx="1183">
                  <c:v>-3.7000000000000002E-3</c:v>
                </c:pt>
                <c:pt idx="1184">
                  <c:v>-3.7000000000000002E-3</c:v>
                </c:pt>
                <c:pt idx="1185">
                  <c:v>-3.7000000000000002E-3</c:v>
                </c:pt>
                <c:pt idx="1186">
                  <c:v>-3.5899999999999999E-3</c:v>
                </c:pt>
                <c:pt idx="1187">
                  <c:v>-3.7000000000000002E-3</c:v>
                </c:pt>
                <c:pt idx="1188">
                  <c:v>-3.7000000000000002E-3</c:v>
                </c:pt>
                <c:pt idx="1189">
                  <c:v>-3.5899999999999999E-3</c:v>
                </c:pt>
                <c:pt idx="1190">
                  <c:v>-3.5899999999999999E-3</c:v>
                </c:pt>
                <c:pt idx="1191">
                  <c:v>-3.3800000000000002E-3</c:v>
                </c:pt>
                <c:pt idx="1192">
                  <c:v>-3.2699999999999999E-3</c:v>
                </c:pt>
                <c:pt idx="1193">
                  <c:v>-3.3800000000000002E-3</c:v>
                </c:pt>
                <c:pt idx="1194">
                  <c:v>-3.3800000000000002E-3</c:v>
                </c:pt>
                <c:pt idx="1195">
                  <c:v>-3.2699999999999999E-3</c:v>
                </c:pt>
                <c:pt idx="1196">
                  <c:v>-3.2699999999999999E-3</c:v>
                </c:pt>
                <c:pt idx="1197">
                  <c:v>-3.1700000000000001E-3</c:v>
                </c:pt>
                <c:pt idx="1198">
                  <c:v>-3.1700000000000001E-3</c:v>
                </c:pt>
                <c:pt idx="1199">
                  <c:v>-3.0599999999999998E-3</c:v>
                </c:pt>
                <c:pt idx="1200">
                  <c:v>-3.0599999999999998E-3</c:v>
                </c:pt>
                <c:pt idx="1201">
                  <c:v>-2.8500000000000001E-3</c:v>
                </c:pt>
                <c:pt idx="1202">
                  <c:v>-2.8500000000000001E-3</c:v>
                </c:pt>
                <c:pt idx="1203">
                  <c:v>-2.9499999999999999E-3</c:v>
                </c:pt>
                <c:pt idx="1204">
                  <c:v>-2.9499999999999999E-3</c:v>
                </c:pt>
                <c:pt idx="1205">
                  <c:v>-2.8500000000000001E-3</c:v>
                </c:pt>
                <c:pt idx="1206">
                  <c:v>-2.7399999999999998E-3</c:v>
                </c:pt>
                <c:pt idx="1207">
                  <c:v>-2.63E-3</c:v>
                </c:pt>
                <c:pt idx="1208">
                  <c:v>-2.5300000000000001E-3</c:v>
                </c:pt>
                <c:pt idx="1209">
                  <c:v>-2.7399999999999998E-3</c:v>
                </c:pt>
                <c:pt idx="1210">
                  <c:v>-2.63E-3</c:v>
                </c:pt>
                <c:pt idx="1211">
                  <c:v>-2.5300000000000001E-3</c:v>
                </c:pt>
                <c:pt idx="1212">
                  <c:v>-2.63E-3</c:v>
                </c:pt>
                <c:pt idx="1213">
                  <c:v>-2.5300000000000001E-3</c:v>
                </c:pt>
                <c:pt idx="1214">
                  <c:v>-2.31E-3</c:v>
                </c:pt>
                <c:pt idx="1215">
                  <c:v>-2.4199999999999998E-3</c:v>
                </c:pt>
                <c:pt idx="1216">
                  <c:v>-2.31E-3</c:v>
                </c:pt>
                <c:pt idx="1217">
                  <c:v>-2.31E-3</c:v>
                </c:pt>
                <c:pt idx="1218">
                  <c:v>-2.31E-3</c:v>
                </c:pt>
                <c:pt idx="1219">
                  <c:v>-2.2100000000000002E-3</c:v>
                </c:pt>
                <c:pt idx="1220">
                  <c:v>-2.4199999999999998E-3</c:v>
                </c:pt>
                <c:pt idx="1221">
                  <c:v>-2.2100000000000002E-3</c:v>
                </c:pt>
                <c:pt idx="1222">
                  <c:v>-2.2100000000000002E-3</c:v>
                </c:pt>
                <c:pt idx="1223">
                  <c:v>-2.0999999999999999E-3</c:v>
                </c:pt>
                <c:pt idx="1224">
                  <c:v>-1.99E-3</c:v>
                </c:pt>
                <c:pt idx="1225">
                  <c:v>-2.0999999999999999E-3</c:v>
                </c:pt>
                <c:pt idx="1226">
                  <c:v>-2.2100000000000002E-3</c:v>
                </c:pt>
                <c:pt idx="1227">
                  <c:v>-1.99E-3</c:v>
                </c:pt>
                <c:pt idx="1228">
                  <c:v>-1.99E-3</c:v>
                </c:pt>
                <c:pt idx="1229">
                  <c:v>-1.99E-3</c:v>
                </c:pt>
                <c:pt idx="1230">
                  <c:v>-1.89E-3</c:v>
                </c:pt>
                <c:pt idx="1231">
                  <c:v>-1.89E-3</c:v>
                </c:pt>
                <c:pt idx="1232">
                  <c:v>-2.0999999999999999E-3</c:v>
                </c:pt>
                <c:pt idx="1233">
                  <c:v>-1.99E-3</c:v>
                </c:pt>
                <c:pt idx="1234">
                  <c:v>-1.67E-3</c:v>
                </c:pt>
                <c:pt idx="1235">
                  <c:v>-1.7799999999999999E-3</c:v>
                </c:pt>
                <c:pt idx="1236">
                  <c:v>-1.89E-3</c:v>
                </c:pt>
                <c:pt idx="1237">
                  <c:v>-1.7799999999999999E-3</c:v>
                </c:pt>
                <c:pt idx="1238">
                  <c:v>-1.89E-3</c:v>
                </c:pt>
                <c:pt idx="1239">
                  <c:v>-1.7799999999999999E-3</c:v>
                </c:pt>
                <c:pt idx="1240">
                  <c:v>-1.67E-3</c:v>
                </c:pt>
                <c:pt idx="1241">
                  <c:v>-1.67E-3</c:v>
                </c:pt>
                <c:pt idx="1242">
                  <c:v>-1.89E-3</c:v>
                </c:pt>
                <c:pt idx="1243">
                  <c:v>-1.7799999999999999E-3</c:v>
                </c:pt>
                <c:pt idx="1244">
                  <c:v>-1.7799999999999999E-3</c:v>
                </c:pt>
                <c:pt idx="1245">
                  <c:v>-1.67E-3</c:v>
                </c:pt>
                <c:pt idx="1246">
                  <c:v>-1.7799999999999999E-3</c:v>
                </c:pt>
                <c:pt idx="1247">
                  <c:v>-1.67E-3</c:v>
                </c:pt>
                <c:pt idx="1248">
                  <c:v>-1.67E-3</c:v>
                </c:pt>
                <c:pt idx="1249">
                  <c:v>-1.89E-3</c:v>
                </c:pt>
                <c:pt idx="1250">
                  <c:v>-1.67E-3</c:v>
                </c:pt>
                <c:pt idx="1251">
                  <c:v>-1.67E-3</c:v>
                </c:pt>
                <c:pt idx="1252">
                  <c:v>-1.7799999999999999E-3</c:v>
                </c:pt>
                <c:pt idx="1253">
                  <c:v>-1.67E-3</c:v>
                </c:pt>
                <c:pt idx="1254">
                  <c:v>-1.89E-3</c:v>
                </c:pt>
                <c:pt idx="1255">
                  <c:v>-1.67E-3</c:v>
                </c:pt>
                <c:pt idx="1256">
                  <c:v>-1.67E-3</c:v>
                </c:pt>
                <c:pt idx="1257">
                  <c:v>-1.7799999999999999E-3</c:v>
                </c:pt>
                <c:pt idx="1258">
                  <c:v>-1.89E-3</c:v>
                </c:pt>
                <c:pt idx="1259">
                  <c:v>-1.7799999999999999E-3</c:v>
                </c:pt>
                <c:pt idx="1260">
                  <c:v>-1.7799999999999999E-3</c:v>
                </c:pt>
                <c:pt idx="1261">
                  <c:v>-1.7799999999999999E-3</c:v>
                </c:pt>
                <c:pt idx="1262">
                  <c:v>-1.7799999999999999E-3</c:v>
                </c:pt>
                <c:pt idx="1263">
                  <c:v>-1.89E-3</c:v>
                </c:pt>
                <c:pt idx="1264">
                  <c:v>-1.89E-3</c:v>
                </c:pt>
                <c:pt idx="1265">
                  <c:v>-1.7799999999999999E-3</c:v>
                </c:pt>
                <c:pt idx="1266">
                  <c:v>-1.89E-3</c:v>
                </c:pt>
                <c:pt idx="1267">
                  <c:v>-1.67E-3</c:v>
                </c:pt>
                <c:pt idx="1268">
                  <c:v>-1.89E-3</c:v>
                </c:pt>
                <c:pt idx="1269">
                  <c:v>-1.99E-3</c:v>
                </c:pt>
                <c:pt idx="1270">
                  <c:v>-1.99E-3</c:v>
                </c:pt>
                <c:pt idx="1271">
                  <c:v>-1.99E-3</c:v>
                </c:pt>
                <c:pt idx="1272">
                  <c:v>-1.89E-3</c:v>
                </c:pt>
                <c:pt idx="1273">
                  <c:v>-2.0999999999999999E-3</c:v>
                </c:pt>
                <c:pt idx="1274">
                  <c:v>-2.2100000000000002E-3</c:v>
                </c:pt>
                <c:pt idx="1275">
                  <c:v>-2.2100000000000002E-3</c:v>
                </c:pt>
                <c:pt idx="1276">
                  <c:v>-2.0999999999999999E-3</c:v>
                </c:pt>
                <c:pt idx="1277">
                  <c:v>-2.0999999999999999E-3</c:v>
                </c:pt>
                <c:pt idx="1278">
                  <c:v>-2.31E-3</c:v>
                </c:pt>
                <c:pt idx="1279">
                  <c:v>-2.2100000000000002E-3</c:v>
                </c:pt>
                <c:pt idx="1280">
                  <c:v>-1.99E-3</c:v>
                </c:pt>
                <c:pt idx="1281">
                  <c:v>-2.0999999999999999E-3</c:v>
                </c:pt>
                <c:pt idx="1282">
                  <c:v>-2.31E-3</c:v>
                </c:pt>
                <c:pt idx="1283">
                  <c:v>-2.0999999999999999E-3</c:v>
                </c:pt>
                <c:pt idx="1284">
                  <c:v>-2.5300000000000001E-3</c:v>
                </c:pt>
                <c:pt idx="1285">
                  <c:v>-2.4199999999999998E-3</c:v>
                </c:pt>
                <c:pt idx="1286">
                  <c:v>-2.5300000000000001E-3</c:v>
                </c:pt>
                <c:pt idx="1287">
                  <c:v>-2.5300000000000001E-3</c:v>
                </c:pt>
                <c:pt idx="1288">
                  <c:v>-2.4199999999999998E-3</c:v>
                </c:pt>
                <c:pt idx="1289">
                  <c:v>-2.4199999999999998E-3</c:v>
                </c:pt>
                <c:pt idx="1290">
                  <c:v>-2.7399999999999998E-3</c:v>
                </c:pt>
                <c:pt idx="1291">
                  <c:v>-2.63E-3</c:v>
                </c:pt>
                <c:pt idx="1292">
                  <c:v>-2.5300000000000001E-3</c:v>
                </c:pt>
                <c:pt idx="1293">
                  <c:v>-2.5300000000000001E-3</c:v>
                </c:pt>
                <c:pt idx="1294">
                  <c:v>-2.7399999999999998E-3</c:v>
                </c:pt>
                <c:pt idx="1295">
                  <c:v>-2.63E-3</c:v>
                </c:pt>
                <c:pt idx="1296">
                  <c:v>-2.7399999999999998E-3</c:v>
                </c:pt>
                <c:pt idx="1297">
                  <c:v>-2.63E-3</c:v>
                </c:pt>
                <c:pt idx="1298">
                  <c:v>-2.7399999999999998E-3</c:v>
                </c:pt>
                <c:pt idx="1299">
                  <c:v>-2.7399999999999998E-3</c:v>
                </c:pt>
                <c:pt idx="1300">
                  <c:v>-2.8500000000000001E-3</c:v>
                </c:pt>
                <c:pt idx="1301">
                  <c:v>-2.8500000000000001E-3</c:v>
                </c:pt>
                <c:pt idx="1302">
                  <c:v>-2.9499999999999999E-3</c:v>
                </c:pt>
                <c:pt idx="1303">
                  <c:v>-2.8500000000000001E-3</c:v>
                </c:pt>
                <c:pt idx="1304">
                  <c:v>-2.8500000000000001E-3</c:v>
                </c:pt>
                <c:pt idx="1305">
                  <c:v>-2.9499999999999999E-3</c:v>
                </c:pt>
                <c:pt idx="1306">
                  <c:v>-3.0599999999999998E-3</c:v>
                </c:pt>
                <c:pt idx="1307">
                  <c:v>-3.0599999999999998E-3</c:v>
                </c:pt>
                <c:pt idx="1308">
                  <c:v>-2.9499999999999999E-3</c:v>
                </c:pt>
                <c:pt idx="1309">
                  <c:v>-2.8500000000000001E-3</c:v>
                </c:pt>
                <c:pt idx="1310">
                  <c:v>-2.9499999999999999E-3</c:v>
                </c:pt>
                <c:pt idx="1311">
                  <c:v>-3.0599999999999998E-3</c:v>
                </c:pt>
                <c:pt idx="1312">
                  <c:v>-2.9499999999999999E-3</c:v>
                </c:pt>
                <c:pt idx="1313">
                  <c:v>-3.0599999999999998E-3</c:v>
                </c:pt>
                <c:pt idx="1314">
                  <c:v>-3.0599999999999998E-3</c:v>
                </c:pt>
                <c:pt idx="1315">
                  <c:v>-3.0599999999999998E-3</c:v>
                </c:pt>
                <c:pt idx="1316">
                  <c:v>-3.0599999999999998E-3</c:v>
                </c:pt>
                <c:pt idx="1317">
                  <c:v>-3.1700000000000001E-3</c:v>
                </c:pt>
                <c:pt idx="1318">
                  <c:v>-3.1700000000000001E-3</c:v>
                </c:pt>
                <c:pt idx="1319">
                  <c:v>-3.0599999999999998E-3</c:v>
                </c:pt>
                <c:pt idx="1320">
                  <c:v>-2.9499999999999999E-3</c:v>
                </c:pt>
                <c:pt idx="1321">
                  <c:v>-3.0599999999999998E-3</c:v>
                </c:pt>
                <c:pt idx="1322">
                  <c:v>-3.3800000000000002E-3</c:v>
                </c:pt>
                <c:pt idx="1323">
                  <c:v>-3.1700000000000001E-3</c:v>
                </c:pt>
                <c:pt idx="1324">
                  <c:v>-2.9499999999999999E-3</c:v>
                </c:pt>
                <c:pt idx="1325">
                  <c:v>-3.1700000000000001E-3</c:v>
                </c:pt>
                <c:pt idx="1326">
                  <c:v>-3.0599999999999998E-3</c:v>
                </c:pt>
                <c:pt idx="1327">
                  <c:v>-3.0599999999999998E-3</c:v>
                </c:pt>
                <c:pt idx="1328">
                  <c:v>-3.0599999999999998E-3</c:v>
                </c:pt>
                <c:pt idx="1329">
                  <c:v>-3.0599999999999998E-3</c:v>
                </c:pt>
                <c:pt idx="1330">
                  <c:v>-2.9499999999999999E-3</c:v>
                </c:pt>
                <c:pt idx="1331">
                  <c:v>-3.0599999999999998E-3</c:v>
                </c:pt>
                <c:pt idx="1332">
                  <c:v>-3.1700000000000001E-3</c:v>
                </c:pt>
                <c:pt idx="1333">
                  <c:v>-3.0599999999999998E-3</c:v>
                </c:pt>
                <c:pt idx="1334">
                  <c:v>-3.2699999999999999E-3</c:v>
                </c:pt>
                <c:pt idx="1335">
                  <c:v>-3.0599999999999998E-3</c:v>
                </c:pt>
                <c:pt idx="1336">
                  <c:v>-2.9499999999999999E-3</c:v>
                </c:pt>
                <c:pt idx="1337">
                  <c:v>-3.0599999999999998E-3</c:v>
                </c:pt>
                <c:pt idx="1338">
                  <c:v>-3.0599999999999998E-3</c:v>
                </c:pt>
                <c:pt idx="1339">
                  <c:v>-3.0599999999999998E-3</c:v>
                </c:pt>
                <c:pt idx="1340">
                  <c:v>-2.8500000000000001E-3</c:v>
                </c:pt>
                <c:pt idx="1341">
                  <c:v>-3.0599999999999998E-3</c:v>
                </c:pt>
                <c:pt idx="1342">
                  <c:v>-3.0599999999999998E-3</c:v>
                </c:pt>
                <c:pt idx="1343">
                  <c:v>-3.0599999999999998E-3</c:v>
                </c:pt>
                <c:pt idx="1344">
                  <c:v>-2.9499999999999999E-3</c:v>
                </c:pt>
                <c:pt idx="1345">
                  <c:v>-2.9499999999999999E-3</c:v>
                </c:pt>
                <c:pt idx="1346">
                  <c:v>-2.9499999999999999E-3</c:v>
                </c:pt>
                <c:pt idx="1347">
                  <c:v>-2.9499999999999999E-3</c:v>
                </c:pt>
                <c:pt idx="1348">
                  <c:v>-2.9499999999999999E-3</c:v>
                </c:pt>
                <c:pt idx="1349">
                  <c:v>-2.8500000000000001E-3</c:v>
                </c:pt>
                <c:pt idx="1350">
                  <c:v>-2.9499999999999999E-3</c:v>
                </c:pt>
                <c:pt idx="1351">
                  <c:v>-2.7399999999999998E-3</c:v>
                </c:pt>
                <c:pt idx="1352">
                  <c:v>-2.7399999999999998E-3</c:v>
                </c:pt>
                <c:pt idx="1353">
                  <c:v>-2.9499999999999999E-3</c:v>
                </c:pt>
                <c:pt idx="1354">
                  <c:v>-2.7399999999999998E-3</c:v>
                </c:pt>
                <c:pt idx="1355">
                  <c:v>-2.8500000000000001E-3</c:v>
                </c:pt>
                <c:pt idx="1356">
                  <c:v>-2.63E-3</c:v>
                </c:pt>
                <c:pt idx="1357">
                  <c:v>-2.7399999999999998E-3</c:v>
                </c:pt>
                <c:pt idx="1358">
                  <c:v>-2.63E-3</c:v>
                </c:pt>
                <c:pt idx="1359">
                  <c:v>-2.7399999999999998E-3</c:v>
                </c:pt>
                <c:pt idx="1360">
                  <c:v>-2.63E-3</c:v>
                </c:pt>
                <c:pt idx="1361">
                  <c:v>-2.63E-3</c:v>
                </c:pt>
                <c:pt idx="1362">
                  <c:v>-2.5300000000000001E-3</c:v>
                </c:pt>
                <c:pt idx="1363">
                  <c:v>-2.5300000000000001E-3</c:v>
                </c:pt>
                <c:pt idx="1364">
                  <c:v>-2.63E-3</c:v>
                </c:pt>
                <c:pt idx="1365">
                  <c:v>-2.4199999999999998E-3</c:v>
                </c:pt>
                <c:pt idx="1366">
                  <c:v>-2.5300000000000001E-3</c:v>
                </c:pt>
                <c:pt idx="1367">
                  <c:v>-2.31E-3</c:v>
                </c:pt>
                <c:pt idx="1368">
                  <c:v>-2.31E-3</c:v>
                </c:pt>
                <c:pt idx="1369">
                  <c:v>-2.31E-3</c:v>
                </c:pt>
                <c:pt idx="1370">
                  <c:v>-2.2100000000000002E-3</c:v>
                </c:pt>
                <c:pt idx="1371">
                  <c:v>-2.31E-3</c:v>
                </c:pt>
                <c:pt idx="1372">
                  <c:v>-2.2100000000000002E-3</c:v>
                </c:pt>
                <c:pt idx="1373">
                  <c:v>-2.2100000000000002E-3</c:v>
                </c:pt>
                <c:pt idx="1374">
                  <c:v>-2.0999999999999999E-3</c:v>
                </c:pt>
                <c:pt idx="1375">
                  <c:v>-2.0999999999999999E-3</c:v>
                </c:pt>
                <c:pt idx="1376">
                  <c:v>-2.0999999999999999E-3</c:v>
                </c:pt>
                <c:pt idx="1377">
                  <c:v>-1.89E-3</c:v>
                </c:pt>
                <c:pt idx="1378">
                  <c:v>-1.89E-3</c:v>
                </c:pt>
                <c:pt idx="1379">
                  <c:v>-1.89E-3</c:v>
                </c:pt>
                <c:pt idx="1380">
                  <c:v>-1.89E-3</c:v>
                </c:pt>
                <c:pt idx="1381">
                  <c:v>-1.67E-3</c:v>
                </c:pt>
                <c:pt idx="1382">
                  <c:v>-1.7799999999999999E-3</c:v>
                </c:pt>
                <c:pt idx="1383">
                  <c:v>-1.67E-3</c:v>
                </c:pt>
                <c:pt idx="1384">
                  <c:v>-1.67E-3</c:v>
                </c:pt>
                <c:pt idx="1385">
                  <c:v>-1.67E-3</c:v>
                </c:pt>
                <c:pt idx="1386">
                  <c:v>-1.57E-3</c:v>
                </c:pt>
                <c:pt idx="1387">
                  <c:v>-1.67E-3</c:v>
                </c:pt>
                <c:pt idx="1388">
                  <c:v>-1.4599999999999999E-3</c:v>
                </c:pt>
                <c:pt idx="1389">
                  <c:v>-1.67E-3</c:v>
                </c:pt>
                <c:pt idx="1390">
                  <c:v>-1.57E-3</c:v>
                </c:pt>
                <c:pt idx="1391">
                  <c:v>-1.3500000000000001E-3</c:v>
                </c:pt>
                <c:pt idx="1392">
                  <c:v>-1.4599999999999999E-3</c:v>
                </c:pt>
                <c:pt idx="1393">
                  <c:v>-1.3500000000000001E-3</c:v>
                </c:pt>
                <c:pt idx="1394">
                  <c:v>-1.3500000000000001E-3</c:v>
                </c:pt>
                <c:pt idx="1395">
                  <c:v>-1.3500000000000001E-3</c:v>
                </c:pt>
                <c:pt idx="1396">
                  <c:v>-1.3500000000000001E-3</c:v>
                </c:pt>
                <c:pt idx="1397">
                  <c:v>-1.25E-3</c:v>
                </c:pt>
                <c:pt idx="1398">
                  <c:v>-1.14E-3</c:v>
                </c:pt>
                <c:pt idx="1399">
                  <c:v>-1.0300000000000001E-3</c:v>
                </c:pt>
                <c:pt idx="1400">
                  <c:v>-1.0300000000000001E-3</c:v>
                </c:pt>
                <c:pt idx="1401">
                  <c:v>-1.25E-3</c:v>
                </c:pt>
                <c:pt idx="1402">
                  <c:v>-1.14E-3</c:v>
                </c:pt>
                <c:pt idx="1403">
                  <c:v>-1.14E-3</c:v>
                </c:pt>
                <c:pt idx="1404">
                  <c:v>-1.0300000000000001E-3</c:v>
                </c:pt>
                <c:pt idx="1405">
                  <c:v>-1.0300000000000001E-3</c:v>
                </c:pt>
                <c:pt idx="1406">
                  <c:v>-1.0300000000000001E-3</c:v>
                </c:pt>
                <c:pt idx="1407">
                  <c:v>-9.3000000000000005E-4</c:v>
                </c:pt>
                <c:pt idx="1408">
                  <c:v>-1.0300000000000001E-3</c:v>
                </c:pt>
                <c:pt idx="1409">
                  <c:v>-9.3000000000000005E-4</c:v>
                </c:pt>
                <c:pt idx="1410">
                  <c:v>-8.1999999999999998E-4</c:v>
                </c:pt>
                <c:pt idx="1411">
                  <c:v>-9.3000000000000005E-4</c:v>
                </c:pt>
                <c:pt idx="1412">
                  <c:v>-9.3000000000000005E-4</c:v>
                </c:pt>
                <c:pt idx="1413">
                  <c:v>-8.1999999999999998E-4</c:v>
                </c:pt>
                <c:pt idx="1414">
                  <c:v>-8.1999999999999998E-4</c:v>
                </c:pt>
                <c:pt idx="1415">
                  <c:v>-6.0999999999999997E-4</c:v>
                </c:pt>
                <c:pt idx="1416">
                  <c:v>-7.1000000000000002E-4</c:v>
                </c:pt>
                <c:pt idx="1417">
                  <c:v>-8.1999999999999998E-4</c:v>
                </c:pt>
                <c:pt idx="1418">
                  <c:v>-7.1000000000000002E-4</c:v>
                </c:pt>
                <c:pt idx="1419">
                  <c:v>-7.1000000000000002E-4</c:v>
                </c:pt>
                <c:pt idx="1420">
                  <c:v>-8.1999999999999998E-4</c:v>
                </c:pt>
                <c:pt idx="1421">
                  <c:v>-7.1000000000000002E-4</c:v>
                </c:pt>
                <c:pt idx="1422">
                  <c:v>-5.0000000000000001E-4</c:v>
                </c:pt>
                <c:pt idx="1423">
                  <c:v>-7.1000000000000002E-4</c:v>
                </c:pt>
                <c:pt idx="1424">
                  <c:v>-5.0000000000000001E-4</c:v>
                </c:pt>
                <c:pt idx="1425">
                  <c:v>-6.0999999999999997E-4</c:v>
                </c:pt>
                <c:pt idx="1426">
                  <c:v>-5.0000000000000001E-4</c:v>
                </c:pt>
                <c:pt idx="1427">
                  <c:v>-5.0000000000000001E-4</c:v>
                </c:pt>
                <c:pt idx="1428">
                  <c:v>-6.0999999999999997E-4</c:v>
                </c:pt>
                <c:pt idx="1429">
                  <c:v>-3.8999999999999999E-4</c:v>
                </c:pt>
                <c:pt idx="1430">
                  <c:v>-6.0999999999999997E-4</c:v>
                </c:pt>
                <c:pt idx="1431">
                  <c:v>-5.0000000000000001E-4</c:v>
                </c:pt>
                <c:pt idx="1432">
                  <c:v>-2.9E-4</c:v>
                </c:pt>
                <c:pt idx="1433">
                  <c:v>-5.0000000000000001E-4</c:v>
                </c:pt>
                <c:pt idx="1434">
                  <c:v>-6.0999999999999997E-4</c:v>
                </c:pt>
                <c:pt idx="1435">
                  <c:v>-5.0000000000000001E-4</c:v>
                </c:pt>
                <c:pt idx="1436">
                  <c:v>-3.8999999999999999E-4</c:v>
                </c:pt>
                <c:pt idx="1437">
                  <c:v>-2.9E-4</c:v>
                </c:pt>
                <c:pt idx="1438">
                  <c:v>-3.8999999999999999E-4</c:v>
                </c:pt>
                <c:pt idx="1439">
                  <c:v>-2.9E-4</c:v>
                </c:pt>
                <c:pt idx="1440">
                  <c:v>-2.9E-4</c:v>
                </c:pt>
                <c:pt idx="1441">
                  <c:v>-2.9E-4</c:v>
                </c:pt>
                <c:pt idx="1442">
                  <c:v>-3.8999999999999999E-4</c:v>
                </c:pt>
                <c:pt idx="1443">
                  <c:v>-3.8999999999999999E-4</c:v>
                </c:pt>
                <c:pt idx="1444">
                  <c:v>-3.8999999999999999E-4</c:v>
                </c:pt>
                <c:pt idx="1445">
                  <c:v>-2.9E-4</c:v>
                </c:pt>
                <c:pt idx="1446">
                  <c:v>-3.8999999999999999E-4</c:v>
                </c:pt>
                <c:pt idx="1447">
                  <c:v>-2.9E-4</c:v>
                </c:pt>
                <c:pt idx="1448">
                  <c:v>-1.8000000000000001E-4</c:v>
                </c:pt>
                <c:pt idx="1449">
                  <c:v>-2.9E-4</c:v>
                </c:pt>
                <c:pt idx="1450">
                  <c:v>-3.8999999999999999E-4</c:v>
                </c:pt>
                <c:pt idx="1451">
                  <c:v>-2.9E-4</c:v>
                </c:pt>
                <c:pt idx="1452">
                  <c:v>-5.0000000000000001E-4</c:v>
                </c:pt>
                <c:pt idx="1453">
                  <c:v>-2.9E-4</c:v>
                </c:pt>
                <c:pt idx="1454">
                  <c:v>-3.8999999999999999E-4</c:v>
                </c:pt>
                <c:pt idx="1455">
                  <c:v>-2.9E-4</c:v>
                </c:pt>
                <c:pt idx="1456">
                  <c:v>-2.9E-4</c:v>
                </c:pt>
                <c:pt idx="1457">
                  <c:v>-3.8999999999999999E-4</c:v>
                </c:pt>
                <c:pt idx="1458">
                  <c:v>-3.8999999999999999E-4</c:v>
                </c:pt>
                <c:pt idx="1459">
                  <c:v>-2.9E-4</c:v>
                </c:pt>
                <c:pt idx="1460">
                  <c:v>-3.8999999999999999E-4</c:v>
                </c:pt>
                <c:pt idx="1461">
                  <c:v>-5.0000000000000001E-4</c:v>
                </c:pt>
                <c:pt idx="1462">
                  <c:v>-5.0000000000000001E-4</c:v>
                </c:pt>
                <c:pt idx="1463">
                  <c:v>-6.0999999999999997E-4</c:v>
                </c:pt>
                <c:pt idx="1464">
                  <c:v>-2.9E-4</c:v>
                </c:pt>
                <c:pt idx="1465">
                  <c:v>-5.0000000000000001E-4</c:v>
                </c:pt>
                <c:pt idx="1466">
                  <c:v>-5.0000000000000001E-4</c:v>
                </c:pt>
                <c:pt idx="1467">
                  <c:v>-5.0000000000000001E-4</c:v>
                </c:pt>
                <c:pt idx="1468">
                  <c:v>-7.1000000000000002E-4</c:v>
                </c:pt>
                <c:pt idx="1469">
                  <c:v>-3.8999999999999999E-4</c:v>
                </c:pt>
                <c:pt idx="1470">
                  <c:v>-5.0000000000000001E-4</c:v>
                </c:pt>
                <c:pt idx="1471">
                  <c:v>-7.1000000000000002E-4</c:v>
                </c:pt>
                <c:pt idx="1472">
                  <c:v>-6.0999999999999997E-4</c:v>
                </c:pt>
                <c:pt idx="1473">
                  <c:v>-7.1000000000000002E-4</c:v>
                </c:pt>
                <c:pt idx="1474">
                  <c:v>-6.0999999999999997E-4</c:v>
                </c:pt>
                <c:pt idx="1475">
                  <c:v>-7.1000000000000002E-4</c:v>
                </c:pt>
                <c:pt idx="1476">
                  <c:v>-7.1000000000000002E-4</c:v>
                </c:pt>
                <c:pt idx="1477">
                  <c:v>-7.1000000000000002E-4</c:v>
                </c:pt>
                <c:pt idx="1478">
                  <c:v>-8.1999999999999998E-4</c:v>
                </c:pt>
                <c:pt idx="1479">
                  <c:v>-9.3000000000000005E-4</c:v>
                </c:pt>
                <c:pt idx="1480">
                  <c:v>-7.1000000000000002E-4</c:v>
                </c:pt>
                <c:pt idx="1481">
                  <c:v>-8.1999999999999998E-4</c:v>
                </c:pt>
                <c:pt idx="1482">
                  <c:v>-8.1999999999999998E-4</c:v>
                </c:pt>
                <c:pt idx="1483">
                  <c:v>-1.0300000000000001E-3</c:v>
                </c:pt>
                <c:pt idx="1484">
                  <c:v>-8.1999999999999998E-4</c:v>
                </c:pt>
                <c:pt idx="1485">
                  <c:v>-9.3000000000000005E-4</c:v>
                </c:pt>
                <c:pt idx="1486">
                  <c:v>-8.1999999999999998E-4</c:v>
                </c:pt>
                <c:pt idx="1487">
                  <c:v>-1.0300000000000001E-3</c:v>
                </c:pt>
                <c:pt idx="1488">
                  <c:v>-1.0300000000000001E-3</c:v>
                </c:pt>
                <c:pt idx="1489">
                  <c:v>-9.3000000000000005E-4</c:v>
                </c:pt>
                <c:pt idx="1490">
                  <c:v>-1.14E-3</c:v>
                </c:pt>
                <c:pt idx="1491">
                  <c:v>-1.0300000000000001E-3</c:v>
                </c:pt>
                <c:pt idx="1492">
                  <c:v>-1.0300000000000001E-3</c:v>
                </c:pt>
                <c:pt idx="1493">
                  <c:v>-1.14E-3</c:v>
                </c:pt>
                <c:pt idx="1494">
                  <c:v>-1.14E-3</c:v>
                </c:pt>
                <c:pt idx="1495">
                  <c:v>-1.14E-3</c:v>
                </c:pt>
                <c:pt idx="1496">
                  <c:v>-1.25E-3</c:v>
                </c:pt>
                <c:pt idx="1497">
                  <c:v>-1.3500000000000001E-3</c:v>
                </c:pt>
                <c:pt idx="1498">
                  <c:v>-1.4599999999999999E-3</c:v>
                </c:pt>
                <c:pt idx="1499">
                  <c:v>-1.3500000000000001E-3</c:v>
                </c:pt>
                <c:pt idx="1500">
                  <c:v>-1.25E-3</c:v>
                </c:pt>
                <c:pt idx="1501">
                  <c:v>-1.3500000000000001E-3</c:v>
                </c:pt>
                <c:pt idx="1502">
                  <c:v>-1.4599999999999999E-3</c:v>
                </c:pt>
                <c:pt idx="1503">
                  <c:v>-1.57E-3</c:v>
                </c:pt>
                <c:pt idx="1504">
                  <c:v>-1.67E-3</c:v>
                </c:pt>
                <c:pt idx="1505">
                  <c:v>-1.67E-3</c:v>
                </c:pt>
                <c:pt idx="1506">
                  <c:v>-1.67E-3</c:v>
                </c:pt>
                <c:pt idx="1507">
                  <c:v>-1.67E-3</c:v>
                </c:pt>
                <c:pt idx="1508">
                  <c:v>-1.67E-3</c:v>
                </c:pt>
                <c:pt idx="1509">
                  <c:v>-1.89E-3</c:v>
                </c:pt>
                <c:pt idx="1510">
                  <c:v>-1.99E-3</c:v>
                </c:pt>
                <c:pt idx="1511">
                  <c:v>-1.89E-3</c:v>
                </c:pt>
                <c:pt idx="1512">
                  <c:v>-1.89E-3</c:v>
                </c:pt>
                <c:pt idx="1513">
                  <c:v>-1.99E-3</c:v>
                </c:pt>
                <c:pt idx="1514">
                  <c:v>-1.99E-3</c:v>
                </c:pt>
                <c:pt idx="1515">
                  <c:v>-2.2100000000000002E-3</c:v>
                </c:pt>
                <c:pt idx="1516">
                  <c:v>-2.0999999999999999E-3</c:v>
                </c:pt>
                <c:pt idx="1517">
                  <c:v>-2.0999999999999999E-3</c:v>
                </c:pt>
                <c:pt idx="1518">
                  <c:v>-2.0999999999999999E-3</c:v>
                </c:pt>
                <c:pt idx="1519">
                  <c:v>-2.31E-3</c:v>
                </c:pt>
                <c:pt idx="1520">
                  <c:v>-2.2100000000000002E-3</c:v>
                </c:pt>
                <c:pt idx="1521">
                  <c:v>-2.4199999999999998E-3</c:v>
                </c:pt>
                <c:pt idx="1522">
                  <c:v>-2.5300000000000001E-3</c:v>
                </c:pt>
                <c:pt idx="1523">
                  <c:v>-2.5300000000000001E-3</c:v>
                </c:pt>
                <c:pt idx="1524">
                  <c:v>-2.5300000000000001E-3</c:v>
                </c:pt>
                <c:pt idx="1525">
                  <c:v>-2.5300000000000001E-3</c:v>
                </c:pt>
                <c:pt idx="1526">
                  <c:v>-2.5300000000000001E-3</c:v>
                </c:pt>
                <c:pt idx="1527">
                  <c:v>-2.63E-3</c:v>
                </c:pt>
                <c:pt idx="1528">
                  <c:v>-2.5300000000000001E-3</c:v>
                </c:pt>
                <c:pt idx="1529">
                  <c:v>-2.7399999999999998E-3</c:v>
                </c:pt>
                <c:pt idx="1530">
                  <c:v>-2.8500000000000001E-3</c:v>
                </c:pt>
                <c:pt idx="1531">
                  <c:v>-2.9499999999999999E-3</c:v>
                </c:pt>
                <c:pt idx="1532">
                  <c:v>-2.8500000000000001E-3</c:v>
                </c:pt>
                <c:pt idx="1533">
                  <c:v>-2.8500000000000001E-3</c:v>
                </c:pt>
                <c:pt idx="1534">
                  <c:v>-2.9499999999999999E-3</c:v>
                </c:pt>
                <c:pt idx="1535">
                  <c:v>-3.0599999999999998E-3</c:v>
                </c:pt>
                <c:pt idx="1536">
                  <c:v>-3.2699999999999999E-3</c:v>
                </c:pt>
                <c:pt idx="1537">
                  <c:v>-3.1700000000000001E-3</c:v>
                </c:pt>
                <c:pt idx="1538">
                  <c:v>-3.2699999999999999E-3</c:v>
                </c:pt>
                <c:pt idx="1539">
                  <c:v>-3.2699999999999999E-3</c:v>
                </c:pt>
                <c:pt idx="1540">
                  <c:v>-3.1700000000000001E-3</c:v>
                </c:pt>
                <c:pt idx="1541">
                  <c:v>-3.49E-3</c:v>
                </c:pt>
                <c:pt idx="1542">
                  <c:v>-3.3800000000000002E-3</c:v>
                </c:pt>
                <c:pt idx="1543">
                  <c:v>-3.49E-3</c:v>
                </c:pt>
                <c:pt idx="1544">
                  <c:v>-3.49E-3</c:v>
                </c:pt>
                <c:pt idx="1545">
                  <c:v>-3.5899999999999999E-3</c:v>
                </c:pt>
                <c:pt idx="1546">
                  <c:v>-3.7000000000000002E-3</c:v>
                </c:pt>
                <c:pt idx="1547">
                  <c:v>-3.9100000000000003E-3</c:v>
                </c:pt>
                <c:pt idx="1548">
                  <c:v>-3.81E-3</c:v>
                </c:pt>
                <c:pt idx="1549">
                  <c:v>-3.81E-3</c:v>
                </c:pt>
                <c:pt idx="1550">
                  <c:v>-3.81E-3</c:v>
                </c:pt>
                <c:pt idx="1551">
                  <c:v>-3.9100000000000003E-3</c:v>
                </c:pt>
                <c:pt idx="1552">
                  <c:v>-3.81E-3</c:v>
                </c:pt>
                <c:pt idx="1553">
                  <c:v>-4.0200000000000001E-3</c:v>
                </c:pt>
                <c:pt idx="1554">
                  <c:v>-4.13E-3</c:v>
                </c:pt>
                <c:pt idx="1555">
                  <c:v>-4.13E-3</c:v>
                </c:pt>
                <c:pt idx="1556">
                  <c:v>-4.13E-3</c:v>
                </c:pt>
                <c:pt idx="1557">
                  <c:v>-4.2300000000000003E-3</c:v>
                </c:pt>
                <c:pt idx="1558">
                  <c:v>-4.2300000000000003E-3</c:v>
                </c:pt>
                <c:pt idx="1559">
                  <c:v>-4.3400000000000001E-3</c:v>
                </c:pt>
                <c:pt idx="1560">
                  <c:v>-4.3400000000000001E-3</c:v>
                </c:pt>
                <c:pt idx="1561">
                  <c:v>-4.3400000000000001E-3</c:v>
                </c:pt>
                <c:pt idx="1562">
                  <c:v>-4.5500000000000002E-3</c:v>
                </c:pt>
                <c:pt idx="1563">
                  <c:v>-4.6600000000000001E-3</c:v>
                </c:pt>
                <c:pt idx="1564">
                  <c:v>-4.6600000000000001E-3</c:v>
                </c:pt>
                <c:pt idx="1565">
                  <c:v>-4.6600000000000001E-3</c:v>
                </c:pt>
                <c:pt idx="1566">
                  <c:v>-4.6600000000000001E-3</c:v>
                </c:pt>
                <c:pt idx="1567">
                  <c:v>-4.8700000000000002E-3</c:v>
                </c:pt>
                <c:pt idx="1568">
                  <c:v>-4.8700000000000002E-3</c:v>
                </c:pt>
                <c:pt idx="1569">
                  <c:v>-4.8700000000000002E-3</c:v>
                </c:pt>
                <c:pt idx="1570">
                  <c:v>-4.8700000000000002E-3</c:v>
                </c:pt>
                <c:pt idx="1571">
                  <c:v>-4.9800000000000001E-3</c:v>
                </c:pt>
                <c:pt idx="1572">
                  <c:v>-4.7699999999999999E-3</c:v>
                </c:pt>
                <c:pt idx="1573">
                  <c:v>-4.8700000000000002E-3</c:v>
                </c:pt>
                <c:pt idx="1574">
                  <c:v>-5.0899999999999999E-3</c:v>
                </c:pt>
                <c:pt idx="1575">
                  <c:v>-5.0899999999999999E-3</c:v>
                </c:pt>
                <c:pt idx="1576">
                  <c:v>-5.0899999999999999E-3</c:v>
                </c:pt>
                <c:pt idx="1577">
                  <c:v>-5.0899999999999999E-3</c:v>
                </c:pt>
                <c:pt idx="1578">
                  <c:v>-5.1900000000000002E-3</c:v>
                </c:pt>
                <c:pt idx="1579">
                  <c:v>-5.0899999999999999E-3</c:v>
                </c:pt>
                <c:pt idx="1580">
                  <c:v>-5.4099999999999999E-3</c:v>
                </c:pt>
                <c:pt idx="1581">
                  <c:v>-5.3E-3</c:v>
                </c:pt>
                <c:pt idx="1582">
                  <c:v>-5.3E-3</c:v>
                </c:pt>
                <c:pt idx="1583">
                  <c:v>-5.1900000000000002E-3</c:v>
                </c:pt>
                <c:pt idx="1584">
                  <c:v>-5.4099999999999999E-3</c:v>
                </c:pt>
                <c:pt idx="1585">
                  <c:v>-5.3E-3</c:v>
                </c:pt>
                <c:pt idx="1586">
                  <c:v>-5.5100000000000001E-3</c:v>
                </c:pt>
                <c:pt idx="1587">
                  <c:v>-5.4099999999999999E-3</c:v>
                </c:pt>
                <c:pt idx="1588">
                  <c:v>-5.5100000000000001E-3</c:v>
                </c:pt>
                <c:pt idx="1589">
                  <c:v>-5.62E-3</c:v>
                </c:pt>
                <c:pt idx="1590">
                  <c:v>-5.7299999999999999E-3</c:v>
                </c:pt>
                <c:pt idx="1591">
                  <c:v>-5.5100000000000001E-3</c:v>
                </c:pt>
                <c:pt idx="1592">
                  <c:v>-5.5100000000000001E-3</c:v>
                </c:pt>
                <c:pt idx="1593">
                  <c:v>-5.4099999999999999E-3</c:v>
                </c:pt>
                <c:pt idx="1594">
                  <c:v>-5.7299999999999999E-3</c:v>
                </c:pt>
                <c:pt idx="1595">
                  <c:v>-5.62E-3</c:v>
                </c:pt>
                <c:pt idx="1596">
                  <c:v>-5.62E-3</c:v>
                </c:pt>
                <c:pt idx="1597">
                  <c:v>-5.62E-3</c:v>
                </c:pt>
                <c:pt idx="1598">
                  <c:v>-5.5100000000000001E-3</c:v>
                </c:pt>
                <c:pt idx="1599">
                  <c:v>-5.62E-3</c:v>
                </c:pt>
                <c:pt idx="1600">
                  <c:v>-5.62E-3</c:v>
                </c:pt>
                <c:pt idx="1601">
                  <c:v>-5.62E-3</c:v>
                </c:pt>
                <c:pt idx="1602">
                  <c:v>-5.62E-3</c:v>
                </c:pt>
                <c:pt idx="1603">
                  <c:v>-5.7299999999999999E-3</c:v>
                </c:pt>
                <c:pt idx="1604">
                  <c:v>-5.5100000000000001E-3</c:v>
                </c:pt>
                <c:pt idx="1605">
                  <c:v>-5.62E-3</c:v>
                </c:pt>
                <c:pt idx="1606">
                  <c:v>-5.7299999999999999E-3</c:v>
                </c:pt>
                <c:pt idx="1607">
                  <c:v>-5.5100000000000001E-3</c:v>
                </c:pt>
                <c:pt idx="1608">
                  <c:v>-5.5100000000000001E-3</c:v>
                </c:pt>
                <c:pt idx="1609">
                  <c:v>-5.5100000000000001E-3</c:v>
                </c:pt>
                <c:pt idx="1610">
                  <c:v>-5.62E-3</c:v>
                </c:pt>
                <c:pt idx="1611">
                  <c:v>-5.62E-3</c:v>
                </c:pt>
                <c:pt idx="1612">
                  <c:v>-5.62E-3</c:v>
                </c:pt>
                <c:pt idx="1613">
                  <c:v>-5.3E-3</c:v>
                </c:pt>
                <c:pt idx="1614">
                  <c:v>-5.5100000000000001E-3</c:v>
                </c:pt>
                <c:pt idx="1615">
                  <c:v>-5.3E-3</c:v>
                </c:pt>
                <c:pt idx="1616">
                  <c:v>-5.4099999999999999E-3</c:v>
                </c:pt>
                <c:pt idx="1617">
                  <c:v>-5.3E-3</c:v>
                </c:pt>
                <c:pt idx="1618">
                  <c:v>-5.4099999999999999E-3</c:v>
                </c:pt>
                <c:pt idx="1619">
                  <c:v>-5.3E-3</c:v>
                </c:pt>
                <c:pt idx="1620">
                  <c:v>-5.5100000000000001E-3</c:v>
                </c:pt>
                <c:pt idx="1621">
                  <c:v>-5.1900000000000002E-3</c:v>
                </c:pt>
                <c:pt idx="1622">
                  <c:v>-5.3E-3</c:v>
                </c:pt>
                <c:pt idx="1623">
                  <c:v>-5.1900000000000002E-3</c:v>
                </c:pt>
                <c:pt idx="1624">
                  <c:v>-5.0899999999999999E-3</c:v>
                </c:pt>
                <c:pt idx="1625">
                  <c:v>-5.1900000000000002E-3</c:v>
                </c:pt>
                <c:pt idx="1626">
                  <c:v>-5.3E-3</c:v>
                </c:pt>
                <c:pt idx="1627">
                  <c:v>-5.0899999999999999E-3</c:v>
                </c:pt>
                <c:pt idx="1628">
                  <c:v>-5.0899999999999999E-3</c:v>
                </c:pt>
                <c:pt idx="1629">
                  <c:v>-5.0899999999999999E-3</c:v>
                </c:pt>
                <c:pt idx="1630">
                  <c:v>-5.0899999999999999E-3</c:v>
                </c:pt>
                <c:pt idx="1631">
                  <c:v>-5.0899999999999999E-3</c:v>
                </c:pt>
                <c:pt idx="1632">
                  <c:v>-4.8700000000000002E-3</c:v>
                </c:pt>
                <c:pt idx="1633">
                  <c:v>-4.9800000000000001E-3</c:v>
                </c:pt>
                <c:pt idx="1634">
                  <c:v>-4.8700000000000002E-3</c:v>
                </c:pt>
                <c:pt idx="1635">
                  <c:v>-4.6600000000000001E-3</c:v>
                </c:pt>
                <c:pt idx="1636">
                  <c:v>-4.7699999999999999E-3</c:v>
                </c:pt>
                <c:pt idx="1637">
                  <c:v>-4.6600000000000001E-3</c:v>
                </c:pt>
                <c:pt idx="1638">
                  <c:v>-4.7699999999999999E-3</c:v>
                </c:pt>
                <c:pt idx="1639">
                  <c:v>-4.45E-3</c:v>
                </c:pt>
                <c:pt idx="1640">
                  <c:v>-4.45E-3</c:v>
                </c:pt>
                <c:pt idx="1641">
                  <c:v>-4.45E-3</c:v>
                </c:pt>
                <c:pt idx="1642">
                  <c:v>-4.45E-3</c:v>
                </c:pt>
                <c:pt idx="1643">
                  <c:v>-4.45E-3</c:v>
                </c:pt>
                <c:pt idx="1644">
                  <c:v>-4.45E-3</c:v>
                </c:pt>
                <c:pt idx="1645">
                  <c:v>-4.2300000000000003E-3</c:v>
                </c:pt>
                <c:pt idx="1646">
                  <c:v>-4.13E-3</c:v>
                </c:pt>
                <c:pt idx="1647">
                  <c:v>-4.13E-3</c:v>
                </c:pt>
                <c:pt idx="1648">
                  <c:v>-4.13E-3</c:v>
                </c:pt>
                <c:pt idx="1649">
                  <c:v>-4.13E-3</c:v>
                </c:pt>
                <c:pt idx="1650">
                  <c:v>-3.9100000000000003E-3</c:v>
                </c:pt>
                <c:pt idx="1651">
                  <c:v>-3.9100000000000003E-3</c:v>
                </c:pt>
                <c:pt idx="1652">
                  <c:v>-3.81E-3</c:v>
                </c:pt>
                <c:pt idx="1653">
                  <c:v>-3.9100000000000003E-3</c:v>
                </c:pt>
                <c:pt idx="1654">
                  <c:v>-3.7000000000000002E-3</c:v>
                </c:pt>
                <c:pt idx="1655">
                  <c:v>-3.7000000000000002E-3</c:v>
                </c:pt>
                <c:pt idx="1656">
                  <c:v>-3.49E-3</c:v>
                </c:pt>
                <c:pt idx="1657">
                  <c:v>-3.5899999999999999E-3</c:v>
                </c:pt>
                <c:pt idx="1658">
                  <c:v>-3.49E-3</c:v>
                </c:pt>
                <c:pt idx="1659">
                  <c:v>-3.49E-3</c:v>
                </c:pt>
                <c:pt idx="1660">
                  <c:v>-3.3800000000000002E-3</c:v>
                </c:pt>
                <c:pt idx="1661">
                  <c:v>-3.1700000000000001E-3</c:v>
                </c:pt>
                <c:pt idx="1662">
                  <c:v>-3.1700000000000001E-3</c:v>
                </c:pt>
                <c:pt idx="1663">
                  <c:v>-3.0599999999999998E-3</c:v>
                </c:pt>
                <c:pt idx="1664">
                  <c:v>-3.0599999999999998E-3</c:v>
                </c:pt>
                <c:pt idx="1665">
                  <c:v>-3.0599999999999998E-3</c:v>
                </c:pt>
                <c:pt idx="1666">
                  <c:v>-3.0599999999999998E-3</c:v>
                </c:pt>
                <c:pt idx="1667">
                  <c:v>-2.7399999999999998E-3</c:v>
                </c:pt>
                <c:pt idx="1668">
                  <c:v>-2.8500000000000001E-3</c:v>
                </c:pt>
                <c:pt idx="1669">
                  <c:v>-2.8500000000000001E-3</c:v>
                </c:pt>
                <c:pt idx="1670">
                  <c:v>-2.7399999999999998E-3</c:v>
                </c:pt>
                <c:pt idx="1671">
                  <c:v>-2.5300000000000001E-3</c:v>
                </c:pt>
                <c:pt idx="1672">
                  <c:v>-2.4199999999999998E-3</c:v>
                </c:pt>
                <c:pt idx="1673">
                  <c:v>-2.63E-3</c:v>
                </c:pt>
                <c:pt idx="1674">
                  <c:v>-2.5300000000000001E-3</c:v>
                </c:pt>
                <c:pt idx="1675">
                  <c:v>-2.5300000000000001E-3</c:v>
                </c:pt>
                <c:pt idx="1676">
                  <c:v>-2.5300000000000001E-3</c:v>
                </c:pt>
                <c:pt idx="1677">
                  <c:v>-2.31E-3</c:v>
                </c:pt>
                <c:pt idx="1678">
                  <c:v>-2.0999999999999999E-3</c:v>
                </c:pt>
                <c:pt idx="1679">
                  <c:v>-2.2100000000000002E-3</c:v>
                </c:pt>
                <c:pt idx="1680">
                  <c:v>-2.0999999999999999E-3</c:v>
                </c:pt>
                <c:pt idx="1681">
                  <c:v>-2.2100000000000002E-3</c:v>
                </c:pt>
                <c:pt idx="1682">
                  <c:v>-1.99E-3</c:v>
                </c:pt>
                <c:pt idx="1683">
                  <c:v>-2.0999999999999999E-3</c:v>
                </c:pt>
                <c:pt idx="1684">
                  <c:v>-2.0999999999999999E-3</c:v>
                </c:pt>
                <c:pt idx="1685">
                  <c:v>-1.89E-3</c:v>
                </c:pt>
                <c:pt idx="1686">
                  <c:v>-1.89E-3</c:v>
                </c:pt>
                <c:pt idx="1687">
                  <c:v>-1.7799999999999999E-3</c:v>
                </c:pt>
                <c:pt idx="1688">
                  <c:v>-1.67E-3</c:v>
                </c:pt>
                <c:pt idx="1689">
                  <c:v>-1.89E-3</c:v>
                </c:pt>
                <c:pt idx="1690">
                  <c:v>-1.7799999999999999E-3</c:v>
                </c:pt>
                <c:pt idx="1691">
                  <c:v>-1.67E-3</c:v>
                </c:pt>
                <c:pt idx="1692">
                  <c:v>-1.7799999999999999E-3</c:v>
                </c:pt>
                <c:pt idx="1693">
                  <c:v>-1.57E-3</c:v>
                </c:pt>
                <c:pt idx="1694">
                  <c:v>-1.57E-3</c:v>
                </c:pt>
                <c:pt idx="1695">
                  <c:v>-1.67E-3</c:v>
                </c:pt>
                <c:pt idx="1696">
                  <c:v>-1.57E-3</c:v>
                </c:pt>
                <c:pt idx="1697">
                  <c:v>-1.57E-3</c:v>
                </c:pt>
                <c:pt idx="1698">
                  <c:v>-1.57E-3</c:v>
                </c:pt>
                <c:pt idx="1699">
                  <c:v>-1.4599999999999999E-3</c:v>
                </c:pt>
                <c:pt idx="1700">
                  <c:v>-1.4599999999999999E-3</c:v>
                </c:pt>
                <c:pt idx="1701">
                  <c:v>-1.57E-3</c:v>
                </c:pt>
                <c:pt idx="1702">
                  <c:v>-1.57E-3</c:v>
                </c:pt>
                <c:pt idx="1703">
                  <c:v>-1.3500000000000001E-3</c:v>
                </c:pt>
                <c:pt idx="1704">
                  <c:v>-1.25E-3</c:v>
                </c:pt>
                <c:pt idx="1705">
                  <c:v>-1.4599999999999999E-3</c:v>
                </c:pt>
                <c:pt idx="1706">
                  <c:v>-1.3500000000000001E-3</c:v>
                </c:pt>
                <c:pt idx="1707">
                  <c:v>-1.4599999999999999E-3</c:v>
                </c:pt>
                <c:pt idx="1708">
                  <c:v>-1.3500000000000001E-3</c:v>
                </c:pt>
                <c:pt idx="1709">
                  <c:v>-1.14E-3</c:v>
                </c:pt>
                <c:pt idx="1710">
                  <c:v>-1.3500000000000001E-3</c:v>
                </c:pt>
                <c:pt idx="1711">
                  <c:v>-1.25E-3</c:v>
                </c:pt>
                <c:pt idx="1712">
                  <c:v>-1.3500000000000001E-3</c:v>
                </c:pt>
                <c:pt idx="1713">
                  <c:v>-1.4599999999999999E-3</c:v>
                </c:pt>
                <c:pt idx="1714">
                  <c:v>-1.25E-3</c:v>
                </c:pt>
                <c:pt idx="1715">
                  <c:v>-1.0300000000000001E-3</c:v>
                </c:pt>
                <c:pt idx="1716">
                  <c:v>-1.3500000000000001E-3</c:v>
                </c:pt>
                <c:pt idx="1717">
                  <c:v>-1.4599999999999999E-3</c:v>
                </c:pt>
                <c:pt idx="1718">
                  <c:v>-1.3500000000000001E-3</c:v>
                </c:pt>
                <c:pt idx="1719">
                  <c:v>-1.4599999999999999E-3</c:v>
                </c:pt>
                <c:pt idx="1720">
                  <c:v>-1.14E-3</c:v>
                </c:pt>
                <c:pt idx="1721">
                  <c:v>-1.4599999999999999E-3</c:v>
                </c:pt>
                <c:pt idx="1722">
                  <c:v>-1.57E-3</c:v>
                </c:pt>
                <c:pt idx="1723">
                  <c:v>-1.4599999999999999E-3</c:v>
                </c:pt>
                <c:pt idx="1724">
                  <c:v>-1.57E-3</c:v>
                </c:pt>
                <c:pt idx="1725">
                  <c:v>-1.4599999999999999E-3</c:v>
                </c:pt>
                <c:pt idx="1726">
                  <c:v>-1.3500000000000001E-3</c:v>
                </c:pt>
                <c:pt idx="1727">
                  <c:v>-1.4599999999999999E-3</c:v>
                </c:pt>
                <c:pt idx="1728">
                  <c:v>-1.57E-3</c:v>
                </c:pt>
                <c:pt idx="1729">
                  <c:v>-1.4599999999999999E-3</c:v>
                </c:pt>
                <c:pt idx="1730">
                  <c:v>-1.57E-3</c:v>
                </c:pt>
                <c:pt idx="1731">
                  <c:v>-1.57E-3</c:v>
                </c:pt>
                <c:pt idx="1732">
                  <c:v>-1.57E-3</c:v>
                </c:pt>
                <c:pt idx="1733">
                  <c:v>-1.7799999999999999E-3</c:v>
                </c:pt>
                <c:pt idx="1734">
                  <c:v>-1.7799999999999999E-3</c:v>
                </c:pt>
                <c:pt idx="1735">
                  <c:v>-1.7799999999999999E-3</c:v>
                </c:pt>
                <c:pt idx="1736">
                  <c:v>-1.67E-3</c:v>
                </c:pt>
                <c:pt idx="1737">
                  <c:v>-1.7799999999999999E-3</c:v>
                </c:pt>
                <c:pt idx="1738">
                  <c:v>-1.99E-3</c:v>
                </c:pt>
                <c:pt idx="1739">
                  <c:v>-1.7799999999999999E-3</c:v>
                </c:pt>
                <c:pt idx="1740">
                  <c:v>-2.0999999999999999E-3</c:v>
                </c:pt>
                <c:pt idx="1741">
                  <c:v>-1.89E-3</c:v>
                </c:pt>
                <c:pt idx="1742">
                  <c:v>-1.89E-3</c:v>
                </c:pt>
                <c:pt idx="1743">
                  <c:v>-1.89E-3</c:v>
                </c:pt>
                <c:pt idx="1744">
                  <c:v>-2.0999999999999999E-3</c:v>
                </c:pt>
                <c:pt idx="1745">
                  <c:v>-2.0999999999999999E-3</c:v>
                </c:pt>
                <c:pt idx="1746">
                  <c:v>-2.0999999999999999E-3</c:v>
                </c:pt>
                <c:pt idx="1747">
                  <c:v>-2.0999999999999999E-3</c:v>
                </c:pt>
                <c:pt idx="1748">
                  <c:v>-2.4199999999999998E-3</c:v>
                </c:pt>
                <c:pt idx="1749">
                  <c:v>-2.31E-3</c:v>
                </c:pt>
                <c:pt idx="1750">
                  <c:v>-2.5300000000000001E-3</c:v>
                </c:pt>
                <c:pt idx="1751">
                  <c:v>-2.5300000000000001E-3</c:v>
                </c:pt>
                <c:pt idx="1752">
                  <c:v>-2.4199999999999998E-3</c:v>
                </c:pt>
                <c:pt idx="1753">
                  <c:v>-2.63E-3</c:v>
                </c:pt>
                <c:pt idx="1754">
                  <c:v>-2.7399999999999998E-3</c:v>
                </c:pt>
                <c:pt idx="1755">
                  <c:v>-2.63E-3</c:v>
                </c:pt>
                <c:pt idx="1756">
                  <c:v>-2.8500000000000001E-3</c:v>
                </c:pt>
                <c:pt idx="1757">
                  <c:v>-2.8500000000000001E-3</c:v>
                </c:pt>
                <c:pt idx="1758">
                  <c:v>-2.7399999999999998E-3</c:v>
                </c:pt>
                <c:pt idx="1759">
                  <c:v>-2.9499999999999999E-3</c:v>
                </c:pt>
                <c:pt idx="1760">
                  <c:v>-2.9499999999999999E-3</c:v>
                </c:pt>
                <c:pt idx="1761">
                  <c:v>-2.9499999999999999E-3</c:v>
                </c:pt>
                <c:pt idx="1762">
                  <c:v>-3.0599999999999998E-3</c:v>
                </c:pt>
                <c:pt idx="1763">
                  <c:v>-3.0599999999999998E-3</c:v>
                </c:pt>
                <c:pt idx="1764">
                  <c:v>-3.2699999999999999E-3</c:v>
                </c:pt>
                <c:pt idx="1765">
                  <c:v>-3.1700000000000001E-3</c:v>
                </c:pt>
                <c:pt idx="1766">
                  <c:v>-3.2699999999999999E-3</c:v>
                </c:pt>
                <c:pt idx="1767">
                  <c:v>-3.3800000000000002E-3</c:v>
                </c:pt>
                <c:pt idx="1768">
                  <c:v>-3.1700000000000001E-3</c:v>
                </c:pt>
                <c:pt idx="1769">
                  <c:v>-3.3800000000000002E-3</c:v>
                </c:pt>
                <c:pt idx="1770">
                  <c:v>-3.49E-3</c:v>
                </c:pt>
                <c:pt idx="1771">
                  <c:v>-3.49E-3</c:v>
                </c:pt>
                <c:pt idx="1772">
                  <c:v>-3.5899999999999999E-3</c:v>
                </c:pt>
                <c:pt idx="1773">
                  <c:v>-3.5899999999999999E-3</c:v>
                </c:pt>
                <c:pt idx="1774">
                  <c:v>-3.49E-3</c:v>
                </c:pt>
                <c:pt idx="1775">
                  <c:v>-3.5899999999999999E-3</c:v>
                </c:pt>
                <c:pt idx="1776">
                  <c:v>-3.49E-3</c:v>
                </c:pt>
                <c:pt idx="1777">
                  <c:v>-3.7000000000000002E-3</c:v>
                </c:pt>
                <c:pt idx="1778">
                  <c:v>-3.5899999999999999E-3</c:v>
                </c:pt>
                <c:pt idx="1779">
                  <c:v>-3.9100000000000003E-3</c:v>
                </c:pt>
                <c:pt idx="1780">
                  <c:v>-3.9100000000000003E-3</c:v>
                </c:pt>
                <c:pt idx="1781">
                  <c:v>-3.9100000000000003E-3</c:v>
                </c:pt>
                <c:pt idx="1782">
                  <c:v>-4.13E-3</c:v>
                </c:pt>
                <c:pt idx="1783">
                  <c:v>-4.0200000000000001E-3</c:v>
                </c:pt>
                <c:pt idx="1784">
                  <c:v>-3.81E-3</c:v>
                </c:pt>
                <c:pt idx="1785">
                  <c:v>-4.13E-3</c:v>
                </c:pt>
                <c:pt idx="1786">
                  <c:v>-4.13E-3</c:v>
                </c:pt>
                <c:pt idx="1787">
                  <c:v>-4.13E-3</c:v>
                </c:pt>
                <c:pt idx="1788">
                  <c:v>-4.3400000000000001E-3</c:v>
                </c:pt>
                <c:pt idx="1789">
                  <c:v>-4.2300000000000003E-3</c:v>
                </c:pt>
                <c:pt idx="1790">
                  <c:v>-4.0200000000000001E-3</c:v>
                </c:pt>
                <c:pt idx="1791">
                  <c:v>-4.2300000000000003E-3</c:v>
                </c:pt>
                <c:pt idx="1792">
                  <c:v>-4.2300000000000003E-3</c:v>
                </c:pt>
                <c:pt idx="1793">
                  <c:v>-4.45E-3</c:v>
                </c:pt>
                <c:pt idx="1794">
                  <c:v>-4.2300000000000003E-3</c:v>
                </c:pt>
                <c:pt idx="1795">
                  <c:v>-4.3400000000000001E-3</c:v>
                </c:pt>
                <c:pt idx="1796">
                  <c:v>-4.45E-3</c:v>
                </c:pt>
                <c:pt idx="1797">
                  <c:v>-4.3400000000000001E-3</c:v>
                </c:pt>
                <c:pt idx="1798">
                  <c:v>-4.6600000000000001E-3</c:v>
                </c:pt>
                <c:pt idx="1799">
                  <c:v>-4.45E-3</c:v>
                </c:pt>
                <c:pt idx="1800">
                  <c:v>-4.3400000000000001E-3</c:v>
                </c:pt>
                <c:pt idx="1801">
                  <c:v>-4.3400000000000001E-3</c:v>
                </c:pt>
                <c:pt idx="1802">
                  <c:v>-4.5500000000000002E-3</c:v>
                </c:pt>
                <c:pt idx="1803">
                  <c:v>-4.5500000000000002E-3</c:v>
                </c:pt>
                <c:pt idx="1804">
                  <c:v>-4.6600000000000001E-3</c:v>
                </c:pt>
                <c:pt idx="1805">
                  <c:v>-4.5500000000000002E-3</c:v>
                </c:pt>
                <c:pt idx="1806">
                  <c:v>-4.5500000000000002E-3</c:v>
                </c:pt>
                <c:pt idx="1807">
                  <c:v>-4.5500000000000002E-3</c:v>
                </c:pt>
                <c:pt idx="1808">
                  <c:v>-4.45E-3</c:v>
                </c:pt>
                <c:pt idx="1809">
                  <c:v>-4.6600000000000001E-3</c:v>
                </c:pt>
                <c:pt idx="1810">
                  <c:v>-4.5500000000000002E-3</c:v>
                </c:pt>
                <c:pt idx="1811">
                  <c:v>-4.5500000000000002E-3</c:v>
                </c:pt>
                <c:pt idx="1812">
                  <c:v>-4.5500000000000002E-3</c:v>
                </c:pt>
                <c:pt idx="1813">
                  <c:v>-4.6600000000000001E-3</c:v>
                </c:pt>
                <c:pt idx="1814">
                  <c:v>-4.7699999999999999E-3</c:v>
                </c:pt>
                <c:pt idx="1815">
                  <c:v>-4.6600000000000001E-3</c:v>
                </c:pt>
                <c:pt idx="1816">
                  <c:v>-4.5500000000000002E-3</c:v>
                </c:pt>
                <c:pt idx="1817">
                  <c:v>-4.5500000000000002E-3</c:v>
                </c:pt>
                <c:pt idx="1818">
                  <c:v>-4.6600000000000001E-3</c:v>
                </c:pt>
                <c:pt idx="1819">
                  <c:v>-4.5500000000000002E-3</c:v>
                </c:pt>
                <c:pt idx="1820">
                  <c:v>-4.6600000000000001E-3</c:v>
                </c:pt>
                <c:pt idx="1821">
                  <c:v>-4.6600000000000001E-3</c:v>
                </c:pt>
                <c:pt idx="1822">
                  <c:v>-4.5500000000000002E-3</c:v>
                </c:pt>
                <c:pt idx="1823">
                  <c:v>-4.5500000000000002E-3</c:v>
                </c:pt>
                <c:pt idx="1824">
                  <c:v>-4.45E-3</c:v>
                </c:pt>
                <c:pt idx="1825">
                  <c:v>-4.5500000000000002E-3</c:v>
                </c:pt>
                <c:pt idx="1826">
                  <c:v>-4.6600000000000001E-3</c:v>
                </c:pt>
                <c:pt idx="1827">
                  <c:v>-4.45E-3</c:v>
                </c:pt>
                <c:pt idx="1828">
                  <c:v>-4.45E-3</c:v>
                </c:pt>
                <c:pt idx="1829">
                  <c:v>-4.5500000000000002E-3</c:v>
                </c:pt>
                <c:pt idx="1830">
                  <c:v>-4.5500000000000002E-3</c:v>
                </c:pt>
                <c:pt idx="1831">
                  <c:v>-4.45E-3</c:v>
                </c:pt>
                <c:pt idx="1832">
                  <c:v>-4.3400000000000001E-3</c:v>
                </c:pt>
                <c:pt idx="1833">
                  <c:v>-4.3400000000000001E-3</c:v>
                </c:pt>
                <c:pt idx="1834">
                  <c:v>-4.5500000000000002E-3</c:v>
                </c:pt>
                <c:pt idx="1835">
                  <c:v>-4.5500000000000002E-3</c:v>
                </c:pt>
                <c:pt idx="1836">
                  <c:v>-4.45E-3</c:v>
                </c:pt>
                <c:pt idx="1837">
                  <c:v>-4.3400000000000001E-3</c:v>
                </c:pt>
                <c:pt idx="1838">
                  <c:v>-4.3400000000000001E-3</c:v>
                </c:pt>
                <c:pt idx="1839">
                  <c:v>-4.3400000000000001E-3</c:v>
                </c:pt>
                <c:pt idx="1840">
                  <c:v>-4.2300000000000003E-3</c:v>
                </c:pt>
                <c:pt idx="1841">
                  <c:v>-4.2300000000000003E-3</c:v>
                </c:pt>
                <c:pt idx="1842">
                  <c:v>-4.13E-3</c:v>
                </c:pt>
                <c:pt idx="1843">
                  <c:v>-4.2300000000000003E-3</c:v>
                </c:pt>
                <c:pt idx="1844">
                  <c:v>-4.2300000000000003E-3</c:v>
                </c:pt>
                <c:pt idx="1845">
                  <c:v>-4.13E-3</c:v>
                </c:pt>
                <c:pt idx="1846">
                  <c:v>-4.2300000000000003E-3</c:v>
                </c:pt>
                <c:pt idx="1847">
                  <c:v>-3.9100000000000003E-3</c:v>
                </c:pt>
                <c:pt idx="1848">
                  <c:v>-4.0200000000000001E-3</c:v>
                </c:pt>
                <c:pt idx="1849">
                  <c:v>-4.13E-3</c:v>
                </c:pt>
                <c:pt idx="1850">
                  <c:v>-4.2300000000000003E-3</c:v>
                </c:pt>
                <c:pt idx="1851">
                  <c:v>-4.13E-3</c:v>
                </c:pt>
                <c:pt idx="1852">
                  <c:v>-4.0200000000000001E-3</c:v>
                </c:pt>
                <c:pt idx="1853">
                  <c:v>-3.9100000000000003E-3</c:v>
                </c:pt>
                <c:pt idx="1854">
                  <c:v>-4.0200000000000001E-3</c:v>
                </c:pt>
                <c:pt idx="1855">
                  <c:v>-3.9100000000000003E-3</c:v>
                </c:pt>
                <c:pt idx="1856">
                  <c:v>-4.0200000000000001E-3</c:v>
                </c:pt>
                <c:pt idx="1857">
                  <c:v>-3.9100000000000003E-3</c:v>
                </c:pt>
                <c:pt idx="1858">
                  <c:v>-3.9100000000000003E-3</c:v>
                </c:pt>
                <c:pt idx="1859">
                  <c:v>-3.9100000000000003E-3</c:v>
                </c:pt>
                <c:pt idx="1860">
                  <c:v>-3.9100000000000003E-3</c:v>
                </c:pt>
                <c:pt idx="1861">
                  <c:v>-3.81E-3</c:v>
                </c:pt>
                <c:pt idx="1862">
                  <c:v>-3.9100000000000003E-3</c:v>
                </c:pt>
                <c:pt idx="1863">
                  <c:v>-3.5899999999999999E-3</c:v>
                </c:pt>
                <c:pt idx="1864">
                  <c:v>-3.5899999999999999E-3</c:v>
                </c:pt>
                <c:pt idx="1865">
                  <c:v>-3.81E-3</c:v>
                </c:pt>
                <c:pt idx="1866">
                  <c:v>-3.9100000000000003E-3</c:v>
                </c:pt>
                <c:pt idx="1867">
                  <c:v>-3.7000000000000002E-3</c:v>
                </c:pt>
                <c:pt idx="1868">
                  <c:v>-3.5899999999999999E-3</c:v>
                </c:pt>
                <c:pt idx="1869">
                  <c:v>-3.7000000000000002E-3</c:v>
                </c:pt>
                <c:pt idx="1870">
                  <c:v>-3.49E-3</c:v>
                </c:pt>
                <c:pt idx="1871">
                  <c:v>-3.5899999999999999E-3</c:v>
                </c:pt>
                <c:pt idx="1872">
                  <c:v>-3.49E-3</c:v>
                </c:pt>
                <c:pt idx="1873">
                  <c:v>-3.5899999999999999E-3</c:v>
                </c:pt>
                <c:pt idx="1874">
                  <c:v>-3.49E-3</c:v>
                </c:pt>
                <c:pt idx="1875">
                  <c:v>-3.49E-3</c:v>
                </c:pt>
                <c:pt idx="1876">
                  <c:v>-3.49E-3</c:v>
                </c:pt>
                <c:pt idx="1877">
                  <c:v>-3.49E-3</c:v>
                </c:pt>
                <c:pt idx="1878">
                  <c:v>-3.3800000000000002E-3</c:v>
                </c:pt>
                <c:pt idx="1879">
                  <c:v>-3.2699999999999999E-3</c:v>
                </c:pt>
                <c:pt idx="1880">
                  <c:v>-3.2699999999999999E-3</c:v>
                </c:pt>
                <c:pt idx="1881">
                  <c:v>-3.3800000000000002E-3</c:v>
                </c:pt>
                <c:pt idx="1882">
                  <c:v>-3.5899999999999999E-3</c:v>
                </c:pt>
                <c:pt idx="1883">
                  <c:v>-3.2699999999999999E-3</c:v>
                </c:pt>
                <c:pt idx="1884">
                  <c:v>-3.2699999999999999E-3</c:v>
                </c:pt>
                <c:pt idx="1885">
                  <c:v>-3.2699999999999999E-3</c:v>
                </c:pt>
                <c:pt idx="1886">
                  <c:v>-3.2699999999999999E-3</c:v>
                </c:pt>
                <c:pt idx="1887">
                  <c:v>-3.3800000000000002E-3</c:v>
                </c:pt>
                <c:pt idx="1888">
                  <c:v>-3.1700000000000001E-3</c:v>
                </c:pt>
                <c:pt idx="1889">
                  <c:v>-3.2699999999999999E-3</c:v>
                </c:pt>
                <c:pt idx="1890">
                  <c:v>-3.1700000000000001E-3</c:v>
                </c:pt>
                <c:pt idx="1891">
                  <c:v>-3.2699999999999999E-3</c:v>
                </c:pt>
                <c:pt idx="1892">
                  <c:v>-3.2699999999999999E-3</c:v>
                </c:pt>
                <c:pt idx="1893">
                  <c:v>-3.0599999999999998E-3</c:v>
                </c:pt>
                <c:pt idx="1894">
                  <c:v>-3.1700000000000001E-3</c:v>
                </c:pt>
                <c:pt idx="1895">
                  <c:v>-3.0599999999999998E-3</c:v>
                </c:pt>
                <c:pt idx="1896">
                  <c:v>-2.9499999999999999E-3</c:v>
                </c:pt>
                <c:pt idx="1897">
                  <c:v>-3.0599999999999998E-3</c:v>
                </c:pt>
                <c:pt idx="1898">
                  <c:v>-3.0599999999999998E-3</c:v>
                </c:pt>
                <c:pt idx="1899">
                  <c:v>-3.0599999999999998E-3</c:v>
                </c:pt>
                <c:pt idx="1900">
                  <c:v>-2.8500000000000001E-3</c:v>
                </c:pt>
                <c:pt idx="1901">
                  <c:v>-3.0599999999999998E-3</c:v>
                </c:pt>
                <c:pt idx="1902">
                  <c:v>-2.9499999999999999E-3</c:v>
                </c:pt>
                <c:pt idx="1903">
                  <c:v>-2.9499999999999999E-3</c:v>
                </c:pt>
                <c:pt idx="1904">
                  <c:v>-3.0599999999999998E-3</c:v>
                </c:pt>
                <c:pt idx="1905">
                  <c:v>-2.9499999999999999E-3</c:v>
                </c:pt>
                <c:pt idx="1906">
                  <c:v>-2.8500000000000001E-3</c:v>
                </c:pt>
                <c:pt idx="1907">
                  <c:v>-2.9499999999999999E-3</c:v>
                </c:pt>
                <c:pt idx="1908">
                  <c:v>-3.0599999999999998E-3</c:v>
                </c:pt>
                <c:pt idx="1909">
                  <c:v>-2.9499999999999999E-3</c:v>
                </c:pt>
                <c:pt idx="1910">
                  <c:v>-2.7399999999999998E-3</c:v>
                </c:pt>
                <c:pt idx="1911">
                  <c:v>-2.9499999999999999E-3</c:v>
                </c:pt>
                <c:pt idx="1912">
                  <c:v>-2.7399999999999998E-3</c:v>
                </c:pt>
                <c:pt idx="1913">
                  <c:v>-2.8500000000000001E-3</c:v>
                </c:pt>
                <c:pt idx="1914">
                  <c:v>-2.9499999999999999E-3</c:v>
                </c:pt>
                <c:pt idx="1915">
                  <c:v>-2.8500000000000001E-3</c:v>
                </c:pt>
                <c:pt idx="1916">
                  <c:v>-2.7399999999999998E-3</c:v>
                </c:pt>
                <c:pt idx="1917">
                  <c:v>-2.8500000000000001E-3</c:v>
                </c:pt>
                <c:pt idx="1918">
                  <c:v>-2.7399999999999998E-3</c:v>
                </c:pt>
                <c:pt idx="1919">
                  <c:v>-2.7399999999999998E-3</c:v>
                </c:pt>
                <c:pt idx="1920">
                  <c:v>-2.63E-3</c:v>
                </c:pt>
                <c:pt idx="1921">
                  <c:v>-2.8500000000000001E-3</c:v>
                </c:pt>
                <c:pt idx="1922">
                  <c:v>-2.8500000000000001E-3</c:v>
                </c:pt>
                <c:pt idx="1923">
                  <c:v>-2.63E-3</c:v>
                </c:pt>
                <c:pt idx="1924">
                  <c:v>-2.9499999999999999E-3</c:v>
                </c:pt>
                <c:pt idx="1925">
                  <c:v>-2.9499999999999999E-3</c:v>
                </c:pt>
                <c:pt idx="1926">
                  <c:v>-2.8500000000000001E-3</c:v>
                </c:pt>
                <c:pt idx="1927">
                  <c:v>-2.8500000000000001E-3</c:v>
                </c:pt>
                <c:pt idx="1928">
                  <c:v>-2.63E-3</c:v>
                </c:pt>
                <c:pt idx="1929">
                  <c:v>-2.7399999999999998E-3</c:v>
                </c:pt>
                <c:pt idx="1930">
                  <c:v>-2.7399999999999998E-3</c:v>
                </c:pt>
                <c:pt idx="1931">
                  <c:v>-2.7399999999999998E-3</c:v>
                </c:pt>
                <c:pt idx="1932">
                  <c:v>-2.63E-3</c:v>
                </c:pt>
                <c:pt idx="1933">
                  <c:v>-2.8500000000000001E-3</c:v>
                </c:pt>
                <c:pt idx="1934">
                  <c:v>-2.63E-3</c:v>
                </c:pt>
                <c:pt idx="1935">
                  <c:v>-2.7399999999999998E-3</c:v>
                </c:pt>
                <c:pt idx="1936">
                  <c:v>-2.8500000000000001E-3</c:v>
                </c:pt>
                <c:pt idx="1937">
                  <c:v>-2.7399999999999998E-3</c:v>
                </c:pt>
                <c:pt idx="1938">
                  <c:v>-2.63E-3</c:v>
                </c:pt>
                <c:pt idx="1939">
                  <c:v>-2.5300000000000001E-3</c:v>
                </c:pt>
                <c:pt idx="1940">
                  <c:v>-2.7399999999999998E-3</c:v>
                </c:pt>
                <c:pt idx="1941">
                  <c:v>-2.63E-3</c:v>
                </c:pt>
                <c:pt idx="1942">
                  <c:v>-2.5300000000000001E-3</c:v>
                </c:pt>
                <c:pt idx="1943">
                  <c:v>-2.5300000000000001E-3</c:v>
                </c:pt>
                <c:pt idx="1944">
                  <c:v>-2.5300000000000001E-3</c:v>
                </c:pt>
                <c:pt idx="1945">
                  <c:v>-2.63E-3</c:v>
                </c:pt>
                <c:pt idx="1946">
                  <c:v>-2.5300000000000001E-3</c:v>
                </c:pt>
                <c:pt idx="1947">
                  <c:v>-2.5300000000000001E-3</c:v>
                </c:pt>
                <c:pt idx="1948">
                  <c:v>-2.4199999999999998E-3</c:v>
                </c:pt>
                <c:pt idx="1949">
                  <c:v>-2.4199999999999998E-3</c:v>
                </c:pt>
                <c:pt idx="1950">
                  <c:v>-2.31E-3</c:v>
                </c:pt>
                <c:pt idx="1951">
                  <c:v>-2.4199999999999998E-3</c:v>
                </c:pt>
                <c:pt idx="1952">
                  <c:v>-2.2100000000000002E-3</c:v>
                </c:pt>
                <c:pt idx="1953">
                  <c:v>-2.4199999999999998E-3</c:v>
                </c:pt>
                <c:pt idx="1954">
                  <c:v>-2.2100000000000002E-3</c:v>
                </c:pt>
                <c:pt idx="1955">
                  <c:v>-2.2100000000000002E-3</c:v>
                </c:pt>
                <c:pt idx="1956">
                  <c:v>-2.31E-3</c:v>
                </c:pt>
                <c:pt idx="1957">
                  <c:v>-2.2100000000000002E-3</c:v>
                </c:pt>
                <c:pt idx="1958">
                  <c:v>-2.2100000000000002E-3</c:v>
                </c:pt>
                <c:pt idx="1959">
                  <c:v>-2.2100000000000002E-3</c:v>
                </c:pt>
                <c:pt idx="1960">
                  <c:v>-2.2100000000000002E-3</c:v>
                </c:pt>
                <c:pt idx="1961">
                  <c:v>-2.2100000000000002E-3</c:v>
                </c:pt>
                <c:pt idx="1962">
                  <c:v>-2.2100000000000002E-3</c:v>
                </c:pt>
                <c:pt idx="1963">
                  <c:v>-2.2100000000000002E-3</c:v>
                </c:pt>
                <c:pt idx="1964">
                  <c:v>-2.2100000000000002E-3</c:v>
                </c:pt>
                <c:pt idx="1965">
                  <c:v>-2.0999999999999999E-3</c:v>
                </c:pt>
                <c:pt idx="1966">
                  <c:v>-1.89E-3</c:v>
                </c:pt>
                <c:pt idx="1967">
                  <c:v>-2.0999999999999999E-3</c:v>
                </c:pt>
                <c:pt idx="1968">
                  <c:v>-1.99E-3</c:v>
                </c:pt>
                <c:pt idx="1969">
                  <c:v>-1.7799999999999999E-3</c:v>
                </c:pt>
                <c:pt idx="1970">
                  <c:v>-1.7799999999999999E-3</c:v>
                </c:pt>
                <c:pt idx="1971">
                  <c:v>-1.89E-3</c:v>
                </c:pt>
                <c:pt idx="1972">
                  <c:v>-1.99E-3</c:v>
                </c:pt>
                <c:pt idx="1973">
                  <c:v>-1.7799999999999999E-3</c:v>
                </c:pt>
                <c:pt idx="1974">
                  <c:v>-1.99E-3</c:v>
                </c:pt>
                <c:pt idx="1975">
                  <c:v>-1.89E-3</c:v>
                </c:pt>
                <c:pt idx="1976">
                  <c:v>-1.67E-3</c:v>
                </c:pt>
                <c:pt idx="1977">
                  <c:v>-1.7799999999999999E-3</c:v>
                </c:pt>
                <c:pt idx="1978">
                  <c:v>-1.89E-3</c:v>
                </c:pt>
                <c:pt idx="1979">
                  <c:v>-1.7799999999999999E-3</c:v>
                </c:pt>
                <c:pt idx="1980">
                  <c:v>-1.67E-3</c:v>
                </c:pt>
                <c:pt idx="1981">
                  <c:v>-1.57E-3</c:v>
                </c:pt>
                <c:pt idx="1982">
                  <c:v>-1.57E-3</c:v>
                </c:pt>
                <c:pt idx="1983">
                  <c:v>-1.57E-3</c:v>
                </c:pt>
                <c:pt idx="1984">
                  <c:v>-1.57E-3</c:v>
                </c:pt>
                <c:pt idx="1985">
                  <c:v>-1.4599999999999999E-3</c:v>
                </c:pt>
                <c:pt idx="1986">
                  <c:v>-1.57E-3</c:v>
                </c:pt>
                <c:pt idx="1987">
                  <c:v>-1.4599999999999999E-3</c:v>
                </c:pt>
                <c:pt idx="1988">
                  <c:v>-1.4599999999999999E-3</c:v>
                </c:pt>
                <c:pt idx="1989">
                  <c:v>-1.4599999999999999E-3</c:v>
                </c:pt>
                <c:pt idx="1990">
                  <c:v>-1.57E-3</c:v>
                </c:pt>
                <c:pt idx="1991">
                  <c:v>-1.3500000000000001E-3</c:v>
                </c:pt>
                <c:pt idx="1992">
                  <c:v>-1.25E-3</c:v>
                </c:pt>
                <c:pt idx="1993">
                  <c:v>-1.4599999999999999E-3</c:v>
                </c:pt>
                <c:pt idx="1994">
                  <c:v>-1.3500000000000001E-3</c:v>
                </c:pt>
                <c:pt idx="1995">
                  <c:v>-1.3500000000000001E-3</c:v>
                </c:pt>
                <c:pt idx="1996">
                  <c:v>-1.3500000000000001E-3</c:v>
                </c:pt>
                <c:pt idx="1997">
                  <c:v>-1.0300000000000001E-3</c:v>
                </c:pt>
                <c:pt idx="1998">
                  <c:v>-1.25E-3</c:v>
                </c:pt>
                <c:pt idx="1999">
                  <c:v>-1.0300000000000001E-3</c:v>
                </c:pt>
                <c:pt idx="2000">
                  <c:v>-1.0300000000000001E-3</c:v>
                </c:pt>
                <c:pt idx="2001">
                  <c:v>-1.14E-3</c:v>
                </c:pt>
                <c:pt idx="2002">
                  <c:v>-9.3000000000000005E-4</c:v>
                </c:pt>
                <c:pt idx="2003">
                  <c:v>-1.14E-3</c:v>
                </c:pt>
                <c:pt idx="2004">
                  <c:v>-1.14E-3</c:v>
                </c:pt>
                <c:pt idx="2005">
                  <c:v>-1.0300000000000001E-3</c:v>
                </c:pt>
                <c:pt idx="2006">
                  <c:v>-1.14E-3</c:v>
                </c:pt>
                <c:pt idx="2007">
                  <c:v>-1.25E-3</c:v>
                </c:pt>
                <c:pt idx="2008">
                  <c:v>-9.3000000000000005E-4</c:v>
                </c:pt>
                <c:pt idx="2009">
                  <c:v>-1.14E-3</c:v>
                </c:pt>
                <c:pt idx="2010">
                  <c:v>-1.0300000000000001E-3</c:v>
                </c:pt>
                <c:pt idx="2011">
                  <c:v>-1.0300000000000001E-3</c:v>
                </c:pt>
                <c:pt idx="2012">
                  <c:v>-1.0300000000000001E-3</c:v>
                </c:pt>
                <c:pt idx="2013">
                  <c:v>-1.0300000000000001E-3</c:v>
                </c:pt>
                <c:pt idx="2014">
                  <c:v>-9.3000000000000005E-4</c:v>
                </c:pt>
                <c:pt idx="2015">
                  <c:v>-1.25E-3</c:v>
                </c:pt>
                <c:pt idx="2016">
                  <c:v>-1.0300000000000001E-3</c:v>
                </c:pt>
                <c:pt idx="2017">
                  <c:v>-1.0300000000000001E-3</c:v>
                </c:pt>
                <c:pt idx="2018">
                  <c:v>-9.3000000000000005E-4</c:v>
                </c:pt>
                <c:pt idx="2019">
                  <c:v>-1.0300000000000001E-3</c:v>
                </c:pt>
                <c:pt idx="2020">
                  <c:v>-1.0300000000000001E-3</c:v>
                </c:pt>
                <c:pt idx="2021">
                  <c:v>-1.14E-3</c:v>
                </c:pt>
                <c:pt idx="2022">
                  <c:v>-1.14E-3</c:v>
                </c:pt>
                <c:pt idx="2023">
                  <c:v>-1.0300000000000001E-3</c:v>
                </c:pt>
                <c:pt idx="2024">
                  <c:v>-1.0300000000000001E-3</c:v>
                </c:pt>
                <c:pt idx="2025">
                  <c:v>-1.0300000000000001E-3</c:v>
                </c:pt>
                <c:pt idx="2026">
                  <c:v>-1.0300000000000001E-3</c:v>
                </c:pt>
                <c:pt idx="2027">
                  <c:v>-1.14E-3</c:v>
                </c:pt>
                <c:pt idx="2028">
                  <c:v>-1.14E-3</c:v>
                </c:pt>
                <c:pt idx="2029">
                  <c:v>-1.14E-3</c:v>
                </c:pt>
                <c:pt idx="2030">
                  <c:v>-1.14E-3</c:v>
                </c:pt>
                <c:pt idx="2031">
                  <c:v>-1.25E-3</c:v>
                </c:pt>
                <c:pt idx="2032">
                  <c:v>-1.3500000000000001E-3</c:v>
                </c:pt>
                <c:pt idx="2033">
                  <c:v>-1.14E-3</c:v>
                </c:pt>
                <c:pt idx="2034">
                  <c:v>-1.25E-3</c:v>
                </c:pt>
                <c:pt idx="2035">
                  <c:v>-1.25E-3</c:v>
                </c:pt>
                <c:pt idx="2036">
                  <c:v>-1.3500000000000001E-3</c:v>
                </c:pt>
                <c:pt idx="2037">
                  <c:v>-1.3500000000000001E-3</c:v>
                </c:pt>
                <c:pt idx="2038">
                  <c:v>-1.4599999999999999E-3</c:v>
                </c:pt>
                <c:pt idx="2039">
                  <c:v>-1.4599999999999999E-3</c:v>
                </c:pt>
                <c:pt idx="2040">
                  <c:v>-1.3500000000000001E-3</c:v>
                </c:pt>
                <c:pt idx="2041">
                  <c:v>-1.4599999999999999E-3</c:v>
                </c:pt>
                <c:pt idx="2042">
                  <c:v>-1.57E-3</c:v>
                </c:pt>
                <c:pt idx="2043">
                  <c:v>-1.67E-3</c:v>
                </c:pt>
                <c:pt idx="2044">
                  <c:v>-1.4599999999999999E-3</c:v>
                </c:pt>
                <c:pt idx="2045">
                  <c:v>-1.57E-3</c:v>
                </c:pt>
                <c:pt idx="2046">
                  <c:v>-1.67E-3</c:v>
                </c:pt>
                <c:pt idx="2047">
                  <c:v>-1.7799999999999999E-3</c:v>
                </c:pt>
                <c:pt idx="2048">
                  <c:v>-1.99E-3</c:v>
                </c:pt>
                <c:pt idx="2049">
                  <c:v>-1.7799999999999999E-3</c:v>
                </c:pt>
                <c:pt idx="2050">
                  <c:v>-1.89E-3</c:v>
                </c:pt>
                <c:pt idx="2051">
                  <c:v>-1.89E-3</c:v>
                </c:pt>
                <c:pt idx="2052">
                  <c:v>-1.99E-3</c:v>
                </c:pt>
                <c:pt idx="2053">
                  <c:v>-2.0999999999999999E-3</c:v>
                </c:pt>
                <c:pt idx="2054">
                  <c:v>-2.0999999999999999E-3</c:v>
                </c:pt>
                <c:pt idx="2055">
                  <c:v>-2.2100000000000002E-3</c:v>
                </c:pt>
                <c:pt idx="2056">
                  <c:v>-2.0999999999999999E-3</c:v>
                </c:pt>
                <c:pt idx="2057">
                  <c:v>-2.31E-3</c:v>
                </c:pt>
                <c:pt idx="2058">
                  <c:v>-2.4199999999999998E-3</c:v>
                </c:pt>
                <c:pt idx="2059">
                  <c:v>-2.4199999999999998E-3</c:v>
                </c:pt>
                <c:pt idx="2060">
                  <c:v>-2.4199999999999998E-3</c:v>
                </c:pt>
                <c:pt idx="2061">
                  <c:v>-2.4199999999999998E-3</c:v>
                </c:pt>
                <c:pt idx="2062">
                  <c:v>-2.4199999999999998E-3</c:v>
                </c:pt>
                <c:pt idx="2063">
                  <c:v>-2.63E-3</c:v>
                </c:pt>
                <c:pt idx="2064">
                  <c:v>-2.63E-3</c:v>
                </c:pt>
                <c:pt idx="2065">
                  <c:v>-2.63E-3</c:v>
                </c:pt>
                <c:pt idx="2066">
                  <c:v>-2.7399999999999998E-3</c:v>
                </c:pt>
                <c:pt idx="2067">
                  <c:v>-2.8500000000000001E-3</c:v>
                </c:pt>
                <c:pt idx="2068">
                  <c:v>-2.7399999999999998E-3</c:v>
                </c:pt>
                <c:pt idx="2069">
                  <c:v>-2.9499999999999999E-3</c:v>
                </c:pt>
                <c:pt idx="2070">
                  <c:v>-3.0599999999999998E-3</c:v>
                </c:pt>
                <c:pt idx="2071">
                  <c:v>-3.0599999999999998E-3</c:v>
                </c:pt>
                <c:pt idx="2072">
                  <c:v>-3.0599999999999998E-3</c:v>
                </c:pt>
                <c:pt idx="2073">
                  <c:v>-3.1700000000000001E-3</c:v>
                </c:pt>
                <c:pt idx="2074">
                  <c:v>-3.3800000000000002E-3</c:v>
                </c:pt>
                <c:pt idx="2075">
                  <c:v>-3.5899999999999999E-3</c:v>
                </c:pt>
                <c:pt idx="2076">
                  <c:v>-3.3800000000000002E-3</c:v>
                </c:pt>
                <c:pt idx="2077">
                  <c:v>-3.49E-3</c:v>
                </c:pt>
                <c:pt idx="2078">
                  <c:v>-3.3800000000000002E-3</c:v>
                </c:pt>
                <c:pt idx="2079">
                  <c:v>-3.7000000000000002E-3</c:v>
                </c:pt>
                <c:pt idx="2080">
                  <c:v>-3.81E-3</c:v>
                </c:pt>
                <c:pt idx="2081">
                  <c:v>-3.81E-3</c:v>
                </c:pt>
                <c:pt idx="2082">
                  <c:v>-3.81E-3</c:v>
                </c:pt>
                <c:pt idx="2083">
                  <c:v>-3.81E-3</c:v>
                </c:pt>
                <c:pt idx="2084">
                  <c:v>-4.13E-3</c:v>
                </c:pt>
                <c:pt idx="2085">
                  <c:v>-4.0200000000000001E-3</c:v>
                </c:pt>
                <c:pt idx="2086">
                  <c:v>-4.2300000000000003E-3</c:v>
                </c:pt>
                <c:pt idx="2087">
                  <c:v>-4.2300000000000003E-3</c:v>
                </c:pt>
                <c:pt idx="2088">
                  <c:v>-4.13E-3</c:v>
                </c:pt>
                <c:pt idx="2089">
                  <c:v>-4.2300000000000003E-3</c:v>
                </c:pt>
                <c:pt idx="2090">
                  <c:v>-4.45E-3</c:v>
                </c:pt>
                <c:pt idx="2091">
                  <c:v>-4.5500000000000002E-3</c:v>
                </c:pt>
                <c:pt idx="2092">
                  <c:v>-4.6600000000000001E-3</c:v>
                </c:pt>
                <c:pt idx="2093">
                  <c:v>-4.5500000000000002E-3</c:v>
                </c:pt>
                <c:pt idx="2094">
                  <c:v>-4.6600000000000001E-3</c:v>
                </c:pt>
                <c:pt idx="2095">
                  <c:v>-4.7699999999999999E-3</c:v>
                </c:pt>
                <c:pt idx="2096">
                  <c:v>-4.7699999999999999E-3</c:v>
                </c:pt>
                <c:pt idx="2097">
                  <c:v>-4.8700000000000002E-3</c:v>
                </c:pt>
                <c:pt idx="2098">
                  <c:v>-4.9800000000000001E-3</c:v>
                </c:pt>
                <c:pt idx="2099">
                  <c:v>-5.0899999999999999E-3</c:v>
                </c:pt>
                <c:pt idx="2100">
                  <c:v>-4.9800000000000001E-3</c:v>
                </c:pt>
                <c:pt idx="2101">
                  <c:v>-5.0899999999999999E-3</c:v>
                </c:pt>
                <c:pt idx="2102">
                  <c:v>-5.1900000000000002E-3</c:v>
                </c:pt>
                <c:pt idx="2103">
                  <c:v>-5.0899999999999999E-3</c:v>
                </c:pt>
                <c:pt idx="2104">
                  <c:v>-4.9800000000000001E-3</c:v>
                </c:pt>
                <c:pt idx="2105">
                  <c:v>-5.0899999999999999E-3</c:v>
                </c:pt>
                <c:pt idx="2106">
                  <c:v>-5.1900000000000002E-3</c:v>
                </c:pt>
                <c:pt idx="2107">
                  <c:v>-5.4099999999999999E-3</c:v>
                </c:pt>
                <c:pt idx="2108">
                  <c:v>-5.3E-3</c:v>
                </c:pt>
                <c:pt idx="2109">
                  <c:v>-5.3E-3</c:v>
                </c:pt>
                <c:pt idx="2110">
                  <c:v>-5.3E-3</c:v>
                </c:pt>
                <c:pt idx="2111">
                  <c:v>-5.3E-3</c:v>
                </c:pt>
                <c:pt idx="2112">
                  <c:v>-5.3E-3</c:v>
                </c:pt>
                <c:pt idx="2113">
                  <c:v>-5.3E-3</c:v>
                </c:pt>
                <c:pt idx="2114">
                  <c:v>-5.5100000000000001E-3</c:v>
                </c:pt>
                <c:pt idx="2115">
                  <c:v>-5.3E-3</c:v>
                </c:pt>
                <c:pt idx="2116">
                  <c:v>-5.5100000000000001E-3</c:v>
                </c:pt>
                <c:pt idx="2117">
                  <c:v>-5.62E-3</c:v>
                </c:pt>
                <c:pt idx="2118">
                  <c:v>-5.62E-3</c:v>
                </c:pt>
                <c:pt idx="2119">
                  <c:v>-5.5100000000000001E-3</c:v>
                </c:pt>
                <c:pt idx="2120">
                  <c:v>-5.4099999999999999E-3</c:v>
                </c:pt>
                <c:pt idx="2121">
                  <c:v>-5.5100000000000001E-3</c:v>
                </c:pt>
                <c:pt idx="2122">
                  <c:v>-5.7299999999999999E-3</c:v>
                </c:pt>
                <c:pt idx="2123">
                  <c:v>-5.5100000000000001E-3</c:v>
                </c:pt>
                <c:pt idx="2124">
                  <c:v>-5.5100000000000001E-3</c:v>
                </c:pt>
                <c:pt idx="2125">
                  <c:v>-5.62E-3</c:v>
                </c:pt>
                <c:pt idx="2126">
                  <c:v>-5.7299999999999999E-3</c:v>
                </c:pt>
                <c:pt idx="2127">
                  <c:v>-5.62E-3</c:v>
                </c:pt>
                <c:pt idx="2128">
                  <c:v>-5.5100000000000001E-3</c:v>
                </c:pt>
                <c:pt idx="2129">
                  <c:v>-5.62E-3</c:v>
                </c:pt>
                <c:pt idx="2130">
                  <c:v>-5.7299999999999999E-3</c:v>
                </c:pt>
                <c:pt idx="2131">
                  <c:v>-5.5100000000000001E-3</c:v>
                </c:pt>
                <c:pt idx="2132">
                  <c:v>-5.62E-3</c:v>
                </c:pt>
                <c:pt idx="2133">
                  <c:v>-5.5100000000000001E-3</c:v>
                </c:pt>
                <c:pt idx="2134">
                  <c:v>-5.7299999999999999E-3</c:v>
                </c:pt>
                <c:pt idx="2135">
                  <c:v>-5.4099999999999999E-3</c:v>
                </c:pt>
                <c:pt idx="2136">
                  <c:v>-5.4099999999999999E-3</c:v>
                </c:pt>
                <c:pt idx="2137">
                  <c:v>-5.5100000000000001E-3</c:v>
                </c:pt>
                <c:pt idx="2138">
                  <c:v>-5.62E-3</c:v>
                </c:pt>
                <c:pt idx="2139">
                  <c:v>-5.62E-3</c:v>
                </c:pt>
                <c:pt idx="2140">
                  <c:v>-5.5100000000000001E-3</c:v>
                </c:pt>
                <c:pt idx="2141">
                  <c:v>-5.3E-3</c:v>
                </c:pt>
                <c:pt idx="2142">
                  <c:v>-5.5100000000000001E-3</c:v>
                </c:pt>
                <c:pt idx="2143">
                  <c:v>-5.3E-3</c:v>
                </c:pt>
                <c:pt idx="2144">
                  <c:v>-5.3E-3</c:v>
                </c:pt>
                <c:pt idx="2145">
                  <c:v>-5.1900000000000002E-3</c:v>
                </c:pt>
                <c:pt idx="2146">
                  <c:v>-5.1900000000000002E-3</c:v>
                </c:pt>
                <c:pt idx="2147">
                  <c:v>-5.3E-3</c:v>
                </c:pt>
                <c:pt idx="2148">
                  <c:v>-5.1900000000000002E-3</c:v>
                </c:pt>
                <c:pt idx="2149">
                  <c:v>-5.3E-3</c:v>
                </c:pt>
                <c:pt idx="2150">
                  <c:v>-5.1900000000000002E-3</c:v>
                </c:pt>
                <c:pt idx="2151">
                  <c:v>-5.0899999999999999E-3</c:v>
                </c:pt>
                <c:pt idx="2152">
                  <c:v>-4.9800000000000001E-3</c:v>
                </c:pt>
                <c:pt idx="2153">
                  <c:v>-4.9800000000000001E-3</c:v>
                </c:pt>
                <c:pt idx="2154">
                  <c:v>-5.0899999999999999E-3</c:v>
                </c:pt>
                <c:pt idx="2155">
                  <c:v>-4.8700000000000002E-3</c:v>
                </c:pt>
                <c:pt idx="2156">
                  <c:v>-4.7699999999999999E-3</c:v>
                </c:pt>
                <c:pt idx="2157">
                  <c:v>-4.7699999999999999E-3</c:v>
                </c:pt>
                <c:pt idx="2158">
                  <c:v>-4.7699999999999999E-3</c:v>
                </c:pt>
                <c:pt idx="2159">
                  <c:v>-4.6600000000000001E-3</c:v>
                </c:pt>
                <c:pt idx="2160">
                  <c:v>-4.45E-3</c:v>
                </c:pt>
                <c:pt idx="2161">
                  <c:v>-4.5500000000000002E-3</c:v>
                </c:pt>
                <c:pt idx="2162">
                  <c:v>-4.5500000000000002E-3</c:v>
                </c:pt>
                <c:pt idx="2163">
                  <c:v>-4.3400000000000001E-3</c:v>
                </c:pt>
                <c:pt idx="2164">
                  <c:v>-4.3400000000000001E-3</c:v>
                </c:pt>
                <c:pt idx="2165">
                  <c:v>-4.3400000000000001E-3</c:v>
                </c:pt>
                <c:pt idx="2166">
                  <c:v>-4.3400000000000001E-3</c:v>
                </c:pt>
                <c:pt idx="2167">
                  <c:v>-4.13E-3</c:v>
                </c:pt>
                <c:pt idx="2168">
                  <c:v>-4.0200000000000001E-3</c:v>
                </c:pt>
                <c:pt idx="2169">
                  <c:v>-4.0200000000000001E-3</c:v>
                </c:pt>
                <c:pt idx="2170">
                  <c:v>-4.0200000000000001E-3</c:v>
                </c:pt>
                <c:pt idx="2171">
                  <c:v>-3.9100000000000003E-3</c:v>
                </c:pt>
                <c:pt idx="2172">
                  <c:v>-3.81E-3</c:v>
                </c:pt>
                <c:pt idx="2173">
                  <c:v>-3.7000000000000002E-3</c:v>
                </c:pt>
                <c:pt idx="2174">
                  <c:v>-3.7000000000000002E-3</c:v>
                </c:pt>
                <c:pt idx="2175">
                  <c:v>-3.5899999999999999E-3</c:v>
                </c:pt>
                <c:pt idx="2176">
                  <c:v>-3.5899999999999999E-3</c:v>
                </c:pt>
                <c:pt idx="2177">
                  <c:v>-3.5899999999999999E-3</c:v>
                </c:pt>
                <c:pt idx="2178">
                  <c:v>-3.2699999999999999E-3</c:v>
                </c:pt>
                <c:pt idx="2179">
                  <c:v>-3.2699999999999999E-3</c:v>
                </c:pt>
                <c:pt idx="2180">
                  <c:v>-3.2699999999999999E-3</c:v>
                </c:pt>
                <c:pt idx="2181">
                  <c:v>-3.2699999999999999E-3</c:v>
                </c:pt>
                <c:pt idx="2182">
                  <c:v>-3.1700000000000001E-3</c:v>
                </c:pt>
                <c:pt idx="2183">
                  <c:v>-2.9499999999999999E-3</c:v>
                </c:pt>
                <c:pt idx="2184">
                  <c:v>-2.8500000000000001E-3</c:v>
                </c:pt>
                <c:pt idx="2185">
                  <c:v>-2.9499999999999999E-3</c:v>
                </c:pt>
                <c:pt idx="2186">
                  <c:v>-2.9499999999999999E-3</c:v>
                </c:pt>
                <c:pt idx="2187">
                  <c:v>-2.8500000000000001E-3</c:v>
                </c:pt>
                <c:pt idx="2188">
                  <c:v>-2.63E-3</c:v>
                </c:pt>
                <c:pt idx="2189">
                  <c:v>-2.63E-3</c:v>
                </c:pt>
                <c:pt idx="2190">
                  <c:v>-2.63E-3</c:v>
                </c:pt>
                <c:pt idx="2191">
                  <c:v>-2.63E-3</c:v>
                </c:pt>
                <c:pt idx="2192">
                  <c:v>-2.5300000000000001E-3</c:v>
                </c:pt>
                <c:pt idx="2193">
                  <c:v>-2.5300000000000001E-3</c:v>
                </c:pt>
                <c:pt idx="2194">
                  <c:v>-2.31E-3</c:v>
                </c:pt>
                <c:pt idx="2195">
                  <c:v>-2.2100000000000002E-3</c:v>
                </c:pt>
                <c:pt idx="2196">
                  <c:v>-2.2100000000000002E-3</c:v>
                </c:pt>
                <c:pt idx="2197">
                  <c:v>-2.31E-3</c:v>
                </c:pt>
                <c:pt idx="2198">
                  <c:v>-2.31E-3</c:v>
                </c:pt>
                <c:pt idx="2199">
                  <c:v>-2.0999999999999999E-3</c:v>
                </c:pt>
                <c:pt idx="2200">
                  <c:v>-1.99E-3</c:v>
                </c:pt>
                <c:pt idx="2201">
                  <c:v>-1.89E-3</c:v>
                </c:pt>
                <c:pt idx="2202">
                  <c:v>-1.99E-3</c:v>
                </c:pt>
                <c:pt idx="2203">
                  <c:v>-1.89E-3</c:v>
                </c:pt>
                <c:pt idx="2204">
                  <c:v>-1.89E-3</c:v>
                </c:pt>
                <c:pt idx="2205">
                  <c:v>-1.89E-3</c:v>
                </c:pt>
                <c:pt idx="2206">
                  <c:v>-1.7799999999999999E-3</c:v>
                </c:pt>
                <c:pt idx="2207">
                  <c:v>-1.67E-3</c:v>
                </c:pt>
                <c:pt idx="2208">
                  <c:v>-1.4599999999999999E-3</c:v>
                </c:pt>
                <c:pt idx="2209">
                  <c:v>-1.67E-3</c:v>
                </c:pt>
                <c:pt idx="2210">
                  <c:v>-1.57E-3</c:v>
                </c:pt>
                <c:pt idx="2211">
                  <c:v>-1.57E-3</c:v>
                </c:pt>
                <c:pt idx="2212">
                  <c:v>-1.3500000000000001E-3</c:v>
                </c:pt>
                <c:pt idx="2213">
                  <c:v>-1.57E-3</c:v>
                </c:pt>
                <c:pt idx="2214">
                  <c:v>-1.3500000000000001E-3</c:v>
                </c:pt>
                <c:pt idx="2215">
                  <c:v>-1.3500000000000001E-3</c:v>
                </c:pt>
                <c:pt idx="2216">
                  <c:v>-1.25E-3</c:v>
                </c:pt>
                <c:pt idx="2217">
                  <c:v>-1.25E-3</c:v>
                </c:pt>
                <c:pt idx="2218">
                  <c:v>-1.25E-3</c:v>
                </c:pt>
                <c:pt idx="2219">
                  <c:v>-1.14E-3</c:v>
                </c:pt>
                <c:pt idx="2220">
                  <c:v>-1.14E-3</c:v>
                </c:pt>
                <c:pt idx="2221">
                  <c:v>-1.14E-3</c:v>
                </c:pt>
                <c:pt idx="2222">
                  <c:v>-1.25E-3</c:v>
                </c:pt>
                <c:pt idx="2223">
                  <c:v>-1.0300000000000001E-3</c:v>
                </c:pt>
                <c:pt idx="2224">
                  <c:v>-1.0300000000000001E-3</c:v>
                </c:pt>
                <c:pt idx="2225">
                  <c:v>-1.14E-3</c:v>
                </c:pt>
                <c:pt idx="2226">
                  <c:v>-1.0300000000000001E-3</c:v>
                </c:pt>
                <c:pt idx="2227">
                  <c:v>-1.0300000000000001E-3</c:v>
                </c:pt>
                <c:pt idx="2228">
                  <c:v>-9.3000000000000005E-4</c:v>
                </c:pt>
                <c:pt idx="2229">
                  <c:v>-1.14E-3</c:v>
                </c:pt>
                <c:pt idx="2230">
                  <c:v>-1.0300000000000001E-3</c:v>
                </c:pt>
                <c:pt idx="2231">
                  <c:v>-1.0300000000000001E-3</c:v>
                </c:pt>
                <c:pt idx="2232">
                  <c:v>-9.3000000000000005E-4</c:v>
                </c:pt>
                <c:pt idx="2233">
                  <c:v>-9.3000000000000005E-4</c:v>
                </c:pt>
                <c:pt idx="2234">
                  <c:v>-9.3000000000000005E-4</c:v>
                </c:pt>
                <c:pt idx="2235">
                  <c:v>-1.0300000000000001E-3</c:v>
                </c:pt>
                <c:pt idx="2236">
                  <c:v>-9.3000000000000005E-4</c:v>
                </c:pt>
                <c:pt idx="2237">
                  <c:v>-9.3000000000000005E-4</c:v>
                </c:pt>
                <c:pt idx="2238">
                  <c:v>-1.0300000000000001E-3</c:v>
                </c:pt>
                <c:pt idx="2239">
                  <c:v>-8.1999999999999998E-4</c:v>
                </c:pt>
                <c:pt idx="2240">
                  <c:v>-9.3000000000000005E-4</c:v>
                </c:pt>
                <c:pt idx="2241">
                  <c:v>-9.3000000000000005E-4</c:v>
                </c:pt>
                <c:pt idx="2242">
                  <c:v>-9.3000000000000005E-4</c:v>
                </c:pt>
                <c:pt idx="2243">
                  <c:v>-9.3000000000000005E-4</c:v>
                </c:pt>
                <c:pt idx="2244">
                  <c:v>-9.3000000000000005E-4</c:v>
                </c:pt>
                <c:pt idx="2245">
                  <c:v>-1.14E-3</c:v>
                </c:pt>
                <c:pt idx="2246">
                  <c:v>-1.0300000000000001E-3</c:v>
                </c:pt>
                <c:pt idx="2247">
                  <c:v>-9.3000000000000005E-4</c:v>
                </c:pt>
                <c:pt idx="2248">
                  <c:v>-9.3000000000000005E-4</c:v>
                </c:pt>
                <c:pt idx="2249">
                  <c:v>-1.0300000000000001E-3</c:v>
                </c:pt>
                <c:pt idx="2250">
                  <c:v>-9.3000000000000005E-4</c:v>
                </c:pt>
                <c:pt idx="2251">
                  <c:v>-9.3000000000000005E-4</c:v>
                </c:pt>
                <c:pt idx="2252">
                  <c:v>-9.3000000000000005E-4</c:v>
                </c:pt>
                <c:pt idx="2253">
                  <c:v>-9.3000000000000005E-4</c:v>
                </c:pt>
                <c:pt idx="2254">
                  <c:v>-8.1999999999999998E-4</c:v>
                </c:pt>
                <c:pt idx="2255">
                  <c:v>-1.14E-3</c:v>
                </c:pt>
                <c:pt idx="2256">
                  <c:v>-1.0300000000000001E-3</c:v>
                </c:pt>
                <c:pt idx="2257">
                  <c:v>-1.0300000000000001E-3</c:v>
                </c:pt>
                <c:pt idx="2258">
                  <c:v>-1.0300000000000001E-3</c:v>
                </c:pt>
                <c:pt idx="2259">
                  <c:v>-1.0300000000000001E-3</c:v>
                </c:pt>
                <c:pt idx="2260">
                  <c:v>-1.25E-3</c:v>
                </c:pt>
                <c:pt idx="2261">
                  <c:v>-1.14E-3</c:v>
                </c:pt>
                <c:pt idx="2262">
                  <c:v>-1.14E-3</c:v>
                </c:pt>
                <c:pt idx="2263">
                  <c:v>-1.14E-3</c:v>
                </c:pt>
                <c:pt idx="2264">
                  <c:v>-1.0300000000000001E-3</c:v>
                </c:pt>
                <c:pt idx="2265">
                  <c:v>-1.14E-3</c:v>
                </c:pt>
                <c:pt idx="2266">
                  <c:v>-1.0300000000000001E-3</c:v>
                </c:pt>
                <c:pt idx="2267">
                  <c:v>-1.0300000000000001E-3</c:v>
                </c:pt>
                <c:pt idx="2268">
                  <c:v>-1.0300000000000001E-3</c:v>
                </c:pt>
                <c:pt idx="2269">
                  <c:v>-1.0300000000000001E-3</c:v>
                </c:pt>
                <c:pt idx="2270">
                  <c:v>-1.3500000000000001E-3</c:v>
                </c:pt>
                <c:pt idx="2271">
                  <c:v>-1.14E-3</c:v>
                </c:pt>
                <c:pt idx="2272">
                  <c:v>-1.25E-3</c:v>
                </c:pt>
                <c:pt idx="2273">
                  <c:v>-1.25E-3</c:v>
                </c:pt>
                <c:pt idx="2274">
                  <c:v>-1.25E-3</c:v>
                </c:pt>
                <c:pt idx="2275">
                  <c:v>-1.14E-3</c:v>
                </c:pt>
                <c:pt idx="2276">
                  <c:v>-1.3500000000000001E-3</c:v>
                </c:pt>
                <c:pt idx="2277">
                  <c:v>-1.25E-3</c:v>
                </c:pt>
                <c:pt idx="2278">
                  <c:v>-1.25E-3</c:v>
                </c:pt>
                <c:pt idx="2279">
                  <c:v>-1.3500000000000001E-3</c:v>
                </c:pt>
                <c:pt idx="2280">
                  <c:v>-1.25E-3</c:v>
                </c:pt>
                <c:pt idx="2281">
                  <c:v>-1.3500000000000001E-3</c:v>
                </c:pt>
                <c:pt idx="2282">
                  <c:v>-1.25E-3</c:v>
                </c:pt>
                <c:pt idx="2283">
                  <c:v>-1.25E-3</c:v>
                </c:pt>
                <c:pt idx="2284">
                  <c:v>-1.25E-3</c:v>
                </c:pt>
                <c:pt idx="2285">
                  <c:v>-1.14E-3</c:v>
                </c:pt>
                <c:pt idx="2286">
                  <c:v>-1.3500000000000001E-3</c:v>
                </c:pt>
                <c:pt idx="2287">
                  <c:v>-1.3500000000000001E-3</c:v>
                </c:pt>
                <c:pt idx="2288">
                  <c:v>-1.0300000000000001E-3</c:v>
                </c:pt>
                <c:pt idx="2289">
                  <c:v>-1.3500000000000001E-3</c:v>
                </c:pt>
                <c:pt idx="2290">
                  <c:v>-1.14E-3</c:v>
                </c:pt>
                <c:pt idx="2291">
                  <c:v>-1.3500000000000001E-3</c:v>
                </c:pt>
                <c:pt idx="2292">
                  <c:v>-1.3500000000000001E-3</c:v>
                </c:pt>
                <c:pt idx="2293">
                  <c:v>-1.14E-3</c:v>
                </c:pt>
                <c:pt idx="2294">
                  <c:v>-1.25E-3</c:v>
                </c:pt>
                <c:pt idx="2295">
                  <c:v>-1.14E-3</c:v>
                </c:pt>
                <c:pt idx="2296">
                  <c:v>-1.25E-3</c:v>
                </c:pt>
                <c:pt idx="2297">
                  <c:v>-1.0300000000000001E-3</c:v>
                </c:pt>
                <c:pt idx="2298">
                  <c:v>-1.14E-3</c:v>
                </c:pt>
                <c:pt idx="2299">
                  <c:v>-1.0300000000000001E-3</c:v>
                </c:pt>
                <c:pt idx="2300">
                  <c:v>-1.14E-3</c:v>
                </c:pt>
                <c:pt idx="2301">
                  <c:v>-1.0300000000000001E-3</c:v>
                </c:pt>
                <c:pt idx="2302">
                  <c:v>-1.14E-3</c:v>
                </c:pt>
                <c:pt idx="2303">
                  <c:v>-1.0300000000000001E-3</c:v>
                </c:pt>
                <c:pt idx="2304">
                  <c:v>-1.0300000000000001E-3</c:v>
                </c:pt>
                <c:pt idx="2305">
                  <c:v>-1.0300000000000001E-3</c:v>
                </c:pt>
                <c:pt idx="2306">
                  <c:v>-8.1999999999999998E-4</c:v>
                </c:pt>
                <c:pt idx="2307">
                  <c:v>-9.3000000000000005E-4</c:v>
                </c:pt>
                <c:pt idx="2308">
                  <c:v>-9.3000000000000005E-4</c:v>
                </c:pt>
                <c:pt idx="2309">
                  <c:v>-9.3000000000000005E-4</c:v>
                </c:pt>
                <c:pt idx="2310">
                  <c:v>-9.3000000000000005E-4</c:v>
                </c:pt>
                <c:pt idx="2311">
                  <c:v>-7.1000000000000002E-4</c:v>
                </c:pt>
                <c:pt idx="2312">
                  <c:v>-7.1000000000000002E-4</c:v>
                </c:pt>
                <c:pt idx="2313">
                  <c:v>-7.1000000000000002E-4</c:v>
                </c:pt>
                <c:pt idx="2314">
                  <c:v>-7.1000000000000002E-4</c:v>
                </c:pt>
                <c:pt idx="2315">
                  <c:v>-7.1000000000000002E-4</c:v>
                </c:pt>
                <c:pt idx="2316">
                  <c:v>-7.1000000000000002E-4</c:v>
                </c:pt>
                <c:pt idx="2317">
                  <c:v>-6.0999999999999997E-4</c:v>
                </c:pt>
                <c:pt idx="2318">
                  <c:v>-6.0999999999999997E-4</c:v>
                </c:pt>
                <c:pt idx="2319">
                  <c:v>-5.0000000000000001E-4</c:v>
                </c:pt>
                <c:pt idx="2320">
                  <c:v>-5.0000000000000001E-4</c:v>
                </c:pt>
                <c:pt idx="2321">
                  <c:v>-5.0000000000000001E-4</c:v>
                </c:pt>
                <c:pt idx="2322">
                  <c:v>-5.0000000000000001E-4</c:v>
                </c:pt>
                <c:pt idx="2323">
                  <c:v>-3.8999999999999999E-4</c:v>
                </c:pt>
                <c:pt idx="2324">
                  <c:v>-3.8999999999999999E-4</c:v>
                </c:pt>
                <c:pt idx="2325">
                  <c:v>-1.8000000000000001E-4</c:v>
                </c:pt>
                <c:pt idx="2326">
                  <c:v>-3.8999999999999999E-4</c:v>
                </c:pt>
                <c:pt idx="2327">
                  <c:v>-6.9999999999999994E-5</c:v>
                </c:pt>
                <c:pt idx="2328">
                  <c:v>-6.9999999999999994E-5</c:v>
                </c:pt>
                <c:pt idx="2329">
                  <c:v>-6.9999999999999994E-5</c:v>
                </c:pt>
                <c:pt idx="2330">
                  <c:v>-1.8000000000000001E-4</c:v>
                </c:pt>
                <c:pt idx="2331">
                  <c:v>3.0000000000000001E-5</c:v>
                </c:pt>
                <c:pt idx="2332">
                  <c:v>-6.9999999999999994E-5</c:v>
                </c:pt>
                <c:pt idx="2333">
                  <c:v>3.0000000000000001E-5</c:v>
                </c:pt>
                <c:pt idx="2334">
                  <c:v>2.5000000000000001E-4</c:v>
                </c:pt>
                <c:pt idx="2335">
                  <c:v>2.5000000000000001E-4</c:v>
                </c:pt>
                <c:pt idx="2336">
                  <c:v>2.5000000000000001E-4</c:v>
                </c:pt>
                <c:pt idx="2337">
                  <c:v>2.5000000000000001E-4</c:v>
                </c:pt>
                <c:pt idx="2338">
                  <c:v>3.5E-4</c:v>
                </c:pt>
                <c:pt idx="2339">
                  <c:v>3.5E-4</c:v>
                </c:pt>
                <c:pt idx="2340">
                  <c:v>3.5E-4</c:v>
                </c:pt>
                <c:pt idx="2341">
                  <c:v>5.6999999999999998E-4</c:v>
                </c:pt>
                <c:pt idx="2342">
                  <c:v>3.5E-4</c:v>
                </c:pt>
                <c:pt idx="2343">
                  <c:v>5.6999999999999998E-4</c:v>
                </c:pt>
                <c:pt idx="2344">
                  <c:v>5.6999999999999998E-4</c:v>
                </c:pt>
                <c:pt idx="2345">
                  <c:v>6.7000000000000002E-4</c:v>
                </c:pt>
                <c:pt idx="2346">
                  <c:v>6.7000000000000002E-4</c:v>
                </c:pt>
                <c:pt idx="2347">
                  <c:v>6.7000000000000002E-4</c:v>
                </c:pt>
                <c:pt idx="2348">
                  <c:v>7.7999999999999999E-4</c:v>
                </c:pt>
                <c:pt idx="2349">
                  <c:v>8.8999999999999995E-4</c:v>
                </c:pt>
                <c:pt idx="2350">
                  <c:v>9.8999999999999999E-4</c:v>
                </c:pt>
                <c:pt idx="2351">
                  <c:v>8.8999999999999995E-4</c:v>
                </c:pt>
                <c:pt idx="2352">
                  <c:v>9.8999999999999999E-4</c:v>
                </c:pt>
                <c:pt idx="2353">
                  <c:v>1.1000000000000001E-3</c:v>
                </c:pt>
                <c:pt idx="2354">
                  <c:v>1.1000000000000001E-3</c:v>
                </c:pt>
                <c:pt idx="2355">
                  <c:v>1.1000000000000001E-3</c:v>
                </c:pt>
                <c:pt idx="2356">
                  <c:v>1.31E-3</c:v>
                </c:pt>
                <c:pt idx="2357">
                  <c:v>1.1000000000000001E-3</c:v>
                </c:pt>
                <c:pt idx="2358">
                  <c:v>9.8999999999999999E-4</c:v>
                </c:pt>
                <c:pt idx="2359">
                  <c:v>1.42E-3</c:v>
                </c:pt>
                <c:pt idx="2360">
                  <c:v>1.31E-3</c:v>
                </c:pt>
                <c:pt idx="2361">
                  <c:v>1.31E-3</c:v>
                </c:pt>
                <c:pt idx="2362">
                  <c:v>1.2099999999999999E-3</c:v>
                </c:pt>
                <c:pt idx="2363">
                  <c:v>1.1000000000000001E-3</c:v>
                </c:pt>
                <c:pt idx="2364">
                  <c:v>1.31E-3</c:v>
                </c:pt>
                <c:pt idx="2365">
                  <c:v>1.42E-3</c:v>
                </c:pt>
                <c:pt idx="2366">
                  <c:v>1.42E-3</c:v>
                </c:pt>
                <c:pt idx="2367">
                  <c:v>1.5299999999999999E-3</c:v>
                </c:pt>
                <c:pt idx="2368">
                  <c:v>1.42E-3</c:v>
                </c:pt>
                <c:pt idx="2369">
                  <c:v>1.31E-3</c:v>
                </c:pt>
                <c:pt idx="2370">
                  <c:v>1.31E-3</c:v>
                </c:pt>
                <c:pt idx="2371">
                  <c:v>1.42E-3</c:v>
                </c:pt>
                <c:pt idx="2372">
                  <c:v>1.5299999999999999E-3</c:v>
                </c:pt>
                <c:pt idx="2373">
                  <c:v>1.42E-3</c:v>
                </c:pt>
                <c:pt idx="2374">
                  <c:v>1.31E-3</c:v>
                </c:pt>
                <c:pt idx="2375">
                  <c:v>1.42E-3</c:v>
                </c:pt>
                <c:pt idx="2376">
                  <c:v>1.5299999999999999E-3</c:v>
                </c:pt>
                <c:pt idx="2377">
                  <c:v>1.31E-3</c:v>
                </c:pt>
                <c:pt idx="2378">
                  <c:v>1.31E-3</c:v>
                </c:pt>
                <c:pt idx="2379">
                  <c:v>1.42E-3</c:v>
                </c:pt>
                <c:pt idx="2380">
                  <c:v>1.2099999999999999E-3</c:v>
                </c:pt>
                <c:pt idx="2381">
                  <c:v>1.31E-3</c:v>
                </c:pt>
                <c:pt idx="2382">
                  <c:v>1.42E-3</c:v>
                </c:pt>
                <c:pt idx="2383">
                  <c:v>1.2099999999999999E-3</c:v>
                </c:pt>
                <c:pt idx="2384">
                  <c:v>1.42E-3</c:v>
                </c:pt>
                <c:pt idx="2385">
                  <c:v>1.2099999999999999E-3</c:v>
                </c:pt>
                <c:pt idx="2386">
                  <c:v>1.2099999999999999E-3</c:v>
                </c:pt>
                <c:pt idx="2387">
                  <c:v>1.2099999999999999E-3</c:v>
                </c:pt>
                <c:pt idx="2388">
                  <c:v>1.42E-3</c:v>
                </c:pt>
                <c:pt idx="2389">
                  <c:v>1.1000000000000001E-3</c:v>
                </c:pt>
                <c:pt idx="2390">
                  <c:v>1.2099999999999999E-3</c:v>
                </c:pt>
                <c:pt idx="2391">
                  <c:v>1.1000000000000001E-3</c:v>
                </c:pt>
                <c:pt idx="2392">
                  <c:v>1.1000000000000001E-3</c:v>
                </c:pt>
                <c:pt idx="2393">
                  <c:v>9.8999999999999999E-4</c:v>
                </c:pt>
                <c:pt idx="2394">
                  <c:v>9.8999999999999999E-4</c:v>
                </c:pt>
                <c:pt idx="2395">
                  <c:v>8.8999999999999995E-4</c:v>
                </c:pt>
                <c:pt idx="2396">
                  <c:v>9.8999999999999999E-4</c:v>
                </c:pt>
                <c:pt idx="2397">
                  <c:v>9.8999999999999999E-4</c:v>
                </c:pt>
                <c:pt idx="2398">
                  <c:v>9.8999999999999999E-4</c:v>
                </c:pt>
                <c:pt idx="2399">
                  <c:v>7.7999999999999999E-4</c:v>
                </c:pt>
                <c:pt idx="2400">
                  <c:v>8.8999999999999995E-4</c:v>
                </c:pt>
                <c:pt idx="2401">
                  <c:v>6.7000000000000002E-4</c:v>
                </c:pt>
                <c:pt idx="2402">
                  <c:v>6.7000000000000002E-4</c:v>
                </c:pt>
                <c:pt idx="2403">
                  <c:v>5.6999999999999998E-4</c:v>
                </c:pt>
                <c:pt idx="2404">
                  <c:v>6.7000000000000002E-4</c:v>
                </c:pt>
                <c:pt idx="2405">
                  <c:v>3.5E-4</c:v>
                </c:pt>
                <c:pt idx="2406">
                  <c:v>4.6000000000000001E-4</c:v>
                </c:pt>
                <c:pt idx="2407">
                  <c:v>3.5E-4</c:v>
                </c:pt>
                <c:pt idx="2408">
                  <c:v>3.5E-4</c:v>
                </c:pt>
                <c:pt idx="2409">
                  <c:v>3.5E-4</c:v>
                </c:pt>
                <c:pt idx="2410">
                  <c:v>1.3999999999999999E-4</c:v>
                </c:pt>
                <c:pt idx="2411">
                  <c:v>-6.9999999999999994E-5</c:v>
                </c:pt>
                <c:pt idx="2412">
                  <c:v>-6.9999999999999994E-5</c:v>
                </c:pt>
                <c:pt idx="2413">
                  <c:v>-1.8000000000000001E-4</c:v>
                </c:pt>
                <c:pt idx="2414">
                  <c:v>3.0000000000000001E-5</c:v>
                </c:pt>
                <c:pt idx="2415">
                  <c:v>-3.8999999999999999E-4</c:v>
                </c:pt>
                <c:pt idx="2416">
                  <c:v>-2.9E-4</c:v>
                </c:pt>
                <c:pt idx="2417">
                  <c:v>-3.8999999999999999E-4</c:v>
                </c:pt>
                <c:pt idx="2418">
                  <c:v>-5.0000000000000001E-4</c:v>
                </c:pt>
                <c:pt idx="2419">
                  <c:v>-7.1000000000000002E-4</c:v>
                </c:pt>
                <c:pt idx="2420">
                  <c:v>-6.0999999999999997E-4</c:v>
                </c:pt>
                <c:pt idx="2421">
                  <c:v>-7.1000000000000002E-4</c:v>
                </c:pt>
                <c:pt idx="2422">
                  <c:v>-8.1999999999999998E-4</c:v>
                </c:pt>
                <c:pt idx="2423">
                  <c:v>-8.1999999999999998E-4</c:v>
                </c:pt>
                <c:pt idx="2424">
                  <c:v>-1.0300000000000001E-3</c:v>
                </c:pt>
                <c:pt idx="2425">
                  <c:v>-1.0300000000000001E-3</c:v>
                </c:pt>
                <c:pt idx="2426">
                  <c:v>-1.25E-3</c:v>
                </c:pt>
                <c:pt idx="2427">
                  <c:v>-1.4599999999999999E-3</c:v>
                </c:pt>
                <c:pt idx="2428">
                  <c:v>-1.4599999999999999E-3</c:v>
                </c:pt>
                <c:pt idx="2429">
                  <c:v>-1.57E-3</c:v>
                </c:pt>
                <c:pt idx="2430">
                  <c:v>-1.4599999999999999E-3</c:v>
                </c:pt>
                <c:pt idx="2431">
                  <c:v>-1.67E-3</c:v>
                </c:pt>
                <c:pt idx="2432">
                  <c:v>-1.67E-3</c:v>
                </c:pt>
                <c:pt idx="2433">
                  <c:v>-1.7799999999999999E-3</c:v>
                </c:pt>
                <c:pt idx="2434">
                  <c:v>-1.89E-3</c:v>
                </c:pt>
                <c:pt idx="2435">
                  <c:v>-1.89E-3</c:v>
                </c:pt>
                <c:pt idx="2436">
                  <c:v>-2.0999999999999999E-3</c:v>
                </c:pt>
                <c:pt idx="2437">
                  <c:v>-2.0999999999999999E-3</c:v>
                </c:pt>
                <c:pt idx="2438">
                  <c:v>-2.2100000000000002E-3</c:v>
                </c:pt>
                <c:pt idx="2439">
                  <c:v>-2.2100000000000002E-3</c:v>
                </c:pt>
                <c:pt idx="2440">
                  <c:v>-2.2100000000000002E-3</c:v>
                </c:pt>
                <c:pt idx="2441">
                  <c:v>-2.2100000000000002E-3</c:v>
                </c:pt>
                <c:pt idx="2442">
                  <c:v>-2.63E-3</c:v>
                </c:pt>
                <c:pt idx="2443">
                  <c:v>-2.7399999999999998E-3</c:v>
                </c:pt>
                <c:pt idx="2444">
                  <c:v>-2.7399999999999998E-3</c:v>
                </c:pt>
                <c:pt idx="2445">
                  <c:v>-2.7399999999999998E-3</c:v>
                </c:pt>
                <c:pt idx="2446">
                  <c:v>-2.7399999999999998E-3</c:v>
                </c:pt>
                <c:pt idx="2447">
                  <c:v>-2.9499999999999999E-3</c:v>
                </c:pt>
                <c:pt idx="2448">
                  <c:v>-3.0599999999999998E-3</c:v>
                </c:pt>
                <c:pt idx="2449">
                  <c:v>-3.1700000000000001E-3</c:v>
                </c:pt>
                <c:pt idx="2450">
                  <c:v>-3.1700000000000001E-3</c:v>
                </c:pt>
                <c:pt idx="2451">
                  <c:v>-3.1700000000000001E-3</c:v>
                </c:pt>
                <c:pt idx="2452">
                  <c:v>-3.1700000000000001E-3</c:v>
                </c:pt>
                <c:pt idx="2453">
                  <c:v>-3.3800000000000002E-3</c:v>
                </c:pt>
                <c:pt idx="2454">
                  <c:v>-3.3800000000000002E-3</c:v>
                </c:pt>
                <c:pt idx="2455">
                  <c:v>-3.49E-3</c:v>
                </c:pt>
                <c:pt idx="2456">
                  <c:v>-3.3800000000000002E-3</c:v>
                </c:pt>
                <c:pt idx="2457">
                  <c:v>-3.49E-3</c:v>
                </c:pt>
                <c:pt idx="2458">
                  <c:v>-3.5899999999999999E-3</c:v>
                </c:pt>
                <c:pt idx="2459">
                  <c:v>-3.7000000000000002E-3</c:v>
                </c:pt>
                <c:pt idx="2460">
                  <c:v>-3.81E-3</c:v>
                </c:pt>
                <c:pt idx="2461">
                  <c:v>-3.81E-3</c:v>
                </c:pt>
                <c:pt idx="2462">
                  <c:v>-3.9100000000000003E-3</c:v>
                </c:pt>
                <c:pt idx="2463">
                  <c:v>-4.0200000000000001E-3</c:v>
                </c:pt>
                <c:pt idx="2464">
                  <c:v>-3.9100000000000003E-3</c:v>
                </c:pt>
                <c:pt idx="2465">
                  <c:v>-3.9100000000000003E-3</c:v>
                </c:pt>
                <c:pt idx="2466">
                  <c:v>-4.13E-3</c:v>
                </c:pt>
                <c:pt idx="2467">
                  <c:v>-4.2300000000000003E-3</c:v>
                </c:pt>
                <c:pt idx="2468">
                  <c:v>-4.13E-3</c:v>
                </c:pt>
                <c:pt idx="2469">
                  <c:v>-4.3400000000000001E-3</c:v>
                </c:pt>
                <c:pt idx="2470">
                  <c:v>-4.13E-3</c:v>
                </c:pt>
                <c:pt idx="2471">
                  <c:v>-4.2300000000000003E-3</c:v>
                </c:pt>
                <c:pt idx="2472">
                  <c:v>-4.3400000000000001E-3</c:v>
                </c:pt>
                <c:pt idx="2473">
                  <c:v>-4.2300000000000003E-3</c:v>
                </c:pt>
                <c:pt idx="2474">
                  <c:v>-4.3400000000000001E-3</c:v>
                </c:pt>
                <c:pt idx="2475">
                  <c:v>-4.3400000000000001E-3</c:v>
                </c:pt>
                <c:pt idx="2476">
                  <c:v>-4.45E-3</c:v>
                </c:pt>
                <c:pt idx="2477">
                  <c:v>-4.45E-3</c:v>
                </c:pt>
                <c:pt idx="2478">
                  <c:v>-4.45E-3</c:v>
                </c:pt>
                <c:pt idx="2479">
                  <c:v>-4.45E-3</c:v>
                </c:pt>
                <c:pt idx="2480">
                  <c:v>-4.45E-3</c:v>
                </c:pt>
                <c:pt idx="2481">
                  <c:v>-4.5500000000000002E-3</c:v>
                </c:pt>
                <c:pt idx="2482">
                  <c:v>-4.5500000000000002E-3</c:v>
                </c:pt>
                <c:pt idx="2483">
                  <c:v>-4.5500000000000002E-3</c:v>
                </c:pt>
                <c:pt idx="2484">
                  <c:v>-4.3400000000000001E-3</c:v>
                </c:pt>
                <c:pt idx="2485">
                  <c:v>-4.5500000000000002E-3</c:v>
                </c:pt>
                <c:pt idx="2486">
                  <c:v>-4.3400000000000001E-3</c:v>
                </c:pt>
                <c:pt idx="2487">
                  <c:v>-4.5500000000000002E-3</c:v>
                </c:pt>
                <c:pt idx="2488">
                  <c:v>-4.45E-3</c:v>
                </c:pt>
                <c:pt idx="2489">
                  <c:v>-4.3400000000000001E-3</c:v>
                </c:pt>
                <c:pt idx="2490">
                  <c:v>-4.6600000000000001E-3</c:v>
                </c:pt>
                <c:pt idx="2491">
                  <c:v>-4.3400000000000001E-3</c:v>
                </c:pt>
                <c:pt idx="2492">
                  <c:v>-4.45E-3</c:v>
                </c:pt>
                <c:pt idx="2493">
                  <c:v>-4.45E-3</c:v>
                </c:pt>
                <c:pt idx="2494">
                  <c:v>-4.3400000000000001E-3</c:v>
                </c:pt>
                <c:pt idx="2495">
                  <c:v>-4.3400000000000001E-3</c:v>
                </c:pt>
                <c:pt idx="2496">
                  <c:v>-4.3400000000000001E-3</c:v>
                </c:pt>
                <c:pt idx="2497">
                  <c:v>-4.2300000000000003E-3</c:v>
                </c:pt>
                <c:pt idx="2498">
                  <c:v>-4.3400000000000001E-3</c:v>
                </c:pt>
                <c:pt idx="2499">
                  <c:v>-4.2300000000000003E-3</c:v>
                </c:pt>
                <c:pt idx="2500">
                  <c:v>-4.2300000000000003E-3</c:v>
                </c:pt>
                <c:pt idx="2501">
                  <c:v>-4.2300000000000003E-3</c:v>
                </c:pt>
                <c:pt idx="2502">
                  <c:v>-4.0200000000000001E-3</c:v>
                </c:pt>
                <c:pt idx="2503">
                  <c:v>-4.13E-3</c:v>
                </c:pt>
                <c:pt idx="2504">
                  <c:v>-4.13E-3</c:v>
                </c:pt>
                <c:pt idx="2505">
                  <c:v>-4.0200000000000001E-3</c:v>
                </c:pt>
                <c:pt idx="2506">
                  <c:v>-4.13E-3</c:v>
                </c:pt>
                <c:pt idx="2507">
                  <c:v>-4.0200000000000001E-3</c:v>
                </c:pt>
                <c:pt idx="2508">
                  <c:v>-4.0200000000000001E-3</c:v>
                </c:pt>
                <c:pt idx="2509">
                  <c:v>-3.7000000000000002E-3</c:v>
                </c:pt>
                <c:pt idx="2510">
                  <c:v>-3.81E-3</c:v>
                </c:pt>
                <c:pt idx="2511">
                  <c:v>-3.7000000000000002E-3</c:v>
                </c:pt>
                <c:pt idx="2512">
                  <c:v>-3.7000000000000002E-3</c:v>
                </c:pt>
                <c:pt idx="2513">
                  <c:v>-3.7000000000000002E-3</c:v>
                </c:pt>
                <c:pt idx="2514">
                  <c:v>-3.49E-3</c:v>
                </c:pt>
                <c:pt idx="2515">
                  <c:v>-3.49E-3</c:v>
                </c:pt>
                <c:pt idx="2516">
                  <c:v>-3.49E-3</c:v>
                </c:pt>
                <c:pt idx="2517">
                  <c:v>-3.49E-3</c:v>
                </c:pt>
                <c:pt idx="2518">
                  <c:v>-3.5899999999999999E-3</c:v>
                </c:pt>
                <c:pt idx="2519">
                  <c:v>-3.2699999999999999E-3</c:v>
                </c:pt>
                <c:pt idx="2520">
                  <c:v>-3.2699999999999999E-3</c:v>
                </c:pt>
                <c:pt idx="2521">
                  <c:v>-3.3800000000000002E-3</c:v>
                </c:pt>
                <c:pt idx="2522">
                  <c:v>-3.2699999999999999E-3</c:v>
                </c:pt>
                <c:pt idx="2523">
                  <c:v>-3.0599999999999998E-3</c:v>
                </c:pt>
                <c:pt idx="2524">
                  <c:v>-3.1700000000000001E-3</c:v>
                </c:pt>
                <c:pt idx="2525">
                  <c:v>-2.8500000000000001E-3</c:v>
                </c:pt>
                <c:pt idx="2526">
                  <c:v>-2.8500000000000001E-3</c:v>
                </c:pt>
                <c:pt idx="2527">
                  <c:v>-2.8500000000000001E-3</c:v>
                </c:pt>
                <c:pt idx="2528">
                  <c:v>-2.7399999999999998E-3</c:v>
                </c:pt>
                <c:pt idx="2529">
                  <c:v>-2.8500000000000001E-3</c:v>
                </c:pt>
                <c:pt idx="2530">
                  <c:v>-2.7399999999999998E-3</c:v>
                </c:pt>
                <c:pt idx="2531">
                  <c:v>-2.63E-3</c:v>
                </c:pt>
                <c:pt idx="2532">
                  <c:v>-2.5300000000000001E-3</c:v>
                </c:pt>
                <c:pt idx="2533">
                  <c:v>-2.5300000000000001E-3</c:v>
                </c:pt>
                <c:pt idx="2534">
                  <c:v>-2.5300000000000001E-3</c:v>
                </c:pt>
                <c:pt idx="2535">
                  <c:v>-2.31E-3</c:v>
                </c:pt>
                <c:pt idx="2536">
                  <c:v>-2.31E-3</c:v>
                </c:pt>
                <c:pt idx="2537">
                  <c:v>-2.4199999999999998E-3</c:v>
                </c:pt>
                <c:pt idx="2538">
                  <c:v>-2.4199999999999998E-3</c:v>
                </c:pt>
                <c:pt idx="2539">
                  <c:v>-2.2100000000000002E-3</c:v>
                </c:pt>
                <c:pt idx="2540">
                  <c:v>-2.31E-3</c:v>
                </c:pt>
                <c:pt idx="2541">
                  <c:v>-1.99E-3</c:v>
                </c:pt>
                <c:pt idx="2542">
                  <c:v>-2.0999999999999999E-3</c:v>
                </c:pt>
                <c:pt idx="2543">
                  <c:v>-2.0999999999999999E-3</c:v>
                </c:pt>
                <c:pt idx="2544">
                  <c:v>-1.99E-3</c:v>
                </c:pt>
                <c:pt idx="2545">
                  <c:v>-1.99E-3</c:v>
                </c:pt>
                <c:pt idx="2546">
                  <c:v>-1.99E-3</c:v>
                </c:pt>
                <c:pt idx="2547">
                  <c:v>-1.89E-3</c:v>
                </c:pt>
                <c:pt idx="2548">
                  <c:v>-1.89E-3</c:v>
                </c:pt>
                <c:pt idx="2549">
                  <c:v>-1.99E-3</c:v>
                </c:pt>
                <c:pt idx="2550">
                  <c:v>-1.99E-3</c:v>
                </c:pt>
                <c:pt idx="2551">
                  <c:v>-1.7799999999999999E-3</c:v>
                </c:pt>
                <c:pt idx="2552">
                  <c:v>-1.67E-3</c:v>
                </c:pt>
                <c:pt idx="2553">
                  <c:v>-1.89E-3</c:v>
                </c:pt>
                <c:pt idx="2554">
                  <c:v>-1.89E-3</c:v>
                </c:pt>
                <c:pt idx="2555">
                  <c:v>-1.89E-3</c:v>
                </c:pt>
                <c:pt idx="2556">
                  <c:v>-1.57E-3</c:v>
                </c:pt>
                <c:pt idx="2557">
                  <c:v>-1.4599999999999999E-3</c:v>
                </c:pt>
                <c:pt idx="2558">
                  <c:v>-1.7799999999999999E-3</c:v>
                </c:pt>
                <c:pt idx="2559">
                  <c:v>-1.67E-3</c:v>
                </c:pt>
                <c:pt idx="2560">
                  <c:v>-1.57E-3</c:v>
                </c:pt>
                <c:pt idx="2561">
                  <c:v>-1.67E-3</c:v>
                </c:pt>
                <c:pt idx="2562">
                  <c:v>-1.67E-3</c:v>
                </c:pt>
                <c:pt idx="2563">
                  <c:v>-1.4599999999999999E-3</c:v>
                </c:pt>
                <c:pt idx="2564">
                  <c:v>-1.7799999999999999E-3</c:v>
                </c:pt>
                <c:pt idx="2565">
                  <c:v>-1.67E-3</c:v>
                </c:pt>
                <c:pt idx="2566">
                  <c:v>-1.7799999999999999E-3</c:v>
                </c:pt>
                <c:pt idx="2567">
                  <c:v>-1.57E-3</c:v>
                </c:pt>
                <c:pt idx="2568">
                  <c:v>-1.4599999999999999E-3</c:v>
                </c:pt>
                <c:pt idx="2569">
                  <c:v>-1.57E-3</c:v>
                </c:pt>
                <c:pt idx="2570">
                  <c:v>-1.7799999999999999E-3</c:v>
                </c:pt>
                <c:pt idx="2571">
                  <c:v>-1.57E-3</c:v>
                </c:pt>
                <c:pt idx="2572">
                  <c:v>-1.57E-3</c:v>
                </c:pt>
                <c:pt idx="2573">
                  <c:v>-1.57E-3</c:v>
                </c:pt>
                <c:pt idx="2574">
                  <c:v>-1.57E-3</c:v>
                </c:pt>
                <c:pt idx="2575">
                  <c:v>-1.67E-3</c:v>
                </c:pt>
                <c:pt idx="2576">
                  <c:v>-1.57E-3</c:v>
                </c:pt>
                <c:pt idx="2577">
                  <c:v>-1.57E-3</c:v>
                </c:pt>
                <c:pt idx="2578">
                  <c:v>-1.67E-3</c:v>
                </c:pt>
                <c:pt idx="2579">
                  <c:v>-1.67E-3</c:v>
                </c:pt>
                <c:pt idx="2580">
                  <c:v>-1.7799999999999999E-3</c:v>
                </c:pt>
                <c:pt idx="2581">
                  <c:v>-1.7799999999999999E-3</c:v>
                </c:pt>
                <c:pt idx="2582">
                  <c:v>-1.89E-3</c:v>
                </c:pt>
                <c:pt idx="2583">
                  <c:v>-1.89E-3</c:v>
                </c:pt>
                <c:pt idx="2584">
                  <c:v>-1.7799999999999999E-3</c:v>
                </c:pt>
                <c:pt idx="2585">
                  <c:v>-1.89E-3</c:v>
                </c:pt>
                <c:pt idx="2586">
                  <c:v>-1.99E-3</c:v>
                </c:pt>
                <c:pt idx="2587">
                  <c:v>-2.0999999999999999E-3</c:v>
                </c:pt>
                <c:pt idx="2588">
                  <c:v>-2.0999999999999999E-3</c:v>
                </c:pt>
                <c:pt idx="2589">
                  <c:v>-1.99E-3</c:v>
                </c:pt>
                <c:pt idx="2590">
                  <c:v>-2.2100000000000002E-3</c:v>
                </c:pt>
                <c:pt idx="2591">
                  <c:v>-2.0999999999999999E-3</c:v>
                </c:pt>
                <c:pt idx="2592">
                  <c:v>-2.0999999999999999E-3</c:v>
                </c:pt>
                <c:pt idx="2593">
                  <c:v>-2.31E-3</c:v>
                </c:pt>
                <c:pt idx="2594">
                  <c:v>-2.4199999999999998E-3</c:v>
                </c:pt>
                <c:pt idx="2595">
                  <c:v>-2.2100000000000002E-3</c:v>
                </c:pt>
                <c:pt idx="2596">
                  <c:v>-2.5300000000000001E-3</c:v>
                </c:pt>
                <c:pt idx="2597">
                  <c:v>-2.5300000000000001E-3</c:v>
                </c:pt>
                <c:pt idx="2598">
                  <c:v>-2.63E-3</c:v>
                </c:pt>
                <c:pt idx="2599">
                  <c:v>-2.7399999999999998E-3</c:v>
                </c:pt>
                <c:pt idx="2600">
                  <c:v>-2.5300000000000001E-3</c:v>
                </c:pt>
                <c:pt idx="2601">
                  <c:v>-2.63E-3</c:v>
                </c:pt>
                <c:pt idx="2602">
                  <c:v>-2.7399999999999998E-3</c:v>
                </c:pt>
                <c:pt idx="2603">
                  <c:v>-3.0599999999999998E-3</c:v>
                </c:pt>
                <c:pt idx="2604">
                  <c:v>-3.0599999999999998E-3</c:v>
                </c:pt>
                <c:pt idx="2605">
                  <c:v>-2.9499999999999999E-3</c:v>
                </c:pt>
                <c:pt idx="2606">
                  <c:v>-3.1700000000000001E-3</c:v>
                </c:pt>
                <c:pt idx="2607">
                  <c:v>-3.1700000000000001E-3</c:v>
                </c:pt>
                <c:pt idx="2608">
                  <c:v>-3.0599999999999998E-3</c:v>
                </c:pt>
                <c:pt idx="2609">
                  <c:v>-3.1700000000000001E-3</c:v>
                </c:pt>
                <c:pt idx="2610">
                  <c:v>-3.1700000000000001E-3</c:v>
                </c:pt>
                <c:pt idx="2611">
                  <c:v>-3.3800000000000002E-3</c:v>
                </c:pt>
                <c:pt idx="2612">
                  <c:v>-3.7000000000000002E-3</c:v>
                </c:pt>
                <c:pt idx="2613">
                  <c:v>-3.49E-3</c:v>
                </c:pt>
                <c:pt idx="2614">
                  <c:v>-3.5899999999999999E-3</c:v>
                </c:pt>
                <c:pt idx="2615">
                  <c:v>-3.81E-3</c:v>
                </c:pt>
                <c:pt idx="2616">
                  <c:v>-3.7000000000000002E-3</c:v>
                </c:pt>
                <c:pt idx="2617">
                  <c:v>-3.81E-3</c:v>
                </c:pt>
                <c:pt idx="2618">
                  <c:v>-4.0200000000000001E-3</c:v>
                </c:pt>
                <c:pt idx="2619">
                  <c:v>-4.0200000000000001E-3</c:v>
                </c:pt>
                <c:pt idx="2620">
                  <c:v>-3.9100000000000003E-3</c:v>
                </c:pt>
                <c:pt idx="2621">
                  <c:v>-4.0200000000000001E-3</c:v>
                </c:pt>
                <c:pt idx="2622">
                  <c:v>-4.13E-3</c:v>
                </c:pt>
                <c:pt idx="2623">
                  <c:v>-4.13E-3</c:v>
                </c:pt>
                <c:pt idx="2624">
                  <c:v>-4.2300000000000003E-3</c:v>
                </c:pt>
                <c:pt idx="2625">
                  <c:v>-4.2300000000000003E-3</c:v>
                </c:pt>
                <c:pt idx="2626">
                  <c:v>-4.13E-3</c:v>
                </c:pt>
                <c:pt idx="2627">
                  <c:v>-4.3400000000000001E-3</c:v>
                </c:pt>
                <c:pt idx="2628">
                  <c:v>-4.5500000000000002E-3</c:v>
                </c:pt>
                <c:pt idx="2629">
                  <c:v>-4.45E-3</c:v>
                </c:pt>
                <c:pt idx="2630">
                  <c:v>-4.5500000000000002E-3</c:v>
                </c:pt>
                <c:pt idx="2631">
                  <c:v>-4.6600000000000001E-3</c:v>
                </c:pt>
                <c:pt idx="2632">
                  <c:v>-4.5500000000000002E-3</c:v>
                </c:pt>
                <c:pt idx="2633">
                  <c:v>-4.5500000000000002E-3</c:v>
                </c:pt>
                <c:pt idx="2634">
                  <c:v>-4.7699999999999999E-3</c:v>
                </c:pt>
                <c:pt idx="2635">
                  <c:v>-4.9800000000000001E-3</c:v>
                </c:pt>
                <c:pt idx="2636">
                  <c:v>-4.7699999999999999E-3</c:v>
                </c:pt>
                <c:pt idx="2637">
                  <c:v>-4.7699999999999999E-3</c:v>
                </c:pt>
                <c:pt idx="2638">
                  <c:v>-4.9800000000000001E-3</c:v>
                </c:pt>
                <c:pt idx="2639">
                  <c:v>-5.0899999999999999E-3</c:v>
                </c:pt>
                <c:pt idx="2640">
                  <c:v>-5.1900000000000002E-3</c:v>
                </c:pt>
                <c:pt idx="2641">
                  <c:v>-5.0899999999999999E-3</c:v>
                </c:pt>
                <c:pt idx="2642">
                  <c:v>-5.1900000000000002E-3</c:v>
                </c:pt>
                <c:pt idx="2643">
                  <c:v>-5.0899999999999999E-3</c:v>
                </c:pt>
                <c:pt idx="2644">
                  <c:v>-5.0899999999999999E-3</c:v>
                </c:pt>
                <c:pt idx="2645">
                  <c:v>-5.3E-3</c:v>
                </c:pt>
                <c:pt idx="2646">
                  <c:v>-5.4099999999999999E-3</c:v>
                </c:pt>
                <c:pt idx="2647">
                  <c:v>-5.4099999999999999E-3</c:v>
                </c:pt>
                <c:pt idx="2648">
                  <c:v>-5.3E-3</c:v>
                </c:pt>
                <c:pt idx="2649">
                  <c:v>-5.4099999999999999E-3</c:v>
                </c:pt>
                <c:pt idx="2650">
                  <c:v>-5.5100000000000001E-3</c:v>
                </c:pt>
                <c:pt idx="2651">
                  <c:v>-5.5100000000000001E-3</c:v>
                </c:pt>
                <c:pt idx="2652">
                  <c:v>-5.4099999999999999E-3</c:v>
                </c:pt>
                <c:pt idx="2653">
                  <c:v>-5.5100000000000001E-3</c:v>
                </c:pt>
                <c:pt idx="2654">
                  <c:v>-5.5100000000000001E-3</c:v>
                </c:pt>
                <c:pt idx="2655">
                  <c:v>-5.62E-3</c:v>
                </c:pt>
                <c:pt idx="2656">
                  <c:v>-5.62E-3</c:v>
                </c:pt>
                <c:pt idx="2657">
                  <c:v>-5.62E-3</c:v>
                </c:pt>
                <c:pt idx="2658">
                  <c:v>-5.62E-3</c:v>
                </c:pt>
                <c:pt idx="2659">
                  <c:v>-5.7299999999999999E-3</c:v>
                </c:pt>
                <c:pt idx="2660">
                  <c:v>-5.62E-3</c:v>
                </c:pt>
                <c:pt idx="2661">
                  <c:v>-5.62E-3</c:v>
                </c:pt>
                <c:pt idx="2662">
                  <c:v>-5.7299999999999999E-3</c:v>
                </c:pt>
                <c:pt idx="2663">
                  <c:v>-5.8300000000000001E-3</c:v>
                </c:pt>
                <c:pt idx="2664">
                  <c:v>-5.62E-3</c:v>
                </c:pt>
                <c:pt idx="2665">
                  <c:v>-5.62E-3</c:v>
                </c:pt>
                <c:pt idx="2666">
                  <c:v>-5.5100000000000001E-3</c:v>
                </c:pt>
                <c:pt idx="2667">
                  <c:v>-5.7299999999999999E-3</c:v>
                </c:pt>
                <c:pt idx="2668">
                  <c:v>-5.5100000000000001E-3</c:v>
                </c:pt>
                <c:pt idx="2669">
                  <c:v>-5.7299999999999999E-3</c:v>
                </c:pt>
                <c:pt idx="2670">
                  <c:v>-5.8300000000000001E-3</c:v>
                </c:pt>
                <c:pt idx="2671">
                  <c:v>-5.62E-3</c:v>
                </c:pt>
                <c:pt idx="2672">
                  <c:v>-5.62E-3</c:v>
                </c:pt>
                <c:pt idx="2673">
                  <c:v>-5.7299999999999999E-3</c:v>
                </c:pt>
                <c:pt idx="2674">
                  <c:v>-5.62E-3</c:v>
                </c:pt>
                <c:pt idx="2675">
                  <c:v>-5.7299999999999999E-3</c:v>
                </c:pt>
                <c:pt idx="2676">
                  <c:v>-5.62E-3</c:v>
                </c:pt>
                <c:pt idx="2677">
                  <c:v>-5.62E-3</c:v>
                </c:pt>
                <c:pt idx="2678">
                  <c:v>-5.7299999999999999E-3</c:v>
                </c:pt>
                <c:pt idx="2679">
                  <c:v>-5.62E-3</c:v>
                </c:pt>
                <c:pt idx="2680">
                  <c:v>-5.7299999999999999E-3</c:v>
                </c:pt>
                <c:pt idx="2681">
                  <c:v>-5.5100000000000001E-3</c:v>
                </c:pt>
                <c:pt idx="2682">
                  <c:v>-5.5100000000000001E-3</c:v>
                </c:pt>
                <c:pt idx="2683">
                  <c:v>-5.62E-3</c:v>
                </c:pt>
                <c:pt idx="2684">
                  <c:v>-5.5100000000000001E-3</c:v>
                </c:pt>
                <c:pt idx="2685">
                  <c:v>-5.5100000000000001E-3</c:v>
                </c:pt>
                <c:pt idx="2686">
                  <c:v>-5.5100000000000001E-3</c:v>
                </c:pt>
                <c:pt idx="2687">
                  <c:v>-5.5100000000000001E-3</c:v>
                </c:pt>
                <c:pt idx="2688">
                  <c:v>-5.5100000000000001E-3</c:v>
                </c:pt>
                <c:pt idx="2689">
                  <c:v>-5.5100000000000001E-3</c:v>
                </c:pt>
                <c:pt idx="2690">
                  <c:v>-5.4099999999999999E-3</c:v>
                </c:pt>
                <c:pt idx="2691">
                  <c:v>-5.5100000000000001E-3</c:v>
                </c:pt>
                <c:pt idx="2692">
                  <c:v>-5.4099999999999999E-3</c:v>
                </c:pt>
                <c:pt idx="2693">
                  <c:v>-5.4099999999999999E-3</c:v>
                </c:pt>
                <c:pt idx="2694">
                  <c:v>-5.5100000000000001E-3</c:v>
                </c:pt>
                <c:pt idx="2695">
                  <c:v>-5.4099999999999999E-3</c:v>
                </c:pt>
                <c:pt idx="2696">
                  <c:v>-5.3E-3</c:v>
                </c:pt>
                <c:pt idx="2697">
                  <c:v>-5.3E-3</c:v>
                </c:pt>
                <c:pt idx="2698">
                  <c:v>-5.3E-3</c:v>
                </c:pt>
                <c:pt idx="2699">
                  <c:v>-5.1900000000000002E-3</c:v>
                </c:pt>
                <c:pt idx="2700">
                  <c:v>-5.3E-3</c:v>
                </c:pt>
                <c:pt idx="2701">
                  <c:v>-5.3E-3</c:v>
                </c:pt>
                <c:pt idx="2702">
                  <c:v>-5.3E-3</c:v>
                </c:pt>
                <c:pt idx="2703">
                  <c:v>-5.1900000000000002E-3</c:v>
                </c:pt>
                <c:pt idx="2704">
                  <c:v>-5.1900000000000002E-3</c:v>
                </c:pt>
                <c:pt idx="2705">
                  <c:v>-5.1900000000000002E-3</c:v>
                </c:pt>
                <c:pt idx="2706">
                  <c:v>-5.1900000000000002E-3</c:v>
                </c:pt>
                <c:pt idx="2707">
                  <c:v>-5.1900000000000002E-3</c:v>
                </c:pt>
                <c:pt idx="2708">
                  <c:v>-4.9800000000000001E-3</c:v>
                </c:pt>
                <c:pt idx="2709">
                  <c:v>-5.1900000000000002E-3</c:v>
                </c:pt>
                <c:pt idx="2710">
                  <c:v>-5.1900000000000002E-3</c:v>
                </c:pt>
                <c:pt idx="2711">
                  <c:v>-5.0899999999999999E-3</c:v>
                </c:pt>
                <c:pt idx="2712">
                  <c:v>-5.1900000000000002E-3</c:v>
                </c:pt>
                <c:pt idx="2713">
                  <c:v>-5.0899999999999999E-3</c:v>
                </c:pt>
                <c:pt idx="2714">
                  <c:v>-5.1900000000000002E-3</c:v>
                </c:pt>
                <c:pt idx="2715">
                  <c:v>-5.0899999999999999E-3</c:v>
                </c:pt>
                <c:pt idx="2716">
                  <c:v>-5.0899999999999999E-3</c:v>
                </c:pt>
                <c:pt idx="2717">
                  <c:v>-5.1900000000000002E-3</c:v>
                </c:pt>
                <c:pt idx="2718">
                  <c:v>-5.1900000000000002E-3</c:v>
                </c:pt>
                <c:pt idx="2719">
                  <c:v>-4.9800000000000001E-3</c:v>
                </c:pt>
                <c:pt idx="2720">
                  <c:v>-5.0899999999999999E-3</c:v>
                </c:pt>
                <c:pt idx="2721">
                  <c:v>-5.3E-3</c:v>
                </c:pt>
                <c:pt idx="2722">
                  <c:v>-5.3E-3</c:v>
                </c:pt>
                <c:pt idx="2723">
                  <c:v>-5.1900000000000002E-3</c:v>
                </c:pt>
                <c:pt idx="2724">
                  <c:v>-5.1900000000000002E-3</c:v>
                </c:pt>
                <c:pt idx="2725">
                  <c:v>-5.3E-3</c:v>
                </c:pt>
                <c:pt idx="2726">
                  <c:v>-5.3E-3</c:v>
                </c:pt>
                <c:pt idx="2727">
                  <c:v>-5.0899999999999999E-3</c:v>
                </c:pt>
                <c:pt idx="2728">
                  <c:v>-5.1900000000000002E-3</c:v>
                </c:pt>
                <c:pt idx="2729">
                  <c:v>-5.4099999999999999E-3</c:v>
                </c:pt>
                <c:pt idx="2730">
                  <c:v>-5.4099999999999999E-3</c:v>
                </c:pt>
                <c:pt idx="2731">
                  <c:v>-5.4099999999999999E-3</c:v>
                </c:pt>
                <c:pt idx="2732">
                  <c:v>-5.4099999999999999E-3</c:v>
                </c:pt>
                <c:pt idx="2733">
                  <c:v>-5.5100000000000001E-3</c:v>
                </c:pt>
                <c:pt idx="2734">
                  <c:v>-5.4099999999999999E-3</c:v>
                </c:pt>
                <c:pt idx="2735">
                  <c:v>-5.5100000000000001E-3</c:v>
                </c:pt>
                <c:pt idx="2736">
                  <c:v>-5.5100000000000001E-3</c:v>
                </c:pt>
                <c:pt idx="2737">
                  <c:v>-5.5100000000000001E-3</c:v>
                </c:pt>
                <c:pt idx="2738">
                  <c:v>-5.7299999999999999E-3</c:v>
                </c:pt>
                <c:pt idx="2739">
                  <c:v>-5.62E-3</c:v>
                </c:pt>
                <c:pt idx="2740">
                  <c:v>-5.62E-3</c:v>
                </c:pt>
                <c:pt idx="2741">
                  <c:v>-5.7299999999999999E-3</c:v>
                </c:pt>
                <c:pt idx="2742">
                  <c:v>-5.7299999999999999E-3</c:v>
                </c:pt>
                <c:pt idx="2743">
                  <c:v>-5.8300000000000001E-3</c:v>
                </c:pt>
                <c:pt idx="2744">
                  <c:v>-5.94E-3</c:v>
                </c:pt>
                <c:pt idx="2745">
                  <c:v>-5.94E-3</c:v>
                </c:pt>
                <c:pt idx="2746">
                  <c:v>-6.2599999999999999E-3</c:v>
                </c:pt>
                <c:pt idx="2747">
                  <c:v>-6.2599999999999999E-3</c:v>
                </c:pt>
                <c:pt idx="2748">
                  <c:v>-6.2599999999999999E-3</c:v>
                </c:pt>
                <c:pt idx="2749">
                  <c:v>-6.2599999999999999E-3</c:v>
                </c:pt>
                <c:pt idx="2750">
                  <c:v>-6.1500000000000001E-3</c:v>
                </c:pt>
                <c:pt idx="2751">
                  <c:v>-6.3699999999999998E-3</c:v>
                </c:pt>
                <c:pt idx="2752">
                  <c:v>-6.4700000000000001E-3</c:v>
                </c:pt>
                <c:pt idx="2753">
                  <c:v>-6.6899999999999998E-3</c:v>
                </c:pt>
                <c:pt idx="2754">
                  <c:v>-6.79E-3</c:v>
                </c:pt>
                <c:pt idx="2755">
                  <c:v>-6.79E-3</c:v>
                </c:pt>
                <c:pt idx="2756">
                  <c:v>-6.79E-3</c:v>
                </c:pt>
                <c:pt idx="2757">
                  <c:v>-7.11E-3</c:v>
                </c:pt>
                <c:pt idx="2758">
                  <c:v>-7.11E-3</c:v>
                </c:pt>
                <c:pt idx="2759">
                  <c:v>-7.3299999999999997E-3</c:v>
                </c:pt>
                <c:pt idx="2760">
                  <c:v>-7.3299999999999997E-3</c:v>
                </c:pt>
                <c:pt idx="2761">
                  <c:v>-7.43E-3</c:v>
                </c:pt>
                <c:pt idx="2762">
                  <c:v>-7.5399999999999998E-3</c:v>
                </c:pt>
                <c:pt idx="2763">
                  <c:v>-7.5399999999999998E-3</c:v>
                </c:pt>
                <c:pt idx="2764">
                  <c:v>-7.8600000000000007E-3</c:v>
                </c:pt>
                <c:pt idx="2765">
                  <c:v>-8.0700000000000008E-3</c:v>
                </c:pt>
                <c:pt idx="2766">
                  <c:v>-7.9699999999999997E-3</c:v>
                </c:pt>
                <c:pt idx="2767">
                  <c:v>-8.1799999999999998E-3</c:v>
                </c:pt>
                <c:pt idx="2768">
                  <c:v>-8.2900000000000005E-3</c:v>
                </c:pt>
                <c:pt idx="2769">
                  <c:v>-8.5000000000000006E-3</c:v>
                </c:pt>
                <c:pt idx="2770">
                  <c:v>-8.7100000000000007E-3</c:v>
                </c:pt>
                <c:pt idx="2771">
                  <c:v>-8.5000000000000006E-3</c:v>
                </c:pt>
                <c:pt idx="2772">
                  <c:v>-8.8199999999999997E-3</c:v>
                </c:pt>
                <c:pt idx="2773">
                  <c:v>-9.1400000000000006E-3</c:v>
                </c:pt>
                <c:pt idx="2774">
                  <c:v>-9.2499999999999995E-3</c:v>
                </c:pt>
                <c:pt idx="2775">
                  <c:v>-9.3500000000000007E-3</c:v>
                </c:pt>
                <c:pt idx="2776">
                  <c:v>-9.4599999999999997E-3</c:v>
                </c:pt>
                <c:pt idx="2777">
                  <c:v>-9.6699999999999998E-3</c:v>
                </c:pt>
                <c:pt idx="2778">
                  <c:v>-9.7800000000000005E-3</c:v>
                </c:pt>
                <c:pt idx="2779">
                  <c:v>-9.9900000000000006E-3</c:v>
                </c:pt>
                <c:pt idx="2780">
                  <c:v>-1.021E-2</c:v>
                </c:pt>
                <c:pt idx="2781">
                  <c:v>-1.021E-2</c:v>
                </c:pt>
                <c:pt idx="2782">
                  <c:v>-1.0529999999999999E-2</c:v>
                </c:pt>
                <c:pt idx="2783">
                  <c:v>-1.074E-2</c:v>
                </c:pt>
                <c:pt idx="2784">
                  <c:v>-1.074E-2</c:v>
                </c:pt>
                <c:pt idx="2785">
                  <c:v>-1.085E-2</c:v>
                </c:pt>
                <c:pt idx="2786">
                  <c:v>-1.095E-2</c:v>
                </c:pt>
                <c:pt idx="2787">
                  <c:v>-1.1169999999999999E-2</c:v>
                </c:pt>
                <c:pt idx="2788">
                  <c:v>-1.149E-2</c:v>
                </c:pt>
                <c:pt idx="2789">
                  <c:v>-1.159E-2</c:v>
                </c:pt>
                <c:pt idx="2790">
                  <c:v>-1.1809999999999999E-2</c:v>
                </c:pt>
                <c:pt idx="2791">
                  <c:v>-1.2019999999999999E-2</c:v>
                </c:pt>
                <c:pt idx="2792">
                  <c:v>-1.223E-2</c:v>
                </c:pt>
                <c:pt idx="2793">
                  <c:v>-1.255E-2</c:v>
                </c:pt>
                <c:pt idx="2794">
                  <c:v>-1.255E-2</c:v>
                </c:pt>
                <c:pt idx="2795">
                  <c:v>-1.277E-2</c:v>
                </c:pt>
                <c:pt idx="2796">
                  <c:v>-1.298E-2</c:v>
                </c:pt>
                <c:pt idx="2797">
                  <c:v>-1.319E-2</c:v>
                </c:pt>
                <c:pt idx="2798">
                  <c:v>-1.3509999999999999E-2</c:v>
                </c:pt>
                <c:pt idx="2799">
                  <c:v>-1.383E-2</c:v>
                </c:pt>
                <c:pt idx="2800">
                  <c:v>-1.383E-2</c:v>
                </c:pt>
                <c:pt idx="2801">
                  <c:v>-1.405E-2</c:v>
                </c:pt>
                <c:pt idx="2802">
                  <c:v>-1.4149999999999999E-2</c:v>
                </c:pt>
                <c:pt idx="2803">
                  <c:v>-1.426E-2</c:v>
                </c:pt>
                <c:pt idx="2804">
                  <c:v>-1.469E-2</c:v>
                </c:pt>
                <c:pt idx="2805">
                  <c:v>-1.49E-2</c:v>
                </c:pt>
                <c:pt idx="2806">
                  <c:v>-1.5010000000000001E-2</c:v>
                </c:pt>
                <c:pt idx="2807">
                  <c:v>-1.533E-2</c:v>
                </c:pt>
                <c:pt idx="2808">
                  <c:v>-1.554E-2</c:v>
                </c:pt>
                <c:pt idx="2809">
                  <c:v>-1.576E-2</c:v>
                </c:pt>
                <c:pt idx="2810">
                  <c:v>-1.618E-2</c:v>
                </c:pt>
                <c:pt idx="2811">
                  <c:v>-1.6500000000000001E-2</c:v>
                </c:pt>
                <c:pt idx="2812">
                  <c:v>-1.6400000000000001E-2</c:v>
                </c:pt>
                <c:pt idx="2813">
                  <c:v>-1.6930000000000001E-2</c:v>
                </c:pt>
                <c:pt idx="2814">
                  <c:v>-1.6930000000000001E-2</c:v>
                </c:pt>
                <c:pt idx="2815">
                  <c:v>-1.7250000000000001E-2</c:v>
                </c:pt>
                <c:pt idx="2816">
                  <c:v>-1.7680000000000001E-2</c:v>
                </c:pt>
                <c:pt idx="2817">
                  <c:v>-1.789E-2</c:v>
                </c:pt>
                <c:pt idx="2818">
                  <c:v>-1.8100000000000002E-2</c:v>
                </c:pt>
                <c:pt idx="2819">
                  <c:v>-1.8319999999999999E-2</c:v>
                </c:pt>
                <c:pt idx="2820">
                  <c:v>-1.8319999999999999E-2</c:v>
                </c:pt>
                <c:pt idx="2821">
                  <c:v>-1.864E-2</c:v>
                </c:pt>
                <c:pt idx="2822">
                  <c:v>-1.8960000000000001E-2</c:v>
                </c:pt>
                <c:pt idx="2823">
                  <c:v>-1.917E-2</c:v>
                </c:pt>
                <c:pt idx="2824">
                  <c:v>-1.949E-2</c:v>
                </c:pt>
                <c:pt idx="2825">
                  <c:v>-1.992E-2</c:v>
                </c:pt>
                <c:pt idx="2826">
                  <c:v>-2.0129999999999999E-2</c:v>
                </c:pt>
                <c:pt idx="2827">
                  <c:v>-2.0449999999999999E-2</c:v>
                </c:pt>
                <c:pt idx="2828">
                  <c:v>-2.0559999999999998E-2</c:v>
                </c:pt>
                <c:pt idx="2829">
                  <c:v>-2.0879999999999999E-2</c:v>
                </c:pt>
                <c:pt idx="2830">
                  <c:v>-2.12E-2</c:v>
                </c:pt>
                <c:pt idx="2831">
                  <c:v>-2.1409999999999998E-2</c:v>
                </c:pt>
                <c:pt idx="2832">
                  <c:v>-2.1729999999999999E-2</c:v>
                </c:pt>
                <c:pt idx="2833">
                  <c:v>-2.1940000000000001E-2</c:v>
                </c:pt>
                <c:pt idx="2834">
                  <c:v>-2.2259999999999999E-2</c:v>
                </c:pt>
                <c:pt idx="2835">
                  <c:v>-2.2579999999999999E-2</c:v>
                </c:pt>
                <c:pt idx="2836">
                  <c:v>-2.2689999999999998E-2</c:v>
                </c:pt>
                <c:pt idx="2837">
                  <c:v>-2.3009999999999999E-2</c:v>
                </c:pt>
                <c:pt idx="2838">
                  <c:v>-2.333E-2</c:v>
                </c:pt>
                <c:pt idx="2839">
                  <c:v>-2.3650000000000001E-2</c:v>
                </c:pt>
                <c:pt idx="2840">
                  <c:v>-2.3970000000000002E-2</c:v>
                </c:pt>
                <c:pt idx="2841">
                  <c:v>-2.4289999999999999E-2</c:v>
                </c:pt>
                <c:pt idx="2842">
                  <c:v>-2.461E-2</c:v>
                </c:pt>
                <c:pt idx="2843">
                  <c:v>-2.504E-2</c:v>
                </c:pt>
                <c:pt idx="2844">
                  <c:v>-2.5250000000000002E-2</c:v>
                </c:pt>
                <c:pt idx="2845">
                  <c:v>-2.5680000000000001E-2</c:v>
                </c:pt>
                <c:pt idx="2846">
                  <c:v>-2.5780000000000001E-2</c:v>
                </c:pt>
                <c:pt idx="2847">
                  <c:v>-2.6210000000000001E-2</c:v>
                </c:pt>
                <c:pt idx="2848">
                  <c:v>-2.6530000000000001E-2</c:v>
                </c:pt>
                <c:pt idx="2849">
                  <c:v>-2.674E-2</c:v>
                </c:pt>
                <c:pt idx="2850">
                  <c:v>-2.717E-2</c:v>
                </c:pt>
                <c:pt idx="2851">
                  <c:v>-2.7279999999999999E-2</c:v>
                </c:pt>
                <c:pt idx="2852">
                  <c:v>-2.76E-2</c:v>
                </c:pt>
                <c:pt idx="2853">
                  <c:v>-2.7699999999999999E-2</c:v>
                </c:pt>
                <c:pt idx="2854">
                  <c:v>-2.845E-2</c:v>
                </c:pt>
                <c:pt idx="2855">
                  <c:v>-2.8559999999999999E-2</c:v>
                </c:pt>
                <c:pt idx="2856">
                  <c:v>-2.9090000000000001E-2</c:v>
                </c:pt>
                <c:pt idx="2857">
                  <c:v>-2.93E-2</c:v>
                </c:pt>
                <c:pt idx="2858">
                  <c:v>-2.9839999999999998E-2</c:v>
                </c:pt>
                <c:pt idx="2859">
                  <c:v>-3.0159999999999999E-2</c:v>
                </c:pt>
                <c:pt idx="2860">
                  <c:v>-3.0370000000000001E-2</c:v>
                </c:pt>
                <c:pt idx="2861">
                  <c:v>-3.0689999999999999E-2</c:v>
                </c:pt>
                <c:pt idx="2862">
                  <c:v>-3.1220000000000001E-2</c:v>
                </c:pt>
                <c:pt idx="2863">
                  <c:v>-3.1440000000000003E-2</c:v>
                </c:pt>
                <c:pt idx="2864">
                  <c:v>-3.1859999999999999E-2</c:v>
                </c:pt>
                <c:pt idx="2865">
                  <c:v>-3.2079999999999997E-2</c:v>
                </c:pt>
                <c:pt idx="2866">
                  <c:v>-3.2399999999999998E-2</c:v>
                </c:pt>
                <c:pt idx="2867">
                  <c:v>-3.2930000000000001E-2</c:v>
                </c:pt>
                <c:pt idx="2868">
                  <c:v>-3.304E-2</c:v>
                </c:pt>
                <c:pt idx="2869">
                  <c:v>-3.3360000000000001E-2</c:v>
                </c:pt>
                <c:pt idx="2870">
                  <c:v>-3.3890000000000003E-2</c:v>
                </c:pt>
                <c:pt idx="2871">
                  <c:v>-3.4320000000000003E-2</c:v>
                </c:pt>
                <c:pt idx="2872">
                  <c:v>-3.474E-2</c:v>
                </c:pt>
                <c:pt idx="2873">
                  <c:v>-3.5279999999999999E-2</c:v>
                </c:pt>
                <c:pt idx="2874">
                  <c:v>-3.56E-2</c:v>
                </c:pt>
                <c:pt idx="2875">
                  <c:v>-3.5920000000000001E-2</c:v>
                </c:pt>
                <c:pt idx="2876">
                  <c:v>-3.6450000000000003E-2</c:v>
                </c:pt>
                <c:pt idx="2877">
                  <c:v>-3.6880000000000003E-2</c:v>
                </c:pt>
                <c:pt idx="2878">
                  <c:v>-3.7199999999999997E-2</c:v>
                </c:pt>
                <c:pt idx="2879">
                  <c:v>-3.7629999999999997E-2</c:v>
                </c:pt>
                <c:pt idx="2880">
                  <c:v>-3.7839999999999999E-2</c:v>
                </c:pt>
                <c:pt idx="2881">
                  <c:v>-3.8370000000000001E-2</c:v>
                </c:pt>
                <c:pt idx="2882">
                  <c:v>-3.8690000000000002E-2</c:v>
                </c:pt>
                <c:pt idx="2883">
                  <c:v>-3.9230000000000001E-2</c:v>
                </c:pt>
                <c:pt idx="2884">
                  <c:v>-3.9440000000000003E-2</c:v>
                </c:pt>
                <c:pt idx="2885">
                  <c:v>-3.9870000000000003E-2</c:v>
                </c:pt>
                <c:pt idx="2886">
                  <c:v>-4.0399999999999998E-2</c:v>
                </c:pt>
                <c:pt idx="2887">
                  <c:v>-4.0930000000000001E-2</c:v>
                </c:pt>
                <c:pt idx="2888">
                  <c:v>-4.1250000000000002E-2</c:v>
                </c:pt>
                <c:pt idx="2889">
                  <c:v>-4.1680000000000002E-2</c:v>
                </c:pt>
                <c:pt idx="2890">
                  <c:v>-4.2430000000000002E-2</c:v>
                </c:pt>
                <c:pt idx="2891">
                  <c:v>-4.2750000000000003E-2</c:v>
                </c:pt>
                <c:pt idx="2892">
                  <c:v>-4.317E-2</c:v>
                </c:pt>
                <c:pt idx="2893">
                  <c:v>-4.3709999999999999E-2</c:v>
                </c:pt>
                <c:pt idx="2894">
                  <c:v>-4.4130000000000003E-2</c:v>
                </c:pt>
                <c:pt idx="2895">
                  <c:v>-4.4670000000000001E-2</c:v>
                </c:pt>
                <c:pt idx="2896">
                  <c:v>-4.5089999999999998E-2</c:v>
                </c:pt>
                <c:pt idx="2897">
                  <c:v>-4.5409999999999999E-2</c:v>
                </c:pt>
                <c:pt idx="2898">
                  <c:v>-4.5949999999999998E-2</c:v>
                </c:pt>
                <c:pt idx="2899">
                  <c:v>-4.6269999999999999E-2</c:v>
                </c:pt>
                <c:pt idx="2900">
                  <c:v>-4.6690000000000002E-2</c:v>
                </c:pt>
                <c:pt idx="2901">
                  <c:v>-4.7120000000000002E-2</c:v>
                </c:pt>
                <c:pt idx="2902">
                  <c:v>-4.7649999999999998E-2</c:v>
                </c:pt>
                <c:pt idx="2903">
                  <c:v>-4.8189999999999997E-2</c:v>
                </c:pt>
                <c:pt idx="2904">
                  <c:v>-4.8719999999999999E-2</c:v>
                </c:pt>
                <c:pt idx="2905">
                  <c:v>-4.9149999999999999E-2</c:v>
                </c:pt>
                <c:pt idx="2906">
                  <c:v>-4.9889999999999997E-2</c:v>
                </c:pt>
                <c:pt idx="2907">
                  <c:v>-5.0319999999999997E-2</c:v>
                </c:pt>
                <c:pt idx="2908">
                  <c:v>-5.1069999999999997E-2</c:v>
                </c:pt>
                <c:pt idx="2909">
                  <c:v>-5.1389999999999998E-2</c:v>
                </c:pt>
                <c:pt idx="2910">
                  <c:v>-5.16E-2</c:v>
                </c:pt>
                <c:pt idx="2911">
                  <c:v>-5.2240000000000002E-2</c:v>
                </c:pt>
                <c:pt idx="2912">
                  <c:v>-5.2670000000000002E-2</c:v>
                </c:pt>
                <c:pt idx="2913">
                  <c:v>-5.3199999999999997E-2</c:v>
                </c:pt>
                <c:pt idx="2914">
                  <c:v>-5.3629999999999997E-2</c:v>
                </c:pt>
                <c:pt idx="2915">
                  <c:v>-5.4269999999999999E-2</c:v>
                </c:pt>
                <c:pt idx="2916">
                  <c:v>-5.4690000000000003E-2</c:v>
                </c:pt>
                <c:pt idx="2917">
                  <c:v>-5.5329999999999997E-2</c:v>
                </c:pt>
                <c:pt idx="2918">
                  <c:v>-5.5649999999999998E-2</c:v>
                </c:pt>
                <c:pt idx="2919">
                  <c:v>-5.6399999999999999E-2</c:v>
                </c:pt>
                <c:pt idx="2920">
                  <c:v>-5.6829999999999999E-2</c:v>
                </c:pt>
                <c:pt idx="2921">
                  <c:v>-5.7680000000000002E-2</c:v>
                </c:pt>
                <c:pt idx="2922">
                  <c:v>-5.8110000000000002E-2</c:v>
                </c:pt>
                <c:pt idx="2923">
                  <c:v>-5.8749999999999997E-2</c:v>
                </c:pt>
                <c:pt idx="2924">
                  <c:v>-5.9279999999999999E-2</c:v>
                </c:pt>
                <c:pt idx="2925">
                  <c:v>-5.9819999999999998E-2</c:v>
                </c:pt>
                <c:pt idx="2926">
                  <c:v>-6.0350000000000001E-2</c:v>
                </c:pt>
                <c:pt idx="2927">
                  <c:v>-6.0780000000000001E-2</c:v>
                </c:pt>
                <c:pt idx="2928">
                  <c:v>-6.1310000000000003E-2</c:v>
                </c:pt>
                <c:pt idx="2929">
                  <c:v>-6.1839999999999999E-2</c:v>
                </c:pt>
                <c:pt idx="2930">
                  <c:v>-6.2379999999999998E-2</c:v>
                </c:pt>
                <c:pt idx="2931">
                  <c:v>-6.2909999999999994E-2</c:v>
                </c:pt>
                <c:pt idx="2932">
                  <c:v>-6.3439999999999996E-2</c:v>
                </c:pt>
                <c:pt idx="2933">
                  <c:v>-6.3979999999999995E-2</c:v>
                </c:pt>
                <c:pt idx="2934">
                  <c:v>-6.4619999999999997E-2</c:v>
                </c:pt>
                <c:pt idx="2935">
                  <c:v>-6.5259999999999999E-2</c:v>
                </c:pt>
                <c:pt idx="2936">
                  <c:v>-6.5790000000000001E-2</c:v>
                </c:pt>
                <c:pt idx="2937">
                  <c:v>-6.6540000000000002E-2</c:v>
                </c:pt>
                <c:pt idx="2938">
                  <c:v>-6.7280000000000006E-2</c:v>
                </c:pt>
                <c:pt idx="2939">
                  <c:v>-6.7710000000000006E-2</c:v>
                </c:pt>
                <c:pt idx="2940">
                  <c:v>-6.8459999999999993E-2</c:v>
                </c:pt>
                <c:pt idx="2941">
                  <c:v>-6.8989999999999996E-2</c:v>
                </c:pt>
                <c:pt idx="2942">
                  <c:v>-6.9519999999999998E-2</c:v>
                </c:pt>
                <c:pt idx="2943">
                  <c:v>-7.016E-2</c:v>
                </c:pt>
                <c:pt idx="2944">
                  <c:v>-7.0800000000000002E-2</c:v>
                </c:pt>
                <c:pt idx="2945">
                  <c:v>-7.1340000000000001E-2</c:v>
                </c:pt>
                <c:pt idx="2946">
                  <c:v>-7.1760000000000004E-2</c:v>
                </c:pt>
                <c:pt idx="2947">
                  <c:v>-7.2400000000000006E-2</c:v>
                </c:pt>
                <c:pt idx="2948">
                  <c:v>-7.2940000000000005E-2</c:v>
                </c:pt>
                <c:pt idx="2949">
                  <c:v>-7.3469999999999994E-2</c:v>
                </c:pt>
                <c:pt idx="2950">
                  <c:v>-7.4219999999999994E-2</c:v>
                </c:pt>
                <c:pt idx="2951">
                  <c:v>-7.4959999999999999E-2</c:v>
                </c:pt>
                <c:pt idx="2952">
                  <c:v>-7.571E-2</c:v>
                </c:pt>
                <c:pt idx="2953">
                  <c:v>-7.6240000000000002E-2</c:v>
                </c:pt>
                <c:pt idx="2954">
                  <c:v>-7.6990000000000003E-2</c:v>
                </c:pt>
                <c:pt idx="2955">
                  <c:v>-7.7740000000000004E-2</c:v>
                </c:pt>
                <c:pt idx="2956">
                  <c:v>-7.8060000000000004E-2</c:v>
                </c:pt>
                <c:pt idx="2957">
                  <c:v>-7.9020000000000007E-2</c:v>
                </c:pt>
                <c:pt idx="2958">
                  <c:v>-7.9339999999999994E-2</c:v>
                </c:pt>
                <c:pt idx="2959">
                  <c:v>-8.0189999999999997E-2</c:v>
                </c:pt>
                <c:pt idx="2960">
                  <c:v>-8.0829999999999999E-2</c:v>
                </c:pt>
                <c:pt idx="2961">
                  <c:v>-8.1369999999999998E-2</c:v>
                </c:pt>
                <c:pt idx="2962">
                  <c:v>-8.1900000000000001E-2</c:v>
                </c:pt>
                <c:pt idx="2963">
                  <c:v>-8.2430000000000003E-2</c:v>
                </c:pt>
                <c:pt idx="2964">
                  <c:v>-8.2970000000000002E-2</c:v>
                </c:pt>
                <c:pt idx="2965">
                  <c:v>-8.3500000000000005E-2</c:v>
                </c:pt>
                <c:pt idx="2966">
                  <c:v>-8.4349999999999994E-2</c:v>
                </c:pt>
                <c:pt idx="2967">
                  <c:v>-8.4989999999999996E-2</c:v>
                </c:pt>
                <c:pt idx="2968">
                  <c:v>-8.5849999999999996E-2</c:v>
                </c:pt>
                <c:pt idx="2969">
                  <c:v>-8.6489999999999997E-2</c:v>
                </c:pt>
                <c:pt idx="2970">
                  <c:v>-8.7129999999999999E-2</c:v>
                </c:pt>
                <c:pt idx="2971">
                  <c:v>-8.7770000000000001E-2</c:v>
                </c:pt>
                <c:pt idx="2972">
                  <c:v>-8.8510000000000005E-2</c:v>
                </c:pt>
                <c:pt idx="2973">
                  <c:v>-8.9260000000000006E-2</c:v>
                </c:pt>
                <c:pt idx="2974">
                  <c:v>-8.9690000000000006E-2</c:v>
                </c:pt>
                <c:pt idx="2975">
                  <c:v>-9.0429999999999996E-2</c:v>
                </c:pt>
                <c:pt idx="2976">
                  <c:v>-9.0969999999999995E-2</c:v>
                </c:pt>
                <c:pt idx="2977">
                  <c:v>-9.1609999999999997E-2</c:v>
                </c:pt>
                <c:pt idx="2978">
                  <c:v>-9.2249999999999999E-2</c:v>
                </c:pt>
                <c:pt idx="2979">
                  <c:v>-9.289E-2</c:v>
                </c:pt>
                <c:pt idx="2980">
                  <c:v>-9.3530000000000002E-2</c:v>
                </c:pt>
                <c:pt idx="2981">
                  <c:v>-9.4170000000000004E-2</c:v>
                </c:pt>
                <c:pt idx="2982">
                  <c:v>-9.4909999999999994E-2</c:v>
                </c:pt>
                <c:pt idx="2983">
                  <c:v>-9.5659999999999995E-2</c:v>
                </c:pt>
                <c:pt idx="2984">
                  <c:v>-9.6409999999999996E-2</c:v>
                </c:pt>
                <c:pt idx="2985">
                  <c:v>-9.7369999999999998E-2</c:v>
                </c:pt>
                <c:pt idx="2986">
                  <c:v>-9.7900000000000001E-2</c:v>
                </c:pt>
                <c:pt idx="2987">
                  <c:v>-9.8540000000000003E-2</c:v>
                </c:pt>
                <c:pt idx="2988">
                  <c:v>-9.9290000000000003E-2</c:v>
                </c:pt>
                <c:pt idx="2989">
                  <c:v>-9.9930000000000005E-2</c:v>
                </c:pt>
                <c:pt idx="2990">
                  <c:v>-0.10077999999999999</c:v>
                </c:pt>
                <c:pt idx="2991">
                  <c:v>-0.10131999999999999</c:v>
                </c:pt>
                <c:pt idx="2992">
                  <c:v>-0.10185</c:v>
                </c:pt>
                <c:pt idx="2993">
                  <c:v>-0.1026</c:v>
                </c:pt>
                <c:pt idx="2994">
                  <c:v>-0.10345</c:v>
                </c:pt>
                <c:pt idx="2995">
                  <c:v>-0.10388</c:v>
                </c:pt>
                <c:pt idx="2996">
                  <c:v>-0.10462</c:v>
                </c:pt>
                <c:pt idx="2997">
                  <c:v>-0.10537000000000001</c:v>
                </c:pt>
                <c:pt idx="2998">
                  <c:v>-0.10612000000000001</c:v>
                </c:pt>
                <c:pt idx="2999">
                  <c:v>-0.10686</c:v>
                </c:pt>
                <c:pt idx="3000">
                  <c:v>-0.10761</c:v>
                </c:pt>
                <c:pt idx="3001">
                  <c:v>-0.10836</c:v>
                </c:pt>
                <c:pt idx="3002">
                  <c:v>-0.1091</c:v>
                </c:pt>
                <c:pt idx="3003">
                  <c:v>-0.10985</c:v>
                </c:pt>
                <c:pt idx="3004">
                  <c:v>-0.11092</c:v>
                </c:pt>
                <c:pt idx="3005">
                  <c:v>-0.11156000000000001</c:v>
                </c:pt>
                <c:pt idx="3006">
                  <c:v>-0.11209</c:v>
                </c:pt>
                <c:pt idx="3007">
                  <c:v>-0.11273</c:v>
                </c:pt>
                <c:pt idx="3008">
                  <c:v>-0.11337</c:v>
                </c:pt>
                <c:pt idx="3009">
                  <c:v>-0.11422</c:v>
                </c:pt>
                <c:pt idx="3010">
                  <c:v>-0.11497</c:v>
                </c:pt>
                <c:pt idx="3011">
                  <c:v>-0.11550000000000001</c:v>
                </c:pt>
                <c:pt idx="3012">
                  <c:v>-0.11625000000000001</c:v>
                </c:pt>
                <c:pt idx="3013">
                  <c:v>-0.1171</c:v>
                </c:pt>
                <c:pt idx="3014">
                  <c:v>-0.11785</c:v>
                </c:pt>
                <c:pt idx="3015">
                  <c:v>-0.11849</c:v>
                </c:pt>
                <c:pt idx="3016">
                  <c:v>-0.11945</c:v>
                </c:pt>
                <c:pt idx="3017">
                  <c:v>-0.1202</c:v>
                </c:pt>
                <c:pt idx="3018">
                  <c:v>-0.12105</c:v>
                </c:pt>
                <c:pt idx="3019">
                  <c:v>-0.12191</c:v>
                </c:pt>
                <c:pt idx="3020">
                  <c:v>-0.12255000000000001</c:v>
                </c:pt>
                <c:pt idx="3021">
                  <c:v>-0.12318999999999999</c:v>
                </c:pt>
                <c:pt idx="3022">
                  <c:v>-0.12415</c:v>
                </c:pt>
                <c:pt idx="3023">
                  <c:v>-0.12489</c:v>
                </c:pt>
                <c:pt idx="3024">
                  <c:v>-0.12564</c:v>
                </c:pt>
                <c:pt idx="3025">
                  <c:v>-0.12617</c:v>
                </c:pt>
                <c:pt idx="3026">
                  <c:v>-0.12692000000000001</c:v>
                </c:pt>
                <c:pt idx="3027">
                  <c:v>-0.12767000000000001</c:v>
                </c:pt>
                <c:pt idx="3028">
                  <c:v>-0.12852</c:v>
                </c:pt>
                <c:pt idx="3029">
                  <c:v>-0.12927</c:v>
                </c:pt>
                <c:pt idx="3030">
                  <c:v>-0.13012000000000001</c:v>
                </c:pt>
                <c:pt idx="3031">
                  <c:v>-0.13097</c:v>
                </c:pt>
                <c:pt idx="3032">
                  <c:v>-0.13183</c:v>
                </c:pt>
                <c:pt idx="3033">
                  <c:v>-0.13256999999999999</c:v>
                </c:pt>
                <c:pt idx="3034">
                  <c:v>-0.13364000000000001</c:v>
                </c:pt>
                <c:pt idx="3035">
                  <c:v>-0.13439000000000001</c:v>
                </c:pt>
                <c:pt idx="3036">
                  <c:v>-0.13524</c:v>
                </c:pt>
                <c:pt idx="3037">
                  <c:v>-0.13588</c:v>
                </c:pt>
                <c:pt idx="3038">
                  <c:v>-0.13683999999999999</c:v>
                </c:pt>
                <c:pt idx="3039">
                  <c:v>-0.13758999999999999</c:v>
                </c:pt>
                <c:pt idx="3040">
                  <c:v>-0.13811999999999999</c:v>
                </c:pt>
                <c:pt idx="3041">
                  <c:v>-0.13886999999999999</c:v>
                </c:pt>
                <c:pt idx="3042">
                  <c:v>-0.13993</c:v>
                </c:pt>
                <c:pt idx="3043">
                  <c:v>-0.14047000000000001</c:v>
                </c:pt>
                <c:pt idx="3044">
                  <c:v>-0.14132</c:v>
                </c:pt>
                <c:pt idx="3045">
                  <c:v>-0.14196</c:v>
                </c:pt>
                <c:pt idx="3046">
                  <c:v>-0.14313999999999999</c:v>
                </c:pt>
                <c:pt idx="3047">
                  <c:v>-0.14388000000000001</c:v>
                </c:pt>
                <c:pt idx="3048">
                  <c:v>-0.14484</c:v>
                </c:pt>
                <c:pt idx="3049">
                  <c:v>-0.14559</c:v>
                </c:pt>
                <c:pt idx="3050">
                  <c:v>-0.14655000000000001</c:v>
                </c:pt>
                <c:pt idx="3051">
                  <c:v>-0.14751</c:v>
                </c:pt>
                <c:pt idx="3052">
                  <c:v>-0.14835999999999999</c:v>
                </c:pt>
                <c:pt idx="3053">
                  <c:v>-0.14921999999999999</c:v>
                </c:pt>
                <c:pt idx="3054">
                  <c:v>-0.14996000000000001</c:v>
                </c:pt>
                <c:pt idx="3055">
                  <c:v>-0.15071000000000001</c:v>
                </c:pt>
                <c:pt idx="3056">
                  <c:v>-0.15146000000000001</c:v>
                </c:pt>
                <c:pt idx="3057">
                  <c:v>-0.1522</c:v>
                </c:pt>
                <c:pt idx="3058">
                  <c:v>-0.15315999999999999</c:v>
                </c:pt>
                <c:pt idx="3059">
                  <c:v>-0.15390999999999999</c:v>
                </c:pt>
                <c:pt idx="3060">
                  <c:v>-0.15454999999999999</c:v>
                </c:pt>
                <c:pt idx="3061">
                  <c:v>-0.15551000000000001</c:v>
                </c:pt>
                <c:pt idx="3062">
                  <c:v>-0.15647</c:v>
                </c:pt>
                <c:pt idx="3063">
                  <c:v>-0.15731999999999999</c:v>
                </c:pt>
                <c:pt idx="3064">
                  <c:v>-0.15828</c:v>
                </c:pt>
                <c:pt idx="3065">
                  <c:v>-0.15923999999999999</c:v>
                </c:pt>
                <c:pt idx="3066">
                  <c:v>-0.16009999999999999</c:v>
                </c:pt>
                <c:pt idx="3067">
                  <c:v>-0.16095000000000001</c:v>
                </c:pt>
                <c:pt idx="3068">
                  <c:v>-0.16191</c:v>
                </c:pt>
                <c:pt idx="3069">
                  <c:v>-0.16266</c:v>
                </c:pt>
                <c:pt idx="3070">
                  <c:v>-0.16350999999999999</c:v>
                </c:pt>
                <c:pt idx="3071">
                  <c:v>-0.16436999999999999</c:v>
                </c:pt>
                <c:pt idx="3072">
                  <c:v>-0.16522000000000001</c:v>
                </c:pt>
                <c:pt idx="3073">
                  <c:v>-0.16597000000000001</c:v>
                </c:pt>
                <c:pt idx="3074">
                  <c:v>-0.16671</c:v>
                </c:pt>
                <c:pt idx="3075">
                  <c:v>-0.16757</c:v>
                </c:pt>
                <c:pt idx="3076">
                  <c:v>-0.16853000000000001</c:v>
                </c:pt>
                <c:pt idx="3077">
                  <c:v>-0.16927</c:v>
                </c:pt>
                <c:pt idx="3078">
                  <c:v>-0.17022999999999999</c:v>
                </c:pt>
                <c:pt idx="3079">
                  <c:v>-0.17097999999999999</c:v>
                </c:pt>
                <c:pt idx="3080">
                  <c:v>-0.17194000000000001</c:v>
                </c:pt>
                <c:pt idx="3081">
                  <c:v>-0.1729</c:v>
                </c:pt>
                <c:pt idx="3082">
                  <c:v>-0.17385999999999999</c:v>
                </c:pt>
                <c:pt idx="3083">
                  <c:v>-0.17471</c:v>
                </c:pt>
                <c:pt idx="3084">
                  <c:v>-0.17557</c:v>
                </c:pt>
                <c:pt idx="3085">
                  <c:v>-0.17641999999999999</c:v>
                </c:pt>
                <c:pt idx="3086">
                  <c:v>-0.17716999999999999</c:v>
                </c:pt>
                <c:pt idx="3087">
                  <c:v>-0.17791000000000001</c:v>
                </c:pt>
                <c:pt idx="3088">
                  <c:v>-0.17877000000000001</c:v>
                </c:pt>
                <c:pt idx="3089">
                  <c:v>-0.17951</c:v>
                </c:pt>
                <c:pt idx="3090">
                  <c:v>-0.18037</c:v>
                </c:pt>
                <c:pt idx="3091">
                  <c:v>-0.18121999999999999</c:v>
                </c:pt>
                <c:pt idx="3092">
                  <c:v>-0.18207000000000001</c:v>
                </c:pt>
                <c:pt idx="3093">
                  <c:v>-0.18293000000000001</c:v>
                </c:pt>
                <c:pt idx="3094">
                  <c:v>-0.18378</c:v>
                </c:pt>
                <c:pt idx="3095">
                  <c:v>-0.18473999999999999</c:v>
                </c:pt>
                <c:pt idx="3096">
                  <c:v>-0.18559999999999999</c:v>
                </c:pt>
                <c:pt idx="3097">
                  <c:v>-0.18656</c:v>
                </c:pt>
                <c:pt idx="3098">
                  <c:v>-0.18729999999999999</c:v>
                </c:pt>
                <c:pt idx="3099">
                  <c:v>-0.18826000000000001</c:v>
                </c:pt>
                <c:pt idx="3100">
                  <c:v>-0.18901000000000001</c:v>
                </c:pt>
                <c:pt idx="3101">
                  <c:v>-0.18986</c:v>
                </c:pt>
                <c:pt idx="3102">
                  <c:v>-0.19061</c:v>
                </c:pt>
                <c:pt idx="3103">
                  <c:v>-0.19145999999999999</c:v>
                </c:pt>
                <c:pt idx="3104">
                  <c:v>-0.19209999999999999</c:v>
                </c:pt>
                <c:pt idx="3105">
                  <c:v>-0.19284999999999999</c:v>
                </c:pt>
                <c:pt idx="3106">
                  <c:v>-0.19349</c:v>
                </c:pt>
                <c:pt idx="3107">
                  <c:v>-0.19466</c:v>
                </c:pt>
                <c:pt idx="3108">
                  <c:v>-0.19520000000000001</c:v>
                </c:pt>
                <c:pt idx="3109">
                  <c:v>-0.19616</c:v>
                </c:pt>
                <c:pt idx="3110">
                  <c:v>-0.19689999999999999</c:v>
                </c:pt>
                <c:pt idx="3111">
                  <c:v>-0.19764999999999999</c:v>
                </c:pt>
                <c:pt idx="3112">
                  <c:v>-0.19850000000000001</c:v>
                </c:pt>
                <c:pt idx="3113">
                  <c:v>-0.19936000000000001</c:v>
                </c:pt>
                <c:pt idx="3114">
                  <c:v>-0.20041999999999999</c:v>
                </c:pt>
                <c:pt idx="3115">
                  <c:v>-0.20105999999999999</c:v>
                </c:pt>
                <c:pt idx="3116">
                  <c:v>-0.20180999999999999</c:v>
                </c:pt>
                <c:pt idx="3117">
                  <c:v>-0.20266000000000001</c:v>
                </c:pt>
                <c:pt idx="3118">
                  <c:v>-0.20341000000000001</c:v>
                </c:pt>
                <c:pt idx="3119">
                  <c:v>-0.20405000000000001</c:v>
                </c:pt>
                <c:pt idx="3120">
                  <c:v>-0.20480000000000001</c:v>
                </c:pt>
                <c:pt idx="3121">
                  <c:v>-0.20555000000000001</c:v>
                </c:pt>
                <c:pt idx="3122">
                  <c:v>-0.20619000000000001</c:v>
                </c:pt>
                <c:pt idx="3123">
                  <c:v>-0.20671999999999999</c:v>
                </c:pt>
                <c:pt idx="3124">
                  <c:v>-0.20768</c:v>
                </c:pt>
                <c:pt idx="3125">
                  <c:v>-0.20832000000000001</c:v>
                </c:pt>
                <c:pt idx="3126">
                  <c:v>-0.20916999999999999</c:v>
                </c:pt>
                <c:pt idx="3127">
                  <c:v>-0.20971000000000001</c:v>
                </c:pt>
                <c:pt idx="3128">
                  <c:v>-0.21067</c:v>
                </c:pt>
                <c:pt idx="3129">
                  <c:v>-0.21140999999999999</c:v>
                </c:pt>
                <c:pt idx="3130">
                  <c:v>-0.21226999999999999</c:v>
                </c:pt>
                <c:pt idx="3131">
                  <c:v>-0.21290999999999999</c:v>
                </c:pt>
                <c:pt idx="3132">
                  <c:v>-0.21343999999999999</c:v>
                </c:pt>
                <c:pt idx="3133">
                  <c:v>-0.21429000000000001</c:v>
                </c:pt>
                <c:pt idx="3134">
                  <c:v>-0.21493000000000001</c:v>
                </c:pt>
                <c:pt idx="3135">
                  <c:v>-0.21546999999999999</c:v>
                </c:pt>
                <c:pt idx="3136">
                  <c:v>-0.21611</c:v>
                </c:pt>
                <c:pt idx="3137">
                  <c:v>-0.21675</c:v>
                </c:pt>
                <c:pt idx="3138">
                  <c:v>-0.21728</c:v>
                </c:pt>
                <c:pt idx="3139">
                  <c:v>-0.21803</c:v>
                </c:pt>
                <c:pt idx="3140">
                  <c:v>-0.21845000000000001</c:v>
                </c:pt>
                <c:pt idx="3141">
                  <c:v>-0.21931</c:v>
                </c:pt>
                <c:pt idx="3142">
                  <c:v>-0.21995000000000001</c:v>
                </c:pt>
                <c:pt idx="3143">
                  <c:v>-0.22048000000000001</c:v>
                </c:pt>
                <c:pt idx="3144">
                  <c:v>-0.22133</c:v>
                </c:pt>
                <c:pt idx="3145">
                  <c:v>-0.22187000000000001</c:v>
                </c:pt>
                <c:pt idx="3146">
                  <c:v>-0.22261</c:v>
                </c:pt>
                <c:pt idx="3147">
                  <c:v>-0.22336</c:v>
                </c:pt>
                <c:pt idx="3148">
                  <c:v>-0.22389000000000001</c:v>
                </c:pt>
                <c:pt idx="3149">
                  <c:v>-0.22442999999999999</c:v>
                </c:pt>
                <c:pt idx="3150">
                  <c:v>-0.22495999999999999</c:v>
                </c:pt>
                <c:pt idx="3151">
                  <c:v>-0.22549</c:v>
                </c:pt>
                <c:pt idx="3152">
                  <c:v>-0.22603000000000001</c:v>
                </c:pt>
                <c:pt idx="3153">
                  <c:v>-0.22645000000000001</c:v>
                </c:pt>
                <c:pt idx="3154">
                  <c:v>-0.2271</c:v>
                </c:pt>
                <c:pt idx="3155">
                  <c:v>-0.22763</c:v>
                </c:pt>
                <c:pt idx="3156">
                  <c:v>-0.22816</c:v>
                </c:pt>
                <c:pt idx="3157">
                  <c:v>-0.22858999999999999</c:v>
                </c:pt>
                <c:pt idx="3158">
                  <c:v>-0.22922999999999999</c:v>
                </c:pt>
                <c:pt idx="3159">
                  <c:v>-0.22986999999999999</c:v>
                </c:pt>
                <c:pt idx="3160">
                  <c:v>-0.2303</c:v>
                </c:pt>
                <c:pt idx="3161">
                  <c:v>-0.23094000000000001</c:v>
                </c:pt>
                <c:pt idx="3162">
                  <c:v>-0.23147000000000001</c:v>
                </c:pt>
                <c:pt idx="3163">
                  <c:v>-0.23211000000000001</c:v>
                </c:pt>
                <c:pt idx="3164">
                  <c:v>-0.23264000000000001</c:v>
                </c:pt>
                <c:pt idx="3165">
                  <c:v>-0.23318</c:v>
                </c:pt>
                <c:pt idx="3166">
                  <c:v>-0.23338999999999999</c:v>
                </c:pt>
                <c:pt idx="3167">
                  <c:v>-0.23391999999999999</c:v>
                </c:pt>
                <c:pt idx="3168">
                  <c:v>-0.23446</c:v>
                </c:pt>
                <c:pt idx="3169">
                  <c:v>-0.23488000000000001</c:v>
                </c:pt>
                <c:pt idx="3170">
                  <c:v>-0.23552000000000001</c:v>
                </c:pt>
                <c:pt idx="3171">
                  <c:v>-0.23574000000000001</c:v>
                </c:pt>
                <c:pt idx="3172">
                  <c:v>-0.23605999999999999</c:v>
                </c:pt>
                <c:pt idx="3173">
                  <c:v>-0.23669999999999999</c:v>
                </c:pt>
                <c:pt idx="3174">
                  <c:v>-0.23702000000000001</c:v>
                </c:pt>
                <c:pt idx="3175">
                  <c:v>-0.23766000000000001</c:v>
                </c:pt>
                <c:pt idx="3176">
                  <c:v>-0.23808000000000001</c:v>
                </c:pt>
                <c:pt idx="3177">
                  <c:v>-0.23851</c:v>
                </c:pt>
                <c:pt idx="3178">
                  <c:v>-0.23894000000000001</c:v>
                </c:pt>
                <c:pt idx="3179">
                  <c:v>-0.23935999999999999</c:v>
                </c:pt>
                <c:pt idx="3180">
                  <c:v>-0.23979</c:v>
                </c:pt>
                <c:pt idx="3181">
                  <c:v>-0.24021999999999999</c:v>
                </c:pt>
                <c:pt idx="3182">
                  <c:v>-0.24054</c:v>
                </c:pt>
                <c:pt idx="3183">
                  <c:v>-0.24074999999999999</c:v>
                </c:pt>
                <c:pt idx="3184">
                  <c:v>-0.24118000000000001</c:v>
                </c:pt>
                <c:pt idx="3185">
                  <c:v>-0.24138999999999999</c:v>
                </c:pt>
                <c:pt idx="3186">
                  <c:v>-0.24182000000000001</c:v>
                </c:pt>
                <c:pt idx="3187">
                  <c:v>-0.24213999999999999</c:v>
                </c:pt>
                <c:pt idx="3188">
                  <c:v>-0.24267</c:v>
                </c:pt>
                <c:pt idx="3189">
                  <c:v>-0.24299000000000001</c:v>
                </c:pt>
                <c:pt idx="3190">
                  <c:v>-0.24331</c:v>
                </c:pt>
                <c:pt idx="3191">
                  <c:v>-0.24374000000000001</c:v>
                </c:pt>
                <c:pt idx="3192">
                  <c:v>-0.24415999999999999</c:v>
                </c:pt>
                <c:pt idx="3193">
                  <c:v>-0.24448</c:v>
                </c:pt>
                <c:pt idx="3194">
                  <c:v>-0.24490999999999999</c:v>
                </c:pt>
                <c:pt idx="3195">
                  <c:v>-0.24523</c:v>
                </c:pt>
                <c:pt idx="3196">
                  <c:v>-0.24565999999999999</c:v>
                </c:pt>
                <c:pt idx="3197">
                  <c:v>-0.24598</c:v>
                </c:pt>
                <c:pt idx="3198">
                  <c:v>-0.24618999999999999</c:v>
                </c:pt>
                <c:pt idx="3199">
                  <c:v>-0.24662000000000001</c:v>
                </c:pt>
                <c:pt idx="3200">
                  <c:v>-0.24671999999999999</c:v>
                </c:pt>
                <c:pt idx="3201">
                  <c:v>-0.24704000000000001</c:v>
                </c:pt>
                <c:pt idx="3202">
                  <c:v>-0.24736</c:v>
                </c:pt>
                <c:pt idx="3203">
                  <c:v>-0.24757999999999999</c:v>
                </c:pt>
                <c:pt idx="3204">
                  <c:v>-0.24790000000000001</c:v>
                </c:pt>
                <c:pt idx="3205">
                  <c:v>-0.24822</c:v>
                </c:pt>
                <c:pt idx="3206">
                  <c:v>-0.24843000000000001</c:v>
                </c:pt>
                <c:pt idx="3207">
                  <c:v>-0.24875</c:v>
                </c:pt>
                <c:pt idx="3208">
                  <c:v>-0.24897</c:v>
                </c:pt>
                <c:pt idx="3209">
                  <c:v>-0.2495</c:v>
                </c:pt>
                <c:pt idx="3210">
                  <c:v>-0.24981999999999999</c:v>
                </c:pt>
                <c:pt idx="3211">
                  <c:v>-0.25013999999999997</c:v>
                </c:pt>
                <c:pt idx="3212">
                  <c:v>-0.25024999999999997</c:v>
                </c:pt>
                <c:pt idx="3213">
                  <c:v>-0.25067</c:v>
                </c:pt>
                <c:pt idx="3214">
                  <c:v>-0.25089</c:v>
                </c:pt>
                <c:pt idx="3215">
                  <c:v>-0.25109999999999999</c:v>
                </c:pt>
                <c:pt idx="3216">
                  <c:v>-0.25130999999999998</c:v>
                </c:pt>
                <c:pt idx="3217">
                  <c:v>-0.25141999999999998</c:v>
                </c:pt>
                <c:pt idx="3218">
                  <c:v>-0.25185000000000002</c:v>
                </c:pt>
                <c:pt idx="3219">
                  <c:v>-0.25206000000000001</c:v>
                </c:pt>
                <c:pt idx="3220">
                  <c:v>-0.25226999999999999</c:v>
                </c:pt>
                <c:pt idx="3221">
                  <c:v>-0.25237999999999999</c:v>
                </c:pt>
                <c:pt idx="3222">
                  <c:v>-0.25280999999999998</c:v>
                </c:pt>
                <c:pt idx="3223">
                  <c:v>-0.25302000000000002</c:v>
                </c:pt>
                <c:pt idx="3224">
                  <c:v>-0.25302000000000002</c:v>
                </c:pt>
                <c:pt idx="3225">
                  <c:v>-0.25366</c:v>
                </c:pt>
                <c:pt idx="3226">
                  <c:v>-0.25377</c:v>
                </c:pt>
                <c:pt idx="3227">
                  <c:v>-0.25419000000000003</c:v>
                </c:pt>
                <c:pt idx="3228">
                  <c:v>-0.25430000000000003</c:v>
                </c:pt>
                <c:pt idx="3229">
                  <c:v>-0.25451000000000001</c:v>
                </c:pt>
                <c:pt idx="3230">
                  <c:v>-0.25473000000000001</c:v>
                </c:pt>
                <c:pt idx="3231">
                  <c:v>-0.25483</c:v>
                </c:pt>
                <c:pt idx="3232">
                  <c:v>-0.25505</c:v>
                </c:pt>
                <c:pt idx="3233">
                  <c:v>-0.25525999999999999</c:v>
                </c:pt>
                <c:pt idx="3234">
                  <c:v>-0.25536999999999999</c:v>
                </c:pt>
                <c:pt idx="3235">
                  <c:v>-0.25557999999999997</c:v>
                </c:pt>
                <c:pt idx="3236">
                  <c:v>-0.25590000000000002</c:v>
                </c:pt>
                <c:pt idx="3237">
                  <c:v>-0.25601000000000002</c:v>
                </c:pt>
                <c:pt idx="3238">
                  <c:v>-0.25633</c:v>
                </c:pt>
                <c:pt idx="3239">
                  <c:v>-0.25664999999999999</c:v>
                </c:pt>
                <c:pt idx="3240">
                  <c:v>-0.25674999999999998</c:v>
                </c:pt>
                <c:pt idx="3241">
                  <c:v>-0.25685999999999998</c:v>
                </c:pt>
                <c:pt idx="3242">
                  <c:v>-0.25707000000000002</c:v>
                </c:pt>
                <c:pt idx="3243">
                  <c:v>-0.25729000000000002</c:v>
                </c:pt>
                <c:pt idx="3244">
                  <c:v>-0.25770999999999999</c:v>
                </c:pt>
                <c:pt idx="3245">
                  <c:v>-0.25761000000000001</c:v>
                </c:pt>
                <c:pt idx="3246">
                  <c:v>-0.25781999999999999</c:v>
                </c:pt>
                <c:pt idx="3247">
                  <c:v>-0.25813999999999998</c:v>
                </c:pt>
                <c:pt idx="3248">
                  <c:v>-0.25802999999999998</c:v>
                </c:pt>
                <c:pt idx="3249">
                  <c:v>-0.25846000000000002</c:v>
                </c:pt>
                <c:pt idx="3250">
                  <c:v>-0.25846000000000002</c:v>
                </c:pt>
                <c:pt idx="3251">
                  <c:v>-0.25889000000000001</c:v>
                </c:pt>
                <c:pt idx="3252">
                  <c:v>-0.25899</c:v>
                </c:pt>
                <c:pt idx="3253">
                  <c:v>-0.25899</c:v>
                </c:pt>
                <c:pt idx="3254">
                  <c:v>-0.25930999999999998</c:v>
                </c:pt>
                <c:pt idx="3255">
                  <c:v>-0.25941999999999998</c:v>
                </c:pt>
                <c:pt idx="3256">
                  <c:v>-0.25995000000000001</c:v>
                </c:pt>
                <c:pt idx="3257">
                  <c:v>-0.26006000000000001</c:v>
                </c:pt>
                <c:pt idx="3258">
                  <c:v>-0.26017000000000001</c:v>
                </c:pt>
                <c:pt idx="3259">
                  <c:v>-0.26027</c:v>
                </c:pt>
                <c:pt idx="3260">
                  <c:v>-0.26058999999999999</c:v>
                </c:pt>
                <c:pt idx="3261">
                  <c:v>-0.26069999999999999</c:v>
                </c:pt>
                <c:pt idx="3262">
                  <c:v>-0.26080999999999999</c:v>
                </c:pt>
                <c:pt idx="3263">
                  <c:v>-0.26090999999999998</c:v>
                </c:pt>
                <c:pt idx="3264">
                  <c:v>-0.26123000000000002</c:v>
                </c:pt>
                <c:pt idx="3265">
                  <c:v>-0.26101999999999997</c:v>
                </c:pt>
                <c:pt idx="3266">
                  <c:v>-0.26134000000000002</c:v>
                </c:pt>
                <c:pt idx="3267">
                  <c:v>-0.26155</c:v>
                </c:pt>
                <c:pt idx="3268">
                  <c:v>-0.26166</c:v>
                </c:pt>
                <c:pt idx="3269">
                  <c:v>-0.26197999999999999</c:v>
                </c:pt>
                <c:pt idx="3270">
                  <c:v>-0.26197999999999999</c:v>
                </c:pt>
                <c:pt idx="3271">
                  <c:v>-0.26208999999999999</c:v>
                </c:pt>
                <c:pt idx="3272">
                  <c:v>-0.26229999999999998</c:v>
                </c:pt>
                <c:pt idx="3273">
                  <c:v>-0.26251000000000002</c:v>
                </c:pt>
                <c:pt idx="3274">
                  <c:v>-0.26273000000000002</c:v>
                </c:pt>
                <c:pt idx="3275">
                  <c:v>-0.26283000000000001</c:v>
                </c:pt>
                <c:pt idx="3276">
                  <c:v>-0.26305000000000001</c:v>
                </c:pt>
                <c:pt idx="3277">
                  <c:v>-0.26315</c:v>
                </c:pt>
                <c:pt idx="3278">
                  <c:v>-0.26325999999999999</c:v>
                </c:pt>
                <c:pt idx="3279">
                  <c:v>-0.26346999999999998</c:v>
                </c:pt>
                <c:pt idx="3280">
                  <c:v>-0.26346999999999998</c:v>
                </c:pt>
                <c:pt idx="3281">
                  <c:v>-0.26357999999999998</c:v>
                </c:pt>
                <c:pt idx="3282">
                  <c:v>-0.26390000000000002</c:v>
                </c:pt>
                <c:pt idx="3283">
                  <c:v>-0.26401000000000002</c:v>
                </c:pt>
                <c:pt idx="3284">
                  <c:v>-0.26411000000000001</c:v>
                </c:pt>
                <c:pt idx="3285">
                  <c:v>-0.26411000000000001</c:v>
                </c:pt>
                <c:pt idx="3286">
                  <c:v>-0.26433000000000001</c:v>
                </c:pt>
                <c:pt idx="3287">
                  <c:v>-0.26454</c:v>
                </c:pt>
                <c:pt idx="3288">
                  <c:v>-0.26465</c:v>
                </c:pt>
                <c:pt idx="3289">
                  <c:v>-0.26474999999999999</c:v>
                </c:pt>
                <c:pt idx="3290">
                  <c:v>-0.26485999999999998</c:v>
                </c:pt>
                <c:pt idx="3291">
                  <c:v>-0.26485999999999998</c:v>
                </c:pt>
                <c:pt idx="3292">
                  <c:v>-0.26496999999999998</c:v>
                </c:pt>
                <c:pt idx="3293">
                  <c:v>-0.26518000000000003</c:v>
                </c:pt>
                <c:pt idx="3294">
                  <c:v>-0.26539000000000001</c:v>
                </c:pt>
                <c:pt idx="3295">
                  <c:v>-0.26550000000000001</c:v>
                </c:pt>
                <c:pt idx="3296">
                  <c:v>-0.26561000000000001</c:v>
                </c:pt>
                <c:pt idx="3297">
                  <c:v>-0.26571</c:v>
                </c:pt>
                <c:pt idx="3298">
                  <c:v>-0.26571</c:v>
                </c:pt>
                <c:pt idx="3299">
                  <c:v>-0.26582</c:v>
                </c:pt>
                <c:pt idx="3300">
                  <c:v>-0.26593</c:v>
                </c:pt>
                <c:pt idx="3301">
                  <c:v>-0.26602999999999999</c:v>
                </c:pt>
                <c:pt idx="3302">
                  <c:v>-0.26602999999999999</c:v>
                </c:pt>
                <c:pt idx="3303">
                  <c:v>-0.26624999999999999</c:v>
                </c:pt>
                <c:pt idx="3304">
                  <c:v>-0.26624999999999999</c:v>
                </c:pt>
                <c:pt idx="3305">
                  <c:v>-0.26656999999999997</c:v>
                </c:pt>
                <c:pt idx="3306">
                  <c:v>-0.26656999999999997</c:v>
                </c:pt>
                <c:pt idx="3307">
                  <c:v>-0.26667000000000002</c:v>
                </c:pt>
                <c:pt idx="3308">
                  <c:v>-0.26678000000000002</c:v>
                </c:pt>
                <c:pt idx="3309">
                  <c:v>-0.26689000000000002</c:v>
                </c:pt>
                <c:pt idx="3310">
                  <c:v>-0.26689000000000002</c:v>
                </c:pt>
                <c:pt idx="3311">
                  <c:v>-0.26689000000000002</c:v>
                </c:pt>
                <c:pt idx="3312">
                  <c:v>-0.26689000000000002</c:v>
                </c:pt>
                <c:pt idx="3313">
                  <c:v>-0.26721</c:v>
                </c:pt>
                <c:pt idx="3314">
                  <c:v>-0.26721</c:v>
                </c:pt>
                <c:pt idx="3315">
                  <c:v>-0.26721</c:v>
                </c:pt>
                <c:pt idx="3316">
                  <c:v>-0.26741999999999999</c:v>
                </c:pt>
                <c:pt idx="3317">
                  <c:v>-0.26730999999999999</c:v>
                </c:pt>
                <c:pt idx="3318">
                  <c:v>-0.26752999999999999</c:v>
                </c:pt>
                <c:pt idx="3319">
                  <c:v>-0.26752999999999999</c:v>
                </c:pt>
                <c:pt idx="3320">
                  <c:v>-0.26762999999999998</c:v>
                </c:pt>
                <c:pt idx="3321">
                  <c:v>-0.26762999999999998</c:v>
                </c:pt>
                <c:pt idx="3322">
                  <c:v>-0.26762999999999998</c:v>
                </c:pt>
                <c:pt idx="3323">
                  <c:v>-0.26762999999999998</c:v>
                </c:pt>
                <c:pt idx="3324">
                  <c:v>-0.26784999999999998</c:v>
                </c:pt>
                <c:pt idx="3325">
                  <c:v>-0.26773999999999998</c:v>
                </c:pt>
                <c:pt idx="3326">
                  <c:v>-0.26795000000000002</c:v>
                </c:pt>
                <c:pt idx="3327">
                  <c:v>-0.26784999999999998</c:v>
                </c:pt>
                <c:pt idx="3328">
                  <c:v>-0.26795000000000002</c:v>
                </c:pt>
                <c:pt idx="3329">
                  <c:v>-0.26784999999999998</c:v>
                </c:pt>
                <c:pt idx="3330">
                  <c:v>-0.26795000000000002</c:v>
                </c:pt>
                <c:pt idx="3331">
                  <c:v>-0.26784999999999998</c:v>
                </c:pt>
                <c:pt idx="3332">
                  <c:v>-0.26795000000000002</c:v>
                </c:pt>
                <c:pt idx="3333">
                  <c:v>-0.26806000000000002</c:v>
                </c:pt>
                <c:pt idx="3334">
                  <c:v>-0.26806000000000002</c:v>
                </c:pt>
                <c:pt idx="3335">
                  <c:v>-0.26795000000000002</c:v>
                </c:pt>
                <c:pt idx="3336">
                  <c:v>-0.26806000000000002</c:v>
                </c:pt>
                <c:pt idx="3337">
                  <c:v>-0.26795000000000002</c:v>
                </c:pt>
                <c:pt idx="3338">
                  <c:v>-0.26817000000000002</c:v>
                </c:pt>
                <c:pt idx="3339">
                  <c:v>-0.26795000000000002</c:v>
                </c:pt>
                <c:pt idx="3340">
                  <c:v>-0.26817000000000002</c:v>
                </c:pt>
                <c:pt idx="3341">
                  <c:v>-0.26817000000000002</c:v>
                </c:pt>
                <c:pt idx="3342">
                  <c:v>-0.26806000000000002</c:v>
                </c:pt>
                <c:pt idx="3343">
                  <c:v>-0.26827000000000001</c:v>
                </c:pt>
                <c:pt idx="3344">
                  <c:v>-0.26817000000000002</c:v>
                </c:pt>
                <c:pt idx="3345">
                  <c:v>-0.26806000000000002</c:v>
                </c:pt>
                <c:pt idx="3346">
                  <c:v>-0.26795000000000002</c:v>
                </c:pt>
                <c:pt idx="3347">
                  <c:v>-0.26806000000000002</c:v>
                </c:pt>
                <c:pt idx="3348">
                  <c:v>-0.26806000000000002</c:v>
                </c:pt>
                <c:pt idx="3349">
                  <c:v>-0.26806000000000002</c:v>
                </c:pt>
                <c:pt idx="3350">
                  <c:v>-0.26795000000000002</c:v>
                </c:pt>
                <c:pt idx="3351">
                  <c:v>-0.26795000000000002</c:v>
                </c:pt>
                <c:pt idx="3352">
                  <c:v>-0.26795000000000002</c:v>
                </c:pt>
                <c:pt idx="3353">
                  <c:v>-0.26795000000000002</c:v>
                </c:pt>
                <c:pt idx="3354">
                  <c:v>-0.26762999999999998</c:v>
                </c:pt>
                <c:pt idx="3355">
                  <c:v>-0.26762999999999998</c:v>
                </c:pt>
                <c:pt idx="3356">
                  <c:v>-0.26773999999999998</c:v>
                </c:pt>
                <c:pt idx="3357">
                  <c:v>-0.26752999999999999</c:v>
                </c:pt>
                <c:pt idx="3358">
                  <c:v>-0.26773999999999998</c:v>
                </c:pt>
                <c:pt idx="3359">
                  <c:v>-0.26752999999999999</c:v>
                </c:pt>
                <c:pt idx="3360">
                  <c:v>-0.26752999999999999</c:v>
                </c:pt>
                <c:pt idx="3361">
                  <c:v>-0.26741999999999999</c:v>
                </c:pt>
                <c:pt idx="3362">
                  <c:v>-0.26741999999999999</c:v>
                </c:pt>
                <c:pt idx="3363">
                  <c:v>-0.26752999999999999</c:v>
                </c:pt>
                <c:pt idx="3364">
                  <c:v>-0.26721</c:v>
                </c:pt>
                <c:pt idx="3365">
                  <c:v>-0.2671</c:v>
                </c:pt>
                <c:pt idx="3366">
                  <c:v>-0.26721</c:v>
                </c:pt>
                <c:pt idx="3367">
                  <c:v>-0.2671</c:v>
                </c:pt>
                <c:pt idx="3368">
                  <c:v>-0.26689000000000002</c:v>
                </c:pt>
                <c:pt idx="3369">
                  <c:v>-0.26678000000000002</c:v>
                </c:pt>
                <c:pt idx="3370">
                  <c:v>-0.26667000000000002</c:v>
                </c:pt>
                <c:pt idx="3371">
                  <c:v>-0.26656999999999997</c:v>
                </c:pt>
                <c:pt idx="3372">
                  <c:v>-0.26645999999999997</c:v>
                </c:pt>
                <c:pt idx="3373">
                  <c:v>-0.26645999999999997</c:v>
                </c:pt>
                <c:pt idx="3374">
                  <c:v>-0.26613999999999999</c:v>
                </c:pt>
                <c:pt idx="3375">
                  <c:v>-0.26624999999999999</c:v>
                </c:pt>
                <c:pt idx="3376">
                  <c:v>-0.26602999999999999</c:v>
                </c:pt>
                <c:pt idx="3377">
                  <c:v>-0.26602999999999999</c:v>
                </c:pt>
                <c:pt idx="3378">
                  <c:v>-0.26571</c:v>
                </c:pt>
                <c:pt idx="3379">
                  <c:v>-0.26571</c:v>
                </c:pt>
                <c:pt idx="3380">
                  <c:v>-0.26561000000000001</c:v>
                </c:pt>
                <c:pt idx="3381">
                  <c:v>-0.26539000000000001</c:v>
                </c:pt>
                <c:pt idx="3382">
                  <c:v>-0.26539000000000001</c:v>
                </c:pt>
                <c:pt idx="3383">
                  <c:v>-0.26518000000000003</c:v>
                </c:pt>
                <c:pt idx="3384">
                  <c:v>-0.26506999999999997</c:v>
                </c:pt>
                <c:pt idx="3385">
                  <c:v>-0.26474999999999999</c:v>
                </c:pt>
                <c:pt idx="3386">
                  <c:v>-0.26474999999999999</c:v>
                </c:pt>
                <c:pt idx="3387">
                  <c:v>-0.26465</c:v>
                </c:pt>
                <c:pt idx="3388">
                  <c:v>-0.26443</c:v>
                </c:pt>
                <c:pt idx="3389">
                  <c:v>-0.26433000000000001</c:v>
                </c:pt>
                <c:pt idx="3390">
                  <c:v>-0.26422000000000001</c:v>
                </c:pt>
                <c:pt idx="3391">
                  <c:v>-0.26401000000000002</c:v>
                </c:pt>
                <c:pt idx="3392">
                  <c:v>-0.26390000000000002</c:v>
                </c:pt>
                <c:pt idx="3393">
                  <c:v>-0.26368999999999998</c:v>
                </c:pt>
                <c:pt idx="3394">
                  <c:v>-0.26357999999999998</c:v>
                </c:pt>
                <c:pt idx="3395">
                  <c:v>-0.26336999999999999</c:v>
                </c:pt>
                <c:pt idx="3396">
                  <c:v>-0.26336999999999999</c:v>
                </c:pt>
                <c:pt idx="3397">
                  <c:v>-0.26305000000000001</c:v>
                </c:pt>
                <c:pt idx="3398">
                  <c:v>-0.26283000000000001</c:v>
                </c:pt>
                <c:pt idx="3399">
                  <c:v>-0.26283000000000001</c:v>
                </c:pt>
                <c:pt idx="3400">
                  <c:v>-0.26262000000000002</c:v>
                </c:pt>
                <c:pt idx="3401">
                  <c:v>-0.26229999999999998</c:v>
                </c:pt>
                <c:pt idx="3402">
                  <c:v>-0.26218999999999998</c:v>
                </c:pt>
                <c:pt idx="3403">
                  <c:v>-0.26177</c:v>
                </c:pt>
                <c:pt idx="3404">
                  <c:v>-0.26177</c:v>
                </c:pt>
                <c:pt idx="3405">
                  <c:v>-0.26155</c:v>
                </c:pt>
                <c:pt idx="3406">
                  <c:v>-0.26134000000000002</c:v>
                </c:pt>
                <c:pt idx="3407">
                  <c:v>-0.26112999999999997</c:v>
                </c:pt>
                <c:pt idx="3408">
                  <c:v>-0.26080999999999999</c:v>
                </c:pt>
                <c:pt idx="3409">
                  <c:v>-0.26069999999999999</c:v>
                </c:pt>
                <c:pt idx="3410">
                  <c:v>-0.26069999999999999</c:v>
                </c:pt>
                <c:pt idx="3411">
                  <c:v>-0.26027</c:v>
                </c:pt>
                <c:pt idx="3412">
                  <c:v>-0.26017000000000001</c:v>
                </c:pt>
                <c:pt idx="3413">
                  <c:v>-0.25974000000000003</c:v>
                </c:pt>
                <c:pt idx="3414">
                  <c:v>-0.25963000000000003</c:v>
                </c:pt>
                <c:pt idx="3415">
                  <c:v>-0.25941999999999998</c:v>
                </c:pt>
                <c:pt idx="3416">
                  <c:v>-0.25930999999999998</c:v>
                </c:pt>
                <c:pt idx="3417">
                  <c:v>-0.25899</c:v>
                </c:pt>
                <c:pt idx="3418">
                  <c:v>-0.25867000000000001</c:v>
                </c:pt>
                <c:pt idx="3419">
                  <c:v>-0.25835000000000002</c:v>
                </c:pt>
                <c:pt idx="3420">
                  <c:v>-0.25813999999999998</c:v>
                </c:pt>
                <c:pt idx="3421">
                  <c:v>-0.25792999999999999</c:v>
                </c:pt>
                <c:pt idx="3422">
                  <c:v>-0.25781999999999999</c:v>
                </c:pt>
                <c:pt idx="3423">
                  <c:v>-0.25739000000000001</c:v>
                </c:pt>
                <c:pt idx="3424">
                  <c:v>-0.25718000000000002</c:v>
                </c:pt>
                <c:pt idx="3425">
                  <c:v>-0.25707000000000002</c:v>
                </c:pt>
                <c:pt idx="3426">
                  <c:v>-0.25664999999999999</c:v>
                </c:pt>
                <c:pt idx="3427">
                  <c:v>-0.25633</c:v>
                </c:pt>
                <c:pt idx="3428">
                  <c:v>-0.25633</c:v>
                </c:pt>
                <c:pt idx="3429">
                  <c:v>-0.25601000000000002</c:v>
                </c:pt>
                <c:pt idx="3430">
                  <c:v>-0.25590000000000002</c:v>
                </c:pt>
                <c:pt idx="3431">
                  <c:v>-0.25546999999999997</c:v>
                </c:pt>
                <c:pt idx="3432">
                  <c:v>-0.25505</c:v>
                </c:pt>
                <c:pt idx="3433">
                  <c:v>-0.25483</c:v>
                </c:pt>
                <c:pt idx="3434">
                  <c:v>-0.25441000000000003</c:v>
                </c:pt>
                <c:pt idx="3435">
                  <c:v>-0.25419000000000003</c:v>
                </c:pt>
                <c:pt idx="3436">
                  <c:v>-0.25386999999999998</c:v>
                </c:pt>
                <c:pt idx="3437">
                  <c:v>-0.25355</c:v>
                </c:pt>
                <c:pt idx="3438">
                  <c:v>-0.25323000000000001</c:v>
                </c:pt>
                <c:pt idx="3439">
                  <c:v>-0.25302000000000002</c:v>
                </c:pt>
                <c:pt idx="3440">
                  <c:v>-0.25280999999999998</c:v>
                </c:pt>
                <c:pt idx="3441">
                  <c:v>-0.25258999999999998</c:v>
                </c:pt>
                <c:pt idx="3442">
                  <c:v>-0.25206000000000001</c:v>
                </c:pt>
                <c:pt idx="3443">
                  <c:v>-0.25195000000000001</c:v>
                </c:pt>
                <c:pt idx="3444">
                  <c:v>-0.25163000000000002</c:v>
                </c:pt>
                <c:pt idx="3445">
                  <c:v>-0.25141999999999998</c:v>
                </c:pt>
                <c:pt idx="3446">
                  <c:v>-0.25109999999999999</c:v>
                </c:pt>
                <c:pt idx="3447">
                  <c:v>-0.25078</c:v>
                </c:pt>
                <c:pt idx="3448">
                  <c:v>-0.25035000000000002</c:v>
                </c:pt>
                <c:pt idx="3449">
                  <c:v>-0.24993000000000001</c:v>
                </c:pt>
                <c:pt idx="3450">
                  <c:v>-0.24970999999999999</c:v>
                </c:pt>
                <c:pt idx="3451">
                  <c:v>-0.24929000000000001</c:v>
                </c:pt>
                <c:pt idx="3452">
                  <c:v>-0.24897</c:v>
                </c:pt>
                <c:pt idx="3453">
                  <c:v>-0.24843000000000001</c:v>
                </c:pt>
                <c:pt idx="3454">
                  <c:v>-0.24833</c:v>
                </c:pt>
                <c:pt idx="3455">
                  <c:v>-0.24790000000000001</c:v>
                </c:pt>
                <c:pt idx="3456">
                  <c:v>-0.24768999999999999</c:v>
                </c:pt>
                <c:pt idx="3457">
                  <c:v>-0.24726000000000001</c:v>
                </c:pt>
                <c:pt idx="3458">
                  <c:v>-0.24704000000000001</c:v>
                </c:pt>
                <c:pt idx="3459">
                  <c:v>-0.24682999999999999</c:v>
                </c:pt>
                <c:pt idx="3460">
                  <c:v>-0.24629999999999999</c:v>
                </c:pt>
                <c:pt idx="3461">
                  <c:v>-0.24598</c:v>
                </c:pt>
                <c:pt idx="3462">
                  <c:v>-0.24576000000000001</c:v>
                </c:pt>
                <c:pt idx="3463">
                  <c:v>-0.24523</c:v>
                </c:pt>
                <c:pt idx="3464">
                  <c:v>-0.24479999999999999</c:v>
                </c:pt>
                <c:pt idx="3465">
                  <c:v>-0.24426999999999999</c:v>
                </c:pt>
                <c:pt idx="3466">
                  <c:v>-0.24406</c:v>
                </c:pt>
                <c:pt idx="3467">
                  <c:v>-0.24374000000000001</c:v>
                </c:pt>
                <c:pt idx="3468">
                  <c:v>-0.24331</c:v>
                </c:pt>
                <c:pt idx="3469">
                  <c:v>-0.24299000000000001</c:v>
                </c:pt>
                <c:pt idx="3470">
                  <c:v>-0.24256</c:v>
                </c:pt>
                <c:pt idx="3471">
                  <c:v>-0.24224000000000001</c:v>
                </c:pt>
                <c:pt idx="3472">
                  <c:v>-0.24182000000000001</c:v>
                </c:pt>
                <c:pt idx="3473">
                  <c:v>-0.24160000000000001</c:v>
                </c:pt>
                <c:pt idx="3474">
                  <c:v>-0.24107000000000001</c:v>
                </c:pt>
                <c:pt idx="3475">
                  <c:v>-0.24074999999999999</c:v>
                </c:pt>
                <c:pt idx="3476">
                  <c:v>-0.24032000000000001</c:v>
                </c:pt>
                <c:pt idx="3477">
                  <c:v>-0.24</c:v>
                </c:pt>
                <c:pt idx="3478">
                  <c:v>-0.23957999999999999</c:v>
                </c:pt>
                <c:pt idx="3479">
                  <c:v>-0.23915</c:v>
                </c:pt>
                <c:pt idx="3480">
                  <c:v>-0.23871999999999999</c:v>
                </c:pt>
                <c:pt idx="3481">
                  <c:v>-0.23808000000000001</c:v>
                </c:pt>
                <c:pt idx="3482">
                  <c:v>-0.23776</c:v>
                </c:pt>
                <c:pt idx="3483">
                  <c:v>-0.23734</c:v>
                </c:pt>
                <c:pt idx="3484">
                  <c:v>-0.23691000000000001</c:v>
                </c:pt>
                <c:pt idx="3485">
                  <c:v>-0.23648</c:v>
                </c:pt>
                <c:pt idx="3486">
                  <c:v>-0.23605999999999999</c:v>
                </c:pt>
                <c:pt idx="3487">
                  <c:v>-0.23552000000000001</c:v>
                </c:pt>
                <c:pt idx="3488">
                  <c:v>-0.2351</c:v>
                </c:pt>
                <c:pt idx="3489">
                  <c:v>-0.23466999999999999</c:v>
                </c:pt>
                <c:pt idx="3490">
                  <c:v>-0.23424</c:v>
                </c:pt>
                <c:pt idx="3491">
                  <c:v>-0.23382</c:v>
                </c:pt>
                <c:pt idx="3492">
                  <c:v>-0.23338999999999999</c:v>
                </c:pt>
                <c:pt idx="3493">
                  <c:v>-0.23296</c:v>
                </c:pt>
                <c:pt idx="3494">
                  <c:v>-0.23264000000000001</c:v>
                </c:pt>
                <c:pt idx="3495">
                  <c:v>-0.23211000000000001</c:v>
                </c:pt>
                <c:pt idx="3496">
                  <c:v>-0.23158000000000001</c:v>
                </c:pt>
                <c:pt idx="3497">
                  <c:v>-0.23104</c:v>
                </c:pt>
                <c:pt idx="3498">
                  <c:v>-0.23061999999999999</c:v>
                </c:pt>
                <c:pt idx="3499">
                  <c:v>-0.22986999999999999</c:v>
                </c:pt>
                <c:pt idx="3500">
                  <c:v>-0.22955</c:v>
                </c:pt>
                <c:pt idx="3501">
                  <c:v>-0.22902</c:v>
                </c:pt>
                <c:pt idx="3502">
                  <c:v>-0.22858999999999999</c:v>
                </c:pt>
                <c:pt idx="3503">
                  <c:v>-0.22816</c:v>
                </c:pt>
                <c:pt idx="3504">
                  <c:v>-0.22763</c:v>
                </c:pt>
                <c:pt idx="3505">
                  <c:v>-0.2271</c:v>
                </c:pt>
                <c:pt idx="3506">
                  <c:v>-0.22678000000000001</c:v>
                </c:pt>
                <c:pt idx="3507">
                  <c:v>-0.22635</c:v>
                </c:pt>
                <c:pt idx="3508">
                  <c:v>-0.22592000000000001</c:v>
                </c:pt>
                <c:pt idx="3509">
                  <c:v>-0.22539000000000001</c:v>
                </c:pt>
                <c:pt idx="3510">
                  <c:v>-0.22475000000000001</c:v>
                </c:pt>
                <c:pt idx="3511">
                  <c:v>-0.22420999999999999</c:v>
                </c:pt>
                <c:pt idx="3512">
                  <c:v>-0.22356999999999999</c:v>
                </c:pt>
                <c:pt idx="3513">
                  <c:v>-0.22292999999999999</c:v>
                </c:pt>
                <c:pt idx="3514">
                  <c:v>-0.22239999999999999</c:v>
                </c:pt>
                <c:pt idx="3515">
                  <c:v>-0.22176000000000001</c:v>
                </c:pt>
                <c:pt idx="3516">
                  <c:v>-0.22144</c:v>
                </c:pt>
                <c:pt idx="3517">
                  <c:v>-0.22069</c:v>
                </c:pt>
                <c:pt idx="3518">
                  <c:v>-0.22026999999999999</c:v>
                </c:pt>
                <c:pt idx="3519">
                  <c:v>-0.21984000000000001</c:v>
                </c:pt>
                <c:pt idx="3520">
                  <c:v>-0.21920000000000001</c:v>
                </c:pt>
                <c:pt idx="3521">
                  <c:v>-0.21876999999999999</c:v>
                </c:pt>
                <c:pt idx="3522">
                  <c:v>-0.21812999999999999</c:v>
                </c:pt>
                <c:pt idx="3523">
                  <c:v>-0.21792</c:v>
                </c:pt>
                <c:pt idx="3524">
                  <c:v>-0.21728</c:v>
                </c:pt>
                <c:pt idx="3525">
                  <c:v>-0.21664</c:v>
                </c:pt>
                <c:pt idx="3526">
                  <c:v>-0.216</c:v>
                </c:pt>
                <c:pt idx="3527">
                  <c:v>-0.21546999999999999</c:v>
                </c:pt>
                <c:pt idx="3528">
                  <c:v>-0.21471999999999999</c:v>
                </c:pt>
                <c:pt idx="3529">
                  <c:v>-0.21418999999999999</c:v>
                </c:pt>
                <c:pt idx="3530">
                  <c:v>-0.21354999999999999</c:v>
                </c:pt>
                <c:pt idx="3531">
                  <c:v>-0.21268999999999999</c:v>
                </c:pt>
                <c:pt idx="3532">
                  <c:v>-0.21226999999999999</c:v>
                </c:pt>
                <c:pt idx="3533">
                  <c:v>-0.21152000000000001</c:v>
                </c:pt>
                <c:pt idx="3534">
                  <c:v>-0.2112</c:v>
                </c:pt>
                <c:pt idx="3535">
                  <c:v>-0.21035000000000001</c:v>
                </c:pt>
                <c:pt idx="3536">
                  <c:v>-0.20971000000000001</c:v>
                </c:pt>
                <c:pt idx="3537">
                  <c:v>-0.20927999999999999</c:v>
                </c:pt>
                <c:pt idx="3538">
                  <c:v>-0.20863999999999999</c:v>
                </c:pt>
                <c:pt idx="3539">
                  <c:v>-0.20821000000000001</c:v>
                </c:pt>
                <c:pt idx="3540">
                  <c:v>-0.20746999999999999</c:v>
                </c:pt>
                <c:pt idx="3541">
                  <c:v>-0.20683000000000001</c:v>
                </c:pt>
                <c:pt idx="3542">
                  <c:v>-0.20608000000000001</c:v>
                </c:pt>
                <c:pt idx="3543">
                  <c:v>-0.20544000000000001</c:v>
                </c:pt>
                <c:pt idx="3544">
                  <c:v>-0.20469000000000001</c:v>
                </c:pt>
                <c:pt idx="3545">
                  <c:v>-0.20383999999999999</c:v>
                </c:pt>
                <c:pt idx="3546">
                  <c:v>-0.20330000000000001</c:v>
                </c:pt>
                <c:pt idx="3547">
                  <c:v>-0.20255999999999999</c:v>
                </c:pt>
                <c:pt idx="3548">
                  <c:v>-0.20202000000000001</c:v>
                </c:pt>
                <c:pt idx="3549">
                  <c:v>-0.20127999999999999</c:v>
                </c:pt>
                <c:pt idx="3550">
                  <c:v>-0.20041999999999999</c:v>
                </c:pt>
                <c:pt idx="3551">
                  <c:v>-0.19968</c:v>
                </c:pt>
                <c:pt idx="3552">
                  <c:v>-0.19914000000000001</c:v>
                </c:pt>
                <c:pt idx="3553">
                  <c:v>-0.19839999999999999</c:v>
                </c:pt>
                <c:pt idx="3554">
                  <c:v>-0.19764999999999999</c:v>
                </c:pt>
                <c:pt idx="3555">
                  <c:v>-0.19722000000000001</c:v>
                </c:pt>
                <c:pt idx="3556">
                  <c:v>-0.19636999999999999</c:v>
                </c:pt>
                <c:pt idx="3557">
                  <c:v>-0.19572999999999999</c:v>
                </c:pt>
                <c:pt idx="3558">
                  <c:v>-0.19497999999999999</c:v>
                </c:pt>
                <c:pt idx="3559">
                  <c:v>-0.19434000000000001</c:v>
                </c:pt>
                <c:pt idx="3560">
                  <c:v>-0.19338</c:v>
                </c:pt>
                <c:pt idx="3561">
                  <c:v>-0.19264000000000001</c:v>
                </c:pt>
                <c:pt idx="3562">
                  <c:v>-0.19189000000000001</c:v>
                </c:pt>
                <c:pt idx="3563">
                  <c:v>-0.19092999999999999</c:v>
                </c:pt>
                <c:pt idx="3564">
                  <c:v>-0.19040000000000001</c:v>
                </c:pt>
                <c:pt idx="3565">
                  <c:v>-0.18944</c:v>
                </c:pt>
                <c:pt idx="3566">
                  <c:v>-0.18890000000000001</c:v>
                </c:pt>
                <c:pt idx="3567">
                  <c:v>-0.18815999999999999</c:v>
                </c:pt>
                <c:pt idx="3568">
                  <c:v>-0.18751999999999999</c:v>
                </c:pt>
                <c:pt idx="3569">
                  <c:v>-0.18656</c:v>
                </c:pt>
                <c:pt idx="3570">
                  <c:v>-0.18581</c:v>
                </c:pt>
                <c:pt idx="3571">
                  <c:v>-0.18517</c:v>
                </c:pt>
                <c:pt idx="3572">
                  <c:v>-0.18442</c:v>
                </c:pt>
                <c:pt idx="3573">
                  <c:v>-0.18367</c:v>
                </c:pt>
                <c:pt idx="3574">
                  <c:v>-0.18293000000000001</c:v>
                </c:pt>
                <c:pt idx="3575">
                  <c:v>-0.18196999999999999</c:v>
                </c:pt>
                <c:pt idx="3576">
                  <c:v>-0.18121999999999999</c:v>
                </c:pt>
                <c:pt idx="3577">
                  <c:v>-0.18026</c:v>
                </c:pt>
                <c:pt idx="3578">
                  <c:v>-0.17940999999999999</c:v>
                </c:pt>
                <c:pt idx="3579">
                  <c:v>-0.17854999999999999</c:v>
                </c:pt>
                <c:pt idx="3580">
                  <c:v>-0.1777</c:v>
                </c:pt>
                <c:pt idx="3581">
                  <c:v>-0.17706</c:v>
                </c:pt>
                <c:pt idx="3582">
                  <c:v>-0.17610000000000001</c:v>
                </c:pt>
                <c:pt idx="3583">
                  <c:v>-0.17557</c:v>
                </c:pt>
                <c:pt idx="3584">
                  <c:v>-0.17449999999999999</c:v>
                </c:pt>
                <c:pt idx="3585">
                  <c:v>-0.17374999999999999</c:v>
                </c:pt>
                <c:pt idx="3586">
                  <c:v>-0.1729</c:v>
                </c:pt>
                <c:pt idx="3587">
                  <c:v>-0.17215</c:v>
                </c:pt>
                <c:pt idx="3588">
                  <c:v>-0.17119000000000001</c:v>
                </c:pt>
                <c:pt idx="3589">
                  <c:v>-0.17055000000000001</c:v>
                </c:pt>
                <c:pt idx="3590">
                  <c:v>-0.16958999999999999</c:v>
                </c:pt>
                <c:pt idx="3591">
                  <c:v>-0.16863</c:v>
                </c:pt>
                <c:pt idx="3592">
                  <c:v>-0.16778000000000001</c:v>
                </c:pt>
                <c:pt idx="3593">
                  <c:v>-0.16682</c:v>
                </c:pt>
                <c:pt idx="3594">
                  <c:v>-0.16575000000000001</c:v>
                </c:pt>
                <c:pt idx="3595">
                  <c:v>-0.16489999999999999</c:v>
                </c:pt>
                <c:pt idx="3596">
                  <c:v>-0.16383</c:v>
                </c:pt>
                <c:pt idx="3597">
                  <c:v>-0.16319</c:v>
                </c:pt>
                <c:pt idx="3598">
                  <c:v>-0.16244</c:v>
                </c:pt>
                <c:pt idx="3599">
                  <c:v>-0.16159000000000001</c:v>
                </c:pt>
                <c:pt idx="3600">
                  <c:v>-0.16052</c:v>
                </c:pt>
                <c:pt idx="3601">
                  <c:v>-0.15978000000000001</c:v>
                </c:pt>
                <c:pt idx="3602">
                  <c:v>-0.15892000000000001</c:v>
                </c:pt>
                <c:pt idx="3603">
                  <c:v>-0.15806999999999999</c:v>
                </c:pt>
                <c:pt idx="3604">
                  <c:v>-0.15722</c:v>
                </c:pt>
                <c:pt idx="3605">
                  <c:v>-0.15636</c:v>
                </c:pt>
                <c:pt idx="3606">
                  <c:v>-0.15551000000000001</c:v>
                </c:pt>
                <c:pt idx="3607">
                  <c:v>-0.15443999999999999</c:v>
                </c:pt>
                <c:pt idx="3608">
                  <c:v>-0.1537</c:v>
                </c:pt>
                <c:pt idx="3609">
                  <c:v>-0.15262999999999999</c:v>
                </c:pt>
                <c:pt idx="3610">
                  <c:v>-0.15167</c:v>
                </c:pt>
                <c:pt idx="3611">
                  <c:v>-0.15071000000000001</c:v>
                </c:pt>
                <c:pt idx="3612">
                  <c:v>-0.14964</c:v>
                </c:pt>
                <c:pt idx="3613">
                  <c:v>-0.1489</c:v>
                </c:pt>
                <c:pt idx="3614">
                  <c:v>-0.14804</c:v>
                </c:pt>
                <c:pt idx="3615">
                  <c:v>-0.14707999999999999</c:v>
                </c:pt>
                <c:pt idx="3616">
                  <c:v>-0.14634</c:v>
                </c:pt>
                <c:pt idx="3617">
                  <c:v>-0.14548</c:v>
                </c:pt>
                <c:pt idx="3618">
                  <c:v>-0.14463000000000001</c:v>
                </c:pt>
                <c:pt idx="3619">
                  <c:v>-0.14377999999999999</c:v>
                </c:pt>
                <c:pt idx="3620">
                  <c:v>-0.14302999999999999</c:v>
                </c:pt>
                <c:pt idx="3621">
                  <c:v>-0.14185</c:v>
                </c:pt>
                <c:pt idx="3622">
                  <c:v>-0.14099999999999999</c:v>
                </c:pt>
                <c:pt idx="3623">
                  <c:v>-0.14004</c:v>
                </c:pt>
                <c:pt idx="3624">
                  <c:v>-0.13908000000000001</c:v>
                </c:pt>
                <c:pt idx="3625">
                  <c:v>-0.13800999999999999</c:v>
                </c:pt>
                <c:pt idx="3626">
                  <c:v>-0.13716</c:v>
                </c:pt>
                <c:pt idx="3627">
                  <c:v>-0.13599</c:v>
                </c:pt>
                <c:pt idx="3628">
                  <c:v>-0.13524</c:v>
                </c:pt>
                <c:pt idx="3629">
                  <c:v>-0.13449</c:v>
                </c:pt>
                <c:pt idx="3630">
                  <c:v>-0.13364000000000001</c:v>
                </c:pt>
                <c:pt idx="3631">
                  <c:v>-0.13267999999999999</c:v>
                </c:pt>
                <c:pt idx="3632">
                  <c:v>-0.13183</c:v>
                </c:pt>
                <c:pt idx="3633">
                  <c:v>-0.13086999999999999</c:v>
                </c:pt>
                <c:pt idx="3634">
                  <c:v>-0.13000999999999999</c:v>
                </c:pt>
                <c:pt idx="3635">
                  <c:v>-0.12916</c:v>
                </c:pt>
                <c:pt idx="3636">
                  <c:v>-0.12831000000000001</c:v>
                </c:pt>
                <c:pt idx="3637">
                  <c:v>-0.12745000000000001</c:v>
                </c:pt>
                <c:pt idx="3638">
                  <c:v>-0.12659999999999999</c:v>
                </c:pt>
                <c:pt idx="3639">
                  <c:v>-0.12553</c:v>
                </c:pt>
                <c:pt idx="3640">
                  <c:v>-0.12447</c:v>
                </c:pt>
                <c:pt idx="3641">
                  <c:v>-0.12361</c:v>
                </c:pt>
                <c:pt idx="3642">
                  <c:v>-0.12243999999999999</c:v>
                </c:pt>
                <c:pt idx="3643">
                  <c:v>-0.12169000000000001</c:v>
                </c:pt>
                <c:pt idx="3644">
                  <c:v>-0.12095</c:v>
                </c:pt>
                <c:pt idx="3645">
                  <c:v>-0.11998</c:v>
                </c:pt>
                <c:pt idx="3646">
                  <c:v>-0.11913</c:v>
                </c:pt>
                <c:pt idx="3647">
                  <c:v>-0.11849</c:v>
                </c:pt>
                <c:pt idx="3648">
                  <c:v>-0.11742</c:v>
                </c:pt>
                <c:pt idx="3649">
                  <c:v>-0.11677999999999999</c:v>
                </c:pt>
                <c:pt idx="3650">
                  <c:v>-0.11593000000000001</c:v>
                </c:pt>
                <c:pt idx="3651">
                  <c:v>-0.11508</c:v>
                </c:pt>
                <c:pt idx="3652">
                  <c:v>-0.11422</c:v>
                </c:pt>
                <c:pt idx="3653">
                  <c:v>-0.11348</c:v>
                </c:pt>
                <c:pt idx="3654">
                  <c:v>-0.11252</c:v>
                </c:pt>
                <c:pt idx="3655">
                  <c:v>-0.11166</c:v>
                </c:pt>
                <c:pt idx="3656">
                  <c:v>-0.11070000000000001</c:v>
                </c:pt>
                <c:pt idx="3657">
                  <c:v>-0.10964</c:v>
                </c:pt>
                <c:pt idx="3658">
                  <c:v>-0.10889</c:v>
                </c:pt>
                <c:pt idx="3659">
                  <c:v>-0.10793</c:v>
                </c:pt>
                <c:pt idx="3660">
                  <c:v>-0.1074</c:v>
                </c:pt>
                <c:pt idx="3661">
                  <c:v>-0.10654</c:v>
                </c:pt>
                <c:pt idx="3662">
                  <c:v>-0.10548</c:v>
                </c:pt>
                <c:pt idx="3663">
                  <c:v>-0.10494000000000001</c:v>
                </c:pt>
                <c:pt idx="3664">
                  <c:v>-0.1042</c:v>
                </c:pt>
                <c:pt idx="3665">
                  <c:v>-0.10334</c:v>
                </c:pt>
                <c:pt idx="3666">
                  <c:v>-0.1027</c:v>
                </c:pt>
                <c:pt idx="3667">
                  <c:v>-0.10185</c:v>
                </c:pt>
                <c:pt idx="3668">
                  <c:v>-0.1011</c:v>
                </c:pt>
                <c:pt idx="3669">
                  <c:v>-0.10036</c:v>
                </c:pt>
                <c:pt idx="3670">
                  <c:v>-9.9290000000000003E-2</c:v>
                </c:pt>
                <c:pt idx="3671">
                  <c:v>-9.8650000000000002E-2</c:v>
                </c:pt>
                <c:pt idx="3672">
                  <c:v>-9.801E-2</c:v>
                </c:pt>
                <c:pt idx="3673">
                  <c:v>-9.6939999999999998E-2</c:v>
                </c:pt>
                <c:pt idx="3674">
                  <c:v>-9.6299999999999997E-2</c:v>
                </c:pt>
                <c:pt idx="3675">
                  <c:v>-9.5549999999999996E-2</c:v>
                </c:pt>
                <c:pt idx="3676">
                  <c:v>-9.4909999999999994E-2</c:v>
                </c:pt>
                <c:pt idx="3677">
                  <c:v>-9.4060000000000005E-2</c:v>
                </c:pt>
                <c:pt idx="3678">
                  <c:v>-9.3420000000000003E-2</c:v>
                </c:pt>
                <c:pt idx="3679">
                  <c:v>-9.289E-2</c:v>
                </c:pt>
                <c:pt idx="3680">
                  <c:v>-9.214E-2</c:v>
                </c:pt>
                <c:pt idx="3681">
                  <c:v>-9.1499999999999998E-2</c:v>
                </c:pt>
                <c:pt idx="3682">
                  <c:v>-9.0749999999999997E-2</c:v>
                </c:pt>
                <c:pt idx="3683">
                  <c:v>-9.0109999999999996E-2</c:v>
                </c:pt>
                <c:pt idx="3684">
                  <c:v>-8.9370000000000005E-2</c:v>
                </c:pt>
                <c:pt idx="3685">
                  <c:v>-8.8620000000000004E-2</c:v>
                </c:pt>
                <c:pt idx="3686">
                  <c:v>-8.7980000000000003E-2</c:v>
                </c:pt>
                <c:pt idx="3687">
                  <c:v>-8.745E-2</c:v>
                </c:pt>
                <c:pt idx="3688">
                  <c:v>-8.659E-2</c:v>
                </c:pt>
                <c:pt idx="3689">
                  <c:v>-8.5949999999999999E-2</c:v>
                </c:pt>
                <c:pt idx="3690">
                  <c:v>-8.5209999999999994E-2</c:v>
                </c:pt>
                <c:pt idx="3691">
                  <c:v>-8.4570000000000006E-2</c:v>
                </c:pt>
                <c:pt idx="3692">
                  <c:v>-8.3820000000000006E-2</c:v>
                </c:pt>
                <c:pt idx="3693">
                  <c:v>-8.3290000000000003E-2</c:v>
                </c:pt>
                <c:pt idx="3694">
                  <c:v>-8.2540000000000002E-2</c:v>
                </c:pt>
                <c:pt idx="3695">
                  <c:v>-8.2110000000000002E-2</c:v>
                </c:pt>
                <c:pt idx="3696">
                  <c:v>-8.1470000000000001E-2</c:v>
                </c:pt>
                <c:pt idx="3697">
                  <c:v>-8.0939999999999998E-2</c:v>
                </c:pt>
                <c:pt idx="3698">
                  <c:v>-8.0299999999999996E-2</c:v>
                </c:pt>
                <c:pt idx="3699">
                  <c:v>-7.9869999999999997E-2</c:v>
                </c:pt>
                <c:pt idx="3700">
                  <c:v>-7.9229999999999995E-2</c:v>
                </c:pt>
                <c:pt idx="3701">
                  <c:v>-7.8589999999999993E-2</c:v>
                </c:pt>
                <c:pt idx="3702">
                  <c:v>-7.7950000000000005E-2</c:v>
                </c:pt>
                <c:pt idx="3703">
                  <c:v>-7.7420000000000003E-2</c:v>
                </c:pt>
                <c:pt idx="3704">
                  <c:v>-7.6780000000000001E-2</c:v>
                </c:pt>
                <c:pt idx="3705">
                  <c:v>-7.6240000000000002E-2</c:v>
                </c:pt>
                <c:pt idx="3706">
                  <c:v>-7.571E-2</c:v>
                </c:pt>
                <c:pt idx="3707">
                  <c:v>-7.5069999999999998E-2</c:v>
                </c:pt>
                <c:pt idx="3708">
                  <c:v>-7.4539999999999995E-2</c:v>
                </c:pt>
                <c:pt idx="3709">
                  <c:v>-7.3899999999999993E-2</c:v>
                </c:pt>
                <c:pt idx="3710">
                  <c:v>-7.3359999999999995E-2</c:v>
                </c:pt>
                <c:pt idx="3711">
                  <c:v>-7.3039999999999994E-2</c:v>
                </c:pt>
                <c:pt idx="3712">
                  <c:v>-7.2620000000000004E-2</c:v>
                </c:pt>
                <c:pt idx="3713">
                  <c:v>-7.1980000000000002E-2</c:v>
                </c:pt>
                <c:pt idx="3714">
                  <c:v>-7.1660000000000001E-2</c:v>
                </c:pt>
                <c:pt idx="3715">
                  <c:v>-7.0910000000000001E-2</c:v>
                </c:pt>
                <c:pt idx="3716">
                  <c:v>-7.0480000000000001E-2</c:v>
                </c:pt>
                <c:pt idx="3717">
                  <c:v>-6.9949999999999998E-2</c:v>
                </c:pt>
                <c:pt idx="3718">
                  <c:v>-6.9629999999999997E-2</c:v>
                </c:pt>
                <c:pt idx="3719">
                  <c:v>-6.9199999999999998E-2</c:v>
                </c:pt>
                <c:pt idx="3720">
                  <c:v>-6.8459999999999993E-2</c:v>
                </c:pt>
                <c:pt idx="3721">
                  <c:v>-6.8140000000000006E-2</c:v>
                </c:pt>
                <c:pt idx="3722">
                  <c:v>-6.7599999999999993E-2</c:v>
                </c:pt>
                <c:pt idx="3723">
                  <c:v>-6.7280000000000006E-2</c:v>
                </c:pt>
                <c:pt idx="3724">
                  <c:v>-6.6860000000000003E-2</c:v>
                </c:pt>
                <c:pt idx="3725">
                  <c:v>-6.6320000000000004E-2</c:v>
                </c:pt>
                <c:pt idx="3726">
                  <c:v>-6.6000000000000003E-2</c:v>
                </c:pt>
                <c:pt idx="3727">
                  <c:v>-6.5680000000000002E-2</c:v>
                </c:pt>
                <c:pt idx="3728">
                  <c:v>-6.5259999999999999E-2</c:v>
                </c:pt>
                <c:pt idx="3729">
                  <c:v>-6.4829999999999999E-2</c:v>
                </c:pt>
                <c:pt idx="3730">
                  <c:v>-6.4399999999999999E-2</c:v>
                </c:pt>
                <c:pt idx="3731">
                  <c:v>-6.4189999999999997E-2</c:v>
                </c:pt>
                <c:pt idx="3732">
                  <c:v>-6.3659999999999994E-2</c:v>
                </c:pt>
                <c:pt idx="3733">
                  <c:v>-6.3119999999999996E-2</c:v>
                </c:pt>
                <c:pt idx="3734">
                  <c:v>-6.3119999999999996E-2</c:v>
                </c:pt>
                <c:pt idx="3735">
                  <c:v>-6.2590000000000007E-2</c:v>
                </c:pt>
                <c:pt idx="3736">
                  <c:v>-6.216E-2</c:v>
                </c:pt>
                <c:pt idx="3737">
                  <c:v>-6.1629999999999997E-2</c:v>
                </c:pt>
                <c:pt idx="3738">
                  <c:v>-6.1420000000000002E-2</c:v>
                </c:pt>
                <c:pt idx="3739">
                  <c:v>-6.1199999999999997E-2</c:v>
                </c:pt>
                <c:pt idx="3740">
                  <c:v>-6.0879999999999997E-2</c:v>
                </c:pt>
                <c:pt idx="3741">
                  <c:v>-6.0350000000000001E-2</c:v>
                </c:pt>
                <c:pt idx="3742">
                  <c:v>-6.0240000000000002E-2</c:v>
                </c:pt>
                <c:pt idx="3743">
                  <c:v>-5.9709999999999999E-2</c:v>
                </c:pt>
                <c:pt idx="3744">
                  <c:v>-5.9499999999999997E-2</c:v>
                </c:pt>
                <c:pt idx="3745">
                  <c:v>-5.9279999999999999E-2</c:v>
                </c:pt>
                <c:pt idx="3746">
                  <c:v>-5.8959999999999999E-2</c:v>
                </c:pt>
                <c:pt idx="3747">
                  <c:v>-5.8540000000000002E-2</c:v>
                </c:pt>
                <c:pt idx="3748">
                  <c:v>-5.8319999999999997E-2</c:v>
                </c:pt>
                <c:pt idx="3749">
                  <c:v>-5.8110000000000002E-2</c:v>
                </c:pt>
                <c:pt idx="3750">
                  <c:v>-5.7790000000000001E-2</c:v>
                </c:pt>
                <c:pt idx="3751">
                  <c:v>-5.747E-2</c:v>
                </c:pt>
                <c:pt idx="3752">
                  <c:v>-5.7250000000000002E-2</c:v>
                </c:pt>
                <c:pt idx="3753">
                  <c:v>-5.6930000000000001E-2</c:v>
                </c:pt>
                <c:pt idx="3754">
                  <c:v>-5.6610000000000001E-2</c:v>
                </c:pt>
                <c:pt idx="3755">
                  <c:v>-5.629E-2</c:v>
                </c:pt>
                <c:pt idx="3756">
                  <c:v>-5.6189999999999997E-2</c:v>
                </c:pt>
                <c:pt idx="3757">
                  <c:v>-5.5969999999999999E-2</c:v>
                </c:pt>
                <c:pt idx="3758">
                  <c:v>-5.5759999999999997E-2</c:v>
                </c:pt>
                <c:pt idx="3759">
                  <c:v>-5.5440000000000003E-2</c:v>
                </c:pt>
                <c:pt idx="3760">
                  <c:v>-5.5329999999999997E-2</c:v>
                </c:pt>
                <c:pt idx="3761">
                  <c:v>-5.5120000000000002E-2</c:v>
                </c:pt>
                <c:pt idx="3762">
                  <c:v>-5.5010000000000003E-2</c:v>
                </c:pt>
                <c:pt idx="3763">
                  <c:v>-5.4690000000000003E-2</c:v>
                </c:pt>
                <c:pt idx="3764">
                  <c:v>-5.459E-2</c:v>
                </c:pt>
                <c:pt idx="3765">
                  <c:v>-5.4269999999999999E-2</c:v>
                </c:pt>
                <c:pt idx="3766">
                  <c:v>-5.3949999999999998E-2</c:v>
                </c:pt>
                <c:pt idx="3767">
                  <c:v>-5.3839999999999999E-2</c:v>
                </c:pt>
                <c:pt idx="3768">
                  <c:v>-5.373E-2</c:v>
                </c:pt>
                <c:pt idx="3769">
                  <c:v>-5.3409999999999999E-2</c:v>
                </c:pt>
                <c:pt idx="3770">
                  <c:v>-5.3089999999999998E-2</c:v>
                </c:pt>
                <c:pt idx="3771">
                  <c:v>-5.2990000000000002E-2</c:v>
                </c:pt>
                <c:pt idx="3772">
                  <c:v>-5.2880000000000003E-2</c:v>
                </c:pt>
                <c:pt idx="3773">
                  <c:v>-5.2769999999999997E-2</c:v>
                </c:pt>
                <c:pt idx="3774">
                  <c:v>-5.2670000000000002E-2</c:v>
                </c:pt>
                <c:pt idx="3775">
                  <c:v>-5.2350000000000001E-2</c:v>
                </c:pt>
                <c:pt idx="3776">
                  <c:v>-5.2350000000000001E-2</c:v>
                </c:pt>
                <c:pt idx="3777">
                  <c:v>-5.2240000000000002E-2</c:v>
                </c:pt>
                <c:pt idx="3778">
                  <c:v>-5.203E-2</c:v>
                </c:pt>
                <c:pt idx="3779">
                  <c:v>-5.1920000000000001E-2</c:v>
                </c:pt>
                <c:pt idx="3780">
                  <c:v>-5.1810000000000002E-2</c:v>
                </c:pt>
                <c:pt idx="3781">
                  <c:v>-5.1709999999999999E-2</c:v>
                </c:pt>
                <c:pt idx="3782">
                  <c:v>-5.16E-2</c:v>
                </c:pt>
                <c:pt idx="3783">
                  <c:v>-5.1389999999999998E-2</c:v>
                </c:pt>
                <c:pt idx="3784">
                  <c:v>-5.1279999999999999E-2</c:v>
                </c:pt>
                <c:pt idx="3785">
                  <c:v>-5.1279999999999999E-2</c:v>
                </c:pt>
                <c:pt idx="3786">
                  <c:v>-5.1279999999999999E-2</c:v>
                </c:pt>
                <c:pt idx="3787">
                  <c:v>-5.117E-2</c:v>
                </c:pt>
                <c:pt idx="3788">
                  <c:v>-5.117E-2</c:v>
                </c:pt>
                <c:pt idx="3789">
                  <c:v>-5.117E-2</c:v>
                </c:pt>
                <c:pt idx="3790">
                  <c:v>-5.1069999999999997E-2</c:v>
                </c:pt>
                <c:pt idx="3791">
                  <c:v>-5.0959999999999998E-2</c:v>
                </c:pt>
                <c:pt idx="3792">
                  <c:v>-5.0959999999999998E-2</c:v>
                </c:pt>
                <c:pt idx="3793">
                  <c:v>-5.0959999999999998E-2</c:v>
                </c:pt>
                <c:pt idx="3794">
                  <c:v>-5.0849999999999999E-2</c:v>
                </c:pt>
                <c:pt idx="3795">
                  <c:v>-5.0849999999999999E-2</c:v>
                </c:pt>
                <c:pt idx="3796">
                  <c:v>-5.0750000000000003E-2</c:v>
                </c:pt>
                <c:pt idx="3797">
                  <c:v>-5.0639999999999998E-2</c:v>
                </c:pt>
                <c:pt idx="3798">
                  <c:v>-5.0639999999999998E-2</c:v>
                </c:pt>
                <c:pt idx="3799">
                  <c:v>-5.0639999999999998E-2</c:v>
                </c:pt>
                <c:pt idx="3800">
                  <c:v>-5.0639999999999998E-2</c:v>
                </c:pt>
                <c:pt idx="3801">
                  <c:v>-5.0750000000000003E-2</c:v>
                </c:pt>
                <c:pt idx="3802">
                  <c:v>-5.0529999999999999E-2</c:v>
                </c:pt>
                <c:pt idx="3803">
                  <c:v>-5.0529999999999999E-2</c:v>
                </c:pt>
                <c:pt idx="3804">
                  <c:v>-5.0750000000000003E-2</c:v>
                </c:pt>
                <c:pt idx="3805">
                  <c:v>-5.0639999999999998E-2</c:v>
                </c:pt>
                <c:pt idx="3806">
                  <c:v>-5.0529999999999999E-2</c:v>
                </c:pt>
                <c:pt idx="3807">
                  <c:v>-5.0639999999999998E-2</c:v>
                </c:pt>
                <c:pt idx="3808">
                  <c:v>-5.0849999999999999E-2</c:v>
                </c:pt>
                <c:pt idx="3809">
                  <c:v>-5.0849999999999999E-2</c:v>
                </c:pt>
                <c:pt idx="3810">
                  <c:v>-5.0849999999999999E-2</c:v>
                </c:pt>
                <c:pt idx="3811">
                  <c:v>-5.0849999999999999E-2</c:v>
                </c:pt>
                <c:pt idx="3812">
                  <c:v>-5.0849999999999999E-2</c:v>
                </c:pt>
                <c:pt idx="3813">
                  <c:v>-5.0959999999999998E-2</c:v>
                </c:pt>
                <c:pt idx="3814">
                  <c:v>-5.0959999999999998E-2</c:v>
                </c:pt>
                <c:pt idx="3815">
                  <c:v>-5.1069999999999997E-2</c:v>
                </c:pt>
                <c:pt idx="3816">
                  <c:v>-5.1069999999999997E-2</c:v>
                </c:pt>
                <c:pt idx="3817">
                  <c:v>-5.117E-2</c:v>
                </c:pt>
                <c:pt idx="3818">
                  <c:v>-5.1279999999999999E-2</c:v>
                </c:pt>
                <c:pt idx="3819">
                  <c:v>-5.1279999999999999E-2</c:v>
                </c:pt>
                <c:pt idx="3820">
                  <c:v>-5.1389999999999998E-2</c:v>
                </c:pt>
                <c:pt idx="3821">
                  <c:v>-5.16E-2</c:v>
                </c:pt>
                <c:pt idx="3822">
                  <c:v>-5.1709999999999999E-2</c:v>
                </c:pt>
                <c:pt idx="3823">
                  <c:v>-5.1709999999999999E-2</c:v>
                </c:pt>
                <c:pt idx="3824">
                  <c:v>-5.1810000000000002E-2</c:v>
                </c:pt>
                <c:pt idx="3825">
                  <c:v>-5.203E-2</c:v>
                </c:pt>
                <c:pt idx="3826">
                  <c:v>-5.203E-2</c:v>
                </c:pt>
                <c:pt idx="3827">
                  <c:v>-5.2350000000000001E-2</c:v>
                </c:pt>
                <c:pt idx="3828">
                  <c:v>-5.2449999999999997E-2</c:v>
                </c:pt>
                <c:pt idx="3829">
                  <c:v>-5.2560000000000003E-2</c:v>
                </c:pt>
                <c:pt idx="3830">
                  <c:v>-5.2670000000000002E-2</c:v>
                </c:pt>
                <c:pt idx="3831">
                  <c:v>-5.2769999999999997E-2</c:v>
                </c:pt>
                <c:pt idx="3832">
                  <c:v>-5.2990000000000002E-2</c:v>
                </c:pt>
                <c:pt idx="3833">
                  <c:v>-5.3199999999999997E-2</c:v>
                </c:pt>
                <c:pt idx="3834">
                  <c:v>-5.3310000000000003E-2</c:v>
                </c:pt>
                <c:pt idx="3835">
                  <c:v>-5.3409999999999999E-2</c:v>
                </c:pt>
                <c:pt idx="3836">
                  <c:v>-5.3629999999999997E-2</c:v>
                </c:pt>
                <c:pt idx="3837">
                  <c:v>-5.3839999999999999E-2</c:v>
                </c:pt>
                <c:pt idx="3838">
                  <c:v>-5.416E-2</c:v>
                </c:pt>
                <c:pt idx="3839">
                  <c:v>-5.4370000000000002E-2</c:v>
                </c:pt>
                <c:pt idx="3840">
                  <c:v>-5.4370000000000002E-2</c:v>
                </c:pt>
                <c:pt idx="3841">
                  <c:v>-5.4690000000000003E-2</c:v>
                </c:pt>
                <c:pt idx="3842">
                  <c:v>-5.4800000000000001E-2</c:v>
                </c:pt>
                <c:pt idx="3843">
                  <c:v>-5.491E-2</c:v>
                </c:pt>
                <c:pt idx="3844">
                  <c:v>-5.5120000000000002E-2</c:v>
                </c:pt>
                <c:pt idx="3845">
                  <c:v>-5.5329999999999997E-2</c:v>
                </c:pt>
                <c:pt idx="3846">
                  <c:v>-5.5759999999999997E-2</c:v>
                </c:pt>
                <c:pt idx="3847">
                  <c:v>-5.5969999999999999E-2</c:v>
                </c:pt>
                <c:pt idx="3848">
                  <c:v>-5.6079999999999998E-2</c:v>
                </c:pt>
                <c:pt idx="3849">
                  <c:v>-5.6189999999999997E-2</c:v>
                </c:pt>
                <c:pt idx="3850">
                  <c:v>-5.6399999999999999E-2</c:v>
                </c:pt>
                <c:pt idx="3851">
                  <c:v>-5.6930000000000001E-2</c:v>
                </c:pt>
                <c:pt idx="3852">
                  <c:v>-5.7149999999999999E-2</c:v>
                </c:pt>
                <c:pt idx="3853">
                  <c:v>-5.747E-2</c:v>
                </c:pt>
                <c:pt idx="3854">
                  <c:v>-5.7579999999999999E-2</c:v>
                </c:pt>
                <c:pt idx="3855">
                  <c:v>-5.7790000000000001E-2</c:v>
                </c:pt>
                <c:pt idx="3856">
                  <c:v>-5.8220000000000001E-2</c:v>
                </c:pt>
                <c:pt idx="3857">
                  <c:v>-5.8319999999999997E-2</c:v>
                </c:pt>
                <c:pt idx="3858">
                  <c:v>-5.8749999999999997E-2</c:v>
                </c:pt>
                <c:pt idx="3859">
                  <c:v>-5.8860000000000003E-2</c:v>
                </c:pt>
                <c:pt idx="3860">
                  <c:v>-5.9389999999999998E-2</c:v>
                </c:pt>
                <c:pt idx="3861">
                  <c:v>-5.9499999999999997E-2</c:v>
                </c:pt>
                <c:pt idx="3862">
                  <c:v>-5.9709999999999999E-2</c:v>
                </c:pt>
                <c:pt idx="3863">
                  <c:v>-6.003E-2</c:v>
                </c:pt>
                <c:pt idx="3864">
                  <c:v>-6.0350000000000001E-2</c:v>
                </c:pt>
                <c:pt idx="3865">
                  <c:v>-6.0780000000000001E-2</c:v>
                </c:pt>
                <c:pt idx="3866">
                  <c:v>-6.0879999999999997E-2</c:v>
                </c:pt>
                <c:pt idx="3867">
                  <c:v>-6.1310000000000003E-2</c:v>
                </c:pt>
                <c:pt idx="3868">
                  <c:v>-6.1519999999999998E-2</c:v>
                </c:pt>
                <c:pt idx="3869">
                  <c:v>-6.1839999999999999E-2</c:v>
                </c:pt>
                <c:pt idx="3870">
                  <c:v>-6.2269999999999999E-2</c:v>
                </c:pt>
                <c:pt idx="3871">
                  <c:v>-6.2480000000000001E-2</c:v>
                </c:pt>
                <c:pt idx="3872">
                  <c:v>-6.2700000000000006E-2</c:v>
                </c:pt>
                <c:pt idx="3873">
                  <c:v>-6.3020000000000007E-2</c:v>
                </c:pt>
                <c:pt idx="3874">
                  <c:v>-6.3119999999999996E-2</c:v>
                </c:pt>
                <c:pt idx="3875">
                  <c:v>-6.3549999999999995E-2</c:v>
                </c:pt>
                <c:pt idx="3876">
                  <c:v>-6.3869999999999996E-2</c:v>
                </c:pt>
                <c:pt idx="3877">
                  <c:v>-6.4189999999999997E-2</c:v>
                </c:pt>
                <c:pt idx="3878">
                  <c:v>-6.4509999999999998E-2</c:v>
                </c:pt>
                <c:pt idx="3879">
                  <c:v>-6.4939999999999998E-2</c:v>
                </c:pt>
                <c:pt idx="3880">
                  <c:v>-6.5259999999999999E-2</c:v>
                </c:pt>
                <c:pt idx="3881">
                  <c:v>-6.5579999999999999E-2</c:v>
                </c:pt>
                <c:pt idx="3882">
                  <c:v>-6.5790000000000001E-2</c:v>
                </c:pt>
                <c:pt idx="3883">
                  <c:v>-6.6220000000000001E-2</c:v>
                </c:pt>
                <c:pt idx="3884">
                  <c:v>-6.6320000000000004E-2</c:v>
                </c:pt>
                <c:pt idx="3885">
                  <c:v>-6.6860000000000003E-2</c:v>
                </c:pt>
                <c:pt idx="3886">
                  <c:v>-6.7180000000000004E-2</c:v>
                </c:pt>
                <c:pt idx="3887">
                  <c:v>-6.7390000000000005E-2</c:v>
                </c:pt>
                <c:pt idx="3888">
                  <c:v>-6.7820000000000005E-2</c:v>
                </c:pt>
                <c:pt idx="3889">
                  <c:v>-6.8140000000000006E-2</c:v>
                </c:pt>
                <c:pt idx="3890">
                  <c:v>-6.8349999999999994E-2</c:v>
                </c:pt>
                <c:pt idx="3891">
                  <c:v>-6.8779999999999994E-2</c:v>
                </c:pt>
                <c:pt idx="3892">
                  <c:v>-6.9099999999999995E-2</c:v>
                </c:pt>
                <c:pt idx="3893">
                  <c:v>-6.9419999999999996E-2</c:v>
                </c:pt>
                <c:pt idx="3894">
                  <c:v>-6.9419999999999996E-2</c:v>
                </c:pt>
                <c:pt idx="3895">
                  <c:v>-7.016E-2</c:v>
                </c:pt>
                <c:pt idx="3896">
                  <c:v>-7.0379999999999998E-2</c:v>
                </c:pt>
                <c:pt idx="3897">
                  <c:v>-7.0699999999999999E-2</c:v>
                </c:pt>
                <c:pt idx="3898">
                  <c:v>-7.102E-2</c:v>
                </c:pt>
                <c:pt idx="3899">
                  <c:v>-7.1340000000000001E-2</c:v>
                </c:pt>
                <c:pt idx="3900">
                  <c:v>-7.1660000000000001E-2</c:v>
                </c:pt>
                <c:pt idx="3901">
                  <c:v>-7.1980000000000002E-2</c:v>
                </c:pt>
                <c:pt idx="3902">
                  <c:v>-7.2400000000000006E-2</c:v>
                </c:pt>
                <c:pt idx="3903">
                  <c:v>-7.2720000000000007E-2</c:v>
                </c:pt>
                <c:pt idx="3904">
                  <c:v>-7.3039999999999994E-2</c:v>
                </c:pt>
                <c:pt idx="3905">
                  <c:v>-7.3260000000000006E-2</c:v>
                </c:pt>
                <c:pt idx="3906">
                  <c:v>-7.3679999999999995E-2</c:v>
                </c:pt>
                <c:pt idx="3907">
                  <c:v>-7.3899999999999993E-2</c:v>
                </c:pt>
                <c:pt idx="3908">
                  <c:v>-7.4219999999999994E-2</c:v>
                </c:pt>
                <c:pt idx="3909">
                  <c:v>-7.4539999999999995E-2</c:v>
                </c:pt>
                <c:pt idx="3910">
                  <c:v>-7.4639999999999998E-2</c:v>
                </c:pt>
                <c:pt idx="3911">
                  <c:v>-7.5179999999999997E-2</c:v>
                </c:pt>
                <c:pt idx="3912">
                  <c:v>-7.5499999999999998E-2</c:v>
                </c:pt>
                <c:pt idx="3913">
                  <c:v>-7.571E-2</c:v>
                </c:pt>
                <c:pt idx="3914">
                  <c:v>-7.6139999999999999E-2</c:v>
                </c:pt>
                <c:pt idx="3915">
                  <c:v>-7.6350000000000001E-2</c:v>
                </c:pt>
                <c:pt idx="3916">
                  <c:v>-7.6780000000000001E-2</c:v>
                </c:pt>
                <c:pt idx="3917">
                  <c:v>-7.6990000000000003E-2</c:v>
                </c:pt>
                <c:pt idx="3918">
                  <c:v>-7.7420000000000003E-2</c:v>
                </c:pt>
                <c:pt idx="3919">
                  <c:v>-7.7740000000000004E-2</c:v>
                </c:pt>
                <c:pt idx="3920">
                  <c:v>-7.7840000000000006E-2</c:v>
                </c:pt>
                <c:pt idx="3921">
                  <c:v>-7.8060000000000004E-2</c:v>
                </c:pt>
                <c:pt idx="3922">
                  <c:v>-7.8380000000000005E-2</c:v>
                </c:pt>
                <c:pt idx="3923">
                  <c:v>-7.8810000000000005E-2</c:v>
                </c:pt>
                <c:pt idx="3924">
                  <c:v>-7.9020000000000007E-2</c:v>
                </c:pt>
                <c:pt idx="3925">
                  <c:v>-7.9229999999999995E-2</c:v>
                </c:pt>
                <c:pt idx="3926">
                  <c:v>-7.9549999999999996E-2</c:v>
                </c:pt>
                <c:pt idx="3927">
                  <c:v>-7.9979999999999996E-2</c:v>
                </c:pt>
                <c:pt idx="3928">
                  <c:v>-8.0299999999999996E-2</c:v>
                </c:pt>
                <c:pt idx="3929">
                  <c:v>-8.0409999999999995E-2</c:v>
                </c:pt>
                <c:pt idx="3930">
                  <c:v>-8.0729999999999996E-2</c:v>
                </c:pt>
                <c:pt idx="3931">
                  <c:v>-8.1049999999999997E-2</c:v>
                </c:pt>
                <c:pt idx="3932">
                  <c:v>-8.1369999999999998E-2</c:v>
                </c:pt>
                <c:pt idx="3933">
                  <c:v>-8.1470000000000001E-2</c:v>
                </c:pt>
                <c:pt idx="3934">
                  <c:v>-8.1689999999999999E-2</c:v>
                </c:pt>
                <c:pt idx="3935">
                  <c:v>-8.1900000000000001E-2</c:v>
                </c:pt>
                <c:pt idx="3936">
                  <c:v>-8.233E-2</c:v>
                </c:pt>
                <c:pt idx="3937">
                  <c:v>-8.2430000000000003E-2</c:v>
                </c:pt>
                <c:pt idx="3938">
                  <c:v>-8.2750000000000004E-2</c:v>
                </c:pt>
                <c:pt idx="3939">
                  <c:v>-8.2970000000000002E-2</c:v>
                </c:pt>
                <c:pt idx="3940">
                  <c:v>-8.3390000000000006E-2</c:v>
                </c:pt>
                <c:pt idx="3941">
                  <c:v>-8.3610000000000004E-2</c:v>
                </c:pt>
                <c:pt idx="3942">
                  <c:v>-8.3710000000000007E-2</c:v>
                </c:pt>
                <c:pt idx="3943">
                  <c:v>-8.4029999999999994E-2</c:v>
                </c:pt>
                <c:pt idx="3944">
                  <c:v>-8.4250000000000005E-2</c:v>
                </c:pt>
                <c:pt idx="3945">
                  <c:v>-8.4349999999999994E-2</c:v>
                </c:pt>
                <c:pt idx="3946">
                  <c:v>-8.4779999999999994E-2</c:v>
                </c:pt>
                <c:pt idx="3947">
                  <c:v>-8.4989999999999996E-2</c:v>
                </c:pt>
                <c:pt idx="3948">
                  <c:v>-8.5099999999999995E-2</c:v>
                </c:pt>
                <c:pt idx="3949">
                  <c:v>-8.5309999999999997E-2</c:v>
                </c:pt>
                <c:pt idx="3950">
                  <c:v>-8.5419999999999996E-2</c:v>
                </c:pt>
                <c:pt idx="3951">
                  <c:v>-8.5739999999999997E-2</c:v>
                </c:pt>
                <c:pt idx="3952">
                  <c:v>-8.6059999999999998E-2</c:v>
                </c:pt>
                <c:pt idx="3953">
                  <c:v>-8.6269999999999999E-2</c:v>
                </c:pt>
                <c:pt idx="3954">
                  <c:v>-8.6379999999999998E-2</c:v>
                </c:pt>
                <c:pt idx="3955">
                  <c:v>-8.6699999999999999E-2</c:v>
                </c:pt>
                <c:pt idx="3956">
                  <c:v>-8.6809999999999998E-2</c:v>
                </c:pt>
                <c:pt idx="3957">
                  <c:v>-8.702E-2</c:v>
                </c:pt>
                <c:pt idx="3958">
                  <c:v>-8.7129999999999999E-2</c:v>
                </c:pt>
                <c:pt idx="3959">
                  <c:v>-8.7550000000000003E-2</c:v>
                </c:pt>
                <c:pt idx="3960">
                  <c:v>-8.7550000000000003E-2</c:v>
                </c:pt>
                <c:pt idx="3961">
                  <c:v>-8.7980000000000003E-2</c:v>
                </c:pt>
                <c:pt idx="3962">
                  <c:v>-8.8190000000000004E-2</c:v>
                </c:pt>
                <c:pt idx="3963">
                  <c:v>-8.8410000000000002E-2</c:v>
                </c:pt>
                <c:pt idx="3964">
                  <c:v>-8.8410000000000002E-2</c:v>
                </c:pt>
                <c:pt idx="3965">
                  <c:v>-8.8620000000000004E-2</c:v>
                </c:pt>
                <c:pt idx="3966">
                  <c:v>-8.8830000000000006E-2</c:v>
                </c:pt>
                <c:pt idx="3967">
                  <c:v>-8.8940000000000005E-2</c:v>
                </c:pt>
                <c:pt idx="3968">
                  <c:v>-8.9149999999999993E-2</c:v>
                </c:pt>
                <c:pt idx="3969">
                  <c:v>-8.9370000000000005E-2</c:v>
                </c:pt>
                <c:pt idx="3970">
                  <c:v>-8.9469999999999994E-2</c:v>
                </c:pt>
                <c:pt idx="3971">
                  <c:v>-8.9690000000000006E-2</c:v>
                </c:pt>
                <c:pt idx="3972">
                  <c:v>-8.9789999999999995E-2</c:v>
                </c:pt>
                <c:pt idx="3973">
                  <c:v>-9.0109999999999996E-2</c:v>
                </c:pt>
                <c:pt idx="3974">
                  <c:v>-9.0109999999999996E-2</c:v>
                </c:pt>
                <c:pt idx="3975">
                  <c:v>-9.0539999999999995E-2</c:v>
                </c:pt>
                <c:pt idx="3976">
                  <c:v>-9.0649999999999994E-2</c:v>
                </c:pt>
                <c:pt idx="3977">
                  <c:v>-9.0969999999999995E-2</c:v>
                </c:pt>
                <c:pt idx="3978">
                  <c:v>-9.0969999999999995E-2</c:v>
                </c:pt>
                <c:pt idx="3979">
                  <c:v>-9.1289999999999996E-2</c:v>
                </c:pt>
                <c:pt idx="3980">
                  <c:v>-9.1389999999999999E-2</c:v>
                </c:pt>
                <c:pt idx="3981">
                  <c:v>-9.1499999999999998E-2</c:v>
                </c:pt>
                <c:pt idx="3982">
                  <c:v>-9.1499999999999998E-2</c:v>
                </c:pt>
                <c:pt idx="3983">
                  <c:v>-9.1819999999999999E-2</c:v>
                </c:pt>
                <c:pt idx="3984">
                  <c:v>-9.2030000000000001E-2</c:v>
                </c:pt>
                <c:pt idx="3985">
                  <c:v>-9.2030000000000001E-2</c:v>
                </c:pt>
                <c:pt idx="3986">
                  <c:v>-9.2030000000000001E-2</c:v>
                </c:pt>
                <c:pt idx="3987">
                  <c:v>-9.2460000000000001E-2</c:v>
                </c:pt>
                <c:pt idx="3988">
                  <c:v>-9.2780000000000001E-2</c:v>
                </c:pt>
                <c:pt idx="3989">
                  <c:v>-9.257E-2</c:v>
                </c:pt>
                <c:pt idx="3990">
                  <c:v>-9.2780000000000001E-2</c:v>
                </c:pt>
                <c:pt idx="3991">
                  <c:v>-9.3210000000000001E-2</c:v>
                </c:pt>
                <c:pt idx="3992">
                  <c:v>-9.3100000000000002E-2</c:v>
                </c:pt>
                <c:pt idx="3993">
                  <c:v>-9.3310000000000004E-2</c:v>
                </c:pt>
                <c:pt idx="3994">
                  <c:v>-9.3740000000000004E-2</c:v>
                </c:pt>
                <c:pt idx="3995">
                  <c:v>-9.3850000000000003E-2</c:v>
                </c:pt>
                <c:pt idx="3996">
                  <c:v>-9.3850000000000003E-2</c:v>
                </c:pt>
                <c:pt idx="3997">
                  <c:v>-9.4170000000000004E-2</c:v>
                </c:pt>
                <c:pt idx="3998">
                  <c:v>-9.4270000000000007E-2</c:v>
                </c:pt>
                <c:pt idx="3999">
                  <c:v>-9.4270000000000007E-2</c:v>
                </c:pt>
                <c:pt idx="4000">
                  <c:v>-9.4490000000000005E-2</c:v>
                </c:pt>
                <c:pt idx="4001">
                  <c:v>-9.4700000000000006E-2</c:v>
                </c:pt>
                <c:pt idx="4002">
                  <c:v>-9.4700000000000006E-2</c:v>
                </c:pt>
                <c:pt idx="4003">
                  <c:v>-9.5019999999999993E-2</c:v>
                </c:pt>
                <c:pt idx="4004">
                  <c:v>-9.5019999999999993E-2</c:v>
                </c:pt>
                <c:pt idx="4005">
                  <c:v>-9.5339999999999994E-2</c:v>
                </c:pt>
                <c:pt idx="4006">
                  <c:v>-9.5549999999999996E-2</c:v>
                </c:pt>
                <c:pt idx="4007">
                  <c:v>-9.5659999999999995E-2</c:v>
                </c:pt>
                <c:pt idx="4008">
                  <c:v>-9.5659999999999995E-2</c:v>
                </c:pt>
                <c:pt idx="4009">
                  <c:v>-9.5869999999999997E-2</c:v>
                </c:pt>
                <c:pt idx="4010">
                  <c:v>-9.5979999999999996E-2</c:v>
                </c:pt>
                <c:pt idx="4011">
                  <c:v>-9.6299999999999997E-2</c:v>
                </c:pt>
                <c:pt idx="4012">
                  <c:v>-9.6299999999999997E-2</c:v>
                </c:pt>
                <c:pt idx="4013">
                  <c:v>-9.6509999999999999E-2</c:v>
                </c:pt>
                <c:pt idx="4014">
                  <c:v>-9.6619999999999998E-2</c:v>
                </c:pt>
                <c:pt idx="4015">
                  <c:v>-9.7049999999999997E-2</c:v>
                </c:pt>
                <c:pt idx="4016">
                  <c:v>-9.6939999999999998E-2</c:v>
                </c:pt>
                <c:pt idx="4017">
                  <c:v>-9.7049999999999997E-2</c:v>
                </c:pt>
                <c:pt idx="4018">
                  <c:v>-9.7369999999999998E-2</c:v>
                </c:pt>
                <c:pt idx="4019">
                  <c:v>-9.7470000000000001E-2</c:v>
                </c:pt>
                <c:pt idx="4020">
                  <c:v>-9.7689999999999999E-2</c:v>
                </c:pt>
                <c:pt idx="4021">
                  <c:v>-9.7790000000000002E-2</c:v>
                </c:pt>
                <c:pt idx="4022">
                  <c:v>-9.7689999999999999E-2</c:v>
                </c:pt>
                <c:pt idx="4023">
                  <c:v>-9.801E-2</c:v>
                </c:pt>
                <c:pt idx="4024">
                  <c:v>-9.8330000000000001E-2</c:v>
                </c:pt>
                <c:pt idx="4025">
                  <c:v>-9.8430000000000004E-2</c:v>
                </c:pt>
                <c:pt idx="4026">
                  <c:v>-9.8650000000000002E-2</c:v>
                </c:pt>
                <c:pt idx="4027">
                  <c:v>-9.8860000000000003E-2</c:v>
                </c:pt>
                <c:pt idx="4028">
                  <c:v>-9.8970000000000002E-2</c:v>
                </c:pt>
                <c:pt idx="4029">
                  <c:v>-9.8970000000000002E-2</c:v>
                </c:pt>
                <c:pt idx="4030">
                  <c:v>-9.9070000000000005E-2</c:v>
                </c:pt>
                <c:pt idx="4031">
                  <c:v>-9.9290000000000003E-2</c:v>
                </c:pt>
                <c:pt idx="4032">
                  <c:v>-9.9500000000000005E-2</c:v>
                </c:pt>
                <c:pt idx="4033">
                  <c:v>-9.9390000000000006E-2</c:v>
                </c:pt>
                <c:pt idx="4034">
                  <c:v>-9.9720000000000003E-2</c:v>
                </c:pt>
                <c:pt idx="4035">
                  <c:v>-9.9930000000000005E-2</c:v>
                </c:pt>
                <c:pt idx="4036">
                  <c:v>-9.9820000000000006E-2</c:v>
                </c:pt>
                <c:pt idx="4037">
                  <c:v>-0.10014000000000001</c:v>
                </c:pt>
                <c:pt idx="4038">
                  <c:v>-0.10025000000000001</c:v>
                </c:pt>
                <c:pt idx="4039">
                  <c:v>-0.10036</c:v>
                </c:pt>
                <c:pt idx="4040">
                  <c:v>-0.10057000000000001</c:v>
                </c:pt>
                <c:pt idx="4041">
                  <c:v>-0.10057000000000001</c:v>
                </c:pt>
                <c:pt idx="4042">
                  <c:v>-0.10077999999999999</c:v>
                </c:pt>
                <c:pt idx="4043">
                  <c:v>-0.10088999999999999</c:v>
                </c:pt>
                <c:pt idx="4044">
                  <c:v>-0.10120999999999999</c:v>
                </c:pt>
                <c:pt idx="4045">
                  <c:v>-0.10120999999999999</c:v>
                </c:pt>
                <c:pt idx="4046">
                  <c:v>-0.10142</c:v>
                </c:pt>
                <c:pt idx="4047">
                  <c:v>-0.10153</c:v>
                </c:pt>
                <c:pt idx="4048">
                  <c:v>-0.10153</c:v>
                </c:pt>
                <c:pt idx="4049">
                  <c:v>-0.10153</c:v>
                </c:pt>
                <c:pt idx="4050">
                  <c:v>-0.10163999999999999</c:v>
                </c:pt>
                <c:pt idx="4051">
                  <c:v>-0.10174</c:v>
                </c:pt>
                <c:pt idx="4052">
                  <c:v>-0.10196</c:v>
                </c:pt>
                <c:pt idx="4053">
                  <c:v>-0.10206</c:v>
                </c:pt>
                <c:pt idx="4054">
                  <c:v>-0.10228</c:v>
                </c:pt>
                <c:pt idx="4055">
                  <c:v>-0.10228</c:v>
                </c:pt>
                <c:pt idx="4056">
                  <c:v>-0.10249</c:v>
                </c:pt>
                <c:pt idx="4057">
                  <c:v>-0.10249</c:v>
                </c:pt>
                <c:pt idx="4058">
                  <c:v>-0.1026</c:v>
                </c:pt>
                <c:pt idx="4059">
                  <c:v>-0.10249</c:v>
                </c:pt>
                <c:pt idx="4060">
                  <c:v>-0.10281</c:v>
                </c:pt>
                <c:pt idx="4061">
                  <c:v>-0.10292</c:v>
                </c:pt>
                <c:pt idx="4062">
                  <c:v>-0.10302</c:v>
                </c:pt>
                <c:pt idx="4063">
                  <c:v>-0.10302</c:v>
                </c:pt>
                <c:pt idx="4064">
                  <c:v>-0.10324</c:v>
                </c:pt>
                <c:pt idx="4065">
                  <c:v>-0.10324</c:v>
                </c:pt>
                <c:pt idx="4066">
                  <c:v>-0.10334</c:v>
                </c:pt>
                <c:pt idx="4067">
                  <c:v>-0.10334</c:v>
                </c:pt>
                <c:pt idx="4068">
                  <c:v>-0.10345</c:v>
                </c:pt>
                <c:pt idx="4069">
                  <c:v>-0.10345</c:v>
                </c:pt>
                <c:pt idx="4070">
                  <c:v>-0.10356</c:v>
                </c:pt>
                <c:pt idx="4071">
                  <c:v>-0.10377</c:v>
                </c:pt>
                <c:pt idx="4072">
                  <c:v>-0.10388</c:v>
                </c:pt>
                <c:pt idx="4073">
                  <c:v>-0.10388</c:v>
                </c:pt>
                <c:pt idx="4074">
                  <c:v>-0.10398</c:v>
                </c:pt>
                <c:pt idx="4075">
                  <c:v>-0.10388</c:v>
                </c:pt>
                <c:pt idx="4076">
                  <c:v>-0.10409</c:v>
                </c:pt>
                <c:pt idx="4077">
                  <c:v>-0.10409</c:v>
                </c:pt>
                <c:pt idx="4078">
                  <c:v>-0.10409</c:v>
                </c:pt>
                <c:pt idx="4079">
                  <c:v>-0.1042</c:v>
                </c:pt>
                <c:pt idx="4080">
                  <c:v>-0.1042</c:v>
                </c:pt>
                <c:pt idx="4081">
                  <c:v>-0.10409</c:v>
                </c:pt>
                <c:pt idx="4082">
                  <c:v>-0.1042</c:v>
                </c:pt>
                <c:pt idx="4083">
                  <c:v>-0.1042</c:v>
                </c:pt>
                <c:pt idx="4084">
                  <c:v>-0.1042</c:v>
                </c:pt>
                <c:pt idx="4085">
                  <c:v>-0.1042</c:v>
                </c:pt>
                <c:pt idx="4086">
                  <c:v>-0.1043</c:v>
                </c:pt>
                <c:pt idx="4087">
                  <c:v>-0.1043</c:v>
                </c:pt>
                <c:pt idx="4088">
                  <c:v>-0.10441</c:v>
                </c:pt>
                <c:pt idx="4089">
                  <c:v>-0.1043</c:v>
                </c:pt>
                <c:pt idx="4090">
                  <c:v>-0.10441</c:v>
                </c:pt>
                <c:pt idx="4091">
                  <c:v>-0.1042</c:v>
                </c:pt>
                <c:pt idx="4092">
                  <c:v>-0.1042</c:v>
                </c:pt>
                <c:pt idx="4093">
                  <c:v>-0.1043</c:v>
                </c:pt>
                <c:pt idx="4094">
                  <c:v>-0.1042</c:v>
                </c:pt>
                <c:pt idx="4095">
                  <c:v>-0.1042</c:v>
                </c:pt>
                <c:pt idx="4096">
                  <c:v>-0.1042</c:v>
                </c:pt>
                <c:pt idx="4097">
                  <c:v>-0.1043</c:v>
                </c:pt>
                <c:pt idx="4098">
                  <c:v>-0.1042</c:v>
                </c:pt>
                <c:pt idx="4099">
                  <c:v>-0.10409</c:v>
                </c:pt>
                <c:pt idx="4100">
                  <c:v>-0.10409</c:v>
                </c:pt>
                <c:pt idx="4101">
                  <c:v>-0.10388</c:v>
                </c:pt>
                <c:pt idx="4102">
                  <c:v>-0.10398</c:v>
                </c:pt>
                <c:pt idx="4103">
                  <c:v>-0.10398</c:v>
                </c:pt>
                <c:pt idx="4104">
                  <c:v>-0.10388</c:v>
                </c:pt>
                <c:pt idx="4105">
                  <c:v>-0.10366</c:v>
                </c:pt>
                <c:pt idx="4106">
                  <c:v>-0.10377</c:v>
                </c:pt>
                <c:pt idx="4107">
                  <c:v>-0.10356</c:v>
                </c:pt>
                <c:pt idx="4108">
                  <c:v>-0.10356</c:v>
                </c:pt>
                <c:pt idx="4109">
                  <c:v>-0.10345</c:v>
                </c:pt>
                <c:pt idx="4110">
                  <c:v>-0.10334</c:v>
                </c:pt>
                <c:pt idx="4111">
                  <c:v>-0.10324</c:v>
                </c:pt>
                <c:pt idx="4112">
                  <c:v>-0.10313</c:v>
                </c:pt>
                <c:pt idx="4113">
                  <c:v>-0.10292</c:v>
                </c:pt>
                <c:pt idx="4114">
                  <c:v>-0.10281</c:v>
                </c:pt>
                <c:pt idx="4115">
                  <c:v>-0.10292</c:v>
                </c:pt>
                <c:pt idx="4116">
                  <c:v>-0.1027</c:v>
                </c:pt>
                <c:pt idx="4117">
                  <c:v>-0.1026</c:v>
                </c:pt>
                <c:pt idx="4118">
                  <c:v>-0.10238</c:v>
                </c:pt>
                <c:pt idx="4119">
                  <c:v>-0.10238</c:v>
                </c:pt>
                <c:pt idx="4120">
                  <c:v>-0.10228</c:v>
                </c:pt>
                <c:pt idx="4121">
                  <c:v>-0.10206</c:v>
                </c:pt>
                <c:pt idx="4122">
                  <c:v>-0.10196</c:v>
                </c:pt>
                <c:pt idx="4123">
                  <c:v>-0.10174</c:v>
                </c:pt>
                <c:pt idx="4124">
                  <c:v>-0.10153</c:v>
                </c:pt>
                <c:pt idx="4125">
                  <c:v>-0.10131999999999999</c:v>
                </c:pt>
                <c:pt idx="4126">
                  <c:v>-0.10120999999999999</c:v>
                </c:pt>
                <c:pt idx="4127">
                  <c:v>-0.10120999999999999</c:v>
                </c:pt>
                <c:pt idx="4128">
                  <c:v>-0.1011</c:v>
                </c:pt>
                <c:pt idx="4129">
                  <c:v>-0.10088999999999999</c:v>
                </c:pt>
                <c:pt idx="4130">
                  <c:v>-0.10057000000000001</c:v>
                </c:pt>
                <c:pt idx="4131">
                  <c:v>-0.10045999999999999</c:v>
                </c:pt>
                <c:pt idx="4132">
                  <c:v>-0.10036</c:v>
                </c:pt>
                <c:pt idx="4133">
                  <c:v>-0.10004</c:v>
                </c:pt>
                <c:pt idx="4134">
                  <c:v>-9.9930000000000005E-2</c:v>
                </c:pt>
                <c:pt idx="4135">
                  <c:v>-9.9720000000000003E-2</c:v>
                </c:pt>
                <c:pt idx="4136">
                  <c:v>-9.9390000000000006E-2</c:v>
                </c:pt>
                <c:pt idx="4137">
                  <c:v>-9.9290000000000003E-2</c:v>
                </c:pt>
                <c:pt idx="4138">
                  <c:v>-9.9070000000000005E-2</c:v>
                </c:pt>
                <c:pt idx="4139">
                  <c:v>-9.8750000000000004E-2</c:v>
                </c:pt>
                <c:pt idx="4140">
                  <c:v>-9.8750000000000004E-2</c:v>
                </c:pt>
                <c:pt idx="4141">
                  <c:v>-9.8430000000000004E-2</c:v>
                </c:pt>
                <c:pt idx="4142">
                  <c:v>-9.8330000000000001E-2</c:v>
                </c:pt>
                <c:pt idx="4143">
                  <c:v>-9.8110000000000003E-2</c:v>
                </c:pt>
                <c:pt idx="4144">
                  <c:v>-9.7790000000000002E-2</c:v>
                </c:pt>
                <c:pt idx="4145">
                  <c:v>-9.758E-2</c:v>
                </c:pt>
                <c:pt idx="4146">
                  <c:v>-9.758E-2</c:v>
                </c:pt>
                <c:pt idx="4147">
                  <c:v>-9.715E-2</c:v>
                </c:pt>
                <c:pt idx="4148">
                  <c:v>-9.7049999999999997E-2</c:v>
                </c:pt>
                <c:pt idx="4149">
                  <c:v>-9.6829999999999999E-2</c:v>
                </c:pt>
                <c:pt idx="4150">
                  <c:v>-9.6509999999999999E-2</c:v>
                </c:pt>
                <c:pt idx="4151">
                  <c:v>-9.6189999999999998E-2</c:v>
                </c:pt>
                <c:pt idx="4152">
                  <c:v>-9.5869999999999997E-2</c:v>
                </c:pt>
                <c:pt idx="4153">
                  <c:v>-9.5869999999999997E-2</c:v>
                </c:pt>
                <c:pt idx="4154">
                  <c:v>-9.5659999999999995E-2</c:v>
                </c:pt>
                <c:pt idx="4155">
                  <c:v>-9.5229999999999995E-2</c:v>
                </c:pt>
                <c:pt idx="4156">
                  <c:v>-9.5130000000000006E-2</c:v>
                </c:pt>
                <c:pt idx="4157">
                  <c:v>-9.4810000000000005E-2</c:v>
                </c:pt>
                <c:pt idx="4158">
                  <c:v>-9.4700000000000006E-2</c:v>
                </c:pt>
                <c:pt idx="4159">
                  <c:v>-9.4170000000000004E-2</c:v>
                </c:pt>
                <c:pt idx="4160">
                  <c:v>-9.4060000000000005E-2</c:v>
                </c:pt>
                <c:pt idx="4161">
                  <c:v>-9.3740000000000004E-2</c:v>
                </c:pt>
                <c:pt idx="4162">
                  <c:v>-9.3530000000000002E-2</c:v>
                </c:pt>
                <c:pt idx="4163">
                  <c:v>-9.3210000000000001E-2</c:v>
                </c:pt>
                <c:pt idx="4164">
                  <c:v>-9.289E-2</c:v>
                </c:pt>
                <c:pt idx="4165">
                  <c:v>-9.2780000000000001E-2</c:v>
                </c:pt>
                <c:pt idx="4166">
                  <c:v>-9.2460000000000001E-2</c:v>
                </c:pt>
                <c:pt idx="4167">
                  <c:v>-9.2030000000000001E-2</c:v>
                </c:pt>
                <c:pt idx="4168">
                  <c:v>-9.2030000000000001E-2</c:v>
                </c:pt>
                <c:pt idx="4169">
                  <c:v>-9.1389999999999999E-2</c:v>
                </c:pt>
                <c:pt idx="4170">
                  <c:v>-9.1289999999999996E-2</c:v>
                </c:pt>
                <c:pt idx="4171">
                  <c:v>-9.0969999999999995E-2</c:v>
                </c:pt>
                <c:pt idx="4172">
                  <c:v>-9.0649999999999994E-2</c:v>
                </c:pt>
                <c:pt idx="4173">
                  <c:v>-9.0429999999999996E-2</c:v>
                </c:pt>
                <c:pt idx="4174">
                  <c:v>-9.0010000000000007E-2</c:v>
                </c:pt>
                <c:pt idx="4175">
                  <c:v>-8.9690000000000006E-2</c:v>
                </c:pt>
                <c:pt idx="4176">
                  <c:v>-8.9469999999999994E-2</c:v>
                </c:pt>
                <c:pt idx="4177">
                  <c:v>-8.9370000000000005E-2</c:v>
                </c:pt>
                <c:pt idx="4178">
                  <c:v>-8.9149999999999993E-2</c:v>
                </c:pt>
                <c:pt idx="4179">
                  <c:v>-8.8730000000000003E-2</c:v>
                </c:pt>
                <c:pt idx="4180">
                  <c:v>-8.8410000000000002E-2</c:v>
                </c:pt>
                <c:pt idx="4181">
                  <c:v>-8.8300000000000003E-2</c:v>
                </c:pt>
                <c:pt idx="4182">
                  <c:v>-8.7980000000000003E-2</c:v>
                </c:pt>
                <c:pt idx="4183">
                  <c:v>-8.7550000000000003E-2</c:v>
                </c:pt>
                <c:pt idx="4184">
                  <c:v>-8.7230000000000002E-2</c:v>
                </c:pt>
                <c:pt idx="4185">
                  <c:v>-8.702E-2</c:v>
                </c:pt>
                <c:pt idx="4186">
                  <c:v>-8.6699999999999999E-2</c:v>
                </c:pt>
                <c:pt idx="4187">
                  <c:v>-8.6269999999999999E-2</c:v>
                </c:pt>
                <c:pt idx="4188">
                  <c:v>-8.6059999999999998E-2</c:v>
                </c:pt>
                <c:pt idx="4189">
                  <c:v>-8.5529999999999995E-2</c:v>
                </c:pt>
                <c:pt idx="4190">
                  <c:v>-8.5419999999999996E-2</c:v>
                </c:pt>
                <c:pt idx="4191">
                  <c:v>-8.5209999999999994E-2</c:v>
                </c:pt>
                <c:pt idx="4192">
                  <c:v>-8.4779999999999994E-2</c:v>
                </c:pt>
                <c:pt idx="4193">
                  <c:v>-8.4459999999999993E-2</c:v>
                </c:pt>
                <c:pt idx="4194">
                  <c:v>-8.4250000000000005E-2</c:v>
                </c:pt>
                <c:pt idx="4195">
                  <c:v>-8.4029999999999994E-2</c:v>
                </c:pt>
                <c:pt idx="4196">
                  <c:v>-8.3710000000000007E-2</c:v>
                </c:pt>
                <c:pt idx="4197">
                  <c:v>-8.3390000000000006E-2</c:v>
                </c:pt>
                <c:pt idx="4198">
                  <c:v>-8.2970000000000002E-2</c:v>
                </c:pt>
                <c:pt idx="4199">
                  <c:v>-8.2650000000000001E-2</c:v>
                </c:pt>
                <c:pt idx="4200">
                  <c:v>-8.2430000000000003E-2</c:v>
                </c:pt>
                <c:pt idx="4201">
                  <c:v>-8.2110000000000002E-2</c:v>
                </c:pt>
                <c:pt idx="4202">
                  <c:v>-8.158E-2</c:v>
                </c:pt>
                <c:pt idx="4203">
                  <c:v>-8.1369999999999998E-2</c:v>
                </c:pt>
                <c:pt idx="4204">
                  <c:v>-8.1049999999999997E-2</c:v>
                </c:pt>
                <c:pt idx="4205">
                  <c:v>-8.0619999999999997E-2</c:v>
                </c:pt>
                <c:pt idx="4206">
                  <c:v>-8.0409999999999995E-2</c:v>
                </c:pt>
                <c:pt idx="4207">
                  <c:v>-8.0089999999999995E-2</c:v>
                </c:pt>
                <c:pt idx="4208">
                  <c:v>-7.9659999999999995E-2</c:v>
                </c:pt>
                <c:pt idx="4209">
                  <c:v>-7.9229999999999995E-2</c:v>
                </c:pt>
                <c:pt idx="4210">
                  <c:v>-7.8909999999999994E-2</c:v>
                </c:pt>
                <c:pt idx="4211">
                  <c:v>-7.8589999999999993E-2</c:v>
                </c:pt>
                <c:pt idx="4212">
                  <c:v>-7.8380000000000005E-2</c:v>
                </c:pt>
                <c:pt idx="4213">
                  <c:v>-7.8060000000000004E-2</c:v>
                </c:pt>
                <c:pt idx="4214">
                  <c:v>-7.7630000000000005E-2</c:v>
                </c:pt>
                <c:pt idx="4215">
                  <c:v>-7.7200000000000005E-2</c:v>
                </c:pt>
                <c:pt idx="4216">
                  <c:v>-7.6880000000000004E-2</c:v>
                </c:pt>
                <c:pt idx="4217">
                  <c:v>-7.6560000000000003E-2</c:v>
                </c:pt>
                <c:pt idx="4218">
                  <c:v>-7.6139999999999999E-2</c:v>
                </c:pt>
                <c:pt idx="4219">
                  <c:v>-7.5600000000000001E-2</c:v>
                </c:pt>
                <c:pt idx="4220">
                  <c:v>-7.528E-2</c:v>
                </c:pt>
                <c:pt idx="4221">
                  <c:v>-7.4959999999999999E-2</c:v>
                </c:pt>
                <c:pt idx="4222">
                  <c:v>-7.4539999999999995E-2</c:v>
                </c:pt>
                <c:pt idx="4223">
                  <c:v>-7.4109999999999995E-2</c:v>
                </c:pt>
                <c:pt idx="4224">
                  <c:v>-7.3789999999999994E-2</c:v>
                </c:pt>
                <c:pt idx="4225">
                  <c:v>-7.3469999999999994E-2</c:v>
                </c:pt>
                <c:pt idx="4226">
                  <c:v>-7.3039999999999994E-2</c:v>
                </c:pt>
                <c:pt idx="4227">
                  <c:v>-7.2940000000000005E-2</c:v>
                </c:pt>
                <c:pt idx="4228">
                  <c:v>-7.2400000000000006E-2</c:v>
                </c:pt>
                <c:pt idx="4229">
                  <c:v>-7.2080000000000005E-2</c:v>
                </c:pt>
                <c:pt idx="4230">
                  <c:v>-7.1550000000000002E-2</c:v>
                </c:pt>
                <c:pt idx="4231">
                  <c:v>-7.1120000000000003E-2</c:v>
                </c:pt>
                <c:pt idx="4232">
                  <c:v>-7.059E-2</c:v>
                </c:pt>
                <c:pt idx="4233">
                  <c:v>-7.0379999999999998E-2</c:v>
                </c:pt>
                <c:pt idx="4234">
                  <c:v>-6.9739999999999996E-2</c:v>
                </c:pt>
                <c:pt idx="4235">
                  <c:v>-6.9519999999999998E-2</c:v>
                </c:pt>
                <c:pt idx="4236">
                  <c:v>-6.8989999999999996E-2</c:v>
                </c:pt>
                <c:pt idx="4237">
                  <c:v>-6.8669999999999995E-2</c:v>
                </c:pt>
                <c:pt idx="4238">
                  <c:v>-6.8140000000000006E-2</c:v>
                </c:pt>
                <c:pt idx="4239">
                  <c:v>-6.7919999999999994E-2</c:v>
                </c:pt>
                <c:pt idx="4240">
                  <c:v>-6.7500000000000004E-2</c:v>
                </c:pt>
                <c:pt idx="4241">
                  <c:v>-6.7070000000000005E-2</c:v>
                </c:pt>
                <c:pt idx="4242">
                  <c:v>-6.6640000000000005E-2</c:v>
                </c:pt>
                <c:pt idx="4243">
                  <c:v>-6.6430000000000003E-2</c:v>
                </c:pt>
                <c:pt idx="4244">
                  <c:v>-6.59E-2</c:v>
                </c:pt>
                <c:pt idx="4245">
                  <c:v>-6.547E-2</c:v>
                </c:pt>
                <c:pt idx="4246">
                  <c:v>-6.5040000000000001E-2</c:v>
                </c:pt>
                <c:pt idx="4247">
                  <c:v>-6.4509999999999998E-2</c:v>
                </c:pt>
                <c:pt idx="4248">
                  <c:v>-6.4189999999999997E-2</c:v>
                </c:pt>
                <c:pt idx="4249">
                  <c:v>-6.3549999999999995E-2</c:v>
                </c:pt>
                <c:pt idx="4250">
                  <c:v>-6.3020000000000007E-2</c:v>
                </c:pt>
                <c:pt idx="4251">
                  <c:v>-6.2700000000000006E-2</c:v>
                </c:pt>
                <c:pt idx="4252">
                  <c:v>-6.2269999999999999E-2</c:v>
                </c:pt>
                <c:pt idx="4253">
                  <c:v>-6.1839999999999999E-2</c:v>
                </c:pt>
                <c:pt idx="4254">
                  <c:v>-6.1420000000000002E-2</c:v>
                </c:pt>
                <c:pt idx="4255">
                  <c:v>-6.1100000000000002E-2</c:v>
                </c:pt>
                <c:pt idx="4256">
                  <c:v>-6.046E-2</c:v>
                </c:pt>
                <c:pt idx="4257">
                  <c:v>-6.003E-2</c:v>
                </c:pt>
                <c:pt idx="4258">
                  <c:v>-5.9499999999999997E-2</c:v>
                </c:pt>
                <c:pt idx="4259">
                  <c:v>-5.9069999999999998E-2</c:v>
                </c:pt>
                <c:pt idx="4260">
                  <c:v>-5.8639999999999998E-2</c:v>
                </c:pt>
                <c:pt idx="4261">
                  <c:v>-5.8110000000000002E-2</c:v>
                </c:pt>
                <c:pt idx="4262">
                  <c:v>-5.7790000000000001E-2</c:v>
                </c:pt>
                <c:pt idx="4263">
                  <c:v>-5.7149999999999999E-2</c:v>
                </c:pt>
                <c:pt idx="4264">
                  <c:v>-5.672E-2</c:v>
                </c:pt>
                <c:pt idx="4265">
                  <c:v>-5.629E-2</c:v>
                </c:pt>
                <c:pt idx="4266">
                  <c:v>-5.5649999999999998E-2</c:v>
                </c:pt>
                <c:pt idx="4267">
                  <c:v>-5.5120000000000002E-2</c:v>
                </c:pt>
                <c:pt idx="4268">
                  <c:v>-5.459E-2</c:v>
                </c:pt>
                <c:pt idx="4269">
                  <c:v>-5.4050000000000001E-2</c:v>
                </c:pt>
                <c:pt idx="4270">
                  <c:v>-5.3409999999999999E-2</c:v>
                </c:pt>
                <c:pt idx="4271">
                  <c:v>-5.3199999999999997E-2</c:v>
                </c:pt>
                <c:pt idx="4272">
                  <c:v>-5.2769999999999997E-2</c:v>
                </c:pt>
                <c:pt idx="4273">
                  <c:v>-5.2240000000000002E-2</c:v>
                </c:pt>
                <c:pt idx="4274">
                  <c:v>-5.1709999999999999E-2</c:v>
                </c:pt>
                <c:pt idx="4275">
                  <c:v>-5.117E-2</c:v>
                </c:pt>
                <c:pt idx="4276">
                  <c:v>-5.0959999999999998E-2</c:v>
                </c:pt>
                <c:pt idx="4277">
                  <c:v>-5.0209999999999998E-2</c:v>
                </c:pt>
                <c:pt idx="4278">
                  <c:v>-4.9790000000000001E-2</c:v>
                </c:pt>
                <c:pt idx="4279">
                  <c:v>-4.904E-2</c:v>
                </c:pt>
                <c:pt idx="4280">
                  <c:v>-4.8719999999999999E-2</c:v>
                </c:pt>
                <c:pt idx="4281">
                  <c:v>-4.8079999999999998E-2</c:v>
                </c:pt>
                <c:pt idx="4282">
                  <c:v>-4.7550000000000002E-2</c:v>
                </c:pt>
                <c:pt idx="4283">
                  <c:v>-4.691E-2</c:v>
                </c:pt>
                <c:pt idx="4284">
                  <c:v>-4.6269999999999999E-2</c:v>
                </c:pt>
                <c:pt idx="4285">
                  <c:v>-4.5839999999999999E-2</c:v>
                </c:pt>
                <c:pt idx="4286">
                  <c:v>-4.5409999999999999E-2</c:v>
                </c:pt>
                <c:pt idx="4287">
                  <c:v>-4.4880000000000003E-2</c:v>
                </c:pt>
                <c:pt idx="4288">
                  <c:v>-4.4350000000000001E-2</c:v>
                </c:pt>
                <c:pt idx="4289">
                  <c:v>-4.3709999999999999E-2</c:v>
                </c:pt>
                <c:pt idx="4290">
                  <c:v>-4.3389999999999998E-2</c:v>
                </c:pt>
                <c:pt idx="4291">
                  <c:v>-4.2849999999999999E-2</c:v>
                </c:pt>
                <c:pt idx="4292">
                  <c:v>-4.2320000000000003E-2</c:v>
                </c:pt>
                <c:pt idx="4293">
                  <c:v>-4.1889999999999997E-2</c:v>
                </c:pt>
                <c:pt idx="4294">
                  <c:v>-4.1250000000000002E-2</c:v>
                </c:pt>
                <c:pt idx="4295">
                  <c:v>-4.0829999999999998E-2</c:v>
                </c:pt>
                <c:pt idx="4296">
                  <c:v>-4.0189999999999997E-2</c:v>
                </c:pt>
                <c:pt idx="4297">
                  <c:v>-3.9550000000000002E-2</c:v>
                </c:pt>
                <c:pt idx="4298">
                  <c:v>-3.9120000000000002E-2</c:v>
                </c:pt>
                <c:pt idx="4299">
                  <c:v>-3.848E-2</c:v>
                </c:pt>
                <c:pt idx="4300">
                  <c:v>-3.7839999999999999E-2</c:v>
                </c:pt>
                <c:pt idx="4301">
                  <c:v>-3.7310000000000003E-2</c:v>
                </c:pt>
                <c:pt idx="4302">
                  <c:v>-3.6880000000000003E-2</c:v>
                </c:pt>
                <c:pt idx="4303">
                  <c:v>-3.635E-2</c:v>
                </c:pt>
                <c:pt idx="4304">
                  <c:v>-3.5810000000000002E-2</c:v>
                </c:pt>
                <c:pt idx="4305">
                  <c:v>-3.5380000000000002E-2</c:v>
                </c:pt>
                <c:pt idx="4306">
                  <c:v>-3.4849999999999999E-2</c:v>
                </c:pt>
                <c:pt idx="4307">
                  <c:v>-3.4419999999999999E-2</c:v>
                </c:pt>
                <c:pt idx="4308">
                  <c:v>-3.3779999999999998E-2</c:v>
                </c:pt>
                <c:pt idx="4309">
                  <c:v>-3.3459999999999997E-2</c:v>
                </c:pt>
                <c:pt idx="4310">
                  <c:v>-3.2719999999999999E-2</c:v>
                </c:pt>
                <c:pt idx="4311">
                  <c:v>-3.218E-2</c:v>
                </c:pt>
                <c:pt idx="4312">
                  <c:v>-3.1539999999999999E-2</c:v>
                </c:pt>
                <c:pt idx="4313">
                  <c:v>-3.1119999999999998E-2</c:v>
                </c:pt>
                <c:pt idx="4314">
                  <c:v>-3.058E-2</c:v>
                </c:pt>
                <c:pt idx="4315">
                  <c:v>-2.9940000000000001E-2</c:v>
                </c:pt>
                <c:pt idx="4316">
                  <c:v>-2.9409999999999999E-2</c:v>
                </c:pt>
                <c:pt idx="4317">
                  <c:v>-2.8979999999999999E-2</c:v>
                </c:pt>
                <c:pt idx="4318">
                  <c:v>-2.8340000000000001E-2</c:v>
                </c:pt>
                <c:pt idx="4319">
                  <c:v>-2.802E-2</c:v>
                </c:pt>
                <c:pt idx="4320">
                  <c:v>-2.76E-2</c:v>
                </c:pt>
                <c:pt idx="4321">
                  <c:v>-2.6960000000000001E-2</c:v>
                </c:pt>
                <c:pt idx="4322">
                  <c:v>-2.6419999999999999E-2</c:v>
                </c:pt>
                <c:pt idx="4323">
                  <c:v>-2.589E-2</c:v>
                </c:pt>
                <c:pt idx="4324">
                  <c:v>-2.546E-2</c:v>
                </c:pt>
                <c:pt idx="4325">
                  <c:v>-2.4819999999999998E-2</c:v>
                </c:pt>
                <c:pt idx="4326">
                  <c:v>-2.4289999999999999E-2</c:v>
                </c:pt>
                <c:pt idx="4327">
                  <c:v>-2.3859999999999999E-2</c:v>
                </c:pt>
                <c:pt idx="4328">
                  <c:v>-2.3120000000000002E-2</c:v>
                </c:pt>
                <c:pt idx="4329">
                  <c:v>-2.2579999999999999E-2</c:v>
                </c:pt>
                <c:pt idx="4330">
                  <c:v>-2.2159999999999999E-2</c:v>
                </c:pt>
                <c:pt idx="4331">
                  <c:v>-2.162E-2</c:v>
                </c:pt>
                <c:pt idx="4332">
                  <c:v>-2.1090000000000001E-2</c:v>
                </c:pt>
                <c:pt idx="4333">
                  <c:v>-2.0449999999999999E-2</c:v>
                </c:pt>
                <c:pt idx="4334">
                  <c:v>-2.002E-2</c:v>
                </c:pt>
                <c:pt idx="4335">
                  <c:v>-1.9599999999999999E-2</c:v>
                </c:pt>
                <c:pt idx="4336">
                  <c:v>-1.9279999999999999E-2</c:v>
                </c:pt>
                <c:pt idx="4337">
                  <c:v>-1.864E-2</c:v>
                </c:pt>
                <c:pt idx="4338">
                  <c:v>-1.821E-2</c:v>
                </c:pt>
                <c:pt idx="4339">
                  <c:v>-1.7780000000000001E-2</c:v>
                </c:pt>
                <c:pt idx="4340">
                  <c:v>-1.7250000000000001E-2</c:v>
                </c:pt>
                <c:pt idx="4341">
                  <c:v>-1.6930000000000001E-2</c:v>
                </c:pt>
                <c:pt idx="4342">
                  <c:v>-1.6289999999999999E-2</c:v>
                </c:pt>
                <c:pt idx="4343">
                  <c:v>-1.5859999999999999E-2</c:v>
                </c:pt>
                <c:pt idx="4344">
                  <c:v>-1.533E-2</c:v>
                </c:pt>
                <c:pt idx="4345">
                  <c:v>-1.4789999999999999E-2</c:v>
                </c:pt>
                <c:pt idx="4346">
                  <c:v>-1.4149999999999999E-2</c:v>
                </c:pt>
                <c:pt idx="4347">
                  <c:v>-1.3729999999999999E-2</c:v>
                </c:pt>
                <c:pt idx="4348">
                  <c:v>-1.3089999999999999E-2</c:v>
                </c:pt>
                <c:pt idx="4349">
                  <c:v>-1.277E-2</c:v>
                </c:pt>
                <c:pt idx="4350">
                  <c:v>-1.234E-2</c:v>
                </c:pt>
                <c:pt idx="4351">
                  <c:v>-1.1809999999999999E-2</c:v>
                </c:pt>
                <c:pt idx="4352">
                  <c:v>-1.159E-2</c:v>
                </c:pt>
                <c:pt idx="4353">
                  <c:v>-1.1169999999999999E-2</c:v>
                </c:pt>
                <c:pt idx="4354">
                  <c:v>-1.0630000000000001E-2</c:v>
                </c:pt>
                <c:pt idx="4355">
                  <c:v>-1.01E-2</c:v>
                </c:pt>
                <c:pt idx="4356">
                  <c:v>-9.7800000000000005E-3</c:v>
                </c:pt>
                <c:pt idx="4357">
                  <c:v>-9.3500000000000007E-3</c:v>
                </c:pt>
                <c:pt idx="4358">
                  <c:v>-8.8199999999999997E-3</c:v>
                </c:pt>
                <c:pt idx="4359">
                  <c:v>-8.3899999999999999E-3</c:v>
                </c:pt>
                <c:pt idx="4360">
                  <c:v>-7.8600000000000007E-3</c:v>
                </c:pt>
                <c:pt idx="4361">
                  <c:v>-7.3299999999999997E-3</c:v>
                </c:pt>
                <c:pt idx="4362">
                  <c:v>-6.8999999999999999E-3</c:v>
                </c:pt>
                <c:pt idx="4363">
                  <c:v>-6.6899999999999998E-3</c:v>
                </c:pt>
                <c:pt idx="4364">
                  <c:v>-6.0499999999999998E-3</c:v>
                </c:pt>
                <c:pt idx="4365">
                  <c:v>-5.7299999999999999E-3</c:v>
                </c:pt>
                <c:pt idx="4366">
                  <c:v>-5.3E-3</c:v>
                </c:pt>
                <c:pt idx="4367">
                  <c:v>-4.9800000000000001E-3</c:v>
                </c:pt>
                <c:pt idx="4368">
                  <c:v>-4.45E-3</c:v>
                </c:pt>
                <c:pt idx="4369">
                  <c:v>-4.0200000000000001E-3</c:v>
                </c:pt>
                <c:pt idx="4370">
                  <c:v>-3.81E-3</c:v>
                </c:pt>
                <c:pt idx="4371">
                  <c:v>-3.2699999999999999E-3</c:v>
                </c:pt>
                <c:pt idx="4372">
                  <c:v>-2.9499999999999999E-3</c:v>
                </c:pt>
                <c:pt idx="4373">
                  <c:v>-2.5300000000000001E-3</c:v>
                </c:pt>
                <c:pt idx="4374">
                  <c:v>-1.99E-3</c:v>
                </c:pt>
                <c:pt idx="4375">
                  <c:v>-1.67E-3</c:v>
                </c:pt>
                <c:pt idx="4376">
                  <c:v>-1.0300000000000001E-3</c:v>
                </c:pt>
                <c:pt idx="4377">
                  <c:v>-7.1000000000000002E-4</c:v>
                </c:pt>
                <c:pt idx="4378">
                  <c:v>-2.9E-4</c:v>
                </c:pt>
                <c:pt idx="4379">
                  <c:v>1.3999999999999999E-4</c:v>
                </c:pt>
                <c:pt idx="4380">
                  <c:v>5.6999999999999998E-4</c:v>
                </c:pt>
                <c:pt idx="4381">
                  <c:v>7.7999999999999999E-4</c:v>
                </c:pt>
                <c:pt idx="4382">
                  <c:v>1.2099999999999999E-3</c:v>
                </c:pt>
                <c:pt idx="4383">
                  <c:v>1.5299999999999999E-3</c:v>
                </c:pt>
                <c:pt idx="4384">
                  <c:v>2.0600000000000002E-3</c:v>
                </c:pt>
                <c:pt idx="4385">
                  <c:v>2.3800000000000002E-3</c:v>
                </c:pt>
                <c:pt idx="4386">
                  <c:v>2.81E-3</c:v>
                </c:pt>
                <c:pt idx="4387">
                  <c:v>3.13E-3</c:v>
                </c:pt>
                <c:pt idx="4388">
                  <c:v>3.5500000000000002E-3</c:v>
                </c:pt>
                <c:pt idx="4389">
                  <c:v>3.98E-3</c:v>
                </c:pt>
                <c:pt idx="4390">
                  <c:v>4.3E-3</c:v>
                </c:pt>
                <c:pt idx="4391">
                  <c:v>4.62E-3</c:v>
                </c:pt>
                <c:pt idx="4392">
                  <c:v>5.1500000000000001E-3</c:v>
                </c:pt>
                <c:pt idx="4393">
                  <c:v>5.47E-3</c:v>
                </c:pt>
                <c:pt idx="4394">
                  <c:v>6.0099999999999997E-3</c:v>
                </c:pt>
                <c:pt idx="4395">
                  <c:v>6.4400000000000004E-3</c:v>
                </c:pt>
                <c:pt idx="4396">
                  <c:v>6.7600000000000004E-3</c:v>
                </c:pt>
                <c:pt idx="4397">
                  <c:v>7.0800000000000004E-3</c:v>
                </c:pt>
                <c:pt idx="4398">
                  <c:v>7.4000000000000003E-3</c:v>
                </c:pt>
                <c:pt idx="4399">
                  <c:v>7.9299999999999995E-3</c:v>
                </c:pt>
                <c:pt idx="4400">
                  <c:v>8.3599999999999994E-3</c:v>
                </c:pt>
                <c:pt idx="4401">
                  <c:v>8.4600000000000005E-3</c:v>
                </c:pt>
                <c:pt idx="4402">
                  <c:v>8.6800000000000002E-3</c:v>
                </c:pt>
                <c:pt idx="4403">
                  <c:v>9.3200000000000002E-3</c:v>
                </c:pt>
                <c:pt idx="4404">
                  <c:v>9.7400000000000004E-3</c:v>
                </c:pt>
                <c:pt idx="4405">
                  <c:v>9.9600000000000001E-3</c:v>
                </c:pt>
                <c:pt idx="4406">
                  <c:v>1.017E-2</c:v>
                </c:pt>
                <c:pt idx="4407">
                  <c:v>1.0919999999999999E-2</c:v>
                </c:pt>
                <c:pt idx="4408">
                  <c:v>1.102E-2</c:v>
                </c:pt>
                <c:pt idx="4409">
                  <c:v>1.1560000000000001E-2</c:v>
                </c:pt>
                <c:pt idx="4410">
                  <c:v>1.1979999999999999E-2</c:v>
                </c:pt>
                <c:pt idx="4411">
                  <c:v>1.23E-2</c:v>
                </c:pt>
                <c:pt idx="4412">
                  <c:v>1.273E-2</c:v>
                </c:pt>
                <c:pt idx="4413">
                  <c:v>1.3050000000000001E-2</c:v>
                </c:pt>
                <c:pt idx="4414">
                  <c:v>1.3480000000000001E-2</c:v>
                </c:pt>
                <c:pt idx="4415">
                  <c:v>1.3690000000000001E-2</c:v>
                </c:pt>
                <c:pt idx="4416">
                  <c:v>1.401E-2</c:v>
                </c:pt>
                <c:pt idx="4417">
                  <c:v>1.4330000000000001E-2</c:v>
                </c:pt>
                <c:pt idx="4418">
                  <c:v>1.486E-2</c:v>
                </c:pt>
                <c:pt idx="4419">
                  <c:v>1.508E-2</c:v>
                </c:pt>
                <c:pt idx="4420">
                  <c:v>1.5610000000000001E-2</c:v>
                </c:pt>
                <c:pt idx="4421">
                  <c:v>1.6039999999999999E-2</c:v>
                </c:pt>
                <c:pt idx="4422">
                  <c:v>1.6140000000000002E-2</c:v>
                </c:pt>
                <c:pt idx="4423">
                  <c:v>1.6570000000000001E-2</c:v>
                </c:pt>
                <c:pt idx="4424">
                  <c:v>1.7100000000000001E-2</c:v>
                </c:pt>
                <c:pt idx="4425">
                  <c:v>1.7420000000000001E-2</c:v>
                </c:pt>
                <c:pt idx="4426">
                  <c:v>1.7639999999999999E-2</c:v>
                </c:pt>
                <c:pt idx="4427">
                  <c:v>1.8280000000000001E-2</c:v>
                </c:pt>
                <c:pt idx="4428">
                  <c:v>1.8599999999999998E-2</c:v>
                </c:pt>
                <c:pt idx="4429">
                  <c:v>1.8919999999999999E-2</c:v>
                </c:pt>
                <c:pt idx="4430">
                  <c:v>1.934E-2</c:v>
                </c:pt>
                <c:pt idx="4431">
                  <c:v>1.966E-2</c:v>
                </c:pt>
                <c:pt idx="4432">
                  <c:v>1.9980000000000001E-2</c:v>
                </c:pt>
                <c:pt idx="4433">
                  <c:v>2.0410000000000001E-2</c:v>
                </c:pt>
                <c:pt idx="4434">
                  <c:v>2.0729999999999998E-2</c:v>
                </c:pt>
                <c:pt idx="4435">
                  <c:v>2.094E-2</c:v>
                </c:pt>
                <c:pt idx="4436">
                  <c:v>2.1260000000000001E-2</c:v>
                </c:pt>
                <c:pt idx="4437">
                  <c:v>2.1690000000000001E-2</c:v>
                </c:pt>
                <c:pt idx="4438">
                  <c:v>2.222E-2</c:v>
                </c:pt>
                <c:pt idx="4439">
                  <c:v>2.2540000000000001E-2</c:v>
                </c:pt>
                <c:pt idx="4440">
                  <c:v>2.2970000000000001E-2</c:v>
                </c:pt>
                <c:pt idx="4441">
                  <c:v>2.3400000000000001E-2</c:v>
                </c:pt>
                <c:pt idx="4442">
                  <c:v>2.3820000000000001E-2</c:v>
                </c:pt>
                <c:pt idx="4443">
                  <c:v>2.4140000000000002E-2</c:v>
                </c:pt>
                <c:pt idx="4444">
                  <c:v>2.436E-2</c:v>
                </c:pt>
                <c:pt idx="4445">
                  <c:v>2.4889999999999999E-2</c:v>
                </c:pt>
                <c:pt idx="4446">
                  <c:v>2.5100000000000001E-2</c:v>
                </c:pt>
                <c:pt idx="4447">
                  <c:v>2.5530000000000001E-2</c:v>
                </c:pt>
                <c:pt idx="4448">
                  <c:v>2.5739999999999999E-2</c:v>
                </c:pt>
                <c:pt idx="4449">
                  <c:v>2.606E-2</c:v>
                </c:pt>
                <c:pt idx="4450">
                  <c:v>2.649E-2</c:v>
                </c:pt>
                <c:pt idx="4451">
                  <c:v>2.6700000000000002E-2</c:v>
                </c:pt>
                <c:pt idx="4452">
                  <c:v>2.7130000000000001E-2</c:v>
                </c:pt>
                <c:pt idx="4453">
                  <c:v>2.7349999999999999E-2</c:v>
                </c:pt>
                <c:pt idx="4454">
                  <c:v>2.777E-2</c:v>
                </c:pt>
                <c:pt idx="4455">
                  <c:v>2.8309999999999998E-2</c:v>
                </c:pt>
                <c:pt idx="4456">
                  <c:v>2.8629999999999999E-2</c:v>
                </c:pt>
                <c:pt idx="4457">
                  <c:v>2.9049999999999999E-2</c:v>
                </c:pt>
                <c:pt idx="4458">
                  <c:v>2.937E-2</c:v>
                </c:pt>
                <c:pt idx="4459">
                  <c:v>2.9909999999999999E-2</c:v>
                </c:pt>
                <c:pt idx="4460">
                  <c:v>3.0120000000000001E-2</c:v>
                </c:pt>
                <c:pt idx="4461">
                  <c:v>3.0439999999999998E-2</c:v>
                </c:pt>
                <c:pt idx="4462">
                  <c:v>3.0759999999999999E-2</c:v>
                </c:pt>
                <c:pt idx="4463">
                  <c:v>3.108E-2</c:v>
                </c:pt>
                <c:pt idx="4464">
                  <c:v>3.1399999999999997E-2</c:v>
                </c:pt>
                <c:pt idx="4465">
                  <c:v>3.1719999999999998E-2</c:v>
                </c:pt>
                <c:pt idx="4466">
                  <c:v>3.193E-2</c:v>
                </c:pt>
                <c:pt idx="4467">
                  <c:v>3.236E-2</c:v>
                </c:pt>
                <c:pt idx="4468">
                  <c:v>3.2680000000000001E-2</c:v>
                </c:pt>
                <c:pt idx="4469">
                  <c:v>3.3000000000000002E-2</c:v>
                </c:pt>
                <c:pt idx="4470">
                  <c:v>3.3320000000000002E-2</c:v>
                </c:pt>
                <c:pt idx="4471">
                  <c:v>3.3750000000000002E-2</c:v>
                </c:pt>
                <c:pt idx="4472">
                  <c:v>3.3959999999999997E-2</c:v>
                </c:pt>
                <c:pt idx="4473">
                  <c:v>3.4389999999999997E-2</c:v>
                </c:pt>
                <c:pt idx="4474">
                  <c:v>3.4810000000000001E-2</c:v>
                </c:pt>
                <c:pt idx="4475">
                  <c:v>3.5130000000000002E-2</c:v>
                </c:pt>
                <c:pt idx="4476">
                  <c:v>3.5450000000000002E-2</c:v>
                </c:pt>
                <c:pt idx="4477">
                  <c:v>3.567E-2</c:v>
                </c:pt>
                <c:pt idx="4478">
                  <c:v>3.6089999999999997E-2</c:v>
                </c:pt>
                <c:pt idx="4479">
                  <c:v>3.6310000000000002E-2</c:v>
                </c:pt>
                <c:pt idx="4480">
                  <c:v>3.6519999999999997E-2</c:v>
                </c:pt>
                <c:pt idx="4481">
                  <c:v>3.6949999999999997E-2</c:v>
                </c:pt>
                <c:pt idx="4482">
                  <c:v>3.7159999999999999E-2</c:v>
                </c:pt>
                <c:pt idx="4483">
                  <c:v>3.737E-2</c:v>
                </c:pt>
                <c:pt idx="4484">
                  <c:v>3.7690000000000001E-2</c:v>
                </c:pt>
                <c:pt idx="4485">
                  <c:v>3.8010000000000002E-2</c:v>
                </c:pt>
                <c:pt idx="4486">
                  <c:v>3.823E-2</c:v>
                </c:pt>
                <c:pt idx="4487">
                  <c:v>3.8550000000000001E-2</c:v>
                </c:pt>
                <c:pt idx="4488">
                  <c:v>3.8969999999999998E-2</c:v>
                </c:pt>
                <c:pt idx="4489">
                  <c:v>3.9399999999999998E-2</c:v>
                </c:pt>
                <c:pt idx="4490">
                  <c:v>3.9609999999999999E-2</c:v>
                </c:pt>
                <c:pt idx="4491">
                  <c:v>3.993E-2</c:v>
                </c:pt>
                <c:pt idx="4492">
                  <c:v>3.993E-2</c:v>
                </c:pt>
                <c:pt idx="4493">
                  <c:v>4.036E-2</c:v>
                </c:pt>
                <c:pt idx="4494">
                  <c:v>4.0570000000000002E-2</c:v>
                </c:pt>
                <c:pt idx="4495">
                  <c:v>4.079E-2</c:v>
                </c:pt>
                <c:pt idx="4496">
                  <c:v>4.1110000000000001E-2</c:v>
                </c:pt>
                <c:pt idx="4497">
                  <c:v>4.1320000000000003E-2</c:v>
                </c:pt>
                <c:pt idx="4498">
                  <c:v>4.1640000000000003E-2</c:v>
                </c:pt>
                <c:pt idx="4499">
                  <c:v>4.1849999999999998E-2</c:v>
                </c:pt>
                <c:pt idx="4500">
                  <c:v>4.2070000000000003E-2</c:v>
                </c:pt>
                <c:pt idx="4501">
                  <c:v>4.2279999999999998E-2</c:v>
                </c:pt>
                <c:pt idx="4502">
                  <c:v>4.2599999999999999E-2</c:v>
                </c:pt>
                <c:pt idx="4503">
                  <c:v>4.2810000000000001E-2</c:v>
                </c:pt>
                <c:pt idx="4504">
                  <c:v>4.292E-2</c:v>
                </c:pt>
                <c:pt idx="4505">
                  <c:v>4.335E-2</c:v>
                </c:pt>
                <c:pt idx="4506">
                  <c:v>4.3560000000000001E-2</c:v>
                </c:pt>
                <c:pt idx="4507">
                  <c:v>4.3770000000000003E-2</c:v>
                </c:pt>
                <c:pt idx="4508">
                  <c:v>4.3990000000000001E-2</c:v>
                </c:pt>
                <c:pt idx="4509">
                  <c:v>4.4310000000000002E-2</c:v>
                </c:pt>
                <c:pt idx="4510">
                  <c:v>4.4519999999999997E-2</c:v>
                </c:pt>
                <c:pt idx="4511">
                  <c:v>4.4729999999999999E-2</c:v>
                </c:pt>
                <c:pt idx="4512">
                  <c:v>4.4729999999999999E-2</c:v>
                </c:pt>
                <c:pt idx="4513">
                  <c:v>4.505E-2</c:v>
                </c:pt>
                <c:pt idx="4514">
                  <c:v>4.5159999999999999E-2</c:v>
                </c:pt>
                <c:pt idx="4515">
                  <c:v>4.5589999999999999E-2</c:v>
                </c:pt>
                <c:pt idx="4516">
                  <c:v>4.5589999999999999E-2</c:v>
                </c:pt>
                <c:pt idx="4517">
                  <c:v>4.58E-2</c:v>
                </c:pt>
                <c:pt idx="4518">
                  <c:v>4.6010000000000002E-2</c:v>
                </c:pt>
                <c:pt idx="4519">
                  <c:v>4.6120000000000001E-2</c:v>
                </c:pt>
                <c:pt idx="4520">
                  <c:v>4.6440000000000002E-2</c:v>
                </c:pt>
                <c:pt idx="4521">
                  <c:v>4.6440000000000002E-2</c:v>
                </c:pt>
                <c:pt idx="4522">
                  <c:v>4.6760000000000003E-2</c:v>
                </c:pt>
                <c:pt idx="4523">
                  <c:v>4.6870000000000002E-2</c:v>
                </c:pt>
                <c:pt idx="4524">
                  <c:v>4.7079999999999997E-2</c:v>
                </c:pt>
                <c:pt idx="4525">
                  <c:v>4.7190000000000003E-2</c:v>
                </c:pt>
                <c:pt idx="4526">
                  <c:v>4.7399999999999998E-2</c:v>
                </c:pt>
                <c:pt idx="4527">
                  <c:v>4.7509999999999997E-2</c:v>
                </c:pt>
                <c:pt idx="4528">
                  <c:v>4.7719999999999999E-2</c:v>
                </c:pt>
                <c:pt idx="4529">
                  <c:v>4.7719999999999999E-2</c:v>
                </c:pt>
                <c:pt idx="4530">
                  <c:v>4.8149999999999998E-2</c:v>
                </c:pt>
                <c:pt idx="4531">
                  <c:v>4.8039999999999999E-2</c:v>
                </c:pt>
                <c:pt idx="4532">
                  <c:v>4.8250000000000001E-2</c:v>
                </c:pt>
                <c:pt idx="4533">
                  <c:v>4.8469999999999999E-2</c:v>
                </c:pt>
                <c:pt idx="4534">
                  <c:v>4.8469999999999999E-2</c:v>
                </c:pt>
                <c:pt idx="4535">
                  <c:v>4.8579999999999998E-2</c:v>
                </c:pt>
                <c:pt idx="4536">
                  <c:v>4.879E-2</c:v>
                </c:pt>
                <c:pt idx="4537">
                  <c:v>4.8899999999999999E-2</c:v>
                </c:pt>
                <c:pt idx="4538">
                  <c:v>4.8899999999999999E-2</c:v>
                </c:pt>
                <c:pt idx="4539">
                  <c:v>4.9000000000000002E-2</c:v>
                </c:pt>
                <c:pt idx="4540">
                  <c:v>4.922E-2</c:v>
                </c:pt>
                <c:pt idx="4541">
                  <c:v>4.922E-2</c:v>
                </c:pt>
                <c:pt idx="4542">
                  <c:v>4.9320000000000003E-2</c:v>
                </c:pt>
                <c:pt idx="4543">
                  <c:v>4.9540000000000001E-2</c:v>
                </c:pt>
                <c:pt idx="4544">
                  <c:v>4.9540000000000001E-2</c:v>
                </c:pt>
                <c:pt idx="4545">
                  <c:v>4.9639999999999997E-2</c:v>
                </c:pt>
                <c:pt idx="4546">
                  <c:v>4.9639999999999997E-2</c:v>
                </c:pt>
                <c:pt idx="4547">
                  <c:v>4.9860000000000002E-2</c:v>
                </c:pt>
                <c:pt idx="4548">
                  <c:v>4.9860000000000002E-2</c:v>
                </c:pt>
                <c:pt idx="4549">
                  <c:v>5.0070000000000003E-2</c:v>
                </c:pt>
                <c:pt idx="4550">
                  <c:v>5.0070000000000003E-2</c:v>
                </c:pt>
                <c:pt idx="4551">
                  <c:v>5.0180000000000002E-2</c:v>
                </c:pt>
                <c:pt idx="4552">
                  <c:v>5.0389999999999997E-2</c:v>
                </c:pt>
                <c:pt idx="4553">
                  <c:v>5.0180000000000002E-2</c:v>
                </c:pt>
                <c:pt idx="4554">
                  <c:v>5.0389999999999997E-2</c:v>
                </c:pt>
                <c:pt idx="4555">
                  <c:v>5.0389999999999997E-2</c:v>
                </c:pt>
                <c:pt idx="4556">
                  <c:v>5.0599999999999999E-2</c:v>
                </c:pt>
                <c:pt idx="4557">
                  <c:v>5.0709999999999998E-2</c:v>
                </c:pt>
                <c:pt idx="4558">
                  <c:v>5.0819999999999997E-2</c:v>
                </c:pt>
                <c:pt idx="4559">
                  <c:v>5.092E-2</c:v>
                </c:pt>
                <c:pt idx="4560">
                  <c:v>5.092E-2</c:v>
                </c:pt>
                <c:pt idx="4561">
                  <c:v>5.092E-2</c:v>
                </c:pt>
                <c:pt idx="4562">
                  <c:v>5.1029999999999999E-2</c:v>
                </c:pt>
                <c:pt idx="4563">
                  <c:v>5.1240000000000001E-2</c:v>
                </c:pt>
                <c:pt idx="4564">
                  <c:v>5.1240000000000001E-2</c:v>
                </c:pt>
                <c:pt idx="4565">
                  <c:v>5.1240000000000001E-2</c:v>
                </c:pt>
                <c:pt idx="4566">
                  <c:v>5.1139999999999998E-2</c:v>
                </c:pt>
                <c:pt idx="4567">
                  <c:v>5.135E-2</c:v>
                </c:pt>
                <c:pt idx="4568">
                  <c:v>5.1560000000000002E-2</c:v>
                </c:pt>
                <c:pt idx="4569">
                  <c:v>5.1459999999999999E-2</c:v>
                </c:pt>
                <c:pt idx="4570">
                  <c:v>5.1560000000000002E-2</c:v>
                </c:pt>
                <c:pt idx="4571">
                  <c:v>5.1670000000000001E-2</c:v>
                </c:pt>
                <c:pt idx="4572">
                  <c:v>5.178E-2</c:v>
                </c:pt>
                <c:pt idx="4573">
                  <c:v>5.1670000000000001E-2</c:v>
                </c:pt>
                <c:pt idx="4574">
                  <c:v>5.178E-2</c:v>
                </c:pt>
                <c:pt idx="4575">
                  <c:v>5.1880000000000003E-2</c:v>
                </c:pt>
                <c:pt idx="4576">
                  <c:v>5.1880000000000003E-2</c:v>
                </c:pt>
                <c:pt idx="4577">
                  <c:v>5.21E-2</c:v>
                </c:pt>
                <c:pt idx="4578">
                  <c:v>5.21E-2</c:v>
                </c:pt>
                <c:pt idx="4579">
                  <c:v>5.21E-2</c:v>
                </c:pt>
                <c:pt idx="4580">
                  <c:v>5.1990000000000001E-2</c:v>
                </c:pt>
                <c:pt idx="4581">
                  <c:v>5.1990000000000001E-2</c:v>
                </c:pt>
                <c:pt idx="4582">
                  <c:v>5.2200000000000003E-2</c:v>
                </c:pt>
                <c:pt idx="4583">
                  <c:v>5.2200000000000003E-2</c:v>
                </c:pt>
                <c:pt idx="4584">
                  <c:v>5.2200000000000003E-2</c:v>
                </c:pt>
                <c:pt idx="4585">
                  <c:v>5.2310000000000002E-2</c:v>
                </c:pt>
                <c:pt idx="4586">
                  <c:v>5.2200000000000003E-2</c:v>
                </c:pt>
                <c:pt idx="4587">
                  <c:v>5.2420000000000001E-2</c:v>
                </c:pt>
                <c:pt idx="4588">
                  <c:v>5.2420000000000001E-2</c:v>
                </c:pt>
                <c:pt idx="4589">
                  <c:v>5.2519999999999997E-2</c:v>
                </c:pt>
                <c:pt idx="4590">
                  <c:v>5.2519999999999997E-2</c:v>
                </c:pt>
                <c:pt idx="4591">
                  <c:v>5.2519999999999997E-2</c:v>
                </c:pt>
                <c:pt idx="4592">
                  <c:v>5.2519999999999997E-2</c:v>
                </c:pt>
                <c:pt idx="4593">
                  <c:v>5.2420000000000001E-2</c:v>
                </c:pt>
                <c:pt idx="4594">
                  <c:v>5.2740000000000002E-2</c:v>
                </c:pt>
                <c:pt idx="4595">
                  <c:v>5.2519999999999997E-2</c:v>
                </c:pt>
                <c:pt idx="4596">
                  <c:v>5.2839999999999998E-2</c:v>
                </c:pt>
                <c:pt idx="4597">
                  <c:v>5.2740000000000002E-2</c:v>
                </c:pt>
                <c:pt idx="4598">
                  <c:v>5.2740000000000002E-2</c:v>
                </c:pt>
                <c:pt idx="4599">
                  <c:v>5.2839999999999998E-2</c:v>
                </c:pt>
                <c:pt idx="4600">
                  <c:v>5.2839999999999998E-2</c:v>
                </c:pt>
                <c:pt idx="4601">
                  <c:v>5.2949999999999997E-2</c:v>
                </c:pt>
                <c:pt idx="4602">
                  <c:v>5.2949999999999997E-2</c:v>
                </c:pt>
                <c:pt idx="4603">
                  <c:v>5.2949999999999997E-2</c:v>
                </c:pt>
                <c:pt idx="4604">
                  <c:v>5.3060000000000003E-2</c:v>
                </c:pt>
                <c:pt idx="4605">
                  <c:v>5.3159999999999999E-2</c:v>
                </c:pt>
                <c:pt idx="4606">
                  <c:v>5.2949999999999997E-2</c:v>
                </c:pt>
                <c:pt idx="4607">
                  <c:v>5.3159999999999999E-2</c:v>
                </c:pt>
                <c:pt idx="4608">
                  <c:v>5.3159999999999999E-2</c:v>
                </c:pt>
                <c:pt idx="4609">
                  <c:v>5.3269999999999998E-2</c:v>
                </c:pt>
                <c:pt idx="4610">
                  <c:v>5.3269999999999998E-2</c:v>
                </c:pt>
                <c:pt idx="4611">
                  <c:v>5.3379999999999997E-2</c:v>
                </c:pt>
                <c:pt idx="4612">
                  <c:v>5.3379999999999997E-2</c:v>
                </c:pt>
                <c:pt idx="4613">
                  <c:v>5.3379999999999997E-2</c:v>
                </c:pt>
                <c:pt idx="4614">
                  <c:v>5.3589999999999999E-2</c:v>
                </c:pt>
                <c:pt idx="4615">
                  <c:v>5.3379999999999997E-2</c:v>
                </c:pt>
                <c:pt idx="4616">
                  <c:v>5.348E-2</c:v>
                </c:pt>
                <c:pt idx="4617">
                  <c:v>5.3589999999999999E-2</c:v>
                </c:pt>
                <c:pt idx="4618">
                  <c:v>5.3589999999999999E-2</c:v>
                </c:pt>
                <c:pt idx="4619">
                  <c:v>5.3699999999999998E-2</c:v>
                </c:pt>
                <c:pt idx="4620">
                  <c:v>5.3800000000000001E-2</c:v>
                </c:pt>
                <c:pt idx="4621">
                  <c:v>5.391E-2</c:v>
                </c:pt>
                <c:pt idx="4622">
                  <c:v>5.3699999999999998E-2</c:v>
                </c:pt>
                <c:pt idx="4623">
                  <c:v>5.3800000000000001E-2</c:v>
                </c:pt>
                <c:pt idx="4624">
                  <c:v>5.3800000000000001E-2</c:v>
                </c:pt>
                <c:pt idx="4625">
                  <c:v>5.3800000000000001E-2</c:v>
                </c:pt>
                <c:pt idx="4626">
                  <c:v>5.391E-2</c:v>
                </c:pt>
                <c:pt idx="4627">
                  <c:v>5.3800000000000001E-2</c:v>
                </c:pt>
                <c:pt idx="4628">
                  <c:v>5.391E-2</c:v>
                </c:pt>
                <c:pt idx="4629">
                  <c:v>5.391E-2</c:v>
                </c:pt>
                <c:pt idx="4630">
                  <c:v>5.4120000000000001E-2</c:v>
                </c:pt>
                <c:pt idx="4631">
                  <c:v>5.391E-2</c:v>
                </c:pt>
                <c:pt idx="4632">
                  <c:v>5.4019999999999999E-2</c:v>
                </c:pt>
                <c:pt idx="4633">
                  <c:v>5.4019999999999999E-2</c:v>
                </c:pt>
                <c:pt idx="4634">
                  <c:v>5.4120000000000001E-2</c:v>
                </c:pt>
                <c:pt idx="4635">
                  <c:v>5.4120000000000001E-2</c:v>
                </c:pt>
                <c:pt idx="4636">
                  <c:v>5.4120000000000001E-2</c:v>
                </c:pt>
                <c:pt idx="4637">
                  <c:v>5.4120000000000001E-2</c:v>
                </c:pt>
                <c:pt idx="4638">
                  <c:v>5.423E-2</c:v>
                </c:pt>
                <c:pt idx="4639">
                  <c:v>5.423E-2</c:v>
                </c:pt>
                <c:pt idx="4640">
                  <c:v>5.4120000000000001E-2</c:v>
                </c:pt>
                <c:pt idx="4641">
                  <c:v>5.4339999999999999E-2</c:v>
                </c:pt>
                <c:pt idx="4642">
                  <c:v>5.4120000000000001E-2</c:v>
                </c:pt>
                <c:pt idx="4643">
                  <c:v>5.423E-2</c:v>
                </c:pt>
                <c:pt idx="4644">
                  <c:v>5.423E-2</c:v>
                </c:pt>
                <c:pt idx="4645">
                  <c:v>5.4339999999999999E-2</c:v>
                </c:pt>
                <c:pt idx="4646">
                  <c:v>5.4339999999999999E-2</c:v>
                </c:pt>
                <c:pt idx="4647">
                  <c:v>5.4339999999999999E-2</c:v>
                </c:pt>
                <c:pt idx="4648">
                  <c:v>5.4339999999999999E-2</c:v>
                </c:pt>
                <c:pt idx="4649">
                  <c:v>5.4339999999999999E-2</c:v>
                </c:pt>
                <c:pt idx="4650">
                  <c:v>5.4339999999999999E-2</c:v>
                </c:pt>
                <c:pt idx="4651">
                  <c:v>5.4339999999999999E-2</c:v>
                </c:pt>
                <c:pt idx="4652">
                  <c:v>5.4339999999999999E-2</c:v>
                </c:pt>
                <c:pt idx="4653">
                  <c:v>5.4120000000000001E-2</c:v>
                </c:pt>
                <c:pt idx="4654">
                  <c:v>5.4120000000000001E-2</c:v>
                </c:pt>
                <c:pt idx="4655">
                  <c:v>5.4339999999999999E-2</c:v>
                </c:pt>
                <c:pt idx="4656">
                  <c:v>5.4120000000000001E-2</c:v>
                </c:pt>
                <c:pt idx="4657">
                  <c:v>5.4120000000000001E-2</c:v>
                </c:pt>
                <c:pt idx="4658">
                  <c:v>5.423E-2</c:v>
                </c:pt>
                <c:pt idx="4659">
                  <c:v>5.4120000000000001E-2</c:v>
                </c:pt>
                <c:pt idx="4660">
                  <c:v>5.4120000000000001E-2</c:v>
                </c:pt>
                <c:pt idx="4661">
                  <c:v>5.4120000000000001E-2</c:v>
                </c:pt>
                <c:pt idx="4662">
                  <c:v>5.4120000000000001E-2</c:v>
                </c:pt>
                <c:pt idx="4663">
                  <c:v>5.4120000000000001E-2</c:v>
                </c:pt>
                <c:pt idx="4664">
                  <c:v>5.4019999999999999E-2</c:v>
                </c:pt>
                <c:pt idx="4665">
                  <c:v>5.4019999999999999E-2</c:v>
                </c:pt>
                <c:pt idx="4666">
                  <c:v>5.4019999999999999E-2</c:v>
                </c:pt>
                <c:pt idx="4667">
                  <c:v>5.3800000000000001E-2</c:v>
                </c:pt>
                <c:pt idx="4668">
                  <c:v>5.3800000000000001E-2</c:v>
                </c:pt>
                <c:pt idx="4669">
                  <c:v>5.3800000000000001E-2</c:v>
                </c:pt>
                <c:pt idx="4670">
                  <c:v>5.3699999999999998E-2</c:v>
                </c:pt>
                <c:pt idx="4671">
                  <c:v>5.3699999999999998E-2</c:v>
                </c:pt>
                <c:pt idx="4672">
                  <c:v>5.3589999999999999E-2</c:v>
                </c:pt>
                <c:pt idx="4673">
                  <c:v>5.3589999999999999E-2</c:v>
                </c:pt>
                <c:pt idx="4674">
                  <c:v>5.348E-2</c:v>
                </c:pt>
                <c:pt idx="4675">
                  <c:v>5.3589999999999999E-2</c:v>
                </c:pt>
                <c:pt idx="4676">
                  <c:v>5.348E-2</c:v>
                </c:pt>
                <c:pt idx="4677">
                  <c:v>5.3269999999999998E-2</c:v>
                </c:pt>
                <c:pt idx="4678">
                  <c:v>5.3159999999999999E-2</c:v>
                </c:pt>
                <c:pt idx="4679">
                  <c:v>5.3159999999999999E-2</c:v>
                </c:pt>
                <c:pt idx="4680">
                  <c:v>5.3060000000000003E-2</c:v>
                </c:pt>
                <c:pt idx="4681">
                  <c:v>5.3060000000000003E-2</c:v>
                </c:pt>
                <c:pt idx="4682">
                  <c:v>5.2949999999999997E-2</c:v>
                </c:pt>
                <c:pt idx="4683">
                  <c:v>5.2740000000000002E-2</c:v>
                </c:pt>
                <c:pt idx="4684">
                  <c:v>5.2630000000000003E-2</c:v>
                </c:pt>
                <c:pt idx="4685">
                  <c:v>5.2740000000000002E-2</c:v>
                </c:pt>
                <c:pt idx="4686">
                  <c:v>5.2519999999999997E-2</c:v>
                </c:pt>
                <c:pt idx="4687">
                  <c:v>5.2310000000000002E-2</c:v>
                </c:pt>
                <c:pt idx="4688">
                  <c:v>5.2420000000000001E-2</c:v>
                </c:pt>
                <c:pt idx="4689">
                  <c:v>5.2310000000000002E-2</c:v>
                </c:pt>
                <c:pt idx="4690">
                  <c:v>5.21E-2</c:v>
                </c:pt>
                <c:pt idx="4691">
                  <c:v>5.21E-2</c:v>
                </c:pt>
                <c:pt idx="4692">
                  <c:v>5.1880000000000003E-2</c:v>
                </c:pt>
                <c:pt idx="4693">
                  <c:v>5.178E-2</c:v>
                </c:pt>
                <c:pt idx="4694">
                  <c:v>5.1670000000000001E-2</c:v>
                </c:pt>
                <c:pt idx="4695">
                  <c:v>5.1459999999999999E-2</c:v>
                </c:pt>
                <c:pt idx="4696">
                  <c:v>5.135E-2</c:v>
                </c:pt>
                <c:pt idx="4697">
                  <c:v>5.135E-2</c:v>
                </c:pt>
                <c:pt idx="4698">
                  <c:v>5.1029999999999999E-2</c:v>
                </c:pt>
                <c:pt idx="4699">
                  <c:v>5.092E-2</c:v>
                </c:pt>
                <c:pt idx="4700">
                  <c:v>5.092E-2</c:v>
                </c:pt>
                <c:pt idx="4701">
                  <c:v>5.0709999999999998E-2</c:v>
                </c:pt>
                <c:pt idx="4702">
                  <c:v>5.0500000000000003E-2</c:v>
                </c:pt>
                <c:pt idx="4703">
                  <c:v>5.0500000000000003E-2</c:v>
                </c:pt>
                <c:pt idx="4704">
                  <c:v>5.0279999999999998E-2</c:v>
                </c:pt>
                <c:pt idx="4705">
                  <c:v>5.0279999999999998E-2</c:v>
                </c:pt>
                <c:pt idx="4706">
                  <c:v>5.0070000000000003E-2</c:v>
                </c:pt>
                <c:pt idx="4707">
                  <c:v>4.9750000000000003E-2</c:v>
                </c:pt>
                <c:pt idx="4708">
                  <c:v>4.9750000000000003E-2</c:v>
                </c:pt>
                <c:pt idx="4709">
                  <c:v>4.9750000000000003E-2</c:v>
                </c:pt>
                <c:pt idx="4710">
                  <c:v>4.9320000000000003E-2</c:v>
                </c:pt>
                <c:pt idx="4711">
                  <c:v>4.922E-2</c:v>
                </c:pt>
                <c:pt idx="4712">
                  <c:v>4.9110000000000001E-2</c:v>
                </c:pt>
                <c:pt idx="4713">
                  <c:v>4.8899999999999999E-2</c:v>
                </c:pt>
                <c:pt idx="4714">
                  <c:v>4.8469999999999999E-2</c:v>
                </c:pt>
                <c:pt idx="4715">
                  <c:v>4.8579999999999998E-2</c:v>
                </c:pt>
                <c:pt idx="4716">
                  <c:v>4.8250000000000001E-2</c:v>
                </c:pt>
                <c:pt idx="4717">
                  <c:v>4.8149999999999998E-2</c:v>
                </c:pt>
                <c:pt idx="4718">
                  <c:v>4.8039999999999999E-2</c:v>
                </c:pt>
                <c:pt idx="4719">
                  <c:v>4.7829999999999998E-2</c:v>
                </c:pt>
                <c:pt idx="4720">
                  <c:v>4.7719999999999999E-2</c:v>
                </c:pt>
                <c:pt idx="4721">
                  <c:v>4.7509999999999997E-2</c:v>
                </c:pt>
                <c:pt idx="4722">
                  <c:v>4.7399999999999998E-2</c:v>
                </c:pt>
                <c:pt idx="4723">
                  <c:v>4.7190000000000003E-2</c:v>
                </c:pt>
                <c:pt idx="4724">
                  <c:v>4.6969999999999998E-2</c:v>
                </c:pt>
                <c:pt idx="4725">
                  <c:v>4.6870000000000002E-2</c:v>
                </c:pt>
                <c:pt idx="4726">
                  <c:v>4.6550000000000001E-2</c:v>
                </c:pt>
                <c:pt idx="4727">
                  <c:v>4.6330000000000003E-2</c:v>
                </c:pt>
                <c:pt idx="4728">
                  <c:v>4.6120000000000001E-2</c:v>
                </c:pt>
                <c:pt idx="4729">
                  <c:v>4.6010000000000002E-2</c:v>
                </c:pt>
                <c:pt idx="4730">
                  <c:v>4.58E-2</c:v>
                </c:pt>
                <c:pt idx="4731">
                  <c:v>4.5589999999999999E-2</c:v>
                </c:pt>
                <c:pt idx="4732">
                  <c:v>4.5269999999999998E-2</c:v>
                </c:pt>
                <c:pt idx="4733">
                  <c:v>4.5269999999999998E-2</c:v>
                </c:pt>
                <c:pt idx="4734">
                  <c:v>4.505E-2</c:v>
                </c:pt>
                <c:pt idx="4735">
                  <c:v>4.4729999999999999E-2</c:v>
                </c:pt>
                <c:pt idx="4736">
                  <c:v>4.4409999999999998E-2</c:v>
                </c:pt>
                <c:pt idx="4737">
                  <c:v>4.4519999999999997E-2</c:v>
                </c:pt>
                <c:pt idx="4738">
                  <c:v>4.4200000000000003E-2</c:v>
                </c:pt>
                <c:pt idx="4739">
                  <c:v>4.4089999999999997E-2</c:v>
                </c:pt>
                <c:pt idx="4740">
                  <c:v>4.3990000000000001E-2</c:v>
                </c:pt>
                <c:pt idx="4741">
                  <c:v>4.367E-2</c:v>
                </c:pt>
                <c:pt idx="4742">
                  <c:v>4.3560000000000001E-2</c:v>
                </c:pt>
                <c:pt idx="4743">
                  <c:v>4.3240000000000001E-2</c:v>
                </c:pt>
                <c:pt idx="4744">
                  <c:v>4.3130000000000002E-2</c:v>
                </c:pt>
                <c:pt idx="4745">
                  <c:v>4.292E-2</c:v>
                </c:pt>
                <c:pt idx="4746">
                  <c:v>4.2599999999999999E-2</c:v>
                </c:pt>
                <c:pt idx="4747">
                  <c:v>4.2279999999999998E-2</c:v>
                </c:pt>
                <c:pt idx="4748">
                  <c:v>4.2169999999999999E-2</c:v>
                </c:pt>
                <c:pt idx="4749">
                  <c:v>4.2070000000000003E-2</c:v>
                </c:pt>
                <c:pt idx="4750">
                  <c:v>4.1849999999999998E-2</c:v>
                </c:pt>
                <c:pt idx="4751">
                  <c:v>4.1529999999999997E-2</c:v>
                </c:pt>
                <c:pt idx="4752">
                  <c:v>4.1430000000000002E-2</c:v>
                </c:pt>
                <c:pt idx="4753">
                  <c:v>4.1320000000000003E-2</c:v>
                </c:pt>
                <c:pt idx="4754">
                  <c:v>4.1000000000000002E-2</c:v>
                </c:pt>
                <c:pt idx="4755">
                  <c:v>4.079E-2</c:v>
                </c:pt>
                <c:pt idx="4756">
                  <c:v>4.0570000000000002E-2</c:v>
                </c:pt>
                <c:pt idx="4757">
                  <c:v>4.036E-2</c:v>
                </c:pt>
                <c:pt idx="4758">
                  <c:v>4.0250000000000001E-2</c:v>
                </c:pt>
                <c:pt idx="4759">
                  <c:v>3.993E-2</c:v>
                </c:pt>
                <c:pt idx="4760">
                  <c:v>3.9829999999999997E-2</c:v>
                </c:pt>
                <c:pt idx="4761">
                  <c:v>3.9510000000000003E-2</c:v>
                </c:pt>
                <c:pt idx="4762">
                  <c:v>3.9399999999999998E-2</c:v>
                </c:pt>
                <c:pt idx="4763">
                  <c:v>3.9079999999999997E-2</c:v>
                </c:pt>
                <c:pt idx="4764">
                  <c:v>3.8969999999999998E-2</c:v>
                </c:pt>
                <c:pt idx="4765">
                  <c:v>3.8649999999999997E-2</c:v>
                </c:pt>
                <c:pt idx="4766">
                  <c:v>3.8440000000000002E-2</c:v>
                </c:pt>
                <c:pt idx="4767">
                  <c:v>3.823E-2</c:v>
                </c:pt>
                <c:pt idx="4768">
                  <c:v>3.823E-2</c:v>
                </c:pt>
                <c:pt idx="4769">
                  <c:v>3.7909999999999999E-2</c:v>
                </c:pt>
                <c:pt idx="4770">
                  <c:v>3.78E-2</c:v>
                </c:pt>
                <c:pt idx="4771">
                  <c:v>3.7479999999999999E-2</c:v>
                </c:pt>
                <c:pt idx="4772">
                  <c:v>3.7269999999999998E-2</c:v>
                </c:pt>
                <c:pt idx="4773">
                  <c:v>3.7159999999999999E-2</c:v>
                </c:pt>
                <c:pt idx="4774">
                  <c:v>3.6839999999999998E-2</c:v>
                </c:pt>
                <c:pt idx="4775">
                  <c:v>3.6519999999999997E-2</c:v>
                </c:pt>
                <c:pt idx="4776">
                  <c:v>3.6409999999999998E-2</c:v>
                </c:pt>
                <c:pt idx="4777">
                  <c:v>3.6200000000000003E-2</c:v>
                </c:pt>
                <c:pt idx="4778">
                  <c:v>3.6089999999999997E-2</c:v>
                </c:pt>
                <c:pt idx="4779">
                  <c:v>3.6089999999999997E-2</c:v>
                </c:pt>
                <c:pt idx="4780">
                  <c:v>3.5560000000000001E-2</c:v>
                </c:pt>
                <c:pt idx="4781">
                  <c:v>3.5450000000000002E-2</c:v>
                </c:pt>
                <c:pt idx="4782">
                  <c:v>3.5349999999999999E-2</c:v>
                </c:pt>
                <c:pt idx="4783">
                  <c:v>3.5130000000000002E-2</c:v>
                </c:pt>
                <c:pt idx="4784">
                  <c:v>3.492E-2</c:v>
                </c:pt>
                <c:pt idx="4785">
                  <c:v>3.492E-2</c:v>
                </c:pt>
                <c:pt idx="4786">
                  <c:v>3.449E-2</c:v>
                </c:pt>
                <c:pt idx="4787">
                  <c:v>3.4389999999999997E-2</c:v>
                </c:pt>
                <c:pt idx="4788">
                  <c:v>3.4169999999999999E-2</c:v>
                </c:pt>
                <c:pt idx="4789">
                  <c:v>3.3959999999999997E-2</c:v>
                </c:pt>
                <c:pt idx="4790">
                  <c:v>3.3849999999999998E-2</c:v>
                </c:pt>
                <c:pt idx="4791">
                  <c:v>3.3640000000000003E-2</c:v>
                </c:pt>
                <c:pt idx="4792">
                  <c:v>3.3430000000000001E-2</c:v>
                </c:pt>
                <c:pt idx="4793">
                  <c:v>3.3210000000000003E-2</c:v>
                </c:pt>
                <c:pt idx="4794">
                  <c:v>3.3110000000000001E-2</c:v>
                </c:pt>
                <c:pt idx="4795">
                  <c:v>3.2890000000000003E-2</c:v>
                </c:pt>
                <c:pt idx="4796">
                  <c:v>3.2570000000000002E-2</c:v>
                </c:pt>
                <c:pt idx="4797">
                  <c:v>3.236E-2</c:v>
                </c:pt>
                <c:pt idx="4798">
                  <c:v>3.2149999999999998E-2</c:v>
                </c:pt>
                <c:pt idx="4799">
                  <c:v>3.2149999999999998E-2</c:v>
                </c:pt>
                <c:pt idx="4800">
                  <c:v>3.1829999999999997E-2</c:v>
                </c:pt>
                <c:pt idx="4801">
                  <c:v>3.1829999999999997E-2</c:v>
                </c:pt>
                <c:pt idx="4802">
                  <c:v>3.1510000000000003E-2</c:v>
                </c:pt>
                <c:pt idx="4803">
                  <c:v>3.1399999999999997E-2</c:v>
                </c:pt>
                <c:pt idx="4804">
                  <c:v>3.1289999999999998E-2</c:v>
                </c:pt>
                <c:pt idx="4805">
                  <c:v>3.108E-2</c:v>
                </c:pt>
                <c:pt idx="4806">
                  <c:v>3.0759999999999999E-2</c:v>
                </c:pt>
                <c:pt idx="4807">
                  <c:v>3.0759999999999999E-2</c:v>
                </c:pt>
                <c:pt idx="4808">
                  <c:v>3.0550000000000001E-2</c:v>
                </c:pt>
                <c:pt idx="4809">
                  <c:v>3.023E-2</c:v>
                </c:pt>
                <c:pt idx="4810">
                  <c:v>3.0120000000000001E-2</c:v>
                </c:pt>
                <c:pt idx="4811">
                  <c:v>2.98E-2</c:v>
                </c:pt>
                <c:pt idx="4812">
                  <c:v>2.98E-2</c:v>
                </c:pt>
                <c:pt idx="4813">
                  <c:v>2.9479999999999999E-2</c:v>
                </c:pt>
                <c:pt idx="4814">
                  <c:v>2.9270000000000001E-2</c:v>
                </c:pt>
                <c:pt idx="4815">
                  <c:v>2.9049999999999999E-2</c:v>
                </c:pt>
                <c:pt idx="4816">
                  <c:v>2.8840000000000001E-2</c:v>
                </c:pt>
                <c:pt idx="4817">
                  <c:v>2.8729999999999999E-2</c:v>
                </c:pt>
                <c:pt idx="4818">
                  <c:v>2.8729999999999999E-2</c:v>
                </c:pt>
                <c:pt idx="4819">
                  <c:v>2.8410000000000001E-2</c:v>
                </c:pt>
                <c:pt idx="4820">
                  <c:v>2.8309999999999998E-2</c:v>
                </c:pt>
                <c:pt idx="4821">
                  <c:v>2.7990000000000001E-2</c:v>
                </c:pt>
                <c:pt idx="4822">
                  <c:v>2.7879999999999999E-2</c:v>
                </c:pt>
                <c:pt idx="4823">
                  <c:v>2.7560000000000001E-2</c:v>
                </c:pt>
                <c:pt idx="4824">
                  <c:v>2.7560000000000001E-2</c:v>
                </c:pt>
                <c:pt idx="4825">
                  <c:v>2.724E-2</c:v>
                </c:pt>
                <c:pt idx="4826">
                  <c:v>2.7130000000000001E-2</c:v>
                </c:pt>
                <c:pt idx="4827">
                  <c:v>2.681E-2</c:v>
                </c:pt>
                <c:pt idx="4828">
                  <c:v>2.6599999999999999E-2</c:v>
                </c:pt>
                <c:pt idx="4829">
                  <c:v>2.6380000000000001E-2</c:v>
                </c:pt>
                <c:pt idx="4830">
                  <c:v>2.6280000000000001E-2</c:v>
                </c:pt>
                <c:pt idx="4831">
                  <c:v>2.6169999999999999E-2</c:v>
                </c:pt>
                <c:pt idx="4832">
                  <c:v>2.5850000000000001E-2</c:v>
                </c:pt>
                <c:pt idx="4833">
                  <c:v>2.5739999999999999E-2</c:v>
                </c:pt>
                <c:pt idx="4834">
                  <c:v>2.5530000000000001E-2</c:v>
                </c:pt>
                <c:pt idx="4835">
                  <c:v>2.5420000000000002E-2</c:v>
                </c:pt>
                <c:pt idx="4836">
                  <c:v>2.521E-2</c:v>
                </c:pt>
                <c:pt idx="4837">
                  <c:v>2.5000000000000001E-2</c:v>
                </c:pt>
                <c:pt idx="4838">
                  <c:v>2.4889999999999999E-2</c:v>
                </c:pt>
                <c:pt idx="4839">
                  <c:v>2.4570000000000002E-2</c:v>
                </c:pt>
                <c:pt idx="4840">
                  <c:v>2.4459999999999999E-2</c:v>
                </c:pt>
                <c:pt idx="4841">
                  <c:v>2.4250000000000001E-2</c:v>
                </c:pt>
                <c:pt idx="4842">
                  <c:v>2.393E-2</c:v>
                </c:pt>
                <c:pt idx="4843">
                  <c:v>2.3820000000000001E-2</c:v>
                </c:pt>
                <c:pt idx="4844">
                  <c:v>2.3609999999999999E-2</c:v>
                </c:pt>
                <c:pt idx="4845">
                  <c:v>2.3609999999999999E-2</c:v>
                </c:pt>
                <c:pt idx="4846">
                  <c:v>2.3179999999999999E-2</c:v>
                </c:pt>
                <c:pt idx="4847">
                  <c:v>2.308E-2</c:v>
                </c:pt>
                <c:pt idx="4848">
                  <c:v>2.2859999999999998E-2</c:v>
                </c:pt>
                <c:pt idx="4849">
                  <c:v>2.265E-2</c:v>
                </c:pt>
                <c:pt idx="4850">
                  <c:v>2.2540000000000001E-2</c:v>
                </c:pt>
                <c:pt idx="4851">
                  <c:v>2.2440000000000002E-2</c:v>
                </c:pt>
                <c:pt idx="4852">
                  <c:v>2.222E-2</c:v>
                </c:pt>
                <c:pt idx="4853">
                  <c:v>2.2120000000000001E-2</c:v>
                </c:pt>
                <c:pt idx="4854">
                  <c:v>2.18E-2</c:v>
                </c:pt>
                <c:pt idx="4855">
                  <c:v>2.1690000000000001E-2</c:v>
                </c:pt>
                <c:pt idx="4856">
                  <c:v>2.1479999999999999E-2</c:v>
                </c:pt>
                <c:pt idx="4857">
                  <c:v>2.1160000000000002E-2</c:v>
                </c:pt>
                <c:pt idx="4858">
                  <c:v>2.0840000000000001E-2</c:v>
                </c:pt>
                <c:pt idx="4859">
                  <c:v>2.0729999999999998E-2</c:v>
                </c:pt>
                <c:pt idx="4860">
                  <c:v>2.052E-2</c:v>
                </c:pt>
                <c:pt idx="4861">
                  <c:v>2.0199999999999999E-2</c:v>
                </c:pt>
                <c:pt idx="4862">
                  <c:v>2.0199999999999999E-2</c:v>
                </c:pt>
                <c:pt idx="4863">
                  <c:v>1.9980000000000001E-2</c:v>
                </c:pt>
                <c:pt idx="4864">
                  <c:v>1.9879999999999998E-2</c:v>
                </c:pt>
                <c:pt idx="4865">
                  <c:v>1.966E-2</c:v>
                </c:pt>
                <c:pt idx="4866">
                  <c:v>1.9560000000000001E-2</c:v>
                </c:pt>
                <c:pt idx="4867">
                  <c:v>1.924E-2</c:v>
                </c:pt>
                <c:pt idx="4868">
                  <c:v>1.9019999999999999E-2</c:v>
                </c:pt>
                <c:pt idx="4869">
                  <c:v>1.881E-2</c:v>
                </c:pt>
                <c:pt idx="4870">
                  <c:v>1.8599999999999998E-2</c:v>
                </c:pt>
                <c:pt idx="4871">
                  <c:v>1.8489999999999999E-2</c:v>
                </c:pt>
                <c:pt idx="4872">
                  <c:v>1.8169999999999999E-2</c:v>
                </c:pt>
                <c:pt idx="4873">
                  <c:v>1.7850000000000001E-2</c:v>
                </c:pt>
                <c:pt idx="4874">
                  <c:v>1.7639999999999999E-2</c:v>
                </c:pt>
                <c:pt idx="4875">
                  <c:v>1.7420000000000001E-2</c:v>
                </c:pt>
                <c:pt idx="4876">
                  <c:v>1.7319999999999999E-2</c:v>
                </c:pt>
                <c:pt idx="4877">
                  <c:v>1.7000000000000001E-2</c:v>
                </c:pt>
                <c:pt idx="4878">
                  <c:v>1.6889999999999999E-2</c:v>
                </c:pt>
                <c:pt idx="4879">
                  <c:v>1.668E-2</c:v>
                </c:pt>
                <c:pt idx="4880">
                  <c:v>1.6459999999999999E-2</c:v>
                </c:pt>
                <c:pt idx="4881">
                  <c:v>1.6250000000000001E-2</c:v>
                </c:pt>
                <c:pt idx="4882">
                  <c:v>1.6140000000000002E-2</c:v>
                </c:pt>
                <c:pt idx="4883">
                  <c:v>1.593E-2</c:v>
                </c:pt>
                <c:pt idx="4884">
                  <c:v>1.5720000000000001E-2</c:v>
                </c:pt>
                <c:pt idx="4885">
                  <c:v>1.55E-2</c:v>
                </c:pt>
                <c:pt idx="4886">
                  <c:v>1.54E-2</c:v>
                </c:pt>
                <c:pt idx="4887">
                  <c:v>1.508E-2</c:v>
                </c:pt>
                <c:pt idx="4888">
                  <c:v>1.486E-2</c:v>
                </c:pt>
                <c:pt idx="4889">
                  <c:v>1.465E-2</c:v>
                </c:pt>
                <c:pt idx="4890">
                  <c:v>1.4330000000000001E-2</c:v>
                </c:pt>
                <c:pt idx="4891">
                  <c:v>1.422E-2</c:v>
                </c:pt>
                <c:pt idx="4892">
                  <c:v>1.401E-2</c:v>
                </c:pt>
                <c:pt idx="4893">
                  <c:v>1.3690000000000001E-2</c:v>
                </c:pt>
                <c:pt idx="4894">
                  <c:v>1.3480000000000001E-2</c:v>
                </c:pt>
                <c:pt idx="4895">
                  <c:v>1.337E-2</c:v>
                </c:pt>
                <c:pt idx="4896">
                  <c:v>1.316E-2</c:v>
                </c:pt>
                <c:pt idx="4897">
                  <c:v>1.3050000000000001E-2</c:v>
                </c:pt>
                <c:pt idx="4898">
                  <c:v>1.294E-2</c:v>
                </c:pt>
                <c:pt idx="4899">
                  <c:v>1.2409999999999999E-2</c:v>
                </c:pt>
                <c:pt idx="4900">
                  <c:v>1.2409999999999999E-2</c:v>
                </c:pt>
                <c:pt idx="4901">
                  <c:v>1.2200000000000001E-2</c:v>
                </c:pt>
                <c:pt idx="4902">
                  <c:v>1.209E-2</c:v>
                </c:pt>
                <c:pt idx="4903">
                  <c:v>1.166E-2</c:v>
                </c:pt>
                <c:pt idx="4904">
                  <c:v>1.145E-2</c:v>
                </c:pt>
                <c:pt idx="4905">
                  <c:v>1.1339999999999999E-2</c:v>
                </c:pt>
                <c:pt idx="4906">
                  <c:v>1.124E-2</c:v>
                </c:pt>
                <c:pt idx="4907">
                  <c:v>1.081E-2</c:v>
                </c:pt>
                <c:pt idx="4908">
                  <c:v>1.0699999999999999E-2</c:v>
                </c:pt>
                <c:pt idx="4909">
                  <c:v>1.038E-2</c:v>
                </c:pt>
                <c:pt idx="4910">
                  <c:v>1.0279999999999999E-2</c:v>
                </c:pt>
                <c:pt idx="4911">
                  <c:v>1.0059999999999999E-2</c:v>
                </c:pt>
                <c:pt idx="4912">
                  <c:v>9.9600000000000001E-3</c:v>
                </c:pt>
                <c:pt idx="4913">
                  <c:v>9.6399999999999993E-3</c:v>
                </c:pt>
                <c:pt idx="4914">
                  <c:v>9.6399999999999993E-3</c:v>
                </c:pt>
                <c:pt idx="4915">
                  <c:v>9.4199999999999996E-3</c:v>
                </c:pt>
                <c:pt idx="4916">
                  <c:v>9.2099999999999994E-3</c:v>
                </c:pt>
                <c:pt idx="4917">
                  <c:v>9.1000000000000004E-3</c:v>
                </c:pt>
                <c:pt idx="4918">
                  <c:v>8.8900000000000003E-3</c:v>
                </c:pt>
                <c:pt idx="4919">
                  <c:v>8.4600000000000005E-3</c:v>
                </c:pt>
                <c:pt idx="4920">
                  <c:v>8.2500000000000004E-3</c:v>
                </c:pt>
                <c:pt idx="4921">
                  <c:v>8.0400000000000003E-3</c:v>
                </c:pt>
                <c:pt idx="4922">
                  <c:v>7.9299999999999995E-3</c:v>
                </c:pt>
                <c:pt idx="4923">
                  <c:v>7.8200000000000006E-3</c:v>
                </c:pt>
                <c:pt idx="4924">
                  <c:v>7.6099999999999996E-3</c:v>
                </c:pt>
                <c:pt idx="4925">
                  <c:v>7.2899999999999996E-3</c:v>
                </c:pt>
                <c:pt idx="4926">
                  <c:v>7.1799999999999998E-3</c:v>
                </c:pt>
                <c:pt idx="4927">
                  <c:v>6.9699999999999996E-3</c:v>
                </c:pt>
                <c:pt idx="4928">
                  <c:v>6.8599999999999998E-3</c:v>
                </c:pt>
                <c:pt idx="4929">
                  <c:v>6.7600000000000004E-3</c:v>
                </c:pt>
                <c:pt idx="4930">
                  <c:v>6.4400000000000004E-3</c:v>
                </c:pt>
                <c:pt idx="4931">
                  <c:v>6.2199999999999998E-3</c:v>
                </c:pt>
                <c:pt idx="4932">
                  <c:v>6.1199999999999996E-3</c:v>
                </c:pt>
                <c:pt idx="4933">
                  <c:v>5.79E-3</c:v>
                </c:pt>
                <c:pt idx="4934">
                  <c:v>5.6899999999999997E-3</c:v>
                </c:pt>
                <c:pt idx="4935">
                  <c:v>5.3699999999999998E-3</c:v>
                </c:pt>
                <c:pt idx="4936">
                  <c:v>5.2599999999999999E-3</c:v>
                </c:pt>
                <c:pt idx="4937">
                  <c:v>5.1500000000000001E-3</c:v>
                </c:pt>
                <c:pt idx="4938">
                  <c:v>4.8300000000000001E-3</c:v>
                </c:pt>
                <c:pt idx="4939">
                  <c:v>4.62E-3</c:v>
                </c:pt>
                <c:pt idx="4940">
                  <c:v>4.62E-3</c:v>
                </c:pt>
                <c:pt idx="4941">
                  <c:v>4.4099999999999999E-3</c:v>
                </c:pt>
                <c:pt idx="4942">
                  <c:v>4.1900000000000001E-3</c:v>
                </c:pt>
                <c:pt idx="4943">
                  <c:v>4.0899999999999999E-3</c:v>
                </c:pt>
                <c:pt idx="4944">
                  <c:v>3.8700000000000002E-3</c:v>
                </c:pt>
                <c:pt idx="4945">
                  <c:v>3.6600000000000001E-3</c:v>
                </c:pt>
                <c:pt idx="4946">
                  <c:v>3.5500000000000002E-3</c:v>
                </c:pt>
                <c:pt idx="4947">
                  <c:v>3.3400000000000001E-3</c:v>
                </c:pt>
                <c:pt idx="4948">
                  <c:v>3.2299999999999998E-3</c:v>
                </c:pt>
                <c:pt idx="4949">
                  <c:v>3.0200000000000001E-3</c:v>
                </c:pt>
                <c:pt idx="4950">
                  <c:v>2.81E-3</c:v>
                </c:pt>
                <c:pt idx="4951">
                  <c:v>2.49E-3</c:v>
                </c:pt>
                <c:pt idx="4952">
                  <c:v>2.5899999999999999E-3</c:v>
                </c:pt>
                <c:pt idx="4953">
                  <c:v>2.3800000000000002E-3</c:v>
                </c:pt>
                <c:pt idx="4954">
                  <c:v>2.0600000000000002E-3</c:v>
                </c:pt>
                <c:pt idx="4955">
                  <c:v>2.0600000000000002E-3</c:v>
                </c:pt>
                <c:pt idx="4956">
                  <c:v>1.74E-3</c:v>
                </c:pt>
                <c:pt idx="4957">
                  <c:v>1.6299999999999999E-3</c:v>
                </c:pt>
                <c:pt idx="4958">
                  <c:v>1.5299999999999999E-3</c:v>
                </c:pt>
                <c:pt idx="4959">
                  <c:v>1.42E-3</c:v>
                </c:pt>
                <c:pt idx="4960">
                  <c:v>1.2099999999999999E-3</c:v>
                </c:pt>
                <c:pt idx="4961">
                  <c:v>1.1000000000000001E-3</c:v>
                </c:pt>
                <c:pt idx="4962">
                  <c:v>8.8999999999999995E-4</c:v>
                </c:pt>
                <c:pt idx="4963">
                  <c:v>6.7000000000000002E-4</c:v>
                </c:pt>
                <c:pt idx="4964">
                  <c:v>6.7000000000000002E-4</c:v>
                </c:pt>
                <c:pt idx="4965">
                  <c:v>3.5E-4</c:v>
                </c:pt>
                <c:pt idx="4966">
                  <c:v>1.3999999999999999E-4</c:v>
                </c:pt>
                <c:pt idx="4967">
                  <c:v>-6.9999999999999994E-5</c:v>
                </c:pt>
                <c:pt idx="4968">
                  <c:v>-1.8000000000000001E-4</c:v>
                </c:pt>
                <c:pt idx="4969">
                  <c:v>-2.9E-4</c:v>
                </c:pt>
                <c:pt idx="4970">
                  <c:v>-3.8999999999999999E-4</c:v>
                </c:pt>
                <c:pt idx="4971">
                  <c:v>-5.0000000000000001E-4</c:v>
                </c:pt>
                <c:pt idx="4972">
                  <c:v>-8.1999999999999998E-4</c:v>
                </c:pt>
                <c:pt idx="4973">
                  <c:v>-1.0300000000000001E-3</c:v>
                </c:pt>
                <c:pt idx="4974">
                  <c:v>-1.0300000000000001E-3</c:v>
                </c:pt>
                <c:pt idx="4975">
                  <c:v>-1.14E-3</c:v>
                </c:pt>
                <c:pt idx="4976">
                  <c:v>-1.3500000000000001E-3</c:v>
                </c:pt>
                <c:pt idx="4977">
                  <c:v>-1.4599999999999999E-3</c:v>
                </c:pt>
                <c:pt idx="4978">
                  <c:v>-1.67E-3</c:v>
                </c:pt>
                <c:pt idx="4979">
                  <c:v>-1.89E-3</c:v>
                </c:pt>
                <c:pt idx="4980">
                  <c:v>-2.0999999999999999E-3</c:v>
                </c:pt>
                <c:pt idx="4981">
                  <c:v>-2.2100000000000002E-3</c:v>
                </c:pt>
                <c:pt idx="4982">
                  <c:v>-2.31E-3</c:v>
                </c:pt>
                <c:pt idx="4983">
                  <c:v>-2.4199999999999998E-3</c:v>
                </c:pt>
                <c:pt idx="4984">
                  <c:v>-2.5300000000000001E-3</c:v>
                </c:pt>
                <c:pt idx="4985">
                  <c:v>-2.63E-3</c:v>
                </c:pt>
                <c:pt idx="4986">
                  <c:v>-2.7399999999999998E-3</c:v>
                </c:pt>
                <c:pt idx="4987">
                  <c:v>-2.9499999999999999E-3</c:v>
                </c:pt>
                <c:pt idx="4988">
                  <c:v>-3.1700000000000001E-3</c:v>
                </c:pt>
                <c:pt idx="4989">
                  <c:v>-3.2699999999999999E-3</c:v>
                </c:pt>
                <c:pt idx="4990">
                  <c:v>-3.3800000000000002E-3</c:v>
                </c:pt>
                <c:pt idx="4991">
                  <c:v>-3.3800000000000002E-3</c:v>
                </c:pt>
                <c:pt idx="4992">
                  <c:v>-3.7000000000000002E-3</c:v>
                </c:pt>
                <c:pt idx="4993">
                  <c:v>-3.81E-3</c:v>
                </c:pt>
                <c:pt idx="4994">
                  <c:v>-4.0200000000000001E-3</c:v>
                </c:pt>
                <c:pt idx="4995">
                  <c:v>-4.0200000000000001E-3</c:v>
                </c:pt>
                <c:pt idx="4996">
                  <c:v>-4.2300000000000003E-3</c:v>
                </c:pt>
                <c:pt idx="4997">
                  <c:v>-4.2300000000000003E-3</c:v>
                </c:pt>
                <c:pt idx="4998">
                  <c:v>-4.5500000000000002E-3</c:v>
                </c:pt>
                <c:pt idx="4999">
                  <c:v>-4.5500000000000002E-3</c:v>
                </c:pt>
                <c:pt idx="5000">
                  <c:v>-4.6600000000000001E-3</c:v>
                </c:pt>
                <c:pt idx="5001">
                  <c:v>-5.0899999999999999E-3</c:v>
                </c:pt>
                <c:pt idx="5002">
                  <c:v>-5.0899999999999999E-3</c:v>
                </c:pt>
                <c:pt idx="5003">
                  <c:v>-5.0899999999999999E-3</c:v>
                </c:pt>
                <c:pt idx="5004">
                  <c:v>-5.4099999999999999E-3</c:v>
                </c:pt>
                <c:pt idx="5005">
                  <c:v>-5.5100000000000001E-3</c:v>
                </c:pt>
                <c:pt idx="5006">
                  <c:v>-5.5100000000000001E-3</c:v>
                </c:pt>
                <c:pt idx="5007">
                  <c:v>-5.62E-3</c:v>
                </c:pt>
                <c:pt idx="5008">
                  <c:v>-5.7299999999999999E-3</c:v>
                </c:pt>
                <c:pt idx="5009">
                  <c:v>-5.94E-3</c:v>
                </c:pt>
                <c:pt idx="5010">
                  <c:v>-6.1500000000000001E-3</c:v>
                </c:pt>
                <c:pt idx="5011">
                  <c:v>-6.1500000000000001E-3</c:v>
                </c:pt>
                <c:pt idx="5012">
                  <c:v>-6.3699999999999998E-3</c:v>
                </c:pt>
                <c:pt idx="5013">
                  <c:v>-6.3699999999999998E-3</c:v>
                </c:pt>
                <c:pt idx="5014">
                  <c:v>-6.4700000000000001E-3</c:v>
                </c:pt>
                <c:pt idx="5015">
                  <c:v>-6.3699999999999998E-3</c:v>
                </c:pt>
                <c:pt idx="5016">
                  <c:v>-6.79E-3</c:v>
                </c:pt>
                <c:pt idx="5017">
                  <c:v>-7.0099999999999997E-3</c:v>
                </c:pt>
                <c:pt idx="5018">
                  <c:v>-7.0099999999999997E-3</c:v>
                </c:pt>
                <c:pt idx="5019">
                  <c:v>-7.11E-3</c:v>
                </c:pt>
                <c:pt idx="5020">
                  <c:v>-7.2199999999999999E-3</c:v>
                </c:pt>
                <c:pt idx="5021">
                  <c:v>-7.43E-3</c:v>
                </c:pt>
                <c:pt idx="5022">
                  <c:v>-7.3299999999999997E-3</c:v>
                </c:pt>
                <c:pt idx="5023">
                  <c:v>-7.5399999999999998E-3</c:v>
                </c:pt>
                <c:pt idx="5024">
                  <c:v>-7.6499999999999997E-3</c:v>
                </c:pt>
                <c:pt idx="5025">
                  <c:v>-7.6499999999999997E-3</c:v>
                </c:pt>
                <c:pt idx="5026">
                  <c:v>-7.8600000000000007E-3</c:v>
                </c:pt>
                <c:pt idx="5027">
                  <c:v>-7.9699999999999997E-3</c:v>
                </c:pt>
                <c:pt idx="5028">
                  <c:v>-7.9699999999999997E-3</c:v>
                </c:pt>
                <c:pt idx="5029">
                  <c:v>-8.1799999999999998E-3</c:v>
                </c:pt>
                <c:pt idx="5030">
                  <c:v>-8.0700000000000008E-3</c:v>
                </c:pt>
                <c:pt idx="5031">
                  <c:v>-8.2900000000000005E-3</c:v>
                </c:pt>
                <c:pt idx="5032">
                  <c:v>-8.3899999999999999E-3</c:v>
                </c:pt>
                <c:pt idx="5033">
                  <c:v>-8.7100000000000007E-3</c:v>
                </c:pt>
                <c:pt idx="5034">
                  <c:v>-8.6099999999999996E-3</c:v>
                </c:pt>
                <c:pt idx="5035">
                  <c:v>-8.8199999999999997E-3</c:v>
                </c:pt>
                <c:pt idx="5036">
                  <c:v>-8.8199999999999997E-3</c:v>
                </c:pt>
                <c:pt idx="5037">
                  <c:v>-8.8199999999999997E-3</c:v>
                </c:pt>
                <c:pt idx="5038">
                  <c:v>-8.8199999999999997E-3</c:v>
                </c:pt>
                <c:pt idx="5039">
                  <c:v>-9.1400000000000006E-3</c:v>
                </c:pt>
                <c:pt idx="5040">
                  <c:v>-9.1400000000000006E-3</c:v>
                </c:pt>
                <c:pt idx="5041">
                  <c:v>-9.1400000000000006E-3</c:v>
                </c:pt>
                <c:pt idx="5042">
                  <c:v>-9.1400000000000006E-3</c:v>
                </c:pt>
                <c:pt idx="5043">
                  <c:v>-9.5700000000000004E-3</c:v>
                </c:pt>
                <c:pt idx="5044">
                  <c:v>-9.5700000000000004E-3</c:v>
                </c:pt>
                <c:pt idx="5045">
                  <c:v>-9.3500000000000007E-3</c:v>
                </c:pt>
                <c:pt idx="5046">
                  <c:v>-9.6699999999999998E-3</c:v>
                </c:pt>
                <c:pt idx="5047">
                  <c:v>-9.7800000000000005E-3</c:v>
                </c:pt>
                <c:pt idx="5048">
                  <c:v>-9.6699999999999998E-3</c:v>
                </c:pt>
                <c:pt idx="5049">
                  <c:v>-9.9900000000000006E-3</c:v>
                </c:pt>
                <c:pt idx="5050">
                  <c:v>-1.01E-2</c:v>
                </c:pt>
                <c:pt idx="5051">
                  <c:v>-1.01E-2</c:v>
                </c:pt>
                <c:pt idx="5052">
                  <c:v>-1.01E-2</c:v>
                </c:pt>
                <c:pt idx="5053">
                  <c:v>-1.031E-2</c:v>
                </c:pt>
                <c:pt idx="5054">
                  <c:v>-1.01E-2</c:v>
                </c:pt>
                <c:pt idx="5055">
                  <c:v>-1.042E-2</c:v>
                </c:pt>
                <c:pt idx="5056">
                  <c:v>-1.0529999999999999E-2</c:v>
                </c:pt>
                <c:pt idx="5057">
                  <c:v>-1.0529999999999999E-2</c:v>
                </c:pt>
                <c:pt idx="5058">
                  <c:v>-1.0630000000000001E-2</c:v>
                </c:pt>
                <c:pt idx="5059">
                  <c:v>-1.0630000000000001E-2</c:v>
                </c:pt>
                <c:pt idx="5060">
                  <c:v>-1.074E-2</c:v>
                </c:pt>
                <c:pt idx="5061">
                  <c:v>-1.085E-2</c:v>
                </c:pt>
                <c:pt idx="5062">
                  <c:v>-1.074E-2</c:v>
                </c:pt>
                <c:pt idx="5063">
                  <c:v>-1.085E-2</c:v>
                </c:pt>
                <c:pt idx="5064">
                  <c:v>-1.095E-2</c:v>
                </c:pt>
                <c:pt idx="5065">
                  <c:v>-1.106E-2</c:v>
                </c:pt>
                <c:pt idx="5066">
                  <c:v>-1.1169999999999999E-2</c:v>
                </c:pt>
                <c:pt idx="5067">
                  <c:v>-1.1169999999999999E-2</c:v>
                </c:pt>
                <c:pt idx="5068">
                  <c:v>-1.1270000000000001E-2</c:v>
                </c:pt>
                <c:pt idx="5069">
                  <c:v>-1.1270000000000001E-2</c:v>
                </c:pt>
                <c:pt idx="5070">
                  <c:v>-1.1270000000000001E-2</c:v>
                </c:pt>
                <c:pt idx="5071">
                  <c:v>-1.1169999999999999E-2</c:v>
                </c:pt>
                <c:pt idx="5072">
                  <c:v>-1.1379999999999999E-2</c:v>
                </c:pt>
                <c:pt idx="5073">
                  <c:v>-1.149E-2</c:v>
                </c:pt>
                <c:pt idx="5074">
                  <c:v>-1.149E-2</c:v>
                </c:pt>
                <c:pt idx="5075">
                  <c:v>-1.1379999999999999E-2</c:v>
                </c:pt>
                <c:pt idx="5076">
                  <c:v>-1.1270000000000001E-2</c:v>
                </c:pt>
                <c:pt idx="5077">
                  <c:v>-1.149E-2</c:v>
                </c:pt>
                <c:pt idx="5078">
                  <c:v>-1.149E-2</c:v>
                </c:pt>
                <c:pt idx="5079">
                  <c:v>-1.149E-2</c:v>
                </c:pt>
                <c:pt idx="5080">
                  <c:v>-1.17E-2</c:v>
                </c:pt>
                <c:pt idx="5081">
                  <c:v>-1.17E-2</c:v>
                </c:pt>
                <c:pt idx="5082">
                  <c:v>-1.17E-2</c:v>
                </c:pt>
                <c:pt idx="5083">
                  <c:v>-1.17E-2</c:v>
                </c:pt>
                <c:pt idx="5084">
                  <c:v>-1.1809999999999999E-2</c:v>
                </c:pt>
                <c:pt idx="5085">
                  <c:v>-1.1809999999999999E-2</c:v>
                </c:pt>
                <c:pt idx="5086">
                  <c:v>-1.17E-2</c:v>
                </c:pt>
                <c:pt idx="5087">
                  <c:v>-1.159E-2</c:v>
                </c:pt>
                <c:pt idx="5088">
                  <c:v>-1.1809999999999999E-2</c:v>
                </c:pt>
                <c:pt idx="5089">
                  <c:v>-1.17E-2</c:v>
                </c:pt>
                <c:pt idx="5090">
                  <c:v>-1.191E-2</c:v>
                </c:pt>
                <c:pt idx="5091">
                  <c:v>-1.191E-2</c:v>
                </c:pt>
                <c:pt idx="5092">
                  <c:v>-1.191E-2</c:v>
                </c:pt>
                <c:pt idx="5093">
                  <c:v>-1.191E-2</c:v>
                </c:pt>
                <c:pt idx="5094">
                  <c:v>-1.2019999999999999E-2</c:v>
                </c:pt>
                <c:pt idx="5095">
                  <c:v>-1.2019999999999999E-2</c:v>
                </c:pt>
                <c:pt idx="5096">
                  <c:v>-1.2019999999999999E-2</c:v>
                </c:pt>
                <c:pt idx="5097">
                  <c:v>-1.2019999999999999E-2</c:v>
                </c:pt>
                <c:pt idx="5098">
                  <c:v>-1.2019999999999999E-2</c:v>
                </c:pt>
                <c:pt idx="5099">
                  <c:v>-1.191E-2</c:v>
                </c:pt>
                <c:pt idx="5100">
                  <c:v>-1.2019999999999999E-2</c:v>
                </c:pt>
                <c:pt idx="5101">
                  <c:v>-1.223E-2</c:v>
                </c:pt>
                <c:pt idx="5102">
                  <c:v>-1.213E-2</c:v>
                </c:pt>
                <c:pt idx="5103">
                  <c:v>-1.2019999999999999E-2</c:v>
                </c:pt>
                <c:pt idx="5104">
                  <c:v>-1.223E-2</c:v>
                </c:pt>
                <c:pt idx="5105">
                  <c:v>-1.2019999999999999E-2</c:v>
                </c:pt>
                <c:pt idx="5106">
                  <c:v>-1.2019999999999999E-2</c:v>
                </c:pt>
                <c:pt idx="5107">
                  <c:v>-1.191E-2</c:v>
                </c:pt>
                <c:pt idx="5108">
                  <c:v>-1.213E-2</c:v>
                </c:pt>
                <c:pt idx="5109">
                  <c:v>-1.223E-2</c:v>
                </c:pt>
                <c:pt idx="5110">
                  <c:v>-1.213E-2</c:v>
                </c:pt>
                <c:pt idx="5111">
                  <c:v>-1.213E-2</c:v>
                </c:pt>
                <c:pt idx="5112">
                  <c:v>-1.213E-2</c:v>
                </c:pt>
                <c:pt idx="5113">
                  <c:v>-1.213E-2</c:v>
                </c:pt>
                <c:pt idx="5114">
                  <c:v>-1.223E-2</c:v>
                </c:pt>
                <c:pt idx="5115">
                  <c:v>-1.213E-2</c:v>
                </c:pt>
                <c:pt idx="5116">
                  <c:v>-1.213E-2</c:v>
                </c:pt>
                <c:pt idx="5117">
                  <c:v>-1.213E-2</c:v>
                </c:pt>
                <c:pt idx="5118">
                  <c:v>-1.213E-2</c:v>
                </c:pt>
                <c:pt idx="5119">
                  <c:v>-1.213E-2</c:v>
                </c:pt>
                <c:pt idx="5120">
                  <c:v>-1.213E-2</c:v>
                </c:pt>
                <c:pt idx="5121">
                  <c:v>-1.213E-2</c:v>
                </c:pt>
                <c:pt idx="5122">
                  <c:v>-1.213E-2</c:v>
                </c:pt>
                <c:pt idx="5123">
                  <c:v>-1.2019999999999999E-2</c:v>
                </c:pt>
                <c:pt idx="5124">
                  <c:v>-1.2019999999999999E-2</c:v>
                </c:pt>
                <c:pt idx="5125">
                  <c:v>-1.213E-2</c:v>
                </c:pt>
                <c:pt idx="5126">
                  <c:v>-1.2019999999999999E-2</c:v>
                </c:pt>
                <c:pt idx="5127">
                  <c:v>-1.213E-2</c:v>
                </c:pt>
                <c:pt idx="5128">
                  <c:v>-1.213E-2</c:v>
                </c:pt>
                <c:pt idx="5129">
                  <c:v>-1.213E-2</c:v>
                </c:pt>
                <c:pt idx="5130">
                  <c:v>-1.2019999999999999E-2</c:v>
                </c:pt>
                <c:pt idx="5131">
                  <c:v>-1.1809999999999999E-2</c:v>
                </c:pt>
                <c:pt idx="5132">
                  <c:v>-1.213E-2</c:v>
                </c:pt>
                <c:pt idx="5133">
                  <c:v>-1.213E-2</c:v>
                </c:pt>
                <c:pt idx="5134">
                  <c:v>-1.213E-2</c:v>
                </c:pt>
                <c:pt idx="5135">
                  <c:v>-1.191E-2</c:v>
                </c:pt>
                <c:pt idx="5136">
                  <c:v>-1.191E-2</c:v>
                </c:pt>
                <c:pt idx="5137">
                  <c:v>-1.213E-2</c:v>
                </c:pt>
                <c:pt idx="5138">
                  <c:v>-1.213E-2</c:v>
                </c:pt>
                <c:pt idx="5139">
                  <c:v>-1.191E-2</c:v>
                </c:pt>
                <c:pt idx="5140">
                  <c:v>-1.2019999999999999E-2</c:v>
                </c:pt>
                <c:pt idx="5141">
                  <c:v>-1.191E-2</c:v>
                </c:pt>
                <c:pt idx="5142">
                  <c:v>-1.191E-2</c:v>
                </c:pt>
                <c:pt idx="5143">
                  <c:v>-1.2019999999999999E-2</c:v>
                </c:pt>
                <c:pt idx="5144">
                  <c:v>-1.191E-2</c:v>
                </c:pt>
                <c:pt idx="5145">
                  <c:v>-1.191E-2</c:v>
                </c:pt>
                <c:pt idx="5146">
                  <c:v>-1.191E-2</c:v>
                </c:pt>
                <c:pt idx="5147">
                  <c:v>-1.2019999999999999E-2</c:v>
                </c:pt>
                <c:pt idx="5148">
                  <c:v>-1.191E-2</c:v>
                </c:pt>
                <c:pt idx="5149">
                  <c:v>-1.191E-2</c:v>
                </c:pt>
                <c:pt idx="5150">
                  <c:v>-1.191E-2</c:v>
                </c:pt>
                <c:pt idx="5151">
                  <c:v>-1.191E-2</c:v>
                </c:pt>
                <c:pt idx="5152">
                  <c:v>-1.191E-2</c:v>
                </c:pt>
                <c:pt idx="5153">
                  <c:v>-1.1809999999999999E-2</c:v>
                </c:pt>
                <c:pt idx="5154">
                  <c:v>-1.1809999999999999E-2</c:v>
                </c:pt>
                <c:pt idx="5155">
                  <c:v>-1.1809999999999999E-2</c:v>
                </c:pt>
                <c:pt idx="5156">
                  <c:v>-1.2019999999999999E-2</c:v>
                </c:pt>
                <c:pt idx="5157">
                  <c:v>-1.1809999999999999E-2</c:v>
                </c:pt>
                <c:pt idx="5158">
                  <c:v>-1.1809999999999999E-2</c:v>
                </c:pt>
                <c:pt idx="5159">
                  <c:v>-1.191E-2</c:v>
                </c:pt>
                <c:pt idx="5160">
                  <c:v>-1.191E-2</c:v>
                </c:pt>
                <c:pt idx="5161">
                  <c:v>-1.191E-2</c:v>
                </c:pt>
                <c:pt idx="5162">
                  <c:v>-1.1809999999999999E-2</c:v>
                </c:pt>
                <c:pt idx="5163">
                  <c:v>-1.191E-2</c:v>
                </c:pt>
                <c:pt idx="5164">
                  <c:v>-1.1809999999999999E-2</c:v>
                </c:pt>
                <c:pt idx="5165">
                  <c:v>-1.17E-2</c:v>
                </c:pt>
                <c:pt idx="5166">
                  <c:v>-1.17E-2</c:v>
                </c:pt>
                <c:pt idx="5167">
                  <c:v>-1.17E-2</c:v>
                </c:pt>
                <c:pt idx="5168">
                  <c:v>-1.1809999999999999E-2</c:v>
                </c:pt>
                <c:pt idx="5169">
                  <c:v>-1.17E-2</c:v>
                </c:pt>
                <c:pt idx="5170">
                  <c:v>-1.1809999999999999E-2</c:v>
                </c:pt>
                <c:pt idx="5171">
                  <c:v>-1.17E-2</c:v>
                </c:pt>
                <c:pt idx="5172">
                  <c:v>-1.1809999999999999E-2</c:v>
                </c:pt>
                <c:pt idx="5173">
                  <c:v>-1.17E-2</c:v>
                </c:pt>
                <c:pt idx="5174">
                  <c:v>-1.17E-2</c:v>
                </c:pt>
                <c:pt idx="5175">
                  <c:v>-1.1809999999999999E-2</c:v>
                </c:pt>
                <c:pt idx="5176">
                  <c:v>-1.149E-2</c:v>
                </c:pt>
                <c:pt idx="5177">
                  <c:v>-1.17E-2</c:v>
                </c:pt>
                <c:pt idx="5178">
                  <c:v>-1.17E-2</c:v>
                </c:pt>
                <c:pt idx="5179">
                  <c:v>-1.17E-2</c:v>
                </c:pt>
                <c:pt idx="5180">
                  <c:v>-1.159E-2</c:v>
                </c:pt>
                <c:pt idx="5181">
                  <c:v>-1.149E-2</c:v>
                </c:pt>
                <c:pt idx="5182">
                  <c:v>-1.159E-2</c:v>
                </c:pt>
                <c:pt idx="5183">
                  <c:v>-1.1379999999999999E-2</c:v>
                </c:pt>
                <c:pt idx="5184">
                  <c:v>-1.149E-2</c:v>
                </c:pt>
                <c:pt idx="5185">
                  <c:v>-1.149E-2</c:v>
                </c:pt>
                <c:pt idx="5186">
                  <c:v>-1.159E-2</c:v>
                </c:pt>
                <c:pt idx="5187">
                  <c:v>-1.159E-2</c:v>
                </c:pt>
                <c:pt idx="5188">
                  <c:v>-1.1379999999999999E-2</c:v>
                </c:pt>
                <c:pt idx="5189">
                  <c:v>-1.1379999999999999E-2</c:v>
                </c:pt>
                <c:pt idx="5190">
                  <c:v>-1.1379999999999999E-2</c:v>
                </c:pt>
                <c:pt idx="5191">
                  <c:v>-1.149E-2</c:v>
                </c:pt>
                <c:pt idx="5192">
                  <c:v>-1.1270000000000001E-2</c:v>
                </c:pt>
                <c:pt idx="5193">
                  <c:v>-1.1379999999999999E-2</c:v>
                </c:pt>
                <c:pt idx="5194">
                  <c:v>-1.1379999999999999E-2</c:v>
                </c:pt>
                <c:pt idx="5195">
                  <c:v>-1.1169999999999999E-2</c:v>
                </c:pt>
                <c:pt idx="5196">
                  <c:v>-1.1379999999999999E-2</c:v>
                </c:pt>
                <c:pt idx="5197">
                  <c:v>-1.1169999999999999E-2</c:v>
                </c:pt>
                <c:pt idx="5198">
                  <c:v>-1.1169999999999999E-2</c:v>
                </c:pt>
                <c:pt idx="5199">
                  <c:v>-1.1169999999999999E-2</c:v>
                </c:pt>
                <c:pt idx="5200">
                  <c:v>-1.106E-2</c:v>
                </c:pt>
                <c:pt idx="5201">
                  <c:v>-1.106E-2</c:v>
                </c:pt>
                <c:pt idx="5202">
                  <c:v>-1.095E-2</c:v>
                </c:pt>
                <c:pt idx="5203">
                  <c:v>-1.106E-2</c:v>
                </c:pt>
                <c:pt idx="5204">
                  <c:v>-1.1169999999999999E-2</c:v>
                </c:pt>
                <c:pt idx="5205">
                  <c:v>-1.095E-2</c:v>
                </c:pt>
                <c:pt idx="5206">
                  <c:v>-1.095E-2</c:v>
                </c:pt>
                <c:pt idx="5207">
                  <c:v>-1.085E-2</c:v>
                </c:pt>
                <c:pt idx="5208">
                  <c:v>-1.085E-2</c:v>
                </c:pt>
                <c:pt idx="5209">
                  <c:v>-1.085E-2</c:v>
                </c:pt>
                <c:pt idx="5210">
                  <c:v>-1.085E-2</c:v>
                </c:pt>
                <c:pt idx="5211">
                  <c:v>-1.085E-2</c:v>
                </c:pt>
                <c:pt idx="5212">
                  <c:v>-1.074E-2</c:v>
                </c:pt>
                <c:pt idx="5213">
                  <c:v>-1.074E-2</c:v>
                </c:pt>
                <c:pt idx="5214">
                  <c:v>-1.0529999999999999E-2</c:v>
                </c:pt>
                <c:pt idx="5215">
                  <c:v>-1.0630000000000001E-2</c:v>
                </c:pt>
                <c:pt idx="5216">
                  <c:v>-1.0529999999999999E-2</c:v>
                </c:pt>
                <c:pt idx="5217">
                  <c:v>-1.0529999999999999E-2</c:v>
                </c:pt>
                <c:pt idx="5218">
                  <c:v>-1.042E-2</c:v>
                </c:pt>
                <c:pt idx="5219">
                  <c:v>-1.0630000000000001E-2</c:v>
                </c:pt>
                <c:pt idx="5220">
                  <c:v>-1.0529999999999999E-2</c:v>
                </c:pt>
                <c:pt idx="5221">
                  <c:v>-1.031E-2</c:v>
                </c:pt>
                <c:pt idx="5222">
                  <c:v>-1.0529999999999999E-2</c:v>
                </c:pt>
                <c:pt idx="5223">
                  <c:v>-1.031E-2</c:v>
                </c:pt>
                <c:pt idx="5224">
                  <c:v>-1.031E-2</c:v>
                </c:pt>
                <c:pt idx="5225">
                  <c:v>-1.021E-2</c:v>
                </c:pt>
                <c:pt idx="5226">
                  <c:v>-1.021E-2</c:v>
                </c:pt>
                <c:pt idx="5227">
                  <c:v>-1.021E-2</c:v>
                </c:pt>
                <c:pt idx="5228">
                  <c:v>-9.9900000000000006E-3</c:v>
                </c:pt>
                <c:pt idx="5229">
                  <c:v>-1.01E-2</c:v>
                </c:pt>
                <c:pt idx="5230">
                  <c:v>-9.9900000000000006E-3</c:v>
                </c:pt>
                <c:pt idx="5231">
                  <c:v>-9.9900000000000006E-3</c:v>
                </c:pt>
                <c:pt idx="5232">
                  <c:v>-9.9900000000000006E-3</c:v>
                </c:pt>
                <c:pt idx="5233">
                  <c:v>-9.6699999999999998E-3</c:v>
                </c:pt>
                <c:pt idx="5234">
                  <c:v>-9.5700000000000004E-3</c:v>
                </c:pt>
                <c:pt idx="5235">
                  <c:v>-9.8899999999999995E-3</c:v>
                </c:pt>
                <c:pt idx="5236">
                  <c:v>-9.7800000000000005E-3</c:v>
                </c:pt>
                <c:pt idx="5237">
                  <c:v>-9.5700000000000004E-3</c:v>
                </c:pt>
                <c:pt idx="5238">
                  <c:v>-9.6699999999999998E-3</c:v>
                </c:pt>
                <c:pt idx="5239">
                  <c:v>-9.4599999999999997E-3</c:v>
                </c:pt>
                <c:pt idx="5240">
                  <c:v>-9.4599999999999997E-3</c:v>
                </c:pt>
                <c:pt idx="5241">
                  <c:v>-9.4599999999999997E-3</c:v>
                </c:pt>
                <c:pt idx="5242">
                  <c:v>-9.3500000000000007E-3</c:v>
                </c:pt>
                <c:pt idx="5243">
                  <c:v>-9.3500000000000007E-3</c:v>
                </c:pt>
                <c:pt idx="5244">
                  <c:v>-9.1400000000000006E-3</c:v>
                </c:pt>
                <c:pt idx="5245">
                  <c:v>-9.2499999999999995E-3</c:v>
                </c:pt>
                <c:pt idx="5246">
                  <c:v>-9.0299999999999998E-3</c:v>
                </c:pt>
                <c:pt idx="5247">
                  <c:v>-8.8199999999999997E-3</c:v>
                </c:pt>
                <c:pt idx="5248">
                  <c:v>-9.0299999999999998E-3</c:v>
                </c:pt>
                <c:pt idx="5249">
                  <c:v>-8.8199999999999997E-3</c:v>
                </c:pt>
                <c:pt idx="5250">
                  <c:v>-8.7100000000000007E-3</c:v>
                </c:pt>
                <c:pt idx="5251">
                  <c:v>-8.7100000000000007E-3</c:v>
                </c:pt>
                <c:pt idx="5252">
                  <c:v>-8.7100000000000007E-3</c:v>
                </c:pt>
                <c:pt idx="5253">
                  <c:v>-8.5000000000000006E-3</c:v>
                </c:pt>
                <c:pt idx="5254">
                  <c:v>-8.5000000000000006E-3</c:v>
                </c:pt>
                <c:pt idx="5255">
                  <c:v>-8.3899999999999999E-3</c:v>
                </c:pt>
                <c:pt idx="5256">
                  <c:v>-8.2900000000000005E-3</c:v>
                </c:pt>
                <c:pt idx="5257">
                  <c:v>-8.3899999999999999E-3</c:v>
                </c:pt>
                <c:pt idx="5258">
                  <c:v>-8.3899999999999999E-3</c:v>
                </c:pt>
                <c:pt idx="5259">
                  <c:v>-8.2900000000000005E-3</c:v>
                </c:pt>
                <c:pt idx="5260">
                  <c:v>-8.1799999999999998E-3</c:v>
                </c:pt>
                <c:pt idx="5261">
                  <c:v>-7.9699999999999997E-3</c:v>
                </c:pt>
                <c:pt idx="5262">
                  <c:v>-8.0700000000000008E-3</c:v>
                </c:pt>
                <c:pt idx="5263">
                  <c:v>-7.7499999999999999E-3</c:v>
                </c:pt>
                <c:pt idx="5264">
                  <c:v>-7.8600000000000007E-3</c:v>
                </c:pt>
                <c:pt idx="5265">
                  <c:v>-7.7499999999999999E-3</c:v>
                </c:pt>
                <c:pt idx="5266">
                  <c:v>-7.6499999999999997E-3</c:v>
                </c:pt>
                <c:pt idx="5267">
                  <c:v>-7.6499999999999997E-3</c:v>
                </c:pt>
                <c:pt idx="5268">
                  <c:v>-7.43E-3</c:v>
                </c:pt>
                <c:pt idx="5269">
                  <c:v>-7.3299999999999997E-3</c:v>
                </c:pt>
                <c:pt idx="5270">
                  <c:v>-7.43E-3</c:v>
                </c:pt>
                <c:pt idx="5271">
                  <c:v>-7.2199999999999999E-3</c:v>
                </c:pt>
                <c:pt idx="5272">
                  <c:v>-7.2199999999999999E-3</c:v>
                </c:pt>
                <c:pt idx="5273">
                  <c:v>-7.2199999999999999E-3</c:v>
                </c:pt>
                <c:pt idx="5274">
                  <c:v>-7.2199999999999999E-3</c:v>
                </c:pt>
                <c:pt idx="5275">
                  <c:v>-7.0099999999999997E-3</c:v>
                </c:pt>
                <c:pt idx="5276">
                  <c:v>-6.8999999999999999E-3</c:v>
                </c:pt>
                <c:pt idx="5277">
                  <c:v>-6.79E-3</c:v>
                </c:pt>
                <c:pt idx="5278">
                  <c:v>-6.79E-3</c:v>
                </c:pt>
                <c:pt idx="5279">
                  <c:v>-6.8999999999999999E-3</c:v>
                </c:pt>
                <c:pt idx="5280">
                  <c:v>-6.79E-3</c:v>
                </c:pt>
                <c:pt idx="5281">
                  <c:v>-6.5799999999999999E-3</c:v>
                </c:pt>
                <c:pt idx="5282">
                  <c:v>-6.4700000000000001E-3</c:v>
                </c:pt>
                <c:pt idx="5283">
                  <c:v>-6.4700000000000001E-3</c:v>
                </c:pt>
                <c:pt idx="5284">
                  <c:v>-6.3699999999999998E-3</c:v>
                </c:pt>
                <c:pt idx="5285">
                  <c:v>-6.2599999999999999E-3</c:v>
                </c:pt>
                <c:pt idx="5286">
                  <c:v>-6.2599999999999999E-3</c:v>
                </c:pt>
                <c:pt idx="5287">
                  <c:v>-6.2599999999999999E-3</c:v>
                </c:pt>
                <c:pt idx="5288">
                  <c:v>-6.0499999999999998E-3</c:v>
                </c:pt>
                <c:pt idx="5289">
                  <c:v>-5.94E-3</c:v>
                </c:pt>
                <c:pt idx="5290">
                  <c:v>-5.94E-3</c:v>
                </c:pt>
                <c:pt idx="5291">
                  <c:v>-5.7299999999999999E-3</c:v>
                </c:pt>
                <c:pt idx="5292">
                  <c:v>-5.8300000000000001E-3</c:v>
                </c:pt>
                <c:pt idx="5293">
                  <c:v>-5.62E-3</c:v>
                </c:pt>
                <c:pt idx="5294">
                  <c:v>-5.7299999999999999E-3</c:v>
                </c:pt>
                <c:pt idx="5295">
                  <c:v>-5.7299999999999999E-3</c:v>
                </c:pt>
                <c:pt idx="5296">
                  <c:v>-5.62E-3</c:v>
                </c:pt>
                <c:pt idx="5297">
                  <c:v>-5.3E-3</c:v>
                </c:pt>
                <c:pt idx="5298">
                  <c:v>-5.1900000000000002E-3</c:v>
                </c:pt>
                <c:pt idx="5299">
                  <c:v>-5.4099999999999999E-3</c:v>
                </c:pt>
                <c:pt idx="5300">
                  <c:v>-5.1900000000000002E-3</c:v>
                </c:pt>
                <c:pt idx="5301">
                  <c:v>-5.0899999999999999E-3</c:v>
                </c:pt>
                <c:pt idx="5302">
                  <c:v>-4.9800000000000001E-3</c:v>
                </c:pt>
                <c:pt idx="5303">
                  <c:v>-5.1900000000000002E-3</c:v>
                </c:pt>
                <c:pt idx="5304">
                  <c:v>-4.8700000000000002E-3</c:v>
                </c:pt>
                <c:pt idx="5305">
                  <c:v>-4.8700000000000002E-3</c:v>
                </c:pt>
                <c:pt idx="5306">
                  <c:v>-4.6600000000000001E-3</c:v>
                </c:pt>
                <c:pt idx="5307">
                  <c:v>-4.6600000000000001E-3</c:v>
                </c:pt>
                <c:pt idx="5308">
                  <c:v>-4.5500000000000002E-3</c:v>
                </c:pt>
                <c:pt idx="5309">
                  <c:v>-4.5500000000000002E-3</c:v>
                </c:pt>
                <c:pt idx="5310">
                  <c:v>-4.6600000000000001E-3</c:v>
                </c:pt>
                <c:pt idx="5311">
                  <c:v>-4.5500000000000002E-3</c:v>
                </c:pt>
                <c:pt idx="5312">
                  <c:v>-4.45E-3</c:v>
                </c:pt>
                <c:pt idx="5313">
                  <c:v>-4.2300000000000003E-3</c:v>
                </c:pt>
                <c:pt idx="5314">
                  <c:v>-4.0200000000000001E-3</c:v>
                </c:pt>
                <c:pt idx="5315">
                  <c:v>-4.3400000000000001E-3</c:v>
                </c:pt>
                <c:pt idx="5316">
                  <c:v>-4.13E-3</c:v>
                </c:pt>
                <c:pt idx="5317">
                  <c:v>-4.0200000000000001E-3</c:v>
                </c:pt>
                <c:pt idx="5318">
                  <c:v>-3.9100000000000003E-3</c:v>
                </c:pt>
                <c:pt idx="5319">
                  <c:v>-3.9100000000000003E-3</c:v>
                </c:pt>
                <c:pt idx="5320">
                  <c:v>-3.81E-3</c:v>
                </c:pt>
                <c:pt idx="5321">
                  <c:v>-3.7000000000000002E-3</c:v>
                </c:pt>
                <c:pt idx="5322">
                  <c:v>-3.7000000000000002E-3</c:v>
                </c:pt>
                <c:pt idx="5323">
                  <c:v>-3.7000000000000002E-3</c:v>
                </c:pt>
                <c:pt idx="5324">
                  <c:v>-3.5899999999999999E-3</c:v>
                </c:pt>
                <c:pt idx="5325">
                  <c:v>-3.49E-3</c:v>
                </c:pt>
                <c:pt idx="5326">
                  <c:v>-3.49E-3</c:v>
                </c:pt>
                <c:pt idx="5327">
                  <c:v>-3.49E-3</c:v>
                </c:pt>
                <c:pt idx="5328">
                  <c:v>-3.5899999999999999E-3</c:v>
                </c:pt>
                <c:pt idx="5329">
                  <c:v>-3.3800000000000002E-3</c:v>
                </c:pt>
                <c:pt idx="5330">
                  <c:v>-3.1700000000000001E-3</c:v>
                </c:pt>
                <c:pt idx="5331">
                  <c:v>-3.2699999999999999E-3</c:v>
                </c:pt>
                <c:pt idx="5332">
                  <c:v>-3.2699999999999999E-3</c:v>
                </c:pt>
                <c:pt idx="5333">
                  <c:v>-3.0599999999999998E-3</c:v>
                </c:pt>
                <c:pt idx="5334">
                  <c:v>-3.0599999999999998E-3</c:v>
                </c:pt>
                <c:pt idx="5335">
                  <c:v>-3.0599999999999998E-3</c:v>
                </c:pt>
                <c:pt idx="5336">
                  <c:v>-2.8500000000000001E-3</c:v>
                </c:pt>
                <c:pt idx="5337">
                  <c:v>-2.9499999999999999E-3</c:v>
                </c:pt>
                <c:pt idx="5338">
                  <c:v>-2.8500000000000001E-3</c:v>
                </c:pt>
                <c:pt idx="5339">
                  <c:v>-2.7399999999999998E-3</c:v>
                </c:pt>
                <c:pt idx="5340">
                  <c:v>-2.8500000000000001E-3</c:v>
                </c:pt>
                <c:pt idx="5341">
                  <c:v>-2.63E-3</c:v>
                </c:pt>
                <c:pt idx="5342">
                  <c:v>-2.63E-3</c:v>
                </c:pt>
                <c:pt idx="5343">
                  <c:v>-2.63E-3</c:v>
                </c:pt>
                <c:pt idx="5344">
                  <c:v>-2.5300000000000001E-3</c:v>
                </c:pt>
                <c:pt idx="5345">
                  <c:v>-2.63E-3</c:v>
                </c:pt>
                <c:pt idx="5346">
                  <c:v>-2.5300000000000001E-3</c:v>
                </c:pt>
                <c:pt idx="5347">
                  <c:v>-2.63E-3</c:v>
                </c:pt>
                <c:pt idx="5348">
                  <c:v>-2.31E-3</c:v>
                </c:pt>
                <c:pt idx="5349">
                  <c:v>-2.4199999999999998E-3</c:v>
                </c:pt>
                <c:pt idx="5350">
                  <c:v>-2.4199999999999998E-3</c:v>
                </c:pt>
                <c:pt idx="5351">
                  <c:v>-2.31E-3</c:v>
                </c:pt>
                <c:pt idx="5352">
                  <c:v>-2.2100000000000002E-3</c:v>
                </c:pt>
                <c:pt idx="5353">
                  <c:v>-2.2100000000000002E-3</c:v>
                </c:pt>
                <c:pt idx="5354">
                  <c:v>-2.0999999999999999E-3</c:v>
                </c:pt>
                <c:pt idx="5355">
                  <c:v>-1.99E-3</c:v>
                </c:pt>
                <c:pt idx="5356">
                  <c:v>-1.99E-3</c:v>
                </c:pt>
                <c:pt idx="5357">
                  <c:v>-1.99E-3</c:v>
                </c:pt>
                <c:pt idx="5358">
                  <c:v>-1.99E-3</c:v>
                </c:pt>
                <c:pt idx="5359">
                  <c:v>-1.89E-3</c:v>
                </c:pt>
                <c:pt idx="5360">
                  <c:v>-1.7799999999999999E-3</c:v>
                </c:pt>
                <c:pt idx="5361">
                  <c:v>-1.89E-3</c:v>
                </c:pt>
                <c:pt idx="5362">
                  <c:v>-1.67E-3</c:v>
                </c:pt>
                <c:pt idx="5363">
                  <c:v>-1.67E-3</c:v>
                </c:pt>
                <c:pt idx="5364">
                  <c:v>-1.67E-3</c:v>
                </c:pt>
                <c:pt idx="5365">
                  <c:v>-1.57E-3</c:v>
                </c:pt>
                <c:pt idx="5366">
                  <c:v>-1.67E-3</c:v>
                </c:pt>
                <c:pt idx="5367">
                  <c:v>-1.57E-3</c:v>
                </c:pt>
                <c:pt idx="5368">
                  <c:v>-1.4599999999999999E-3</c:v>
                </c:pt>
                <c:pt idx="5369">
                  <c:v>-1.4599999999999999E-3</c:v>
                </c:pt>
                <c:pt idx="5370">
                  <c:v>-1.3500000000000001E-3</c:v>
                </c:pt>
                <c:pt idx="5371">
                  <c:v>-1.25E-3</c:v>
                </c:pt>
                <c:pt idx="5372">
                  <c:v>-1.3500000000000001E-3</c:v>
                </c:pt>
                <c:pt idx="5373">
                  <c:v>-1.3500000000000001E-3</c:v>
                </c:pt>
                <c:pt idx="5374">
                  <c:v>-1.25E-3</c:v>
                </c:pt>
                <c:pt idx="5375">
                  <c:v>-1.0300000000000001E-3</c:v>
                </c:pt>
                <c:pt idx="5376">
                  <c:v>-1.0300000000000001E-3</c:v>
                </c:pt>
                <c:pt idx="5377">
                  <c:v>-1.14E-3</c:v>
                </c:pt>
                <c:pt idx="5378">
                  <c:v>-9.3000000000000005E-4</c:v>
                </c:pt>
                <c:pt idx="5379">
                  <c:v>-9.3000000000000005E-4</c:v>
                </c:pt>
                <c:pt idx="5380">
                  <c:v>-9.3000000000000005E-4</c:v>
                </c:pt>
                <c:pt idx="5381">
                  <c:v>-9.3000000000000005E-4</c:v>
                </c:pt>
                <c:pt idx="5382">
                  <c:v>-8.1999999999999998E-4</c:v>
                </c:pt>
                <c:pt idx="5383">
                  <c:v>-8.1999999999999998E-4</c:v>
                </c:pt>
                <c:pt idx="5384">
                  <c:v>-7.1000000000000002E-4</c:v>
                </c:pt>
                <c:pt idx="5385">
                  <c:v>-6.0999999999999997E-4</c:v>
                </c:pt>
                <c:pt idx="5386">
                  <c:v>-8.1999999999999998E-4</c:v>
                </c:pt>
                <c:pt idx="5387">
                  <c:v>-5.0000000000000001E-4</c:v>
                </c:pt>
                <c:pt idx="5388">
                  <c:v>-5.0000000000000001E-4</c:v>
                </c:pt>
                <c:pt idx="5389">
                  <c:v>-7.1000000000000002E-4</c:v>
                </c:pt>
                <c:pt idx="5390">
                  <c:v>-3.8999999999999999E-4</c:v>
                </c:pt>
                <c:pt idx="5391">
                  <c:v>-2.9E-4</c:v>
                </c:pt>
                <c:pt idx="5392">
                  <c:v>-3.8999999999999999E-4</c:v>
                </c:pt>
                <c:pt idx="5393">
                  <c:v>-3.8999999999999999E-4</c:v>
                </c:pt>
                <c:pt idx="5394">
                  <c:v>-2.9E-4</c:v>
                </c:pt>
                <c:pt idx="5395">
                  <c:v>-2.9E-4</c:v>
                </c:pt>
                <c:pt idx="5396">
                  <c:v>-2.9E-4</c:v>
                </c:pt>
                <c:pt idx="5397">
                  <c:v>-1.8000000000000001E-4</c:v>
                </c:pt>
                <c:pt idx="5398">
                  <c:v>-1.8000000000000001E-4</c:v>
                </c:pt>
                <c:pt idx="5399">
                  <c:v>3.0000000000000001E-5</c:v>
                </c:pt>
                <c:pt idx="5400">
                  <c:v>1.3999999999999999E-4</c:v>
                </c:pt>
                <c:pt idx="5401">
                  <c:v>1.3999999999999999E-4</c:v>
                </c:pt>
                <c:pt idx="5402">
                  <c:v>2.5000000000000001E-4</c:v>
                </c:pt>
                <c:pt idx="5403">
                  <c:v>2.5000000000000001E-4</c:v>
                </c:pt>
                <c:pt idx="5404">
                  <c:v>2.5000000000000001E-4</c:v>
                </c:pt>
                <c:pt idx="5405">
                  <c:v>3.5E-4</c:v>
                </c:pt>
                <c:pt idx="5406">
                  <c:v>3.5E-4</c:v>
                </c:pt>
                <c:pt idx="5407">
                  <c:v>3.5E-4</c:v>
                </c:pt>
                <c:pt idx="5408">
                  <c:v>4.6000000000000001E-4</c:v>
                </c:pt>
                <c:pt idx="5409">
                  <c:v>4.6000000000000001E-4</c:v>
                </c:pt>
                <c:pt idx="5410">
                  <c:v>6.7000000000000002E-4</c:v>
                </c:pt>
                <c:pt idx="5411">
                  <c:v>8.8999999999999995E-4</c:v>
                </c:pt>
                <c:pt idx="5412">
                  <c:v>7.7999999999999999E-4</c:v>
                </c:pt>
                <c:pt idx="5413">
                  <c:v>6.7000000000000002E-4</c:v>
                </c:pt>
                <c:pt idx="5414">
                  <c:v>8.8999999999999995E-4</c:v>
                </c:pt>
                <c:pt idx="5415">
                  <c:v>1.1000000000000001E-3</c:v>
                </c:pt>
                <c:pt idx="5416">
                  <c:v>8.8999999999999995E-4</c:v>
                </c:pt>
                <c:pt idx="5417">
                  <c:v>1.1000000000000001E-3</c:v>
                </c:pt>
                <c:pt idx="5418">
                  <c:v>1.31E-3</c:v>
                </c:pt>
                <c:pt idx="5419">
                  <c:v>1.31E-3</c:v>
                </c:pt>
                <c:pt idx="5420">
                  <c:v>1.2099999999999999E-3</c:v>
                </c:pt>
                <c:pt idx="5421">
                  <c:v>1.5299999999999999E-3</c:v>
                </c:pt>
                <c:pt idx="5422">
                  <c:v>1.6299999999999999E-3</c:v>
                </c:pt>
                <c:pt idx="5423">
                  <c:v>1.6299999999999999E-3</c:v>
                </c:pt>
                <c:pt idx="5424">
                  <c:v>1.6299999999999999E-3</c:v>
                </c:pt>
                <c:pt idx="5425">
                  <c:v>1.74E-3</c:v>
                </c:pt>
                <c:pt idx="5426">
                  <c:v>1.8500000000000001E-3</c:v>
                </c:pt>
                <c:pt idx="5427">
                  <c:v>2.0600000000000002E-3</c:v>
                </c:pt>
                <c:pt idx="5428">
                  <c:v>1.9499999999999999E-3</c:v>
                </c:pt>
                <c:pt idx="5429">
                  <c:v>1.9499999999999999E-3</c:v>
                </c:pt>
                <c:pt idx="5430">
                  <c:v>2.1700000000000001E-3</c:v>
                </c:pt>
                <c:pt idx="5431">
                  <c:v>2.2699999999999999E-3</c:v>
                </c:pt>
                <c:pt idx="5432">
                  <c:v>2.49E-3</c:v>
                </c:pt>
                <c:pt idx="5433">
                  <c:v>2.3800000000000002E-3</c:v>
                </c:pt>
                <c:pt idx="5434">
                  <c:v>2.49E-3</c:v>
                </c:pt>
                <c:pt idx="5435">
                  <c:v>2.5899999999999999E-3</c:v>
                </c:pt>
                <c:pt idx="5436">
                  <c:v>2.7000000000000001E-3</c:v>
                </c:pt>
                <c:pt idx="5437">
                  <c:v>2.81E-3</c:v>
                </c:pt>
                <c:pt idx="5438">
                  <c:v>2.81E-3</c:v>
                </c:pt>
                <c:pt idx="5439">
                  <c:v>2.9099999999999998E-3</c:v>
                </c:pt>
                <c:pt idx="5440">
                  <c:v>3.0200000000000001E-3</c:v>
                </c:pt>
                <c:pt idx="5441">
                  <c:v>3.13E-3</c:v>
                </c:pt>
                <c:pt idx="5442">
                  <c:v>3.13E-3</c:v>
                </c:pt>
                <c:pt idx="5443">
                  <c:v>3.3400000000000001E-3</c:v>
                </c:pt>
                <c:pt idx="5444">
                  <c:v>3.2299999999999998E-3</c:v>
                </c:pt>
                <c:pt idx="5445">
                  <c:v>3.4499999999999999E-3</c:v>
                </c:pt>
                <c:pt idx="5446">
                  <c:v>3.5500000000000002E-3</c:v>
                </c:pt>
                <c:pt idx="5447">
                  <c:v>3.7699999999999999E-3</c:v>
                </c:pt>
                <c:pt idx="5448">
                  <c:v>3.7699999999999999E-3</c:v>
                </c:pt>
                <c:pt idx="5449">
                  <c:v>3.8700000000000002E-3</c:v>
                </c:pt>
                <c:pt idx="5450">
                  <c:v>3.98E-3</c:v>
                </c:pt>
                <c:pt idx="5451">
                  <c:v>3.98E-3</c:v>
                </c:pt>
                <c:pt idx="5452">
                  <c:v>4.0899999999999999E-3</c:v>
                </c:pt>
                <c:pt idx="5453">
                  <c:v>4.4099999999999999E-3</c:v>
                </c:pt>
                <c:pt idx="5454">
                  <c:v>4.4099999999999999E-3</c:v>
                </c:pt>
                <c:pt idx="5455">
                  <c:v>4.5100000000000001E-3</c:v>
                </c:pt>
                <c:pt idx="5456">
                  <c:v>4.5100000000000001E-3</c:v>
                </c:pt>
                <c:pt idx="5457">
                  <c:v>4.62E-3</c:v>
                </c:pt>
                <c:pt idx="5458">
                  <c:v>4.8300000000000001E-3</c:v>
                </c:pt>
                <c:pt idx="5459">
                  <c:v>5.0499999999999998E-3</c:v>
                </c:pt>
                <c:pt idx="5460">
                  <c:v>4.9399999999999999E-3</c:v>
                </c:pt>
                <c:pt idx="5461">
                  <c:v>5.0499999999999998E-3</c:v>
                </c:pt>
                <c:pt idx="5462">
                  <c:v>5.1500000000000001E-3</c:v>
                </c:pt>
                <c:pt idx="5463">
                  <c:v>5.47E-3</c:v>
                </c:pt>
                <c:pt idx="5464">
                  <c:v>5.5799999999999999E-3</c:v>
                </c:pt>
                <c:pt idx="5465">
                  <c:v>5.5799999999999999E-3</c:v>
                </c:pt>
                <c:pt idx="5466">
                  <c:v>5.79E-3</c:v>
                </c:pt>
                <c:pt idx="5467">
                  <c:v>5.8999999999999999E-3</c:v>
                </c:pt>
                <c:pt idx="5468">
                  <c:v>6.1199999999999996E-3</c:v>
                </c:pt>
                <c:pt idx="5469">
                  <c:v>6.2199999999999998E-3</c:v>
                </c:pt>
                <c:pt idx="5470">
                  <c:v>6.3299999999999997E-3</c:v>
                </c:pt>
                <c:pt idx="5471">
                  <c:v>6.3299999999999997E-3</c:v>
                </c:pt>
                <c:pt idx="5472">
                  <c:v>6.4400000000000004E-3</c:v>
                </c:pt>
                <c:pt idx="5473">
                  <c:v>6.5399999999999998E-3</c:v>
                </c:pt>
                <c:pt idx="5474">
                  <c:v>6.6499999999999997E-3</c:v>
                </c:pt>
                <c:pt idx="5475">
                  <c:v>6.9699999999999996E-3</c:v>
                </c:pt>
                <c:pt idx="5476">
                  <c:v>7.0800000000000004E-3</c:v>
                </c:pt>
                <c:pt idx="5477">
                  <c:v>6.9699999999999996E-3</c:v>
                </c:pt>
                <c:pt idx="5478">
                  <c:v>7.1799999999999998E-3</c:v>
                </c:pt>
                <c:pt idx="5479">
                  <c:v>7.4000000000000003E-3</c:v>
                </c:pt>
                <c:pt idx="5480">
                  <c:v>7.4999999999999997E-3</c:v>
                </c:pt>
                <c:pt idx="5481">
                  <c:v>7.6099999999999996E-3</c:v>
                </c:pt>
                <c:pt idx="5482">
                  <c:v>7.7200000000000003E-3</c:v>
                </c:pt>
                <c:pt idx="5483">
                  <c:v>7.9299999999999995E-3</c:v>
                </c:pt>
                <c:pt idx="5484">
                  <c:v>8.0400000000000003E-3</c:v>
                </c:pt>
                <c:pt idx="5485">
                  <c:v>8.3599999999999994E-3</c:v>
                </c:pt>
                <c:pt idx="5486">
                  <c:v>8.2500000000000004E-3</c:v>
                </c:pt>
                <c:pt idx="5487">
                  <c:v>8.3599999999999994E-3</c:v>
                </c:pt>
                <c:pt idx="5488">
                  <c:v>8.4600000000000005E-3</c:v>
                </c:pt>
                <c:pt idx="5489">
                  <c:v>8.6800000000000002E-3</c:v>
                </c:pt>
                <c:pt idx="5490">
                  <c:v>8.6800000000000002E-3</c:v>
                </c:pt>
                <c:pt idx="5491">
                  <c:v>8.9999999999999993E-3</c:v>
                </c:pt>
                <c:pt idx="5492">
                  <c:v>8.8900000000000003E-3</c:v>
                </c:pt>
                <c:pt idx="5493">
                  <c:v>9.1000000000000004E-3</c:v>
                </c:pt>
                <c:pt idx="5494">
                  <c:v>9.2099999999999994E-3</c:v>
                </c:pt>
                <c:pt idx="5495">
                  <c:v>9.4199999999999996E-3</c:v>
                </c:pt>
                <c:pt idx="5496">
                  <c:v>9.5300000000000003E-3</c:v>
                </c:pt>
                <c:pt idx="5497">
                  <c:v>9.6399999999999993E-3</c:v>
                </c:pt>
                <c:pt idx="5498">
                  <c:v>9.8499999999999994E-3</c:v>
                </c:pt>
                <c:pt idx="5499">
                  <c:v>9.8499999999999994E-3</c:v>
                </c:pt>
                <c:pt idx="5500">
                  <c:v>1.0059999999999999E-2</c:v>
                </c:pt>
                <c:pt idx="5501">
                  <c:v>1.038E-2</c:v>
                </c:pt>
                <c:pt idx="5502">
                  <c:v>1.038E-2</c:v>
                </c:pt>
                <c:pt idx="5503">
                  <c:v>1.038E-2</c:v>
                </c:pt>
                <c:pt idx="5504">
                  <c:v>1.0489999999999999E-2</c:v>
                </c:pt>
                <c:pt idx="5505">
                  <c:v>1.0699999999999999E-2</c:v>
                </c:pt>
                <c:pt idx="5506">
                  <c:v>1.102E-2</c:v>
                </c:pt>
                <c:pt idx="5507">
                  <c:v>1.0919999999999999E-2</c:v>
                </c:pt>
                <c:pt idx="5508">
                  <c:v>1.102E-2</c:v>
                </c:pt>
                <c:pt idx="5509">
                  <c:v>1.124E-2</c:v>
                </c:pt>
                <c:pt idx="5510">
                  <c:v>1.124E-2</c:v>
                </c:pt>
                <c:pt idx="5511">
                  <c:v>1.1560000000000001E-2</c:v>
                </c:pt>
                <c:pt idx="5512">
                  <c:v>1.1560000000000001E-2</c:v>
                </c:pt>
                <c:pt idx="5513">
                  <c:v>1.166E-2</c:v>
                </c:pt>
                <c:pt idx="5514">
                  <c:v>1.188E-2</c:v>
                </c:pt>
                <c:pt idx="5515">
                  <c:v>1.1979999999999999E-2</c:v>
                </c:pt>
                <c:pt idx="5516">
                  <c:v>1.209E-2</c:v>
                </c:pt>
                <c:pt idx="5517">
                  <c:v>1.2200000000000001E-2</c:v>
                </c:pt>
                <c:pt idx="5518">
                  <c:v>1.2409999999999999E-2</c:v>
                </c:pt>
                <c:pt idx="5519">
                  <c:v>1.2409999999999999E-2</c:v>
                </c:pt>
                <c:pt idx="5520">
                  <c:v>1.252E-2</c:v>
                </c:pt>
                <c:pt idx="5521">
                  <c:v>1.2619999999999999E-2</c:v>
                </c:pt>
                <c:pt idx="5522">
                  <c:v>1.273E-2</c:v>
                </c:pt>
                <c:pt idx="5523">
                  <c:v>1.294E-2</c:v>
                </c:pt>
                <c:pt idx="5524">
                  <c:v>1.3050000000000001E-2</c:v>
                </c:pt>
                <c:pt idx="5525">
                  <c:v>1.316E-2</c:v>
                </c:pt>
                <c:pt idx="5526">
                  <c:v>1.337E-2</c:v>
                </c:pt>
                <c:pt idx="5527">
                  <c:v>1.337E-2</c:v>
                </c:pt>
                <c:pt idx="5528">
                  <c:v>1.358E-2</c:v>
                </c:pt>
                <c:pt idx="5529">
                  <c:v>1.358E-2</c:v>
                </c:pt>
                <c:pt idx="5530">
                  <c:v>1.3690000000000001E-2</c:v>
                </c:pt>
                <c:pt idx="5531">
                  <c:v>1.3899999999999999E-2</c:v>
                </c:pt>
                <c:pt idx="5532">
                  <c:v>1.3899999999999999E-2</c:v>
                </c:pt>
                <c:pt idx="5533">
                  <c:v>1.4120000000000001E-2</c:v>
                </c:pt>
                <c:pt idx="5534">
                  <c:v>1.422E-2</c:v>
                </c:pt>
                <c:pt idx="5535">
                  <c:v>1.4330000000000001E-2</c:v>
                </c:pt>
                <c:pt idx="5536">
                  <c:v>1.4330000000000001E-2</c:v>
                </c:pt>
                <c:pt idx="5537">
                  <c:v>1.444E-2</c:v>
                </c:pt>
                <c:pt idx="5538">
                  <c:v>1.422E-2</c:v>
                </c:pt>
                <c:pt idx="5539">
                  <c:v>1.465E-2</c:v>
                </c:pt>
                <c:pt idx="5540">
                  <c:v>1.4760000000000001E-2</c:v>
                </c:pt>
                <c:pt idx="5541">
                  <c:v>1.486E-2</c:v>
                </c:pt>
                <c:pt idx="5542">
                  <c:v>1.4970000000000001E-2</c:v>
                </c:pt>
                <c:pt idx="5543">
                  <c:v>1.4970000000000001E-2</c:v>
                </c:pt>
                <c:pt idx="5544">
                  <c:v>1.4970000000000001E-2</c:v>
                </c:pt>
                <c:pt idx="5545">
                  <c:v>1.508E-2</c:v>
                </c:pt>
                <c:pt idx="5546">
                  <c:v>1.5180000000000001E-2</c:v>
                </c:pt>
                <c:pt idx="5547">
                  <c:v>1.529E-2</c:v>
                </c:pt>
                <c:pt idx="5548">
                  <c:v>1.529E-2</c:v>
                </c:pt>
                <c:pt idx="5549">
                  <c:v>1.529E-2</c:v>
                </c:pt>
                <c:pt idx="5550">
                  <c:v>1.5610000000000001E-2</c:v>
                </c:pt>
                <c:pt idx="5551">
                  <c:v>1.55E-2</c:v>
                </c:pt>
                <c:pt idx="5552">
                  <c:v>1.54E-2</c:v>
                </c:pt>
                <c:pt idx="5553">
                  <c:v>1.55E-2</c:v>
                </c:pt>
                <c:pt idx="5554">
                  <c:v>1.55E-2</c:v>
                </c:pt>
                <c:pt idx="5555">
                  <c:v>1.5720000000000001E-2</c:v>
                </c:pt>
                <c:pt idx="5556">
                  <c:v>1.5720000000000001E-2</c:v>
                </c:pt>
                <c:pt idx="5557">
                  <c:v>1.5720000000000001E-2</c:v>
                </c:pt>
                <c:pt idx="5558">
                  <c:v>1.5820000000000001E-2</c:v>
                </c:pt>
                <c:pt idx="5559">
                  <c:v>1.593E-2</c:v>
                </c:pt>
                <c:pt idx="5560">
                  <c:v>1.593E-2</c:v>
                </c:pt>
                <c:pt idx="5561">
                  <c:v>1.6039999999999999E-2</c:v>
                </c:pt>
                <c:pt idx="5562">
                  <c:v>1.6140000000000002E-2</c:v>
                </c:pt>
                <c:pt idx="5563">
                  <c:v>1.6140000000000002E-2</c:v>
                </c:pt>
                <c:pt idx="5564">
                  <c:v>1.6140000000000002E-2</c:v>
                </c:pt>
                <c:pt idx="5565">
                  <c:v>1.6140000000000002E-2</c:v>
                </c:pt>
                <c:pt idx="5566">
                  <c:v>1.6250000000000001E-2</c:v>
                </c:pt>
                <c:pt idx="5567">
                  <c:v>1.6140000000000002E-2</c:v>
                </c:pt>
                <c:pt idx="5568">
                  <c:v>1.636E-2</c:v>
                </c:pt>
                <c:pt idx="5569">
                  <c:v>1.6250000000000001E-2</c:v>
                </c:pt>
                <c:pt idx="5570">
                  <c:v>1.6140000000000002E-2</c:v>
                </c:pt>
                <c:pt idx="5571">
                  <c:v>1.636E-2</c:v>
                </c:pt>
                <c:pt idx="5572">
                  <c:v>1.6250000000000001E-2</c:v>
                </c:pt>
                <c:pt idx="5573">
                  <c:v>1.636E-2</c:v>
                </c:pt>
                <c:pt idx="5574">
                  <c:v>1.6250000000000001E-2</c:v>
                </c:pt>
                <c:pt idx="5575">
                  <c:v>1.6250000000000001E-2</c:v>
                </c:pt>
                <c:pt idx="5576">
                  <c:v>1.6140000000000002E-2</c:v>
                </c:pt>
                <c:pt idx="5577">
                  <c:v>1.6250000000000001E-2</c:v>
                </c:pt>
                <c:pt idx="5578">
                  <c:v>1.6250000000000001E-2</c:v>
                </c:pt>
                <c:pt idx="5579">
                  <c:v>1.6140000000000002E-2</c:v>
                </c:pt>
                <c:pt idx="5580">
                  <c:v>1.6250000000000001E-2</c:v>
                </c:pt>
                <c:pt idx="5581">
                  <c:v>1.636E-2</c:v>
                </c:pt>
                <c:pt idx="5582">
                  <c:v>1.6140000000000002E-2</c:v>
                </c:pt>
                <c:pt idx="5583">
                  <c:v>1.636E-2</c:v>
                </c:pt>
                <c:pt idx="5584">
                  <c:v>1.636E-2</c:v>
                </c:pt>
                <c:pt idx="5585">
                  <c:v>1.6250000000000001E-2</c:v>
                </c:pt>
                <c:pt idx="5586">
                  <c:v>1.6250000000000001E-2</c:v>
                </c:pt>
                <c:pt idx="5587">
                  <c:v>1.6250000000000001E-2</c:v>
                </c:pt>
                <c:pt idx="5588">
                  <c:v>1.6250000000000001E-2</c:v>
                </c:pt>
                <c:pt idx="5589">
                  <c:v>1.6140000000000002E-2</c:v>
                </c:pt>
                <c:pt idx="5590">
                  <c:v>1.6039999999999999E-2</c:v>
                </c:pt>
                <c:pt idx="5591">
                  <c:v>1.6039999999999999E-2</c:v>
                </c:pt>
                <c:pt idx="5592">
                  <c:v>1.6039999999999999E-2</c:v>
                </c:pt>
                <c:pt idx="5593">
                  <c:v>1.6039999999999999E-2</c:v>
                </c:pt>
                <c:pt idx="5594">
                  <c:v>1.6140000000000002E-2</c:v>
                </c:pt>
                <c:pt idx="5595">
                  <c:v>1.593E-2</c:v>
                </c:pt>
                <c:pt idx="5596">
                  <c:v>1.6039999999999999E-2</c:v>
                </c:pt>
                <c:pt idx="5597">
                  <c:v>1.5820000000000001E-2</c:v>
                </c:pt>
                <c:pt idx="5598">
                  <c:v>1.5820000000000001E-2</c:v>
                </c:pt>
                <c:pt idx="5599">
                  <c:v>1.5820000000000001E-2</c:v>
                </c:pt>
                <c:pt idx="5600">
                  <c:v>1.5720000000000001E-2</c:v>
                </c:pt>
                <c:pt idx="5601">
                  <c:v>1.5720000000000001E-2</c:v>
                </c:pt>
                <c:pt idx="5602">
                  <c:v>1.5720000000000001E-2</c:v>
                </c:pt>
                <c:pt idx="5603">
                  <c:v>1.529E-2</c:v>
                </c:pt>
                <c:pt idx="5604">
                  <c:v>1.55E-2</c:v>
                </c:pt>
                <c:pt idx="5605">
                  <c:v>1.55E-2</c:v>
                </c:pt>
                <c:pt idx="5606">
                  <c:v>1.54E-2</c:v>
                </c:pt>
                <c:pt idx="5607">
                  <c:v>1.529E-2</c:v>
                </c:pt>
                <c:pt idx="5608">
                  <c:v>1.54E-2</c:v>
                </c:pt>
                <c:pt idx="5609">
                  <c:v>1.529E-2</c:v>
                </c:pt>
                <c:pt idx="5610">
                  <c:v>1.5180000000000001E-2</c:v>
                </c:pt>
                <c:pt idx="5611">
                  <c:v>1.4970000000000001E-2</c:v>
                </c:pt>
                <c:pt idx="5612">
                  <c:v>1.508E-2</c:v>
                </c:pt>
                <c:pt idx="5613">
                  <c:v>1.4760000000000001E-2</c:v>
                </c:pt>
                <c:pt idx="5614">
                  <c:v>1.4760000000000001E-2</c:v>
                </c:pt>
                <c:pt idx="5615">
                  <c:v>1.4760000000000001E-2</c:v>
                </c:pt>
                <c:pt idx="5616">
                  <c:v>1.465E-2</c:v>
                </c:pt>
                <c:pt idx="5617">
                  <c:v>1.465E-2</c:v>
                </c:pt>
                <c:pt idx="5618">
                  <c:v>1.4540000000000001E-2</c:v>
                </c:pt>
                <c:pt idx="5619">
                  <c:v>1.4540000000000001E-2</c:v>
                </c:pt>
                <c:pt idx="5620">
                  <c:v>1.444E-2</c:v>
                </c:pt>
                <c:pt idx="5621">
                  <c:v>1.444E-2</c:v>
                </c:pt>
                <c:pt idx="5622">
                  <c:v>1.422E-2</c:v>
                </c:pt>
                <c:pt idx="5623">
                  <c:v>1.422E-2</c:v>
                </c:pt>
                <c:pt idx="5624">
                  <c:v>1.4120000000000001E-2</c:v>
                </c:pt>
                <c:pt idx="5625">
                  <c:v>1.3899999999999999E-2</c:v>
                </c:pt>
                <c:pt idx="5626">
                  <c:v>1.401E-2</c:v>
                </c:pt>
                <c:pt idx="5627">
                  <c:v>1.3899999999999999E-2</c:v>
                </c:pt>
                <c:pt idx="5628">
                  <c:v>1.3899999999999999E-2</c:v>
                </c:pt>
                <c:pt idx="5629">
                  <c:v>1.3690000000000001E-2</c:v>
                </c:pt>
                <c:pt idx="5630">
                  <c:v>1.3690000000000001E-2</c:v>
                </c:pt>
                <c:pt idx="5631">
                  <c:v>1.38E-2</c:v>
                </c:pt>
                <c:pt idx="5632">
                  <c:v>1.358E-2</c:v>
                </c:pt>
                <c:pt idx="5633">
                  <c:v>1.3690000000000001E-2</c:v>
                </c:pt>
                <c:pt idx="5634">
                  <c:v>1.337E-2</c:v>
                </c:pt>
                <c:pt idx="5635">
                  <c:v>1.337E-2</c:v>
                </c:pt>
                <c:pt idx="5636">
                  <c:v>1.3259999999999999E-2</c:v>
                </c:pt>
                <c:pt idx="5637">
                  <c:v>1.337E-2</c:v>
                </c:pt>
                <c:pt idx="5638">
                  <c:v>1.3259999999999999E-2</c:v>
                </c:pt>
                <c:pt idx="5639">
                  <c:v>1.316E-2</c:v>
                </c:pt>
                <c:pt idx="5640">
                  <c:v>1.3050000000000001E-2</c:v>
                </c:pt>
                <c:pt idx="5641">
                  <c:v>1.3050000000000001E-2</c:v>
                </c:pt>
                <c:pt idx="5642">
                  <c:v>1.316E-2</c:v>
                </c:pt>
                <c:pt idx="5643">
                  <c:v>1.294E-2</c:v>
                </c:pt>
                <c:pt idx="5644">
                  <c:v>1.2840000000000001E-2</c:v>
                </c:pt>
                <c:pt idx="5645">
                  <c:v>1.294E-2</c:v>
                </c:pt>
                <c:pt idx="5646">
                  <c:v>1.273E-2</c:v>
                </c:pt>
                <c:pt idx="5647">
                  <c:v>1.273E-2</c:v>
                </c:pt>
                <c:pt idx="5648">
                  <c:v>1.2840000000000001E-2</c:v>
                </c:pt>
                <c:pt idx="5649">
                  <c:v>1.273E-2</c:v>
                </c:pt>
                <c:pt idx="5650">
                  <c:v>1.2409999999999999E-2</c:v>
                </c:pt>
                <c:pt idx="5651">
                  <c:v>1.252E-2</c:v>
                </c:pt>
                <c:pt idx="5652">
                  <c:v>1.252E-2</c:v>
                </c:pt>
                <c:pt idx="5653">
                  <c:v>1.252E-2</c:v>
                </c:pt>
                <c:pt idx="5654">
                  <c:v>1.252E-2</c:v>
                </c:pt>
                <c:pt idx="5655">
                  <c:v>1.252E-2</c:v>
                </c:pt>
                <c:pt idx="5656">
                  <c:v>1.2409999999999999E-2</c:v>
                </c:pt>
                <c:pt idx="5657">
                  <c:v>1.23E-2</c:v>
                </c:pt>
                <c:pt idx="5658">
                  <c:v>1.2409999999999999E-2</c:v>
                </c:pt>
                <c:pt idx="5659">
                  <c:v>1.2200000000000001E-2</c:v>
                </c:pt>
                <c:pt idx="5660">
                  <c:v>1.2200000000000001E-2</c:v>
                </c:pt>
                <c:pt idx="5661">
                  <c:v>1.209E-2</c:v>
                </c:pt>
                <c:pt idx="5662">
                  <c:v>1.2200000000000001E-2</c:v>
                </c:pt>
                <c:pt idx="5663">
                  <c:v>1.2200000000000001E-2</c:v>
                </c:pt>
                <c:pt idx="5664">
                  <c:v>1.1979999999999999E-2</c:v>
                </c:pt>
                <c:pt idx="5665">
                  <c:v>1.209E-2</c:v>
                </c:pt>
                <c:pt idx="5666">
                  <c:v>1.188E-2</c:v>
                </c:pt>
                <c:pt idx="5667">
                  <c:v>1.1979999999999999E-2</c:v>
                </c:pt>
                <c:pt idx="5668">
                  <c:v>1.188E-2</c:v>
                </c:pt>
                <c:pt idx="5669">
                  <c:v>1.188E-2</c:v>
                </c:pt>
                <c:pt idx="5670">
                  <c:v>1.209E-2</c:v>
                </c:pt>
                <c:pt idx="5671">
                  <c:v>1.209E-2</c:v>
                </c:pt>
                <c:pt idx="5672">
                  <c:v>1.188E-2</c:v>
                </c:pt>
                <c:pt idx="5673">
                  <c:v>1.209E-2</c:v>
                </c:pt>
                <c:pt idx="5674">
                  <c:v>1.1979999999999999E-2</c:v>
                </c:pt>
                <c:pt idx="5675">
                  <c:v>1.1979999999999999E-2</c:v>
                </c:pt>
                <c:pt idx="5676">
                  <c:v>1.1979999999999999E-2</c:v>
                </c:pt>
                <c:pt idx="5677">
                  <c:v>1.1979999999999999E-2</c:v>
                </c:pt>
                <c:pt idx="5678">
                  <c:v>1.1979999999999999E-2</c:v>
                </c:pt>
                <c:pt idx="5679">
                  <c:v>1.209E-2</c:v>
                </c:pt>
                <c:pt idx="5680">
                  <c:v>1.1979999999999999E-2</c:v>
                </c:pt>
                <c:pt idx="5681">
                  <c:v>1.209E-2</c:v>
                </c:pt>
                <c:pt idx="5682">
                  <c:v>1.209E-2</c:v>
                </c:pt>
                <c:pt idx="5683">
                  <c:v>1.209E-2</c:v>
                </c:pt>
                <c:pt idx="5684">
                  <c:v>1.209E-2</c:v>
                </c:pt>
                <c:pt idx="5685">
                  <c:v>1.209E-2</c:v>
                </c:pt>
                <c:pt idx="5686">
                  <c:v>1.23E-2</c:v>
                </c:pt>
                <c:pt idx="5687">
                  <c:v>1.2200000000000001E-2</c:v>
                </c:pt>
                <c:pt idx="5688">
                  <c:v>1.23E-2</c:v>
                </c:pt>
                <c:pt idx="5689">
                  <c:v>1.2409999999999999E-2</c:v>
                </c:pt>
                <c:pt idx="5690">
                  <c:v>1.2409999999999999E-2</c:v>
                </c:pt>
                <c:pt idx="5691">
                  <c:v>1.23E-2</c:v>
                </c:pt>
                <c:pt idx="5692">
                  <c:v>1.2409999999999999E-2</c:v>
                </c:pt>
                <c:pt idx="5693">
                  <c:v>1.2409999999999999E-2</c:v>
                </c:pt>
                <c:pt idx="5694">
                  <c:v>1.23E-2</c:v>
                </c:pt>
                <c:pt idx="5695">
                  <c:v>1.2619999999999999E-2</c:v>
                </c:pt>
                <c:pt idx="5696">
                  <c:v>1.273E-2</c:v>
                </c:pt>
                <c:pt idx="5697">
                  <c:v>1.2619999999999999E-2</c:v>
                </c:pt>
                <c:pt idx="5698">
                  <c:v>1.252E-2</c:v>
                </c:pt>
                <c:pt idx="5699">
                  <c:v>1.2840000000000001E-2</c:v>
                </c:pt>
                <c:pt idx="5700">
                  <c:v>1.2840000000000001E-2</c:v>
                </c:pt>
                <c:pt idx="5701">
                  <c:v>1.294E-2</c:v>
                </c:pt>
                <c:pt idx="5702">
                  <c:v>1.294E-2</c:v>
                </c:pt>
                <c:pt idx="5703">
                  <c:v>1.294E-2</c:v>
                </c:pt>
                <c:pt idx="5704">
                  <c:v>1.294E-2</c:v>
                </c:pt>
                <c:pt idx="5705">
                  <c:v>1.3050000000000001E-2</c:v>
                </c:pt>
                <c:pt idx="5706">
                  <c:v>1.316E-2</c:v>
                </c:pt>
                <c:pt idx="5707">
                  <c:v>1.316E-2</c:v>
                </c:pt>
                <c:pt idx="5708">
                  <c:v>1.316E-2</c:v>
                </c:pt>
                <c:pt idx="5709">
                  <c:v>1.3259999999999999E-2</c:v>
                </c:pt>
                <c:pt idx="5710">
                  <c:v>1.3259999999999999E-2</c:v>
                </c:pt>
                <c:pt idx="5711">
                  <c:v>1.358E-2</c:v>
                </c:pt>
                <c:pt idx="5712">
                  <c:v>1.3480000000000001E-2</c:v>
                </c:pt>
                <c:pt idx="5713">
                  <c:v>1.358E-2</c:v>
                </c:pt>
                <c:pt idx="5714">
                  <c:v>1.358E-2</c:v>
                </c:pt>
                <c:pt idx="5715">
                  <c:v>1.38E-2</c:v>
                </c:pt>
                <c:pt idx="5716">
                  <c:v>1.38E-2</c:v>
                </c:pt>
                <c:pt idx="5717">
                  <c:v>1.3899999999999999E-2</c:v>
                </c:pt>
                <c:pt idx="5718">
                  <c:v>1.401E-2</c:v>
                </c:pt>
                <c:pt idx="5719">
                  <c:v>1.3899999999999999E-2</c:v>
                </c:pt>
                <c:pt idx="5720">
                  <c:v>1.4120000000000001E-2</c:v>
                </c:pt>
                <c:pt idx="5721">
                  <c:v>1.4120000000000001E-2</c:v>
                </c:pt>
                <c:pt idx="5722">
                  <c:v>1.422E-2</c:v>
                </c:pt>
                <c:pt idx="5723">
                  <c:v>1.4330000000000001E-2</c:v>
                </c:pt>
                <c:pt idx="5724">
                  <c:v>1.4330000000000001E-2</c:v>
                </c:pt>
                <c:pt idx="5725">
                  <c:v>1.4330000000000001E-2</c:v>
                </c:pt>
                <c:pt idx="5726">
                  <c:v>1.4540000000000001E-2</c:v>
                </c:pt>
                <c:pt idx="5727">
                  <c:v>1.444E-2</c:v>
                </c:pt>
                <c:pt idx="5728">
                  <c:v>1.465E-2</c:v>
                </c:pt>
                <c:pt idx="5729">
                  <c:v>1.465E-2</c:v>
                </c:pt>
                <c:pt idx="5730">
                  <c:v>1.465E-2</c:v>
                </c:pt>
                <c:pt idx="5731">
                  <c:v>1.465E-2</c:v>
                </c:pt>
                <c:pt idx="5732">
                  <c:v>1.4760000000000001E-2</c:v>
                </c:pt>
                <c:pt idx="5733">
                  <c:v>1.4970000000000001E-2</c:v>
                </c:pt>
                <c:pt idx="5734">
                  <c:v>1.508E-2</c:v>
                </c:pt>
                <c:pt idx="5735">
                  <c:v>1.4970000000000001E-2</c:v>
                </c:pt>
                <c:pt idx="5736">
                  <c:v>1.5180000000000001E-2</c:v>
                </c:pt>
                <c:pt idx="5737">
                  <c:v>1.5180000000000001E-2</c:v>
                </c:pt>
                <c:pt idx="5738">
                  <c:v>1.5180000000000001E-2</c:v>
                </c:pt>
                <c:pt idx="5739">
                  <c:v>1.529E-2</c:v>
                </c:pt>
                <c:pt idx="5740">
                  <c:v>1.529E-2</c:v>
                </c:pt>
                <c:pt idx="5741">
                  <c:v>1.508E-2</c:v>
                </c:pt>
                <c:pt idx="5742">
                  <c:v>1.55E-2</c:v>
                </c:pt>
                <c:pt idx="5743">
                  <c:v>1.54E-2</c:v>
                </c:pt>
                <c:pt idx="5744">
                  <c:v>1.54E-2</c:v>
                </c:pt>
                <c:pt idx="5745">
                  <c:v>1.5720000000000001E-2</c:v>
                </c:pt>
                <c:pt idx="5746">
                  <c:v>1.5610000000000001E-2</c:v>
                </c:pt>
                <c:pt idx="5747">
                  <c:v>1.5610000000000001E-2</c:v>
                </c:pt>
                <c:pt idx="5748">
                  <c:v>1.5720000000000001E-2</c:v>
                </c:pt>
                <c:pt idx="5749">
                  <c:v>1.5720000000000001E-2</c:v>
                </c:pt>
                <c:pt idx="5750">
                  <c:v>1.5820000000000001E-2</c:v>
                </c:pt>
                <c:pt idx="5751">
                  <c:v>1.5720000000000001E-2</c:v>
                </c:pt>
                <c:pt idx="5752">
                  <c:v>1.5820000000000001E-2</c:v>
                </c:pt>
                <c:pt idx="5753">
                  <c:v>1.5820000000000001E-2</c:v>
                </c:pt>
                <c:pt idx="5754">
                  <c:v>1.5820000000000001E-2</c:v>
                </c:pt>
                <c:pt idx="5755">
                  <c:v>1.593E-2</c:v>
                </c:pt>
                <c:pt idx="5756">
                  <c:v>1.593E-2</c:v>
                </c:pt>
                <c:pt idx="5757">
                  <c:v>1.6039999999999999E-2</c:v>
                </c:pt>
                <c:pt idx="5758">
                  <c:v>1.6039999999999999E-2</c:v>
                </c:pt>
                <c:pt idx="5759">
                  <c:v>1.6039999999999999E-2</c:v>
                </c:pt>
                <c:pt idx="5760">
                  <c:v>1.6140000000000002E-2</c:v>
                </c:pt>
                <c:pt idx="5761">
                  <c:v>1.593E-2</c:v>
                </c:pt>
                <c:pt idx="5762">
                  <c:v>1.593E-2</c:v>
                </c:pt>
                <c:pt idx="5763">
                  <c:v>1.6039999999999999E-2</c:v>
                </c:pt>
                <c:pt idx="5764">
                  <c:v>1.6039999999999999E-2</c:v>
                </c:pt>
                <c:pt idx="5765">
                  <c:v>1.6039999999999999E-2</c:v>
                </c:pt>
                <c:pt idx="5766">
                  <c:v>1.6039999999999999E-2</c:v>
                </c:pt>
                <c:pt idx="5767">
                  <c:v>1.6039999999999999E-2</c:v>
                </c:pt>
                <c:pt idx="5768">
                  <c:v>1.6039999999999999E-2</c:v>
                </c:pt>
                <c:pt idx="5769">
                  <c:v>1.6039999999999999E-2</c:v>
                </c:pt>
                <c:pt idx="5770">
                  <c:v>1.593E-2</c:v>
                </c:pt>
                <c:pt idx="5771">
                  <c:v>1.6039999999999999E-2</c:v>
                </c:pt>
                <c:pt idx="5772">
                  <c:v>1.593E-2</c:v>
                </c:pt>
                <c:pt idx="5773">
                  <c:v>1.593E-2</c:v>
                </c:pt>
                <c:pt idx="5774">
                  <c:v>1.593E-2</c:v>
                </c:pt>
                <c:pt idx="5775">
                  <c:v>1.6039999999999999E-2</c:v>
                </c:pt>
                <c:pt idx="5776">
                  <c:v>1.593E-2</c:v>
                </c:pt>
                <c:pt idx="5777">
                  <c:v>1.6039999999999999E-2</c:v>
                </c:pt>
                <c:pt idx="5778">
                  <c:v>1.5720000000000001E-2</c:v>
                </c:pt>
                <c:pt idx="5779">
                  <c:v>1.5820000000000001E-2</c:v>
                </c:pt>
                <c:pt idx="5780">
                  <c:v>1.5720000000000001E-2</c:v>
                </c:pt>
                <c:pt idx="5781">
                  <c:v>1.5720000000000001E-2</c:v>
                </c:pt>
                <c:pt idx="5782">
                  <c:v>1.5610000000000001E-2</c:v>
                </c:pt>
                <c:pt idx="5783">
                  <c:v>1.5720000000000001E-2</c:v>
                </c:pt>
                <c:pt idx="5784">
                  <c:v>1.54E-2</c:v>
                </c:pt>
                <c:pt idx="5785">
                  <c:v>1.55E-2</c:v>
                </c:pt>
                <c:pt idx="5786">
                  <c:v>1.54E-2</c:v>
                </c:pt>
                <c:pt idx="5787">
                  <c:v>1.529E-2</c:v>
                </c:pt>
                <c:pt idx="5788">
                  <c:v>1.529E-2</c:v>
                </c:pt>
                <c:pt idx="5789">
                  <c:v>1.529E-2</c:v>
                </c:pt>
                <c:pt idx="5790">
                  <c:v>1.508E-2</c:v>
                </c:pt>
                <c:pt idx="5791">
                  <c:v>1.486E-2</c:v>
                </c:pt>
                <c:pt idx="5792">
                  <c:v>1.508E-2</c:v>
                </c:pt>
                <c:pt idx="5793">
                  <c:v>1.4970000000000001E-2</c:v>
                </c:pt>
                <c:pt idx="5794">
                  <c:v>1.486E-2</c:v>
                </c:pt>
                <c:pt idx="5795">
                  <c:v>1.4760000000000001E-2</c:v>
                </c:pt>
                <c:pt idx="5796">
                  <c:v>1.465E-2</c:v>
                </c:pt>
                <c:pt idx="5797">
                  <c:v>1.4540000000000001E-2</c:v>
                </c:pt>
                <c:pt idx="5798">
                  <c:v>1.4540000000000001E-2</c:v>
                </c:pt>
                <c:pt idx="5799">
                  <c:v>1.444E-2</c:v>
                </c:pt>
                <c:pt idx="5800">
                  <c:v>1.422E-2</c:v>
                </c:pt>
                <c:pt idx="5801">
                  <c:v>1.422E-2</c:v>
                </c:pt>
                <c:pt idx="5802">
                  <c:v>1.4120000000000001E-2</c:v>
                </c:pt>
                <c:pt idx="5803">
                  <c:v>1.422E-2</c:v>
                </c:pt>
                <c:pt idx="5804">
                  <c:v>1.401E-2</c:v>
                </c:pt>
                <c:pt idx="5805">
                  <c:v>1.401E-2</c:v>
                </c:pt>
                <c:pt idx="5806">
                  <c:v>1.38E-2</c:v>
                </c:pt>
                <c:pt idx="5807">
                  <c:v>1.38E-2</c:v>
                </c:pt>
                <c:pt idx="5808">
                  <c:v>1.358E-2</c:v>
                </c:pt>
                <c:pt idx="5809">
                  <c:v>1.358E-2</c:v>
                </c:pt>
                <c:pt idx="5810">
                  <c:v>1.358E-2</c:v>
                </c:pt>
                <c:pt idx="5811">
                  <c:v>1.337E-2</c:v>
                </c:pt>
                <c:pt idx="5812">
                  <c:v>1.3259999999999999E-2</c:v>
                </c:pt>
                <c:pt idx="5813">
                  <c:v>1.3259999999999999E-2</c:v>
                </c:pt>
                <c:pt idx="5814">
                  <c:v>1.316E-2</c:v>
                </c:pt>
                <c:pt idx="5815">
                  <c:v>1.294E-2</c:v>
                </c:pt>
                <c:pt idx="5816">
                  <c:v>1.273E-2</c:v>
                </c:pt>
                <c:pt idx="5817">
                  <c:v>1.273E-2</c:v>
                </c:pt>
                <c:pt idx="5818">
                  <c:v>1.2619999999999999E-2</c:v>
                </c:pt>
                <c:pt idx="5819">
                  <c:v>1.252E-2</c:v>
                </c:pt>
                <c:pt idx="5820">
                  <c:v>1.2409999999999999E-2</c:v>
                </c:pt>
                <c:pt idx="5821">
                  <c:v>1.23E-2</c:v>
                </c:pt>
                <c:pt idx="5822">
                  <c:v>1.2200000000000001E-2</c:v>
                </c:pt>
                <c:pt idx="5823">
                  <c:v>1.2200000000000001E-2</c:v>
                </c:pt>
                <c:pt idx="5824">
                  <c:v>1.1979999999999999E-2</c:v>
                </c:pt>
                <c:pt idx="5825">
                  <c:v>1.188E-2</c:v>
                </c:pt>
                <c:pt idx="5826">
                  <c:v>1.1560000000000001E-2</c:v>
                </c:pt>
                <c:pt idx="5827">
                  <c:v>1.1560000000000001E-2</c:v>
                </c:pt>
                <c:pt idx="5828">
                  <c:v>1.166E-2</c:v>
                </c:pt>
                <c:pt idx="5829">
                  <c:v>1.1560000000000001E-2</c:v>
                </c:pt>
                <c:pt idx="5830">
                  <c:v>1.1339999999999999E-2</c:v>
                </c:pt>
                <c:pt idx="5831">
                  <c:v>1.1129999999999999E-2</c:v>
                </c:pt>
                <c:pt idx="5832">
                  <c:v>1.102E-2</c:v>
                </c:pt>
                <c:pt idx="5833">
                  <c:v>1.0919999999999999E-2</c:v>
                </c:pt>
                <c:pt idx="5834">
                  <c:v>1.081E-2</c:v>
                </c:pt>
                <c:pt idx="5835">
                  <c:v>1.06E-2</c:v>
                </c:pt>
                <c:pt idx="5836">
                  <c:v>1.081E-2</c:v>
                </c:pt>
                <c:pt idx="5837">
                  <c:v>1.0489999999999999E-2</c:v>
                </c:pt>
                <c:pt idx="5838">
                  <c:v>1.038E-2</c:v>
                </c:pt>
                <c:pt idx="5839">
                  <c:v>1.038E-2</c:v>
                </c:pt>
                <c:pt idx="5840">
                  <c:v>1.0279999999999999E-2</c:v>
                </c:pt>
                <c:pt idx="5841">
                  <c:v>9.9600000000000001E-3</c:v>
                </c:pt>
                <c:pt idx="5842">
                  <c:v>9.8499999999999994E-3</c:v>
                </c:pt>
                <c:pt idx="5843">
                  <c:v>1.0059999999999999E-2</c:v>
                </c:pt>
                <c:pt idx="5844">
                  <c:v>9.8499999999999994E-3</c:v>
                </c:pt>
                <c:pt idx="5845">
                  <c:v>9.7400000000000004E-3</c:v>
                </c:pt>
                <c:pt idx="5846">
                  <c:v>9.6399999999999993E-3</c:v>
                </c:pt>
                <c:pt idx="5847">
                  <c:v>9.4199999999999996E-3</c:v>
                </c:pt>
                <c:pt idx="5848">
                  <c:v>9.3200000000000002E-3</c:v>
                </c:pt>
                <c:pt idx="5849">
                  <c:v>9.2099999999999994E-3</c:v>
                </c:pt>
                <c:pt idx="5850">
                  <c:v>9.1000000000000004E-3</c:v>
                </c:pt>
                <c:pt idx="5851">
                  <c:v>9.1000000000000004E-3</c:v>
                </c:pt>
                <c:pt idx="5852">
                  <c:v>8.9999999999999993E-3</c:v>
                </c:pt>
                <c:pt idx="5853">
                  <c:v>8.7799999999999996E-3</c:v>
                </c:pt>
                <c:pt idx="5854">
                  <c:v>8.7799999999999996E-3</c:v>
                </c:pt>
                <c:pt idx="5855">
                  <c:v>8.7799999999999996E-3</c:v>
                </c:pt>
                <c:pt idx="5856">
                  <c:v>8.6800000000000002E-3</c:v>
                </c:pt>
                <c:pt idx="5857">
                  <c:v>8.4600000000000005E-3</c:v>
                </c:pt>
                <c:pt idx="5858">
                  <c:v>8.5699999999999995E-3</c:v>
                </c:pt>
                <c:pt idx="5859">
                  <c:v>8.4600000000000005E-3</c:v>
                </c:pt>
                <c:pt idx="5860">
                  <c:v>8.4600000000000005E-3</c:v>
                </c:pt>
                <c:pt idx="5861">
                  <c:v>8.2500000000000004E-3</c:v>
                </c:pt>
                <c:pt idx="5862">
                  <c:v>8.1399999999999997E-3</c:v>
                </c:pt>
                <c:pt idx="5863">
                  <c:v>8.0400000000000003E-3</c:v>
                </c:pt>
                <c:pt idx="5864">
                  <c:v>7.9299999999999995E-3</c:v>
                </c:pt>
                <c:pt idx="5865">
                  <c:v>7.9299999999999995E-3</c:v>
                </c:pt>
                <c:pt idx="5866">
                  <c:v>7.9299999999999995E-3</c:v>
                </c:pt>
                <c:pt idx="5867">
                  <c:v>7.7200000000000003E-3</c:v>
                </c:pt>
                <c:pt idx="5868">
                  <c:v>7.8200000000000006E-3</c:v>
                </c:pt>
                <c:pt idx="5869">
                  <c:v>7.6099999999999996E-3</c:v>
                </c:pt>
                <c:pt idx="5870">
                  <c:v>7.4999999999999997E-3</c:v>
                </c:pt>
                <c:pt idx="5871">
                  <c:v>7.7200000000000003E-3</c:v>
                </c:pt>
                <c:pt idx="5872">
                  <c:v>7.6099999999999996E-3</c:v>
                </c:pt>
                <c:pt idx="5873">
                  <c:v>7.4999999999999997E-3</c:v>
                </c:pt>
                <c:pt idx="5874">
                  <c:v>7.4000000000000003E-3</c:v>
                </c:pt>
                <c:pt idx="5875">
                  <c:v>7.4000000000000003E-3</c:v>
                </c:pt>
                <c:pt idx="5876">
                  <c:v>7.4000000000000003E-3</c:v>
                </c:pt>
                <c:pt idx="5877">
                  <c:v>7.4000000000000003E-3</c:v>
                </c:pt>
                <c:pt idx="5878">
                  <c:v>7.2899999999999996E-3</c:v>
                </c:pt>
                <c:pt idx="5879">
                  <c:v>7.1799999999999998E-3</c:v>
                </c:pt>
                <c:pt idx="5880">
                  <c:v>7.0800000000000004E-3</c:v>
                </c:pt>
                <c:pt idx="5881">
                  <c:v>6.9699999999999996E-3</c:v>
                </c:pt>
                <c:pt idx="5882">
                  <c:v>6.9699999999999996E-3</c:v>
                </c:pt>
                <c:pt idx="5883">
                  <c:v>6.8599999999999998E-3</c:v>
                </c:pt>
                <c:pt idx="5884">
                  <c:v>6.9699999999999996E-3</c:v>
                </c:pt>
                <c:pt idx="5885">
                  <c:v>6.8599999999999998E-3</c:v>
                </c:pt>
                <c:pt idx="5886">
                  <c:v>6.7600000000000004E-3</c:v>
                </c:pt>
                <c:pt idx="5887">
                  <c:v>6.7600000000000004E-3</c:v>
                </c:pt>
                <c:pt idx="5888">
                  <c:v>6.7600000000000004E-3</c:v>
                </c:pt>
                <c:pt idx="5889">
                  <c:v>6.6499999999999997E-3</c:v>
                </c:pt>
                <c:pt idx="5890">
                  <c:v>6.7600000000000004E-3</c:v>
                </c:pt>
                <c:pt idx="5891">
                  <c:v>6.6499999999999997E-3</c:v>
                </c:pt>
                <c:pt idx="5892">
                  <c:v>6.6499999999999997E-3</c:v>
                </c:pt>
                <c:pt idx="5893">
                  <c:v>6.6499999999999997E-3</c:v>
                </c:pt>
                <c:pt idx="5894">
                  <c:v>6.7600000000000004E-3</c:v>
                </c:pt>
                <c:pt idx="5895">
                  <c:v>6.6499999999999997E-3</c:v>
                </c:pt>
                <c:pt idx="5896">
                  <c:v>6.5399999999999998E-3</c:v>
                </c:pt>
                <c:pt idx="5897">
                  <c:v>6.5399999999999998E-3</c:v>
                </c:pt>
                <c:pt idx="5898">
                  <c:v>6.4400000000000004E-3</c:v>
                </c:pt>
                <c:pt idx="5899">
                  <c:v>6.4400000000000004E-3</c:v>
                </c:pt>
                <c:pt idx="5900">
                  <c:v>6.3299999999999997E-3</c:v>
                </c:pt>
                <c:pt idx="5901">
                  <c:v>6.4400000000000004E-3</c:v>
                </c:pt>
                <c:pt idx="5902">
                  <c:v>6.2199999999999998E-3</c:v>
                </c:pt>
                <c:pt idx="5903">
                  <c:v>6.4400000000000004E-3</c:v>
                </c:pt>
                <c:pt idx="5904">
                  <c:v>6.3299999999999997E-3</c:v>
                </c:pt>
                <c:pt idx="5905">
                  <c:v>6.3299999999999997E-3</c:v>
                </c:pt>
                <c:pt idx="5906">
                  <c:v>6.4400000000000004E-3</c:v>
                </c:pt>
                <c:pt idx="5907">
                  <c:v>6.4400000000000004E-3</c:v>
                </c:pt>
                <c:pt idx="5908">
                  <c:v>6.3299999999999997E-3</c:v>
                </c:pt>
                <c:pt idx="5909">
                  <c:v>6.3299999999999997E-3</c:v>
                </c:pt>
                <c:pt idx="5910">
                  <c:v>6.3299999999999997E-3</c:v>
                </c:pt>
                <c:pt idx="5911">
                  <c:v>6.3299999999999997E-3</c:v>
                </c:pt>
                <c:pt idx="5912">
                  <c:v>6.2199999999999998E-3</c:v>
                </c:pt>
                <c:pt idx="5913">
                  <c:v>6.3299999999999997E-3</c:v>
                </c:pt>
                <c:pt idx="5914">
                  <c:v>6.3299999999999997E-3</c:v>
                </c:pt>
                <c:pt idx="5915">
                  <c:v>6.2199999999999998E-3</c:v>
                </c:pt>
                <c:pt idx="5916">
                  <c:v>6.1199999999999996E-3</c:v>
                </c:pt>
                <c:pt idx="5917">
                  <c:v>6.3299999999999997E-3</c:v>
                </c:pt>
                <c:pt idx="5918">
                  <c:v>6.2199999999999998E-3</c:v>
                </c:pt>
                <c:pt idx="5919">
                  <c:v>6.1199999999999996E-3</c:v>
                </c:pt>
                <c:pt idx="5920">
                  <c:v>6.1199999999999996E-3</c:v>
                </c:pt>
                <c:pt idx="5921">
                  <c:v>6.0099999999999997E-3</c:v>
                </c:pt>
                <c:pt idx="5922">
                  <c:v>6.3299999999999997E-3</c:v>
                </c:pt>
                <c:pt idx="5923">
                  <c:v>6.2199999999999998E-3</c:v>
                </c:pt>
                <c:pt idx="5924">
                  <c:v>6.3299999999999997E-3</c:v>
                </c:pt>
                <c:pt idx="5925">
                  <c:v>6.2199999999999998E-3</c:v>
                </c:pt>
                <c:pt idx="5926">
                  <c:v>6.2199999999999998E-3</c:v>
                </c:pt>
                <c:pt idx="5927">
                  <c:v>6.2199999999999998E-3</c:v>
                </c:pt>
                <c:pt idx="5928">
                  <c:v>6.1199999999999996E-3</c:v>
                </c:pt>
                <c:pt idx="5929">
                  <c:v>6.2199999999999998E-3</c:v>
                </c:pt>
                <c:pt idx="5930">
                  <c:v>6.2199999999999998E-3</c:v>
                </c:pt>
                <c:pt idx="5931">
                  <c:v>6.2199999999999998E-3</c:v>
                </c:pt>
                <c:pt idx="5932">
                  <c:v>6.1199999999999996E-3</c:v>
                </c:pt>
                <c:pt idx="5933">
                  <c:v>6.2199999999999998E-3</c:v>
                </c:pt>
                <c:pt idx="5934">
                  <c:v>6.0099999999999997E-3</c:v>
                </c:pt>
                <c:pt idx="5935">
                  <c:v>6.0099999999999997E-3</c:v>
                </c:pt>
                <c:pt idx="5936">
                  <c:v>6.1199999999999996E-3</c:v>
                </c:pt>
                <c:pt idx="5937">
                  <c:v>6.2199999999999998E-3</c:v>
                </c:pt>
                <c:pt idx="5938">
                  <c:v>6.0099999999999997E-3</c:v>
                </c:pt>
                <c:pt idx="5939">
                  <c:v>6.1199999999999996E-3</c:v>
                </c:pt>
                <c:pt idx="5940">
                  <c:v>6.1199999999999996E-3</c:v>
                </c:pt>
                <c:pt idx="5941">
                  <c:v>6.1199999999999996E-3</c:v>
                </c:pt>
                <c:pt idx="5942">
                  <c:v>6.1199999999999996E-3</c:v>
                </c:pt>
                <c:pt idx="5943">
                  <c:v>6.0099999999999997E-3</c:v>
                </c:pt>
                <c:pt idx="5944">
                  <c:v>5.8999999999999999E-3</c:v>
                </c:pt>
                <c:pt idx="5945">
                  <c:v>6.0099999999999997E-3</c:v>
                </c:pt>
                <c:pt idx="5946">
                  <c:v>5.79E-3</c:v>
                </c:pt>
                <c:pt idx="5947">
                  <c:v>6.0099999999999997E-3</c:v>
                </c:pt>
                <c:pt idx="5948">
                  <c:v>5.8999999999999999E-3</c:v>
                </c:pt>
                <c:pt idx="5949">
                  <c:v>5.8999999999999999E-3</c:v>
                </c:pt>
                <c:pt idx="5950">
                  <c:v>5.8999999999999999E-3</c:v>
                </c:pt>
                <c:pt idx="5951">
                  <c:v>5.6899999999999997E-3</c:v>
                </c:pt>
                <c:pt idx="5952">
                  <c:v>5.8999999999999999E-3</c:v>
                </c:pt>
                <c:pt idx="5953">
                  <c:v>5.8999999999999999E-3</c:v>
                </c:pt>
                <c:pt idx="5954">
                  <c:v>5.79E-3</c:v>
                </c:pt>
                <c:pt idx="5955">
                  <c:v>5.6899999999999997E-3</c:v>
                </c:pt>
                <c:pt idx="5956">
                  <c:v>5.79E-3</c:v>
                </c:pt>
                <c:pt idx="5957">
                  <c:v>5.6899999999999997E-3</c:v>
                </c:pt>
                <c:pt idx="5958">
                  <c:v>5.6899999999999997E-3</c:v>
                </c:pt>
                <c:pt idx="5959">
                  <c:v>5.5799999999999999E-3</c:v>
                </c:pt>
                <c:pt idx="5960">
                  <c:v>5.6899999999999997E-3</c:v>
                </c:pt>
                <c:pt idx="5961">
                  <c:v>5.47E-3</c:v>
                </c:pt>
                <c:pt idx="5962">
                  <c:v>5.47E-3</c:v>
                </c:pt>
                <c:pt idx="5963">
                  <c:v>5.47E-3</c:v>
                </c:pt>
                <c:pt idx="5964">
                  <c:v>5.2599999999999999E-3</c:v>
                </c:pt>
                <c:pt idx="5965">
                  <c:v>5.47E-3</c:v>
                </c:pt>
                <c:pt idx="5966">
                  <c:v>5.3699999999999998E-3</c:v>
                </c:pt>
                <c:pt idx="5967">
                  <c:v>5.2599999999999999E-3</c:v>
                </c:pt>
                <c:pt idx="5968">
                  <c:v>5.2599999999999999E-3</c:v>
                </c:pt>
                <c:pt idx="5969">
                  <c:v>5.2599999999999999E-3</c:v>
                </c:pt>
                <c:pt idx="5970">
                  <c:v>5.0499999999999998E-3</c:v>
                </c:pt>
                <c:pt idx="5971">
                  <c:v>5.1500000000000001E-3</c:v>
                </c:pt>
                <c:pt idx="5972">
                  <c:v>5.0499999999999998E-3</c:v>
                </c:pt>
                <c:pt idx="5973">
                  <c:v>4.9399999999999999E-3</c:v>
                </c:pt>
                <c:pt idx="5974">
                  <c:v>5.0499999999999998E-3</c:v>
                </c:pt>
                <c:pt idx="5975">
                  <c:v>5.0499999999999998E-3</c:v>
                </c:pt>
                <c:pt idx="5976">
                  <c:v>4.9399999999999999E-3</c:v>
                </c:pt>
                <c:pt idx="5977">
                  <c:v>4.9399999999999999E-3</c:v>
                </c:pt>
                <c:pt idx="5978">
                  <c:v>4.62E-3</c:v>
                </c:pt>
                <c:pt idx="5979">
                  <c:v>4.62E-3</c:v>
                </c:pt>
                <c:pt idx="5980">
                  <c:v>4.62E-3</c:v>
                </c:pt>
                <c:pt idx="5981">
                  <c:v>4.62E-3</c:v>
                </c:pt>
                <c:pt idx="5982">
                  <c:v>4.5100000000000001E-3</c:v>
                </c:pt>
                <c:pt idx="5983">
                  <c:v>4.4099999999999999E-3</c:v>
                </c:pt>
                <c:pt idx="5984">
                  <c:v>4.4099999999999999E-3</c:v>
                </c:pt>
                <c:pt idx="5985">
                  <c:v>4.4099999999999999E-3</c:v>
                </c:pt>
                <c:pt idx="5986">
                  <c:v>4.4099999999999999E-3</c:v>
                </c:pt>
                <c:pt idx="5987">
                  <c:v>4.0899999999999999E-3</c:v>
                </c:pt>
                <c:pt idx="5988">
                  <c:v>4.1900000000000001E-3</c:v>
                </c:pt>
                <c:pt idx="5989">
                  <c:v>4.0899999999999999E-3</c:v>
                </c:pt>
                <c:pt idx="5990">
                  <c:v>3.98E-3</c:v>
                </c:pt>
                <c:pt idx="5991">
                  <c:v>4.0899999999999999E-3</c:v>
                </c:pt>
                <c:pt idx="5992">
                  <c:v>3.8700000000000002E-3</c:v>
                </c:pt>
                <c:pt idx="5993">
                  <c:v>3.8700000000000002E-3</c:v>
                </c:pt>
                <c:pt idx="5994">
                  <c:v>3.6600000000000001E-3</c:v>
                </c:pt>
                <c:pt idx="5995">
                  <c:v>3.5500000000000002E-3</c:v>
                </c:pt>
                <c:pt idx="5996">
                  <c:v>3.5500000000000002E-3</c:v>
                </c:pt>
                <c:pt idx="5997">
                  <c:v>3.5500000000000002E-3</c:v>
                </c:pt>
                <c:pt idx="5998">
                  <c:v>3.4499999999999999E-3</c:v>
                </c:pt>
                <c:pt idx="5999">
                  <c:v>3.2299999999999998E-3</c:v>
                </c:pt>
                <c:pt idx="6000">
                  <c:v>3.2299999999999998E-3</c:v>
                </c:pt>
                <c:pt idx="6001">
                  <c:v>3.2299999999999998E-3</c:v>
                </c:pt>
                <c:pt idx="6002">
                  <c:v>3.13E-3</c:v>
                </c:pt>
                <c:pt idx="6003">
                  <c:v>3.0200000000000001E-3</c:v>
                </c:pt>
                <c:pt idx="6004">
                  <c:v>2.81E-3</c:v>
                </c:pt>
                <c:pt idx="6005">
                  <c:v>2.81E-3</c:v>
                </c:pt>
                <c:pt idx="6006">
                  <c:v>2.7000000000000001E-3</c:v>
                </c:pt>
                <c:pt idx="6007">
                  <c:v>2.7000000000000001E-3</c:v>
                </c:pt>
                <c:pt idx="6008">
                  <c:v>2.7000000000000001E-3</c:v>
                </c:pt>
                <c:pt idx="6009">
                  <c:v>2.49E-3</c:v>
                </c:pt>
                <c:pt idx="6010">
                  <c:v>2.2699999999999999E-3</c:v>
                </c:pt>
                <c:pt idx="6011">
                  <c:v>2.2699999999999999E-3</c:v>
                </c:pt>
                <c:pt idx="6012">
                  <c:v>2.1700000000000001E-3</c:v>
                </c:pt>
                <c:pt idx="6013">
                  <c:v>2.1700000000000001E-3</c:v>
                </c:pt>
                <c:pt idx="6014">
                  <c:v>1.9499999999999999E-3</c:v>
                </c:pt>
                <c:pt idx="6015">
                  <c:v>1.8500000000000001E-3</c:v>
                </c:pt>
                <c:pt idx="6016">
                  <c:v>1.8500000000000001E-3</c:v>
                </c:pt>
                <c:pt idx="6017">
                  <c:v>1.8500000000000001E-3</c:v>
                </c:pt>
                <c:pt idx="6018">
                  <c:v>1.5299999999999999E-3</c:v>
                </c:pt>
                <c:pt idx="6019">
                  <c:v>1.42E-3</c:v>
                </c:pt>
                <c:pt idx="6020">
                  <c:v>1.42E-3</c:v>
                </c:pt>
                <c:pt idx="6021">
                  <c:v>1.31E-3</c:v>
                </c:pt>
                <c:pt idx="6022">
                  <c:v>1.31E-3</c:v>
                </c:pt>
                <c:pt idx="6023">
                  <c:v>1.31E-3</c:v>
                </c:pt>
                <c:pt idx="6024">
                  <c:v>1.1000000000000001E-3</c:v>
                </c:pt>
                <c:pt idx="6025">
                  <c:v>8.8999999999999995E-4</c:v>
                </c:pt>
                <c:pt idx="6026">
                  <c:v>7.7999999999999999E-4</c:v>
                </c:pt>
                <c:pt idx="6027">
                  <c:v>7.7999999999999999E-4</c:v>
                </c:pt>
                <c:pt idx="6028">
                  <c:v>6.7000000000000002E-4</c:v>
                </c:pt>
                <c:pt idx="6029">
                  <c:v>7.7999999999999999E-4</c:v>
                </c:pt>
                <c:pt idx="6030">
                  <c:v>4.6000000000000001E-4</c:v>
                </c:pt>
                <c:pt idx="6031">
                  <c:v>4.6000000000000001E-4</c:v>
                </c:pt>
                <c:pt idx="6032">
                  <c:v>3.5E-4</c:v>
                </c:pt>
                <c:pt idx="6033">
                  <c:v>2.5000000000000001E-4</c:v>
                </c:pt>
                <c:pt idx="6034">
                  <c:v>2.5000000000000001E-4</c:v>
                </c:pt>
                <c:pt idx="6035">
                  <c:v>3.0000000000000001E-5</c:v>
                </c:pt>
                <c:pt idx="6036">
                  <c:v>3.0000000000000001E-5</c:v>
                </c:pt>
                <c:pt idx="6037">
                  <c:v>3.0000000000000001E-5</c:v>
                </c:pt>
                <c:pt idx="6038">
                  <c:v>-1.8000000000000001E-4</c:v>
                </c:pt>
                <c:pt idx="6039">
                  <c:v>-6.9999999999999994E-5</c:v>
                </c:pt>
                <c:pt idx="6040">
                  <c:v>-2.9E-4</c:v>
                </c:pt>
                <c:pt idx="6041">
                  <c:v>-3.8999999999999999E-4</c:v>
                </c:pt>
                <c:pt idx="6042">
                  <c:v>-6.0999999999999997E-4</c:v>
                </c:pt>
                <c:pt idx="6043">
                  <c:v>-6.0999999999999997E-4</c:v>
                </c:pt>
                <c:pt idx="6044">
                  <c:v>-6.0999999999999997E-4</c:v>
                </c:pt>
                <c:pt idx="6045">
                  <c:v>-6.0999999999999997E-4</c:v>
                </c:pt>
                <c:pt idx="6046">
                  <c:v>-8.1999999999999998E-4</c:v>
                </c:pt>
                <c:pt idx="6047">
                  <c:v>-9.3000000000000005E-4</c:v>
                </c:pt>
                <c:pt idx="6048">
                  <c:v>-8.1999999999999998E-4</c:v>
                </c:pt>
                <c:pt idx="6049">
                  <c:v>-9.3000000000000005E-4</c:v>
                </c:pt>
                <c:pt idx="6050">
                  <c:v>-1.0300000000000001E-3</c:v>
                </c:pt>
                <c:pt idx="6051">
                  <c:v>-1.4599999999999999E-3</c:v>
                </c:pt>
                <c:pt idx="6052">
                  <c:v>-1.25E-3</c:v>
                </c:pt>
                <c:pt idx="6053">
                  <c:v>-1.3500000000000001E-3</c:v>
                </c:pt>
                <c:pt idx="6054">
                  <c:v>-1.4599999999999999E-3</c:v>
                </c:pt>
                <c:pt idx="6055">
                  <c:v>-1.4599999999999999E-3</c:v>
                </c:pt>
                <c:pt idx="6056">
                  <c:v>-1.57E-3</c:v>
                </c:pt>
                <c:pt idx="6057">
                  <c:v>-1.7799999999999999E-3</c:v>
                </c:pt>
                <c:pt idx="6058">
                  <c:v>-1.7799999999999999E-3</c:v>
                </c:pt>
                <c:pt idx="6059">
                  <c:v>-1.89E-3</c:v>
                </c:pt>
                <c:pt idx="6060">
                  <c:v>-1.99E-3</c:v>
                </c:pt>
                <c:pt idx="6061">
                  <c:v>-1.89E-3</c:v>
                </c:pt>
                <c:pt idx="6062">
                  <c:v>-1.99E-3</c:v>
                </c:pt>
                <c:pt idx="6063">
                  <c:v>-2.0999999999999999E-3</c:v>
                </c:pt>
                <c:pt idx="6064">
                  <c:v>-2.2100000000000002E-3</c:v>
                </c:pt>
                <c:pt idx="6065">
                  <c:v>-2.2100000000000002E-3</c:v>
                </c:pt>
                <c:pt idx="6066">
                  <c:v>-2.2100000000000002E-3</c:v>
                </c:pt>
                <c:pt idx="6067">
                  <c:v>-2.31E-3</c:v>
                </c:pt>
                <c:pt idx="6068">
                  <c:v>-2.4199999999999998E-3</c:v>
                </c:pt>
                <c:pt idx="6069">
                  <c:v>-2.4199999999999998E-3</c:v>
                </c:pt>
                <c:pt idx="6070">
                  <c:v>-2.7399999999999998E-3</c:v>
                </c:pt>
                <c:pt idx="6071">
                  <c:v>-2.7399999999999998E-3</c:v>
                </c:pt>
                <c:pt idx="6072">
                  <c:v>-2.7399999999999998E-3</c:v>
                </c:pt>
                <c:pt idx="6073">
                  <c:v>-2.7399999999999998E-3</c:v>
                </c:pt>
                <c:pt idx="6074">
                  <c:v>-3.0599999999999998E-3</c:v>
                </c:pt>
                <c:pt idx="6075">
                  <c:v>-3.0599999999999998E-3</c:v>
                </c:pt>
                <c:pt idx="6076">
                  <c:v>-2.9499999999999999E-3</c:v>
                </c:pt>
                <c:pt idx="6077">
                  <c:v>-2.9499999999999999E-3</c:v>
                </c:pt>
                <c:pt idx="6078">
                  <c:v>-3.1700000000000001E-3</c:v>
                </c:pt>
                <c:pt idx="6079">
                  <c:v>-3.1700000000000001E-3</c:v>
                </c:pt>
                <c:pt idx="6080">
                  <c:v>-3.2699999999999999E-3</c:v>
                </c:pt>
                <c:pt idx="6081">
                  <c:v>-3.2699999999999999E-3</c:v>
                </c:pt>
                <c:pt idx="6082">
                  <c:v>-3.3800000000000002E-3</c:v>
                </c:pt>
                <c:pt idx="6083">
                  <c:v>-3.49E-3</c:v>
                </c:pt>
                <c:pt idx="6084">
                  <c:v>-3.49E-3</c:v>
                </c:pt>
                <c:pt idx="6085">
                  <c:v>-3.49E-3</c:v>
                </c:pt>
                <c:pt idx="6086">
                  <c:v>-3.3800000000000002E-3</c:v>
                </c:pt>
                <c:pt idx="6087">
                  <c:v>-3.7000000000000002E-3</c:v>
                </c:pt>
                <c:pt idx="6088">
                  <c:v>-3.7000000000000002E-3</c:v>
                </c:pt>
                <c:pt idx="6089">
                  <c:v>-3.7000000000000002E-3</c:v>
                </c:pt>
                <c:pt idx="6090">
                  <c:v>-3.81E-3</c:v>
                </c:pt>
                <c:pt idx="6091">
                  <c:v>-3.81E-3</c:v>
                </c:pt>
                <c:pt idx="6092">
                  <c:v>-3.9100000000000003E-3</c:v>
                </c:pt>
                <c:pt idx="6093">
                  <c:v>-3.9100000000000003E-3</c:v>
                </c:pt>
                <c:pt idx="6094">
                  <c:v>-3.9100000000000003E-3</c:v>
                </c:pt>
                <c:pt idx="6095">
                  <c:v>-4.0200000000000001E-3</c:v>
                </c:pt>
                <c:pt idx="6096">
                  <c:v>-4.0200000000000001E-3</c:v>
                </c:pt>
                <c:pt idx="6097">
                  <c:v>-4.2300000000000003E-3</c:v>
                </c:pt>
                <c:pt idx="6098">
                  <c:v>-4.2300000000000003E-3</c:v>
                </c:pt>
                <c:pt idx="6099">
                  <c:v>-4.2300000000000003E-3</c:v>
                </c:pt>
                <c:pt idx="6100">
                  <c:v>-4.2300000000000003E-3</c:v>
                </c:pt>
                <c:pt idx="6101">
                  <c:v>-4.13E-3</c:v>
                </c:pt>
                <c:pt idx="6102">
                  <c:v>-4.13E-3</c:v>
                </c:pt>
                <c:pt idx="6103">
                  <c:v>-4.45E-3</c:v>
                </c:pt>
                <c:pt idx="6104">
                  <c:v>-4.2300000000000003E-3</c:v>
                </c:pt>
                <c:pt idx="6105">
                  <c:v>-4.3400000000000001E-3</c:v>
                </c:pt>
                <c:pt idx="6106">
                  <c:v>-4.5500000000000002E-3</c:v>
                </c:pt>
                <c:pt idx="6107">
                  <c:v>-4.5500000000000002E-3</c:v>
                </c:pt>
                <c:pt idx="6108">
                  <c:v>-4.45E-3</c:v>
                </c:pt>
                <c:pt idx="6109">
                  <c:v>-4.45E-3</c:v>
                </c:pt>
                <c:pt idx="6110">
                  <c:v>-4.5500000000000002E-3</c:v>
                </c:pt>
                <c:pt idx="6111">
                  <c:v>-4.5500000000000002E-3</c:v>
                </c:pt>
                <c:pt idx="6112">
                  <c:v>-4.5500000000000002E-3</c:v>
                </c:pt>
                <c:pt idx="6113">
                  <c:v>-4.5500000000000002E-3</c:v>
                </c:pt>
                <c:pt idx="6114">
                  <c:v>-4.6600000000000001E-3</c:v>
                </c:pt>
                <c:pt idx="6115">
                  <c:v>-4.5500000000000002E-3</c:v>
                </c:pt>
                <c:pt idx="6116">
                  <c:v>-4.6600000000000001E-3</c:v>
                </c:pt>
                <c:pt idx="6117">
                  <c:v>-4.6600000000000001E-3</c:v>
                </c:pt>
                <c:pt idx="6118">
                  <c:v>-4.6600000000000001E-3</c:v>
                </c:pt>
                <c:pt idx="6119">
                  <c:v>-4.7699999999999999E-3</c:v>
                </c:pt>
                <c:pt idx="6120">
                  <c:v>-4.7699999999999999E-3</c:v>
                </c:pt>
                <c:pt idx="6121">
                  <c:v>-4.7699999999999999E-3</c:v>
                </c:pt>
                <c:pt idx="6122">
                  <c:v>-4.8700000000000002E-3</c:v>
                </c:pt>
                <c:pt idx="6123">
                  <c:v>-4.9800000000000001E-3</c:v>
                </c:pt>
                <c:pt idx="6124">
                  <c:v>-4.9800000000000001E-3</c:v>
                </c:pt>
                <c:pt idx="6125">
                  <c:v>-4.9800000000000001E-3</c:v>
                </c:pt>
                <c:pt idx="6126">
                  <c:v>-4.8700000000000002E-3</c:v>
                </c:pt>
                <c:pt idx="6127">
                  <c:v>-5.0899999999999999E-3</c:v>
                </c:pt>
                <c:pt idx="6128">
                  <c:v>-4.9800000000000001E-3</c:v>
                </c:pt>
                <c:pt idx="6129">
                  <c:v>-5.0899999999999999E-3</c:v>
                </c:pt>
                <c:pt idx="6130">
                  <c:v>-4.9800000000000001E-3</c:v>
                </c:pt>
                <c:pt idx="6131">
                  <c:v>-5.1900000000000002E-3</c:v>
                </c:pt>
                <c:pt idx="6132">
                  <c:v>-4.9800000000000001E-3</c:v>
                </c:pt>
                <c:pt idx="6133">
                  <c:v>-5.0899999999999999E-3</c:v>
                </c:pt>
                <c:pt idx="6134">
                  <c:v>-4.9800000000000001E-3</c:v>
                </c:pt>
                <c:pt idx="6135">
                  <c:v>-5.1900000000000002E-3</c:v>
                </c:pt>
                <c:pt idx="6136">
                  <c:v>-5.0899999999999999E-3</c:v>
                </c:pt>
                <c:pt idx="6137">
                  <c:v>-5.0899999999999999E-3</c:v>
                </c:pt>
                <c:pt idx="6138">
                  <c:v>-5.1900000000000002E-3</c:v>
                </c:pt>
                <c:pt idx="6139">
                  <c:v>-5.4099999999999999E-3</c:v>
                </c:pt>
                <c:pt idx="6140">
                  <c:v>-5.3E-3</c:v>
                </c:pt>
                <c:pt idx="6141">
                  <c:v>-5.1900000000000002E-3</c:v>
                </c:pt>
                <c:pt idx="6142">
                  <c:v>-5.3E-3</c:v>
                </c:pt>
                <c:pt idx="6143">
                  <c:v>-5.3E-3</c:v>
                </c:pt>
                <c:pt idx="6144">
                  <c:v>-5.3E-3</c:v>
                </c:pt>
                <c:pt idx="6145">
                  <c:v>-5.1900000000000002E-3</c:v>
                </c:pt>
                <c:pt idx="6146">
                  <c:v>-5.3E-3</c:v>
                </c:pt>
                <c:pt idx="6147">
                  <c:v>-5.1900000000000002E-3</c:v>
                </c:pt>
                <c:pt idx="6148">
                  <c:v>-5.1900000000000002E-3</c:v>
                </c:pt>
                <c:pt idx="6149">
                  <c:v>-5.4099999999999999E-3</c:v>
                </c:pt>
                <c:pt idx="6150">
                  <c:v>-5.4099999999999999E-3</c:v>
                </c:pt>
                <c:pt idx="6151">
                  <c:v>-5.4099999999999999E-3</c:v>
                </c:pt>
                <c:pt idx="6152">
                  <c:v>-5.1900000000000002E-3</c:v>
                </c:pt>
                <c:pt idx="6153">
                  <c:v>-5.4099999999999999E-3</c:v>
                </c:pt>
                <c:pt idx="6154">
                  <c:v>-5.5100000000000001E-3</c:v>
                </c:pt>
                <c:pt idx="6155">
                  <c:v>-5.4099999999999999E-3</c:v>
                </c:pt>
                <c:pt idx="6156">
                  <c:v>-5.4099999999999999E-3</c:v>
                </c:pt>
                <c:pt idx="6157">
                  <c:v>-5.4099999999999999E-3</c:v>
                </c:pt>
                <c:pt idx="6158">
                  <c:v>-5.3E-3</c:v>
                </c:pt>
                <c:pt idx="6159">
                  <c:v>-5.3E-3</c:v>
                </c:pt>
                <c:pt idx="6160">
                  <c:v>-5.1900000000000002E-3</c:v>
                </c:pt>
                <c:pt idx="6161">
                  <c:v>-5.4099999999999999E-3</c:v>
                </c:pt>
                <c:pt idx="6162">
                  <c:v>-5.5100000000000001E-3</c:v>
                </c:pt>
                <c:pt idx="6163">
                  <c:v>-5.1900000000000002E-3</c:v>
                </c:pt>
                <c:pt idx="6164">
                  <c:v>-5.3E-3</c:v>
                </c:pt>
                <c:pt idx="6165">
                  <c:v>-5.4099999999999999E-3</c:v>
                </c:pt>
                <c:pt idx="6166">
                  <c:v>-5.3E-3</c:v>
                </c:pt>
                <c:pt idx="6167">
                  <c:v>-5.3E-3</c:v>
                </c:pt>
                <c:pt idx="6168">
                  <c:v>-5.4099999999999999E-3</c:v>
                </c:pt>
                <c:pt idx="6169">
                  <c:v>-5.4099999999999999E-3</c:v>
                </c:pt>
                <c:pt idx="6170">
                  <c:v>-5.4099999999999999E-3</c:v>
                </c:pt>
                <c:pt idx="6171">
                  <c:v>-5.3E-3</c:v>
                </c:pt>
                <c:pt idx="6172">
                  <c:v>-5.4099999999999999E-3</c:v>
                </c:pt>
                <c:pt idx="6173">
                  <c:v>-5.0899999999999999E-3</c:v>
                </c:pt>
                <c:pt idx="6174">
                  <c:v>-5.3E-3</c:v>
                </c:pt>
                <c:pt idx="6175">
                  <c:v>-5.4099999999999999E-3</c:v>
                </c:pt>
                <c:pt idx="6176">
                  <c:v>-5.3E-3</c:v>
                </c:pt>
                <c:pt idx="6177">
                  <c:v>-5.4099999999999999E-3</c:v>
                </c:pt>
                <c:pt idx="6178">
                  <c:v>-5.1900000000000002E-3</c:v>
                </c:pt>
                <c:pt idx="6179">
                  <c:v>-5.1900000000000002E-3</c:v>
                </c:pt>
                <c:pt idx="6180">
                  <c:v>-5.4099999999999999E-3</c:v>
                </c:pt>
                <c:pt idx="6181">
                  <c:v>-5.3E-3</c:v>
                </c:pt>
                <c:pt idx="6182">
                  <c:v>-5.4099999999999999E-3</c:v>
                </c:pt>
                <c:pt idx="6183">
                  <c:v>-5.3E-3</c:v>
                </c:pt>
                <c:pt idx="6184">
                  <c:v>-5.3E-3</c:v>
                </c:pt>
                <c:pt idx="6185">
                  <c:v>-5.4099999999999999E-3</c:v>
                </c:pt>
                <c:pt idx="6186">
                  <c:v>-5.3E-3</c:v>
                </c:pt>
                <c:pt idx="6187">
                  <c:v>-5.3E-3</c:v>
                </c:pt>
                <c:pt idx="6188">
                  <c:v>-5.1900000000000002E-3</c:v>
                </c:pt>
                <c:pt idx="6189">
                  <c:v>-5.0899999999999999E-3</c:v>
                </c:pt>
                <c:pt idx="6190">
                  <c:v>-5.1900000000000002E-3</c:v>
                </c:pt>
                <c:pt idx="6191">
                  <c:v>-5.1900000000000002E-3</c:v>
                </c:pt>
                <c:pt idx="6192">
                  <c:v>-5.1900000000000002E-3</c:v>
                </c:pt>
                <c:pt idx="6193">
                  <c:v>-5.0899999999999999E-3</c:v>
                </c:pt>
                <c:pt idx="6194">
                  <c:v>-5.0899999999999999E-3</c:v>
                </c:pt>
                <c:pt idx="6195">
                  <c:v>-5.1900000000000002E-3</c:v>
                </c:pt>
                <c:pt idx="6196">
                  <c:v>-5.3E-3</c:v>
                </c:pt>
                <c:pt idx="6197">
                  <c:v>-5.0899999999999999E-3</c:v>
                </c:pt>
                <c:pt idx="6198">
                  <c:v>-5.1900000000000002E-3</c:v>
                </c:pt>
                <c:pt idx="6199">
                  <c:v>-5.3E-3</c:v>
                </c:pt>
                <c:pt idx="6200">
                  <c:v>-4.9800000000000001E-3</c:v>
                </c:pt>
                <c:pt idx="6201">
                  <c:v>-5.3E-3</c:v>
                </c:pt>
                <c:pt idx="6202">
                  <c:v>-5.1900000000000002E-3</c:v>
                </c:pt>
                <c:pt idx="6203">
                  <c:v>-5.1900000000000002E-3</c:v>
                </c:pt>
                <c:pt idx="6204">
                  <c:v>-5.0899999999999999E-3</c:v>
                </c:pt>
                <c:pt idx="6205">
                  <c:v>-4.9800000000000001E-3</c:v>
                </c:pt>
                <c:pt idx="6206">
                  <c:v>-5.0899999999999999E-3</c:v>
                </c:pt>
                <c:pt idx="6207">
                  <c:v>-4.9800000000000001E-3</c:v>
                </c:pt>
                <c:pt idx="6208">
                  <c:v>-4.9800000000000001E-3</c:v>
                </c:pt>
                <c:pt idx="6209">
                  <c:v>-5.0899999999999999E-3</c:v>
                </c:pt>
                <c:pt idx="6210">
                  <c:v>-4.8700000000000002E-3</c:v>
                </c:pt>
                <c:pt idx="6211">
                  <c:v>-4.8700000000000002E-3</c:v>
                </c:pt>
                <c:pt idx="6212">
                  <c:v>-5.1900000000000002E-3</c:v>
                </c:pt>
                <c:pt idx="6213">
                  <c:v>-4.8700000000000002E-3</c:v>
                </c:pt>
                <c:pt idx="6214">
                  <c:v>-5.0899999999999999E-3</c:v>
                </c:pt>
                <c:pt idx="6215">
                  <c:v>-5.0899999999999999E-3</c:v>
                </c:pt>
                <c:pt idx="6216">
                  <c:v>-4.7699999999999999E-3</c:v>
                </c:pt>
                <c:pt idx="6217">
                  <c:v>-5.0899999999999999E-3</c:v>
                </c:pt>
                <c:pt idx="6218">
                  <c:v>-4.9800000000000001E-3</c:v>
                </c:pt>
                <c:pt idx="6219">
                  <c:v>-4.8700000000000002E-3</c:v>
                </c:pt>
                <c:pt idx="6220">
                  <c:v>-4.8700000000000002E-3</c:v>
                </c:pt>
                <c:pt idx="6221">
                  <c:v>-4.7699999999999999E-3</c:v>
                </c:pt>
                <c:pt idx="6222">
                  <c:v>-4.8700000000000002E-3</c:v>
                </c:pt>
                <c:pt idx="6223">
                  <c:v>-4.7699999999999999E-3</c:v>
                </c:pt>
                <c:pt idx="6224">
                  <c:v>-4.8700000000000002E-3</c:v>
                </c:pt>
                <c:pt idx="6225">
                  <c:v>-4.8700000000000002E-3</c:v>
                </c:pt>
                <c:pt idx="6226">
                  <c:v>-4.6600000000000001E-3</c:v>
                </c:pt>
                <c:pt idx="6227">
                  <c:v>-4.6600000000000001E-3</c:v>
                </c:pt>
                <c:pt idx="6228">
                  <c:v>-4.9800000000000001E-3</c:v>
                </c:pt>
                <c:pt idx="6229">
                  <c:v>-4.7699999999999999E-3</c:v>
                </c:pt>
                <c:pt idx="6230">
                  <c:v>-4.8700000000000002E-3</c:v>
                </c:pt>
                <c:pt idx="6231">
                  <c:v>-4.9800000000000001E-3</c:v>
                </c:pt>
                <c:pt idx="6232">
                  <c:v>-4.6600000000000001E-3</c:v>
                </c:pt>
                <c:pt idx="6233">
                  <c:v>-4.8700000000000002E-3</c:v>
                </c:pt>
                <c:pt idx="6234">
                  <c:v>-4.8700000000000002E-3</c:v>
                </c:pt>
                <c:pt idx="6235">
                  <c:v>-4.9800000000000001E-3</c:v>
                </c:pt>
                <c:pt idx="6236">
                  <c:v>-4.7699999999999999E-3</c:v>
                </c:pt>
                <c:pt idx="6237">
                  <c:v>-4.6600000000000001E-3</c:v>
                </c:pt>
                <c:pt idx="6238">
                  <c:v>-4.7699999999999999E-3</c:v>
                </c:pt>
                <c:pt idx="6239">
                  <c:v>-4.7699999999999999E-3</c:v>
                </c:pt>
                <c:pt idx="6240">
                  <c:v>-4.7699999999999999E-3</c:v>
                </c:pt>
                <c:pt idx="6241">
                  <c:v>-4.7699999999999999E-3</c:v>
                </c:pt>
                <c:pt idx="6242">
                  <c:v>-4.6600000000000001E-3</c:v>
                </c:pt>
                <c:pt idx="6243">
                  <c:v>-4.45E-3</c:v>
                </c:pt>
                <c:pt idx="6244">
                  <c:v>-4.8700000000000002E-3</c:v>
                </c:pt>
                <c:pt idx="6245">
                  <c:v>-4.6600000000000001E-3</c:v>
                </c:pt>
                <c:pt idx="6246">
                  <c:v>-4.7699999999999999E-3</c:v>
                </c:pt>
                <c:pt idx="6247">
                  <c:v>-4.8700000000000002E-3</c:v>
                </c:pt>
                <c:pt idx="6248">
                  <c:v>-4.5500000000000002E-3</c:v>
                </c:pt>
                <c:pt idx="6249">
                  <c:v>-4.7699999999999999E-3</c:v>
                </c:pt>
                <c:pt idx="6250">
                  <c:v>-4.7699999999999999E-3</c:v>
                </c:pt>
                <c:pt idx="6251">
                  <c:v>-4.7699999999999999E-3</c:v>
                </c:pt>
                <c:pt idx="6252">
                  <c:v>-4.5500000000000002E-3</c:v>
                </c:pt>
                <c:pt idx="6253">
                  <c:v>-4.45E-3</c:v>
                </c:pt>
                <c:pt idx="6254">
                  <c:v>-4.6600000000000001E-3</c:v>
                </c:pt>
                <c:pt idx="6255">
                  <c:v>-4.8700000000000002E-3</c:v>
                </c:pt>
                <c:pt idx="6256">
                  <c:v>-4.7699999999999999E-3</c:v>
                </c:pt>
                <c:pt idx="6257">
                  <c:v>-4.6600000000000001E-3</c:v>
                </c:pt>
                <c:pt idx="6258">
                  <c:v>-4.6600000000000001E-3</c:v>
                </c:pt>
                <c:pt idx="6259">
                  <c:v>-4.45E-3</c:v>
                </c:pt>
                <c:pt idx="6260">
                  <c:v>-4.6600000000000001E-3</c:v>
                </c:pt>
                <c:pt idx="6261">
                  <c:v>-4.6600000000000001E-3</c:v>
                </c:pt>
                <c:pt idx="6262">
                  <c:v>-4.7699999999999999E-3</c:v>
                </c:pt>
                <c:pt idx="6263">
                  <c:v>-4.6600000000000001E-3</c:v>
                </c:pt>
                <c:pt idx="6264">
                  <c:v>-4.5500000000000002E-3</c:v>
                </c:pt>
                <c:pt idx="6265">
                  <c:v>-4.6600000000000001E-3</c:v>
                </c:pt>
                <c:pt idx="6266">
                  <c:v>-4.6600000000000001E-3</c:v>
                </c:pt>
                <c:pt idx="6267">
                  <c:v>-4.6600000000000001E-3</c:v>
                </c:pt>
                <c:pt idx="6268">
                  <c:v>-4.6600000000000001E-3</c:v>
                </c:pt>
                <c:pt idx="6269">
                  <c:v>-4.45E-3</c:v>
                </c:pt>
                <c:pt idx="6270">
                  <c:v>-4.5500000000000002E-3</c:v>
                </c:pt>
                <c:pt idx="6271">
                  <c:v>-4.7699999999999999E-3</c:v>
                </c:pt>
                <c:pt idx="6272">
                  <c:v>-4.6600000000000001E-3</c:v>
                </c:pt>
                <c:pt idx="6273">
                  <c:v>-4.6600000000000001E-3</c:v>
                </c:pt>
                <c:pt idx="6274">
                  <c:v>-4.7699999999999999E-3</c:v>
                </c:pt>
                <c:pt idx="6275">
                  <c:v>-4.5500000000000002E-3</c:v>
                </c:pt>
                <c:pt idx="6276">
                  <c:v>-4.6600000000000001E-3</c:v>
                </c:pt>
                <c:pt idx="6277">
                  <c:v>-4.7699999999999999E-3</c:v>
                </c:pt>
                <c:pt idx="6278">
                  <c:v>-4.7699999999999999E-3</c:v>
                </c:pt>
                <c:pt idx="6279">
                  <c:v>-4.7699999999999999E-3</c:v>
                </c:pt>
                <c:pt idx="6280">
                  <c:v>-4.5500000000000002E-3</c:v>
                </c:pt>
                <c:pt idx="6281">
                  <c:v>-4.8700000000000002E-3</c:v>
                </c:pt>
                <c:pt idx="6282">
                  <c:v>-4.7699999999999999E-3</c:v>
                </c:pt>
                <c:pt idx="6283">
                  <c:v>-4.6600000000000001E-3</c:v>
                </c:pt>
                <c:pt idx="6284">
                  <c:v>-4.6600000000000001E-3</c:v>
                </c:pt>
                <c:pt idx="6285">
                  <c:v>-4.6600000000000001E-3</c:v>
                </c:pt>
                <c:pt idx="6286">
                  <c:v>-4.5500000000000002E-3</c:v>
                </c:pt>
                <c:pt idx="6287">
                  <c:v>-4.6600000000000001E-3</c:v>
                </c:pt>
                <c:pt idx="6288">
                  <c:v>-4.7699999999999999E-3</c:v>
                </c:pt>
                <c:pt idx="6289">
                  <c:v>-4.5500000000000002E-3</c:v>
                </c:pt>
                <c:pt idx="6290">
                  <c:v>-4.7699999999999999E-3</c:v>
                </c:pt>
                <c:pt idx="6291">
                  <c:v>-4.6600000000000001E-3</c:v>
                </c:pt>
                <c:pt idx="6292">
                  <c:v>-4.8700000000000002E-3</c:v>
                </c:pt>
                <c:pt idx="6293">
                  <c:v>-4.7699999999999999E-3</c:v>
                </c:pt>
                <c:pt idx="6294">
                  <c:v>-4.8700000000000002E-3</c:v>
                </c:pt>
                <c:pt idx="6295">
                  <c:v>-4.8700000000000002E-3</c:v>
                </c:pt>
                <c:pt idx="6296">
                  <c:v>-4.6600000000000001E-3</c:v>
                </c:pt>
                <c:pt idx="6297">
                  <c:v>-4.9800000000000001E-3</c:v>
                </c:pt>
                <c:pt idx="6298">
                  <c:v>-4.8700000000000002E-3</c:v>
                </c:pt>
                <c:pt idx="6299">
                  <c:v>-4.9800000000000001E-3</c:v>
                </c:pt>
                <c:pt idx="6300">
                  <c:v>-5.0899999999999999E-3</c:v>
                </c:pt>
                <c:pt idx="6301">
                  <c:v>-4.9800000000000001E-3</c:v>
                </c:pt>
                <c:pt idx="6302">
                  <c:v>-4.8700000000000002E-3</c:v>
                </c:pt>
                <c:pt idx="6303">
                  <c:v>-4.9800000000000001E-3</c:v>
                </c:pt>
                <c:pt idx="6304">
                  <c:v>-4.8700000000000002E-3</c:v>
                </c:pt>
                <c:pt idx="6305">
                  <c:v>-4.9800000000000001E-3</c:v>
                </c:pt>
                <c:pt idx="6306">
                  <c:v>-4.9800000000000001E-3</c:v>
                </c:pt>
                <c:pt idx="6307">
                  <c:v>-4.8700000000000002E-3</c:v>
                </c:pt>
                <c:pt idx="6308">
                  <c:v>-5.1900000000000002E-3</c:v>
                </c:pt>
                <c:pt idx="6309">
                  <c:v>-5.1900000000000002E-3</c:v>
                </c:pt>
                <c:pt idx="6310">
                  <c:v>-5.1900000000000002E-3</c:v>
                </c:pt>
                <c:pt idx="6311">
                  <c:v>-5.1900000000000002E-3</c:v>
                </c:pt>
                <c:pt idx="6312">
                  <c:v>-5.0899999999999999E-3</c:v>
                </c:pt>
                <c:pt idx="6313">
                  <c:v>-5.3E-3</c:v>
                </c:pt>
                <c:pt idx="6314">
                  <c:v>-5.3E-3</c:v>
                </c:pt>
                <c:pt idx="6315">
                  <c:v>-5.3E-3</c:v>
                </c:pt>
                <c:pt idx="6316">
                  <c:v>-5.3E-3</c:v>
                </c:pt>
                <c:pt idx="6317">
                  <c:v>-5.1900000000000002E-3</c:v>
                </c:pt>
                <c:pt idx="6318">
                  <c:v>-5.3E-3</c:v>
                </c:pt>
                <c:pt idx="6319">
                  <c:v>-5.3E-3</c:v>
                </c:pt>
                <c:pt idx="6320">
                  <c:v>-5.1900000000000002E-3</c:v>
                </c:pt>
                <c:pt idx="6321">
                  <c:v>-5.4099999999999999E-3</c:v>
                </c:pt>
                <c:pt idx="6322">
                  <c:v>-5.4099999999999999E-3</c:v>
                </c:pt>
                <c:pt idx="6323">
                  <c:v>-5.1900000000000002E-3</c:v>
                </c:pt>
                <c:pt idx="6324">
                  <c:v>-5.4099999999999999E-3</c:v>
                </c:pt>
                <c:pt idx="6325">
                  <c:v>-5.4099999999999999E-3</c:v>
                </c:pt>
                <c:pt idx="6326">
                  <c:v>-5.5100000000000001E-3</c:v>
                </c:pt>
                <c:pt idx="6327">
                  <c:v>-5.4099999999999999E-3</c:v>
                </c:pt>
                <c:pt idx="6328">
                  <c:v>-5.4099999999999999E-3</c:v>
                </c:pt>
                <c:pt idx="6329">
                  <c:v>-5.62E-3</c:v>
                </c:pt>
                <c:pt idx="6330">
                  <c:v>-5.62E-3</c:v>
                </c:pt>
                <c:pt idx="6331">
                  <c:v>-5.5100000000000001E-3</c:v>
                </c:pt>
                <c:pt idx="6332">
                  <c:v>-5.62E-3</c:v>
                </c:pt>
                <c:pt idx="6333">
                  <c:v>-5.5100000000000001E-3</c:v>
                </c:pt>
                <c:pt idx="6334">
                  <c:v>-5.5100000000000001E-3</c:v>
                </c:pt>
                <c:pt idx="6335">
                  <c:v>-5.5100000000000001E-3</c:v>
                </c:pt>
                <c:pt idx="6336">
                  <c:v>-5.62E-3</c:v>
                </c:pt>
                <c:pt idx="6337">
                  <c:v>-5.7299999999999999E-3</c:v>
                </c:pt>
                <c:pt idx="6338">
                  <c:v>-5.62E-3</c:v>
                </c:pt>
                <c:pt idx="6339">
                  <c:v>-5.4099999999999999E-3</c:v>
                </c:pt>
                <c:pt idx="6340">
                  <c:v>-5.7299999999999999E-3</c:v>
                </c:pt>
                <c:pt idx="6341">
                  <c:v>-5.7299999999999999E-3</c:v>
                </c:pt>
                <c:pt idx="6342">
                  <c:v>-5.7299999999999999E-3</c:v>
                </c:pt>
                <c:pt idx="6343">
                  <c:v>-5.8300000000000001E-3</c:v>
                </c:pt>
                <c:pt idx="6344">
                  <c:v>-5.62E-3</c:v>
                </c:pt>
                <c:pt idx="6345">
                  <c:v>-5.7299999999999999E-3</c:v>
                </c:pt>
                <c:pt idx="6346">
                  <c:v>-5.7299999999999999E-3</c:v>
                </c:pt>
                <c:pt idx="6347">
                  <c:v>-5.8300000000000001E-3</c:v>
                </c:pt>
                <c:pt idx="6348">
                  <c:v>-5.7299999999999999E-3</c:v>
                </c:pt>
                <c:pt idx="6349">
                  <c:v>-5.7299999999999999E-3</c:v>
                </c:pt>
                <c:pt idx="6350">
                  <c:v>-5.7299999999999999E-3</c:v>
                </c:pt>
                <c:pt idx="6351">
                  <c:v>-5.8300000000000001E-3</c:v>
                </c:pt>
                <c:pt idx="6352">
                  <c:v>-5.94E-3</c:v>
                </c:pt>
                <c:pt idx="6353">
                  <c:v>-5.94E-3</c:v>
                </c:pt>
                <c:pt idx="6354">
                  <c:v>-5.8300000000000001E-3</c:v>
                </c:pt>
                <c:pt idx="6355">
                  <c:v>-5.94E-3</c:v>
                </c:pt>
                <c:pt idx="6356">
                  <c:v>-5.94E-3</c:v>
                </c:pt>
                <c:pt idx="6357">
                  <c:v>-6.0499999999999998E-3</c:v>
                </c:pt>
                <c:pt idx="6358">
                  <c:v>-6.0499999999999998E-3</c:v>
                </c:pt>
                <c:pt idx="6359">
                  <c:v>-5.8300000000000001E-3</c:v>
                </c:pt>
                <c:pt idx="6360">
                  <c:v>-5.8300000000000001E-3</c:v>
                </c:pt>
                <c:pt idx="6361">
                  <c:v>-5.94E-3</c:v>
                </c:pt>
                <c:pt idx="6362">
                  <c:v>-5.94E-3</c:v>
                </c:pt>
                <c:pt idx="6363">
                  <c:v>-5.94E-3</c:v>
                </c:pt>
                <c:pt idx="6364">
                  <c:v>-5.8300000000000001E-3</c:v>
                </c:pt>
                <c:pt idx="6365">
                  <c:v>-5.94E-3</c:v>
                </c:pt>
                <c:pt idx="6366">
                  <c:v>-6.0499999999999998E-3</c:v>
                </c:pt>
                <c:pt idx="6367">
                  <c:v>-5.8300000000000001E-3</c:v>
                </c:pt>
                <c:pt idx="6368">
                  <c:v>-5.8300000000000001E-3</c:v>
                </c:pt>
                <c:pt idx="6369">
                  <c:v>-5.94E-3</c:v>
                </c:pt>
                <c:pt idx="6370">
                  <c:v>-5.8300000000000001E-3</c:v>
                </c:pt>
                <c:pt idx="6371">
                  <c:v>-5.8300000000000001E-3</c:v>
                </c:pt>
                <c:pt idx="6372">
                  <c:v>-5.94E-3</c:v>
                </c:pt>
                <c:pt idx="6373">
                  <c:v>-5.94E-3</c:v>
                </c:pt>
                <c:pt idx="6374">
                  <c:v>-5.94E-3</c:v>
                </c:pt>
                <c:pt idx="6375">
                  <c:v>-5.8300000000000001E-3</c:v>
                </c:pt>
                <c:pt idx="6376">
                  <c:v>-5.7299999999999999E-3</c:v>
                </c:pt>
                <c:pt idx="6377">
                  <c:v>-5.8300000000000001E-3</c:v>
                </c:pt>
                <c:pt idx="6378">
                  <c:v>-5.8300000000000001E-3</c:v>
                </c:pt>
                <c:pt idx="6379">
                  <c:v>-5.8300000000000001E-3</c:v>
                </c:pt>
                <c:pt idx="6380">
                  <c:v>-5.7299999999999999E-3</c:v>
                </c:pt>
                <c:pt idx="6381">
                  <c:v>-5.8300000000000001E-3</c:v>
                </c:pt>
                <c:pt idx="6382">
                  <c:v>-5.7299999999999999E-3</c:v>
                </c:pt>
                <c:pt idx="6383">
                  <c:v>-5.62E-3</c:v>
                </c:pt>
                <c:pt idx="6384">
                  <c:v>-5.4099999999999999E-3</c:v>
                </c:pt>
                <c:pt idx="6385">
                  <c:v>-5.62E-3</c:v>
                </c:pt>
                <c:pt idx="6386">
                  <c:v>-5.5100000000000001E-3</c:v>
                </c:pt>
                <c:pt idx="6387">
                  <c:v>-5.5100000000000001E-3</c:v>
                </c:pt>
                <c:pt idx="6388">
                  <c:v>-5.5100000000000001E-3</c:v>
                </c:pt>
                <c:pt idx="6389">
                  <c:v>-5.62E-3</c:v>
                </c:pt>
                <c:pt idx="6390">
                  <c:v>-5.5100000000000001E-3</c:v>
                </c:pt>
                <c:pt idx="6391">
                  <c:v>-5.4099999999999999E-3</c:v>
                </c:pt>
                <c:pt idx="6392">
                  <c:v>-5.4099999999999999E-3</c:v>
                </c:pt>
                <c:pt idx="6393">
                  <c:v>-5.5100000000000001E-3</c:v>
                </c:pt>
                <c:pt idx="6394">
                  <c:v>-5.3E-3</c:v>
                </c:pt>
                <c:pt idx="6395">
                  <c:v>-5.3E-3</c:v>
                </c:pt>
                <c:pt idx="6396">
                  <c:v>-5.1900000000000002E-3</c:v>
                </c:pt>
                <c:pt idx="6397">
                  <c:v>-5.1900000000000002E-3</c:v>
                </c:pt>
                <c:pt idx="6398">
                  <c:v>-5.4099999999999999E-3</c:v>
                </c:pt>
                <c:pt idx="6399">
                  <c:v>-5.1900000000000002E-3</c:v>
                </c:pt>
                <c:pt idx="6400">
                  <c:v>-5.1900000000000002E-3</c:v>
                </c:pt>
                <c:pt idx="6401">
                  <c:v>-5.1900000000000002E-3</c:v>
                </c:pt>
                <c:pt idx="6402">
                  <c:v>-4.9800000000000001E-3</c:v>
                </c:pt>
                <c:pt idx="6403">
                  <c:v>-4.9800000000000001E-3</c:v>
                </c:pt>
                <c:pt idx="6404">
                  <c:v>-4.9800000000000001E-3</c:v>
                </c:pt>
                <c:pt idx="6405">
                  <c:v>-5.0899999999999999E-3</c:v>
                </c:pt>
                <c:pt idx="6406">
                  <c:v>-4.9800000000000001E-3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8801488"/>
        <c:axId val="474946144"/>
      </c:scatterChart>
      <c:valAx>
        <c:axId val="528801488"/>
        <c:scaling>
          <c:orientation val="minMax"/>
          <c:min val="-1.0000000000000005E-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4946144"/>
        <c:crosses val="autoZero"/>
        <c:crossBetween val="midCat"/>
      </c:valAx>
      <c:valAx>
        <c:axId val="474946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8801488"/>
        <c:crossesAt val="-1.0000000000000005E-8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Smaller Sr-90</a:t>
            </a:r>
            <a:r>
              <a:rPr lang="en-US" baseline="0" dirty="0" smtClean="0"/>
              <a:t> </a:t>
            </a:r>
            <a:r>
              <a:rPr lang="en-US" baseline="0" dirty="0"/>
              <a:t>signal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Sr9000001!$A$1:$A$6407</c:f>
              <c:numCache>
                <c:formatCode>0.00E+00</c:formatCode>
                <c:ptCount val="6407"/>
                <c:pt idx="0">
                  <c:v>-8.8537800000000004E-9</c:v>
                </c:pt>
                <c:pt idx="1">
                  <c:v>-8.8506600000000001E-9</c:v>
                </c:pt>
                <c:pt idx="2">
                  <c:v>-8.8475299999999999E-9</c:v>
                </c:pt>
                <c:pt idx="3">
                  <c:v>-8.8444099999999997E-9</c:v>
                </c:pt>
                <c:pt idx="4">
                  <c:v>-8.8412799999999995E-9</c:v>
                </c:pt>
                <c:pt idx="5">
                  <c:v>-8.8381599999999992E-9</c:v>
                </c:pt>
                <c:pt idx="6">
                  <c:v>-8.8350300000000007E-9</c:v>
                </c:pt>
                <c:pt idx="7">
                  <c:v>-8.8319100000000004E-9</c:v>
                </c:pt>
                <c:pt idx="8">
                  <c:v>-8.8287800000000002E-9</c:v>
                </c:pt>
                <c:pt idx="9">
                  <c:v>-8.8256599999999999E-9</c:v>
                </c:pt>
                <c:pt idx="10">
                  <c:v>-8.8225299999999997E-9</c:v>
                </c:pt>
                <c:pt idx="11">
                  <c:v>-8.8194099999999994E-9</c:v>
                </c:pt>
                <c:pt idx="12">
                  <c:v>-8.8162799999999993E-9</c:v>
                </c:pt>
                <c:pt idx="13">
                  <c:v>-8.8131600000000006E-9</c:v>
                </c:pt>
                <c:pt idx="14">
                  <c:v>-8.8100300000000004E-9</c:v>
                </c:pt>
                <c:pt idx="15">
                  <c:v>-8.8069100000000001E-9</c:v>
                </c:pt>
                <c:pt idx="16">
                  <c:v>-8.80378E-9</c:v>
                </c:pt>
                <c:pt idx="17">
                  <c:v>-8.8006599999999997E-9</c:v>
                </c:pt>
                <c:pt idx="18">
                  <c:v>-8.7975299999999995E-9</c:v>
                </c:pt>
                <c:pt idx="19">
                  <c:v>-8.7944099999999992E-9</c:v>
                </c:pt>
                <c:pt idx="20">
                  <c:v>-8.7912800000000007E-9</c:v>
                </c:pt>
                <c:pt idx="21">
                  <c:v>-8.7881600000000004E-9</c:v>
                </c:pt>
                <c:pt idx="22">
                  <c:v>-8.7850300000000002E-9</c:v>
                </c:pt>
                <c:pt idx="23">
                  <c:v>-8.7819099999999999E-9</c:v>
                </c:pt>
                <c:pt idx="24">
                  <c:v>-8.7787799999999997E-9</c:v>
                </c:pt>
                <c:pt idx="25">
                  <c:v>-8.7756599999999995E-9</c:v>
                </c:pt>
                <c:pt idx="26">
                  <c:v>-8.7725299999999993E-9</c:v>
                </c:pt>
                <c:pt idx="27">
                  <c:v>-8.7694100000000006E-9</c:v>
                </c:pt>
                <c:pt idx="28">
                  <c:v>-8.7662800000000005E-9</c:v>
                </c:pt>
                <c:pt idx="29">
                  <c:v>-8.7631600000000002E-9</c:v>
                </c:pt>
                <c:pt idx="30">
                  <c:v>-8.76003E-9</c:v>
                </c:pt>
                <c:pt idx="31">
                  <c:v>-8.7569099999999997E-9</c:v>
                </c:pt>
                <c:pt idx="32">
                  <c:v>-8.7537799999999995E-9</c:v>
                </c:pt>
                <c:pt idx="33">
                  <c:v>-8.7506599999999992E-9</c:v>
                </c:pt>
                <c:pt idx="34">
                  <c:v>-8.7475300000000007E-9</c:v>
                </c:pt>
                <c:pt idx="35">
                  <c:v>-8.7444100000000004E-9</c:v>
                </c:pt>
                <c:pt idx="36">
                  <c:v>-8.7412800000000002E-9</c:v>
                </c:pt>
                <c:pt idx="37">
                  <c:v>-8.7381599999999999E-9</c:v>
                </c:pt>
                <c:pt idx="38">
                  <c:v>-8.7350299999999998E-9</c:v>
                </c:pt>
                <c:pt idx="39">
                  <c:v>-8.7319099999999995E-9</c:v>
                </c:pt>
                <c:pt idx="40">
                  <c:v>-8.7287799999999993E-9</c:v>
                </c:pt>
                <c:pt idx="41">
                  <c:v>-8.7256600000000007E-9</c:v>
                </c:pt>
                <c:pt idx="42">
                  <c:v>-8.7225300000000005E-9</c:v>
                </c:pt>
                <c:pt idx="43">
                  <c:v>-8.7194100000000002E-9</c:v>
                </c:pt>
                <c:pt idx="44">
                  <c:v>-8.71628E-9</c:v>
                </c:pt>
                <c:pt idx="45">
                  <c:v>-8.7131599999999997E-9</c:v>
                </c:pt>
                <c:pt idx="46">
                  <c:v>-8.7100299999999995E-9</c:v>
                </c:pt>
                <c:pt idx="47">
                  <c:v>-8.7069099999999992E-9</c:v>
                </c:pt>
                <c:pt idx="48">
                  <c:v>-8.7037800000000007E-9</c:v>
                </c:pt>
                <c:pt idx="49">
                  <c:v>-8.7006600000000004E-9</c:v>
                </c:pt>
                <c:pt idx="50">
                  <c:v>-8.6975300000000003E-9</c:v>
                </c:pt>
                <c:pt idx="51">
                  <c:v>-8.69441E-9</c:v>
                </c:pt>
                <c:pt idx="52">
                  <c:v>-8.6912799999999998E-9</c:v>
                </c:pt>
                <c:pt idx="53">
                  <c:v>-8.6881599999999995E-9</c:v>
                </c:pt>
                <c:pt idx="54">
                  <c:v>-8.6850299999999993E-9</c:v>
                </c:pt>
                <c:pt idx="55">
                  <c:v>-8.6819100000000007E-9</c:v>
                </c:pt>
                <c:pt idx="56">
                  <c:v>-8.6787800000000005E-9</c:v>
                </c:pt>
                <c:pt idx="57">
                  <c:v>-8.6756600000000002E-9</c:v>
                </c:pt>
                <c:pt idx="58">
                  <c:v>-8.67253E-9</c:v>
                </c:pt>
                <c:pt idx="59">
                  <c:v>-8.6694099999999997E-9</c:v>
                </c:pt>
                <c:pt idx="60">
                  <c:v>-8.6662799999999996E-9</c:v>
                </c:pt>
                <c:pt idx="61">
                  <c:v>-8.6631599999999993E-9</c:v>
                </c:pt>
                <c:pt idx="62">
                  <c:v>-8.6600300000000008E-9</c:v>
                </c:pt>
                <c:pt idx="63">
                  <c:v>-8.6569100000000005E-9</c:v>
                </c:pt>
                <c:pt idx="64">
                  <c:v>-8.6537800000000003E-9</c:v>
                </c:pt>
                <c:pt idx="65">
                  <c:v>-8.65066E-9</c:v>
                </c:pt>
                <c:pt idx="66">
                  <c:v>-8.6475299999999998E-9</c:v>
                </c:pt>
                <c:pt idx="67">
                  <c:v>-8.6444099999999995E-9</c:v>
                </c:pt>
                <c:pt idx="68">
                  <c:v>-8.6412799999999993E-9</c:v>
                </c:pt>
                <c:pt idx="69">
                  <c:v>-8.6381600000000007E-9</c:v>
                </c:pt>
                <c:pt idx="70">
                  <c:v>-8.6350300000000005E-9</c:v>
                </c:pt>
                <c:pt idx="71">
                  <c:v>-8.6319100000000002E-9</c:v>
                </c:pt>
                <c:pt idx="72">
                  <c:v>-8.6287800000000001E-9</c:v>
                </c:pt>
                <c:pt idx="73">
                  <c:v>-8.6256599999999998E-9</c:v>
                </c:pt>
                <c:pt idx="74">
                  <c:v>-8.6225299999999996E-9</c:v>
                </c:pt>
                <c:pt idx="75">
                  <c:v>-8.6194099999999993E-9</c:v>
                </c:pt>
                <c:pt idx="76">
                  <c:v>-8.6162800000000008E-9</c:v>
                </c:pt>
                <c:pt idx="77">
                  <c:v>-8.6131600000000005E-9</c:v>
                </c:pt>
                <c:pt idx="78">
                  <c:v>-8.6100300000000003E-9</c:v>
                </c:pt>
                <c:pt idx="79">
                  <c:v>-8.60691E-9</c:v>
                </c:pt>
                <c:pt idx="80">
                  <c:v>-8.6037799999999998E-9</c:v>
                </c:pt>
                <c:pt idx="81">
                  <c:v>-8.6006599999999995E-9</c:v>
                </c:pt>
                <c:pt idx="82">
                  <c:v>-8.5975299999999994E-9</c:v>
                </c:pt>
                <c:pt idx="83">
                  <c:v>-8.5944100000000007E-9</c:v>
                </c:pt>
                <c:pt idx="84">
                  <c:v>-8.5912800000000005E-9</c:v>
                </c:pt>
                <c:pt idx="85">
                  <c:v>-8.5881600000000003E-9</c:v>
                </c:pt>
                <c:pt idx="86">
                  <c:v>-8.5850300000000001E-9</c:v>
                </c:pt>
                <c:pt idx="87">
                  <c:v>-8.5819099999999998E-9</c:v>
                </c:pt>
                <c:pt idx="88">
                  <c:v>-8.5787799999999996E-9</c:v>
                </c:pt>
                <c:pt idx="89">
                  <c:v>-8.5756599999999993E-9</c:v>
                </c:pt>
                <c:pt idx="90">
                  <c:v>-8.5725300000000008E-9</c:v>
                </c:pt>
                <c:pt idx="91">
                  <c:v>-8.5694100000000005E-9</c:v>
                </c:pt>
                <c:pt idx="92">
                  <c:v>-8.5662800000000003E-9</c:v>
                </c:pt>
                <c:pt idx="93">
                  <c:v>-8.56316E-9</c:v>
                </c:pt>
                <c:pt idx="94">
                  <c:v>-8.5600299999999999E-9</c:v>
                </c:pt>
                <c:pt idx="95">
                  <c:v>-8.5569099999999996E-9</c:v>
                </c:pt>
                <c:pt idx="96">
                  <c:v>-8.5537799999999994E-9</c:v>
                </c:pt>
                <c:pt idx="97">
                  <c:v>-8.5506600000000007E-9</c:v>
                </c:pt>
                <c:pt idx="98">
                  <c:v>-8.5475300000000006E-9</c:v>
                </c:pt>
                <c:pt idx="99">
                  <c:v>-8.5444100000000003E-9</c:v>
                </c:pt>
                <c:pt idx="100">
                  <c:v>-8.5412800000000001E-9</c:v>
                </c:pt>
                <c:pt idx="101">
                  <c:v>-8.5381599999999998E-9</c:v>
                </c:pt>
                <c:pt idx="102">
                  <c:v>-8.5350299999999996E-9</c:v>
                </c:pt>
                <c:pt idx="103">
                  <c:v>-8.5319099999999993E-9</c:v>
                </c:pt>
                <c:pt idx="104">
                  <c:v>-8.5287800000000008E-9</c:v>
                </c:pt>
                <c:pt idx="105">
                  <c:v>-8.5256600000000005E-9</c:v>
                </c:pt>
                <c:pt idx="106">
                  <c:v>-8.5225300000000003E-9</c:v>
                </c:pt>
                <c:pt idx="107">
                  <c:v>-8.5194100000000001E-9</c:v>
                </c:pt>
                <c:pt idx="108">
                  <c:v>-8.5162799999999999E-9</c:v>
                </c:pt>
                <c:pt idx="109">
                  <c:v>-8.5131599999999996E-9</c:v>
                </c:pt>
                <c:pt idx="110">
                  <c:v>-8.5100299999999994E-9</c:v>
                </c:pt>
                <c:pt idx="111">
                  <c:v>-8.5069100000000008E-9</c:v>
                </c:pt>
                <c:pt idx="112">
                  <c:v>-8.5037800000000006E-9</c:v>
                </c:pt>
                <c:pt idx="113">
                  <c:v>-8.5006600000000003E-9</c:v>
                </c:pt>
                <c:pt idx="114">
                  <c:v>-8.4975300000000001E-9</c:v>
                </c:pt>
                <c:pt idx="115">
                  <c:v>-8.4944099999999998E-9</c:v>
                </c:pt>
                <c:pt idx="116">
                  <c:v>-8.4912799999999997E-9</c:v>
                </c:pt>
                <c:pt idx="117">
                  <c:v>-8.4881599999999994E-9</c:v>
                </c:pt>
                <c:pt idx="118">
                  <c:v>-8.4850299999999992E-9</c:v>
                </c:pt>
                <c:pt idx="119">
                  <c:v>-8.4819100000000005E-9</c:v>
                </c:pt>
                <c:pt idx="120">
                  <c:v>-8.4787800000000004E-9</c:v>
                </c:pt>
                <c:pt idx="121">
                  <c:v>-8.4756600000000001E-9</c:v>
                </c:pt>
                <c:pt idx="122">
                  <c:v>-8.4725299999999999E-9</c:v>
                </c:pt>
                <c:pt idx="123">
                  <c:v>-8.4694099999999996E-9</c:v>
                </c:pt>
                <c:pt idx="124">
                  <c:v>-8.4662799999999994E-9</c:v>
                </c:pt>
                <c:pt idx="125">
                  <c:v>-8.4631600000000008E-9</c:v>
                </c:pt>
                <c:pt idx="126">
                  <c:v>-8.4600300000000006E-9</c:v>
                </c:pt>
                <c:pt idx="127">
                  <c:v>-8.4569100000000003E-9</c:v>
                </c:pt>
                <c:pt idx="128">
                  <c:v>-8.4537800000000001E-9</c:v>
                </c:pt>
                <c:pt idx="129">
                  <c:v>-8.4506599999999998E-9</c:v>
                </c:pt>
                <c:pt idx="130">
                  <c:v>-8.4475299999999997E-9</c:v>
                </c:pt>
                <c:pt idx="131">
                  <c:v>-8.4444099999999994E-9</c:v>
                </c:pt>
                <c:pt idx="132">
                  <c:v>-8.4412799999999992E-9</c:v>
                </c:pt>
                <c:pt idx="133">
                  <c:v>-8.4381600000000006E-9</c:v>
                </c:pt>
                <c:pt idx="134">
                  <c:v>-8.4350300000000004E-9</c:v>
                </c:pt>
                <c:pt idx="135">
                  <c:v>-8.4319100000000001E-9</c:v>
                </c:pt>
                <c:pt idx="136">
                  <c:v>-8.4287799999999999E-9</c:v>
                </c:pt>
                <c:pt idx="137">
                  <c:v>-8.4256599999999996E-9</c:v>
                </c:pt>
                <c:pt idx="138">
                  <c:v>-8.4225299999999995E-9</c:v>
                </c:pt>
                <c:pt idx="139">
                  <c:v>-8.4194100000000008E-9</c:v>
                </c:pt>
                <c:pt idx="140">
                  <c:v>-8.4162800000000006E-9</c:v>
                </c:pt>
                <c:pt idx="141">
                  <c:v>-8.4131600000000003E-9</c:v>
                </c:pt>
                <c:pt idx="142">
                  <c:v>-8.4100300000000002E-9</c:v>
                </c:pt>
                <c:pt idx="143">
                  <c:v>-8.4069099999999999E-9</c:v>
                </c:pt>
                <c:pt idx="144">
                  <c:v>-8.4037799999999997E-9</c:v>
                </c:pt>
                <c:pt idx="145">
                  <c:v>-8.4006599999999994E-9</c:v>
                </c:pt>
                <c:pt idx="146">
                  <c:v>-8.3975299999999992E-9</c:v>
                </c:pt>
                <c:pt idx="147">
                  <c:v>-8.3944100000000006E-9</c:v>
                </c:pt>
                <c:pt idx="148">
                  <c:v>-8.3912800000000004E-9</c:v>
                </c:pt>
                <c:pt idx="149">
                  <c:v>-8.3881600000000001E-9</c:v>
                </c:pt>
                <c:pt idx="150">
                  <c:v>-8.3850299999999999E-9</c:v>
                </c:pt>
                <c:pt idx="151">
                  <c:v>-8.3819099999999996E-9</c:v>
                </c:pt>
                <c:pt idx="152">
                  <c:v>-8.3787799999999995E-9</c:v>
                </c:pt>
                <c:pt idx="153">
                  <c:v>-8.3756599999999992E-9</c:v>
                </c:pt>
                <c:pt idx="154">
                  <c:v>-8.3725300000000007E-9</c:v>
                </c:pt>
                <c:pt idx="155">
                  <c:v>-8.3694100000000004E-9</c:v>
                </c:pt>
                <c:pt idx="156">
                  <c:v>-8.3662800000000002E-9</c:v>
                </c:pt>
                <c:pt idx="157">
                  <c:v>-8.3631599999999999E-9</c:v>
                </c:pt>
                <c:pt idx="158">
                  <c:v>-8.3600299999999997E-9</c:v>
                </c:pt>
                <c:pt idx="159">
                  <c:v>-8.3569099999999994E-9</c:v>
                </c:pt>
                <c:pt idx="160">
                  <c:v>-8.3537799999999992E-9</c:v>
                </c:pt>
                <c:pt idx="161">
                  <c:v>-8.3506600000000006E-9</c:v>
                </c:pt>
                <c:pt idx="162">
                  <c:v>-8.3475300000000004E-9</c:v>
                </c:pt>
                <c:pt idx="163">
                  <c:v>-8.3444100000000001E-9</c:v>
                </c:pt>
                <c:pt idx="164">
                  <c:v>-8.34128E-9</c:v>
                </c:pt>
                <c:pt idx="165">
                  <c:v>-8.3381599999999997E-9</c:v>
                </c:pt>
                <c:pt idx="166">
                  <c:v>-8.3350299999999995E-9</c:v>
                </c:pt>
                <c:pt idx="167">
                  <c:v>-8.3319099999999992E-9</c:v>
                </c:pt>
                <c:pt idx="168">
                  <c:v>-8.3287800000000007E-9</c:v>
                </c:pt>
                <c:pt idx="169">
                  <c:v>-8.3256600000000004E-9</c:v>
                </c:pt>
                <c:pt idx="170">
                  <c:v>-8.3225300000000002E-9</c:v>
                </c:pt>
                <c:pt idx="171">
                  <c:v>-8.3194099999999999E-9</c:v>
                </c:pt>
                <c:pt idx="172">
                  <c:v>-8.3162799999999997E-9</c:v>
                </c:pt>
                <c:pt idx="173">
                  <c:v>-8.3131599999999994E-9</c:v>
                </c:pt>
                <c:pt idx="174">
                  <c:v>-8.3100299999999993E-9</c:v>
                </c:pt>
                <c:pt idx="175">
                  <c:v>-8.3069100000000006E-9</c:v>
                </c:pt>
                <c:pt idx="176">
                  <c:v>-8.3037800000000005E-9</c:v>
                </c:pt>
                <c:pt idx="177">
                  <c:v>-8.3006600000000002E-9</c:v>
                </c:pt>
                <c:pt idx="178">
                  <c:v>-8.29753E-9</c:v>
                </c:pt>
                <c:pt idx="179">
                  <c:v>-8.2944099999999997E-9</c:v>
                </c:pt>
                <c:pt idx="180">
                  <c:v>-8.2912799999999995E-9</c:v>
                </c:pt>
                <c:pt idx="181">
                  <c:v>-8.2881599999999992E-9</c:v>
                </c:pt>
                <c:pt idx="182">
                  <c:v>-8.2850300000000007E-9</c:v>
                </c:pt>
                <c:pt idx="183">
                  <c:v>-8.2819100000000004E-9</c:v>
                </c:pt>
                <c:pt idx="184">
                  <c:v>-8.2787800000000002E-9</c:v>
                </c:pt>
                <c:pt idx="185">
                  <c:v>-8.2756599999999999E-9</c:v>
                </c:pt>
                <c:pt idx="186">
                  <c:v>-8.2725299999999998E-9</c:v>
                </c:pt>
                <c:pt idx="187">
                  <c:v>-8.2694099999999995E-9</c:v>
                </c:pt>
                <c:pt idx="188">
                  <c:v>-8.2662799999999993E-9</c:v>
                </c:pt>
                <c:pt idx="189">
                  <c:v>-8.2631600000000007E-9</c:v>
                </c:pt>
                <c:pt idx="190">
                  <c:v>-8.2600300000000005E-9</c:v>
                </c:pt>
                <c:pt idx="191">
                  <c:v>-8.2569100000000002E-9</c:v>
                </c:pt>
                <c:pt idx="192">
                  <c:v>-8.25378E-9</c:v>
                </c:pt>
                <c:pt idx="193">
                  <c:v>-8.2506599999999997E-9</c:v>
                </c:pt>
                <c:pt idx="194">
                  <c:v>-8.2475299999999995E-9</c:v>
                </c:pt>
                <c:pt idx="195">
                  <c:v>-8.2444099999999992E-9</c:v>
                </c:pt>
                <c:pt idx="196">
                  <c:v>-8.2412800000000007E-9</c:v>
                </c:pt>
                <c:pt idx="197">
                  <c:v>-8.2381600000000004E-9</c:v>
                </c:pt>
                <c:pt idx="198">
                  <c:v>-8.2350300000000003E-9</c:v>
                </c:pt>
                <c:pt idx="199">
                  <c:v>-8.23191E-9</c:v>
                </c:pt>
                <c:pt idx="200">
                  <c:v>-8.2287799999999998E-9</c:v>
                </c:pt>
                <c:pt idx="201">
                  <c:v>-8.2256599999999995E-9</c:v>
                </c:pt>
                <c:pt idx="202">
                  <c:v>-8.2225299999999993E-9</c:v>
                </c:pt>
                <c:pt idx="203">
                  <c:v>-8.2194100000000007E-9</c:v>
                </c:pt>
                <c:pt idx="204">
                  <c:v>-8.2162800000000005E-9</c:v>
                </c:pt>
                <c:pt idx="205">
                  <c:v>-8.2131600000000002E-9</c:v>
                </c:pt>
                <c:pt idx="206">
                  <c:v>-8.21003E-9</c:v>
                </c:pt>
                <c:pt idx="207">
                  <c:v>-8.2069099999999997E-9</c:v>
                </c:pt>
                <c:pt idx="208">
                  <c:v>-8.2037799999999996E-9</c:v>
                </c:pt>
                <c:pt idx="209">
                  <c:v>-8.2006599999999993E-9</c:v>
                </c:pt>
                <c:pt idx="210">
                  <c:v>-8.1975300000000007E-9</c:v>
                </c:pt>
                <c:pt idx="211">
                  <c:v>-8.1944100000000005E-9</c:v>
                </c:pt>
                <c:pt idx="212">
                  <c:v>-8.1912800000000003E-9</c:v>
                </c:pt>
                <c:pt idx="213">
                  <c:v>-8.18816E-9</c:v>
                </c:pt>
                <c:pt idx="214">
                  <c:v>-8.1850299999999998E-9</c:v>
                </c:pt>
                <c:pt idx="215">
                  <c:v>-8.1819099999999995E-9</c:v>
                </c:pt>
                <c:pt idx="216">
                  <c:v>-8.1787799999999993E-9</c:v>
                </c:pt>
                <c:pt idx="217">
                  <c:v>-8.1756600000000007E-9</c:v>
                </c:pt>
                <c:pt idx="218">
                  <c:v>-8.1725300000000005E-9</c:v>
                </c:pt>
                <c:pt idx="219">
                  <c:v>-8.1694100000000002E-9</c:v>
                </c:pt>
                <c:pt idx="220">
                  <c:v>-8.1662800000000001E-9</c:v>
                </c:pt>
                <c:pt idx="221">
                  <c:v>-8.1631599999999998E-9</c:v>
                </c:pt>
                <c:pt idx="222">
                  <c:v>-8.1600299999999996E-9</c:v>
                </c:pt>
                <c:pt idx="223">
                  <c:v>-8.1569099999999993E-9</c:v>
                </c:pt>
                <c:pt idx="224">
                  <c:v>-8.1537800000000008E-9</c:v>
                </c:pt>
                <c:pt idx="225">
                  <c:v>-8.1506600000000005E-9</c:v>
                </c:pt>
                <c:pt idx="226">
                  <c:v>-8.1475300000000003E-9</c:v>
                </c:pt>
                <c:pt idx="227">
                  <c:v>-8.14441E-9</c:v>
                </c:pt>
                <c:pt idx="228">
                  <c:v>-8.1412799999999998E-9</c:v>
                </c:pt>
                <c:pt idx="229">
                  <c:v>-8.1381599999999995E-9</c:v>
                </c:pt>
                <c:pt idx="230">
                  <c:v>-8.1350299999999994E-9</c:v>
                </c:pt>
                <c:pt idx="231">
                  <c:v>-8.1319100000000007E-9</c:v>
                </c:pt>
                <c:pt idx="232">
                  <c:v>-8.1287800000000005E-9</c:v>
                </c:pt>
                <c:pt idx="233">
                  <c:v>-8.1256600000000002E-9</c:v>
                </c:pt>
                <c:pt idx="234">
                  <c:v>-8.1225300000000001E-9</c:v>
                </c:pt>
                <c:pt idx="235">
                  <c:v>-8.1194099999999998E-9</c:v>
                </c:pt>
                <c:pt idx="236">
                  <c:v>-8.1162799999999996E-9</c:v>
                </c:pt>
                <c:pt idx="237">
                  <c:v>-8.1131599999999993E-9</c:v>
                </c:pt>
                <c:pt idx="238">
                  <c:v>-8.1100300000000008E-9</c:v>
                </c:pt>
                <c:pt idx="239">
                  <c:v>-8.1069100000000005E-9</c:v>
                </c:pt>
                <c:pt idx="240">
                  <c:v>-8.1037800000000003E-9</c:v>
                </c:pt>
                <c:pt idx="241">
                  <c:v>-8.10066E-9</c:v>
                </c:pt>
                <c:pt idx="242">
                  <c:v>-8.0975299999999999E-9</c:v>
                </c:pt>
                <c:pt idx="243">
                  <c:v>-8.0944099999999996E-9</c:v>
                </c:pt>
                <c:pt idx="244">
                  <c:v>-8.0912799999999994E-9</c:v>
                </c:pt>
                <c:pt idx="245">
                  <c:v>-8.0881600000000007E-9</c:v>
                </c:pt>
                <c:pt idx="246">
                  <c:v>-8.0850300000000006E-9</c:v>
                </c:pt>
                <c:pt idx="247">
                  <c:v>-8.0819100000000003E-9</c:v>
                </c:pt>
                <c:pt idx="248">
                  <c:v>-8.0787800000000001E-9</c:v>
                </c:pt>
                <c:pt idx="249">
                  <c:v>-8.0756599999999998E-9</c:v>
                </c:pt>
                <c:pt idx="250">
                  <c:v>-8.0725299999999996E-9</c:v>
                </c:pt>
                <c:pt idx="251">
                  <c:v>-8.0694099999999993E-9</c:v>
                </c:pt>
                <c:pt idx="252">
                  <c:v>-8.0662800000000008E-9</c:v>
                </c:pt>
                <c:pt idx="253">
                  <c:v>-8.0631600000000005E-9</c:v>
                </c:pt>
                <c:pt idx="254">
                  <c:v>-8.0600300000000003E-9</c:v>
                </c:pt>
                <c:pt idx="255">
                  <c:v>-8.05691E-9</c:v>
                </c:pt>
                <c:pt idx="256">
                  <c:v>-8.0537799999999999E-9</c:v>
                </c:pt>
                <c:pt idx="257">
                  <c:v>-8.0506599999999996E-9</c:v>
                </c:pt>
                <c:pt idx="258">
                  <c:v>-8.0475299999999994E-9</c:v>
                </c:pt>
                <c:pt idx="259">
                  <c:v>-8.0444100000000008E-9</c:v>
                </c:pt>
                <c:pt idx="260">
                  <c:v>-8.0412800000000006E-9</c:v>
                </c:pt>
                <c:pt idx="261">
                  <c:v>-8.0381600000000003E-9</c:v>
                </c:pt>
                <c:pt idx="262">
                  <c:v>-8.0350300000000001E-9</c:v>
                </c:pt>
                <c:pt idx="263">
                  <c:v>-8.0319099999999998E-9</c:v>
                </c:pt>
                <c:pt idx="264">
                  <c:v>-8.0287799999999996E-9</c:v>
                </c:pt>
                <c:pt idx="265">
                  <c:v>-8.0256599999999994E-9</c:v>
                </c:pt>
                <c:pt idx="266">
                  <c:v>-8.0225299999999992E-9</c:v>
                </c:pt>
                <c:pt idx="267">
                  <c:v>-8.0194100000000005E-9</c:v>
                </c:pt>
                <c:pt idx="268">
                  <c:v>-8.0162800000000004E-9</c:v>
                </c:pt>
                <c:pt idx="269">
                  <c:v>-8.0131600000000001E-9</c:v>
                </c:pt>
                <c:pt idx="270">
                  <c:v>-8.0100299999999999E-9</c:v>
                </c:pt>
                <c:pt idx="271">
                  <c:v>-8.0069099999999996E-9</c:v>
                </c:pt>
                <c:pt idx="272">
                  <c:v>-8.0037799999999994E-9</c:v>
                </c:pt>
                <c:pt idx="273">
                  <c:v>-8.0006600000000008E-9</c:v>
                </c:pt>
                <c:pt idx="274">
                  <c:v>-7.9975300000000006E-9</c:v>
                </c:pt>
                <c:pt idx="275">
                  <c:v>-7.9944100000000003E-9</c:v>
                </c:pt>
                <c:pt idx="276">
                  <c:v>-7.9912800000000001E-9</c:v>
                </c:pt>
                <c:pt idx="277">
                  <c:v>-7.9881599999999998E-9</c:v>
                </c:pt>
                <c:pt idx="278">
                  <c:v>-7.9850299999999997E-9</c:v>
                </c:pt>
                <c:pt idx="279">
                  <c:v>-7.9819099999999994E-9</c:v>
                </c:pt>
                <c:pt idx="280">
                  <c:v>-7.9787799999999992E-9</c:v>
                </c:pt>
                <c:pt idx="281">
                  <c:v>-7.9756600000000006E-9</c:v>
                </c:pt>
                <c:pt idx="282">
                  <c:v>-7.9725300000000004E-9</c:v>
                </c:pt>
                <c:pt idx="283">
                  <c:v>-7.9694100000000001E-9</c:v>
                </c:pt>
                <c:pt idx="284">
                  <c:v>-7.9662799999999999E-9</c:v>
                </c:pt>
                <c:pt idx="285">
                  <c:v>-7.9631599999999996E-9</c:v>
                </c:pt>
                <c:pt idx="286">
                  <c:v>-7.9600299999999994E-9</c:v>
                </c:pt>
                <c:pt idx="287">
                  <c:v>-7.9569100000000008E-9</c:v>
                </c:pt>
                <c:pt idx="288">
                  <c:v>-7.9537800000000006E-9</c:v>
                </c:pt>
                <c:pt idx="289">
                  <c:v>-7.9506600000000003E-9</c:v>
                </c:pt>
                <c:pt idx="290">
                  <c:v>-7.9475300000000002E-9</c:v>
                </c:pt>
                <c:pt idx="291">
                  <c:v>-7.9444099999999999E-9</c:v>
                </c:pt>
                <c:pt idx="292">
                  <c:v>-7.9412799999999997E-9</c:v>
                </c:pt>
                <c:pt idx="293">
                  <c:v>-7.9381599999999994E-9</c:v>
                </c:pt>
                <c:pt idx="294">
                  <c:v>-7.9350299999999992E-9</c:v>
                </c:pt>
                <c:pt idx="295">
                  <c:v>-7.9319100000000006E-9</c:v>
                </c:pt>
                <c:pt idx="296">
                  <c:v>-7.9287800000000004E-9</c:v>
                </c:pt>
                <c:pt idx="297">
                  <c:v>-7.9256600000000001E-9</c:v>
                </c:pt>
                <c:pt idx="298">
                  <c:v>-7.9225299999999999E-9</c:v>
                </c:pt>
                <c:pt idx="299">
                  <c:v>-7.9194099999999996E-9</c:v>
                </c:pt>
                <c:pt idx="300">
                  <c:v>-7.9162799999999995E-9</c:v>
                </c:pt>
                <c:pt idx="301">
                  <c:v>-7.9131600000000008E-9</c:v>
                </c:pt>
                <c:pt idx="302">
                  <c:v>-7.9100300000000007E-9</c:v>
                </c:pt>
                <c:pt idx="303">
                  <c:v>-7.9069100000000004E-9</c:v>
                </c:pt>
                <c:pt idx="304">
                  <c:v>-7.9037800000000002E-9</c:v>
                </c:pt>
                <c:pt idx="305">
                  <c:v>-7.9006599999999999E-9</c:v>
                </c:pt>
                <c:pt idx="306">
                  <c:v>-7.8975299999999997E-9</c:v>
                </c:pt>
                <c:pt idx="307">
                  <c:v>-7.8944099999999994E-9</c:v>
                </c:pt>
                <c:pt idx="308">
                  <c:v>-7.8912799999999992E-9</c:v>
                </c:pt>
                <c:pt idx="309">
                  <c:v>-7.8881600000000006E-9</c:v>
                </c:pt>
                <c:pt idx="310">
                  <c:v>-7.8850300000000004E-9</c:v>
                </c:pt>
                <c:pt idx="311">
                  <c:v>-7.8819100000000001E-9</c:v>
                </c:pt>
                <c:pt idx="312">
                  <c:v>-7.87878E-9</c:v>
                </c:pt>
                <c:pt idx="313">
                  <c:v>-7.8756599999999997E-9</c:v>
                </c:pt>
                <c:pt idx="314">
                  <c:v>-7.8725299999999995E-9</c:v>
                </c:pt>
                <c:pt idx="315">
                  <c:v>-7.8694099999999992E-9</c:v>
                </c:pt>
                <c:pt idx="316">
                  <c:v>-7.8662800000000007E-9</c:v>
                </c:pt>
                <c:pt idx="317">
                  <c:v>-7.8631600000000004E-9</c:v>
                </c:pt>
                <c:pt idx="318">
                  <c:v>-7.8600300000000002E-9</c:v>
                </c:pt>
                <c:pt idx="319">
                  <c:v>-7.8569099999999999E-9</c:v>
                </c:pt>
                <c:pt idx="320">
                  <c:v>-7.8537799999999997E-9</c:v>
                </c:pt>
                <c:pt idx="321">
                  <c:v>-7.8506599999999994E-9</c:v>
                </c:pt>
                <c:pt idx="322">
                  <c:v>-7.8475299999999993E-9</c:v>
                </c:pt>
                <c:pt idx="323">
                  <c:v>-7.8444100000000006E-9</c:v>
                </c:pt>
                <c:pt idx="324">
                  <c:v>-7.8412800000000005E-9</c:v>
                </c:pt>
                <c:pt idx="325">
                  <c:v>-7.8381600000000002E-9</c:v>
                </c:pt>
                <c:pt idx="326">
                  <c:v>-7.83503E-9</c:v>
                </c:pt>
                <c:pt idx="327">
                  <c:v>-7.8319099999999997E-9</c:v>
                </c:pt>
                <c:pt idx="328">
                  <c:v>-7.8287799999999995E-9</c:v>
                </c:pt>
                <c:pt idx="329">
                  <c:v>-7.8256599999999992E-9</c:v>
                </c:pt>
                <c:pt idx="330">
                  <c:v>-7.8225300000000007E-9</c:v>
                </c:pt>
                <c:pt idx="331">
                  <c:v>-7.8194100000000004E-9</c:v>
                </c:pt>
                <c:pt idx="332">
                  <c:v>-7.8162800000000002E-9</c:v>
                </c:pt>
                <c:pt idx="333">
                  <c:v>-7.8131599999999999E-9</c:v>
                </c:pt>
                <c:pt idx="334">
                  <c:v>-7.8100299999999998E-9</c:v>
                </c:pt>
                <c:pt idx="335">
                  <c:v>-7.8069099999999995E-9</c:v>
                </c:pt>
                <c:pt idx="336">
                  <c:v>-7.8037799999999993E-9</c:v>
                </c:pt>
                <c:pt idx="337">
                  <c:v>-7.8006600000000006E-9</c:v>
                </c:pt>
                <c:pt idx="338">
                  <c:v>-7.7975300000000005E-9</c:v>
                </c:pt>
                <c:pt idx="339">
                  <c:v>-7.7944100000000002E-9</c:v>
                </c:pt>
                <c:pt idx="340">
                  <c:v>-7.79128E-9</c:v>
                </c:pt>
                <c:pt idx="341">
                  <c:v>-7.7881599999999997E-9</c:v>
                </c:pt>
                <c:pt idx="342">
                  <c:v>-7.7850299999999995E-9</c:v>
                </c:pt>
                <c:pt idx="343">
                  <c:v>-7.7819099999999992E-9</c:v>
                </c:pt>
                <c:pt idx="344">
                  <c:v>-7.7787800000000007E-9</c:v>
                </c:pt>
                <c:pt idx="345">
                  <c:v>-7.7756600000000004E-9</c:v>
                </c:pt>
                <c:pt idx="346">
                  <c:v>-7.7725300000000002E-9</c:v>
                </c:pt>
                <c:pt idx="347">
                  <c:v>-7.76941E-9</c:v>
                </c:pt>
                <c:pt idx="348">
                  <c:v>-7.7662799999999998E-9</c:v>
                </c:pt>
                <c:pt idx="349">
                  <c:v>-7.7631599999999995E-9</c:v>
                </c:pt>
                <c:pt idx="350">
                  <c:v>-7.7600299999999993E-9</c:v>
                </c:pt>
                <c:pt idx="351">
                  <c:v>-7.7569100000000007E-9</c:v>
                </c:pt>
                <c:pt idx="352">
                  <c:v>-7.7537800000000005E-9</c:v>
                </c:pt>
                <c:pt idx="353">
                  <c:v>-7.7506600000000002E-9</c:v>
                </c:pt>
                <c:pt idx="354">
                  <c:v>-7.74753E-9</c:v>
                </c:pt>
                <c:pt idx="355">
                  <c:v>-7.7444099999999997E-9</c:v>
                </c:pt>
                <c:pt idx="356">
                  <c:v>-7.7412799999999996E-9</c:v>
                </c:pt>
                <c:pt idx="357">
                  <c:v>-7.7381599999999993E-9</c:v>
                </c:pt>
                <c:pt idx="358">
                  <c:v>-7.7350300000000007E-9</c:v>
                </c:pt>
                <c:pt idx="359">
                  <c:v>-7.7319100000000004E-9</c:v>
                </c:pt>
                <c:pt idx="360">
                  <c:v>-7.7287800000000003E-9</c:v>
                </c:pt>
                <c:pt idx="361">
                  <c:v>-7.72566E-9</c:v>
                </c:pt>
                <c:pt idx="362">
                  <c:v>-7.7225299999999998E-9</c:v>
                </c:pt>
                <c:pt idx="363">
                  <c:v>-7.7194099999999995E-9</c:v>
                </c:pt>
                <c:pt idx="364">
                  <c:v>-7.7162799999999993E-9</c:v>
                </c:pt>
                <c:pt idx="365">
                  <c:v>-7.7131600000000007E-9</c:v>
                </c:pt>
                <c:pt idx="366">
                  <c:v>-7.7100300000000005E-9</c:v>
                </c:pt>
                <c:pt idx="367">
                  <c:v>-7.7069100000000002E-9</c:v>
                </c:pt>
                <c:pt idx="368">
                  <c:v>-7.70378E-9</c:v>
                </c:pt>
                <c:pt idx="369">
                  <c:v>-7.7006599999999998E-9</c:v>
                </c:pt>
                <c:pt idx="370">
                  <c:v>-7.6975299999999996E-9</c:v>
                </c:pt>
                <c:pt idx="371">
                  <c:v>-7.6944099999999993E-9</c:v>
                </c:pt>
                <c:pt idx="372">
                  <c:v>-7.6912800000000008E-9</c:v>
                </c:pt>
                <c:pt idx="373">
                  <c:v>-7.6881600000000005E-9</c:v>
                </c:pt>
                <c:pt idx="374">
                  <c:v>-7.6850300000000003E-9</c:v>
                </c:pt>
                <c:pt idx="375">
                  <c:v>-7.68191E-9</c:v>
                </c:pt>
                <c:pt idx="376">
                  <c:v>-7.6787799999999998E-9</c:v>
                </c:pt>
                <c:pt idx="377">
                  <c:v>-7.6756599999999995E-9</c:v>
                </c:pt>
                <c:pt idx="378">
                  <c:v>-7.6725299999999994E-9</c:v>
                </c:pt>
                <c:pt idx="379">
                  <c:v>-7.6694100000000007E-9</c:v>
                </c:pt>
                <c:pt idx="380">
                  <c:v>-7.6662800000000005E-9</c:v>
                </c:pt>
                <c:pt idx="381">
                  <c:v>-7.6631600000000002E-9</c:v>
                </c:pt>
                <c:pt idx="382">
                  <c:v>-7.6600300000000001E-9</c:v>
                </c:pt>
                <c:pt idx="383">
                  <c:v>-7.6569099999999998E-9</c:v>
                </c:pt>
                <c:pt idx="384">
                  <c:v>-7.6537799999999996E-9</c:v>
                </c:pt>
                <c:pt idx="385">
                  <c:v>-7.6506599999999993E-9</c:v>
                </c:pt>
                <c:pt idx="386">
                  <c:v>-7.6475300000000008E-9</c:v>
                </c:pt>
                <c:pt idx="387">
                  <c:v>-7.6444100000000005E-9</c:v>
                </c:pt>
                <c:pt idx="388">
                  <c:v>-7.6412800000000003E-9</c:v>
                </c:pt>
                <c:pt idx="389">
                  <c:v>-7.63816E-9</c:v>
                </c:pt>
                <c:pt idx="390">
                  <c:v>-7.6350299999999998E-9</c:v>
                </c:pt>
                <c:pt idx="391">
                  <c:v>-7.6319099999999995E-9</c:v>
                </c:pt>
                <c:pt idx="392">
                  <c:v>-7.6287799999999994E-9</c:v>
                </c:pt>
                <c:pt idx="393">
                  <c:v>-7.6256600000000007E-9</c:v>
                </c:pt>
                <c:pt idx="394">
                  <c:v>-7.6225300000000006E-9</c:v>
                </c:pt>
                <c:pt idx="395">
                  <c:v>-7.6194100000000003E-9</c:v>
                </c:pt>
                <c:pt idx="396">
                  <c:v>-7.6162800000000001E-9</c:v>
                </c:pt>
                <c:pt idx="397">
                  <c:v>-7.6131599999999998E-9</c:v>
                </c:pt>
                <c:pt idx="398">
                  <c:v>-7.6100299999999996E-9</c:v>
                </c:pt>
                <c:pt idx="399">
                  <c:v>-7.6069099999999993E-9</c:v>
                </c:pt>
                <c:pt idx="400">
                  <c:v>-7.6037800000000008E-9</c:v>
                </c:pt>
                <c:pt idx="401">
                  <c:v>-7.6006600000000005E-9</c:v>
                </c:pt>
                <c:pt idx="402">
                  <c:v>-7.5975300000000003E-9</c:v>
                </c:pt>
                <c:pt idx="403">
                  <c:v>-7.59441E-9</c:v>
                </c:pt>
                <c:pt idx="404">
                  <c:v>-7.5912799999999999E-9</c:v>
                </c:pt>
                <c:pt idx="405">
                  <c:v>-7.5881599999999996E-9</c:v>
                </c:pt>
                <c:pt idx="406">
                  <c:v>-7.5850299999999994E-9</c:v>
                </c:pt>
                <c:pt idx="407">
                  <c:v>-7.5819100000000008E-9</c:v>
                </c:pt>
                <c:pt idx="408">
                  <c:v>-7.5787800000000006E-9</c:v>
                </c:pt>
                <c:pt idx="409">
                  <c:v>-7.5756600000000003E-9</c:v>
                </c:pt>
                <c:pt idx="410">
                  <c:v>-7.5725300000000001E-9</c:v>
                </c:pt>
                <c:pt idx="411">
                  <c:v>-7.5694099999999998E-9</c:v>
                </c:pt>
                <c:pt idx="412">
                  <c:v>-7.5662799999999996E-9</c:v>
                </c:pt>
                <c:pt idx="413">
                  <c:v>-7.5631599999999993E-9</c:v>
                </c:pt>
                <c:pt idx="414">
                  <c:v>-7.5600299999999992E-9</c:v>
                </c:pt>
                <c:pt idx="415">
                  <c:v>-7.5569100000000005E-9</c:v>
                </c:pt>
                <c:pt idx="416">
                  <c:v>-7.5537800000000004E-9</c:v>
                </c:pt>
                <c:pt idx="417">
                  <c:v>-7.5506600000000001E-9</c:v>
                </c:pt>
                <c:pt idx="418">
                  <c:v>-7.5475299999999999E-9</c:v>
                </c:pt>
                <c:pt idx="419">
                  <c:v>-7.5444099999999996E-9</c:v>
                </c:pt>
                <c:pt idx="420">
                  <c:v>-7.5412799999999994E-9</c:v>
                </c:pt>
                <c:pt idx="421">
                  <c:v>-7.5381600000000008E-9</c:v>
                </c:pt>
                <c:pt idx="422">
                  <c:v>-7.5350300000000006E-9</c:v>
                </c:pt>
                <c:pt idx="423">
                  <c:v>-7.5319100000000003E-9</c:v>
                </c:pt>
                <c:pt idx="424">
                  <c:v>-7.5287800000000001E-9</c:v>
                </c:pt>
                <c:pt idx="425">
                  <c:v>-7.5256599999999998E-9</c:v>
                </c:pt>
                <c:pt idx="426">
                  <c:v>-7.5225299999999997E-9</c:v>
                </c:pt>
                <c:pt idx="427">
                  <c:v>-7.5194099999999994E-9</c:v>
                </c:pt>
                <c:pt idx="428">
                  <c:v>-7.5162799999999992E-9</c:v>
                </c:pt>
                <c:pt idx="429">
                  <c:v>-7.5131600000000006E-9</c:v>
                </c:pt>
                <c:pt idx="430">
                  <c:v>-7.5100300000000004E-9</c:v>
                </c:pt>
                <c:pt idx="431">
                  <c:v>-7.5069100000000001E-9</c:v>
                </c:pt>
                <c:pt idx="432">
                  <c:v>-7.5037799999999999E-9</c:v>
                </c:pt>
                <c:pt idx="433">
                  <c:v>-7.5006599999999996E-9</c:v>
                </c:pt>
                <c:pt idx="434">
                  <c:v>-7.4975299999999994E-9</c:v>
                </c:pt>
                <c:pt idx="435">
                  <c:v>-7.4944100000000008E-9</c:v>
                </c:pt>
                <c:pt idx="436">
                  <c:v>-7.4912800000000006E-9</c:v>
                </c:pt>
                <c:pt idx="437">
                  <c:v>-7.4881600000000003E-9</c:v>
                </c:pt>
                <c:pt idx="438">
                  <c:v>-7.4850300000000002E-9</c:v>
                </c:pt>
                <c:pt idx="439">
                  <c:v>-7.4819099999999999E-9</c:v>
                </c:pt>
                <c:pt idx="440">
                  <c:v>-7.4787799999999997E-9</c:v>
                </c:pt>
                <c:pt idx="441">
                  <c:v>-7.4756599999999994E-9</c:v>
                </c:pt>
                <c:pt idx="442">
                  <c:v>-7.4725299999999992E-9</c:v>
                </c:pt>
                <c:pt idx="443">
                  <c:v>-7.4694100000000006E-9</c:v>
                </c:pt>
                <c:pt idx="444">
                  <c:v>-7.4662800000000004E-9</c:v>
                </c:pt>
                <c:pt idx="445">
                  <c:v>-7.4631600000000001E-9</c:v>
                </c:pt>
                <c:pt idx="446">
                  <c:v>-7.4600299999999999E-9</c:v>
                </c:pt>
                <c:pt idx="447">
                  <c:v>-7.4569099999999996E-9</c:v>
                </c:pt>
                <c:pt idx="448">
                  <c:v>-7.4537799999999995E-9</c:v>
                </c:pt>
                <c:pt idx="449">
                  <c:v>-7.4506600000000008E-9</c:v>
                </c:pt>
                <c:pt idx="450">
                  <c:v>-7.4475299999999998E-9</c:v>
                </c:pt>
                <c:pt idx="451">
                  <c:v>-7.4444100000000004E-9</c:v>
                </c:pt>
                <c:pt idx="452">
                  <c:v>-7.4412800000000002E-9</c:v>
                </c:pt>
                <c:pt idx="453">
                  <c:v>-7.4381599999999999E-9</c:v>
                </c:pt>
                <c:pt idx="454">
                  <c:v>-7.4350299999999997E-9</c:v>
                </c:pt>
                <c:pt idx="455">
                  <c:v>-7.4319100000000002E-9</c:v>
                </c:pt>
                <c:pt idx="456">
                  <c:v>-7.4287800000000001E-9</c:v>
                </c:pt>
                <c:pt idx="457">
                  <c:v>-7.4256599999999998E-9</c:v>
                </c:pt>
                <c:pt idx="458">
                  <c:v>-7.4225299999999996E-9</c:v>
                </c:pt>
                <c:pt idx="459">
                  <c:v>-7.4194100000000001E-9</c:v>
                </c:pt>
                <c:pt idx="460">
                  <c:v>-7.41628E-9</c:v>
                </c:pt>
                <c:pt idx="461">
                  <c:v>-7.4131599999999997E-9</c:v>
                </c:pt>
                <c:pt idx="462">
                  <c:v>-7.4100300000000003E-9</c:v>
                </c:pt>
                <c:pt idx="463">
                  <c:v>-7.40691E-9</c:v>
                </c:pt>
                <c:pt idx="464">
                  <c:v>-7.4037799999999998E-9</c:v>
                </c:pt>
                <c:pt idx="465">
                  <c:v>-7.4006600000000004E-9</c:v>
                </c:pt>
                <c:pt idx="466">
                  <c:v>-7.3975300000000002E-9</c:v>
                </c:pt>
                <c:pt idx="467">
                  <c:v>-7.3944099999999999E-9</c:v>
                </c:pt>
                <c:pt idx="468">
                  <c:v>-7.3912799999999997E-9</c:v>
                </c:pt>
                <c:pt idx="469">
                  <c:v>-7.3881600000000003E-9</c:v>
                </c:pt>
                <c:pt idx="470">
                  <c:v>-7.3850300000000001E-9</c:v>
                </c:pt>
                <c:pt idx="471">
                  <c:v>-7.3819099999999998E-9</c:v>
                </c:pt>
                <c:pt idx="472">
                  <c:v>-7.3787799999999996E-9</c:v>
                </c:pt>
                <c:pt idx="473">
                  <c:v>-7.3756600000000001E-9</c:v>
                </c:pt>
                <c:pt idx="474">
                  <c:v>-7.37253E-9</c:v>
                </c:pt>
                <c:pt idx="475">
                  <c:v>-7.3694099999999997E-9</c:v>
                </c:pt>
                <c:pt idx="476">
                  <c:v>-7.3662800000000003E-9</c:v>
                </c:pt>
                <c:pt idx="477">
                  <c:v>-7.36316E-9</c:v>
                </c:pt>
                <c:pt idx="478">
                  <c:v>-7.3600299999999999E-9</c:v>
                </c:pt>
                <c:pt idx="479">
                  <c:v>-7.3569100000000004E-9</c:v>
                </c:pt>
                <c:pt idx="480">
                  <c:v>-7.3537800000000002E-9</c:v>
                </c:pt>
                <c:pt idx="481">
                  <c:v>-7.3506599999999999E-9</c:v>
                </c:pt>
                <c:pt idx="482">
                  <c:v>-7.3475299999999998E-9</c:v>
                </c:pt>
                <c:pt idx="483">
                  <c:v>-7.3444100000000003E-9</c:v>
                </c:pt>
                <c:pt idx="484">
                  <c:v>-7.3412800000000001E-9</c:v>
                </c:pt>
                <c:pt idx="485">
                  <c:v>-7.3381599999999998E-9</c:v>
                </c:pt>
                <c:pt idx="486">
                  <c:v>-7.3350299999999996E-9</c:v>
                </c:pt>
                <c:pt idx="487">
                  <c:v>-7.3319100000000002E-9</c:v>
                </c:pt>
                <c:pt idx="488">
                  <c:v>-7.32878E-9</c:v>
                </c:pt>
                <c:pt idx="489">
                  <c:v>-7.3256599999999997E-9</c:v>
                </c:pt>
                <c:pt idx="490">
                  <c:v>-7.3225300000000004E-9</c:v>
                </c:pt>
                <c:pt idx="491">
                  <c:v>-7.3194100000000001E-9</c:v>
                </c:pt>
                <c:pt idx="492">
                  <c:v>-7.3162799999999999E-9</c:v>
                </c:pt>
                <c:pt idx="493">
                  <c:v>-7.3131599999999996E-9</c:v>
                </c:pt>
                <c:pt idx="494">
                  <c:v>-7.3100300000000002E-9</c:v>
                </c:pt>
                <c:pt idx="495">
                  <c:v>-7.3069099999999999E-9</c:v>
                </c:pt>
                <c:pt idx="496">
                  <c:v>-7.3037799999999998E-9</c:v>
                </c:pt>
                <c:pt idx="497">
                  <c:v>-7.3006600000000003E-9</c:v>
                </c:pt>
                <c:pt idx="498">
                  <c:v>-7.2975300000000001E-9</c:v>
                </c:pt>
                <c:pt idx="499">
                  <c:v>-7.2944099999999998E-9</c:v>
                </c:pt>
                <c:pt idx="500">
                  <c:v>-7.2912799999999997E-9</c:v>
                </c:pt>
                <c:pt idx="501">
                  <c:v>-7.2881600000000002E-9</c:v>
                </c:pt>
                <c:pt idx="502">
                  <c:v>-7.28503E-9</c:v>
                </c:pt>
                <c:pt idx="503">
                  <c:v>-7.2819099999999997E-9</c:v>
                </c:pt>
                <c:pt idx="504">
                  <c:v>-7.2787800000000004E-9</c:v>
                </c:pt>
                <c:pt idx="505">
                  <c:v>-7.2756600000000001E-9</c:v>
                </c:pt>
                <c:pt idx="506">
                  <c:v>-7.2725299999999999E-9</c:v>
                </c:pt>
                <c:pt idx="507">
                  <c:v>-7.2694099999999996E-9</c:v>
                </c:pt>
                <c:pt idx="508">
                  <c:v>-7.2662800000000003E-9</c:v>
                </c:pt>
                <c:pt idx="509">
                  <c:v>-7.26316E-9</c:v>
                </c:pt>
                <c:pt idx="510">
                  <c:v>-7.2600299999999998E-9</c:v>
                </c:pt>
                <c:pt idx="511">
                  <c:v>-7.2569100000000003E-9</c:v>
                </c:pt>
                <c:pt idx="512">
                  <c:v>-7.2537800000000002E-9</c:v>
                </c:pt>
                <c:pt idx="513">
                  <c:v>-7.2506599999999999E-9</c:v>
                </c:pt>
                <c:pt idx="514">
                  <c:v>-7.2475299999999997E-9</c:v>
                </c:pt>
                <c:pt idx="515">
                  <c:v>-7.2444100000000002E-9</c:v>
                </c:pt>
                <c:pt idx="516">
                  <c:v>-7.24128E-9</c:v>
                </c:pt>
                <c:pt idx="517">
                  <c:v>-7.2381599999999997E-9</c:v>
                </c:pt>
                <c:pt idx="518">
                  <c:v>-7.2350300000000004E-9</c:v>
                </c:pt>
                <c:pt idx="519">
                  <c:v>-7.2319100000000001E-9</c:v>
                </c:pt>
                <c:pt idx="520">
                  <c:v>-7.2287799999999999E-9</c:v>
                </c:pt>
                <c:pt idx="521">
                  <c:v>-7.2256599999999996E-9</c:v>
                </c:pt>
                <c:pt idx="522">
                  <c:v>-7.2225300000000003E-9</c:v>
                </c:pt>
                <c:pt idx="523">
                  <c:v>-7.21941E-9</c:v>
                </c:pt>
                <c:pt idx="524">
                  <c:v>-7.2162799999999998E-9</c:v>
                </c:pt>
                <c:pt idx="525">
                  <c:v>-7.2131600000000003E-9</c:v>
                </c:pt>
                <c:pt idx="526">
                  <c:v>-7.2100300000000002E-9</c:v>
                </c:pt>
                <c:pt idx="527">
                  <c:v>-7.2069099999999999E-9</c:v>
                </c:pt>
                <c:pt idx="528">
                  <c:v>-7.2037799999999997E-9</c:v>
                </c:pt>
                <c:pt idx="529">
                  <c:v>-7.2006600000000002E-9</c:v>
                </c:pt>
                <c:pt idx="530">
                  <c:v>-7.1975300000000001E-9</c:v>
                </c:pt>
                <c:pt idx="531">
                  <c:v>-7.1944099999999998E-9</c:v>
                </c:pt>
                <c:pt idx="532">
                  <c:v>-7.1912799999999996E-9</c:v>
                </c:pt>
                <c:pt idx="533">
                  <c:v>-7.1881600000000001E-9</c:v>
                </c:pt>
                <c:pt idx="534">
                  <c:v>-7.18503E-9</c:v>
                </c:pt>
                <c:pt idx="535">
                  <c:v>-7.1819099999999997E-9</c:v>
                </c:pt>
                <c:pt idx="536">
                  <c:v>-7.1787800000000003E-9</c:v>
                </c:pt>
                <c:pt idx="537">
                  <c:v>-7.17566E-9</c:v>
                </c:pt>
                <c:pt idx="538">
                  <c:v>-7.1725299999999998E-9</c:v>
                </c:pt>
                <c:pt idx="539">
                  <c:v>-7.1694100000000004E-9</c:v>
                </c:pt>
                <c:pt idx="540">
                  <c:v>-7.1662800000000002E-9</c:v>
                </c:pt>
                <c:pt idx="541">
                  <c:v>-7.1631599999999999E-9</c:v>
                </c:pt>
                <c:pt idx="542">
                  <c:v>-7.1600299999999997E-9</c:v>
                </c:pt>
                <c:pt idx="543">
                  <c:v>-7.1569100000000003E-9</c:v>
                </c:pt>
                <c:pt idx="544">
                  <c:v>-7.1537800000000001E-9</c:v>
                </c:pt>
                <c:pt idx="545">
                  <c:v>-7.1506599999999998E-9</c:v>
                </c:pt>
                <c:pt idx="546">
                  <c:v>-7.1475299999999996E-9</c:v>
                </c:pt>
                <c:pt idx="547">
                  <c:v>-7.1444100000000001E-9</c:v>
                </c:pt>
                <c:pt idx="548">
                  <c:v>-7.14128E-9</c:v>
                </c:pt>
                <c:pt idx="549">
                  <c:v>-7.1381599999999997E-9</c:v>
                </c:pt>
                <c:pt idx="550">
                  <c:v>-7.1350300000000003E-9</c:v>
                </c:pt>
                <c:pt idx="551">
                  <c:v>-7.13191E-9</c:v>
                </c:pt>
                <c:pt idx="552">
                  <c:v>-7.1287799999999999E-9</c:v>
                </c:pt>
                <c:pt idx="553">
                  <c:v>-7.1256600000000004E-9</c:v>
                </c:pt>
                <c:pt idx="554">
                  <c:v>-7.1225300000000002E-9</c:v>
                </c:pt>
                <c:pt idx="555">
                  <c:v>-7.1194099999999999E-9</c:v>
                </c:pt>
                <c:pt idx="556">
                  <c:v>-7.1162799999999997E-9</c:v>
                </c:pt>
                <c:pt idx="557">
                  <c:v>-7.1131600000000003E-9</c:v>
                </c:pt>
                <c:pt idx="558">
                  <c:v>-7.1100300000000001E-9</c:v>
                </c:pt>
                <c:pt idx="559">
                  <c:v>-7.1069099999999998E-9</c:v>
                </c:pt>
                <c:pt idx="560">
                  <c:v>-7.1037799999999996E-9</c:v>
                </c:pt>
                <c:pt idx="561">
                  <c:v>-7.1006600000000002E-9</c:v>
                </c:pt>
                <c:pt idx="562">
                  <c:v>-7.09753E-9</c:v>
                </c:pt>
                <c:pt idx="563">
                  <c:v>-7.0944099999999997E-9</c:v>
                </c:pt>
                <c:pt idx="564">
                  <c:v>-7.0912800000000004E-9</c:v>
                </c:pt>
                <c:pt idx="565">
                  <c:v>-7.0881600000000001E-9</c:v>
                </c:pt>
                <c:pt idx="566">
                  <c:v>-7.0850299999999999E-9</c:v>
                </c:pt>
                <c:pt idx="567">
                  <c:v>-7.0819099999999996E-9</c:v>
                </c:pt>
                <c:pt idx="568">
                  <c:v>-7.0787800000000002E-9</c:v>
                </c:pt>
                <c:pt idx="569">
                  <c:v>-7.0756599999999999E-9</c:v>
                </c:pt>
                <c:pt idx="570">
                  <c:v>-7.0725299999999998E-9</c:v>
                </c:pt>
                <c:pt idx="571">
                  <c:v>-7.0694100000000003E-9</c:v>
                </c:pt>
                <c:pt idx="572">
                  <c:v>-7.0662800000000001E-9</c:v>
                </c:pt>
                <c:pt idx="573">
                  <c:v>-7.0631599999999998E-9</c:v>
                </c:pt>
                <c:pt idx="574">
                  <c:v>-7.0600299999999997E-9</c:v>
                </c:pt>
                <c:pt idx="575">
                  <c:v>-7.0569100000000002E-9</c:v>
                </c:pt>
                <c:pt idx="576">
                  <c:v>-7.05378E-9</c:v>
                </c:pt>
                <c:pt idx="577">
                  <c:v>-7.0506599999999997E-9</c:v>
                </c:pt>
                <c:pt idx="578">
                  <c:v>-7.0475300000000004E-9</c:v>
                </c:pt>
                <c:pt idx="579">
                  <c:v>-7.0444100000000001E-9</c:v>
                </c:pt>
                <c:pt idx="580">
                  <c:v>-7.0412799999999999E-9</c:v>
                </c:pt>
                <c:pt idx="581">
                  <c:v>-7.0381599999999996E-9</c:v>
                </c:pt>
                <c:pt idx="582">
                  <c:v>-7.0350300000000003E-9</c:v>
                </c:pt>
                <c:pt idx="583">
                  <c:v>-7.03191E-9</c:v>
                </c:pt>
                <c:pt idx="584">
                  <c:v>-7.0287799999999998E-9</c:v>
                </c:pt>
                <c:pt idx="585">
                  <c:v>-7.0256600000000003E-9</c:v>
                </c:pt>
                <c:pt idx="586">
                  <c:v>-7.0225300000000002E-9</c:v>
                </c:pt>
                <c:pt idx="587">
                  <c:v>-7.0194099999999999E-9</c:v>
                </c:pt>
                <c:pt idx="588">
                  <c:v>-7.0162799999999997E-9</c:v>
                </c:pt>
                <c:pt idx="589">
                  <c:v>-7.0131600000000002E-9</c:v>
                </c:pt>
                <c:pt idx="590">
                  <c:v>-7.01003E-9</c:v>
                </c:pt>
                <c:pt idx="591">
                  <c:v>-7.0069099999999997E-9</c:v>
                </c:pt>
                <c:pt idx="592">
                  <c:v>-7.0037800000000004E-9</c:v>
                </c:pt>
                <c:pt idx="593">
                  <c:v>-7.0006600000000001E-9</c:v>
                </c:pt>
                <c:pt idx="594">
                  <c:v>-6.9975299999999999E-9</c:v>
                </c:pt>
                <c:pt idx="595">
                  <c:v>-6.9944099999999996E-9</c:v>
                </c:pt>
                <c:pt idx="596">
                  <c:v>-6.9912800000000003E-9</c:v>
                </c:pt>
                <c:pt idx="597">
                  <c:v>-6.98816E-9</c:v>
                </c:pt>
                <c:pt idx="598">
                  <c:v>-6.9850299999999998E-9</c:v>
                </c:pt>
                <c:pt idx="599">
                  <c:v>-6.9819100000000003E-9</c:v>
                </c:pt>
                <c:pt idx="600">
                  <c:v>-6.9787800000000002E-9</c:v>
                </c:pt>
                <c:pt idx="601">
                  <c:v>-6.9756599999999999E-9</c:v>
                </c:pt>
                <c:pt idx="602">
                  <c:v>-6.9725299999999997E-9</c:v>
                </c:pt>
                <c:pt idx="603">
                  <c:v>-6.9694100000000002E-9</c:v>
                </c:pt>
                <c:pt idx="604">
                  <c:v>-6.9662800000000001E-9</c:v>
                </c:pt>
                <c:pt idx="605">
                  <c:v>-6.9631599999999998E-9</c:v>
                </c:pt>
                <c:pt idx="606">
                  <c:v>-6.9600299999999996E-9</c:v>
                </c:pt>
                <c:pt idx="607">
                  <c:v>-6.9569100000000001E-9</c:v>
                </c:pt>
                <c:pt idx="608">
                  <c:v>-6.9537799999999999E-9</c:v>
                </c:pt>
                <c:pt idx="609">
                  <c:v>-6.9506599999999997E-9</c:v>
                </c:pt>
                <c:pt idx="610">
                  <c:v>-6.9475300000000003E-9</c:v>
                </c:pt>
                <c:pt idx="611">
                  <c:v>-6.94441E-9</c:v>
                </c:pt>
                <c:pt idx="612">
                  <c:v>-6.9412799999999998E-9</c:v>
                </c:pt>
                <c:pt idx="613">
                  <c:v>-6.9381600000000004E-9</c:v>
                </c:pt>
                <c:pt idx="614">
                  <c:v>-6.9350300000000002E-9</c:v>
                </c:pt>
                <c:pt idx="615">
                  <c:v>-6.9319099999999999E-9</c:v>
                </c:pt>
                <c:pt idx="616">
                  <c:v>-6.9287799999999997E-9</c:v>
                </c:pt>
                <c:pt idx="617">
                  <c:v>-6.9256600000000003E-9</c:v>
                </c:pt>
                <c:pt idx="618">
                  <c:v>-6.9225300000000001E-9</c:v>
                </c:pt>
                <c:pt idx="619">
                  <c:v>-6.9194099999999998E-9</c:v>
                </c:pt>
                <c:pt idx="620">
                  <c:v>-6.9162799999999996E-9</c:v>
                </c:pt>
                <c:pt idx="621">
                  <c:v>-6.9131600000000001E-9</c:v>
                </c:pt>
                <c:pt idx="622">
                  <c:v>-6.91003E-9</c:v>
                </c:pt>
                <c:pt idx="623">
                  <c:v>-6.9069099999999997E-9</c:v>
                </c:pt>
                <c:pt idx="624">
                  <c:v>-6.9037800000000003E-9</c:v>
                </c:pt>
                <c:pt idx="625">
                  <c:v>-6.90066E-9</c:v>
                </c:pt>
                <c:pt idx="626">
                  <c:v>-6.8975299999999999E-9</c:v>
                </c:pt>
                <c:pt idx="627">
                  <c:v>-6.8944100000000004E-9</c:v>
                </c:pt>
                <c:pt idx="628">
                  <c:v>-6.8912800000000002E-9</c:v>
                </c:pt>
                <c:pt idx="629">
                  <c:v>-6.8881599999999999E-9</c:v>
                </c:pt>
                <c:pt idx="630">
                  <c:v>-6.8850299999999997E-9</c:v>
                </c:pt>
                <c:pt idx="631">
                  <c:v>-6.8819100000000003E-9</c:v>
                </c:pt>
                <c:pt idx="632">
                  <c:v>-6.8787800000000001E-9</c:v>
                </c:pt>
                <c:pt idx="633">
                  <c:v>-6.8756599999999998E-9</c:v>
                </c:pt>
                <c:pt idx="634">
                  <c:v>-6.8725299999999996E-9</c:v>
                </c:pt>
                <c:pt idx="635">
                  <c:v>-6.8694100000000002E-9</c:v>
                </c:pt>
                <c:pt idx="636">
                  <c:v>-6.86628E-9</c:v>
                </c:pt>
                <c:pt idx="637">
                  <c:v>-6.8631599999999997E-9</c:v>
                </c:pt>
                <c:pt idx="638">
                  <c:v>-6.8600300000000003E-9</c:v>
                </c:pt>
                <c:pt idx="639">
                  <c:v>-6.8569100000000001E-9</c:v>
                </c:pt>
                <c:pt idx="640">
                  <c:v>-6.8537799999999999E-9</c:v>
                </c:pt>
                <c:pt idx="641">
                  <c:v>-6.8506600000000004E-9</c:v>
                </c:pt>
                <c:pt idx="642">
                  <c:v>-6.8475300000000002E-9</c:v>
                </c:pt>
                <c:pt idx="643">
                  <c:v>-6.8444099999999999E-9</c:v>
                </c:pt>
                <c:pt idx="644">
                  <c:v>-6.8412799999999998E-9</c:v>
                </c:pt>
                <c:pt idx="645">
                  <c:v>-6.8381600000000003E-9</c:v>
                </c:pt>
                <c:pt idx="646">
                  <c:v>-6.8350300000000001E-9</c:v>
                </c:pt>
                <c:pt idx="647">
                  <c:v>-6.8319099999999998E-9</c:v>
                </c:pt>
                <c:pt idx="648">
                  <c:v>-6.8287799999999997E-9</c:v>
                </c:pt>
                <c:pt idx="649">
                  <c:v>-6.8256600000000002E-9</c:v>
                </c:pt>
                <c:pt idx="650">
                  <c:v>-6.82253E-9</c:v>
                </c:pt>
                <c:pt idx="651">
                  <c:v>-6.8194099999999997E-9</c:v>
                </c:pt>
                <c:pt idx="652">
                  <c:v>-6.8162800000000004E-9</c:v>
                </c:pt>
                <c:pt idx="653">
                  <c:v>-6.8131600000000001E-9</c:v>
                </c:pt>
                <c:pt idx="654">
                  <c:v>-6.8100299999999999E-9</c:v>
                </c:pt>
                <c:pt idx="655">
                  <c:v>-6.8069099999999996E-9</c:v>
                </c:pt>
                <c:pt idx="656">
                  <c:v>-6.8037800000000003E-9</c:v>
                </c:pt>
                <c:pt idx="657">
                  <c:v>-6.80066E-9</c:v>
                </c:pt>
                <c:pt idx="658">
                  <c:v>-6.7975299999999998E-9</c:v>
                </c:pt>
                <c:pt idx="659">
                  <c:v>-6.7944100000000003E-9</c:v>
                </c:pt>
                <c:pt idx="660">
                  <c:v>-6.7912800000000001E-9</c:v>
                </c:pt>
                <c:pt idx="661">
                  <c:v>-6.7881599999999999E-9</c:v>
                </c:pt>
                <c:pt idx="662">
                  <c:v>-6.7850299999999997E-9</c:v>
                </c:pt>
                <c:pt idx="663">
                  <c:v>-6.7819100000000002E-9</c:v>
                </c:pt>
                <c:pt idx="664">
                  <c:v>-6.77878E-9</c:v>
                </c:pt>
                <c:pt idx="665">
                  <c:v>-6.7756599999999997E-9</c:v>
                </c:pt>
                <c:pt idx="666">
                  <c:v>-6.7725300000000004E-9</c:v>
                </c:pt>
                <c:pt idx="667">
                  <c:v>-6.7694100000000001E-9</c:v>
                </c:pt>
                <c:pt idx="668">
                  <c:v>-6.7662799999999999E-9</c:v>
                </c:pt>
                <c:pt idx="669">
                  <c:v>-6.7631599999999996E-9</c:v>
                </c:pt>
                <c:pt idx="670">
                  <c:v>-6.7600300000000003E-9</c:v>
                </c:pt>
                <c:pt idx="671">
                  <c:v>-6.75691E-9</c:v>
                </c:pt>
                <c:pt idx="672">
                  <c:v>-6.7537799999999998E-9</c:v>
                </c:pt>
                <c:pt idx="673">
                  <c:v>-6.7506600000000003E-9</c:v>
                </c:pt>
                <c:pt idx="674">
                  <c:v>-6.7475300000000002E-9</c:v>
                </c:pt>
                <c:pt idx="675">
                  <c:v>-6.7444099999999999E-9</c:v>
                </c:pt>
                <c:pt idx="676">
                  <c:v>-6.7412799999999997E-9</c:v>
                </c:pt>
                <c:pt idx="677">
                  <c:v>-6.7381600000000002E-9</c:v>
                </c:pt>
                <c:pt idx="678">
                  <c:v>-6.7350300000000001E-9</c:v>
                </c:pt>
                <c:pt idx="679">
                  <c:v>-6.7319099999999998E-9</c:v>
                </c:pt>
                <c:pt idx="680">
                  <c:v>-6.7287799999999996E-9</c:v>
                </c:pt>
                <c:pt idx="681">
                  <c:v>-6.7256600000000001E-9</c:v>
                </c:pt>
                <c:pt idx="682">
                  <c:v>-6.7225299999999999E-9</c:v>
                </c:pt>
                <c:pt idx="683">
                  <c:v>-6.7194099999999997E-9</c:v>
                </c:pt>
                <c:pt idx="684">
                  <c:v>-6.7162800000000003E-9</c:v>
                </c:pt>
                <c:pt idx="685">
                  <c:v>-6.71316E-9</c:v>
                </c:pt>
                <c:pt idx="686">
                  <c:v>-6.7100299999999998E-9</c:v>
                </c:pt>
                <c:pt idx="687">
                  <c:v>-6.7069100000000004E-9</c:v>
                </c:pt>
                <c:pt idx="688">
                  <c:v>-6.7037800000000002E-9</c:v>
                </c:pt>
                <c:pt idx="689">
                  <c:v>-6.7006599999999999E-9</c:v>
                </c:pt>
                <c:pt idx="690">
                  <c:v>-6.6975299999999997E-9</c:v>
                </c:pt>
                <c:pt idx="691">
                  <c:v>-6.6944100000000003E-9</c:v>
                </c:pt>
                <c:pt idx="692">
                  <c:v>-6.6912800000000001E-9</c:v>
                </c:pt>
                <c:pt idx="693">
                  <c:v>-6.6881599999999998E-9</c:v>
                </c:pt>
                <c:pt idx="694">
                  <c:v>-6.6850299999999996E-9</c:v>
                </c:pt>
                <c:pt idx="695">
                  <c:v>-6.6819100000000001E-9</c:v>
                </c:pt>
                <c:pt idx="696">
                  <c:v>-6.67878E-9</c:v>
                </c:pt>
                <c:pt idx="697">
                  <c:v>-6.6756599999999997E-9</c:v>
                </c:pt>
                <c:pt idx="698">
                  <c:v>-6.6725300000000003E-9</c:v>
                </c:pt>
                <c:pt idx="699">
                  <c:v>-6.66941E-9</c:v>
                </c:pt>
                <c:pt idx="700">
                  <c:v>-6.6662799999999999E-9</c:v>
                </c:pt>
                <c:pt idx="701">
                  <c:v>-6.6631600000000004E-9</c:v>
                </c:pt>
                <c:pt idx="702">
                  <c:v>-6.6600300000000002E-9</c:v>
                </c:pt>
                <c:pt idx="703">
                  <c:v>-6.6569099999999999E-9</c:v>
                </c:pt>
                <c:pt idx="704">
                  <c:v>-6.6537799999999997E-9</c:v>
                </c:pt>
                <c:pt idx="705">
                  <c:v>-6.6506600000000003E-9</c:v>
                </c:pt>
                <c:pt idx="706">
                  <c:v>-6.6475300000000001E-9</c:v>
                </c:pt>
                <c:pt idx="707">
                  <c:v>-6.6444099999999998E-9</c:v>
                </c:pt>
                <c:pt idx="708">
                  <c:v>-6.6412799999999996E-9</c:v>
                </c:pt>
                <c:pt idx="709">
                  <c:v>-6.6381600000000002E-9</c:v>
                </c:pt>
                <c:pt idx="710">
                  <c:v>-6.63503E-9</c:v>
                </c:pt>
                <c:pt idx="711">
                  <c:v>-6.6319099999999997E-9</c:v>
                </c:pt>
                <c:pt idx="712">
                  <c:v>-6.6287800000000003E-9</c:v>
                </c:pt>
                <c:pt idx="713">
                  <c:v>-6.6256600000000001E-9</c:v>
                </c:pt>
                <c:pt idx="714">
                  <c:v>-6.6225299999999999E-9</c:v>
                </c:pt>
                <c:pt idx="715">
                  <c:v>-6.6194100000000004E-9</c:v>
                </c:pt>
                <c:pt idx="716">
                  <c:v>-6.6162800000000002E-9</c:v>
                </c:pt>
                <c:pt idx="717">
                  <c:v>-6.6131599999999999E-9</c:v>
                </c:pt>
                <c:pt idx="718">
                  <c:v>-6.6100299999999998E-9</c:v>
                </c:pt>
                <c:pt idx="719">
                  <c:v>-6.6069100000000003E-9</c:v>
                </c:pt>
                <c:pt idx="720">
                  <c:v>-6.6037800000000001E-9</c:v>
                </c:pt>
                <c:pt idx="721">
                  <c:v>-6.6006599999999998E-9</c:v>
                </c:pt>
                <c:pt idx="722">
                  <c:v>-6.5975299999999997E-9</c:v>
                </c:pt>
                <c:pt idx="723">
                  <c:v>-6.5944100000000002E-9</c:v>
                </c:pt>
                <c:pt idx="724">
                  <c:v>-6.59128E-9</c:v>
                </c:pt>
                <c:pt idx="725">
                  <c:v>-6.5881599999999997E-9</c:v>
                </c:pt>
                <c:pt idx="726">
                  <c:v>-6.5850300000000004E-9</c:v>
                </c:pt>
                <c:pt idx="727">
                  <c:v>-6.5819100000000001E-9</c:v>
                </c:pt>
                <c:pt idx="728">
                  <c:v>-6.5787799999999999E-9</c:v>
                </c:pt>
                <c:pt idx="729">
                  <c:v>-6.5756599999999996E-9</c:v>
                </c:pt>
                <c:pt idx="730">
                  <c:v>-6.5725300000000003E-9</c:v>
                </c:pt>
                <c:pt idx="731">
                  <c:v>-6.56941E-9</c:v>
                </c:pt>
                <c:pt idx="732">
                  <c:v>-6.5662799999999998E-9</c:v>
                </c:pt>
                <c:pt idx="733">
                  <c:v>-6.5631600000000003E-9</c:v>
                </c:pt>
                <c:pt idx="734">
                  <c:v>-6.5600300000000001E-9</c:v>
                </c:pt>
                <c:pt idx="735">
                  <c:v>-6.5569099999999998E-9</c:v>
                </c:pt>
                <c:pt idx="736">
                  <c:v>-6.5537799999999997E-9</c:v>
                </c:pt>
                <c:pt idx="737">
                  <c:v>-6.5506600000000002E-9</c:v>
                </c:pt>
                <c:pt idx="738">
                  <c:v>-6.54753E-9</c:v>
                </c:pt>
                <c:pt idx="739">
                  <c:v>-6.5444099999999997E-9</c:v>
                </c:pt>
                <c:pt idx="740">
                  <c:v>-6.5412800000000004E-9</c:v>
                </c:pt>
                <c:pt idx="741">
                  <c:v>-6.5381600000000001E-9</c:v>
                </c:pt>
                <c:pt idx="742">
                  <c:v>-6.5350299999999999E-9</c:v>
                </c:pt>
                <c:pt idx="743">
                  <c:v>-6.5319099999999996E-9</c:v>
                </c:pt>
                <c:pt idx="744">
                  <c:v>-6.5287800000000003E-9</c:v>
                </c:pt>
                <c:pt idx="745">
                  <c:v>-6.52566E-9</c:v>
                </c:pt>
                <c:pt idx="746">
                  <c:v>-6.5225299999999998E-9</c:v>
                </c:pt>
                <c:pt idx="747">
                  <c:v>-6.5194100000000003E-9</c:v>
                </c:pt>
                <c:pt idx="748">
                  <c:v>-6.5162800000000002E-9</c:v>
                </c:pt>
                <c:pt idx="749">
                  <c:v>-6.5131599999999999E-9</c:v>
                </c:pt>
                <c:pt idx="750">
                  <c:v>-6.5100299999999997E-9</c:v>
                </c:pt>
                <c:pt idx="751">
                  <c:v>-6.5069100000000002E-9</c:v>
                </c:pt>
                <c:pt idx="752">
                  <c:v>-6.5037800000000001E-9</c:v>
                </c:pt>
                <c:pt idx="753">
                  <c:v>-6.5006599999999998E-9</c:v>
                </c:pt>
                <c:pt idx="754">
                  <c:v>-6.4975300000000004E-9</c:v>
                </c:pt>
                <c:pt idx="755">
                  <c:v>-6.4944100000000001E-9</c:v>
                </c:pt>
                <c:pt idx="756">
                  <c:v>-6.4912799999999999E-9</c:v>
                </c:pt>
                <c:pt idx="757">
                  <c:v>-6.4881599999999996E-9</c:v>
                </c:pt>
                <c:pt idx="758">
                  <c:v>-6.4850300000000003E-9</c:v>
                </c:pt>
                <c:pt idx="759">
                  <c:v>-6.48191E-9</c:v>
                </c:pt>
                <c:pt idx="760">
                  <c:v>-6.4787799999999998E-9</c:v>
                </c:pt>
                <c:pt idx="761">
                  <c:v>-6.4756600000000004E-9</c:v>
                </c:pt>
                <c:pt idx="762">
                  <c:v>-6.4725300000000002E-9</c:v>
                </c:pt>
                <c:pt idx="763">
                  <c:v>-6.4694099999999999E-9</c:v>
                </c:pt>
                <c:pt idx="764">
                  <c:v>-6.4662799999999997E-9</c:v>
                </c:pt>
                <c:pt idx="765">
                  <c:v>-6.4631600000000003E-9</c:v>
                </c:pt>
                <c:pt idx="766">
                  <c:v>-6.4600300000000001E-9</c:v>
                </c:pt>
                <c:pt idx="767">
                  <c:v>-6.4569099999999998E-9</c:v>
                </c:pt>
                <c:pt idx="768">
                  <c:v>-6.4537799999999996E-9</c:v>
                </c:pt>
                <c:pt idx="769">
                  <c:v>-6.4506600000000001E-9</c:v>
                </c:pt>
                <c:pt idx="770">
                  <c:v>-6.44753E-9</c:v>
                </c:pt>
                <c:pt idx="771">
                  <c:v>-6.4444099999999997E-9</c:v>
                </c:pt>
                <c:pt idx="772">
                  <c:v>-6.4412800000000003E-9</c:v>
                </c:pt>
                <c:pt idx="773">
                  <c:v>-6.43816E-9</c:v>
                </c:pt>
                <c:pt idx="774">
                  <c:v>-6.4350299999999999E-9</c:v>
                </c:pt>
                <c:pt idx="775">
                  <c:v>-6.4319100000000004E-9</c:v>
                </c:pt>
                <c:pt idx="776">
                  <c:v>-6.4287800000000002E-9</c:v>
                </c:pt>
                <c:pt idx="777">
                  <c:v>-6.4256599999999999E-9</c:v>
                </c:pt>
                <c:pt idx="778">
                  <c:v>-6.4225299999999997E-9</c:v>
                </c:pt>
                <c:pt idx="779">
                  <c:v>-6.4194100000000003E-9</c:v>
                </c:pt>
                <c:pt idx="780">
                  <c:v>-6.4162800000000001E-9</c:v>
                </c:pt>
                <c:pt idx="781">
                  <c:v>-6.4131599999999998E-9</c:v>
                </c:pt>
                <c:pt idx="782">
                  <c:v>-6.4100299999999996E-9</c:v>
                </c:pt>
                <c:pt idx="783">
                  <c:v>-6.4069100000000002E-9</c:v>
                </c:pt>
                <c:pt idx="784">
                  <c:v>-6.40378E-9</c:v>
                </c:pt>
                <c:pt idx="785">
                  <c:v>-6.4006599999999997E-9</c:v>
                </c:pt>
                <c:pt idx="786">
                  <c:v>-6.3975300000000003E-9</c:v>
                </c:pt>
                <c:pt idx="787">
                  <c:v>-6.39441E-9</c:v>
                </c:pt>
                <c:pt idx="788">
                  <c:v>-6.3912799999999999E-9</c:v>
                </c:pt>
                <c:pt idx="789">
                  <c:v>-6.3881600000000004E-9</c:v>
                </c:pt>
                <c:pt idx="790">
                  <c:v>-6.3850300000000002E-9</c:v>
                </c:pt>
                <c:pt idx="791">
                  <c:v>-6.3819099999999999E-9</c:v>
                </c:pt>
                <c:pt idx="792">
                  <c:v>-6.3787799999999998E-9</c:v>
                </c:pt>
                <c:pt idx="793">
                  <c:v>-6.3756600000000003E-9</c:v>
                </c:pt>
                <c:pt idx="794">
                  <c:v>-6.3725300000000001E-9</c:v>
                </c:pt>
                <c:pt idx="795">
                  <c:v>-6.3694099999999998E-9</c:v>
                </c:pt>
                <c:pt idx="796">
                  <c:v>-6.3662799999999997E-9</c:v>
                </c:pt>
                <c:pt idx="797">
                  <c:v>-6.3631600000000002E-9</c:v>
                </c:pt>
                <c:pt idx="798">
                  <c:v>-6.36003E-9</c:v>
                </c:pt>
                <c:pt idx="799">
                  <c:v>-6.3569099999999997E-9</c:v>
                </c:pt>
                <c:pt idx="800">
                  <c:v>-6.3537800000000004E-9</c:v>
                </c:pt>
                <c:pt idx="801">
                  <c:v>-6.3506600000000001E-9</c:v>
                </c:pt>
                <c:pt idx="802">
                  <c:v>-6.3475299999999999E-9</c:v>
                </c:pt>
                <c:pt idx="803">
                  <c:v>-6.3444099999999996E-9</c:v>
                </c:pt>
                <c:pt idx="804">
                  <c:v>-6.3412800000000003E-9</c:v>
                </c:pt>
                <c:pt idx="805">
                  <c:v>-6.33816E-9</c:v>
                </c:pt>
                <c:pt idx="806">
                  <c:v>-6.3350299999999998E-9</c:v>
                </c:pt>
                <c:pt idx="807">
                  <c:v>-6.3319100000000003E-9</c:v>
                </c:pt>
                <c:pt idx="808">
                  <c:v>-6.3287800000000001E-9</c:v>
                </c:pt>
                <c:pt idx="809">
                  <c:v>-6.3256599999999998E-9</c:v>
                </c:pt>
                <c:pt idx="810">
                  <c:v>-6.3225299999999997E-9</c:v>
                </c:pt>
                <c:pt idx="811">
                  <c:v>-6.3194100000000002E-9</c:v>
                </c:pt>
                <c:pt idx="812">
                  <c:v>-6.31628E-9</c:v>
                </c:pt>
                <c:pt idx="813">
                  <c:v>-6.3131599999999997E-9</c:v>
                </c:pt>
                <c:pt idx="814">
                  <c:v>-6.3100300000000004E-9</c:v>
                </c:pt>
                <c:pt idx="815">
                  <c:v>-6.3069100000000001E-9</c:v>
                </c:pt>
                <c:pt idx="816">
                  <c:v>-6.3037799999999999E-9</c:v>
                </c:pt>
                <c:pt idx="817">
                  <c:v>-6.3006599999999996E-9</c:v>
                </c:pt>
                <c:pt idx="818">
                  <c:v>-6.2975300000000003E-9</c:v>
                </c:pt>
                <c:pt idx="819">
                  <c:v>-6.29441E-9</c:v>
                </c:pt>
                <c:pt idx="820">
                  <c:v>-6.2912799999999998E-9</c:v>
                </c:pt>
                <c:pt idx="821">
                  <c:v>-6.2881600000000003E-9</c:v>
                </c:pt>
                <c:pt idx="822">
                  <c:v>-6.2850300000000002E-9</c:v>
                </c:pt>
                <c:pt idx="823">
                  <c:v>-6.2819099999999999E-9</c:v>
                </c:pt>
                <c:pt idx="824">
                  <c:v>-6.2787799999999997E-9</c:v>
                </c:pt>
                <c:pt idx="825">
                  <c:v>-6.2756600000000002E-9</c:v>
                </c:pt>
                <c:pt idx="826">
                  <c:v>-6.2725300000000001E-9</c:v>
                </c:pt>
                <c:pt idx="827">
                  <c:v>-6.2694099999999998E-9</c:v>
                </c:pt>
                <c:pt idx="828">
                  <c:v>-6.2662800000000004E-9</c:v>
                </c:pt>
                <c:pt idx="829">
                  <c:v>-6.2631600000000001E-9</c:v>
                </c:pt>
                <c:pt idx="830">
                  <c:v>-6.2600299999999999E-9</c:v>
                </c:pt>
                <c:pt idx="831">
                  <c:v>-6.2569099999999996E-9</c:v>
                </c:pt>
                <c:pt idx="832">
                  <c:v>-6.2537800000000003E-9</c:v>
                </c:pt>
                <c:pt idx="833">
                  <c:v>-6.25066E-9</c:v>
                </c:pt>
                <c:pt idx="834">
                  <c:v>-6.2475299999999998E-9</c:v>
                </c:pt>
                <c:pt idx="835">
                  <c:v>-6.2444100000000004E-9</c:v>
                </c:pt>
                <c:pt idx="836">
                  <c:v>-6.2412800000000002E-9</c:v>
                </c:pt>
                <c:pt idx="837">
                  <c:v>-6.2381599999999999E-9</c:v>
                </c:pt>
                <c:pt idx="838">
                  <c:v>-6.2350299999999997E-9</c:v>
                </c:pt>
                <c:pt idx="839">
                  <c:v>-6.2319100000000002E-9</c:v>
                </c:pt>
                <c:pt idx="840">
                  <c:v>-6.2287800000000001E-9</c:v>
                </c:pt>
                <c:pt idx="841">
                  <c:v>-6.2256599999999998E-9</c:v>
                </c:pt>
                <c:pt idx="842">
                  <c:v>-6.2225299999999996E-9</c:v>
                </c:pt>
                <c:pt idx="843">
                  <c:v>-6.2194100000000001E-9</c:v>
                </c:pt>
                <c:pt idx="844">
                  <c:v>-6.21628E-9</c:v>
                </c:pt>
                <c:pt idx="845">
                  <c:v>-6.2131599999999997E-9</c:v>
                </c:pt>
                <c:pt idx="846">
                  <c:v>-6.2100300000000003E-9</c:v>
                </c:pt>
                <c:pt idx="847">
                  <c:v>-6.20691E-9</c:v>
                </c:pt>
                <c:pt idx="848">
                  <c:v>-6.2037799999999998E-9</c:v>
                </c:pt>
                <c:pt idx="849">
                  <c:v>-6.2006600000000004E-9</c:v>
                </c:pt>
                <c:pt idx="850">
                  <c:v>-6.1975300000000002E-9</c:v>
                </c:pt>
                <c:pt idx="851">
                  <c:v>-6.1944099999999999E-9</c:v>
                </c:pt>
                <c:pt idx="852">
                  <c:v>-6.1912799999999997E-9</c:v>
                </c:pt>
                <c:pt idx="853">
                  <c:v>-6.1881600000000003E-9</c:v>
                </c:pt>
                <c:pt idx="854">
                  <c:v>-6.1850300000000001E-9</c:v>
                </c:pt>
                <c:pt idx="855">
                  <c:v>-6.1819099999999998E-9</c:v>
                </c:pt>
                <c:pt idx="856">
                  <c:v>-6.1787799999999996E-9</c:v>
                </c:pt>
                <c:pt idx="857">
                  <c:v>-6.1756600000000002E-9</c:v>
                </c:pt>
                <c:pt idx="858">
                  <c:v>-6.17253E-9</c:v>
                </c:pt>
                <c:pt idx="859">
                  <c:v>-6.1694099999999997E-9</c:v>
                </c:pt>
                <c:pt idx="860">
                  <c:v>-6.1662800000000003E-9</c:v>
                </c:pt>
                <c:pt idx="861">
                  <c:v>-6.16316E-9</c:v>
                </c:pt>
                <c:pt idx="862">
                  <c:v>-6.1600299999999999E-9</c:v>
                </c:pt>
                <c:pt idx="863">
                  <c:v>-6.1569100000000004E-9</c:v>
                </c:pt>
                <c:pt idx="864">
                  <c:v>-6.1537800000000002E-9</c:v>
                </c:pt>
                <c:pt idx="865">
                  <c:v>-6.1506599999999999E-9</c:v>
                </c:pt>
                <c:pt idx="866">
                  <c:v>-6.1475299999999998E-9</c:v>
                </c:pt>
                <c:pt idx="867">
                  <c:v>-6.1444100000000003E-9</c:v>
                </c:pt>
                <c:pt idx="868">
                  <c:v>-6.1412800000000001E-9</c:v>
                </c:pt>
                <c:pt idx="869">
                  <c:v>-6.1381599999999998E-9</c:v>
                </c:pt>
                <c:pt idx="870">
                  <c:v>-6.1350299999999996E-9</c:v>
                </c:pt>
                <c:pt idx="871">
                  <c:v>-6.1319100000000002E-9</c:v>
                </c:pt>
                <c:pt idx="872">
                  <c:v>-6.12878E-9</c:v>
                </c:pt>
                <c:pt idx="873">
                  <c:v>-6.1256599999999997E-9</c:v>
                </c:pt>
                <c:pt idx="874">
                  <c:v>-6.1225300000000004E-9</c:v>
                </c:pt>
                <c:pt idx="875">
                  <c:v>-6.1194100000000001E-9</c:v>
                </c:pt>
                <c:pt idx="876">
                  <c:v>-6.1162799999999999E-9</c:v>
                </c:pt>
                <c:pt idx="877">
                  <c:v>-6.1131599999999996E-9</c:v>
                </c:pt>
                <c:pt idx="878">
                  <c:v>-6.1100300000000003E-9</c:v>
                </c:pt>
                <c:pt idx="879">
                  <c:v>-6.10691E-9</c:v>
                </c:pt>
                <c:pt idx="880">
                  <c:v>-6.1037799999999998E-9</c:v>
                </c:pt>
                <c:pt idx="881">
                  <c:v>-6.1006600000000003E-9</c:v>
                </c:pt>
                <c:pt idx="882">
                  <c:v>-6.0975300000000001E-9</c:v>
                </c:pt>
                <c:pt idx="883">
                  <c:v>-6.0944099999999998E-9</c:v>
                </c:pt>
                <c:pt idx="884">
                  <c:v>-6.0912799999999997E-9</c:v>
                </c:pt>
                <c:pt idx="885">
                  <c:v>-6.0881600000000002E-9</c:v>
                </c:pt>
                <c:pt idx="886">
                  <c:v>-6.08503E-9</c:v>
                </c:pt>
                <c:pt idx="887">
                  <c:v>-6.0819099999999997E-9</c:v>
                </c:pt>
                <c:pt idx="888">
                  <c:v>-6.0787800000000004E-9</c:v>
                </c:pt>
                <c:pt idx="889">
                  <c:v>-6.0756600000000001E-9</c:v>
                </c:pt>
                <c:pt idx="890">
                  <c:v>-6.0725299999999999E-9</c:v>
                </c:pt>
                <c:pt idx="891">
                  <c:v>-6.0694099999999996E-9</c:v>
                </c:pt>
                <c:pt idx="892">
                  <c:v>-6.0662800000000003E-9</c:v>
                </c:pt>
                <c:pt idx="893">
                  <c:v>-6.06316E-9</c:v>
                </c:pt>
                <c:pt idx="894">
                  <c:v>-6.0600299999999998E-9</c:v>
                </c:pt>
                <c:pt idx="895">
                  <c:v>-6.0569100000000003E-9</c:v>
                </c:pt>
                <c:pt idx="896">
                  <c:v>-6.0537800000000002E-9</c:v>
                </c:pt>
                <c:pt idx="897">
                  <c:v>-6.0506599999999999E-9</c:v>
                </c:pt>
                <c:pt idx="898">
                  <c:v>-6.0475299999999997E-9</c:v>
                </c:pt>
                <c:pt idx="899">
                  <c:v>-6.0444100000000002E-9</c:v>
                </c:pt>
                <c:pt idx="900">
                  <c:v>-6.04128E-9</c:v>
                </c:pt>
                <c:pt idx="901">
                  <c:v>-6.0381599999999998E-9</c:v>
                </c:pt>
                <c:pt idx="902">
                  <c:v>-6.0350300000000004E-9</c:v>
                </c:pt>
                <c:pt idx="903">
                  <c:v>-6.0319100000000001E-9</c:v>
                </c:pt>
                <c:pt idx="904">
                  <c:v>-6.0287799999999999E-9</c:v>
                </c:pt>
                <c:pt idx="905">
                  <c:v>-6.0256599999999996E-9</c:v>
                </c:pt>
                <c:pt idx="906">
                  <c:v>-6.0225300000000003E-9</c:v>
                </c:pt>
                <c:pt idx="907">
                  <c:v>-6.01941E-9</c:v>
                </c:pt>
                <c:pt idx="908">
                  <c:v>-6.0162799999999998E-9</c:v>
                </c:pt>
                <c:pt idx="909">
                  <c:v>-6.0131600000000004E-9</c:v>
                </c:pt>
                <c:pt idx="910">
                  <c:v>-6.0100300000000002E-9</c:v>
                </c:pt>
                <c:pt idx="911">
                  <c:v>-6.0069099999999999E-9</c:v>
                </c:pt>
                <c:pt idx="912">
                  <c:v>-6.0037799999999997E-9</c:v>
                </c:pt>
                <c:pt idx="913">
                  <c:v>-6.0006600000000002E-9</c:v>
                </c:pt>
                <c:pt idx="914">
                  <c:v>-5.9975300000000001E-9</c:v>
                </c:pt>
                <c:pt idx="915">
                  <c:v>-5.9944099999999998E-9</c:v>
                </c:pt>
                <c:pt idx="916">
                  <c:v>-5.9912799999999996E-9</c:v>
                </c:pt>
                <c:pt idx="917">
                  <c:v>-5.9881600000000001E-9</c:v>
                </c:pt>
                <c:pt idx="918">
                  <c:v>-5.98503E-9</c:v>
                </c:pt>
                <c:pt idx="919">
                  <c:v>-5.9819099999999997E-9</c:v>
                </c:pt>
                <c:pt idx="920">
                  <c:v>-5.9787800000000003E-9</c:v>
                </c:pt>
                <c:pt idx="921">
                  <c:v>-5.97566E-9</c:v>
                </c:pt>
                <c:pt idx="922">
                  <c:v>-5.9725299999999998E-9</c:v>
                </c:pt>
                <c:pt idx="923">
                  <c:v>-5.9694100000000004E-9</c:v>
                </c:pt>
                <c:pt idx="924">
                  <c:v>-5.9662800000000002E-9</c:v>
                </c:pt>
                <c:pt idx="925">
                  <c:v>-5.9631599999999999E-9</c:v>
                </c:pt>
                <c:pt idx="926">
                  <c:v>-5.9600299999999997E-9</c:v>
                </c:pt>
                <c:pt idx="927">
                  <c:v>-5.9569100000000003E-9</c:v>
                </c:pt>
                <c:pt idx="928">
                  <c:v>-5.9537800000000001E-9</c:v>
                </c:pt>
                <c:pt idx="929">
                  <c:v>-5.9506599999999998E-9</c:v>
                </c:pt>
                <c:pt idx="930">
                  <c:v>-5.9475299999999996E-9</c:v>
                </c:pt>
                <c:pt idx="931">
                  <c:v>-5.9444100000000002E-9</c:v>
                </c:pt>
                <c:pt idx="932">
                  <c:v>-5.94128E-9</c:v>
                </c:pt>
                <c:pt idx="933">
                  <c:v>-5.9381599999999997E-9</c:v>
                </c:pt>
                <c:pt idx="934">
                  <c:v>-5.9350300000000003E-9</c:v>
                </c:pt>
                <c:pt idx="935">
                  <c:v>-5.93191E-9</c:v>
                </c:pt>
                <c:pt idx="936">
                  <c:v>-5.9287799999999999E-9</c:v>
                </c:pt>
                <c:pt idx="937">
                  <c:v>-5.9256600000000004E-9</c:v>
                </c:pt>
                <c:pt idx="938">
                  <c:v>-5.9225300000000002E-9</c:v>
                </c:pt>
                <c:pt idx="939">
                  <c:v>-5.9194099999999999E-9</c:v>
                </c:pt>
                <c:pt idx="940">
                  <c:v>-5.9162799999999998E-9</c:v>
                </c:pt>
                <c:pt idx="941">
                  <c:v>-5.9131600000000003E-9</c:v>
                </c:pt>
                <c:pt idx="942">
                  <c:v>-5.9100300000000001E-9</c:v>
                </c:pt>
                <c:pt idx="943">
                  <c:v>-5.9069099999999998E-9</c:v>
                </c:pt>
                <c:pt idx="944">
                  <c:v>-5.9037799999999996E-9</c:v>
                </c:pt>
                <c:pt idx="945">
                  <c:v>-5.9006600000000002E-9</c:v>
                </c:pt>
                <c:pt idx="946">
                  <c:v>-5.89753E-9</c:v>
                </c:pt>
                <c:pt idx="947">
                  <c:v>-5.8944099999999997E-9</c:v>
                </c:pt>
                <c:pt idx="948">
                  <c:v>-5.8912800000000004E-9</c:v>
                </c:pt>
                <c:pt idx="949">
                  <c:v>-5.8881600000000001E-9</c:v>
                </c:pt>
                <c:pt idx="950">
                  <c:v>-5.8850299999999999E-9</c:v>
                </c:pt>
                <c:pt idx="951">
                  <c:v>-5.8819099999999996E-9</c:v>
                </c:pt>
                <c:pt idx="952">
                  <c:v>-5.8787800000000002E-9</c:v>
                </c:pt>
                <c:pt idx="953">
                  <c:v>-5.87566E-9</c:v>
                </c:pt>
                <c:pt idx="954">
                  <c:v>-5.8725299999999998E-9</c:v>
                </c:pt>
                <c:pt idx="955">
                  <c:v>-5.8694100000000003E-9</c:v>
                </c:pt>
                <c:pt idx="956">
                  <c:v>-5.8662800000000001E-9</c:v>
                </c:pt>
                <c:pt idx="957">
                  <c:v>-5.8631599999999998E-9</c:v>
                </c:pt>
                <c:pt idx="958">
                  <c:v>-5.8600299999999997E-9</c:v>
                </c:pt>
                <c:pt idx="959">
                  <c:v>-5.8569100000000002E-9</c:v>
                </c:pt>
                <c:pt idx="960">
                  <c:v>-5.85378E-9</c:v>
                </c:pt>
                <c:pt idx="961">
                  <c:v>-5.8506599999999997E-9</c:v>
                </c:pt>
                <c:pt idx="962">
                  <c:v>-5.8475300000000004E-9</c:v>
                </c:pt>
                <c:pt idx="963">
                  <c:v>-5.8444100000000001E-9</c:v>
                </c:pt>
                <c:pt idx="964">
                  <c:v>-5.8412799999999999E-9</c:v>
                </c:pt>
                <c:pt idx="965">
                  <c:v>-5.8381599999999996E-9</c:v>
                </c:pt>
                <c:pt idx="966">
                  <c:v>-5.8350300000000003E-9</c:v>
                </c:pt>
                <c:pt idx="967">
                  <c:v>-5.83191E-9</c:v>
                </c:pt>
                <c:pt idx="968">
                  <c:v>-5.8287799999999998E-9</c:v>
                </c:pt>
                <c:pt idx="969">
                  <c:v>-5.8256600000000003E-9</c:v>
                </c:pt>
                <c:pt idx="970">
                  <c:v>-5.8225300000000002E-9</c:v>
                </c:pt>
                <c:pt idx="971">
                  <c:v>-5.8194099999999999E-9</c:v>
                </c:pt>
                <c:pt idx="972">
                  <c:v>-5.8162799999999997E-9</c:v>
                </c:pt>
                <c:pt idx="973">
                  <c:v>-5.8131600000000002E-9</c:v>
                </c:pt>
                <c:pt idx="974">
                  <c:v>-5.81003E-9</c:v>
                </c:pt>
                <c:pt idx="975">
                  <c:v>-5.8069099999999998E-9</c:v>
                </c:pt>
                <c:pt idx="976">
                  <c:v>-5.8037800000000004E-9</c:v>
                </c:pt>
                <c:pt idx="977">
                  <c:v>-5.8006600000000001E-9</c:v>
                </c:pt>
                <c:pt idx="978">
                  <c:v>-5.7975299999999999E-9</c:v>
                </c:pt>
                <c:pt idx="979">
                  <c:v>-5.7944099999999996E-9</c:v>
                </c:pt>
                <c:pt idx="980">
                  <c:v>-5.7912800000000003E-9</c:v>
                </c:pt>
                <c:pt idx="981">
                  <c:v>-5.78816E-9</c:v>
                </c:pt>
                <c:pt idx="982">
                  <c:v>-5.7850299999999998E-9</c:v>
                </c:pt>
                <c:pt idx="983">
                  <c:v>-5.7819100000000004E-9</c:v>
                </c:pt>
                <c:pt idx="984">
                  <c:v>-5.7787800000000002E-9</c:v>
                </c:pt>
                <c:pt idx="985">
                  <c:v>-5.7756599999999999E-9</c:v>
                </c:pt>
                <c:pt idx="986">
                  <c:v>-5.7725299999999997E-9</c:v>
                </c:pt>
                <c:pt idx="987">
                  <c:v>-5.7694100000000002E-9</c:v>
                </c:pt>
                <c:pt idx="988">
                  <c:v>-5.7662800000000001E-9</c:v>
                </c:pt>
                <c:pt idx="989">
                  <c:v>-5.7631599999999998E-9</c:v>
                </c:pt>
                <c:pt idx="990">
                  <c:v>-5.7600299999999996E-9</c:v>
                </c:pt>
                <c:pt idx="991">
                  <c:v>-5.7569100000000001E-9</c:v>
                </c:pt>
                <c:pt idx="992">
                  <c:v>-5.75378E-9</c:v>
                </c:pt>
                <c:pt idx="993">
                  <c:v>-5.7506599999999997E-9</c:v>
                </c:pt>
                <c:pt idx="994">
                  <c:v>-5.7475300000000003E-9</c:v>
                </c:pt>
                <c:pt idx="995">
                  <c:v>-5.74441E-9</c:v>
                </c:pt>
                <c:pt idx="996">
                  <c:v>-5.7412799999999998E-9</c:v>
                </c:pt>
                <c:pt idx="997">
                  <c:v>-5.7381600000000004E-9</c:v>
                </c:pt>
                <c:pt idx="998">
                  <c:v>-5.7350300000000002E-9</c:v>
                </c:pt>
                <c:pt idx="999">
                  <c:v>-5.7319099999999999E-9</c:v>
                </c:pt>
                <c:pt idx="1000">
                  <c:v>-5.7287799999999997E-9</c:v>
                </c:pt>
                <c:pt idx="1001">
                  <c:v>-5.7256600000000003E-9</c:v>
                </c:pt>
                <c:pt idx="1002">
                  <c:v>-5.7225300000000001E-9</c:v>
                </c:pt>
                <c:pt idx="1003">
                  <c:v>-5.7194099999999998E-9</c:v>
                </c:pt>
                <c:pt idx="1004">
                  <c:v>-5.7162799999999996E-9</c:v>
                </c:pt>
                <c:pt idx="1005">
                  <c:v>-5.7131600000000002E-9</c:v>
                </c:pt>
                <c:pt idx="1006">
                  <c:v>-5.71003E-9</c:v>
                </c:pt>
                <c:pt idx="1007">
                  <c:v>-5.7069099999999997E-9</c:v>
                </c:pt>
                <c:pt idx="1008">
                  <c:v>-5.7037800000000003E-9</c:v>
                </c:pt>
                <c:pt idx="1009">
                  <c:v>-5.70066E-9</c:v>
                </c:pt>
                <c:pt idx="1010">
                  <c:v>-5.6975299999999999E-9</c:v>
                </c:pt>
                <c:pt idx="1011">
                  <c:v>-5.6944100000000004E-9</c:v>
                </c:pt>
                <c:pt idx="1012">
                  <c:v>-5.6912800000000002E-9</c:v>
                </c:pt>
                <c:pt idx="1013">
                  <c:v>-5.6881599999999999E-9</c:v>
                </c:pt>
                <c:pt idx="1014">
                  <c:v>-5.6850299999999998E-9</c:v>
                </c:pt>
                <c:pt idx="1015">
                  <c:v>-5.6819100000000003E-9</c:v>
                </c:pt>
                <c:pt idx="1016">
                  <c:v>-5.6787800000000001E-9</c:v>
                </c:pt>
                <c:pt idx="1017">
                  <c:v>-5.6756599999999998E-9</c:v>
                </c:pt>
                <c:pt idx="1018">
                  <c:v>-5.6725299999999996E-9</c:v>
                </c:pt>
                <c:pt idx="1019">
                  <c:v>-5.6694100000000002E-9</c:v>
                </c:pt>
                <c:pt idx="1020">
                  <c:v>-5.66628E-9</c:v>
                </c:pt>
                <c:pt idx="1021">
                  <c:v>-5.6631599999999997E-9</c:v>
                </c:pt>
                <c:pt idx="1022">
                  <c:v>-5.6600300000000004E-9</c:v>
                </c:pt>
                <c:pt idx="1023">
                  <c:v>-5.6569100000000001E-9</c:v>
                </c:pt>
                <c:pt idx="1024">
                  <c:v>-5.6537799999999999E-9</c:v>
                </c:pt>
                <c:pt idx="1025">
                  <c:v>-5.6506599999999996E-9</c:v>
                </c:pt>
                <c:pt idx="1026">
                  <c:v>-5.6475300000000002E-9</c:v>
                </c:pt>
                <c:pt idx="1027">
                  <c:v>-5.64441E-9</c:v>
                </c:pt>
                <c:pt idx="1028">
                  <c:v>-5.6412799999999998E-9</c:v>
                </c:pt>
                <c:pt idx="1029">
                  <c:v>-5.6381600000000003E-9</c:v>
                </c:pt>
                <c:pt idx="1030">
                  <c:v>-5.6350300000000001E-9</c:v>
                </c:pt>
                <c:pt idx="1031">
                  <c:v>-5.6319099999999998E-9</c:v>
                </c:pt>
                <c:pt idx="1032">
                  <c:v>-5.6287799999999997E-9</c:v>
                </c:pt>
                <c:pt idx="1033">
                  <c:v>-5.6256600000000002E-9</c:v>
                </c:pt>
                <c:pt idx="1034">
                  <c:v>-5.62253E-9</c:v>
                </c:pt>
                <c:pt idx="1035">
                  <c:v>-5.6194099999999997E-9</c:v>
                </c:pt>
                <c:pt idx="1036">
                  <c:v>-5.6162800000000004E-9</c:v>
                </c:pt>
                <c:pt idx="1037">
                  <c:v>-5.6131600000000001E-9</c:v>
                </c:pt>
                <c:pt idx="1038">
                  <c:v>-5.6100299999999999E-9</c:v>
                </c:pt>
                <c:pt idx="1039">
                  <c:v>-5.6069099999999996E-9</c:v>
                </c:pt>
                <c:pt idx="1040">
                  <c:v>-5.6037800000000003E-9</c:v>
                </c:pt>
                <c:pt idx="1041">
                  <c:v>-5.60066E-9</c:v>
                </c:pt>
                <c:pt idx="1042">
                  <c:v>-5.5975299999999998E-9</c:v>
                </c:pt>
                <c:pt idx="1043">
                  <c:v>-5.5944100000000003E-9</c:v>
                </c:pt>
                <c:pt idx="1044">
                  <c:v>-5.5912800000000002E-9</c:v>
                </c:pt>
                <c:pt idx="1045">
                  <c:v>-5.5881599999999999E-9</c:v>
                </c:pt>
                <c:pt idx="1046">
                  <c:v>-5.5850299999999997E-9</c:v>
                </c:pt>
                <c:pt idx="1047">
                  <c:v>-5.5819100000000002E-9</c:v>
                </c:pt>
                <c:pt idx="1048">
                  <c:v>-5.57878E-9</c:v>
                </c:pt>
                <c:pt idx="1049">
                  <c:v>-5.5756599999999997E-9</c:v>
                </c:pt>
                <c:pt idx="1050">
                  <c:v>-5.5725300000000004E-9</c:v>
                </c:pt>
                <c:pt idx="1051">
                  <c:v>-5.5694100000000001E-9</c:v>
                </c:pt>
                <c:pt idx="1052">
                  <c:v>-5.5662799999999999E-9</c:v>
                </c:pt>
                <c:pt idx="1053">
                  <c:v>-5.5631599999999996E-9</c:v>
                </c:pt>
                <c:pt idx="1054">
                  <c:v>-5.5600300000000003E-9</c:v>
                </c:pt>
                <c:pt idx="1055">
                  <c:v>-5.55691E-9</c:v>
                </c:pt>
                <c:pt idx="1056">
                  <c:v>-5.5537799999999998E-9</c:v>
                </c:pt>
                <c:pt idx="1057">
                  <c:v>-5.5506600000000004E-9</c:v>
                </c:pt>
                <c:pt idx="1058">
                  <c:v>-5.5475300000000002E-9</c:v>
                </c:pt>
                <c:pt idx="1059">
                  <c:v>-5.5444099999999999E-9</c:v>
                </c:pt>
                <c:pt idx="1060">
                  <c:v>-5.5412799999999997E-9</c:v>
                </c:pt>
                <c:pt idx="1061">
                  <c:v>-5.5381600000000002E-9</c:v>
                </c:pt>
                <c:pt idx="1062">
                  <c:v>-5.5350300000000001E-9</c:v>
                </c:pt>
                <c:pt idx="1063">
                  <c:v>-5.5319099999999998E-9</c:v>
                </c:pt>
                <c:pt idx="1064">
                  <c:v>-5.5287799999999996E-9</c:v>
                </c:pt>
                <c:pt idx="1065">
                  <c:v>-5.5256600000000001E-9</c:v>
                </c:pt>
                <c:pt idx="1066">
                  <c:v>-5.52253E-9</c:v>
                </c:pt>
                <c:pt idx="1067">
                  <c:v>-5.5194099999999997E-9</c:v>
                </c:pt>
                <c:pt idx="1068">
                  <c:v>-5.5162800000000003E-9</c:v>
                </c:pt>
                <c:pt idx="1069">
                  <c:v>-5.51316E-9</c:v>
                </c:pt>
                <c:pt idx="1070">
                  <c:v>-5.5100299999999998E-9</c:v>
                </c:pt>
                <c:pt idx="1071">
                  <c:v>-5.5069100000000004E-9</c:v>
                </c:pt>
                <c:pt idx="1072">
                  <c:v>-5.5037800000000002E-9</c:v>
                </c:pt>
                <c:pt idx="1073">
                  <c:v>-5.5006599999999999E-9</c:v>
                </c:pt>
                <c:pt idx="1074">
                  <c:v>-5.4975299999999997E-9</c:v>
                </c:pt>
                <c:pt idx="1075">
                  <c:v>-5.4944100000000003E-9</c:v>
                </c:pt>
                <c:pt idx="1076">
                  <c:v>-5.4912800000000001E-9</c:v>
                </c:pt>
                <c:pt idx="1077">
                  <c:v>-5.4881599999999998E-9</c:v>
                </c:pt>
                <c:pt idx="1078">
                  <c:v>-5.4850299999999996E-9</c:v>
                </c:pt>
                <c:pt idx="1079">
                  <c:v>-5.4819100000000001E-9</c:v>
                </c:pt>
                <c:pt idx="1080">
                  <c:v>-5.47878E-9</c:v>
                </c:pt>
                <c:pt idx="1081">
                  <c:v>-5.4756599999999997E-9</c:v>
                </c:pt>
                <c:pt idx="1082">
                  <c:v>-5.4725300000000003E-9</c:v>
                </c:pt>
                <c:pt idx="1083">
                  <c:v>-5.46941E-9</c:v>
                </c:pt>
                <c:pt idx="1084">
                  <c:v>-5.4662799999999999E-9</c:v>
                </c:pt>
                <c:pt idx="1085">
                  <c:v>-5.4631600000000004E-9</c:v>
                </c:pt>
                <c:pt idx="1086">
                  <c:v>-5.4600300000000002E-9</c:v>
                </c:pt>
                <c:pt idx="1087">
                  <c:v>-5.4569099999999999E-9</c:v>
                </c:pt>
                <c:pt idx="1088">
                  <c:v>-5.4537799999999998E-9</c:v>
                </c:pt>
                <c:pt idx="1089">
                  <c:v>-5.4506600000000003E-9</c:v>
                </c:pt>
                <c:pt idx="1090">
                  <c:v>-5.4475300000000001E-9</c:v>
                </c:pt>
                <c:pt idx="1091">
                  <c:v>-5.4444099999999998E-9</c:v>
                </c:pt>
                <c:pt idx="1092">
                  <c:v>-5.4412799999999996E-9</c:v>
                </c:pt>
                <c:pt idx="1093">
                  <c:v>-5.4381600000000002E-9</c:v>
                </c:pt>
                <c:pt idx="1094">
                  <c:v>-5.43503E-9</c:v>
                </c:pt>
                <c:pt idx="1095">
                  <c:v>-5.4319099999999997E-9</c:v>
                </c:pt>
                <c:pt idx="1096">
                  <c:v>-5.4287800000000004E-9</c:v>
                </c:pt>
                <c:pt idx="1097">
                  <c:v>-5.4256600000000001E-9</c:v>
                </c:pt>
                <c:pt idx="1098">
                  <c:v>-5.4225299999999999E-9</c:v>
                </c:pt>
                <c:pt idx="1099">
                  <c:v>-5.4194099999999996E-9</c:v>
                </c:pt>
                <c:pt idx="1100">
                  <c:v>-5.4162800000000002E-9</c:v>
                </c:pt>
                <c:pt idx="1101">
                  <c:v>-5.4131599999999999E-9</c:v>
                </c:pt>
                <c:pt idx="1102">
                  <c:v>-5.4100299999999998E-9</c:v>
                </c:pt>
                <c:pt idx="1103">
                  <c:v>-5.4069100000000003E-9</c:v>
                </c:pt>
                <c:pt idx="1104">
                  <c:v>-5.4037800000000001E-9</c:v>
                </c:pt>
                <c:pt idx="1105">
                  <c:v>-5.4006599999999998E-9</c:v>
                </c:pt>
                <c:pt idx="1106">
                  <c:v>-5.3975299999999997E-9</c:v>
                </c:pt>
                <c:pt idx="1107">
                  <c:v>-5.3944100000000002E-9</c:v>
                </c:pt>
                <c:pt idx="1108">
                  <c:v>-5.39128E-9</c:v>
                </c:pt>
                <c:pt idx="1109">
                  <c:v>-5.3881599999999997E-9</c:v>
                </c:pt>
                <c:pt idx="1110">
                  <c:v>-5.3850300000000004E-9</c:v>
                </c:pt>
                <c:pt idx="1111">
                  <c:v>-5.3819100000000001E-9</c:v>
                </c:pt>
                <c:pt idx="1112">
                  <c:v>-5.3787799999999999E-9</c:v>
                </c:pt>
                <c:pt idx="1113">
                  <c:v>-5.3756599999999996E-9</c:v>
                </c:pt>
                <c:pt idx="1114">
                  <c:v>-5.3725300000000003E-9</c:v>
                </c:pt>
                <c:pt idx="1115">
                  <c:v>-5.36941E-9</c:v>
                </c:pt>
                <c:pt idx="1116">
                  <c:v>-5.3662799999999998E-9</c:v>
                </c:pt>
                <c:pt idx="1117">
                  <c:v>-5.3631600000000003E-9</c:v>
                </c:pt>
                <c:pt idx="1118">
                  <c:v>-5.3600300000000002E-9</c:v>
                </c:pt>
                <c:pt idx="1119">
                  <c:v>-5.3569099999999999E-9</c:v>
                </c:pt>
                <c:pt idx="1120">
                  <c:v>-5.3537799999999997E-9</c:v>
                </c:pt>
                <c:pt idx="1121">
                  <c:v>-5.3506600000000002E-9</c:v>
                </c:pt>
                <c:pt idx="1122">
                  <c:v>-5.34753E-9</c:v>
                </c:pt>
                <c:pt idx="1123">
                  <c:v>-5.3444099999999997E-9</c:v>
                </c:pt>
                <c:pt idx="1124">
                  <c:v>-5.3412800000000004E-9</c:v>
                </c:pt>
                <c:pt idx="1125">
                  <c:v>-5.3381600000000001E-9</c:v>
                </c:pt>
                <c:pt idx="1126">
                  <c:v>-5.3350299999999999E-9</c:v>
                </c:pt>
                <c:pt idx="1127">
                  <c:v>-5.3319099999999996E-9</c:v>
                </c:pt>
                <c:pt idx="1128">
                  <c:v>-5.3287800000000003E-9</c:v>
                </c:pt>
                <c:pt idx="1129">
                  <c:v>-5.32566E-9</c:v>
                </c:pt>
                <c:pt idx="1130">
                  <c:v>-5.3225299999999998E-9</c:v>
                </c:pt>
                <c:pt idx="1131">
                  <c:v>-5.3194100000000003E-9</c:v>
                </c:pt>
                <c:pt idx="1132">
                  <c:v>-5.3162800000000002E-9</c:v>
                </c:pt>
                <c:pt idx="1133">
                  <c:v>-5.3131599999999999E-9</c:v>
                </c:pt>
                <c:pt idx="1134">
                  <c:v>-5.3100299999999997E-9</c:v>
                </c:pt>
                <c:pt idx="1135">
                  <c:v>-5.3069100000000002E-9</c:v>
                </c:pt>
                <c:pt idx="1136">
                  <c:v>-5.3037800000000001E-9</c:v>
                </c:pt>
                <c:pt idx="1137">
                  <c:v>-5.3006599999999998E-9</c:v>
                </c:pt>
                <c:pt idx="1138">
                  <c:v>-5.2975299999999996E-9</c:v>
                </c:pt>
                <c:pt idx="1139">
                  <c:v>-5.2944100000000001E-9</c:v>
                </c:pt>
                <c:pt idx="1140">
                  <c:v>-5.29128E-9</c:v>
                </c:pt>
                <c:pt idx="1141">
                  <c:v>-5.2881599999999997E-9</c:v>
                </c:pt>
                <c:pt idx="1142">
                  <c:v>-5.2850300000000003E-9</c:v>
                </c:pt>
                <c:pt idx="1143">
                  <c:v>-5.28191E-9</c:v>
                </c:pt>
                <c:pt idx="1144">
                  <c:v>-5.2787799999999998E-9</c:v>
                </c:pt>
                <c:pt idx="1145">
                  <c:v>-5.2756600000000004E-9</c:v>
                </c:pt>
                <c:pt idx="1146">
                  <c:v>-5.2725300000000002E-9</c:v>
                </c:pt>
                <c:pt idx="1147">
                  <c:v>-5.2694099999999999E-9</c:v>
                </c:pt>
                <c:pt idx="1148">
                  <c:v>-5.2662799999999997E-9</c:v>
                </c:pt>
                <c:pt idx="1149">
                  <c:v>-5.2631600000000003E-9</c:v>
                </c:pt>
                <c:pt idx="1150">
                  <c:v>-5.2600300000000001E-9</c:v>
                </c:pt>
                <c:pt idx="1151">
                  <c:v>-5.2569099999999998E-9</c:v>
                </c:pt>
                <c:pt idx="1152">
                  <c:v>-5.2537799999999996E-9</c:v>
                </c:pt>
                <c:pt idx="1153">
                  <c:v>-5.2506600000000001E-9</c:v>
                </c:pt>
                <c:pt idx="1154">
                  <c:v>-5.24753E-9</c:v>
                </c:pt>
                <c:pt idx="1155">
                  <c:v>-5.2444099999999997E-9</c:v>
                </c:pt>
                <c:pt idx="1156">
                  <c:v>-5.2412800000000003E-9</c:v>
                </c:pt>
                <c:pt idx="1157">
                  <c:v>-5.23816E-9</c:v>
                </c:pt>
                <c:pt idx="1158">
                  <c:v>-5.2350299999999999E-9</c:v>
                </c:pt>
                <c:pt idx="1159">
                  <c:v>-5.2319100000000004E-9</c:v>
                </c:pt>
                <c:pt idx="1160">
                  <c:v>-5.2287800000000002E-9</c:v>
                </c:pt>
                <c:pt idx="1161">
                  <c:v>-5.2256599999999999E-9</c:v>
                </c:pt>
                <c:pt idx="1162">
                  <c:v>-5.2225299999999997E-9</c:v>
                </c:pt>
                <c:pt idx="1163">
                  <c:v>-5.2194100000000003E-9</c:v>
                </c:pt>
                <c:pt idx="1164">
                  <c:v>-5.2162800000000001E-9</c:v>
                </c:pt>
                <c:pt idx="1165">
                  <c:v>-5.2131599999999998E-9</c:v>
                </c:pt>
                <c:pt idx="1166">
                  <c:v>-5.2100299999999996E-9</c:v>
                </c:pt>
                <c:pt idx="1167">
                  <c:v>-5.2069100000000002E-9</c:v>
                </c:pt>
                <c:pt idx="1168">
                  <c:v>-5.20378E-9</c:v>
                </c:pt>
                <c:pt idx="1169">
                  <c:v>-5.2006599999999997E-9</c:v>
                </c:pt>
                <c:pt idx="1170">
                  <c:v>-5.1975300000000004E-9</c:v>
                </c:pt>
                <c:pt idx="1171">
                  <c:v>-5.1944100000000001E-9</c:v>
                </c:pt>
                <c:pt idx="1172">
                  <c:v>-5.1912799999999999E-9</c:v>
                </c:pt>
                <c:pt idx="1173">
                  <c:v>-5.1881599999999996E-9</c:v>
                </c:pt>
                <c:pt idx="1174">
                  <c:v>-5.1850300000000002E-9</c:v>
                </c:pt>
                <c:pt idx="1175">
                  <c:v>-5.1819099999999999E-9</c:v>
                </c:pt>
                <c:pt idx="1176">
                  <c:v>-5.1787799999999998E-9</c:v>
                </c:pt>
                <c:pt idx="1177">
                  <c:v>-5.1756600000000003E-9</c:v>
                </c:pt>
                <c:pt idx="1178">
                  <c:v>-5.1725300000000001E-9</c:v>
                </c:pt>
                <c:pt idx="1179">
                  <c:v>-5.1694099999999998E-9</c:v>
                </c:pt>
                <c:pt idx="1180">
                  <c:v>-5.1662799999999997E-9</c:v>
                </c:pt>
                <c:pt idx="1181">
                  <c:v>-5.1631600000000002E-9</c:v>
                </c:pt>
                <c:pt idx="1182">
                  <c:v>-5.16003E-9</c:v>
                </c:pt>
                <c:pt idx="1183">
                  <c:v>-5.1569099999999997E-9</c:v>
                </c:pt>
                <c:pt idx="1184">
                  <c:v>-5.1537800000000004E-9</c:v>
                </c:pt>
                <c:pt idx="1185">
                  <c:v>-5.1506600000000001E-9</c:v>
                </c:pt>
                <c:pt idx="1186">
                  <c:v>-5.1475299999999999E-9</c:v>
                </c:pt>
                <c:pt idx="1187">
                  <c:v>-5.1444099999999996E-9</c:v>
                </c:pt>
                <c:pt idx="1188">
                  <c:v>-5.1412800000000003E-9</c:v>
                </c:pt>
                <c:pt idx="1189">
                  <c:v>-5.13816E-9</c:v>
                </c:pt>
                <c:pt idx="1190">
                  <c:v>-5.1350299999999998E-9</c:v>
                </c:pt>
                <c:pt idx="1191">
                  <c:v>-5.1319100000000003E-9</c:v>
                </c:pt>
                <c:pt idx="1192">
                  <c:v>-5.1287800000000002E-9</c:v>
                </c:pt>
                <c:pt idx="1193">
                  <c:v>-5.1256599999999999E-9</c:v>
                </c:pt>
                <c:pt idx="1194">
                  <c:v>-5.1225299999999997E-9</c:v>
                </c:pt>
                <c:pt idx="1195">
                  <c:v>-5.1194100000000002E-9</c:v>
                </c:pt>
                <c:pt idx="1196">
                  <c:v>-5.11628E-9</c:v>
                </c:pt>
                <c:pt idx="1197">
                  <c:v>-5.1131599999999997E-9</c:v>
                </c:pt>
                <c:pt idx="1198">
                  <c:v>-5.1100300000000004E-9</c:v>
                </c:pt>
                <c:pt idx="1199">
                  <c:v>-5.1069100000000001E-9</c:v>
                </c:pt>
                <c:pt idx="1200">
                  <c:v>-5.1037799999999999E-9</c:v>
                </c:pt>
                <c:pt idx="1201">
                  <c:v>-5.1006599999999996E-9</c:v>
                </c:pt>
                <c:pt idx="1202">
                  <c:v>-5.0975300000000003E-9</c:v>
                </c:pt>
                <c:pt idx="1203">
                  <c:v>-5.09441E-9</c:v>
                </c:pt>
                <c:pt idx="1204">
                  <c:v>-5.0912799999999998E-9</c:v>
                </c:pt>
                <c:pt idx="1205">
                  <c:v>-5.0881600000000003E-9</c:v>
                </c:pt>
                <c:pt idx="1206">
                  <c:v>-5.0850300000000002E-9</c:v>
                </c:pt>
                <c:pt idx="1207">
                  <c:v>-5.0819099999999999E-9</c:v>
                </c:pt>
                <c:pt idx="1208">
                  <c:v>-5.0787799999999997E-9</c:v>
                </c:pt>
                <c:pt idx="1209">
                  <c:v>-5.0756600000000002E-9</c:v>
                </c:pt>
                <c:pt idx="1210">
                  <c:v>-5.0725300000000001E-9</c:v>
                </c:pt>
                <c:pt idx="1211">
                  <c:v>-5.0694099999999998E-9</c:v>
                </c:pt>
                <c:pt idx="1212">
                  <c:v>-5.0662799999999996E-9</c:v>
                </c:pt>
                <c:pt idx="1213">
                  <c:v>-5.0631600000000001E-9</c:v>
                </c:pt>
                <c:pt idx="1214">
                  <c:v>-5.0600299999999999E-9</c:v>
                </c:pt>
                <c:pt idx="1215">
                  <c:v>-5.0569099999999997E-9</c:v>
                </c:pt>
                <c:pt idx="1216">
                  <c:v>-5.0537800000000003E-9</c:v>
                </c:pt>
                <c:pt idx="1217">
                  <c:v>-5.05066E-9</c:v>
                </c:pt>
                <c:pt idx="1218">
                  <c:v>-5.0475299999999998E-9</c:v>
                </c:pt>
                <c:pt idx="1219">
                  <c:v>-5.0444100000000004E-9</c:v>
                </c:pt>
                <c:pt idx="1220">
                  <c:v>-5.0412800000000002E-9</c:v>
                </c:pt>
                <c:pt idx="1221">
                  <c:v>-5.0381599999999999E-9</c:v>
                </c:pt>
                <c:pt idx="1222">
                  <c:v>-5.0350299999999997E-9</c:v>
                </c:pt>
                <c:pt idx="1223">
                  <c:v>-5.0319100000000003E-9</c:v>
                </c:pt>
                <c:pt idx="1224">
                  <c:v>-5.0287800000000001E-9</c:v>
                </c:pt>
                <c:pt idx="1225">
                  <c:v>-5.0256599999999998E-9</c:v>
                </c:pt>
                <c:pt idx="1226">
                  <c:v>-5.0225299999999996E-9</c:v>
                </c:pt>
                <c:pt idx="1227">
                  <c:v>-5.0194100000000001E-9</c:v>
                </c:pt>
                <c:pt idx="1228">
                  <c:v>-5.01628E-9</c:v>
                </c:pt>
                <c:pt idx="1229">
                  <c:v>-5.0131599999999997E-9</c:v>
                </c:pt>
                <c:pt idx="1230">
                  <c:v>-5.0100300000000003E-9</c:v>
                </c:pt>
                <c:pt idx="1231">
                  <c:v>-5.00691E-9</c:v>
                </c:pt>
                <c:pt idx="1232">
                  <c:v>-5.0037799999999999E-9</c:v>
                </c:pt>
                <c:pt idx="1233">
                  <c:v>-5.0006600000000004E-9</c:v>
                </c:pt>
                <c:pt idx="1234">
                  <c:v>-4.9975300000000002E-9</c:v>
                </c:pt>
                <c:pt idx="1235">
                  <c:v>-4.9944099999999999E-9</c:v>
                </c:pt>
                <c:pt idx="1236">
                  <c:v>-4.9912799999999997E-9</c:v>
                </c:pt>
                <c:pt idx="1237">
                  <c:v>-4.9881600000000003E-9</c:v>
                </c:pt>
                <c:pt idx="1238">
                  <c:v>-4.9850300000000001E-9</c:v>
                </c:pt>
                <c:pt idx="1239">
                  <c:v>-4.9819099999999998E-9</c:v>
                </c:pt>
                <c:pt idx="1240">
                  <c:v>-4.9787799999999996E-9</c:v>
                </c:pt>
                <c:pt idx="1241">
                  <c:v>-4.9756600000000002E-9</c:v>
                </c:pt>
                <c:pt idx="1242">
                  <c:v>-4.97253E-9</c:v>
                </c:pt>
                <c:pt idx="1243">
                  <c:v>-4.9694099999999997E-9</c:v>
                </c:pt>
                <c:pt idx="1244">
                  <c:v>-4.9662800000000003E-9</c:v>
                </c:pt>
                <c:pt idx="1245">
                  <c:v>-4.9631600000000001E-9</c:v>
                </c:pt>
                <c:pt idx="1246">
                  <c:v>-4.9600299999999999E-9</c:v>
                </c:pt>
                <c:pt idx="1247">
                  <c:v>-4.9569100000000004E-9</c:v>
                </c:pt>
                <c:pt idx="1248">
                  <c:v>-4.9537800000000002E-9</c:v>
                </c:pt>
                <c:pt idx="1249">
                  <c:v>-4.9506599999999999E-9</c:v>
                </c:pt>
                <c:pt idx="1250">
                  <c:v>-4.9475299999999998E-9</c:v>
                </c:pt>
                <c:pt idx="1251">
                  <c:v>-4.9444100000000003E-9</c:v>
                </c:pt>
                <c:pt idx="1252">
                  <c:v>-4.9412800000000001E-9</c:v>
                </c:pt>
                <c:pt idx="1253">
                  <c:v>-4.9381599999999998E-9</c:v>
                </c:pt>
                <c:pt idx="1254">
                  <c:v>-4.9350299999999997E-9</c:v>
                </c:pt>
                <c:pt idx="1255">
                  <c:v>-4.9319100000000002E-9</c:v>
                </c:pt>
                <c:pt idx="1256">
                  <c:v>-4.92878E-9</c:v>
                </c:pt>
                <c:pt idx="1257">
                  <c:v>-4.9256599999999997E-9</c:v>
                </c:pt>
                <c:pt idx="1258">
                  <c:v>-4.9225300000000004E-9</c:v>
                </c:pt>
                <c:pt idx="1259">
                  <c:v>-4.9194100000000001E-9</c:v>
                </c:pt>
                <c:pt idx="1260">
                  <c:v>-4.9162799999999999E-9</c:v>
                </c:pt>
                <c:pt idx="1261">
                  <c:v>-4.9131599999999996E-9</c:v>
                </c:pt>
                <c:pt idx="1262">
                  <c:v>-4.9100300000000003E-9</c:v>
                </c:pt>
                <c:pt idx="1263">
                  <c:v>-4.90691E-9</c:v>
                </c:pt>
                <c:pt idx="1264">
                  <c:v>-4.9037799999999998E-9</c:v>
                </c:pt>
                <c:pt idx="1265">
                  <c:v>-4.9006600000000003E-9</c:v>
                </c:pt>
                <c:pt idx="1266">
                  <c:v>-4.8975300000000001E-9</c:v>
                </c:pt>
                <c:pt idx="1267">
                  <c:v>-4.8944099999999999E-9</c:v>
                </c:pt>
                <c:pt idx="1268">
                  <c:v>-4.8912799999999997E-9</c:v>
                </c:pt>
                <c:pt idx="1269">
                  <c:v>-4.8881600000000002E-9</c:v>
                </c:pt>
                <c:pt idx="1270">
                  <c:v>-4.88503E-9</c:v>
                </c:pt>
                <c:pt idx="1271">
                  <c:v>-4.8819099999999997E-9</c:v>
                </c:pt>
                <c:pt idx="1272">
                  <c:v>-4.8787800000000004E-9</c:v>
                </c:pt>
                <c:pt idx="1273">
                  <c:v>-4.8756600000000001E-9</c:v>
                </c:pt>
                <c:pt idx="1274">
                  <c:v>-4.8725299999999999E-9</c:v>
                </c:pt>
                <c:pt idx="1275">
                  <c:v>-4.8694099999999996E-9</c:v>
                </c:pt>
                <c:pt idx="1276">
                  <c:v>-4.8662800000000003E-9</c:v>
                </c:pt>
                <c:pt idx="1277">
                  <c:v>-4.86316E-9</c:v>
                </c:pt>
                <c:pt idx="1278">
                  <c:v>-4.8600299999999998E-9</c:v>
                </c:pt>
                <c:pt idx="1279">
                  <c:v>-4.8569100000000003E-9</c:v>
                </c:pt>
                <c:pt idx="1280">
                  <c:v>-4.8537800000000002E-9</c:v>
                </c:pt>
                <c:pt idx="1281">
                  <c:v>-4.8506599999999999E-9</c:v>
                </c:pt>
                <c:pt idx="1282">
                  <c:v>-4.8475299999999997E-9</c:v>
                </c:pt>
                <c:pt idx="1283">
                  <c:v>-4.8444100000000002E-9</c:v>
                </c:pt>
                <c:pt idx="1284">
                  <c:v>-4.8412800000000001E-9</c:v>
                </c:pt>
                <c:pt idx="1285">
                  <c:v>-4.8381599999999998E-9</c:v>
                </c:pt>
                <c:pt idx="1286">
                  <c:v>-4.8350299999999996E-9</c:v>
                </c:pt>
                <c:pt idx="1287">
                  <c:v>-4.8319100000000001E-9</c:v>
                </c:pt>
                <c:pt idx="1288">
                  <c:v>-4.8287799999999999E-9</c:v>
                </c:pt>
                <c:pt idx="1289">
                  <c:v>-4.8256599999999996E-9</c:v>
                </c:pt>
                <c:pt idx="1290">
                  <c:v>-4.8225300000000003E-9</c:v>
                </c:pt>
                <c:pt idx="1291">
                  <c:v>-4.81941E-9</c:v>
                </c:pt>
                <c:pt idx="1292">
                  <c:v>-4.8162799999999998E-9</c:v>
                </c:pt>
                <c:pt idx="1293">
                  <c:v>-4.8131600000000004E-9</c:v>
                </c:pt>
                <c:pt idx="1294">
                  <c:v>-4.8100300000000002E-9</c:v>
                </c:pt>
                <c:pt idx="1295">
                  <c:v>-4.8069099999999999E-9</c:v>
                </c:pt>
                <c:pt idx="1296">
                  <c:v>-4.8037799999999997E-9</c:v>
                </c:pt>
                <c:pt idx="1297">
                  <c:v>-4.8006600000000003E-9</c:v>
                </c:pt>
                <c:pt idx="1298">
                  <c:v>-4.7975300000000001E-9</c:v>
                </c:pt>
                <c:pt idx="1299">
                  <c:v>-4.7944099999999998E-9</c:v>
                </c:pt>
                <c:pt idx="1300">
                  <c:v>-4.7912799999999996E-9</c:v>
                </c:pt>
                <c:pt idx="1301">
                  <c:v>-4.7881600000000001E-9</c:v>
                </c:pt>
                <c:pt idx="1302">
                  <c:v>-4.78503E-9</c:v>
                </c:pt>
                <c:pt idx="1303">
                  <c:v>-4.7819099999999997E-9</c:v>
                </c:pt>
                <c:pt idx="1304">
                  <c:v>-4.7787800000000003E-9</c:v>
                </c:pt>
                <c:pt idx="1305">
                  <c:v>-4.77566E-9</c:v>
                </c:pt>
                <c:pt idx="1306">
                  <c:v>-4.7725299999999999E-9</c:v>
                </c:pt>
                <c:pt idx="1307">
                  <c:v>-4.7694100000000004E-9</c:v>
                </c:pt>
                <c:pt idx="1308">
                  <c:v>-4.7662800000000002E-9</c:v>
                </c:pt>
                <c:pt idx="1309">
                  <c:v>-4.7631599999999999E-9</c:v>
                </c:pt>
                <c:pt idx="1310">
                  <c:v>-4.7600299999999997E-9</c:v>
                </c:pt>
                <c:pt idx="1311">
                  <c:v>-4.7569100000000003E-9</c:v>
                </c:pt>
                <c:pt idx="1312">
                  <c:v>-4.7537800000000001E-9</c:v>
                </c:pt>
                <c:pt idx="1313">
                  <c:v>-4.7506599999999998E-9</c:v>
                </c:pt>
                <c:pt idx="1314">
                  <c:v>-4.7475299999999996E-9</c:v>
                </c:pt>
                <c:pt idx="1315">
                  <c:v>-4.7444100000000002E-9</c:v>
                </c:pt>
                <c:pt idx="1316">
                  <c:v>-4.74128E-9</c:v>
                </c:pt>
                <c:pt idx="1317">
                  <c:v>-4.7381599999999997E-9</c:v>
                </c:pt>
                <c:pt idx="1318">
                  <c:v>-4.7350300000000003E-9</c:v>
                </c:pt>
                <c:pt idx="1319">
                  <c:v>-4.7319100000000001E-9</c:v>
                </c:pt>
                <c:pt idx="1320">
                  <c:v>-4.7287799999999999E-9</c:v>
                </c:pt>
                <c:pt idx="1321">
                  <c:v>-4.7256600000000004E-9</c:v>
                </c:pt>
                <c:pt idx="1322">
                  <c:v>-4.7225300000000002E-9</c:v>
                </c:pt>
                <c:pt idx="1323">
                  <c:v>-4.7194099999999999E-9</c:v>
                </c:pt>
                <c:pt idx="1324">
                  <c:v>-4.7162799999999998E-9</c:v>
                </c:pt>
                <c:pt idx="1325">
                  <c:v>-4.7131600000000003E-9</c:v>
                </c:pt>
                <c:pt idx="1326">
                  <c:v>-4.7100300000000001E-9</c:v>
                </c:pt>
                <c:pt idx="1327">
                  <c:v>-4.7069099999999998E-9</c:v>
                </c:pt>
                <c:pt idx="1328">
                  <c:v>-4.7037799999999997E-9</c:v>
                </c:pt>
                <c:pt idx="1329">
                  <c:v>-4.7006600000000002E-9</c:v>
                </c:pt>
                <c:pt idx="1330">
                  <c:v>-4.69753E-9</c:v>
                </c:pt>
                <c:pt idx="1331">
                  <c:v>-4.6944099999999997E-9</c:v>
                </c:pt>
                <c:pt idx="1332">
                  <c:v>-4.6912800000000004E-9</c:v>
                </c:pt>
                <c:pt idx="1333">
                  <c:v>-4.6881600000000001E-9</c:v>
                </c:pt>
                <c:pt idx="1334">
                  <c:v>-4.6850299999999999E-9</c:v>
                </c:pt>
                <c:pt idx="1335">
                  <c:v>-4.6819099999999996E-9</c:v>
                </c:pt>
                <c:pt idx="1336">
                  <c:v>-4.6787800000000003E-9</c:v>
                </c:pt>
                <c:pt idx="1337">
                  <c:v>-4.67566E-9</c:v>
                </c:pt>
                <c:pt idx="1338">
                  <c:v>-4.6725299999999998E-9</c:v>
                </c:pt>
                <c:pt idx="1339">
                  <c:v>-4.6694100000000003E-9</c:v>
                </c:pt>
                <c:pt idx="1340">
                  <c:v>-4.6662800000000001E-9</c:v>
                </c:pt>
                <c:pt idx="1341">
                  <c:v>-4.6631599999999998E-9</c:v>
                </c:pt>
                <c:pt idx="1342">
                  <c:v>-4.6600299999999997E-9</c:v>
                </c:pt>
                <c:pt idx="1343">
                  <c:v>-4.6569100000000002E-9</c:v>
                </c:pt>
                <c:pt idx="1344">
                  <c:v>-4.65378E-9</c:v>
                </c:pt>
                <c:pt idx="1345">
                  <c:v>-4.6506599999999997E-9</c:v>
                </c:pt>
                <c:pt idx="1346">
                  <c:v>-4.6475300000000004E-9</c:v>
                </c:pt>
                <c:pt idx="1347">
                  <c:v>-4.6444100000000001E-9</c:v>
                </c:pt>
                <c:pt idx="1348">
                  <c:v>-4.6412799999999999E-9</c:v>
                </c:pt>
                <c:pt idx="1349">
                  <c:v>-4.6381599999999996E-9</c:v>
                </c:pt>
                <c:pt idx="1350">
                  <c:v>-4.6350300000000003E-9</c:v>
                </c:pt>
                <c:pt idx="1351">
                  <c:v>-4.63191E-9</c:v>
                </c:pt>
                <c:pt idx="1352">
                  <c:v>-4.6287799999999998E-9</c:v>
                </c:pt>
                <c:pt idx="1353">
                  <c:v>-4.6256600000000003E-9</c:v>
                </c:pt>
                <c:pt idx="1354">
                  <c:v>-4.6225300000000002E-9</c:v>
                </c:pt>
                <c:pt idx="1355">
                  <c:v>-4.6194099999999999E-9</c:v>
                </c:pt>
                <c:pt idx="1356">
                  <c:v>-4.6162799999999997E-9</c:v>
                </c:pt>
                <c:pt idx="1357">
                  <c:v>-4.6131600000000002E-9</c:v>
                </c:pt>
                <c:pt idx="1358">
                  <c:v>-4.6100300000000001E-9</c:v>
                </c:pt>
                <c:pt idx="1359">
                  <c:v>-4.6069099999999998E-9</c:v>
                </c:pt>
                <c:pt idx="1360">
                  <c:v>-4.6037800000000004E-9</c:v>
                </c:pt>
                <c:pt idx="1361">
                  <c:v>-4.6006600000000001E-9</c:v>
                </c:pt>
                <c:pt idx="1362">
                  <c:v>-4.5975299999999999E-9</c:v>
                </c:pt>
                <c:pt idx="1363">
                  <c:v>-4.5944099999999996E-9</c:v>
                </c:pt>
                <c:pt idx="1364">
                  <c:v>-4.5912800000000003E-9</c:v>
                </c:pt>
                <c:pt idx="1365">
                  <c:v>-4.58816E-9</c:v>
                </c:pt>
                <c:pt idx="1366">
                  <c:v>-4.5850299999999998E-9</c:v>
                </c:pt>
                <c:pt idx="1367">
                  <c:v>-4.5819100000000004E-9</c:v>
                </c:pt>
                <c:pt idx="1368">
                  <c:v>-4.5787800000000002E-9</c:v>
                </c:pt>
                <c:pt idx="1369">
                  <c:v>-4.5756599999999999E-9</c:v>
                </c:pt>
                <c:pt idx="1370">
                  <c:v>-4.5725299999999997E-9</c:v>
                </c:pt>
                <c:pt idx="1371">
                  <c:v>-4.5694100000000003E-9</c:v>
                </c:pt>
                <c:pt idx="1372">
                  <c:v>-4.5662800000000001E-9</c:v>
                </c:pt>
                <c:pt idx="1373">
                  <c:v>-4.5631599999999998E-9</c:v>
                </c:pt>
                <c:pt idx="1374">
                  <c:v>-4.5600299999999996E-9</c:v>
                </c:pt>
                <c:pt idx="1375">
                  <c:v>-4.5569100000000001E-9</c:v>
                </c:pt>
                <c:pt idx="1376">
                  <c:v>-4.55378E-9</c:v>
                </c:pt>
                <c:pt idx="1377">
                  <c:v>-4.5506599999999997E-9</c:v>
                </c:pt>
                <c:pt idx="1378">
                  <c:v>-4.5475300000000003E-9</c:v>
                </c:pt>
                <c:pt idx="1379">
                  <c:v>-4.54441E-9</c:v>
                </c:pt>
                <c:pt idx="1380">
                  <c:v>-4.5412799999999999E-9</c:v>
                </c:pt>
                <c:pt idx="1381">
                  <c:v>-4.5381600000000004E-9</c:v>
                </c:pt>
                <c:pt idx="1382">
                  <c:v>-4.5350300000000002E-9</c:v>
                </c:pt>
                <c:pt idx="1383">
                  <c:v>-4.5319099999999999E-9</c:v>
                </c:pt>
                <c:pt idx="1384">
                  <c:v>-4.5287799999999997E-9</c:v>
                </c:pt>
                <c:pt idx="1385">
                  <c:v>-4.5256600000000003E-9</c:v>
                </c:pt>
                <c:pt idx="1386">
                  <c:v>-4.5225300000000001E-9</c:v>
                </c:pt>
                <c:pt idx="1387">
                  <c:v>-4.5194099999999998E-9</c:v>
                </c:pt>
                <c:pt idx="1388">
                  <c:v>-4.5162799999999996E-9</c:v>
                </c:pt>
                <c:pt idx="1389">
                  <c:v>-4.5131600000000002E-9</c:v>
                </c:pt>
                <c:pt idx="1390">
                  <c:v>-4.51003E-9</c:v>
                </c:pt>
                <c:pt idx="1391">
                  <c:v>-4.5069099999999997E-9</c:v>
                </c:pt>
                <c:pt idx="1392">
                  <c:v>-4.5037800000000003E-9</c:v>
                </c:pt>
                <c:pt idx="1393">
                  <c:v>-4.50066E-9</c:v>
                </c:pt>
                <c:pt idx="1394">
                  <c:v>-4.4975299999999999E-9</c:v>
                </c:pt>
                <c:pt idx="1395">
                  <c:v>-4.4944100000000004E-9</c:v>
                </c:pt>
                <c:pt idx="1396">
                  <c:v>-4.4912800000000002E-9</c:v>
                </c:pt>
                <c:pt idx="1397">
                  <c:v>-4.4881599999999999E-9</c:v>
                </c:pt>
                <c:pt idx="1398">
                  <c:v>-4.4850299999999998E-9</c:v>
                </c:pt>
                <c:pt idx="1399">
                  <c:v>-4.4819100000000003E-9</c:v>
                </c:pt>
                <c:pt idx="1400">
                  <c:v>-4.4787800000000001E-9</c:v>
                </c:pt>
                <c:pt idx="1401">
                  <c:v>-4.4756599999999998E-9</c:v>
                </c:pt>
                <c:pt idx="1402">
                  <c:v>-4.4725299999999997E-9</c:v>
                </c:pt>
                <c:pt idx="1403">
                  <c:v>-4.4694100000000002E-9</c:v>
                </c:pt>
                <c:pt idx="1404">
                  <c:v>-4.46628E-9</c:v>
                </c:pt>
                <c:pt idx="1405">
                  <c:v>-4.4631599999999997E-9</c:v>
                </c:pt>
                <c:pt idx="1406">
                  <c:v>-4.4600300000000004E-9</c:v>
                </c:pt>
                <c:pt idx="1407">
                  <c:v>-4.4569100000000001E-9</c:v>
                </c:pt>
                <c:pt idx="1408">
                  <c:v>-4.4537799999999999E-9</c:v>
                </c:pt>
                <c:pt idx="1409">
                  <c:v>-4.4506599999999996E-9</c:v>
                </c:pt>
                <c:pt idx="1410">
                  <c:v>-4.4475300000000003E-9</c:v>
                </c:pt>
                <c:pt idx="1411">
                  <c:v>-4.44441E-9</c:v>
                </c:pt>
                <c:pt idx="1412">
                  <c:v>-4.4412799999999998E-9</c:v>
                </c:pt>
                <c:pt idx="1413">
                  <c:v>-4.4381600000000003E-9</c:v>
                </c:pt>
                <c:pt idx="1414">
                  <c:v>-4.4350300000000001E-9</c:v>
                </c:pt>
                <c:pt idx="1415">
                  <c:v>-4.4319099999999998E-9</c:v>
                </c:pt>
                <c:pt idx="1416">
                  <c:v>-4.4287799999999997E-9</c:v>
                </c:pt>
                <c:pt idx="1417">
                  <c:v>-4.4256600000000002E-9</c:v>
                </c:pt>
                <c:pt idx="1418">
                  <c:v>-4.42253E-9</c:v>
                </c:pt>
                <c:pt idx="1419">
                  <c:v>-4.4194099999999997E-9</c:v>
                </c:pt>
                <c:pt idx="1420">
                  <c:v>-4.4162800000000004E-9</c:v>
                </c:pt>
                <c:pt idx="1421">
                  <c:v>-4.4131600000000001E-9</c:v>
                </c:pt>
                <c:pt idx="1422">
                  <c:v>-4.4100299999999999E-9</c:v>
                </c:pt>
                <c:pt idx="1423">
                  <c:v>-4.4069099999999996E-9</c:v>
                </c:pt>
                <c:pt idx="1424">
                  <c:v>-4.4037800000000003E-9</c:v>
                </c:pt>
                <c:pt idx="1425">
                  <c:v>-4.40066E-9</c:v>
                </c:pt>
                <c:pt idx="1426">
                  <c:v>-4.3975299999999998E-9</c:v>
                </c:pt>
                <c:pt idx="1427">
                  <c:v>-4.3944100000000003E-9</c:v>
                </c:pt>
                <c:pt idx="1428">
                  <c:v>-4.3912800000000002E-9</c:v>
                </c:pt>
                <c:pt idx="1429">
                  <c:v>-4.3881599999999999E-9</c:v>
                </c:pt>
                <c:pt idx="1430">
                  <c:v>-4.3850299999999997E-9</c:v>
                </c:pt>
                <c:pt idx="1431">
                  <c:v>-4.3819100000000002E-9</c:v>
                </c:pt>
                <c:pt idx="1432">
                  <c:v>-4.3787800000000001E-9</c:v>
                </c:pt>
                <c:pt idx="1433">
                  <c:v>-4.3756599999999998E-9</c:v>
                </c:pt>
                <c:pt idx="1434">
                  <c:v>-4.3725300000000004E-9</c:v>
                </c:pt>
                <c:pt idx="1435">
                  <c:v>-4.3694100000000001E-9</c:v>
                </c:pt>
                <c:pt idx="1436">
                  <c:v>-4.3662799999999999E-9</c:v>
                </c:pt>
                <c:pt idx="1437">
                  <c:v>-4.3631599999999996E-9</c:v>
                </c:pt>
                <c:pt idx="1438">
                  <c:v>-4.3600300000000003E-9</c:v>
                </c:pt>
                <c:pt idx="1439">
                  <c:v>-4.35691E-9</c:v>
                </c:pt>
                <c:pt idx="1440">
                  <c:v>-4.3537799999999998E-9</c:v>
                </c:pt>
                <c:pt idx="1441">
                  <c:v>-4.3506600000000004E-9</c:v>
                </c:pt>
                <c:pt idx="1442">
                  <c:v>-4.3475300000000002E-9</c:v>
                </c:pt>
                <c:pt idx="1443">
                  <c:v>-4.3444099999999999E-9</c:v>
                </c:pt>
                <c:pt idx="1444">
                  <c:v>-4.3412799999999997E-9</c:v>
                </c:pt>
                <c:pt idx="1445">
                  <c:v>-4.3381600000000002E-9</c:v>
                </c:pt>
                <c:pt idx="1446">
                  <c:v>-4.3350300000000001E-9</c:v>
                </c:pt>
                <c:pt idx="1447">
                  <c:v>-4.3319099999999998E-9</c:v>
                </c:pt>
                <c:pt idx="1448">
                  <c:v>-4.3287799999999996E-9</c:v>
                </c:pt>
                <c:pt idx="1449">
                  <c:v>-4.3256600000000001E-9</c:v>
                </c:pt>
                <c:pt idx="1450">
                  <c:v>-4.32253E-9</c:v>
                </c:pt>
                <c:pt idx="1451">
                  <c:v>-4.3194099999999997E-9</c:v>
                </c:pt>
                <c:pt idx="1452">
                  <c:v>-4.3162800000000003E-9</c:v>
                </c:pt>
                <c:pt idx="1453">
                  <c:v>-4.31316E-9</c:v>
                </c:pt>
                <c:pt idx="1454">
                  <c:v>-4.3100299999999998E-9</c:v>
                </c:pt>
                <c:pt idx="1455">
                  <c:v>-4.3069100000000004E-9</c:v>
                </c:pt>
                <c:pt idx="1456">
                  <c:v>-4.3037800000000002E-9</c:v>
                </c:pt>
                <c:pt idx="1457">
                  <c:v>-4.3006599999999999E-9</c:v>
                </c:pt>
                <c:pt idx="1458">
                  <c:v>-4.2975299999999997E-9</c:v>
                </c:pt>
                <c:pt idx="1459">
                  <c:v>-4.2944100000000003E-9</c:v>
                </c:pt>
                <c:pt idx="1460">
                  <c:v>-4.2912800000000001E-9</c:v>
                </c:pt>
                <c:pt idx="1461">
                  <c:v>-4.2881599999999998E-9</c:v>
                </c:pt>
                <c:pt idx="1462">
                  <c:v>-4.2850299999999996E-9</c:v>
                </c:pt>
                <c:pt idx="1463">
                  <c:v>-4.2819100000000002E-9</c:v>
                </c:pt>
                <c:pt idx="1464">
                  <c:v>-4.27878E-9</c:v>
                </c:pt>
                <c:pt idx="1465">
                  <c:v>-4.2756599999999997E-9</c:v>
                </c:pt>
                <c:pt idx="1466">
                  <c:v>-4.2725300000000003E-9</c:v>
                </c:pt>
                <c:pt idx="1467">
                  <c:v>-4.26941E-9</c:v>
                </c:pt>
                <c:pt idx="1468">
                  <c:v>-4.2662799999999999E-9</c:v>
                </c:pt>
                <c:pt idx="1469">
                  <c:v>-4.2631600000000004E-9</c:v>
                </c:pt>
                <c:pt idx="1470">
                  <c:v>-4.2600300000000002E-9</c:v>
                </c:pt>
                <c:pt idx="1471">
                  <c:v>-4.2569099999999999E-9</c:v>
                </c:pt>
                <c:pt idx="1472">
                  <c:v>-4.2537799999999998E-9</c:v>
                </c:pt>
                <c:pt idx="1473">
                  <c:v>-4.2506600000000003E-9</c:v>
                </c:pt>
                <c:pt idx="1474">
                  <c:v>-4.2475300000000001E-9</c:v>
                </c:pt>
                <c:pt idx="1475">
                  <c:v>-4.2444099999999998E-9</c:v>
                </c:pt>
                <c:pt idx="1476">
                  <c:v>-4.2412799999999996E-9</c:v>
                </c:pt>
                <c:pt idx="1477">
                  <c:v>-4.2381600000000002E-9</c:v>
                </c:pt>
                <c:pt idx="1478">
                  <c:v>-4.23503E-9</c:v>
                </c:pt>
                <c:pt idx="1479">
                  <c:v>-4.2319099999999997E-9</c:v>
                </c:pt>
                <c:pt idx="1480">
                  <c:v>-4.2287800000000004E-9</c:v>
                </c:pt>
                <c:pt idx="1481">
                  <c:v>-4.2256600000000001E-9</c:v>
                </c:pt>
                <c:pt idx="1482">
                  <c:v>-4.2225299999999999E-9</c:v>
                </c:pt>
                <c:pt idx="1483">
                  <c:v>-4.2194099999999996E-9</c:v>
                </c:pt>
                <c:pt idx="1484">
                  <c:v>-4.2162800000000003E-9</c:v>
                </c:pt>
                <c:pt idx="1485">
                  <c:v>-4.21316E-9</c:v>
                </c:pt>
                <c:pt idx="1486">
                  <c:v>-4.2100299999999998E-9</c:v>
                </c:pt>
                <c:pt idx="1487">
                  <c:v>-4.2069100000000003E-9</c:v>
                </c:pt>
                <c:pt idx="1488">
                  <c:v>-4.2037800000000001E-9</c:v>
                </c:pt>
                <c:pt idx="1489">
                  <c:v>-4.2006599999999998E-9</c:v>
                </c:pt>
                <c:pt idx="1490">
                  <c:v>-4.1975299999999997E-9</c:v>
                </c:pt>
                <c:pt idx="1491">
                  <c:v>-4.1944100000000002E-9</c:v>
                </c:pt>
                <c:pt idx="1492">
                  <c:v>-4.19128E-9</c:v>
                </c:pt>
                <c:pt idx="1493">
                  <c:v>-4.1881599999999997E-9</c:v>
                </c:pt>
                <c:pt idx="1494">
                  <c:v>-4.1850300000000004E-9</c:v>
                </c:pt>
                <c:pt idx="1495">
                  <c:v>-4.1819100000000001E-9</c:v>
                </c:pt>
                <c:pt idx="1496">
                  <c:v>-4.1787799999999999E-9</c:v>
                </c:pt>
                <c:pt idx="1497">
                  <c:v>-4.1756599999999996E-9</c:v>
                </c:pt>
                <c:pt idx="1498">
                  <c:v>-4.1725300000000003E-9</c:v>
                </c:pt>
                <c:pt idx="1499">
                  <c:v>-4.16941E-9</c:v>
                </c:pt>
                <c:pt idx="1500">
                  <c:v>-4.1662799999999998E-9</c:v>
                </c:pt>
                <c:pt idx="1501">
                  <c:v>-4.1631600000000003E-9</c:v>
                </c:pt>
                <c:pt idx="1502">
                  <c:v>-4.1600300000000002E-9</c:v>
                </c:pt>
                <c:pt idx="1503">
                  <c:v>-4.1569099999999999E-9</c:v>
                </c:pt>
                <c:pt idx="1504">
                  <c:v>-4.1537799999999997E-9</c:v>
                </c:pt>
                <c:pt idx="1505">
                  <c:v>-4.1506600000000002E-9</c:v>
                </c:pt>
                <c:pt idx="1506">
                  <c:v>-4.14753E-9</c:v>
                </c:pt>
                <c:pt idx="1507">
                  <c:v>-4.1444099999999998E-9</c:v>
                </c:pt>
                <c:pt idx="1508">
                  <c:v>-4.1412800000000004E-9</c:v>
                </c:pt>
                <c:pt idx="1509">
                  <c:v>-4.1381600000000001E-9</c:v>
                </c:pt>
                <c:pt idx="1510">
                  <c:v>-4.1350299999999999E-9</c:v>
                </c:pt>
                <c:pt idx="1511">
                  <c:v>-4.1319099999999996E-9</c:v>
                </c:pt>
                <c:pt idx="1512">
                  <c:v>-4.1287800000000003E-9</c:v>
                </c:pt>
                <c:pt idx="1513">
                  <c:v>-4.12566E-9</c:v>
                </c:pt>
                <c:pt idx="1514">
                  <c:v>-4.1225299999999998E-9</c:v>
                </c:pt>
                <c:pt idx="1515">
                  <c:v>-4.1194100000000004E-9</c:v>
                </c:pt>
                <c:pt idx="1516">
                  <c:v>-4.1162800000000002E-9</c:v>
                </c:pt>
                <c:pt idx="1517">
                  <c:v>-4.1131599999999999E-9</c:v>
                </c:pt>
                <c:pt idx="1518">
                  <c:v>-4.1100299999999997E-9</c:v>
                </c:pt>
                <c:pt idx="1519">
                  <c:v>-4.1069100000000002E-9</c:v>
                </c:pt>
                <c:pt idx="1520">
                  <c:v>-4.1037800000000001E-9</c:v>
                </c:pt>
                <c:pt idx="1521">
                  <c:v>-4.1006599999999998E-9</c:v>
                </c:pt>
                <c:pt idx="1522">
                  <c:v>-4.0975299999999996E-9</c:v>
                </c:pt>
                <c:pt idx="1523">
                  <c:v>-4.0944100000000001E-9</c:v>
                </c:pt>
                <c:pt idx="1524">
                  <c:v>-4.09128E-9</c:v>
                </c:pt>
                <c:pt idx="1525">
                  <c:v>-4.0881599999999997E-9</c:v>
                </c:pt>
                <c:pt idx="1526">
                  <c:v>-4.0850300000000003E-9</c:v>
                </c:pt>
                <c:pt idx="1527">
                  <c:v>-4.08191E-9</c:v>
                </c:pt>
                <c:pt idx="1528">
                  <c:v>-4.0787799999999998E-9</c:v>
                </c:pt>
                <c:pt idx="1529">
                  <c:v>-4.0756600000000004E-9</c:v>
                </c:pt>
                <c:pt idx="1530">
                  <c:v>-4.0725300000000002E-9</c:v>
                </c:pt>
                <c:pt idx="1531">
                  <c:v>-4.0694099999999999E-9</c:v>
                </c:pt>
                <c:pt idx="1532">
                  <c:v>-4.0662799999999997E-9</c:v>
                </c:pt>
                <c:pt idx="1533">
                  <c:v>-4.0631600000000003E-9</c:v>
                </c:pt>
                <c:pt idx="1534">
                  <c:v>-4.0600300000000001E-9</c:v>
                </c:pt>
                <c:pt idx="1535">
                  <c:v>-4.0569099999999998E-9</c:v>
                </c:pt>
                <c:pt idx="1536">
                  <c:v>-4.0537799999999996E-9</c:v>
                </c:pt>
                <c:pt idx="1537">
                  <c:v>-4.0506600000000002E-9</c:v>
                </c:pt>
                <c:pt idx="1538">
                  <c:v>-4.04753E-9</c:v>
                </c:pt>
                <c:pt idx="1539">
                  <c:v>-4.0444099999999997E-9</c:v>
                </c:pt>
                <c:pt idx="1540">
                  <c:v>-4.0412800000000003E-9</c:v>
                </c:pt>
                <c:pt idx="1541">
                  <c:v>-4.03816E-9</c:v>
                </c:pt>
                <c:pt idx="1542">
                  <c:v>-4.0350299999999999E-9</c:v>
                </c:pt>
                <c:pt idx="1543">
                  <c:v>-4.0319100000000004E-9</c:v>
                </c:pt>
                <c:pt idx="1544">
                  <c:v>-4.0287800000000002E-9</c:v>
                </c:pt>
                <c:pt idx="1545">
                  <c:v>-4.0256599999999999E-9</c:v>
                </c:pt>
                <c:pt idx="1546">
                  <c:v>-4.0225299999999998E-9</c:v>
                </c:pt>
                <c:pt idx="1547">
                  <c:v>-4.0194100000000003E-9</c:v>
                </c:pt>
                <c:pt idx="1548">
                  <c:v>-4.0162800000000001E-9</c:v>
                </c:pt>
                <c:pt idx="1549">
                  <c:v>-4.0131599999999998E-9</c:v>
                </c:pt>
                <c:pt idx="1550">
                  <c:v>-4.0100299999999996E-9</c:v>
                </c:pt>
                <c:pt idx="1551">
                  <c:v>-4.0069100000000002E-9</c:v>
                </c:pt>
                <c:pt idx="1552">
                  <c:v>-4.00378E-9</c:v>
                </c:pt>
                <c:pt idx="1553">
                  <c:v>-4.0006599999999997E-9</c:v>
                </c:pt>
                <c:pt idx="1554">
                  <c:v>-3.9975300000000004E-9</c:v>
                </c:pt>
                <c:pt idx="1555">
                  <c:v>-3.9944100000000001E-9</c:v>
                </c:pt>
                <c:pt idx="1556">
                  <c:v>-3.9912799999999999E-9</c:v>
                </c:pt>
                <c:pt idx="1557">
                  <c:v>-3.9881599999999996E-9</c:v>
                </c:pt>
                <c:pt idx="1558">
                  <c:v>-3.9850300000000002E-9</c:v>
                </c:pt>
                <c:pt idx="1559">
                  <c:v>-3.98191E-9</c:v>
                </c:pt>
                <c:pt idx="1560">
                  <c:v>-3.9787799999999998E-9</c:v>
                </c:pt>
                <c:pt idx="1561">
                  <c:v>-3.9756600000000003E-9</c:v>
                </c:pt>
                <c:pt idx="1562">
                  <c:v>-3.9725300000000001E-9</c:v>
                </c:pt>
                <c:pt idx="1563">
                  <c:v>-3.9694099999999998E-9</c:v>
                </c:pt>
                <c:pt idx="1564">
                  <c:v>-3.9662799999999997E-9</c:v>
                </c:pt>
                <c:pt idx="1565">
                  <c:v>-3.9631600000000002E-9</c:v>
                </c:pt>
                <c:pt idx="1566">
                  <c:v>-3.96003E-9</c:v>
                </c:pt>
                <c:pt idx="1567">
                  <c:v>-3.9569099999999997E-9</c:v>
                </c:pt>
                <c:pt idx="1568">
                  <c:v>-3.9537800000000004E-9</c:v>
                </c:pt>
                <c:pt idx="1569">
                  <c:v>-3.9506600000000001E-9</c:v>
                </c:pt>
                <c:pt idx="1570">
                  <c:v>-3.9475299999999999E-9</c:v>
                </c:pt>
                <c:pt idx="1571">
                  <c:v>-3.9444099999999996E-9</c:v>
                </c:pt>
                <c:pt idx="1572">
                  <c:v>-3.9412800000000003E-9</c:v>
                </c:pt>
                <c:pt idx="1573">
                  <c:v>-3.93816E-9</c:v>
                </c:pt>
                <c:pt idx="1574">
                  <c:v>-3.9350299999999998E-9</c:v>
                </c:pt>
                <c:pt idx="1575">
                  <c:v>-3.9319100000000003E-9</c:v>
                </c:pt>
                <c:pt idx="1576">
                  <c:v>-3.9287800000000002E-9</c:v>
                </c:pt>
                <c:pt idx="1577">
                  <c:v>-3.9256599999999999E-9</c:v>
                </c:pt>
                <c:pt idx="1578">
                  <c:v>-3.9225299999999997E-9</c:v>
                </c:pt>
                <c:pt idx="1579">
                  <c:v>-3.9194100000000002E-9</c:v>
                </c:pt>
                <c:pt idx="1580">
                  <c:v>-3.91628E-9</c:v>
                </c:pt>
                <c:pt idx="1581">
                  <c:v>-3.9131599999999998E-9</c:v>
                </c:pt>
                <c:pt idx="1582">
                  <c:v>-3.9100300000000004E-9</c:v>
                </c:pt>
                <c:pt idx="1583">
                  <c:v>-3.9069100000000001E-9</c:v>
                </c:pt>
                <c:pt idx="1584">
                  <c:v>-3.9037799999999999E-9</c:v>
                </c:pt>
                <c:pt idx="1585">
                  <c:v>-3.9006599999999996E-9</c:v>
                </c:pt>
                <c:pt idx="1586">
                  <c:v>-3.8975300000000003E-9</c:v>
                </c:pt>
                <c:pt idx="1587">
                  <c:v>-3.89441E-9</c:v>
                </c:pt>
                <c:pt idx="1588">
                  <c:v>-3.8912799999999998E-9</c:v>
                </c:pt>
                <c:pt idx="1589">
                  <c:v>-3.8881600000000004E-9</c:v>
                </c:pt>
                <c:pt idx="1590">
                  <c:v>-3.8850300000000002E-9</c:v>
                </c:pt>
                <c:pt idx="1591">
                  <c:v>-3.8819099999999999E-9</c:v>
                </c:pt>
                <c:pt idx="1592">
                  <c:v>-3.8787799999999997E-9</c:v>
                </c:pt>
                <c:pt idx="1593">
                  <c:v>-3.8756600000000002E-9</c:v>
                </c:pt>
                <c:pt idx="1594">
                  <c:v>-3.8725300000000001E-9</c:v>
                </c:pt>
                <c:pt idx="1595">
                  <c:v>-3.8694099999999998E-9</c:v>
                </c:pt>
                <c:pt idx="1596">
                  <c:v>-3.8662799999999996E-9</c:v>
                </c:pt>
                <c:pt idx="1597">
                  <c:v>-3.8631600000000001E-9</c:v>
                </c:pt>
                <c:pt idx="1598">
                  <c:v>-3.86003E-9</c:v>
                </c:pt>
                <c:pt idx="1599">
                  <c:v>-3.8569099999999997E-9</c:v>
                </c:pt>
                <c:pt idx="1600">
                  <c:v>-3.8537800000000003E-9</c:v>
                </c:pt>
                <c:pt idx="1601">
                  <c:v>-3.85066E-9</c:v>
                </c:pt>
                <c:pt idx="1602">
                  <c:v>-3.8475299999999998E-9</c:v>
                </c:pt>
                <c:pt idx="1603">
                  <c:v>-3.8444100000000004E-9</c:v>
                </c:pt>
                <c:pt idx="1604">
                  <c:v>-3.8412800000000002E-9</c:v>
                </c:pt>
                <c:pt idx="1605">
                  <c:v>-3.8381599999999999E-9</c:v>
                </c:pt>
                <c:pt idx="1606">
                  <c:v>-3.8350299999999997E-9</c:v>
                </c:pt>
                <c:pt idx="1607">
                  <c:v>-3.8319100000000003E-9</c:v>
                </c:pt>
                <c:pt idx="1608">
                  <c:v>-3.8287800000000001E-9</c:v>
                </c:pt>
                <c:pt idx="1609">
                  <c:v>-3.8256599999999998E-9</c:v>
                </c:pt>
                <c:pt idx="1610">
                  <c:v>-3.8225299999999996E-9</c:v>
                </c:pt>
                <c:pt idx="1611">
                  <c:v>-3.8194100000000002E-9</c:v>
                </c:pt>
                <c:pt idx="1612">
                  <c:v>-3.81628E-9</c:v>
                </c:pt>
                <c:pt idx="1613">
                  <c:v>-3.8131599999999997E-9</c:v>
                </c:pt>
                <c:pt idx="1614">
                  <c:v>-3.8100300000000003E-9</c:v>
                </c:pt>
                <c:pt idx="1615">
                  <c:v>-3.80691E-9</c:v>
                </c:pt>
                <c:pt idx="1616">
                  <c:v>-3.8037799999999999E-9</c:v>
                </c:pt>
                <c:pt idx="1617">
                  <c:v>-3.8006600000000004E-9</c:v>
                </c:pt>
                <c:pt idx="1618">
                  <c:v>-3.7975300000000002E-9</c:v>
                </c:pt>
                <c:pt idx="1619">
                  <c:v>-3.7944099999999999E-9</c:v>
                </c:pt>
                <c:pt idx="1620">
                  <c:v>-3.7912799999999998E-9</c:v>
                </c:pt>
                <c:pt idx="1621">
                  <c:v>-3.7881600000000003E-9</c:v>
                </c:pt>
                <c:pt idx="1622">
                  <c:v>-3.7850300000000001E-9</c:v>
                </c:pt>
                <c:pt idx="1623">
                  <c:v>-3.7819099999999998E-9</c:v>
                </c:pt>
                <c:pt idx="1624">
                  <c:v>-3.7787799999999996E-9</c:v>
                </c:pt>
                <c:pt idx="1625">
                  <c:v>-3.7756600000000002E-9</c:v>
                </c:pt>
                <c:pt idx="1626">
                  <c:v>-3.77253E-9</c:v>
                </c:pt>
                <c:pt idx="1627">
                  <c:v>-3.7694099999999997E-9</c:v>
                </c:pt>
                <c:pt idx="1628">
                  <c:v>-3.7662800000000004E-9</c:v>
                </c:pt>
                <c:pt idx="1629">
                  <c:v>-3.7631600000000001E-9</c:v>
                </c:pt>
                <c:pt idx="1630">
                  <c:v>-3.7600299999999999E-9</c:v>
                </c:pt>
                <c:pt idx="1631">
                  <c:v>-3.7569099999999996E-9</c:v>
                </c:pt>
                <c:pt idx="1632">
                  <c:v>-3.7537800000000002E-9</c:v>
                </c:pt>
                <c:pt idx="1633">
                  <c:v>-3.75066E-9</c:v>
                </c:pt>
                <c:pt idx="1634">
                  <c:v>-3.7475299999999998E-9</c:v>
                </c:pt>
                <c:pt idx="1635">
                  <c:v>-3.7444100000000003E-9</c:v>
                </c:pt>
                <c:pt idx="1636">
                  <c:v>-3.7412800000000001E-9</c:v>
                </c:pt>
                <c:pt idx="1637">
                  <c:v>-3.7381599999999998E-9</c:v>
                </c:pt>
                <c:pt idx="1638">
                  <c:v>-3.7350299999999997E-9</c:v>
                </c:pt>
                <c:pt idx="1639">
                  <c:v>-3.7319100000000002E-9</c:v>
                </c:pt>
                <c:pt idx="1640">
                  <c:v>-3.72878E-9</c:v>
                </c:pt>
                <c:pt idx="1641">
                  <c:v>-3.7256599999999997E-9</c:v>
                </c:pt>
                <c:pt idx="1642">
                  <c:v>-3.72253E-9</c:v>
                </c:pt>
                <c:pt idx="1643">
                  <c:v>-3.7194100000000001E-9</c:v>
                </c:pt>
                <c:pt idx="1644">
                  <c:v>-3.7162799999999999E-9</c:v>
                </c:pt>
                <c:pt idx="1645">
                  <c:v>-3.71316E-9</c:v>
                </c:pt>
                <c:pt idx="1646">
                  <c:v>-3.7100299999999999E-9</c:v>
                </c:pt>
                <c:pt idx="1647">
                  <c:v>-3.70691E-9</c:v>
                </c:pt>
                <c:pt idx="1648">
                  <c:v>-3.7037799999999998E-9</c:v>
                </c:pt>
                <c:pt idx="1649">
                  <c:v>-3.7006599999999999E-9</c:v>
                </c:pt>
                <c:pt idx="1650">
                  <c:v>-3.6975300000000002E-9</c:v>
                </c:pt>
                <c:pt idx="1651">
                  <c:v>-3.6944099999999999E-9</c:v>
                </c:pt>
                <c:pt idx="1652">
                  <c:v>-3.6912800000000001E-9</c:v>
                </c:pt>
                <c:pt idx="1653">
                  <c:v>-3.6881599999999998E-9</c:v>
                </c:pt>
                <c:pt idx="1654">
                  <c:v>-3.68503E-9</c:v>
                </c:pt>
                <c:pt idx="1655">
                  <c:v>-3.6819100000000002E-9</c:v>
                </c:pt>
                <c:pt idx="1656">
                  <c:v>-3.67878E-9</c:v>
                </c:pt>
                <c:pt idx="1657">
                  <c:v>-3.6756600000000001E-9</c:v>
                </c:pt>
                <c:pt idx="1658">
                  <c:v>-3.6725299999999999E-9</c:v>
                </c:pt>
                <c:pt idx="1659">
                  <c:v>-3.66941E-9</c:v>
                </c:pt>
                <c:pt idx="1660">
                  <c:v>-3.6662799999999999E-9</c:v>
                </c:pt>
                <c:pt idx="1661">
                  <c:v>-3.66316E-9</c:v>
                </c:pt>
                <c:pt idx="1662">
                  <c:v>-3.6600299999999998E-9</c:v>
                </c:pt>
                <c:pt idx="1663">
                  <c:v>-3.6569099999999999E-9</c:v>
                </c:pt>
                <c:pt idx="1664">
                  <c:v>-3.6537800000000002E-9</c:v>
                </c:pt>
                <c:pt idx="1665">
                  <c:v>-3.6506599999999999E-9</c:v>
                </c:pt>
                <c:pt idx="1666">
                  <c:v>-3.6475300000000001E-9</c:v>
                </c:pt>
                <c:pt idx="1667">
                  <c:v>-3.6444099999999998E-9</c:v>
                </c:pt>
                <c:pt idx="1668">
                  <c:v>-3.6412800000000001E-9</c:v>
                </c:pt>
                <c:pt idx="1669">
                  <c:v>-3.6381600000000002E-9</c:v>
                </c:pt>
                <c:pt idx="1670">
                  <c:v>-3.63503E-9</c:v>
                </c:pt>
                <c:pt idx="1671">
                  <c:v>-3.6319100000000001E-9</c:v>
                </c:pt>
                <c:pt idx="1672">
                  <c:v>-3.62878E-9</c:v>
                </c:pt>
                <c:pt idx="1673">
                  <c:v>-3.6256600000000001E-9</c:v>
                </c:pt>
                <c:pt idx="1674">
                  <c:v>-3.6225299999999999E-9</c:v>
                </c:pt>
                <c:pt idx="1675">
                  <c:v>-3.61941E-9</c:v>
                </c:pt>
                <c:pt idx="1676">
                  <c:v>-3.6162799999999998E-9</c:v>
                </c:pt>
                <c:pt idx="1677">
                  <c:v>-3.61316E-9</c:v>
                </c:pt>
                <c:pt idx="1678">
                  <c:v>-3.6100300000000002E-9</c:v>
                </c:pt>
                <c:pt idx="1679">
                  <c:v>-3.6069099999999999E-9</c:v>
                </c:pt>
                <c:pt idx="1680">
                  <c:v>-3.6037800000000001E-9</c:v>
                </c:pt>
                <c:pt idx="1681">
                  <c:v>-3.6006599999999998E-9</c:v>
                </c:pt>
                <c:pt idx="1682">
                  <c:v>-3.5975300000000001E-9</c:v>
                </c:pt>
                <c:pt idx="1683">
                  <c:v>-3.5944100000000002E-9</c:v>
                </c:pt>
                <c:pt idx="1684">
                  <c:v>-3.59128E-9</c:v>
                </c:pt>
                <c:pt idx="1685">
                  <c:v>-3.5881600000000001E-9</c:v>
                </c:pt>
                <c:pt idx="1686">
                  <c:v>-3.58503E-9</c:v>
                </c:pt>
                <c:pt idx="1687">
                  <c:v>-3.5819100000000001E-9</c:v>
                </c:pt>
                <c:pt idx="1688">
                  <c:v>-3.5787799999999999E-9</c:v>
                </c:pt>
                <c:pt idx="1689">
                  <c:v>-3.57566E-9</c:v>
                </c:pt>
                <c:pt idx="1690">
                  <c:v>-3.5725299999999999E-9</c:v>
                </c:pt>
                <c:pt idx="1691">
                  <c:v>-3.56941E-9</c:v>
                </c:pt>
                <c:pt idx="1692">
                  <c:v>-3.5662799999999998E-9</c:v>
                </c:pt>
                <c:pt idx="1693">
                  <c:v>-3.5631599999999999E-9</c:v>
                </c:pt>
                <c:pt idx="1694">
                  <c:v>-3.5600300000000002E-9</c:v>
                </c:pt>
                <c:pt idx="1695">
                  <c:v>-3.5569099999999999E-9</c:v>
                </c:pt>
                <c:pt idx="1696">
                  <c:v>-3.5537800000000001E-9</c:v>
                </c:pt>
                <c:pt idx="1697">
                  <c:v>-3.5506599999999998E-9</c:v>
                </c:pt>
                <c:pt idx="1698">
                  <c:v>-3.5475300000000001E-9</c:v>
                </c:pt>
                <c:pt idx="1699">
                  <c:v>-3.5444100000000002E-9</c:v>
                </c:pt>
                <c:pt idx="1700">
                  <c:v>-3.54128E-9</c:v>
                </c:pt>
                <c:pt idx="1701">
                  <c:v>-3.5381600000000001E-9</c:v>
                </c:pt>
                <c:pt idx="1702">
                  <c:v>-3.5350299999999999E-9</c:v>
                </c:pt>
                <c:pt idx="1703">
                  <c:v>-3.5319100000000001E-9</c:v>
                </c:pt>
                <c:pt idx="1704">
                  <c:v>-3.5287799999999999E-9</c:v>
                </c:pt>
                <c:pt idx="1705">
                  <c:v>-3.52566E-9</c:v>
                </c:pt>
                <c:pt idx="1706">
                  <c:v>-3.5225299999999998E-9</c:v>
                </c:pt>
                <c:pt idx="1707">
                  <c:v>-3.5194099999999999E-9</c:v>
                </c:pt>
                <c:pt idx="1708">
                  <c:v>-3.5162800000000002E-9</c:v>
                </c:pt>
                <c:pt idx="1709">
                  <c:v>-3.5131599999999999E-9</c:v>
                </c:pt>
                <c:pt idx="1710">
                  <c:v>-3.5100300000000001E-9</c:v>
                </c:pt>
                <c:pt idx="1711">
                  <c:v>-3.5069099999999998E-9</c:v>
                </c:pt>
                <c:pt idx="1712">
                  <c:v>-3.5037800000000001E-9</c:v>
                </c:pt>
                <c:pt idx="1713">
                  <c:v>-3.5006600000000002E-9</c:v>
                </c:pt>
                <c:pt idx="1714">
                  <c:v>-3.49753E-9</c:v>
                </c:pt>
                <c:pt idx="1715">
                  <c:v>-3.4944100000000001E-9</c:v>
                </c:pt>
                <c:pt idx="1716">
                  <c:v>-3.49128E-9</c:v>
                </c:pt>
                <c:pt idx="1717">
                  <c:v>-3.4881600000000001E-9</c:v>
                </c:pt>
                <c:pt idx="1718">
                  <c:v>-3.4850299999999999E-9</c:v>
                </c:pt>
                <c:pt idx="1719">
                  <c:v>-3.48191E-9</c:v>
                </c:pt>
                <c:pt idx="1720">
                  <c:v>-3.4787799999999999E-9</c:v>
                </c:pt>
                <c:pt idx="1721">
                  <c:v>-3.47566E-9</c:v>
                </c:pt>
                <c:pt idx="1722">
                  <c:v>-3.4725299999999998E-9</c:v>
                </c:pt>
                <c:pt idx="1723">
                  <c:v>-3.4694099999999999E-9</c:v>
                </c:pt>
                <c:pt idx="1724">
                  <c:v>-3.4662800000000002E-9</c:v>
                </c:pt>
                <c:pt idx="1725">
                  <c:v>-3.4631599999999999E-9</c:v>
                </c:pt>
                <c:pt idx="1726">
                  <c:v>-3.4600300000000001E-9</c:v>
                </c:pt>
                <c:pt idx="1727">
                  <c:v>-3.4569099999999998E-9</c:v>
                </c:pt>
                <c:pt idx="1728">
                  <c:v>-3.45378E-9</c:v>
                </c:pt>
                <c:pt idx="1729">
                  <c:v>-3.4506600000000002E-9</c:v>
                </c:pt>
                <c:pt idx="1730">
                  <c:v>-3.44753E-9</c:v>
                </c:pt>
                <c:pt idx="1731">
                  <c:v>-3.4444100000000001E-9</c:v>
                </c:pt>
                <c:pt idx="1732">
                  <c:v>-3.4412799999999999E-9</c:v>
                </c:pt>
                <c:pt idx="1733">
                  <c:v>-3.43816E-9</c:v>
                </c:pt>
                <c:pt idx="1734">
                  <c:v>-3.4350299999999999E-9</c:v>
                </c:pt>
                <c:pt idx="1735">
                  <c:v>-3.43191E-9</c:v>
                </c:pt>
                <c:pt idx="1736">
                  <c:v>-3.4287799999999998E-9</c:v>
                </c:pt>
                <c:pt idx="1737">
                  <c:v>-3.4256599999999999E-9</c:v>
                </c:pt>
                <c:pt idx="1738">
                  <c:v>-3.4225300000000002E-9</c:v>
                </c:pt>
                <c:pt idx="1739">
                  <c:v>-3.4194099999999999E-9</c:v>
                </c:pt>
                <c:pt idx="1740">
                  <c:v>-3.4162800000000001E-9</c:v>
                </c:pt>
                <c:pt idx="1741">
                  <c:v>-3.4131599999999998E-9</c:v>
                </c:pt>
                <c:pt idx="1742">
                  <c:v>-3.4100300000000001E-9</c:v>
                </c:pt>
                <c:pt idx="1743">
                  <c:v>-3.4069100000000002E-9</c:v>
                </c:pt>
                <c:pt idx="1744">
                  <c:v>-3.40378E-9</c:v>
                </c:pt>
                <c:pt idx="1745">
                  <c:v>-3.4006600000000001E-9</c:v>
                </c:pt>
                <c:pt idx="1746">
                  <c:v>-3.39753E-9</c:v>
                </c:pt>
                <c:pt idx="1747">
                  <c:v>-3.3944100000000001E-9</c:v>
                </c:pt>
                <c:pt idx="1748">
                  <c:v>-3.3912799999999999E-9</c:v>
                </c:pt>
                <c:pt idx="1749">
                  <c:v>-3.38816E-9</c:v>
                </c:pt>
                <c:pt idx="1750">
                  <c:v>-3.3850299999999998E-9</c:v>
                </c:pt>
                <c:pt idx="1751">
                  <c:v>-3.38191E-9</c:v>
                </c:pt>
                <c:pt idx="1752">
                  <c:v>-3.3787800000000002E-9</c:v>
                </c:pt>
                <c:pt idx="1753">
                  <c:v>-3.3756599999999999E-9</c:v>
                </c:pt>
                <c:pt idx="1754">
                  <c:v>-3.3725300000000001E-9</c:v>
                </c:pt>
                <c:pt idx="1755">
                  <c:v>-3.3694099999999998E-9</c:v>
                </c:pt>
                <c:pt idx="1756">
                  <c:v>-3.3662800000000001E-9</c:v>
                </c:pt>
                <c:pt idx="1757">
                  <c:v>-3.3631600000000002E-9</c:v>
                </c:pt>
                <c:pt idx="1758">
                  <c:v>-3.36003E-9</c:v>
                </c:pt>
                <c:pt idx="1759">
                  <c:v>-3.3569100000000001E-9</c:v>
                </c:pt>
                <c:pt idx="1760">
                  <c:v>-3.35378E-9</c:v>
                </c:pt>
                <c:pt idx="1761">
                  <c:v>-3.3506600000000001E-9</c:v>
                </c:pt>
                <c:pt idx="1762">
                  <c:v>-3.3475299999999999E-9</c:v>
                </c:pt>
                <c:pt idx="1763">
                  <c:v>-3.34441E-9</c:v>
                </c:pt>
                <c:pt idx="1764">
                  <c:v>-3.3412799999999999E-9</c:v>
                </c:pt>
                <c:pt idx="1765">
                  <c:v>-3.33816E-9</c:v>
                </c:pt>
                <c:pt idx="1766">
                  <c:v>-3.3350299999999998E-9</c:v>
                </c:pt>
                <c:pt idx="1767">
                  <c:v>-3.3319099999999999E-9</c:v>
                </c:pt>
                <c:pt idx="1768">
                  <c:v>-3.3287800000000002E-9</c:v>
                </c:pt>
                <c:pt idx="1769">
                  <c:v>-3.3256599999999999E-9</c:v>
                </c:pt>
                <c:pt idx="1770">
                  <c:v>-3.3225300000000001E-9</c:v>
                </c:pt>
                <c:pt idx="1771">
                  <c:v>-3.3194099999999998E-9</c:v>
                </c:pt>
                <c:pt idx="1772">
                  <c:v>-3.3162800000000001E-9</c:v>
                </c:pt>
                <c:pt idx="1773">
                  <c:v>-3.3131600000000002E-9</c:v>
                </c:pt>
                <c:pt idx="1774">
                  <c:v>-3.31003E-9</c:v>
                </c:pt>
                <c:pt idx="1775">
                  <c:v>-3.3069100000000001E-9</c:v>
                </c:pt>
                <c:pt idx="1776">
                  <c:v>-3.3037799999999999E-9</c:v>
                </c:pt>
                <c:pt idx="1777">
                  <c:v>-3.3006600000000001E-9</c:v>
                </c:pt>
                <c:pt idx="1778">
                  <c:v>-3.2975299999999999E-9</c:v>
                </c:pt>
                <c:pt idx="1779">
                  <c:v>-3.29441E-9</c:v>
                </c:pt>
                <c:pt idx="1780">
                  <c:v>-3.2912799999999998E-9</c:v>
                </c:pt>
                <c:pt idx="1781">
                  <c:v>-3.2881599999999999E-9</c:v>
                </c:pt>
                <c:pt idx="1782">
                  <c:v>-3.2850300000000002E-9</c:v>
                </c:pt>
                <c:pt idx="1783">
                  <c:v>-3.2819099999999999E-9</c:v>
                </c:pt>
                <c:pt idx="1784">
                  <c:v>-3.2787800000000001E-9</c:v>
                </c:pt>
                <c:pt idx="1785">
                  <c:v>-3.2756599999999998E-9</c:v>
                </c:pt>
                <c:pt idx="1786">
                  <c:v>-3.2725300000000001E-9</c:v>
                </c:pt>
                <c:pt idx="1787">
                  <c:v>-3.2694100000000002E-9</c:v>
                </c:pt>
                <c:pt idx="1788">
                  <c:v>-3.26628E-9</c:v>
                </c:pt>
                <c:pt idx="1789">
                  <c:v>-3.2631600000000001E-9</c:v>
                </c:pt>
                <c:pt idx="1790">
                  <c:v>-3.26003E-9</c:v>
                </c:pt>
                <c:pt idx="1791">
                  <c:v>-3.2569100000000001E-9</c:v>
                </c:pt>
                <c:pt idx="1792">
                  <c:v>-3.2537799999999999E-9</c:v>
                </c:pt>
                <c:pt idx="1793">
                  <c:v>-3.25066E-9</c:v>
                </c:pt>
                <c:pt idx="1794">
                  <c:v>-3.2475299999999998E-9</c:v>
                </c:pt>
                <c:pt idx="1795">
                  <c:v>-3.24441E-9</c:v>
                </c:pt>
                <c:pt idx="1796">
                  <c:v>-3.2412800000000002E-9</c:v>
                </c:pt>
                <c:pt idx="1797">
                  <c:v>-3.2381599999999999E-9</c:v>
                </c:pt>
                <c:pt idx="1798">
                  <c:v>-3.2350300000000001E-9</c:v>
                </c:pt>
                <c:pt idx="1799">
                  <c:v>-3.2319099999999999E-9</c:v>
                </c:pt>
                <c:pt idx="1800">
                  <c:v>-3.2287800000000001E-9</c:v>
                </c:pt>
                <c:pt idx="1801">
                  <c:v>-3.2256599999999998E-9</c:v>
                </c:pt>
                <c:pt idx="1802">
                  <c:v>-3.22253E-9</c:v>
                </c:pt>
                <c:pt idx="1803">
                  <c:v>-3.2194100000000002E-9</c:v>
                </c:pt>
                <c:pt idx="1804">
                  <c:v>-3.21628E-9</c:v>
                </c:pt>
                <c:pt idx="1805">
                  <c:v>-3.2131600000000001E-9</c:v>
                </c:pt>
                <c:pt idx="1806">
                  <c:v>-3.2100299999999999E-9</c:v>
                </c:pt>
                <c:pt idx="1807">
                  <c:v>-3.20691E-9</c:v>
                </c:pt>
                <c:pt idx="1808">
                  <c:v>-3.2037799999999999E-9</c:v>
                </c:pt>
                <c:pt idx="1809">
                  <c:v>-3.20066E-9</c:v>
                </c:pt>
                <c:pt idx="1810">
                  <c:v>-3.1975299999999998E-9</c:v>
                </c:pt>
                <c:pt idx="1811">
                  <c:v>-3.1944099999999999E-9</c:v>
                </c:pt>
                <c:pt idx="1812">
                  <c:v>-3.1912800000000002E-9</c:v>
                </c:pt>
                <c:pt idx="1813">
                  <c:v>-3.1881599999999999E-9</c:v>
                </c:pt>
                <c:pt idx="1814">
                  <c:v>-3.1850300000000001E-9</c:v>
                </c:pt>
                <c:pt idx="1815">
                  <c:v>-3.1819099999999998E-9</c:v>
                </c:pt>
                <c:pt idx="1816">
                  <c:v>-3.1787800000000001E-9</c:v>
                </c:pt>
                <c:pt idx="1817">
                  <c:v>-3.1756600000000002E-9</c:v>
                </c:pt>
                <c:pt idx="1818">
                  <c:v>-3.17253E-9</c:v>
                </c:pt>
                <c:pt idx="1819">
                  <c:v>-3.1694100000000001E-9</c:v>
                </c:pt>
                <c:pt idx="1820">
                  <c:v>-3.1662799999999999E-9</c:v>
                </c:pt>
                <c:pt idx="1821">
                  <c:v>-3.1631600000000001E-9</c:v>
                </c:pt>
                <c:pt idx="1822">
                  <c:v>-3.1600299999999999E-9</c:v>
                </c:pt>
                <c:pt idx="1823">
                  <c:v>-3.15691E-9</c:v>
                </c:pt>
                <c:pt idx="1824">
                  <c:v>-3.1537799999999998E-9</c:v>
                </c:pt>
                <c:pt idx="1825">
                  <c:v>-3.15066E-9</c:v>
                </c:pt>
                <c:pt idx="1826">
                  <c:v>-3.1475300000000002E-9</c:v>
                </c:pt>
                <c:pt idx="1827">
                  <c:v>-3.1444099999999999E-9</c:v>
                </c:pt>
                <c:pt idx="1828">
                  <c:v>-3.1412800000000001E-9</c:v>
                </c:pt>
                <c:pt idx="1829">
                  <c:v>-3.1381599999999998E-9</c:v>
                </c:pt>
                <c:pt idx="1830">
                  <c:v>-3.1350300000000001E-9</c:v>
                </c:pt>
                <c:pt idx="1831">
                  <c:v>-3.1319100000000002E-9</c:v>
                </c:pt>
                <c:pt idx="1832">
                  <c:v>-3.12878E-9</c:v>
                </c:pt>
                <c:pt idx="1833">
                  <c:v>-3.1256600000000001E-9</c:v>
                </c:pt>
                <c:pt idx="1834">
                  <c:v>-3.12253E-9</c:v>
                </c:pt>
                <c:pt idx="1835">
                  <c:v>-3.1194100000000001E-9</c:v>
                </c:pt>
                <c:pt idx="1836">
                  <c:v>-3.1162799999999999E-9</c:v>
                </c:pt>
                <c:pt idx="1837">
                  <c:v>-3.11316E-9</c:v>
                </c:pt>
                <c:pt idx="1838">
                  <c:v>-3.1100299999999999E-9</c:v>
                </c:pt>
                <c:pt idx="1839">
                  <c:v>-3.10691E-9</c:v>
                </c:pt>
                <c:pt idx="1840">
                  <c:v>-3.1037799999999998E-9</c:v>
                </c:pt>
                <c:pt idx="1841">
                  <c:v>-3.1006599999999999E-9</c:v>
                </c:pt>
                <c:pt idx="1842">
                  <c:v>-3.0975300000000002E-9</c:v>
                </c:pt>
                <c:pt idx="1843">
                  <c:v>-3.0944099999999999E-9</c:v>
                </c:pt>
                <c:pt idx="1844">
                  <c:v>-3.0912800000000001E-9</c:v>
                </c:pt>
                <c:pt idx="1845">
                  <c:v>-3.0881599999999998E-9</c:v>
                </c:pt>
                <c:pt idx="1846">
                  <c:v>-3.08503E-9</c:v>
                </c:pt>
                <c:pt idx="1847">
                  <c:v>-3.0819100000000002E-9</c:v>
                </c:pt>
                <c:pt idx="1848">
                  <c:v>-3.07878E-9</c:v>
                </c:pt>
                <c:pt idx="1849">
                  <c:v>-3.0756600000000001E-9</c:v>
                </c:pt>
                <c:pt idx="1850">
                  <c:v>-3.0725299999999999E-9</c:v>
                </c:pt>
                <c:pt idx="1851">
                  <c:v>-3.0694100000000001E-9</c:v>
                </c:pt>
                <c:pt idx="1852">
                  <c:v>-3.0662799999999999E-9</c:v>
                </c:pt>
                <c:pt idx="1853">
                  <c:v>-3.06316E-9</c:v>
                </c:pt>
                <c:pt idx="1854">
                  <c:v>-3.0600299999999998E-9</c:v>
                </c:pt>
                <c:pt idx="1855">
                  <c:v>-3.0569099999999999E-9</c:v>
                </c:pt>
                <c:pt idx="1856">
                  <c:v>-3.0537800000000002E-9</c:v>
                </c:pt>
                <c:pt idx="1857">
                  <c:v>-3.0506599999999999E-9</c:v>
                </c:pt>
                <c:pt idx="1858">
                  <c:v>-3.0475300000000001E-9</c:v>
                </c:pt>
                <c:pt idx="1859">
                  <c:v>-3.0444099999999998E-9</c:v>
                </c:pt>
                <c:pt idx="1860">
                  <c:v>-3.0412800000000001E-9</c:v>
                </c:pt>
                <c:pt idx="1861">
                  <c:v>-3.0381600000000002E-9</c:v>
                </c:pt>
                <c:pt idx="1862">
                  <c:v>-3.03503E-9</c:v>
                </c:pt>
                <c:pt idx="1863">
                  <c:v>-3.0319100000000001E-9</c:v>
                </c:pt>
                <c:pt idx="1864">
                  <c:v>-3.02878E-9</c:v>
                </c:pt>
                <c:pt idx="1865">
                  <c:v>-3.0256600000000001E-9</c:v>
                </c:pt>
                <c:pt idx="1866">
                  <c:v>-3.0225299999999999E-9</c:v>
                </c:pt>
                <c:pt idx="1867">
                  <c:v>-3.01941E-9</c:v>
                </c:pt>
                <c:pt idx="1868">
                  <c:v>-3.0162799999999998E-9</c:v>
                </c:pt>
                <c:pt idx="1869">
                  <c:v>-3.01316E-9</c:v>
                </c:pt>
                <c:pt idx="1870">
                  <c:v>-3.0100300000000002E-9</c:v>
                </c:pt>
                <c:pt idx="1871">
                  <c:v>-3.0069099999999999E-9</c:v>
                </c:pt>
                <c:pt idx="1872">
                  <c:v>-3.0037800000000001E-9</c:v>
                </c:pt>
                <c:pt idx="1873">
                  <c:v>-3.0006599999999999E-9</c:v>
                </c:pt>
                <c:pt idx="1874">
                  <c:v>-2.9975300000000001E-9</c:v>
                </c:pt>
                <c:pt idx="1875">
                  <c:v>-2.9944099999999998E-9</c:v>
                </c:pt>
                <c:pt idx="1876">
                  <c:v>-2.99128E-9</c:v>
                </c:pt>
                <c:pt idx="1877">
                  <c:v>-2.9881600000000002E-9</c:v>
                </c:pt>
                <c:pt idx="1878">
                  <c:v>-2.98503E-9</c:v>
                </c:pt>
                <c:pt idx="1879">
                  <c:v>-2.9819100000000001E-9</c:v>
                </c:pt>
                <c:pt idx="1880">
                  <c:v>-2.9787799999999999E-9</c:v>
                </c:pt>
                <c:pt idx="1881">
                  <c:v>-2.97566E-9</c:v>
                </c:pt>
                <c:pt idx="1882">
                  <c:v>-2.9725299999999999E-9</c:v>
                </c:pt>
                <c:pt idx="1883">
                  <c:v>-2.96941E-9</c:v>
                </c:pt>
                <c:pt idx="1884">
                  <c:v>-2.9662799999999998E-9</c:v>
                </c:pt>
                <c:pt idx="1885">
                  <c:v>-2.9631599999999999E-9</c:v>
                </c:pt>
                <c:pt idx="1886">
                  <c:v>-2.9600300000000002E-9</c:v>
                </c:pt>
                <c:pt idx="1887">
                  <c:v>-2.9569099999999999E-9</c:v>
                </c:pt>
                <c:pt idx="1888">
                  <c:v>-2.9537800000000001E-9</c:v>
                </c:pt>
                <c:pt idx="1889">
                  <c:v>-2.9506599999999998E-9</c:v>
                </c:pt>
                <c:pt idx="1890">
                  <c:v>-2.9475300000000001E-9</c:v>
                </c:pt>
                <c:pt idx="1891">
                  <c:v>-2.9444100000000002E-9</c:v>
                </c:pt>
                <c:pt idx="1892">
                  <c:v>-2.94128E-9</c:v>
                </c:pt>
                <c:pt idx="1893">
                  <c:v>-2.9381600000000001E-9</c:v>
                </c:pt>
                <c:pt idx="1894">
                  <c:v>-2.9350299999999999E-9</c:v>
                </c:pt>
                <c:pt idx="1895">
                  <c:v>-2.9319100000000001E-9</c:v>
                </c:pt>
                <c:pt idx="1896">
                  <c:v>-2.9287799999999999E-9</c:v>
                </c:pt>
                <c:pt idx="1897">
                  <c:v>-2.92566E-9</c:v>
                </c:pt>
                <c:pt idx="1898">
                  <c:v>-2.9225299999999998E-9</c:v>
                </c:pt>
                <c:pt idx="1899">
                  <c:v>-2.91941E-9</c:v>
                </c:pt>
                <c:pt idx="1900">
                  <c:v>-2.9162800000000002E-9</c:v>
                </c:pt>
                <c:pt idx="1901">
                  <c:v>-2.9131599999999999E-9</c:v>
                </c:pt>
                <c:pt idx="1902">
                  <c:v>-2.9100300000000001E-9</c:v>
                </c:pt>
                <c:pt idx="1903">
                  <c:v>-2.9069099999999998E-9</c:v>
                </c:pt>
                <c:pt idx="1904">
                  <c:v>-2.9037800000000001E-9</c:v>
                </c:pt>
                <c:pt idx="1905">
                  <c:v>-2.9006600000000002E-9</c:v>
                </c:pt>
                <c:pt idx="1906">
                  <c:v>-2.89753E-9</c:v>
                </c:pt>
                <c:pt idx="1907">
                  <c:v>-2.8944100000000001E-9</c:v>
                </c:pt>
                <c:pt idx="1908">
                  <c:v>-2.89128E-9</c:v>
                </c:pt>
                <c:pt idx="1909">
                  <c:v>-2.8881600000000001E-9</c:v>
                </c:pt>
                <c:pt idx="1910">
                  <c:v>-2.8850299999999999E-9</c:v>
                </c:pt>
                <c:pt idx="1911">
                  <c:v>-2.88191E-9</c:v>
                </c:pt>
                <c:pt idx="1912">
                  <c:v>-2.8787799999999999E-9</c:v>
                </c:pt>
                <c:pt idx="1913">
                  <c:v>-2.87566E-9</c:v>
                </c:pt>
                <c:pt idx="1914">
                  <c:v>-2.8725299999999998E-9</c:v>
                </c:pt>
                <c:pt idx="1915">
                  <c:v>-2.8694099999999999E-9</c:v>
                </c:pt>
                <c:pt idx="1916">
                  <c:v>-2.8662800000000002E-9</c:v>
                </c:pt>
                <c:pt idx="1917">
                  <c:v>-2.8631599999999999E-9</c:v>
                </c:pt>
                <c:pt idx="1918">
                  <c:v>-2.8600300000000001E-9</c:v>
                </c:pt>
                <c:pt idx="1919">
                  <c:v>-2.8569099999999998E-9</c:v>
                </c:pt>
                <c:pt idx="1920">
                  <c:v>-2.85378E-9</c:v>
                </c:pt>
                <c:pt idx="1921">
                  <c:v>-2.8506600000000002E-9</c:v>
                </c:pt>
                <c:pt idx="1922">
                  <c:v>-2.84753E-9</c:v>
                </c:pt>
                <c:pt idx="1923">
                  <c:v>-2.8444100000000001E-9</c:v>
                </c:pt>
                <c:pt idx="1924">
                  <c:v>-2.8412799999999999E-9</c:v>
                </c:pt>
                <c:pt idx="1925">
                  <c:v>-2.8381600000000001E-9</c:v>
                </c:pt>
                <c:pt idx="1926">
                  <c:v>-2.8350299999999999E-9</c:v>
                </c:pt>
                <c:pt idx="1927">
                  <c:v>-2.83191E-9</c:v>
                </c:pt>
                <c:pt idx="1928">
                  <c:v>-2.8287799999999998E-9</c:v>
                </c:pt>
                <c:pt idx="1929">
                  <c:v>-2.8256599999999999E-9</c:v>
                </c:pt>
                <c:pt idx="1930">
                  <c:v>-2.8225300000000002E-9</c:v>
                </c:pt>
                <c:pt idx="1931">
                  <c:v>-2.8194099999999999E-9</c:v>
                </c:pt>
                <c:pt idx="1932">
                  <c:v>-2.8162800000000001E-9</c:v>
                </c:pt>
                <c:pt idx="1933">
                  <c:v>-2.8131599999999998E-9</c:v>
                </c:pt>
                <c:pt idx="1934">
                  <c:v>-2.8100300000000001E-9</c:v>
                </c:pt>
                <c:pt idx="1935">
                  <c:v>-2.8069100000000002E-9</c:v>
                </c:pt>
                <c:pt idx="1936">
                  <c:v>-2.80378E-9</c:v>
                </c:pt>
                <c:pt idx="1937">
                  <c:v>-2.8006600000000001E-9</c:v>
                </c:pt>
                <c:pt idx="1938">
                  <c:v>-2.79753E-9</c:v>
                </c:pt>
                <c:pt idx="1939">
                  <c:v>-2.7944100000000001E-9</c:v>
                </c:pt>
                <c:pt idx="1940">
                  <c:v>-2.7912799999999999E-9</c:v>
                </c:pt>
                <c:pt idx="1941">
                  <c:v>-2.78816E-9</c:v>
                </c:pt>
                <c:pt idx="1942">
                  <c:v>-2.7850299999999998E-9</c:v>
                </c:pt>
                <c:pt idx="1943">
                  <c:v>-2.78191E-9</c:v>
                </c:pt>
                <c:pt idx="1944">
                  <c:v>-2.7787800000000002E-9</c:v>
                </c:pt>
                <c:pt idx="1945">
                  <c:v>-2.7756599999999999E-9</c:v>
                </c:pt>
                <c:pt idx="1946">
                  <c:v>-2.7725300000000001E-9</c:v>
                </c:pt>
                <c:pt idx="1947">
                  <c:v>-2.7694099999999998E-9</c:v>
                </c:pt>
                <c:pt idx="1948">
                  <c:v>-2.7662800000000001E-9</c:v>
                </c:pt>
                <c:pt idx="1949">
                  <c:v>-2.7631600000000002E-9</c:v>
                </c:pt>
                <c:pt idx="1950">
                  <c:v>-2.76003E-9</c:v>
                </c:pt>
                <c:pt idx="1951">
                  <c:v>-2.7569100000000002E-9</c:v>
                </c:pt>
                <c:pt idx="1952">
                  <c:v>-2.75378E-9</c:v>
                </c:pt>
                <c:pt idx="1953">
                  <c:v>-2.7506600000000001E-9</c:v>
                </c:pt>
                <c:pt idx="1954">
                  <c:v>-2.7475299999999999E-9</c:v>
                </c:pt>
                <c:pt idx="1955">
                  <c:v>-2.74441E-9</c:v>
                </c:pt>
                <c:pt idx="1956">
                  <c:v>-2.7412799999999999E-9</c:v>
                </c:pt>
                <c:pt idx="1957">
                  <c:v>-2.73816E-9</c:v>
                </c:pt>
                <c:pt idx="1958">
                  <c:v>-2.7350299999999998E-9</c:v>
                </c:pt>
                <c:pt idx="1959">
                  <c:v>-2.7319099999999999E-9</c:v>
                </c:pt>
                <c:pt idx="1960">
                  <c:v>-2.7287800000000002E-9</c:v>
                </c:pt>
                <c:pt idx="1961">
                  <c:v>-2.7256599999999999E-9</c:v>
                </c:pt>
                <c:pt idx="1962">
                  <c:v>-2.7225300000000001E-9</c:v>
                </c:pt>
                <c:pt idx="1963">
                  <c:v>-2.7194099999999998E-9</c:v>
                </c:pt>
                <c:pt idx="1964">
                  <c:v>-2.7162800000000001E-9</c:v>
                </c:pt>
                <c:pt idx="1965">
                  <c:v>-2.7131600000000002E-9</c:v>
                </c:pt>
                <c:pt idx="1966">
                  <c:v>-2.71003E-9</c:v>
                </c:pt>
                <c:pt idx="1967">
                  <c:v>-2.7069100000000001E-9</c:v>
                </c:pt>
                <c:pt idx="1968">
                  <c:v>-2.7037799999999999E-9</c:v>
                </c:pt>
                <c:pt idx="1969">
                  <c:v>-2.7006600000000001E-9</c:v>
                </c:pt>
                <c:pt idx="1970">
                  <c:v>-2.6975299999999999E-9</c:v>
                </c:pt>
                <c:pt idx="1971">
                  <c:v>-2.69441E-9</c:v>
                </c:pt>
                <c:pt idx="1972">
                  <c:v>-2.6912799999999998E-9</c:v>
                </c:pt>
                <c:pt idx="1973">
                  <c:v>-2.6881599999999999E-9</c:v>
                </c:pt>
                <c:pt idx="1974">
                  <c:v>-2.6850300000000002E-9</c:v>
                </c:pt>
                <c:pt idx="1975">
                  <c:v>-2.6819099999999999E-9</c:v>
                </c:pt>
                <c:pt idx="1976">
                  <c:v>-2.6787800000000001E-9</c:v>
                </c:pt>
                <c:pt idx="1977">
                  <c:v>-2.6756599999999998E-9</c:v>
                </c:pt>
                <c:pt idx="1978">
                  <c:v>-2.6725300000000001E-9</c:v>
                </c:pt>
                <c:pt idx="1979">
                  <c:v>-2.6694100000000002E-9</c:v>
                </c:pt>
                <c:pt idx="1980">
                  <c:v>-2.66628E-9</c:v>
                </c:pt>
                <c:pt idx="1981">
                  <c:v>-2.6631600000000001E-9</c:v>
                </c:pt>
                <c:pt idx="1982">
                  <c:v>-2.66003E-9</c:v>
                </c:pt>
                <c:pt idx="1983">
                  <c:v>-2.6569100000000001E-9</c:v>
                </c:pt>
                <c:pt idx="1984">
                  <c:v>-2.6537799999999999E-9</c:v>
                </c:pt>
                <c:pt idx="1985">
                  <c:v>-2.65066E-9</c:v>
                </c:pt>
                <c:pt idx="1986">
                  <c:v>-2.6475299999999999E-9</c:v>
                </c:pt>
                <c:pt idx="1987">
                  <c:v>-2.64441E-9</c:v>
                </c:pt>
                <c:pt idx="1988">
                  <c:v>-2.6412799999999998E-9</c:v>
                </c:pt>
                <c:pt idx="1989">
                  <c:v>-2.6381599999999999E-9</c:v>
                </c:pt>
                <c:pt idx="1990">
                  <c:v>-2.6350300000000002E-9</c:v>
                </c:pt>
                <c:pt idx="1991">
                  <c:v>-2.6319099999999999E-9</c:v>
                </c:pt>
                <c:pt idx="1992">
                  <c:v>-2.6287800000000001E-9</c:v>
                </c:pt>
                <c:pt idx="1993">
                  <c:v>-2.6256599999999998E-9</c:v>
                </c:pt>
                <c:pt idx="1994">
                  <c:v>-2.62253E-9</c:v>
                </c:pt>
                <c:pt idx="1995">
                  <c:v>-2.6194100000000002E-9</c:v>
                </c:pt>
                <c:pt idx="1996">
                  <c:v>-2.61628E-9</c:v>
                </c:pt>
                <c:pt idx="1997">
                  <c:v>-2.6131600000000001E-9</c:v>
                </c:pt>
                <c:pt idx="1998">
                  <c:v>-2.6100299999999999E-9</c:v>
                </c:pt>
                <c:pt idx="1999">
                  <c:v>-2.60691E-9</c:v>
                </c:pt>
                <c:pt idx="2000">
                  <c:v>-2.6037799999999999E-9</c:v>
                </c:pt>
                <c:pt idx="2001">
                  <c:v>-2.60066E-9</c:v>
                </c:pt>
                <c:pt idx="2002">
                  <c:v>-2.5975299999999998E-9</c:v>
                </c:pt>
                <c:pt idx="2003">
                  <c:v>-2.5944099999999999E-9</c:v>
                </c:pt>
                <c:pt idx="2004">
                  <c:v>-2.5912800000000002E-9</c:v>
                </c:pt>
                <c:pt idx="2005">
                  <c:v>-2.5881599999999999E-9</c:v>
                </c:pt>
                <c:pt idx="2006">
                  <c:v>-2.5850300000000001E-9</c:v>
                </c:pt>
                <c:pt idx="2007">
                  <c:v>-2.5819099999999998E-9</c:v>
                </c:pt>
                <c:pt idx="2008">
                  <c:v>-2.5787800000000001E-9</c:v>
                </c:pt>
                <c:pt idx="2009">
                  <c:v>-2.5756600000000002E-9</c:v>
                </c:pt>
                <c:pt idx="2010">
                  <c:v>-2.57253E-9</c:v>
                </c:pt>
                <c:pt idx="2011">
                  <c:v>-2.5694100000000001E-9</c:v>
                </c:pt>
                <c:pt idx="2012">
                  <c:v>-2.56628E-9</c:v>
                </c:pt>
                <c:pt idx="2013">
                  <c:v>-2.5631600000000001E-9</c:v>
                </c:pt>
                <c:pt idx="2014">
                  <c:v>-2.5600299999999999E-9</c:v>
                </c:pt>
                <c:pt idx="2015">
                  <c:v>-2.55691E-9</c:v>
                </c:pt>
                <c:pt idx="2016">
                  <c:v>-2.5537799999999998E-9</c:v>
                </c:pt>
                <c:pt idx="2017">
                  <c:v>-2.55066E-9</c:v>
                </c:pt>
                <c:pt idx="2018">
                  <c:v>-2.5475300000000002E-9</c:v>
                </c:pt>
                <c:pt idx="2019">
                  <c:v>-2.5444099999999999E-9</c:v>
                </c:pt>
                <c:pt idx="2020">
                  <c:v>-2.5412800000000001E-9</c:v>
                </c:pt>
                <c:pt idx="2021">
                  <c:v>-2.5381599999999998E-9</c:v>
                </c:pt>
                <c:pt idx="2022">
                  <c:v>-2.5350300000000001E-9</c:v>
                </c:pt>
                <c:pt idx="2023">
                  <c:v>-2.5319100000000002E-9</c:v>
                </c:pt>
                <c:pt idx="2024">
                  <c:v>-2.52878E-9</c:v>
                </c:pt>
                <c:pt idx="2025">
                  <c:v>-2.5256600000000001E-9</c:v>
                </c:pt>
                <c:pt idx="2026">
                  <c:v>-2.52253E-9</c:v>
                </c:pt>
                <c:pt idx="2027">
                  <c:v>-2.5194100000000001E-9</c:v>
                </c:pt>
                <c:pt idx="2028">
                  <c:v>-2.5162799999999999E-9</c:v>
                </c:pt>
                <c:pt idx="2029">
                  <c:v>-2.51316E-9</c:v>
                </c:pt>
                <c:pt idx="2030">
                  <c:v>-2.5100299999999999E-9</c:v>
                </c:pt>
                <c:pt idx="2031">
                  <c:v>-2.50691E-9</c:v>
                </c:pt>
                <c:pt idx="2032">
                  <c:v>-2.5037799999999998E-9</c:v>
                </c:pt>
                <c:pt idx="2033">
                  <c:v>-2.5006599999999999E-9</c:v>
                </c:pt>
                <c:pt idx="2034">
                  <c:v>-2.4975300000000002E-9</c:v>
                </c:pt>
                <c:pt idx="2035">
                  <c:v>-2.4944099999999999E-9</c:v>
                </c:pt>
                <c:pt idx="2036">
                  <c:v>-2.4912800000000001E-9</c:v>
                </c:pt>
                <c:pt idx="2037">
                  <c:v>-2.4881599999999998E-9</c:v>
                </c:pt>
                <c:pt idx="2038">
                  <c:v>-2.4850300000000001E-9</c:v>
                </c:pt>
                <c:pt idx="2039">
                  <c:v>-2.4819100000000002E-9</c:v>
                </c:pt>
                <c:pt idx="2040">
                  <c:v>-2.47878E-9</c:v>
                </c:pt>
                <c:pt idx="2041">
                  <c:v>-2.4756600000000001E-9</c:v>
                </c:pt>
                <c:pt idx="2042">
                  <c:v>-2.4725299999999999E-9</c:v>
                </c:pt>
                <c:pt idx="2043">
                  <c:v>-2.4694100000000001E-9</c:v>
                </c:pt>
                <c:pt idx="2044">
                  <c:v>-2.4662799999999999E-9</c:v>
                </c:pt>
                <c:pt idx="2045">
                  <c:v>-2.46316E-9</c:v>
                </c:pt>
                <c:pt idx="2046">
                  <c:v>-2.4600299999999998E-9</c:v>
                </c:pt>
                <c:pt idx="2047">
                  <c:v>-2.4569099999999999E-9</c:v>
                </c:pt>
                <c:pt idx="2048">
                  <c:v>-2.4537800000000002E-9</c:v>
                </c:pt>
                <c:pt idx="2049">
                  <c:v>-2.4506599999999999E-9</c:v>
                </c:pt>
                <c:pt idx="2050">
                  <c:v>-2.4475300000000001E-9</c:v>
                </c:pt>
                <c:pt idx="2051">
                  <c:v>-2.4444099999999998E-9</c:v>
                </c:pt>
                <c:pt idx="2052">
                  <c:v>-2.4412800000000001E-9</c:v>
                </c:pt>
                <c:pt idx="2053">
                  <c:v>-2.4381600000000002E-9</c:v>
                </c:pt>
                <c:pt idx="2054">
                  <c:v>-2.43503E-9</c:v>
                </c:pt>
                <c:pt idx="2055">
                  <c:v>-2.4319100000000001E-9</c:v>
                </c:pt>
                <c:pt idx="2056">
                  <c:v>-2.42878E-9</c:v>
                </c:pt>
                <c:pt idx="2057">
                  <c:v>-2.4256600000000001E-9</c:v>
                </c:pt>
                <c:pt idx="2058">
                  <c:v>-2.4225299999999999E-9</c:v>
                </c:pt>
                <c:pt idx="2059">
                  <c:v>-2.41941E-9</c:v>
                </c:pt>
                <c:pt idx="2060">
                  <c:v>-2.4162799999999998E-9</c:v>
                </c:pt>
                <c:pt idx="2061">
                  <c:v>-2.41316E-9</c:v>
                </c:pt>
                <c:pt idx="2062">
                  <c:v>-2.4100299999999998E-9</c:v>
                </c:pt>
                <c:pt idx="2063">
                  <c:v>-2.4069099999999999E-9</c:v>
                </c:pt>
                <c:pt idx="2064">
                  <c:v>-2.4037800000000002E-9</c:v>
                </c:pt>
                <c:pt idx="2065">
                  <c:v>-2.4006599999999999E-9</c:v>
                </c:pt>
                <c:pt idx="2066">
                  <c:v>-2.3975300000000001E-9</c:v>
                </c:pt>
                <c:pt idx="2067">
                  <c:v>-2.3944099999999998E-9</c:v>
                </c:pt>
                <c:pt idx="2068">
                  <c:v>-2.39128E-9</c:v>
                </c:pt>
                <c:pt idx="2069">
                  <c:v>-2.3881600000000002E-9</c:v>
                </c:pt>
                <c:pt idx="2070">
                  <c:v>-2.38503E-9</c:v>
                </c:pt>
                <c:pt idx="2071">
                  <c:v>-2.3819100000000001E-9</c:v>
                </c:pt>
                <c:pt idx="2072">
                  <c:v>-2.3787799999999999E-9</c:v>
                </c:pt>
                <c:pt idx="2073">
                  <c:v>-2.37566E-9</c:v>
                </c:pt>
                <c:pt idx="2074">
                  <c:v>-2.3725299999999999E-9</c:v>
                </c:pt>
                <c:pt idx="2075">
                  <c:v>-2.36941E-9</c:v>
                </c:pt>
                <c:pt idx="2076">
                  <c:v>-2.3662799999999998E-9</c:v>
                </c:pt>
                <c:pt idx="2077">
                  <c:v>-2.3631599999999999E-9</c:v>
                </c:pt>
                <c:pt idx="2078">
                  <c:v>-2.3600300000000002E-9</c:v>
                </c:pt>
                <c:pt idx="2079">
                  <c:v>-2.3569099999999999E-9</c:v>
                </c:pt>
                <c:pt idx="2080">
                  <c:v>-2.3537800000000001E-9</c:v>
                </c:pt>
                <c:pt idx="2081">
                  <c:v>-2.3506599999999998E-9</c:v>
                </c:pt>
                <c:pt idx="2082">
                  <c:v>-2.3475300000000001E-9</c:v>
                </c:pt>
                <c:pt idx="2083">
                  <c:v>-2.3444100000000002E-9</c:v>
                </c:pt>
                <c:pt idx="2084">
                  <c:v>-2.34128E-9</c:v>
                </c:pt>
                <c:pt idx="2085">
                  <c:v>-2.3381600000000001E-9</c:v>
                </c:pt>
                <c:pt idx="2086">
                  <c:v>-2.3350299999999999E-9</c:v>
                </c:pt>
                <c:pt idx="2087">
                  <c:v>-2.3319100000000001E-9</c:v>
                </c:pt>
                <c:pt idx="2088">
                  <c:v>-2.3287799999999999E-9</c:v>
                </c:pt>
                <c:pt idx="2089">
                  <c:v>-2.32566E-9</c:v>
                </c:pt>
                <c:pt idx="2090">
                  <c:v>-2.3225299999999998E-9</c:v>
                </c:pt>
                <c:pt idx="2091">
                  <c:v>-2.31941E-9</c:v>
                </c:pt>
                <c:pt idx="2092">
                  <c:v>-2.3162800000000002E-9</c:v>
                </c:pt>
                <c:pt idx="2093">
                  <c:v>-2.3131599999999999E-9</c:v>
                </c:pt>
                <c:pt idx="2094">
                  <c:v>-2.3100300000000001E-9</c:v>
                </c:pt>
                <c:pt idx="2095">
                  <c:v>-2.3069099999999998E-9</c:v>
                </c:pt>
                <c:pt idx="2096">
                  <c:v>-2.3037800000000001E-9</c:v>
                </c:pt>
                <c:pt idx="2097">
                  <c:v>-2.3006600000000002E-9</c:v>
                </c:pt>
                <c:pt idx="2098">
                  <c:v>-2.29753E-9</c:v>
                </c:pt>
                <c:pt idx="2099">
                  <c:v>-2.2944100000000001E-9</c:v>
                </c:pt>
                <c:pt idx="2100">
                  <c:v>-2.29128E-9</c:v>
                </c:pt>
                <c:pt idx="2101">
                  <c:v>-2.2881600000000001E-9</c:v>
                </c:pt>
                <c:pt idx="2102">
                  <c:v>-2.2850299999999999E-9</c:v>
                </c:pt>
                <c:pt idx="2103">
                  <c:v>-2.28191E-9</c:v>
                </c:pt>
                <c:pt idx="2104">
                  <c:v>-2.2787799999999999E-9</c:v>
                </c:pt>
                <c:pt idx="2105">
                  <c:v>-2.27566E-9</c:v>
                </c:pt>
                <c:pt idx="2106">
                  <c:v>-2.2725299999999998E-9</c:v>
                </c:pt>
                <c:pt idx="2107">
                  <c:v>-2.2694099999999999E-9</c:v>
                </c:pt>
                <c:pt idx="2108">
                  <c:v>-2.2662800000000002E-9</c:v>
                </c:pt>
                <c:pt idx="2109">
                  <c:v>-2.2631599999999999E-9</c:v>
                </c:pt>
                <c:pt idx="2110">
                  <c:v>-2.2600300000000001E-9</c:v>
                </c:pt>
                <c:pt idx="2111">
                  <c:v>-2.2569099999999998E-9</c:v>
                </c:pt>
                <c:pt idx="2112">
                  <c:v>-2.25378E-9</c:v>
                </c:pt>
                <c:pt idx="2113">
                  <c:v>-2.2506600000000002E-9</c:v>
                </c:pt>
                <c:pt idx="2114">
                  <c:v>-2.24753E-9</c:v>
                </c:pt>
                <c:pt idx="2115">
                  <c:v>-2.2444100000000001E-9</c:v>
                </c:pt>
                <c:pt idx="2116">
                  <c:v>-2.2412799999999999E-9</c:v>
                </c:pt>
                <c:pt idx="2117">
                  <c:v>-2.2381600000000001E-9</c:v>
                </c:pt>
                <c:pt idx="2118">
                  <c:v>-2.2350299999999999E-9</c:v>
                </c:pt>
                <c:pt idx="2119">
                  <c:v>-2.23191E-9</c:v>
                </c:pt>
                <c:pt idx="2120">
                  <c:v>-2.2287799999999998E-9</c:v>
                </c:pt>
                <c:pt idx="2121">
                  <c:v>-2.2256599999999999E-9</c:v>
                </c:pt>
                <c:pt idx="2122">
                  <c:v>-2.2225300000000002E-9</c:v>
                </c:pt>
                <c:pt idx="2123">
                  <c:v>-2.2194099999999999E-9</c:v>
                </c:pt>
                <c:pt idx="2124">
                  <c:v>-2.2162800000000001E-9</c:v>
                </c:pt>
                <c:pt idx="2125">
                  <c:v>-2.2131599999999998E-9</c:v>
                </c:pt>
                <c:pt idx="2126">
                  <c:v>-2.2100300000000001E-9</c:v>
                </c:pt>
                <c:pt idx="2127">
                  <c:v>-2.2069100000000002E-9</c:v>
                </c:pt>
                <c:pt idx="2128">
                  <c:v>-2.20378E-9</c:v>
                </c:pt>
                <c:pt idx="2129">
                  <c:v>-2.2006600000000001E-9</c:v>
                </c:pt>
                <c:pt idx="2130">
                  <c:v>-2.19753E-9</c:v>
                </c:pt>
                <c:pt idx="2131">
                  <c:v>-2.1944100000000001E-9</c:v>
                </c:pt>
                <c:pt idx="2132">
                  <c:v>-2.1912799999999999E-9</c:v>
                </c:pt>
                <c:pt idx="2133">
                  <c:v>-2.18816E-9</c:v>
                </c:pt>
                <c:pt idx="2134">
                  <c:v>-2.1850299999999998E-9</c:v>
                </c:pt>
                <c:pt idx="2135">
                  <c:v>-2.18191E-9</c:v>
                </c:pt>
                <c:pt idx="2136">
                  <c:v>-2.1787800000000002E-9</c:v>
                </c:pt>
                <c:pt idx="2137">
                  <c:v>-2.1756599999999999E-9</c:v>
                </c:pt>
                <c:pt idx="2138">
                  <c:v>-2.1725300000000001E-9</c:v>
                </c:pt>
                <c:pt idx="2139">
                  <c:v>-2.1694099999999999E-9</c:v>
                </c:pt>
                <c:pt idx="2140">
                  <c:v>-2.1662800000000001E-9</c:v>
                </c:pt>
                <c:pt idx="2141">
                  <c:v>-2.1631599999999998E-9</c:v>
                </c:pt>
                <c:pt idx="2142">
                  <c:v>-2.16003E-9</c:v>
                </c:pt>
                <c:pt idx="2143">
                  <c:v>-2.1569100000000002E-9</c:v>
                </c:pt>
                <c:pt idx="2144">
                  <c:v>-2.15378E-9</c:v>
                </c:pt>
                <c:pt idx="2145">
                  <c:v>-2.1506600000000001E-9</c:v>
                </c:pt>
                <c:pt idx="2146">
                  <c:v>-2.1475299999999999E-9</c:v>
                </c:pt>
                <c:pt idx="2147">
                  <c:v>-2.14441E-9</c:v>
                </c:pt>
                <c:pt idx="2148">
                  <c:v>-2.1412799999999999E-9</c:v>
                </c:pt>
                <c:pt idx="2149">
                  <c:v>-2.13816E-9</c:v>
                </c:pt>
                <c:pt idx="2150">
                  <c:v>-2.1350299999999998E-9</c:v>
                </c:pt>
                <c:pt idx="2151">
                  <c:v>-2.1319099999999999E-9</c:v>
                </c:pt>
                <c:pt idx="2152">
                  <c:v>-2.1287800000000002E-9</c:v>
                </c:pt>
                <c:pt idx="2153">
                  <c:v>-2.1256599999999999E-9</c:v>
                </c:pt>
                <c:pt idx="2154">
                  <c:v>-2.1225300000000001E-9</c:v>
                </c:pt>
                <c:pt idx="2155">
                  <c:v>-2.1194099999999998E-9</c:v>
                </c:pt>
                <c:pt idx="2156">
                  <c:v>-2.1162800000000001E-9</c:v>
                </c:pt>
                <c:pt idx="2157">
                  <c:v>-2.1131600000000002E-9</c:v>
                </c:pt>
                <c:pt idx="2158">
                  <c:v>-2.11003E-9</c:v>
                </c:pt>
                <c:pt idx="2159">
                  <c:v>-2.1069100000000001E-9</c:v>
                </c:pt>
                <c:pt idx="2160">
                  <c:v>-2.1037799999999999E-9</c:v>
                </c:pt>
                <c:pt idx="2161">
                  <c:v>-2.1006600000000001E-9</c:v>
                </c:pt>
                <c:pt idx="2162">
                  <c:v>-2.0975299999999999E-9</c:v>
                </c:pt>
                <c:pt idx="2163">
                  <c:v>-2.09441E-9</c:v>
                </c:pt>
                <c:pt idx="2164">
                  <c:v>-2.0912799999999998E-9</c:v>
                </c:pt>
                <c:pt idx="2165">
                  <c:v>-2.08816E-9</c:v>
                </c:pt>
                <c:pt idx="2166">
                  <c:v>-2.0850300000000002E-9</c:v>
                </c:pt>
                <c:pt idx="2167">
                  <c:v>-2.0819099999999999E-9</c:v>
                </c:pt>
                <c:pt idx="2168">
                  <c:v>-2.0787800000000001E-9</c:v>
                </c:pt>
                <c:pt idx="2169">
                  <c:v>-2.0756599999999998E-9</c:v>
                </c:pt>
                <c:pt idx="2170">
                  <c:v>-2.0725300000000001E-9</c:v>
                </c:pt>
                <c:pt idx="2171">
                  <c:v>-2.0694100000000002E-9</c:v>
                </c:pt>
                <c:pt idx="2172">
                  <c:v>-2.06628E-9</c:v>
                </c:pt>
                <c:pt idx="2173">
                  <c:v>-2.0631600000000001E-9</c:v>
                </c:pt>
                <c:pt idx="2174">
                  <c:v>-2.06003E-9</c:v>
                </c:pt>
                <c:pt idx="2175">
                  <c:v>-2.0569100000000001E-9</c:v>
                </c:pt>
                <c:pt idx="2176">
                  <c:v>-2.0537799999999999E-9</c:v>
                </c:pt>
                <c:pt idx="2177">
                  <c:v>-2.05066E-9</c:v>
                </c:pt>
                <c:pt idx="2178">
                  <c:v>-2.0475299999999999E-9</c:v>
                </c:pt>
                <c:pt idx="2179">
                  <c:v>-2.04441E-9</c:v>
                </c:pt>
                <c:pt idx="2180">
                  <c:v>-2.0412799999999998E-9</c:v>
                </c:pt>
                <c:pt idx="2181">
                  <c:v>-2.0381599999999999E-9</c:v>
                </c:pt>
                <c:pt idx="2182">
                  <c:v>-2.0350300000000002E-9</c:v>
                </c:pt>
                <c:pt idx="2183">
                  <c:v>-2.0319099999999999E-9</c:v>
                </c:pt>
                <c:pt idx="2184">
                  <c:v>-2.0287800000000001E-9</c:v>
                </c:pt>
                <c:pt idx="2185">
                  <c:v>-2.0256599999999998E-9</c:v>
                </c:pt>
                <c:pt idx="2186">
                  <c:v>-2.02253E-9</c:v>
                </c:pt>
                <c:pt idx="2187">
                  <c:v>-2.0194100000000002E-9</c:v>
                </c:pt>
                <c:pt idx="2188">
                  <c:v>-2.01628E-9</c:v>
                </c:pt>
                <c:pt idx="2189">
                  <c:v>-2.0131600000000001E-9</c:v>
                </c:pt>
                <c:pt idx="2190">
                  <c:v>-2.0100299999999999E-9</c:v>
                </c:pt>
                <c:pt idx="2191">
                  <c:v>-2.0069100000000001E-9</c:v>
                </c:pt>
                <c:pt idx="2192">
                  <c:v>-2.0037799999999999E-9</c:v>
                </c:pt>
                <c:pt idx="2193">
                  <c:v>-2.00066E-9</c:v>
                </c:pt>
                <c:pt idx="2194">
                  <c:v>-1.9975299999999998E-9</c:v>
                </c:pt>
                <c:pt idx="2195">
                  <c:v>-1.9944099999999999E-9</c:v>
                </c:pt>
                <c:pt idx="2196">
                  <c:v>-1.9912800000000002E-9</c:v>
                </c:pt>
                <c:pt idx="2197">
                  <c:v>-1.9881599999999999E-9</c:v>
                </c:pt>
                <c:pt idx="2198">
                  <c:v>-1.9850300000000001E-9</c:v>
                </c:pt>
                <c:pt idx="2199">
                  <c:v>-1.9819099999999998E-9</c:v>
                </c:pt>
                <c:pt idx="2200">
                  <c:v>-1.9787800000000001E-9</c:v>
                </c:pt>
                <c:pt idx="2201">
                  <c:v>-1.9756600000000002E-9</c:v>
                </c:pt>
                <c:pt idx="2202">
                  <c:v>-1.97253E-9</c:v>
                </c:pt>
                <c:pt idx="2203">
                  <c:v>-1.9694100000000001E-9</c:v>
                </c:pt>
                <c:pt idx="2204">
                  <c:v>-1.96628E-9</c:v>
                </c:pt>
                <c:pt idx="2205">
                  <c:v>-1.9631600000000001E-9</c:v>
                </c:pt>
                <c:pt idx="2206">
                  <c:v>-1.9600299999999999E-9</c:v>
                </c:pt>
                <c:pt idx="2207">
                  <c:v>-1.95691E-9</c:v>
                </c:pt>
                <c:pt idx="2208">
                  <c:v>-1.9537799999999998E-9</c:v>
                </c:pt>
                <c:pt idx="2209">
                  <c:v>-1.95066E-9</c:v>
                </c:pt>
                <c:pt idx="2210">
                  <c:v>-1.9475300000000002E-9</c:v>
                </c:pt>
                <c:pt idx="2211">
                  <c:v>-1.9444099999999999E-9</c:v>
                </c:pt>
                <c:pt idx="2212">
                  <c:v>-1.9412800000000001E-9</c:v>
                </c:pt>
                <c:pt idx="2213">
                  <c:v>-1.9381599999999999E-9</c:v>
                </c:pt>
                <c:pt idx="2214">
                  <c:v>-1.9350300000000001E-9</c:v>
                </c:pt>
                <c:pt idx="2215">
                  <c:v>-1.9319099999999998E-9</c:v>
                </c:pt>
                <c:pt idx="2216">
                  <c:v>-1.92878E-9</c:v>
                </c:pt>
                <c:pt idx="2217">
                  <c:v>-1.9256600000000002E-9</c:v>
                </c:pt>
                <c:pt idx="2218">
                  <c:v>-1.92253E-9</c:v>
                </c:pt>
                <c:pt idx="2219">
                  <c:v>-1.9194100000000001E-9</c:v>
                </c:pt>
                <c:pt idx="2220">
                  <c:v>-1.9162799999999999E-9</c:v>
                </c:pt>
                <c:pt idx="2221">
                  <c:v>-1.91316E-9</c:v>
                </c:pt>
                <c:pt idx="2222">
                  <c:v>-1.9100299999999999E-9</c:v>
                </c:pt>
                <c:pt idx="2223">
                  <c:v>-1.90691E-9</c:v>
                </c:pt>
                <c:pt idx="2224">
                  <c:v>-1.9037799999999998E-9</c:v>
                </c:pt>
                <c:pt idx="2225">
                  <c:v>-1.9006599999999999E-9</c:v>
                </c:pt>
                <c:pt idx="2226">
                  <c:v>-1.8975300000000002E-9</c:v>
                </c:pt>
                <c:pt idx="2227">
                  <c:v>-1.8944099999999999E-9</c:v>
                </c:pt>
                <c:pt idx="2228">
                  <c:v>-1.8912800000000001E-9</c:v>
                </c:pt>
                <c:pt idx="2229">
                  <c:v>-1.8881599999999998E-9</c:v>
                </c:pt>
                <c:pt idx="2230">
                  <c:v>-1.8850300000000001E-9</c:v>
                </c:pt>
                <c:pt idx="2231">
                  <c:v>-1.8819100000000002E-9</c:v>
                </c:pt>
                <c:pt idx="2232">
                  <c:v>-1.87878E-9</c:v>
                </c:pt>
                <c:pt idx="2233">
                  <c:v>-1.8756600000000001E-9</c:v>
                </c:pt>
                <c:pt idx="2234">
                  <c:v>-1.8725299999999999E-9</c:v>
                </c:pt>
                <c:pt idx="2235">
                  <c:v>-1.8694100000000001E-9</c:v>
                </c:pt>
                <c:pt idx="2236">
                  <c:v>-1.8662799999999999E-9</c:v>
                </c:pt>
                <c:pt idx="2237">
                  <c:v>-1.86316E-9</c:v>
                </c:pt>
                <c:pt idx="2238">
                  <c:v>-1.86003E-9</c:v>
                </c:pt>
                <c:pt idx="2239">
                  <c:v>-1.8569099999999999E-9</c:v>
                </c:pt>
                <c:pt idx="2240">
                  <c:v>-1.85378E-9</c:v>
                </c:pt>
                <c:pt idx="2241">
                  <c:v>-1.8506600000000001E-9</c:v>
                </c:pt>
                <c:pt idx="2242">
                  <c:v>-1.8475299999999999E-9</c:v>
                </c:pt>
                <c:pt idx="2243">
                  <c:v>-1.84441E-9</c:v>
                </c:pt>
                <c:pt idx="2244">
                  <c:v>-1.8412800000000001E-9</c:v>
                </c:pt>
                <c:pt idx="2245">
                  <c:v>-1.83816E-9</c:v>
                </c:pt>
                <c:pt idx="2246">
                  <c:v>-1.83503E-9</c:v>
                </c:pt>
                <c:pt idx="2247">
                  <c:v>-1.8319099999999999E-9</c:v>
                </c:pt>
                <c:pt idx="2248">
                  <c:v>-1.82878E-9</c:v>
                </c:pt>
                <c:pt idx="2249">
                  <c:v>-1.8256600000000001E-9</c:v>
                </c:pt>
                <c:pt idx="2250">
                  <c:v>-1.8225299999999999E-9</c:v>
                </c:pt>
                <c:pt idx="2251">
                  <c:v>-1.81941E-9</c:v>
                </c:pt>
                <c:pt idx="2252">
                  <c:v>-1.8162800000000001E-9</c:v>
                </c:pt>
                <c:pt idx="2253">
                  <c:v>-1.81316E-9</c:v>
                </c:pt>
                <c:pt idx="2254">
                  <c:v>-1.81003E-9</c:v>
                </c:pt>
                <c:pt idx="2255">
                  <c:v>-1.8069099999999999E-9</c:v>
                </c:pt>
                <c:pt idx="2256">
                  <c:v>-1.8037799999999999E-9</c:v>
                </c:pt>
                <c:pt idx="2257">
                  <c:v>-1.8006600000000001E-9</c:v>
                </c:pt>
                <c:pt idx="2258">
                  <c:v>-1.7975300000000001E-9</c:v>
                </c:pt>
                <c:pt idx="2259">
                  <c:v>-1.79441E-9</c:v>
                </c:pt>
                <c:pt idx="2260">
                  <c:v>-1.79128E-9</c:v>
                </c:pt>
                <c:pt idx="2261">
                  <c:v>-1.78816E-9</c:v>
                </c:pt>
                <c:pt idx="2262">
                  <c:v>-1.78503E-9</c:v>
                </c:pt>
                <c:pt idx="2263">
                  <c:v>-1.7819099999999999E-9</c:v>
                </c:pt>
                <c:pt idx="2264">
                  <c:v>-1.7787799999999999E-9</c:v>
                </c:pt>
                <c:pt idx="2265">
                  <c:v>-1.77566E-9</c:v>
                </c:pt>
                <c:pt idx="2266">
                  <c:v>-1.7725300000000001E-9</c:v>
                </c:pt>
                <c:pt idx="2267">
                  <c:v>-1.76941E-9</c:v>
                </c:pt>
                <c:pt idx="2268">
                  <c:v>-1.76628E-9</c:v>
                </c:pt>
                <c:pt idx="2269">
                  <c:v>-1.7631599999999999E-9</c:v>
                </c:pt>
                <c:pt idx="2270">
                  <c:v>-1.76003E-9</c:v>
                </c:pt>
                <c:pt idx="2271">
                  <c:v>-1.7569100000000001E-9</c:v>
                </c:pt>
                <c:pt idx="2272">
                  <c:v>-1.7537799999999999E-9</c:v>
                </c:pt>
                <c:pt idx="2273">
                  <c:v>-1.75066E-9</c:v>
                </c:pt>
                <c:pt idx="2274">
                  <c:v>-1.7475300000000001E-9</c:v>
                </c:pt>
                <c:pt idx="2275">
                  <c:v>-1.74441E-9</c:v>
                </c:pt>
                <c:pt idx="2276">
                  <c:v>-1.74128E-9</c:v>
                </c:pt>
                <c:pt idx="2277">
                  <c:v>-1.7381599999999999E-9</c:v>
                </c:pt>
                <c:pt idx="2278">
                  <c:v>-1.73503E-9</c:v>
                </c:pt>
                <c:pt idx="2279">
                  <c:v>-1.7319100000000001E-9</c:v>
                </c:pt>
                <c:pt idx="2280">
                  <c:v>-1.7287799999999999E-9</c:v>
                </c:pt>
                <c:pt idx="2281">
                  <c:v>-1.72566E-9</c:v>
                </c:pt>
                <c:pt idx="2282">
                  <c:v>-1.72253E-9</c:v>
                </c:pt>
                <c:pt idx="2283">
                  <c:v>-1.71941E-9</c:v>
                </c:pt>
                <c:pt idx="2284">
                  <c:v>-1.71628E-9</c:v>
                </c:pt>
                <c:pt idx="2285">
                  <c:v>-1.7131599999999999E-9</c:v>
                </c:pt>
                <c:pt idx="2286">
                  <c:v>-1.7100299999999999E-9</c:v>
                </c:pt>
                <c:pt idx="2287">
                  <c:v>-1.7069100000000001E-9</c:v>
                </c:pt>
                <c:pt idx="2288">
                  <c:v>-1.7037800000000001E-9</c:v>
                </c:pt>
                <c:pt idx="2289">
                  <c:v>-1.70066E-9</c:v>
                </c:pt>
                <c:pt idx="2290">
                  <c:v>-1.69753E-9</c:v>
                </c:pt>
                <c:pt idx="2291">
                  <c:v>-1.6944099999999999E-9</c:v>
                </c:pt>
                <c:pt idx="2292">
                  <c:v>-1.69128E-9</c:v>
                </c:pt>
                <c:pt idx="2293">
                  <c:v>-1.6881600000000001E-9</c:v>
                </c:pt>
                <c:pt idx="2294">
                  <c:v>-1.6850299999999999E-9</c:v>
                </c:pt>
                <c:pt idx="2295">
                  <c:v>-1.68191E-9</c:v>
                </c:pt>
                <c:pt idx="2296">
                  <c:v>-1.6787800000000001E-9</c:v>
                </c:pt>
                <c:pt idx="2297">
                  <c:v>-1.67566E-9</c:v>
                </c:pt>
                <c:pt idx="2298">
                  <c:v>-1.67253E-9</c:v>
                </c:pt>
                <c:pt idx="2299">
                  <c:v>-1.6694099999999999E-9</c:v>
                </c:pt>
                <c:pt idx="2300">
                  <c:v>-1.66628E-9</c:v>
                </c:pt>
                <c:pt idx="2301">
                  <c:v>-1.6631600000000001E-9</c:v>
                </c:pt>
                <c:pt idx="2302">
                  <c:v>-1.6600299999999999E-9</c:v>
                </c:pt>
                <c:pt idx="2303">
                  <c:v>-1.65691E-9</c:v>
                </c:pt>
                <c:pt idx="2304">
                  <c:v>-1.6537800000000001E-9</c:v>
                </c:pt>
                <c:pt idx="2305">
                  <c:v>-1.65066E-9</c:v>
                </c:pt>
                <c:pt idx="2306">
                  <c:v>-1.64753E-9</c:v>
                </c:pt>
                <c:pt idx="2307">
                  <c:v>-1.6444099999999999E-9</c:v>
                </c:pt>
                <c:pt idx="2308">
                  <c:v>-1.6412799999999999E-9</c:v>
                </c:pt>
                <c:pt idx="2309">
                  <c:v>-1.6381600000000001E-9</c:v>
                </c:pt>
                <c:pt idx="2310">
                  <c:v>-1.6350300000000001E-9</c:v>
                </c:pt>
                <c:pt idx="2311">
                  <c:v>-1.63191E-9</c:v>
                </c:pt>
                <c:pt idx="2312">
                  <c:v>-1.62878E-9</c:v>
                </c:pt>
                <c:pt idx="2313">
                  <c:v>-1.6256599999999999E-9</c:v>
                </c:pt>
                <c:pt idx="2314">
                  <c:v>-1.62253E-9</c:v>
                </c:pt>
                <c:pt idx="2315">
                  <c:v>-1.6194100000000001E-9</c:v>
                </c:pt>
                <c:pt idx="2316">
                  <c:v>-1.6162799999999999E-9</c:v>
                </c:pt>
                <c:pt idx="2317">
                  <c:v>-1.61316E-9</c:v>
                </c:pt>
                <c:pt idx="2318">
                  <c:v>-1.6100300000000001E-9</c:v>
                </c:pt>
                <c:pt idx="2319">
                  <c:v>-1.60691E-9</c:v>
                </c:pt>
                <c:pt idx="2320">
                  <c:v>-1.60378E-9</c:v>
                </c:pt>
                <c:pt idx="2321">
                  <c:v>-1.6006599999999999E-9</c:v>
                </c:pt>
                <c:pt idx="2322">
                  <c:v>-1.59753E-9</c:v>
                </c:pt>
                <c:pt idx="2323">
                  <c:v>-1.5944100000000001E-9</c:v>
                </c:pt>
                <c:pt idx="2324">
                  <c:v>-1.5912799999999999E-9</c:v>
                </c:pt>
                <c:pt idx="2325">
                  <c:v>-1.58816E-9</c:v>
                </c:pt>
                <c:pt idx="2326">
                  <c:v>-1.5850300000000001E-9</c:v>
                </c:pt>
                <c:pt idx="2327">
                  <c:v>-1.58191E-9</c:v>
                </c:pt>
                <c:pt idx="2328">
                  <c:v>-1.57878E-9</c:v>
                </c:pt>
                <c:pt idx="2329">
                  <c:v>-1.5756599999999999E-9</c:v>
                </c:pt>
                <c:pt idx="2330">
                  <c:v>-1.5725299999999999E-9</c:v>
                </c:pt>
                <c:pt idx="2331">
                  <c:v>-1.5694100000000001E-9</c:v>
                </c:pt>
                <c:pt idx="2332">
                  <c:v>-1.5662800000000001E-9</c:v>
                </c:pt>
                <c:pt idx="2333">
                  <c:v>-1.56316E-9</c:v>
                </c:pt>
                <c:pt idx="2334">
                  <c:v>-1.56003E-9</c:v>
                </c:pt>
                <c:pt idx="2335">
                  <c:v>-1.55691E-9</c:v>
                </c:pt>
                <c:pt idx="2336">
                  <c:v>-1.55378E-9</c:v>
                </c:pt>
                <c:pt idx="2337">
                  <c:v>-1.5506600000000001E-9</c:v>
                </c:pt>
                <c:pt idx="2338">
                  <c:v>-1.5475299999999999E-9</c:v>
                </c:pt>
                <c:pt idx="2339">
                  <c:v>-1.54441E-9</c:v>
                </c:pt>
                <c:pt idx="2340">
                  <c:v>-1.5412800000000001E-9</c:v>
                </c:pt>
                <c:pt idx="2341">
                  <c:v>-1.53816E-9</c:v>
                </c:pt>
                <c:pt idx="2342">
                  <c:v>-1.53503E-9</c:v>
                </c:pt>
                <c:pt idx="2343">
                  <c:v>-1.5319099999999999E-9</c:v>
                </c:pt>
                <c:pt idx="2344">
                  <c:v>-1.52878E-9</c:v>
                </c:pt>
                <c:pt idx="2345">
                  <c:v>-1.5256600000000001E-9</c:v>
                </c:pt>
                <c:pt idx="2346">
                  <c:v>-1.5225299999999999E-9</c:v>
                </c:pt>
                <c:pt idx="2347">
                  <c:v>-1.51941E-9</c:v>
                </c:pt>
                <c:pt idx="2348">
                  <c:v>-1.5162800000000001E-9</c:v>
                </c:pt>
                <c:pt idx="2349">
                  <c:v>-1.51316E-9</c:v>
                </c:pt>
                <c:pt idx="2350">
                  <c:v>-1.51003E-9</c:v>
                </c:pt>
                <c:pt idx="2351">
                  <c:v>-1.5069099999999999E-9</c:v>
                </c:pt>
                <c:pt idx="2352">
                  <c:v>-1.50378E-9</c:v>
                </c:pt>
                <c:pt idx="2353">
                  <c:v>-1.5006600000000001E-9</c:v>
                </c:pt>
                <c:pt idx="2354">
                  <c:v>-1.4975300000000001E-9</c:v>
                </c:pt>
                <c:pt idx="2355">
                  <c:v>-1.49441E-9</c:v>
                </c:pt>
                <c:pt idx="2356">
                  <c:v>-1.49128E-9</c:v>
                </c:pt>
                <c:pt idx="2357">
                  <c:v>-1.48816E-9</c:v>
                </c:pt>
                <c:pt idx="2358">
                  <c:v>-1.48503E-9</c:v>
                </c:pt>
                <c:pt idx="2359">
                  <c:v>-1.4819099999999999E-9</c:v>
                </c:pt>
                <c:pt idx="2360">
                  <c:v>-1.4787799999999999E-9</c:v>
                </c:pt>
                <c:pt idx="2361">
                  <c:v>-1.4756600000000001E-9</c:v>
                </c:pt>
                <c:pt idx="2362">
                  <c:v>-1.4725300000000001E-9</c:v>
                </c:pt>
                <c:pt idx="2363">
                  <c:v>-1.46941E-9</c:v>
                </c:pt>
                <c:pt idx="2364">
                  <c:v>-1.46628E-9</c:v>
                </c:pt>
                <c:pt idx="2365">
                  <c:v>-1.4631599999999999E-9</c:v>
                </c:pt>
                <c:pt idx="2366">
                  <c:v>-1.46003E-9</c:v>
                </c:pt>
                <c:pt idx="2367">
                  <c:v>-1.4569100000000001E-9</c:v>
                </c:pt>
                <c:pt idx="2368">
                  <c:v>-1.4537799999999999E-9</c:v>
                </c:pt>
                <c:pt idx="2369">
                  <c:v>-1.45066E-9</c:v>
                </c:pt>
                <c:pt idx="2370">
                  <c:v>-1.4475300000000001E-9</c:v>
                </c:pt>
                <c:pt idx="2371">
                  <c:v>-1.44441E-9</c:v>
                </c:pt>
                <c:pt idx="2372">
                  <c:v>-1.44128E-9</c:v>
                </c:pt>
                <c:pt idx="2373">
                  <c:v>-1.4381599999999999E-9</c:v>
                </c:pt>
                <c:pt idx="2374">
                  <c:v>-1.43503E-9</c:v>
                </c:pt>
                <c:pt idx="2375">
                  <c:v>-1.4319100000000001E-9</c:v>
                </c:pt>
                <c:pt idx="2376">
                  <c:v>-1.4287799999999999E-9</c:v>
                </c:pt>
                <c:pt idx="2377">
                  <c:v>-1.42566E-9</c:v>
                </c:pt>
                <c:pt idx="2378">
                  <c:v>-1.42253E-9</c:v>
                </c:pt>
                <c:pt idx="2379">
                  <c:v>-1.41941E-9</c:v>
                </c:pt>
                <c:pt idx="2380">
                  <c:v>-1.41628E-9</c:v>
                </c:pt>
                <c:pt idx="2381">
                  <c:v>-1.4131599999999999E-9</c:v>
                </c:pt>
                <c:pt idx="2382">
                  <c:v>-1.4100299999999999E-9</c:v>
                </c:pt>
                <c:pt idx="2383">
                  <c:v>-1.4069100000000001E-9</c:v>
                </c:pt>
                <c:pt idx="2384">
                  <c:v>-1.4037800000000001E-9</c:v>
                </c:pt>
                <c:pt idx="2385">
                  <c:v>-1.40066E-9</c:v>
                </c:pt>
                <c:pt idx="2386">
                  <c:v>-1.39753E-9</c:v>
                </c:pt>
                <c:pt idx="2387">
                  <c:v>-1.3944099999999999E-9</c:v>
                </c:pt>
                <c:pt idx="2388">
                  <c:v>-1.39128E-9</c:v>
                </c:pt>
                <c:pt idx="2389">
                  <c:v>-1.3881600000000001E-9</c:v>
                </c:pt>
                <c:pt idx="2390">
                  <c:v>-1.3850299999999999E-9</c:v>
                </c:pt>
                <c:pt idx="2391">
                  <c:v>-1.38191E-9</c:v>
                </c:pt>
                <c:pt idx="2392">
                  <c:v>-1.3787800000000001E-9</c:v>
                </c:pt>
                <c:pt idx="2393">
                  <c:v>-1.37566E-9</c:v>
                </c:pt>
                <c:pt idx="2394">
                  <c:v>-1.37253E-9</c:v>
                </c:pt>
                <c:pt idx="2395">
                  <c:v>-1.3694099999999999E-9</c:v>
                </c:pt>
                <c:pt idx="2396">
                  <c:v>-1.36628E-9</c:v>
                </c:pt>
                <c:pt idx="2397">
                  <c:v>-1.3631600000000001E-9</c:v>
                </c:pt>
                <c:pt idx="2398">
                  <c:v>-1.3600299999999999E-9</c:v>
                </c:pt>
                <c:pt idx="2399">
                  <c:v>-1.35691E-9</c:v>
                </c:pt>
                <c:pt idx="2400">
                  <c:v>-1.3537800000000001E-9</c:v>
                </c:pt>
                <c:pt idx="2401">
                  <c:v>-1.35066E-9</c:v>
                </c:pt>
                <c:pt idx="2402">
                  <c:v>-1.34753E-9</c:v>
                </c:pt>
                <c:pt idx="2403">
                  <c:v>-1.3444099999999999E-9</c:v>
                </c:pt>
                <c:pt idx="2404">
                  <c:v>-1.3412799999999999E-9</c:v>
                </c:pt>
                <c:pt idx="2405">
                  <c:v>-1.3381600000000001E-9</c:v>
                </c:pt>
                <c:pt idx="2406">
                  <c:v>-1.3350300000000001E-9</c:v>
                </c:pt>
                <c:pt idx="2407">
                  <c:v>-1.33191E-9</c:v>
                </c:pt>
                <c:pt idx="2408">
                  <c:v>-1.32878E-9</c:v>
                </c:pt>
                <c:pt idx="2409">
                  <c:v>-1.3256599999999999E-9</c:v>
                </c:pt>
                <c:pt idx="2410">
                  <c:v>-1.32253E-9</c:v>
                </c:pt>
                <c:pt idx="2411">
                  <c:v>-1.3194100000000001E-9</c:v>
                </c:pt>
                <c:pt idx="2412">
                  <c:v>-1.3162799999999999E-9</c:v>
                </c:pt>
                <c:pt idx="2413">
                  <c:v>-1.31316E-9</c:v>
                </c:pt>
                <c:pt idx="2414">
                  <c:v>-1.3100300000000001E-9</c:v>
                </c:pt>
                <c:pt idx="2415">
                  <c:v>-1.30691E-9</c:v>
                </c:pt>
                <c:pt idx="2416">
                  <c:v>-1.30378E-9</c:v>
                </c:pt>
                <c:pt idx="2417">
                  <c:v>-1.3006599999999999E-9</c:v>
                </c:pt>
                <c:pt idx="2418">
                  <c:v>-1.29753E-9</c:v>
                </c:pt>
                <c:pt idx="2419">
                  <c:v>-1.2944100000000001E-9</c:v>
                </c:pt>
                <c:pt idx="2420">
                  <c:v>-1.2912799999999999E-9</c:v>
                </c:pt>
                <c:pt idx="2421">
                  <c:v>-1.28816E-9</c:v>
                </c:pt>
                <c:pt idx="2422">
                  <c:v>-1.2850300000000001E-9</c:v>
                </c:pt>
                <c:pt idx="2423">
                  <c:v>-1.28191E-9</c:v>
                </c:pt>
                <c:pt idx="2424">
                  <c:v>-1.27878E-9</c:v>
                </c:pt>
                <c:pt idx="2425">
                  <c:v>-1.2756599999999999E-9</c:v>
                </c:pt>
                <c:pt idx="2426">
                  <c:v>-1.2725299999999999E-9</c:v>
                </c:pt>
                <c:pt idx="2427">
                  <c:v>-1.2694100000000001E-9</c:v>
                </c:pt>
                <c:pt idx="2428">
                  <c:v>-1.2662800000000001E-9</c:v>
                </c:pt>
                <c:pt idx="2429">
                  <c:v>-1.26316E-9</c:v>
                </c:pt>
                <c:pt idx="2430">
                  <c:v>-1.26003E-9</c:v>
                </c:pt>
                <c:pt idx="2431">
                  <c:v>-1.25691E-9</c:v>
                </c:pt>
                <c:pt idx="2432">
                  <c:v>-1.25378E-9</c:v>
                </c:pt>
                <c:pt idx="2433">
                  <c:v>-1.2506599999999999E-9</c:v>
                </c:pt>
                <c:pt idx="2434">
                  <c:v>-1.2475299999999999E-9</c:v>
                </c:pt>
                <c:pt idx="2435">
                  <c:v>-1.24441E-9</c:v>
                </c:pt>
                <c:pt idx="2436">
                  <c:v>-1.2412800000000001E-9</c:v>
                </c:pt>
                <c:pt idx="2437">
                  <c:v>-1.23816E-9</c:v>
                </c:pt>
                <c:pt idx="2438">
                  <c:v>-1.23503E-9</c:v>
                </c:pt>
                <c:pt idx="2439">
                  <c:v>-1.2319099999999999E-9</c:v>
                </c:pt>
                <c:pt idx="2440">
                  <c:v>-1.22878E-9</c:v>
                </c:pt>
                <c:pt idx="2441">
                  <c:v>-1.2256600000000001E-9</c:v>
                </c:pt>
                <c:pt idx="2442">
                  <c:v>-1.2225299999999999E-9</c:v>
                </c:pt>
                <c:pt idx="2443">
                  <c:v>-1.21941E-9</c:v>
                </c:pt>
                <c:pt idx="2444">
                  <c:v>-1.2162800000000001E-9</c:v>
                </c:pt>
                <c:pt idx="2445">
                  <c:v>-1.21316E-9</c:v>
                </c:pt>
                <c:pt idx="2446">
                  <c:v>-1.21003E-9</c:v>
                </c:pt>
                <c:pt idx="2447">
                  <c:v>-1.2069099999999999E-9</c:v>
                </c:pt>
                <c:pt idx="2448">
                  <c:v>-1.20378E-9</c:v>
                </c:pt>
                <c:pt idx="2449">
                  <c:v>-1.2006600000000001E-9</c:v>
                </c:pt>
                <c:pt idx="2450">
                  <c:v>-1.1975300000000001E-9</c:v>
                </c:pt>
                <c:pt idx="2451">
                  <c:v>-1.19441E-9</c:v>
                </c:pt>
                <c:pt idx="2452">
                  <c:v>-1.19128E-9</c:v>
                </c:pt>
                <c:pt idx="2453">
                  <c:v>-1.18816E-9</c:v>
                </c:pt>
                <c:pt idx="2454">
                  <c:v>-1.18503E-9</c:v>
                </c:pt>
                <c:pt idx="2455">
                  <c:v>-1.1819099999999999E-9</c:v>
                </c:pt>
                <c:pt idx="2456">
                  <c:v>-1.1787799999999999E-9</c:v>
                </c:pt>
                <c:pt idx="2457">
                  <c:v>-1.1756600000000001E-9</c:v>
                </c:pt>
                <c:pt idx="2458">
                  <c:v>-1.1725300000000001E-9</c:v>
                </c:pt>
                <c:pt idx="2459">
                  <c:v>-1.16941E-9</c:v>
                </c:pt>
                <c:pt idx="2460">
                  <c:v>-1.16628E-9</c:v>
                </c:pt>
                <c:pt idx="2461">
                  <c:v>-1.1631599999999999E-9</c:v>
                </c:pt>
                <c:pt idx="2462">
                  <c:v>-1.16003E-9</c:v>
                </c:pt>
                <c:pt idx="2463">
                  <c:v>-1.1569100000000001E-9</c:v>
                </c:pt>
                <c:pt idx="2464">
                  <c:v>-1.1537799999999999E-9</c:v>
                </c:pt>
                <c:pt idx="2465">
                  <c:v>-1.15066E-9</c:v>
                </c:pt>
                <c:pt idx="2466">
                  <c:v>-1.1475300000000001E-9</c:v>
                </c:pt>
                <c:pt idx="2467">
                  <c:v>-1.14441E-9</c:v>
                </c:pt>
                <c:pt idx="2468">
                  <c:v>-1.14128E-9</c:v>
                </c:pt>
                <c:pt idx="2469">
                  <c:v>-1.1381599999999999E-9</c:v>
                </c:pt>
                <c:pt idx="2470">
                  <c:v>-1.13503E-9</c:v>
                </c:pt>
                <c:pt idx="2471">
                  <c:v>-1.1319100000000001E-9</c:v>
                </c:pt>
                <c:pt idx="2472">
                  <c:v>-1.1287799999999999E-9</c:v>
                </c:pt>
                <c:pt idx="2473">
                  <c:v>-1.12566E-9</c:v>
                </c:pt>
                <c:pt idx="2474">
                  <c:v>-1.1225300000000001E-9</c:v>
                </c:pt>
                <c:pt idx="2475">
                  <c:v>-1.11941E-9</c:v>
                </c:pt>
                <c:pt idx="2476">
                  <c:v>-1.11628E-9</c:v>
                </c:pt>
                <c:pt idx="2477">
                  <c:v>-1.1131599999999999E-9</c:v>
                </c:pt>
                <c:pt idx="2478">
                  <c:v>-1.1100299999999999E-9</c:v>
                </c:pt>
                <c:pt idx="2479">
                  <c:v>-1.1069100000000001E-9</c:v>
                </c:pt>
                <c:pt idx="2480">
                  <c:v>-1.1037800000000001E-9</c:v>
                </c:pt>
                <c:pt idx="2481">
                  <c:v>-1.10066E-9</c:v>
                </c:pt>
                <c:pt idx="2482">
                  <c:v>-1.09753E-9</c:v>
                </c:pt>
                <c:pt idx="2483">
                  <c:v>-1.0944099999999999E-9</c:v>
                </c:pt>
                <c:pt idx="2484">
                  <c:v>-1.09128E-9</c:v>
                </c:pt>
                <c:pt idx="2485">
                  <c:v>-1.0881600000000001E-9</c:v>
                </c:pt>
                <c:pt idx="2486">
                  <c:v>-1.0850299999999999E-9</c:v>
                </c:pt>
                <c:pt idx="2487">
                  <c:v>-1.08191E-9</c:v>
                </c:pt>
                <c:pt idx="2488">
                  <c:v>-1.0787800000000001E-9</c:v>
                </c:pt>
                <c:pt idx="2489">
                  <c:v>-1.07566E-9</c:v>
                </c:pt>
                <c:pt idx="2490">
                  <c:v>-1.07253E-9</c:v>
                </c:pt>
                <c:pt idx="2491">
                  <c:v>-1.0694099999999999E-9</c:v>
                </c:pt>
                <c:pt idx="2492">
                  <c:v>-1.06628E-9</c:v>
                </c:pt>
                <c:pt idx="2493">
                  <c:v>-1.0631600000000001E-9</c:v>
                </c:pt>
                <c:pt idx="2494">
                  <c:v>-1.0600299999999999E-9</c:v>
                </c:pt>
                <c:pt idx="2495">
                  <c:v>-1.05691E-9</c:v>
                </c:pt>
                <c:pt idx="2496">
                  <c:v>-1.0537800000000001E-9</c:v>
                </c:pt>
                <c:pt idx="2497">
                  <c:v>-1.05066E-9</c:v>
                </c:pt>
                <c:pt idx="2498">
                  <c:v>-1.04753E-9</c:v>
                </c:pt>
                <c:pt idx="2499">
                  <c:v>-1.0444099999999999E-9</c:v>
                </c:pt>
                <c:pt idx="2500">
                  <c:v>-1.0412799999999999E-9</c:v>
                </c:pt>
                <c:pt idx="2501">
                  <c:v>-1.0381600000000001E-9</c:v>
                </c:pt>
                <c:pt idx="2502">
                  <c:v>-1.0350300000000001E-9</c:v>
                </c:pt>
                <c:pt idx="2503">
                  <c:v>-1.03191E-9</c:v>
                </c:pt>
                <c:pt idx="2504">
                  <c:v>-1.02878E-9</c:v>
                </c:pt>
                <c:pt idx="2505">
                  <c:v>-1.02566E-9</c:v>
                </c:pt>
                <c:pt idx="2506">
                  <c:v>-1.02253E-9</c:v>
                </c:pt>
                <c:pt idx="2507">
                  <c:v>-1.0194100000000001E-9</c:v>
                </c:pt>
                <c:pt idx="2508">
                  <c:v>-1.0162799999999999E-9</c:v>
                </c:pt>
                <c:pt idx="2509">
                  <c:v>-1.01316E-9</c:v>
                </c:pt>
                <c:pt idx="2510">
                  <c:v>-1.0100300000000001E-9</c:v>
                </c:pt>
                <c:pt idx="2511">
                  <c:v>-1.00691E-9</c:v>
                </c:pt>
                <c:pt idx="2512">
                  <c:v>-1.00378E-9</c:v>
                </c:pt>
                <c:pt idx="2513">
                  <c:v>-1.0006599999999999E-9</c:v>
                </c:pt>
                <c:pt idx="2514">
                  <c:v>-9.9752999999999997E-10</c:v>
                </c:pt>
                <c:pt idx="2515">
                  <c:v>-9.9441000000000008E-10</c:v>
                </c:pt>
                <c:pt idx="2516">
                  <c:v>-9.9127999999999991E-10</c:v>
                </c:pt>
                <c:pt idx="2517">
                  <c:v>-9.8816000000000003E-10</c:v>
                </c:pt>
                <c:pt idx="2518">
                  <c:v>-9.8503000000000006E-10</c:v>
                </c:pt>
                <c:pt idx="2519">
                  <c:v>-9.8190999999999997E-10</c:v>
                </c:pt>
                <c:pt idx="2520">
                  <c:v>-9.7878000000000001E-10</c:v>
                </c:pt>
                <c:pt idx="2521">
                  <c:v>-9.7565999999999992E-10</c:v>
                </c:pt>
                <c:pt idx="2522">
                  <c:v>-9.7252999999999995E-10</c:v>
                </c:pt>
                <c:pt idx="2523">
                  <c:v>-9.6941000000000007E-10</c:v>
                </c:pt>
                <c:pt idx="2524">
                  <c:v>-9.662800000000001E-10</c:v>
                </c:pt>
                <c:pt idx="2525">
                  <c:v>-9.6316000000000001E-10</c:v>
                </c:pt>
                <c:pt idx="2526">
                  <c:v>-9.6003000000000004E-10</c:v>
                </c:pt>
                <c:pt idx="2527">
                  <c:v>-9.5690999999999996E-10</c:v>
                </c:pt>
                <c:pt idx="2528">
                  <c:v>-9.5377999999999999E-10</c:v>
                </c:pt>
                <c:pt idx="2529">
                  <c:v>-9.506599999999999E-10</c:v>
                </c:pt>
                <c:pt idx="2530">
                  <c:v>-9.4752999999999993E-10</c:v>
                </c:pt>
                <c:pt idx="2531">
                  <c:v>-9.4441000000000005E-10</c:v>
                </c:pt>
                <c:pt idx="2532">
                  <c:v>-9.4128000000000008E-10</c:v>
                </c:pt>
                <c:pt idx="2533">
                  <c:v>-9.3815999999999999E-10</c:v>
                </c:pt>
                <c:pt idx="2534">
                  <c:v>-9.3503000000000003E-10</c:v>
                </c:pt>
                <c:pt idx="2535">
                  <c:v>-9.3190999999999994E-10</c:v>
                </c:pt>
                <c:pt idx="2536">
                  <c:v>-9.2877999999999997E-10</c:v>
                </c:pt>
                <c:pt idx="2537">
                  <c:v>-9.2565999999999999E-10</c:v>
                </c:pt>
                <c:pt idx="2538">
                  <c:v>-9.2253000000000002E-10</c:v>
                </c:pt>
                <c:pt idx="2539">
                  <c:v>-9.1941000000000003E-10</c:v>
                </c:pt>
                <c:pt idx="2540">
                  <c:v>-9.1627999999999996E-10</c:v>
                </c:pt>
                <c:pt idx="2541">
                  <c:v>-9.1315999999999998E-10</c:v>
                </c:pt>
                <c:pt idx="2542">
                  <c:v>-9.1003000000000001E-10</c:v>
                </c:pt>
                <c:pt idx="2543">
                  <c:v>-9.0691000000000002E-10</c:v>
                </c:pt>
                <c:pt idx="2544">
                  <c:v>-9.0377999999999995E-10</c:v>
                </c:pt>
                <c:pt idx="2545">
                  <c:v>-9.0065999999999997E-10</c:v>
                </c:pt>
                <c:pt idx="2546">
                  <c:v>-8.9753E-10</c:v>
                </c:pt>
                <c:pt idx="2547">
                  <c:v>-8.9441000000000002E-10</c:v>
                </c:pt>
                <c:pt idx="2548">
                  <c:v>-8.9128000000000005E-10</c:v>
                </c:pt>
                <c:pt idx="2549">
                  <c:v>-8.8815999999999996E-10</c:v>
                </c:pt>
                <c:pt idx="2550">
                  <c:v>-8.8502999999999999E-10</c:v>
                </c:pt>
                <c:pt idx="2551">
                  <c:v>-8.8191000000000001E-10</c:v>
                </c:pt>
                <c:pt idx="2552">
                  <c:v>-8.7878000000000004E-10</c:v>
                </c:pt>
                <c:pt idx="2553">
                  <c:v>-8.7565999999999995E-10</c:v>
                </c:pt>
                <c:pt idx="2554">
                  <c:v>-8.7252999999999998E-10</c:v>
                </c:pt>
                <c:pt idx="2555">
                  <c:v>-8.6941E-10</c:v>
                </c:pt>
                <c:pt idx="2556">
                  <c:v>-8.6628000000000003E-10</c:v>
                </c:pt>
                <c:pt idx="2557">
                  <c:v>-8.6316000000000005E-10</c:v>
                </c:pt>
                <c:pt idx="2558">
                  <c:v>-8.6002999999999998E-10</c:v>
                </c:pt>
                <c:pt idx="2559">
                  <c:v>-8.5690999999999999E-10</c:v>
                </c:pt>
                <c:pt idx="2560">
                  <c:v>-8.5378000000000002E-10</c:v>
                </c:pt>
                <c:pt idx="2561">
                  <c:v>-8.5066000000000004E-10</c:v>
                </c:pt>
                <c:pt idx="2562">
                  <c:v>-8.4752999999999997E-10</c:v>
                </c:pt>
                <c:pt idx="2563">
                  <c:v>-8.4440999999999998E-10</c:v>
                </c:pt>
                <c:pt idx="2564">
                  <c:v>-8.4128000000000001E-10</c:v>
                </c:pt>
                <c:pt idx="2565">
                  <c:v>-8.3816000000000003E-10</c:v>
                </c:pt>
                <c:pt idx="2566">
                  <c:v>-8.3502999999999996E-10</c:v>
                </c:pt>
                <c:pt idx="2567">
                  <c:v>-8.3190999999999997E-10</c:v>
                </c:pt>
                <c:pt idx="2568">
                  <c:v>-8.2878000000000001E-10</c:v>
                </c:pt>
                <c:pt idx="2569">
                  <c:v>-8.2566000000000002E-10</c:v>
                </c:pt>
                <c:pt idx="2570">
                  <c:v>-8.2252999999999995E-10</c:v>
                </c:pt>
                <c:pt idx="2571">
                  <c:v>-8.1940999999999997E-10</c:v>
                </c:pt>
                <c:pt idx="2572">
                  <c:v>-8.1628E-10</c:v>
                </c:pt>
                <c:pt idx="2573">
                  <c:v>-8.1316000000000001E-10</c:v>
                </c:pt>
                <c:pt idx="2574">
                  <c:v>-8.1003000000000005E-10</c:v>
                </c:pt>
                <c:pt idx="2575">
                  <c:v>-8.0690999999999996E-10</c:v>
                </c:pt>
                <c:pt idx="2576">
                  <c:v>-8.0377999999999999E-10</c:v>
                </c:pt>
                <c:pt idx="2577">
                  <c:v>-8.0066E-10</c:v>
                </c:pt>
                <c:pt idx="2578">
                  <c:v>-7.9753000000000004E-10</c:v>
                </c:pt>
                <c:pt idx="2579">
                  <c:v>-7.9441000000000005E-10</c:v>
                </c:pt>
                <c:pt idx="2580">
                  <c:v>-7.9127999999999998E-10</c:v>
                </c:pt>
                <c:pt idx="2581">
                  <c:v>-7.8816E-10</c:v>
                </c:pt>
                <c:pt idx="2582">
                  <c:v>-7.8503000000000003E-10</c:v>
                </c:pt>
                <c:pt idx="2583">
                  <c:v>-7.8191000000000004E-10</c:v>
                </c:pt>
                <c:pt idx="2584">
                  <c:v>-7.7877999999999997E-10</c:v>
                </c:pt>
                <c:pt idx="2585">
                  <c:v>-7.7565999999999999E-10</c:v>
                </c:pt>
                <c:pt idx="2586">
                  <c:v>-7.7253000000000002E-10</c:v>
                </c:pt>
                <c:pt idx="2587">
                  <c:v>-7.6941000000000003E-10</c:v>
                </c:pt>
                <c:pt idx="2588">
                  <c:v>-7.6627999999999996E-10</c:v>
                </c:pt>
                <c:pt idx="2589">
                  <c:v>-7.6315999999999998E-10</c:v>
                </c:pt>
                <c:pt idx="2590">
                  <c:v>-7.6003000000000001E-10</c:v>
                </c:pt>
                <c:pt idx="2591">
                  <c:v>-7.5691000000000003E-10</c:v>
                </c:pt>
                <c:pt idx="2592">
                  <c:v>-7.5377999999999996E-10</c:v>
                </c:pt>
                <c:pt idx="2593">
                  <c:v>-7.5065999999999997E-10</c:v>
                </c:pt>
                <c:pt idx="2594">
                  <c:v>-7.4753E-10</c:v>
                </c:pt>
                <c:pt idx="2595">
                  <c:v>-7.4441000000000002E-10</c:v>
                </c:pt>
                <c:pt idx="2596">
                  <c:v>-7.4128000000000005E-10</c:v>
                </c:pt>
                <c:pt idx="2597">
                  <c:v>-7.3815999999999996E-10</c:v>
                </c:pt>
                <c:pt idx="2598">
                  <c:v>-7.3502999999999999E-10</c:v>
                </c:pt>
                <c:pt idx="2599">
                  <c:v>-7.3191000000000001E-10</c:v>
                </c:pt>
                <c:pt idx="2600">
                  <c:v>-7.2878000000000004E-10</c:v>
                </c:pt>
                <c:pt idx="2601">
                  <c:v>-7.2565999999999995E-10</c:v>
                </c:pt>
                <c:pt idx="2602">
                  <c:v>-7.2252999999999999E-10</c:v>
                </c:pt>
                <c:pt idx="2603">
                  <c:v>-7.1941E-10</c:v>
                </c:pt>
                <c:pt idx="2604">
                  <c:v>-7.1628000000000003E-10</c:v>
                </c:pt>
                <c:pt idx="2605">
                  <c:v>-7.1316000000000005E-10</c:v>
                </c:pt>
                <c:pt idx="2606">
                  <c:v>-7.1002999999999998E-10</c:v>
                </c:pt>
                <c:pt idx="2607">
                  <c:v>-7.0690999999999999E-10</c:v>
                </c:pt>
                <c:pt idx="2608">
                  <c:v>-7.0378000000000002E-10</c:v>
                </c:pt>
                <c:pt idx="2609">
                  <c:v>-7.0066000000000004E-10</c:v>
                </c:pt>
                <c:pt idx="2610">
                  <c:v>-6.9752999999999997E-10</c:v>
                </c:pt>
                <c:pt idx="2611">
                  <c:v>-6.9440999999999998E-10</c:v>
                </c:pt>
                <c:pt idx="2612">
                  <c:v>-6.9128000000000002E-10</c:v>
                </c:pt>
                <c:pt idx="2613">
                  <c:v>-6.8816000000000003E-10</c:v>
                </c:pt>
                <c:pt idx="2614">
                  <c:v>-6.8502999999999996E-10</c:v>
                </c:pt>
                <c:pt idx="2615">
                  <c:v>-6.8190999999999997E-10</c:v>
                </c:pt>
                <c:pt idx="2616">
                  <c:v>-6.7878000000000001E-10</c:v>
                </c:pt>
                <c:pt idx="2617">
                  <c:v>-6.7566000000000002E-10</c:v>
                </c:pt>
                <c:pt idx="2618">
                  <c:v>-6.7252999999999995E-10</c:v>
                </c:pt>
                <c:pt idx="2619">
                  <c:v>-6.6940999999999997E-10</c:v>
                </c:pt>
                <c:pt idx="2620">
                  <c:v>-6.6628E-10</c:v>
                </c:pt>
                <c:pt idx="2621">
                  <c:v>-6.6316000000000001E-10</c:v>
                </c:pt>
                <c:pt idx="2622">
                  <c:v>-6.6003000000000005E-10</c:v>
                </c:pt>
                <c:pt idx="2623">
                  <c:v>-6.5690999999999996E-10</c:v>
                </c:pt>
                <c:pt idx="2624">
                  <c:v>-6.5377999999999999E-10</c:v>
                </c:pt>
                <c:pt idx="2625">
                  <c:v>-6.5066000000000001E-10</c:v>
                </c:pt>
                <c:pt idx="2626">
                  <c:v>-6.4753000000000004E-10</c:v>
                </c:pt>
                <c:pt idx="2627">
                  <c:v>-6.4440999999999995E-10</c:v>
                </c:pt>
                <c:pt idx="2628">
                  <c:v>-6.4127999999999998E-10</c:v>
                </c:pt>
                <c:pt idx="2629">
                  <c:v>-6.3816E-10</c:v>
                </c:pt>
                <c:pt idx="2630">
                  <c:v>-6.3503000000000003E-10</c:v>
                </c:pt>
                <c:pt idx="2631">
                  <c:v>-6.3191000000000004E-10</c:v>
                </c:pt>
                <c:pt idx="2632">
                  <c:v>-6.2877999999999997E-10</c:v>
                </c:pt>
                <c:pt idx="2633">
                  <c:v>-6.2565999999999999E-10</c:v>
                </c:pt>
                <c:pt idx="2634">
                  <c:v>-6.2253000000000002E-10</c:v>
                </c:pt>
                <c:pt idx="2635">
                  <c:v>-6.1941000000000004E-10</c:v>
                </c:pt>
                <c:pt idx="2636">
                  <c:v>-6.1627999999999996E-10</c:v>
                </c:pt>
                <c:pt idx="2637">
                  <c:v>-6.1315999999999998E-10</c:v>
                </c:pt>
                <c:pt idx="2638">
                  <c:v>-6.1003000000000001E-10</c:v>
                </c:pt>
                <c:pt idx="2639">
                  <c:v>-6.0691000000000003E-10</c:v>
                </c:pt>
                <c:pt idx="2640">
                  <c:v>-6.0377999999999996E-10</c:v>
                </c:pt>
                <c:pt idx="2641">
                  <c:v>-6.0065999999999997E-10</c:v>
                </c:pt>
                <c:pt idx="2642">
                  <c:v>-5.9753E-10</c:v>
                </c:pt>
                <c:pt idx="2643">
                  <c:v>-5.9441000000000002E-10</c:v>
                </c:pt>
                <c:pt idx="2644">
                  <c:v>-5.9128000000000005E-10</c:v>
                </c:pt>
                <c:pt idx="2645">
                  <c:v>-5.8815999999999996E-10</c:v>
                </c:pt>
                <c:pt idx="2646">
                  <c:v>-5.8502999999999999E-10</c:v>
                </c:pt>
                <c:pt idx="2647">
                  <c:v>-5.8191000000000001E-10</c:v>
                </c:pt>
                <c:pt idx="2648">
                  <c:v>-5.7878000000000004E-10</c:v>
                </c:pt>
                <c:pt idx="2649">
                  <c:v>-5.7565999999999995E-10</c:v>
                </c:pt>
                <c:pt idx="2650">
                  <c:v>-5.7252999999999999E-10</c:v>
                </c:pt>
                <c:pt idx="2651">
                  <c:v>-5.6941E-10</c:v>
                </c:pt>
                <c:pt idx="2652">
                  <c:v>-5.6628000000000003E-10</c:v>
                </c:pt>
                <c:pt idx="2653">
                  <c:v>-5.6316000000000005E-10</c:v>
                </c:pt>
                <c:pt idx="2654">
                  <c:v>-5.6002999999999998E-10</c:v>
                </c:pt>
                <c:pt idx="2655">
                  <c:v>-5.5690999999999999E-10</c:v>
                </c:pt>
                <c:pt idx="2656">
                  <c:v>-5.5378000000000003E-10</c:v>
                </c:pt>
                <c:pt idx="2657">
                  <c:v>-5.5066000000000004E-10</c:v>
                </c:pt>
                <c:pt idx="2658">
                  <c:v>-5.4752999999999997E-10</c:v>
                </c:pt>
                <c:pt idx="2659">
                  <c:v>-5.4440999999999998E-10</c:v>
                </c:pt>
                <c:pt idx="2660">
                  <c:v>-5.4128000000000002E-10</c:v>
                </c:pt>
                <c:pt idx="2661">
                  <c:v>-5.3816000000000003E-10</c:v>
                </c:pt>
                <c:pt idx="2662">
                  <c:v>-5.3502999999999996E-10</c:v>
                </c:pt>
                <c:pt idx="2663">
                  <c:v>-5.3190999999999998E-10</c:v>
                </c:pt>
                <c:pt idx="2664">
                  <c:v>-5.2878000000000001E-10</c:v>
                </c:pt>
                <c:pt idx="2665">
                  <c:v>-5.2566000000000002E-10</c:v>
                </c:pt>
                <c:pt idx="2666">
                  <c:v>-5.2252999999999995E-10</c:v>
                </c:pt>
                <c:pt idx="2667">
                  <c:v>-5.1940999999999997E-10</c:v>
                </c:pt>
                <c:pt idx="2668">
                  <c:v>-5.1628E-10</c:v>
                </c:pt>
                <c:pt idx="2669">
                  <c:v>-5.1316000000000001E-10</c:v>
                </c:pt>
                <c:pt idx="2670">
                  <c:v>-5.1003000000000005E-10</c:v>
                </c:pt>
                <c:pt idx="2671">
                  <c:v>-5.0690999999999996E-10</c:v>
                </c:pt>
                <c:pt idx="2672">
                  <c:v>-5.0377999999999999E-10</c:v>
                </c:pt>
                <c:pt idx="2673">
                  <c:v>-5.0066000000000001E-10</c:v>
                </c:pt>
                <c:pt idx="2674">
                  <c:v>-4.9753000000000004E-10</c:v>
                </c:pt>
                <c:pt idx="2675">
                  <c:v>-4.9440999999999995E-10</c:v>
                </c:pt>
                <c:pt idx="2676">
                  <c:v>-4.9127999999999998E-10</c:v>
                </c:pt>
                <c:pt idx="2677">
                  <c:v>-4.8816E-10</c:v>
                </c:pt>
                <c:pt idx="2678">
                  <c:v>-4.8503000000000003E-10</c:v>
                </c:pt>
                <c:pt idx="2679">
                  <c:v>-4.8191000000000005E-10</c:v>
                </c:pt>
                <c:pt idx="2680">
                  <c:v>-4.7877999999999997E-10</c:v>
                </c:pt>
                <c:pt idx="2681">
                  <c:v>-4.7565999999999999E-10</c:v>
                </c:pt>
                <c:pt idx="2682">
                  <c:v>-4.7253000000000002E-10</c:v>
                </c:pt>
                <c:pt idx="2683">
                  <c:v>-4.6941000000000004E-10</c:v>
                </c:pt>
                <c:pt idx="2684">
                  <c:v>-4.6627999999999997E-10</c:v>
                </c:pt>
                <c:pt idx="2685">
                  <c:v>-4.6315999999999998E-10</c:v>
                </c:pt>
                <c:pt idx="2686">
                  <c:v>-4.6003000000000001E-10</c:v>
                </c:pt>
                <c:pt idx="2687">
                  <c:v>-4.5690999999999998E-10</c:v>
                </c:pt>
                <c:pt idx="2688">
                  <c:v>-4.5378000000000001E-10</c:v>
                </c:pt>
                <c:pt idx="2689">
                  <c:v>-4.5066000000000002E-10</c:v>
                </c:pt>
                <c:pt idx="2690">
                  <c:v>-4.4753E-10</c:v>
                </c:pt>
                <c:pt idx="2691">
                  <c:v>-4.4441000000000002E-10</c:v>
                </c:pt>
                <c:pt idx="2692">
                  <c:v>-4.4128E-10</c:v>
                </c:pt>
                <c:pt idx="2693">
                  <c:v>-4.3816000000000002E-10</c:v>
                </c:pt>
                <c:pt idx="2694">
                  <c:v>-4.3503E-10</c:v>
                </c:pt>
                <c:pt idx="2695">
                  <c:v>-4.3191000000000001E-10</c:v>
                </c:pt>
                <c:pt idx="2696">
                  <c:v>-4.2877999999999999E-10</c:v>
                </c:pt>
                <c:pt idx="2697">
                  <c:v>-4.2566000000000001E-10</c:v>
                </c:pt>
                <c:pt idx="2698">
                  <c:v>-4.2252999999999999E-10</c:v>
                </c:pt>
                <c:pt idx="2699">
                  <c:v>-4.1941E-10</c:v>
                </c:pt>
                <c:pt idx="2700">
                  <c:v>-4.1627999999999998E-10</c:v>
                </c:pt>
                <c:pt idx="2701">
                  <c:v>-4.1316E-10</c:v>
                </c:pt>
                <c:pt idx="2702">
                  <c:v>-4.1002999999999998E-10</c:v>
                </c:pt>
                <c:pt idx="2703">
                  <c:v>-4.0690999999999999E-10</c:v>
                </c:pt>
                <c:pt idx="2704">
                  <c:v>-4.0377999999999997E-10</c:v>
                </c:pt>
                <c:pt idx="2705">
                  <c:v>-4.0065999999999999E-10</c:v>
                </c:pt>
                <c:pt idx="2706">
                  <c:v>-3.9753000000000002E-10</c:v>
                </c:pt>
                <c:pt idx="2707">
                  <c:v>-3.9440999999999999E-10</c:v>
                </c:pt>
                <c:pt idx="2708">
                  <c:v>-3.9128000000000002E-10</c:v>
                </c:pt>
                <c:pt idx="2709">
                  <c:v>-3.8815999999999998E-10</c:v>
                </c:pt>
                <c:pt idx="2710">
                  <c:v>-3.8503000000000001E-10</c:v>
                </c:pt>
                <c:pt idx="2711">
                  <c:v>-3.8190999999999998E-10</c:v>
                </c:pt>
                <c:pt idx="2712">
                  <c:v>-3.7878000000000001E-10</c:v>
                </c:pt>
                <c:pt idx="2713">
                  <c:v>-3.7566000000000002E-10</c:v>
                </c:pt>
                <c:pt idx="2714">
                  <c:v>-3.7253000000000001E-10</c:v>
                </c:pt>
                <c:pt idx="2715">
                  <c:v>-3.6941000000000002E-10</c:v>
                </c:pt>
                <c:pt idx="2716">
                  <c:v>-3.6628E-10</c:v>
                </c:pt>
                <c:pt idx="2717">
                  <c:v>-3.6316000000000002E-10</c:v>
                </c:pt>
                <c:pt idx="2718">
                  <c:v>-3.6003E-10</c:v>
                </c:pt>
                <c:pt idx="2719">
                  <c:v>-3.5691000000000001E-10</c:v>
                </c:pt>
                <c:pt idx="2720">
                  <c:v>-3.5377999999999999E-10</c:v>
                </c:pt>
                <c:pt idx="2721">
                  <c:v>-3.5066000000000001E-10</c:v>
                </c:pt>
                <c:pt idx="2722">
                  <c:v>-3.4752999999999999E-10</c:v>
                </c:pt>
                <c:pt idx="2723">
                  <c:v>-3.4441E-10</c:v>
                </c:pt>
                <c:pt idx="2724">
                  <c:v>-3.4127999999999998E-10</c:v>
                </c:pt>
                <c:pt idx="2725">
                  <c:v>-3.3816E-10</c:v>
                </c:pt>
                <c:pt idx="2726">
                  <c:v>-3.3502999999999998E-10</c:v>
                </c:pt>
                <c:pt idx="2727">
                  <c:v>-3.3190999999999999E-10</c:v>
                </c:pt>
                <c:pt idx="2728">
                  <c:v>-3.2877999999999998E-10</c:v>
                </c:pt>
                <c:pt idx="2729">
                  <c:v>-3.2565999999999999E-10</c:v>
                </c:pt>
                <c:pt idx="2730">
                  <c:v>-3.2253000000000002E-10</c:v>
                </c:pt>
                <c:pt idx="2731">
                  <c:v>-3.1940999999999999E-10</c:v>
                </c:pt>
                <c:pt idx="2732">
                  <c:v>-3.1628000000000002E-10</c:v>
                </c:pt>
                <c:pt idx="2733">
                  <c:v>-3.1315999999999998E-10</c:v>
                </c:pt>
                <c:pt idx="2734">
                  <c:v>-3.1003000000000001E-10</c:v>
                </c:pt>
                <c:pt idx="2735">
                  <c:v>-3.0690999999999998E-10</c:v>
                </c:pt>
                <c:pt idx="2736">
                  <c:v>-3.0378000000000001E-10</c:v>
                </c:pt>
                <c:pt idx="2737">
                  <c:v>-3.0066000000000002E-10</c:v>
                </c:pt>
                <c:pt idx="2738">
                  <c:v>-2.9753000000000001E-10</c:v>
                </c:pt>
                <c:pt idx="2739">
                  <c:v>-2.9441000000000002E-10</c:v>
                </c:pt>
                <c:pt idx="2740">
                  <c:v>-2.9128E-10</c:v>
                </c:pt>
                <c:pt idx="2741">
                  <c:v>-2.8816000000000002E-10</c:v>
                </c:pt>
                <c:pt idx="2742">
                  <c:v>-2.8503E-10</c:v>
                </c:pt>
                <c:pt idx="2743">
                  <c:v>-2.8191000000000001E-10</c:v>
                </c:pt>
                <c:pt idx="2744">
                  <c:v>-2.7877999999999999E-10</c:v>
                </c:pt>
                <c:pt idx="2745">
                  <c:v>-2.7566000000000001E-10</c:v>
                </c:pt>
                <c:pt idx="2746">
                  <c:v>-2.7252999999999999E-10</c:v>
                </c:pt>
                <c:pt idx="2747">
                  <c:v>-2.6941E-10</c:v>
                </c:pt>
                <c:pt idx="2748">
                  <c:v>-2.6627999999999998E-10</c:v>
                </c:pt>
                <c:pt idx="2749">
                  <c:v>-2.6316E-10</c:v>
                </c:pt>
                <c:pt idx="2750">
                  <c:v>-2.6002999999999998E-10</c:v>
                </c:pt>
                <c:pt idx="2751">
                  <c:v>-2.5690999999999999E-10</c:v>
                </c:pt>
                <c:pt idx="2752">
                  <c:v>-2.5377999999999998E-10</c:v>
                </c:pt>
                <c:pt idx="2753">
                  <c:v>-2.5065999999999999E-10</c:v>
                </c:pt>
                <c:pt idx="2754">
                  <c:v>-2.4753000000000002E-10</c:v>
                </c:pt>
                <c:pt idx="2755">
                  <c:v>-2.4440999999999999E-10</c:v>
                </c:pt>
                <c:pt idx="2756">
                  <c:v>-2.4128000000000002E-10</c:v>
                </c:pt>
                <c:pt idx="2757">
                  <c:v>-2.3815999999999998E-10</c:v>
                </c:pt>
                <c:pt idx="2758">
                  <c:v>-2.3503000000000001E-10</c:v>
                </c:pt>
                <c:pt idx="2759">
                  <c:v>-2.3191E-10</c:v>
                </c:pt>
                <c:pt idx="2760">
                  <c:v>-2.2878000000000001E-10</c:v>
                </c:pt>
                <c:pt idx="2761">
                  <c:v>-2.2566E-10</c:v>
                </c:pt>
                <c:pt idx="2762">
                  <c:v>-2.2253000000000001E-10</c:v>
                </c:pt>
                <c:pt idx="2763">
                  <c:v>-2.1941E-10</c:v>
                </c:pt>
                <c:pt idx="2764">
                  <c:v>-2.1628E-10</c:v>
                </c:pt>
                <c:pt idx="2765">
                  <c:v>-2.1315999999999999E-10</c:v>
                </c:pt>
                <c:pt idx="2766">
                  <c:v>-2.1003E-10</c:v>
                </c:pt>
                <c:pt idx="2767">
                  <c:v>-2.0691000000000001E-10</c:v>
                </c:pt>
                <c:pt idx="2768">
                  <c:v>-2.0377999999999999E-10</c:v>
                </c:pt>
                <c:pt idx="2769">
                  <c:v>-2.0066000000000001E-10</c:v>
                </c:pt>
                <c:pt idx="2770">
                  <c:v>-1.9752999999999999E-10</c:v>
                </c:pt>
                <c:pt idx="2771">
                  <c:v>-1.9441E-10</c:v>
                </c:pt>
                <c:pt idx="2772">
                  <c:v>-1.9128000000000001E-10</c:v>
                </c:pt>
                <c:pt idx="2773">
                  <c:v>-1.8816E-10</c:v>
                </c:pt>
                <c:pt idx="2774">
                  <c:v>-1.8503000000000001E-10</c:v>
                </c:pt>
                <c:pt idx="2775">
                  <c:v>-1.8191E-10</c:v>
                </c:pt>
                <c:pt idx="2776">
                  <c:v>-1.7878E-10</c:v>
                </c:pt>
                <c:pt idx="2777">
                  <c:v>-1.7565999999999999E-10</c:v>
                </c:pt>
                <c:pt idx="2778">
                  <c:v>-1.7253E-10</c:v>
                </c:pt>
                <c:pt idx="2779">
                  <c:v>-1.6941000000000001E-10</c:v>
                </c:pt>
                <c:pt idx="2780">
                  <c:v>-1.6627999999999999E-10</c:v>
                </c:pt>
                <c:pt idx="2781">
                  <c:v>-1.6316000000000001E-10</c:v>
                </c:pt>
                <c:pt idx="2782">
                  <c:v>-1.6002999999999999E-10</c:v>
                </c:pt>
                <c:pt idx="2783">
                  <c:v>-1.5691E-10</c:v>
                </c:pt>
                <c:pt idx="2784">
                  <c:v>-1.5378000000000001E-10</c:v>
                </c:pt>
                <c:pt idx="2785">
                  <c:v>-1.5066E-10</c:v>
                </c:pt>
                <c:pt idx="2786">
                  <c:v>-1.4753000000000001E-10</c:v>
                </c:pt>
                <c:pt idx="2787">
                  <c:v>-1.4441E-10</c:v>
                </c:pt>
                <c:pt idx="2788">
                  <c:v>-1.4128E-10</c:v>
                </c:pt>
                <c:pt idx="2789">
                  <c:v>-1.3815999999999999E-10</c:v>
                </c:pt>
                <c:pt idx="2790">
                  <c:v>-1.3503E-10</c:v>
                </c:pt>
                <c:pt idx="2791">
                  <c:v>-1.3191000000000001E-10</c:v>
                </c:pt>
                <c:pt idx="2792">
                  <c:v>-1.2877999999999999E-10</c:v>
                </c:pt>
                <c:pt idx="2793">
                  <c:v>-1.2566000000000001E-10</c:v>
                </c:pt>
                <c:pt idx="2794">
                  <c:v>-1.2252999999999999E-10</c:v>
                </c:pt>
                <c:pt idx="2795">
                  <c:v>-1.1941E-10</c:v>
                </c:pt>
                <c:pt idx="2796">
                  <c:v>-1.1628E-10</c:v>
                </c:pt>
                <c:pt idx="2797">
                  <c:v>-1.1316E-10</c:v>
                </c:pt>
                <c:pt idx="2798">
                  <c:v>-1.1002999999999999E-10</c:v>
                </c:pt>
                <c:pt idx="2799">
                  <c:v>-1.0691E-10</c:v>
                </c:pt>
                <c:pt idx="2800">
                  <c:v>-1.0378E-10</c:v>
                </c:pt>
                <c:pt idx="2801">
                  <c:v>-1.0066E-10</c:v>
                </c:pt>
                <c:pt idx="2802">
                  <c:v>-9.7529999999999998E-11</c:v>
                </c:pt>
                <c:pt idx="2803">
                  <c:v>-9.441E-11</c:v>
                </c:pt>
                <c:pt idx="2804">
                  <c:v>-9.1279999999999994E-11</c:v>
                </c:pt>
                <c:pt idx="2805">
                  <c:v>-8.8159999999999996E-11</c:v>
                </c:pt>
                <c:pt idx="2806">
                  <c:v>-8.5030000000000003E-11</c:v>
                </c:pt>
                <c:pt idx="2807">
                  <c:v>-8.1910000000000005E-11</c:v>
                </c:pt>
                <c:pt idx="2808">
                  <c:v>-7.8779999999999998E-11</c:v>
                </c:pt>
                <c:pt idx="2809">
                  <c:v>-7.566E-11</c:v>
                </c:pt>
                <c:pt idx="2810">
                  <c:v>-7.2529999999999994E-11</c:v>
                </c:pt>
                <c:pt idx="2811">
                  <c:v>-6.9409999999999996E-11</c:v>
                </c:pt>
                <c:pt idx="2812">
                  <c:v>-6.6280000000000003E-11</c:v>
                </c:pt>
                <c:pt idx="2813">
                  <c:v>-6.3160000000000005E-11</c:v>
                </c:pt>
                <c:pt idx="2814">
                  <c:v>-6.0029999999999998E-11</c:v>
                </c:pt>
                <c:pt idx="2815">
                  <c:v>-5.691E-11</c:v>
                </c:pt>
                <c:pt idx="2816">
                  <c:v>-5.3780000000000001E-11</c:v>
                </c:pt>
                <c:pt idx="2817">
                  <c:v>-5.0660000000000003E-11</c:v>
                </c:pt>
                <c:pt idx="2818">
                  <c:v>-4.7530000000000003E-11</c:v>
                </c:pt>
                <c:pt idx="2819">
                  <c:v>-4.4409999999999998E-11</c:v>
                </c:pt>
                <c:pt idx="2820">
                  <c:v>-4.1279999999999999E-11</c:v>
                </c:pt>
                <c:pt idx="2821">
                  <c:v>-3.8160000000000001E-11</c:v>
                </c:pt>
                <c:pt idx="2822">
                  <c:v>-3.5030000000000001E-11</c:v>
                </c:pt>
                <c:pt idx="2823">
                  <c:v>-3.1910000000000003E-11</c:v>
                </c:pt>
                <c:pt idx="2824">
                  <c:v>-2.878E-11</c:v>
                </c:pt>
                <c:pt idx="2825">
                  <c:v>-2.5659999999999999E-11</c:v>
                </c:pt>
                <c:pt idx="2826">
                  <c:v>-2.2529999999999999E-11</c:v>
                </c:pt>
                <c:pt idx="2827">
                  <c:v>-1.9410000000000001E-11</c:v>
                </c:pt>
                <c:pt idx="2828">
                  <c:v>-1.6280000000000001E-11</c:v>
                </c:pt>
                <c:pt idx="2829">
                  <c:v>-1.316E-11</c:v>
                </c:pt>
                <c:pt idx="2830">
                  <c:v>-1.003E-11</c:v>
                </c:pt>
                <c:pt idx="2831">
                  <c:v>-6.9100000000000002E-12</c:v>
                </c:pt>
                <c:pt idx="2832">
                  <c:v>-3.7799999999999996E-12</c:v>
                </c:pt>
                <c:pt idx="2833">
                  <c:v>-6.6000000000000001E-13</c:v>
                </c:pt>
                <c:pt idx="2834">
                  <c:v>2.4700000000000002E-12</c:v>
                </c:pt>
                <c:pt idx="2835">
                  <c:v>5.5900000000000002E-12</c:v>
                </c:pt>
                <c:pt idx="2836">
                  <c:v>8.72E-12</c:v>
                </c:pt>
                <c:pt idx="2837">
                  <c:v>1.184E-11</c:v>
                </c:pt>
                <c:pt idx="2838">
                  <c:v>1.4970000000000001E-11</c:v>
                </c:pt>
                <c:pt idx="2839">
                  <c:v>1.8089999999999999E-11</c:v>
                </c:pt>
                <c:pt idx="2840">
                  <c:v>2.1219999999999999E-11</c:v>
                </c:pt>
                <c:pt idx="2841">
                  <c:v>2.434E-11</c:v>
                </c:pt>
                <c:pt idx="2842">
                  <c:v>2.747E-11</c:v>
                </c:pt>
                <c:pt idx="2843">
                  <c:v>3.0590000000000001E-11</c:v>
                </c:pt>
                <c:pt idx="2844">
                  <c:v>3.3720000000000001E-11</c:v>
                </c:pt>
                <c:pt idx="2845">
                  <c:v>3.6839999999999999E-11</c:v>
                </c:pt>
                <c:pt idx="2846">
                  <c:v>3.9969999999999999E-11</c:v>
                </c:pt>
                <c:pt idx="2847">
                  <c:v>4.3090000000000003E-11</c:v>
                </c:pt>
                <c:pt idx="2848">
                  <c:v>4.6220000000000003E-11</c:v>
                </c:pt>
                <c:pt idx="2849">
                  <c:v>4.9340000000000001E-11</c:v>
                </c:pt>
                <c:pt idx="2850">
                  <c:v>5.2470000000000001E-11</c:v>
                </c:pt>
                <c:pt idx="2851">
                  <c:v>5.5589999999999999E-11</c:v>
                </c:pt>
                <c:pt idx="2852">
                  <c:v>5.8720000000000005E-11</c:v>
                </c:pt>
                <c:pt idx="2853">
                  <c:v>6.1840000000000003E-11</c:v>
                </c:pt>
                <c:pt idx="2854">
                  <c:v>6.4969999999999996E-11</c:v>
                </c:pt>
                <c:pt idx="2855">
                  <c:v>6.8089999999999994E-11</c:v>
                </c:pt>
                <c:pt idx="2856">
                  <c:v>7.1220000000000001E-11</c:v>
                </c:pt>
                <c:pt idx="2857">
                  <c:v>7.4339999999999999E-11</c:v>
                </c:pt>
                <c:pt idx="2858">
                  <c:v>7.7470000000000005E-11</c:v>
                </c:pt>
                <c:pt idx="2859">
                  <c:v>8.0590000000000003E-11</c:v>
                </c:pt>
                <c:pt idx="2860">
                  <c:v>8.3719999999999996E-11</c:v>
                </c:pt>
                <c:pt idx="2861">
                  <c:v>8.6839999999999994E-11</c:v>
                </c:pt>
                <c:pt idx="2862">
                  <c:v>8.9970000000000001E-11</c:v>
                </c:pt>
                <c:pt idx="2863">
                  <c:v>9.3089999999999999E-11</c:v>
                </c:pt>
                <c:pt idx="2864">
                  <c:v>9.6220000000000005E-11</c:v>
                </c:pt>
                <c:pt idx="2865">
                  <c:v>9.9340000000000003E-11</c:v>
                </c:pt>
                <c:pt idx="2866">
                  <c:v>1.0247E-10</c:v>
                </c:pt>
                <c:pt idx="2867">
                  <c:v>1.0558999999999999E-10</c:v>
                </c:pt>
                <c:pt idx="2868">
                  <c:v>1.0872E-10</c:v>
                </c:pt>
                <c:pt idx="2869">
                  <c:v>1.1184E-10</c:v>
                </c:pt>
                <c:pt idx="2870">
                  <c:v>1.1497E-10</c:v>
                </c:pt>
                <c:pt idx="2871">
                  <c:v>1.1809E-10</c:v>
                </c:pt>
                <c:pt idx="2872">
                  <c:v>1.2122E-10</c:v>
                </c:pt>
                <c:pt idx="2873">
                  <c:v>1.2434000000000001E-10</c:v>
                </c:pt>
                <c:pt idx="2874">
                  <c:v>1.2747E-10</c:v>
                </c:pt>
                <c:pt idx="2875">
                  <c:v>1.3059000000000001E-10</c:v>
                </c:pt>
                <c:pt idx="2876">
                  <c:v>1.3372E-10</c:v>
                </c:pt>
                <c:pt idx="2877">
                  <c:v>1.3683999999999999E-10</c:v>
                </c:pt>
                <c:pt idx="2878">
                  <c:v>1.3997000000000001E-10</c:v>
                </c:pt>
                <c:pt idx="2879">
                  <c:v>1.4308999999999999E-10</c:v>
                </c:pt>
                <c:pt idx="2880">
                  <c:v>1.4621999999999999E-10</c:v>
                </c:pt>
                <c:pt idx="2881">
                  <c:v>1.4934E-10</c:v>
                </c:pt>
                <c:pt idx="2882">
                  <c:v>1.5246999999999999E-10</c:v>
                </c:pt>
                <c:pt idx="2883">
                  <c:v>1.5559E-10</c:v>
                </c:pt>
                <c:pt idx="2884">
                  <c:v>1.5872E-10</c:v>
                </c:pt>
                <c:pt idx="2885">
                  <c:v>1.6184000000000001E-10</c:v>
                </c:pt>
                <c:pt idx="2886">
                  <c:v>1.6497E-10</c:v>
                </c:pt>
                <c:pt idx="2887">
                  <c:v>1.6809000000000001E-10</c:v>
                </c:pt>
                <c:pt idx="2888">
                  <c:v>1.7122E-10</c:v>
                </c:pt>
                <c:pt idx="2889">
                  <c:v>1.7433999999999999E-10</c:v>
                </c:pt>
                <c:pt idx="2890">
                  <c:v>1.7747000000000001E-10</c:v>
                </c:pt>
                <c:pt idx="2891">
                  <c:v>1.8058999999999999E-10</c:v>
                </c:pt>
                <c:pt idx="2892">
                  <c:v>1.8372000000000001E-10</c:v>
                </c:pt>
                <c:pt idx="2893">
                  <c:v>1.8684E-10</c:v>
                </c:pt>
                <c:pt idx="2894">
                  <c:v>1.8996999999999999E-10</c:v>
                </c:pt>
                <c:pt idx="2895">
                  <c:v>1.9309E-10</c:v>
                </c:pt>
                <c:pt idx="2896">
                  <c:v>1.9622E-10</c:v>
                </c:pt>
                <c:pt idx="2897">
                  <c:v>1.9934000000000001E-10</c:v>
                </c:pt>
                <c:pt idx="2898">
                  <c:v>2.0247E-10</c:v>
                </c:pt>
                <c:pt idx="2899">
                  <c:v>2.0559000000000001E-10</c:v>
                </c:pt>
                <c:pt idx="2900">
                  <c:v>2.0872E-10</c:v>
                </c:pt>
                <c:pt idx="2901">
                  <c:v>2.1183999999999999E-10</c:v>
                </c:pt>
                <c:pt idx="2902">
                  <c:v>2.1497000000000001E-10</c:v>
                </c:pt>
                <c:pt idx="2903">
                  <c:v>2.1808999999999999E-10</c:v>
                </c:pt>
                <c:pt idx="2904">
                  <c:v>2.2122000000000001E-10</c:v>
                </c:pt>
                <c:pt idx="2905">
                  <c:v>2.2434E-10</c:v>
                </c:pt>
                <c:pt idx="2906">
                  <c:v>2.2746999999999999E-10</c:v>
                </c:pt>
                <c:pt idx="2907">
                  <c:v>2.3059E-10</c:v>
                </c:pt>
                <c:pt idx="2908">
                  <c:v>2.3372E-10</c:v>
                </c:pt>
                <c:pt idx="2909">
                  <c:v>2.3683999999999998E-10</c:v>
                </c:pt>
                <c:pt idx="2910">
                  <c:v>2.3997E-10</c:v>
                </c:pt>
                <c:pt idx="2911">
                  <c:v>2.4308999999999998E-10</c:v>
                </c:pt>
                <c:pt idx="2912">
                  <c:v>2.4622E-10</c:v>
                </c:pt>
                <c:pt idx="2913">
                  <c:v>2.4933999999999999E-10</c:v>
                </c:pt>
                <c:pt idx="2914">
                  <c:v>2.5247000000000001E-10</c:v>
                </c:pt>
                <c:pt idx="2915">
                  <c:v>2.5558999999999999E-10</c:v>
                </c:pt>
                <c:pt idx="2916">
                  <c:v>2.5872000000000001E-10</c:v>
                </c:pt>
                <c:pt idx="2917">
                  <c:v>2.6184E-10</c:v>
                </c:pt>
                <c:pt idx="2918">
                  <c:v>2.6497000000000002E-10</c:v>
                </c:pt>
                <c:pt idx="2919">
                  <c:v>2.6809E-10</c:v>
                </c:pt>
                <c:pt idx="2920">
                  <c:v>2.7122000000000002E-10</c:v>
                </c:pt>
                <c:pt idx="2921">
                  <c:v>2.7434000000000001E-10</c:v>
                </c:pt>
                <c:pt idx="2922">
                  <c:v>2.7747000000000003E-10</c:v>
                </c:pt>
                <c:pt idx="2923">
                  <c:v>2.8059000000000001E-10</c:v>
                </c:pt>
                <c:pt idx="2924">
                  <c:v>2.8371999999999998E-10</c:v>
                </c:pt>
                <c:pt idx="2925">
                  <c:v>2.8684000000000001E-10</c:v>
                </c:pt>
                <c:pt idx="2926">
                  <c:v>2.8996999999999998E-10</c:v>
                </c:pt>
                <c:pt idx="2927">
                  <c:v>2.9309000000000002E-10</c:v>
                </c:pt>
                <c:pt idx="2928">
                  <c:v>2.9621999999999999E-10</c:v>
                </c:pt>
                <c:pt idx="2929">
                  <c:v>2.9934000000000002E-10</c:v>
                </c:pt>
                <c:pt idx="2930">
                  <c:v>3.0246999999999999E-10</c:v>
                </c:pt>
                <c:pt idx="2931">
                  <c:v>3.0558999999999998E-10</c:v>
                </c:pt>
                <c:pt idx="2932">
                  <c:v>3.0871999999999999E-10</c:v>
                </c:pt>
                <c:pt idx="2933">
                  <c:v>3.1183999999999998E-10</c:v>
                </c:pt>
                <c:pt idx="2934">
                  <c:v>3.1497E-10</c:v>
                </c:pt>
                <c:pt idx="2935">
                  <c:v>3.1808999999999998E-10</c:v>
                </c:pt>
                <c:pt idx="2936">
                  <c:v>3.2122E-10</c:v>
                </c:pt>
                <c:pt idx="2937">
                  <c:v>3.2433999999999999E-10</c:v>
                </c:pt>
                <c:pt idx="2938">
                  <c:v>3.2747000000000001E-10</c:v>
                </c:pt>
                <c:pt idx="2939">
                  <c:v>3.3058999999999999E-10</c:v>
                </c:pt>
                <c:pt idx="2940">
                  <c:v>3.3372000000000001E-10</c:v>
                </c:pt>
                <c:pt idx="2941">
                  <c:v>3.3684E-10</c:v>
                </c:pt>
                <c:pt idx="2942">
                  <c:v>3.3997000000000002E-10</c:v>
                </c:pt>
                <c:pt idx="2943">
                  <c:v>3.4309E-10</c:v>
                </c:pt>
                <c:pt idx="2944">
                  <c:v>3.4622000000000002E-10</c:v>
                </c:pt>
                <c:pt idx="2945">
                  <c:v>3.4934000000000001E-10</c:v>
                </c:pt>
                <c:pt idx="2946">
                  <c:v>3.5247000000000002E-10</c:v>
                </c:pt>
                <c:pt idx="2947">
                  <c:v>3.5559000000000001E-10</c:v>
                </c:pt>
                <c:pt idx="2948">
                  <c:v>3.5871999999999998E-10</c:v>
                </c:pt>
                <c:pt idx="2949">
                  <c:v>3.6184000000000001E-10</c:v>
                </c:pt>
                <c:pt idx="2950">
                  <c:v>3.6496999999999998E-10</c:v>
                </c:pt>
                <c:pt idx="2951">
                  <c:v>3.6809000000000002E-10</c:v>
                </c:pt>
                <c:pt idx="2952">
                  <c:v>3.7121999999999999E-10</c:v>
                </c:pt>
                <c:pt idx="2953">
                  <c:v>3.7434000000000002E-10</c:v>
                </c:pt>
                <c:pt idx="2954">
                  <c:v>3.7746999999999999E-10</c:v>
                </c:pt>
                <c:pt idx="2955">
                  <c:v>3.8058999999999998E-10</c:v>
                </c:pt>
                <c:pt idx="2956">
                  <c:v>3.8371999999999999E-10</c:v>
                </c:pt>
                <c:pt idx="2957">
                  <c:v>3.8683999999999998E-10</c:v>
                </c:pt>
                <c:pt idx="2958">
                  <c:v>3.8997E-10</c:v>
                </c:pt>
                <c:pt idx="2959">
                  <c:v>3.9308999999999998E-10</c:v>
                </c:pt>
                <c:pt idx="2960">
                  <c:v>3.9622E-10</c:v>
                </c:pt>
                <c:pt idx="2961">
                  <c:v>3.9933999999999999E-10</c:v>
                </c:pt>
                <c:pt idx="2962">
                  <c:v>4.0247000000000001E-10</c:v>
                </c:pt>
                <c:pt idx="2963">
                  <c:v>4.0558999999999999E-10</c:v>
                </c:pt>
                <c:pt idx="2964">
                  <c:v>4.0872000000000001E-10</c:v>
                </c:pt>
                <c:pt idx="2965">
                  <c:v>4.1184E-10</c:v>
                </c:pt>
                <c:pt idx="2966">
                  <c:v>4.1497000000000002E-10</c:v>
                </c:pt>
                <c:pt idx="2967">
                  <c:v>4.1809E-10</c:v>
                </c:pt>
                <c:pt idx="2968">
                  <c:v>4.2122000000000002E-10</c:v>
                </c:pt>
                <c:pt idx="2969">
                  <c:v>4.2434E-10</c:v>
                </c:pt>
                <c:pt idx="2970">
                  <c:v>4.2747000000000002E-10</c:v>
                </c:pt>
                <c:pt idx="2971">
                  <c:v>4.3059000000000001E-10</c:v>
                </c:pt>
                <c:pt idx="2972">
                  <c:v>4.3371999999999998E-10</c:v>
                </c:pt>
                <c:pt idx="2973">
                  <c:v>4.3684000000000001E-10</c:v>
                </c:pt>
                <c:pt idx="2974">
                  <c:v>4.3996999999999998E-10</c:v>
                </c:pt>
                <c:pt idx="2975">
                  <c:v>4.4309000000000002E-10</c:v>
                </c:pt>
                <c:pt idx="2976">
                  <c:v>4.4621999999999999E-10</c:v>
                </c:pt>
                <c:pt idx="2977">
                  <c:v>4.4934000000000002E-10</c:v>
                </c:pt>
                <c:pt idx="2978">
                  <c:v>4.5246999999999999E-10</c:v>
                </c:pt>
                <c:pt idx="2979">
                  <c:v>4.5558999999999997E-10</c:v>
                </c:pt>
                <c:pt idx="2980">
                  <c:v>4.5871999999999999E-10</c:v>
                </c:pt>
                <c:pt idx="2981">
                  <c:v>4.6183999999999998E-10</c:v>
                </c:pt>
                <c:pt idx="2982">
                  <c:v>4.6497E-10</c:v>
                </c:pt>
                <c:pt idx="2983">
                  <c:v>4.6808999999999998E-10</c:v>
                </c:pt>
                <c:pt idx="2984">
                  <c:v>4.7121999999999995E-10</c:v>
                </c:pt>
                <c:pt idx="2985">
                  <c:v>4.7434000000000004E-10</c:v>
                </c:pt>
                <c:pt idx="2986">
                  <c:v>4.7747000000000001E-10</c:v>
                </c:pt>
                <c:pt idx="2987">
                  <c:v>4.8058999999999999E-10</c:v>
                </c:pt>
                <c:pt idx="2988">
                  <c:v>4.8371999999999996E-10</c:v>
                </c:pt>
                <c:pt idx="2989">
                  <c:v>4.8684000000000005E-10</c:v>
                </c:pt>
                <c:pt idx="2990">
                  <c:v>4.8997000000000002E-10</c:v>
                </c:pt>
                <c:pt idx="2991">
                  <c:v>4.9309E-10</c:v>
                </c:pt>
                <c:pt idx="2992">
                  <c:v>4.9621999999999997E-10</c:v>
                </c:pt>
                <c:pt idx="2993">
                  <c:v>4.9933999999999995E-10</c:v>
                </c:pt>
                <c:pt idx="2994">
                  <c:v>5.0247000000000002E-10</c:v>
                </c:pt>
                <c:pt idx="2995">
                  <c:v>5.0559000000000001E-10</c:v>
                </c:pt>
                <c:pt idx="2996">
                  <c:v>5.0871999999999998E-10</c:v>
                </c:pt>
                <c:pt idx="2997">
                  <c:v>5.1183999999999996E-10</c:v>
                </c:pt>
                <c:pt idx="2998">
                  <c:v>5.1497000000000003E-10</c:v>
                </c:pt>
                <c:pt idx="2999">
                  <c:v>5.1809000000000002E-10</c:v>
                </c:pt>
                <c:pt idx="3000">
                  <c:v>5.2121999999999998E-10</c:v>
                </c:pt>
                <c:pt idx="3001">
                  <c:v>5.2433999999999997E-10</c:v>
                </c:pt>
                <c:pt idx="3002">
                  <c:v>5.2747000000000004E-10</c:v>
                </c:pt>
                <c:pt idx="3003">
                  <c:v>5.3059000000000003E-10</c:v>
                </c:pt>
                <c:pt idx="3004">
                  <c:v>5.3371999999999999E-10</c:v>
                </c:pt>
                <c:pt idx="3005">
                  <c:v>5.3683999999999998E-10</c:v>
                </c:pt>
                <c:pt idx="3006">
                  <c:v>5.3997000000000005E-10</c:v>
                </c:pt>
                <c:pt idx="3007">
                  <c:v>5.4309000000000003E-10</c:v>
                </c:pt>
                <c:pt idx="3008">
                  <c:v>5.4622E-10</c:v>
                </c:pt>
                <c:pt idx="3009">
                  <c:v>5.4933999999999999E-10</c:v>
                </c:pt>
                <c:pt idx="3010">
                  <c:v>5.5246999999999995E-10</c:v>
                </c:pt>
                <c:pt idx="3011">
                  <c:v>5.5559000000000004E-10</c:v>
                </c:pt>
                <c:pt idx="3012">
                  <c:v>5.5872000000000001E-10</c:v>
                </c:pt>
                <c:pt idx="3013">
                  <c:v>5.6184E-10</c:v>
                </c:pt>
                <c:pt idx="3014">
                  <c:v>5.6496999999999996E-10</c:v>
                </c:pt>
                <c:pt idx="3015">
                  <c:v>5.6809000000000005E-10</c:v>
                </c:pt>
                <c:pt idx="3016">
                  <c:v>5.7122000000000002E-10</c:v>
                </c:pt>
                <c:pt idx="3017">
                  <c:v>5.7434E-10</c:v>
                </c:pt>
                <c:pt idx="3018">
                  <c:v>5.7746999999999997E-10</c:v>
                </c:pt>
                <c:pt idx="3019">
                  <c:v>5.8058999999999996E-10</c:v>
                </c:pt>
                <c:pt idx="3020">
                  <c:v>5.8372000000000003E-10</c:v>
                </c:pt>
                <c:pt idx="3021">
                  <c:v>5.8684000000000001E-10</c:v>
                </c:pt>
                <c:pt idx="3022">
                  <c:v>5.8996999999999998E-10</c:v>
                </c:pt>
                <c:pt idx="3023">
                  <c:v>5.9308999999999997E-10</c:v>
                </c:pt>
                <c:pt idx="3024">
                  <c:v>5.9622000000000004E-10</c:v>
                </c:pt>
                <c:pt idx="3025">
                  <c:v>5.9934000000000002E-10</c:v>
                </c:pt>
                <c:pt idx="3026">
                  <c:v>6.0246999999999999E-10</c:v>
                </c:pt>
                <c:pt idx="3027">
                  <c:v>6.0558999999999997E-10</c:v>
                </c:pt>
                <c:pt idx="3028">
                  <c:v>6.0872000000000004E-10</c:v>
                </c:pt>
                <c:pt idx="3029">
                  <c:v>6.1184000000000003E-10</c:v>
                </c:pt>
                <c:pt idx="3030">
                  <c:v>6.1497E-10</c:v>
                </c:pt>
                <c:pt idx="3031">
                  <c:v>6.1808999999999998E-10</c:v>
                </c:pt>
                <c:pt idx="3032">
                  <c:v>6.2121999999999995E-10</c:v>
                </c:pt>
                <c:pt idx="3033">
                  <c:v>6.2434000000000004E-10</c:v>
                </c:pt>
                <c:pt idx="3034">
                  <c:v>6.2747000000000001E-10</c:v>
                </c:pt>
                <c:pt idx="3035">
                  <c:v>6.3058999999999999E-10</c:v>
                </c:pt>
                <c:pt idx="3036">
                  <c:v>6.3371999999999996E-10</c:v>
                </c:pt>
                <c:pt idx="3037">
                  <c:v>6.3684000000000005E-10</c:v>
                </c:pt>
                <c:pt idx="3038">
                  <c:v>6.3997000000000001E-10</c:v>
                </c:pt>
                <c:pt idx="3039">
                  <c:v>6.4309E-10</c:v>
                </c:pt>
                <c:pt idx="3040">
                  <c:v>6.4621999999999997E-10</c:v>
                </c:pt>
                <c:pt idx="3041">
                  <c:v>6.4933999999999995E-10</c:v>
                </c:pt>
                <c:pt idx="3042">
                  <c:v>6.5247000000000002E-10</c:v>
                </c:pt>
                <c:pt idx="3043">
                  <c:v>6.5559000000000001E-10</c:v>
                </c:pt>
                <c:pt idx="3044">
                  <c:v>6.5871999999999998E-10</c:v>
                </c:pt>
                <c:pt idx="3045">
                  <c:v>6.6183999999999996E-10</c:v>
                </c:pt>
                <c:pt idx="3046">
                  <c:v>6.6497000000000003E-10</c:v>
                </c:pt>
                <c:pt idx="3047">
                  <c:v>6.6809000000000002E-10</c:v>
                </c:pt>
                <c:pt idx="3048">
                  <c:v>6.7121999999999998E-10</c:v>
                </c:pt>
                <c:pt idx="3049">
                  <c:v>6.7433999999999997E-10</c:v>
                </c:pt>
                <c:pt idx="3050">
                  <c:v>6.7747000000000004E-10</c:v>
                </c:pt>
                <c:pt idx="3051">
                  <c:v>6.8059000000000002E-10</c:v>
                </c:pt>
                <c:pt idx="3052">
                  <c:v>6.8371999999999999E-10</c:v>
                </c:pt>
                <c:pt idx="3053">
                  <c:v>6.8683999999999998E-10</c:v>
                </c:pt>
                <c:pt idx="3054">
                  <c:v>6.8997000000000005E-10</c:v>
                </c:pt>
                <c:pt idx="3055">
                  <c:v>6.9309000000000003E-10</c:v>
                </c:pt>
                <c:pt idx="3056">
                  <c:v>6.9622E-10</c:v>
                </c:pt>
                <c:pt idx="3057">
                  <c:v>6.9933999999999999E-10</c:v>
                </c:pt>
                <c:pt idx="3058">
                  <c:v>7.0246999999999995E-10</c:v>
                </c:pt>
                <c:pt idx="3059">
                  <c:v>7.0559000000000004E-10</c:v>
                </c:pt>
                <c:pt idx="3060">
                  <c:v>7.0872000000000001E-10</c:v>
                </c:pt>
                <c:pt idx="3061">
                  <c:v>7.1183999999999999E-10</c:v>
                </c:pt>
                <c:pt idx="3062">
                  <c:v>7.1496999999999996E-10</c:v>
                </c:pt>
                <c:pt idx="3063">
                  <c:v>7.1809000000000005E-10</c:v>
                </c:pt>
                <c:pt idx="3064">
                  <c:v>7.2122000000000002E-10</c:v>
                </c:pt>
                <c:pt idx="3065">
                  <c:v>7.2434E-10</c:v>
                </c:pt>
                <c:pt idx="3066">
                  <c:v>7.2746999999999997E-10</c:v>
                </c:pt>
                <c:pt idx="3067">
                  <c:v>7.3058999999999996E-10</c:v>
                </c:pt>
                <c:pt idx="3068">
                  <c:v>7.3372000000000003E-10</c:v>
                </c:pt>
                <c:pt idx="3069">
                  <c:v>7.3684000000000001E-10</c:v>
                </c:pt>
                <c:pt idx="3070">
                  <c:v>7.3996999999999998E-10</c:v>
                </c:pt>
                <c:pt idx="3071">
                  <c:v>7.4308999999999996E-10</c:v>
                </c:pt>
                <c:pt idx="3072">
                  <c:v>7.4622000000000003E-10</c:v>
                </c:pt>
                <c:pt idx="3073">
                  <c:v>7.4934000000000002E-10</c:v>
                </c:pt>
                <c:pt idx="3074">
                  <c:v>7.5246999999999999E-10</c:v>
                </c:pt>
                <c:pt idx="3075">
                  <c:v>7.5558999999999997E-10</c:v>
                </c:pt>
                <c:pt idx="3076">
                  <c:v>7.5872000000000004E-10</c:v>
                </c:pt>
                <c:pt idx="3077">
                  <c:v>7.6184000000000003E-10</c:v>
                </c:pt>
                <c:pt idx="3078">
                  <c:v>7.6497E-10</c:v>
                </c:pt>
                <c:pt idx="3079">
                  <c:v>7.6808999999999998E-10</c:v>
                </c:pt>
                <c:pt idx="3080">
                  <c:v>7.7121999999999995E-10</c:v>
                </c:pt>
                <c:pt idx="3081">
                  <c:v>7.7434000000000004E-10</c:v>
                </c:pt>
                <c:pt idx="3082">
                  <c:v>7.7747E-10</c:v>
                </c:pt>
                <c:pt idx="3083">
                  <c:v>7.8058999999999999E-10</c:v>
                </c:pt>
                <c:pt idx="3084">
                  <c:v>7.8371999999999996E-10</c:v>
                </c:pt>
                <c:pt idx="3085">
                  <c:v>7.8684000000000005E-10</c:v>
                </c:pt>
                <c:pt idx="3086">
                  <c:v>7.8997000000000001E-10</c:v>
                </c:pt>
                <c:pt idx="3087">
                  <c:v>7.9309E-10</c:v>
                </c:pt>
                <c:pt idx="3088">
                  <c:v>7.9621999999999997E-10</c:v>
                </c:pt>
                <c:pt idx="3089">
                  <c:v>7.9933999999999995E-10</c:v>
                </c:pt>
                <c:pt idx="3090">
                  <c:v>8.0247000000000002E-10</c:v>
                </c:pt>
                <c:pt idx="3091">
                  <c:v>8.0559000000000001E-10</c:v>
                </c:pt>
                <c:pt idx="3092">
                  <c:v>8.0871999999999997E-10</c:v>
                </c:pt>
                <c:pt idx="3093">
                  <c:v>8.1183999999999996E-10</c:v>
                </c:pt>
                <c:pt idx="3094">
                  <c:v>8.1497000000000003E-10</c:v>
                </c:pt>
                <c:pt idx="3095">
                  <c:v>8.1809000000000002E-10</c:v>
                </c:pt>
                <c:pt idx="3096">
                  <c:v>8.2121999999999998E-10</c:v>
                </c:pt>
                <c:pt idx="3097">
                  <c:v>8.2433999999999997E-10</c:v>
                </c:pt>
                <c:pt idx="3098">
                  <c:v>8.2747000000000004E-10</c:v>
                </c:pt>
                <c:pt idx="3099">
                  <c:v>8.3059000000000002E-10</c:v>
                </c:pt>
                <c:pt idx="3100">
                  <c:v>8.3371999999999999E-10</c:v>
                </c:pt>
                <c:pt idx="3101">
                  <c:v>8.3683999999999998E-10</c:v>
                </c:pt>
                <c:pt idx="3102">
                  <c:v>8.3997000000000005E-10</c:v>
                </c:pt>
                <c:pt idx="3103">
                  <c:v>8.4309000000000003E-10</c:v>
                </c:pt>
                <c:pt idx="3104">
                  <c:v>8.4622E-10</c:v>
                </c:pt>
                <c:pt idx="3105">
                  <c:v>8.4933999999999998E-10</c:v>
                </c:pt>
                <c:pt idx="3106">
                  <c:v>8.5246999999999995E-10</c:v>
                </c:pt>
                <c:pt idx="3107">
                  <c:v>8.5559000000000004E-10</c:v>
                </c:pt>
                <c:pt idx="3108">
                  <c:v>8.5872000000000001E-10</c:v>
                </c:pt>
                <c:pt idx="3109">
                  <c:v>8.6183999999999999E-10</c:v>
                </c:pt>
                <c:pt idx="3110">
                  <c:v>8.6496999999999996E-10</c:v>
                </c:pt>
                <c:pt idx="3111">
                  <c:v>8.6809000000000005E-10</c:v>
                </c:pt>
                <c:pt idx="3112">
                  <c:v>8.7122000000000002E-10</c:v>
                </c:pt>
                <c:pt idx="3113">
                  <c:v>8.7434E-10</c:v>
                </c:pt>
                <c:pt idx="3114">
                  <c:v>8.7746999999999997E-10</c:v>
                </c:pt>
                <c:pt idx="3115">
                  <c:v>8.8058999999999995E-10</c:v>
                </c:pt>
                <c:pt idx="3116">
                  <c:v>8.8372000000000003E-10</c:v>
                </c:pt>
                <c:pt idx="3117">
                  <c:v>8.8684000000000001E-10</c:v>
                </c:pt>
                <c:pt idx="3118">
                  <c:v>8.8996999999999998E-10</c:v>
                </c:pt>
                <c:pt idx="3119">
                  <c:v>8.9308999999999996E-10</c:v>
                </c:pt>
                <c:pt idx="3120">
                  <c:v>8.9622000000000003E-10</c:v>
                </c:pt>
                <c:pt idx="3121">
                  <c:v>8.9934000000000002E-10</c:v>
                </c:pt>
                <c:pt idx="3122">
                  <c:v>9.0246999999999999E-10</c:v>
                </c:pt>
                <c:pt idx="3123">
                  <c:v>9.0558999999999997E-10</c:v>
                </c:pt>
                <c:pt idx="3124">
                  <c:v>9.0872000000000004E-10</c:v>
                </c:pt>
                <c:pt idx="3125">
                  <c:v>9.1184000000000003E-10</c:v>
                </c:pt>
                <c:pt idx="3126">
                  <c:v>9.1497E-10</c:v>
                </c:pt>
                <c:pt idx="3127">
                  <c:v>9.1808999999999998E-10</c:v>
                </c:pt>
                <c:pt idx="3128">
                  <c:v>9.2122000000000005E-10</c:v>
                </c:pt>
                <c:pt idx="3129">
                  <c:v>9.2434000000000004E-10</c:v>
                </c:pt>
                <c:pt idx="3130">
                  <c:v>9.2747E-10</c:v>
                </c:pt>
                <c:pt idx="3131">
                  <c:v>9.3058999999999999E-10</c:v>
                </c:pt>
                <c:pt idx="3132">
                  <c:v>9.3371999999999996E-10</c:v>
                </c:pt>
                <c:pt idx="3133">
                  <c:v>9.3684000000000004E-10</c:v>
                </c:pt>
                <c:pt idx="3134">
                  <c:v>9.3997000000000001E-10</c:v>
                </c:pt>
                <c:pt idx="3135">
                  <c:v>9.430900000000001E-10</c:v>
                </c:pt>
                <c:pt idx="3136">
                  <c:v>9.4622000000000007E-10</c:v>
                </c:pt>
                <c:pt idx="3137">
                  <c:v>9.4933999999999995E-10</c:v>
                </c:pt>
                <c:pt idx="3138">
                  <c:v>9.5246999999999992E-10</c:v>
                </c:pt>
                <c:pt idx="3139">
                  <c:v>9.5559000000000001E-10</c:v>
                </c:pt>
                <c:pt idx="3140">
                  <c:v>9.5871999999999997E-10</c:v>
                </c:pt>
                <c:pt idx="3141">
                  <c:v>9.6184000000000006E-10</c:v>
                </c:pt>
                <c:pt idx="3142">
                  <c:v>9.6497000000000003E-10</c:v>
                </c:pt>
                <c:pt idx="3143">
                  <c:v>9.6808999999999991E-10</c:v>
                </c:pt>
                <c:pt idx="3144">
                  <c:v>9.7122000000000009E-10</c:v>
                </c:pt>
                <c:pt idx="3145">
                  <c:v>9.7433999999999997E-10</c:v>
                </c:pt>
                <c:pt idx="3146">
                  <c:v>9.7746999999999993E-10</c:v>
                </c:pt>
                <c:pt idx="3147">
                  <c:v>9.8059000000000002E-10</c:v>
                </c:pt>
                <c:pt idx="3148">
                  <c:v>9.8371999999999999E-10</c:v>
                </c:pt>
                <c:pt idx="3149">
                  <c:v>9.8684000000000008E-10</c:v>
                </c:pt>
                <c:pt idx="3150">
                  <c:v>9.8997000000000005E-10</c:v>
                </c:pt>
                <c:pt idx="3151">
                  <c:v>9.9308999999999993E-10</c:v>
                </c:pt>
                <c:pt idx="3152">
                  <c:v>9.962200000000001E-10</c:v>
                </c:pt>
                <c:pt idx="3153">
                  <c:v>9.9933999999999998E-10</c:v>
                </c:pt>
                <c:pt idx="3154">
                  <c:v>1.00247E-9</c:v>
                </c:pt>
                <c:pt idx="3155">
                  <c:v>1.00559E-9</c:v>
                </c:pt>
                <c:pt idx="3156">
                  <c:v>1.00872E-9</c:v>
                </c:pt>
                <c:pt idx="3157">
                  <c:v>1.0118400000000001E-9</c:v>
                </c:pt>
                <c:pt idx="3158">
                  <c:v>1.0149700000000001E-9</c:v>
                </c:pt>
                <c:pt idx="3159">
                  <c:v>1.0180899999999999E-9</c:v>
                </c:pt>
                <c:pt idx="3160">
                  <c:v>1.0212199999999999E-9</c:v>
                </c:pt>
                <c:pt idx="3161">
                  <c:v>1.02434E-9</c:v>
                </c:pt>
                <c:pt idx="3162">
                  <c:v>1.02747E-9</c:v>
                </c:pt>
                <c:pt idx="3163">
                  <c:v>1.0305900000000001E-9</c:v>
                </c:pt>
                <c:pt idx="3164">
                  <c:v>1.03372E-9</c:v>
                </c:pt>
                <c:pt idx="3165">
                  <c:v>1.0368399999999999E-9</c:v>
                </c:pt>
                <c:pt idx="3166">
                  <c:v>1.0399700000000001E-9</c:v>
                </c:pt>
                <c:pt idx="3167">
                  <c:v>1.04309E-9</c:v>
                </c:pt>
                <c:pt idx="3168">
                  <c:v>1.0462199999999999E-9</c:v>
                </c:pt>
                <c:pt idx="3169">
                  <c:v>1.04934E-9</c:v>
                </c:pt>
                <c:pt idx="3170">
                  <c:v>1.05247E-9</c:v>
                </c:pt>
                <c:pt idx="3171">
                  <c:v>1.0555900000000001E-9</c:v>
                </c:pt>
                <c:pt idx="3172">
                  <c:v>1.05872E-9</c:v>
                </c:pt>
                <c:pt idx="3173">
                  <c:v>1.0618399999999999E-9</c:v>
                </c:pt>
                <c:pt idx="3174">
                  <c:v>1.0649700000000001E-9</c:v>
                </c:pt>
                <c:pt idx="3175">
                  <c:v>1.06809E-9</c:v>
                </c:pt>
                <c:pt idx="3176">
                  <c:v>1.0712199999999999E-9</c:v>
                </c:pt>
                <c:pt idx="3177">
                  <c:v>1.07434E-9</c:v>
                </c:pt>
                <c:pt idx="3178">
                  <c:v>1.07747E-9</c:v>
                </c:pt>
                <c:pt idx="3179">
                  <c:v>1.0805900000000001E-9</c:v>
                </c:pt>
                <c:pt idx="3180">
                  <c:v>1.0837200000000001E-9</c:v>
                </c:pt>
                <c:pt idx="3181">
                  <c:v>1.0868399999999999E-9</c:v>
                </c:pt>
                <c:pt idx="3182">
                  <c:v>1.0899699999999999E-9</c:v>
                </c:pt>
                <c:pt idx="3183">
                  <c:v>1.09309E-9</c:v>
                </c:pt>
                <c:pt idx="3184">
                  <c:v>1.09622E-9</c:v>
                </c:pt>
                <c:pt idx="3185">
                  <c:v>1.0993400000000001E-9</c:v>
                </c:pt>
                <c:pt idx="3186">
                  <c:v>1.10247E-9</c:v>
                </c:pt>
                <c:pt idx="3187">
                  <c:v>1.1055899999999999E-9</c:v>
                </c:pt>
                <c:pt idx="3188">
                  <c:v>1.1087200000000001E-9</c:v>
                </c:pt>
                <c:pt idx="3189">
                  <c:v>1.11184E-9</c:v>
                </c:pt>
                <c:pt idx="3190">
                  <c:v>1.1149699999999999E-9</c:v>
                </c:pt>
                <c:pt idx="3191">
                  <c:v>1.11809E-9</c:v>
                </c:pt>
                <c:pt idx="3192">
                  <c:v>1.12122E-9</c:v>
                </c:pt>
                <c:pt idx="3193">
                  <c:v>1.1243400000000001E-9</c:v>
                </c:pt>
                <c:pt idx="3194">
                  <c:v>1.12747E-9</c:v>
                </c:pt>
                <c:pt idx="3195">
                  <c:v>1.1305899999999999E-9</c:v>
                </c:pt>
                <c:pt idx="3196">
                  <c:v>1.1337200000000001E-9</c:v>
                </c:pt>
                <c:pt idx="3197">
                  <c:v>1.13684E-9</c:v>
                </c:pt>
                <c:pt idx="3198">
                  <c:v>1.1399699999999999E-9</c:v>
                </c:pt>
                <c:pt idx="3199">
                  <c:v>1.14309E-9</c:v>
                </c:pt>
                <c:pt idx="3200">
                  <c:v>1.14622E-9</c:v>
                </c:pt>
                <c:pt idx="3201">
                  <c:v>1.1493400000000001E-9</c:v>
                </c:pt>
                <c:pt idx="3202">
                  <c:v>1.1524700000000001E-9</c:v>
                </c:pt>
                <c:pt idx="3203">
                  <c:v>1.1555899999999999E-9</c:v>
                </c:pt>
                <c:pt idx="3204">
                  <c:v>1.1587199999999999E-9</c:v>
                </c:pt>
                <c:pt idx="3205">
                  <c:v>1.16184E-9</c:v>
                </c:pt>
                <c:pt idx="3206">
                  <c:v>1.16497E-9</c:v>
                </c:pt>
                <c:pt idx="3207">
                  <c:v>1.16809E-9</c:v>
                </c:pt>
                <c:pt idx="3208">
                  <c:v>1.17122E-9</c:v>
                </c:pt>
                <c:pt idx="3209">
                  <c:v>1.1743399999999999E-9</c:v>
                </c:pt>
                <c:pt idx="3210">
                  <c:v>1.1774700000000001E-9</c:v>
                </c:pt>
                <c:pt idx="3211">
                  <c:v>1.18059E-9</c:v>
                </c:pt>
                <c:pt idx="3212">
                  <c:v>1.1837199999999999E-9</c:v>
                </c:pt>
                <c:pt idx="3213">
                  <c:v>1.18684E-9</c:v>
                </c:pt>
                <c:pt idx="3214">
                  <c:v>1.18997E-9</c:v>
                </c:pt>
                <c:pt idx="3215">
                  <c:v>1.1930900000000001E-9</c:v>
                </c:pt>
                <c:pt idx="3216">
                  <c:v>1.19622E-9</c:v>
                </c:pt>
                <c:pt idx="3217">
                  <c:v>1.1993399999999999E-9</c:v>
                </c:pt>
                <c:pt idx="3218">
                  <c:v>1.2024700000000001E-9</c:v>
                </c:pt>
                <c:pt idx="3219">
                  <c:v>1.20559E-9</c:v>
                </c:pt>
                <c:pt idx="3220">
                  <c:v>1.2087199999999999E-9</c:v>
                </c:pt>
                <c:pt idx="3221">
                  <c:v>1.21184E-9</c:v>
                </c:pt>
                <c:pt idx="3222">
                  <c:v>1.21497E-9</c:v>
                </c:pt>
                <c:pt idx="3223">
                  <c:v>1.2180900000000001E-9</c:v>
                </c:pt>
                <c:pt idx="3224">
                  <c:v>1.22122E-9</c:v>
                </c:pt>
                <c:pt idx="3225">
                  <c:v>1.2243399999999999E-9</c:v>
                </c:pt>
                <c:pt idx="3226">
                  <c:v>1.2274699999999999E-9</c:v>
                </c:pt>
                <c:pt idx="3227">
                  <c:v>1.23059E-9</c:v>
                </c:pt>
                <c:pt idx="3228">
                  <c:v>1.23372E-9</c:v>
                </c:pt>
                <c:pt idx="3229">
                  <c:v>1.23684E-9</c:v>
                </c:pt>
                <c:pt idx="3230">
                  <c:v>1.23997E-9</c:v>
                </c:pt>
                <c:pt idx="3231">
                  <c:v>1.2430900000000001E-9</c:v>
                </c:pt>
                <c:pt idx="3232">
                  <c:v>1.2462200000000001E-9</c:v>
                </c:pt>
                <c:pt idx="3233">
                  <c:v>1.2493399999999999E-9</c:v>
                </c:pt>
                <c:pt idx="3234">
                  <c:v>1.2524699999999999E-9</c:v>
                </c:pt>
                <c:pt idx="3235">
                  <c:v>1.25559E-9</c:v>
                </c:pt>
                <c:pt idx="3236">
                  <c:v>1.25872E-9</c:v>
                </c:pt>
                <c:pt idx="3237">
                  <c:v>1.2618400000000001E-9</c:v>
                </c:pt>
                <c:pt idx="3238">
                  <c:v>1.26497E-9</c:v>
                </c:pt>
                <c:pt idx="3239">
                  <c:v>1.2680899999999999E-9</c:v>
                </c:pt>
                <c:pt idx="3240">
                  <c:v>1.2712200000000001E-9</c:v>
                </c:pt>
                <c:pt idx="3241">
                  <c:v>1.27434E-9</c:v>
                </c:pt>
                <c:pt idx="3242">
                  <c:v>1.2774699999999999E-9</c:v>
                </c:pt>
                <c:pt idx="3243">
                  <c:v>1.28059E-9</c:v>
                </c:pt>
                <c:pt idx="3244">
                  <c:v>1.28372E-9</c:v>
                </c:pt>
                <c:pt idx="3245">
                  <c:v>1.2868400000000001E-9</c:v>
                </c:pt>
                <c:pt idx="3246">
                  <c:v>1.28997E-9</c:v>
                </c:pt>
                <c:pt idx="3247">
                  <c:v>1.2930899999999999E-9</c:v>
                </c:pt>
                <c:pt idx="3248">
                  <c:v>1.2962200000000001E-9</c:v>
                </c:pt>
                <c:pt idx="3249">
                  <c:v>1.29934E-9</c:v>
                </c:pt>
                <c:pt idx="3250">
                  <c:v>1.3024699999999999E-9</c:v>
                </c:pt>
                <c:pt idx="3251">
                  <c:v>1.30559E-9</c:v>
                </c:pt>
                <c:pt idx="3252">
                  <c:v>1.30872E-9</c:v>
                </c:pt>
                <c:pt idx="3253">
                  <c:v>1.3118400000000001E-9</c:v>
                </c:pt>
                <c:pt idx="3254">
                  <c:v>1.3149700000000001E-9</c:v>
                </c:pt>
                <c:pt idx="3255">
                  <c:v>1.3180899999999999E-9</c:v>
                </c:pt>
                <c:pt idx="3256">
                  <c:v>1.3212199999999999E-9</c:v>
                </c:pt>
                <c:pt idx="3257">
                  <c:v>1.32434E-9</c:v>
                </c:pt>
                <c:pt idx="3258">
                  <c:v>1.32747E-9</c:v>
                </c:pt>
                <c:pt idx="3259">
                  <c:v>1.3305900000000001E-9</c:v>
                </c:pt>
                <c:pt idx="3260">
                  <c:v>1.33372E-9</c:v>
                </c:pt>
                <c:pt idx="3261">
                  <c:v>1.3368399999999999E-9</c:v>
                </c:pt>
                <c:pt idx="3262">
                  <c:v>1.3399700000000001E-9</c:v>
                </c:pt>
                <c:pt idx="3263">
                  <c:v>1.34309E-9</c:v>
                </c:pt>
                <c:pt idx="3264">
                  <c:v>1.3462199999999999E-9</c:v>
                </c:pt>
                <c:pt idx="3265">
                  <c:v>1.34934E-9</c:v>
                </c:pt>
                <c:pt idx="3266">
                  <c:v>1.35247E-9</c:v>
                </c:pt>
                <c:pt idx="3267">
                  <c:v>1.3555900000000001E-9</c:v>
                </c:pt>
                <c:pt idx="3268">
                  <c:v>1.35872E-9</c:v>
                </c:pt>
                <c:pt idx="3269">
                  <c:v>1.3618399999999999E-9</c:v>
                </c:pt>
                <c:pt idx="3270">
                  <c:v>1.3649700000000001E-9</c:v>
                </c:pt>
                <c:pt idx="3271">
                  <c:v>1.36809E-9</c:v>
                </c:pt>
                <c:pt idx="3272">
                  <c:v>1.3712199999999999E-9</c:v>
                </c:pt>
                <c:pt idx="3273">
                  <c:v>1.37434E-9</c:v>
                </c:pt>
                <c:pt idx="3274">
                  <c:v>1.37747E-9</c:v>
                </c:pt>
                <c:pt idx="3275">
                  <c:v>1.3805900000000001E-9</c:v>
                </c:pt>
                <c:pt idx="3276">
                  <c:v>1.3837200000000001E-9</c:v>
                </c:pt>
                <c:pt idx="3277">
                  <c:v>1.3868399999999999E-9</c:v>
                </c:pt>
                <c:pt idx="3278">
                  <c:v>1.3899699999999999E-9</c:v>
                </c:pt>
                <c:pt idx="3279">
                  <c:v>1.39309E-9</c:v>
                </c:pt>
                <c:pt idx="3280">
                  <c:v>1.39622E-9</c:v>
                </c:pt>
                <c:pt idx="3281">
                  <c:v>1.3993400000000001E-9</c:v>
                </c:pt>
                <c:pt idx="3282">
                  <c:v>1.40247E-9</c:v>
                </c:pt>
                <c:pt idx="3283">
                  <c:v>1.4055899999999999E-9</c:v>
                </c:pt>
                <c:pt idx="3284">
                  <c:v>1.4087200000000001E-9</c:v>
                </c:pt>
                <c:pt idx="3285">
                  <c:v>1.41184E-9</c:v>
                </c:pt>
                <c:pt idx="3286">
                  <c:v>1.4149699999999999E-9</c:v>
                </c:pt>
                <c:pt idx="3287">
                  <c:v>1.41809E-9</c:v>
                </c:pt>
                <c:pt idx="3288">
                  <c:v>1.42122E-9</c:v>
                </c:pt>
                <c:pt idx="3289">
                  <c:v>1.4243400000000001E-9</c:v>
                </c:pt>
                <c:pt idx="3290">
                  <c:v>1.42747E-9</c:v>
                </c:pt>
                <c:pt idx="3291">
                  <c:v>1.4305899999999999E-9</c:v>
                </c:pt>
                <c:pt idx="3292">
                  <c:v>1.4337200000000001E-9</c:v>
                </c:pt>
                <c:pt idx="3293">
                  <c:v>1.43684E-9</c:v>
                </c:pt>
                <c:pt idx="3294">
                  <c:v>1.4399699999999999E-9</c:v>
                </c:pt>
                <c:pt idx="3295">
                  <c:v>1.44309E-9</c:v>
                </c:pt>
                <c:pt idx="3296">
                  <c:v>1.44622E-9</c:v>
                </c:pt>
                <c:pt idx="3297">
                  <c:v>1.4493400000000001E-9</c:v>
                </c:pt>
                <c:pt idx="3298">
                  <c:v>1.4524700000000001E-9</c:v>
                </c:pt>
                <c:pt idx="3299">
                  <c:v>1.4555899999999999E-9</c:v>
                </c:pt>
                <c:pt idx="3300">
                  <c:v>1.4587199999999999E-9</c:v>
                </c:pt>
                <c:pt idx="3301">
                  <c:v>1.46184E-9</c:v>
                </c:pt>
                <c:pt idx="3302">
                  <c:v>1.46497E-9</c:v>
                </c:pt>
                <c:pt idx="3303">
                  <c:v>1.46809E-9</c:v>
                </c:pt>
                <c:pt idx="3304">
                  <c:v>1.47122E-9</c:v>
                </c:pt>
                <c:pt idx="3305">
                  <c:v>1.4743400000000001E-9</c:v>
                </c:pt>
                <c:pt idx="3306">
                  <c:v>1.4774700000000001E-9</c:v>
                </c:pt>
                <c:pt idx="3307">
                  <c:v>1.48059E-9</c:v>
                </c:pt>
                <c:pt idx="3308">
                  <c:v>1.4837199999999999E-9</c:v>
                </c:pt>
                <c:pt idx="3309">
                  <c:v>1.48684E-9</c:v>
                </c:pt>
                <c:pt idx="3310">
                  <c:v>1.48997E-9</c:v>
                </c:pt>
                <c:pt idx="3311">
                  <c:v>1.4930900000000001E-9</c:v>
                </c:pt>
                <c:pt idx="3312">
                  <c:v>1.49622E-9</c:v>
                </c:pt>
                <c:pt idx="3313">
                  <c:v>1.4993399999999999E-9</c:v>
                </c:pt>
                <c:pt idx="3314">
                  <c:v>1.5024700000000001E-9</c:v>
                </c:pt>
                <c:pt idx="3315">
                  <c:v>1.50559E-9</c:v>
                </c:pt>
                <c:pt idx="3316">
                  <c:v>1.5087199999999999E-9</c:v>
                </c:pt>
                <c:pt idx="3317">
                  <c:v>1.51184E-9</c:v>
                </c:pt>
                <c:pt idx="3318">
                  <c:v>1.51497E-9</c:v>
                </c:pt>
                <c:pt idx="3319">
                  <c:v>1.5180900000000001E-9</c:v>
                </c:pt>
                <c:pt idx="3320">
                  <c:v>1.52122E-9</c:v>
                </c:pt>
                <c:pt idx="3321">
                  <c:v>1.5243399999999999E-9</c:v>
                </c:pt>
                <c:pt idx="3322">
                  <c:v>1.5274700000000001E-9</c:v>
                </c:pt>
                <c:pt idx="3323">
                  <c:v>1.53059E-9</c:v>
                </c:pt>
                <c:pt idx="3324">
                  <c:v>1.53372E-9</c:v>
                </c:pt>
                <c:pt idx="3325">
                  <c:v>1.53684E-9</c:v>
                </c:pt>
                <c:pt idx="3326">
                  <c:v>1.53997E-9</c:v>
                </c:pt>
                <c:pt idx="3327">
                  <c:v>1.5430900000000001E-9</c:v>
                </c:pt>
                <c:pt idx="3328">
                  <c:v>1.5462200000000001E-9</c:v>
                </c:pt>
                <c:pt idx="3329">
                  <c:v>1.5493399999999999E-9</c:v>
                </c:pt>
                <c:pt idx="3330">
                  <c:v>1.5524699999999999E-9</c:v>
                </c:pt>
                <c:pt idx="3331">
                  <c:v>1.55559E-9</c:v>
                </c:pt>
                <c:pt idx="3332">
                  <c:v>1.55872E-9</c:v>
                </c:pt>
                <c:pt idx="3333">
                  <c:v>1.5618400000000001E-9</c:v>
                </c:pt>
                <c:pt idx="3334">
                  <c:v>1.56497E-9</c:v>
                </c:pt>
                <c:pt idx="3335">
                  <c:v>1.5680899999999999E-9</c:v>
                </c:pt>
                <c:pt idx="3336">
                  <c:v>1.5712200000000001E-9</c:v>
                </c:pt>
                <c:pt idx="3337">
                  <c:v>1.57434E-9</c:v>
                </c:pt>
                <c:pt idx="3338">
                  <c:v>1.5774699999999999E-9</c:v>
                </c:pt>
                <c:pt idx="3339">
                  <c:v>1.58059E-9</c:v>
                </c:pt>
                <c:pt idx="3340">
                  <c:v>1.58372E-9</c:v>
                </c:pt>
                <c:pt idx="3341">
                  <c:v>1.5868400000000001E-9</c:v>
                </c:pt>
                <c:pt idx="3342">
                  <c:v>1.58997E-9</c:v>
                </c:pt>
                <c:pt idx="3343">
                  <c:v>1.5930899999999999E-9</c:v>
                </c:pt>
                <c:pt idx="3344">
                  <c:v>1.5962200000000001E-9</c:v>
                </c:pt>
                <c:pt idx="3345">
                  <c:v>1.59934E-9</c:v>
                </c:pt>
                <c:pt idx="3346">
                  <c:v>1.6024699999999999E-9</c:v>
                </c:pt>
                <c:pt idx="3347">
                  <c:v>1.60559E-9</c:v>
                </c:pt>
                <c:pt idx="3348">
                  <c:v>1.60872E-9</c:v>
                </c:pt>
                <c:pt idx="3349">
                  <c:v>1.6118400000000001E-9</c:v>
                </c:pt>
                <c:pt idx="3350">
                  <c:v>1.6149700000000001E-9</c:v>
                </c:pt>
                <c:pt idx="3351">
                  <c:v>1.6180899999999999E-9</c:v>
                </c:pt>
                <c:pt idx="3352">
                  <c:v>1.6212199999999999E-9</c:v>
                </c:pt>
                <c:pt idx="3353">
                  <c:v>1.62434E-9</c:v>
                </c:pt>
                <c:pt idx="3354">
                  <c:v>1.62747E-9</c:v>
                </c:pt>
                <c:pt idx="3355">
                  <c:v>1.6305900000000001E-9</c:v>
                </c:pt>
                <c:pt idx="3356">
                  <c:v>1.63372E-9</c:v>
                </c:pt>
                <c:pt idx="3357">
                  <c:v>1.6368399999999999E-9</c:v>
                </c:pt>
                <c:pt idx="3358">
                  <c:v>1.6399700000000001E-9</c:v>
                </c:pt>
                <c:pt idx="3359">
                  <c:v>1.64309E-9</c:v>
                </c:pt>
                <c:pt idx="3360">
                  <c:v>1.6462199999999999E-9</c:v>
                </c:pt>
                <c:pt idx="3361">
                  <c:v>1.64934E-9</c:v>
                </c:pt>
                <c:pt idx="3362">
                  <c:v>1.65247E-9</c:v>
                </c:pt>
                <c:pt idx="3363">
                  <c:v>1.6555900000000001E-9</c:v>
                </c:pt>
                <c:pt idx="3364">
                  <c:v>1.65872E-9</c:v>
                </c:pt>
                <c:pt idx="3365">
                  <c:v>1.6618399999999999E-9</c:v>
                </c:pt>
                <c:pt idx="3366">
                  <c:v>1.6649700000000001E-9</c:v>
                </c:pt>
                <c:pt idx="3367">
                  <c:v>1.66809E-9</c:v>
                </c:pt>
                <c:pt idx="3368">
                  <c:v>1.6712199999999999E-9</c:v>
                </c:pt>
                <c:pt idx="3369">
                  <c:v>1.67434E-9</c:v>
                </c:pt>
                <c:pt idx="3370">
                  <c:v>1.67747E-9</c:v>
                </c:pt>
                <c:pt idx="3371">
                  <c:v>1.6805900000000001E-9</c:v>
                </c:pt>
                <c:pt idx="3372">
                  <c:v>1.6837200000000001E-9</c:v>
                </c:pt>
                <c:pt idx="3373">
                  <c:v>1.6868399999999999E-9</c:v>
                </c:pt>
                <c:pt idx="3374">
                  <c:v>1.6899699999999999E-9</c:v>
                </c:pt>
                <c:pt idx="3375">
                  <c:v>1.69309E-9</c:v>
                </c:pt>
                <c:pt idx="3376">
                  <c:v>1.69622E-9</c:v>
                </c:pt>
                <c:pt idx="3377">
                  <c:v>1.69934E-9</c:v>
                </c:pt>
                <c:pt idx="3378">
                  <c:v>1.70247E-9</c:v>
                </c:pt>
                <c:pt idx="3379">
                  <c:v>1.7055899999999999E-9</c:v>
                </c:pt>
                <c:pt idx="3380">
                  <c:v>1.7087200000000001E-9</c:v>
                </c:pt>
                <c:pt idx="3381">
                  <c:v>1.71184E-9</c:v>
                </c:pt>
                <c:pt idx="3382">
                  <c:v>1.7149699999999999E-9</c:v>
                </c:pt>
                <c:pt idx="3383">
                  <c:v>1.71809E-9</c:v>
                </c:pt>
                <c:pt idx="3384">
                  <c:v>1.72122E-9</c:v>
                </c:pt>
                <c:pt idx="3385">
                  <c:v>1.7243400000000001E-9</c:v>
                </c:pt>
                <c:pt idx="3386">
                  <c:v>1.72747E-9</c:v>
                </c:pt>
                <c:pt idx="3387">
                  <c:v>1.7305899999999999E-9</c:v>
                </c:pt>
                <c:pt idx="3388">
                  <c:v>1.7337200000000001E-9</c:v>
                </c:pt>
                <c:pt idx="3389">
                  <c:v>1.73684E-9</c:v>
                </c:pt>
                <c:pt idx="3390">
                  <c:v>1.7399699999999999E-9</c:v>
                </c:pt>
                <c:pt idx="3391">
                  <c:v>1.74309E-9</c:v>
                </c:pt>
                <c:pt idx="3392">
                  <c:v>1.74622E-9</c:v>
                </c:pt>
                <c:pt idx="3393">
                  <c:v>1.7493400000000001E-9</c:v>
                </c:pt>
                <c:pt idx="3394">
                  <c:v>1.75247E-9</c:v>
                </c:pt>
                <c:pt idx="3395">
                  <c:v>1.7555899999999999E-9</c:v>
                </c:pt>
                <c:pt idx="3396">
                  <c:v>1.7587199999999999E-9</c:v>
                </c:pt>
                <c:pt idx="3397">
                  <c:v>1.76184E-9</c:v>
                </c:pt>
                <c:pt idx="3398">
                  <c:v>1.76497E-9</c:v>
                </c:pt>
                <c:pt idx="3399">
                  <c:v>1.76809E-9</c:v>
                </c:pt>
                <c:pt idx="3400">
                  <c:v>1.77122E-9</c:v>
                </c:pt>
                <c:pt idx="3401">
                  <c:v>1.7743400000000001E-9</c:v>
                </c:pt>
                <c:pt idx="3402">
                  <c:v>1.7774700000000001E-9</c:v>
                </c:pt>
                <c:pt idx="3403">
                  <c:v>1.7805899999999999E-9</c:v>
                </c:pt>
                <c:pt idx="3404">
                  <c:v>1.7837199999999999E-9</c:v>
                </c:pt>
                <c:pt idx="3405">
                  <c:v>1.78684E-9</c:v>
                </c:pt>
                <c:pt idx="3406">
                  <c:v>1.78997E-9</c:v>
                </c:pt>
                <c:pt idx="3407">
                  <c:v>1.7930900000000001E-9</c:v>
                </c:pt>
                <c:pt idx="3408">
                  <c:v>1.79622E-9</c:v>
                </c:pt>
                <c:pt idx="3409">
                  <c:v>1.7993399999999999E-9</c:v>
                </c:pt>
                <c:pt idx="3410">
                  <c:v>1.8024700000000001E-9</c:v>
                </c:pt>
                <c:pt idx="3411">
                  <c:v>1.80559E-9</c:v>
                </c:pt>
                <c:pt idx="3412">
                  <c:v>1.8087199999999999E-9</c:v>
                </c:pt>
                <c:pt idx="3413">
                  <c:v>1.81184E-9</c:v>
                </c:pt>
                <c:pt idx="3414">
                  <c:v>1.81497E-9</c:v>
                </c:pt>
                <c:pt idx="3415">
                  <c:v>1.8180900000000001E-9</c:v>
                </c:pt>
                <c:pt idx="3416">
                  <c:v>1.82122E-9</c:v>
                </c:pt>
                <c:pt idx="3417">
                  <c:v>1.8243399999999999E-9</c:v>
                </c:pt>
                <c:pt idx="3418">
                  <c:v>1.8274700000000001E-9</c:v>
                </c:pt>
                <c:pt idx="3419">
                  <c:v>1.83059E-9</c:v>
                </c:pt>
                <c:pt idx="3420">
                  <c:v>1.83372E-9</c:v>
                </c:pt>
                <c:pt idx="3421">
                  <c:v>1.83684E-9</c:v>
                </c:pt>
                <c:pt idx="3422">
                  <c:v>1.83997E-9</c:v>
                </c:pt>
                <c:pt idx="3423">
                  <c:v>1.8430900000000001E-9</c:v>
                </c:pt>
                <c:pt idx="3424">
                  <c:v>1.8462200000000001E-9</c:v>
                </c:pt>
                <c:pt idx="3425">
                  <c:v>1.8493399999999999E-9</c:v>
                </c:pt>
                <c:pt idx="3426">
                  <c:v>1.8524699999999999E-9</c:v>
                </c:pt>
                <c:pt idx="3427">
                  <c:v>1.85559E-9</c:v>
                </c:pt>
                <c:pt idx="3428">
                  <c:v>1.85872E-9</c:v>
                </c:pt>
                <c:pt idx="3429">
                  <c:v>1.8618400000000001E-9</c:v>
                </c:pt>
                <c:pt idx="3430">
                  <c:v>1.86497E-9</c:v>
                </c:pt>
                <c:pt idx="3431">
                  <c:v>1.8680899999999999E-9</c:v>
                </c:pt>
                <c:pt idx="3432">
                  <c:v>1.8712200000000001E-9</c:v>
                </c:pt>
                <c:pt idx="3433">
                  <c:v>1.87434E-9</c:v>
                </c:pt>
                <c:pt idx="3434">
                  <c:v>1.8774700000000001E-9</c:v>
                </c:pt>
                <c:pt idx="3435">
                  <c:v>1.88059E-9</c:v>
                </c:pt>
                <c:pt idx="3436">
                  <c:v>1.8837200000000002E-9</c:v>
                </c:pt>
                <c:pt idx="3437">
                  <c:v>1.8868400000000001E-9</c:v>
                </c:pt>
                <c:pt idx="3438">
                  <c:v>1.8899699999999998E-9</c:v>
                </c:pt>
                <c:pt idx="3439">
                  <c:v>1.8930900000000001E-9</c:v>
                </c:pt>
                <c:pt idx="3440">
                  <c:v>1.8962199999999999E-9</c:v>
                </c:pt>
                <c:pt idx="3441">
                  <c:v>1.8993400000000002E-9</c:v>
                </c:pt>
                <c:pt idx="3442">
                  <c:v>1.9024699999999999E-9</c:v>
                </c:pt>
                <c:pt idx="3443">
                  <c:v>1.9055899999999998E-9</c:v>
                </c:pt>
                <c:pt idx="3444">
                  <c:v>1.90872E-9</c:v>
                </c:pt>
                <c:pt idx="3445">
                  <c:v>1.9118399999999999E-9</c:v>
                </c:pt>
                <c:pt idx="3446">
                  <c:v>1.9149700000000001E-9</c:v>
                </c:pt>
                <c:pt idx="3447">
                  <c:v>1.9180899999999999E-9</c:v>
                </c:pt>
                <c:pt idx="3448">
                  <c:v>1.9212200000000001E-9</c:v>
                </c:pt>
                <c:pt idx="3449">
                  <c:v>1.92434E-9</c:v>
                </c:pt>
                <c:pt idx="3450">
                  <c:v>1.9274700000000002E-9</c:v>
                </c:pt>
                <c:pt idx="3451">
                  <c:v>1.9305900000000001E-9</c:v>
                </c:pt>
                <c:pt idx="3452">
                  <c:v>1.9337199999999998E-9</c:v>
                </c:pt>
                <c:pt idx="3453">
                  <c:v>1.9368400000000001E-9</c:v>
                </c:pt>
                <c:pt idx="3454">
                  <c:v>1.9399699999999999E-9</c:v>
                </c:pt>
                <c:pt idx="3455">
                  <c:v>1.9430900000000002E-9</c:v>
                </c:pt>
                <c:pt idx="3456">
                  <c:v>1.9462199999999999E-9</c:v>
                </c:pt>
                <c:pt idx="3457">
                  <c:v>1.9493399999999998E-9</c:v>
                </c:pt>
                <c:pt idx="3458">
                  <c:v>1.95247E-9</c:v>
                </c:pt>
                <c:pt idx="3459">
                  <c:v>1.9555899999999999E-9</c:v>
                </c:pt>
                <c:pt idx="3460">
                  <c:v>1.95872E-9</c:v>
                </c:pt>
                <c:pt idx="3461">
                  <c:v>1.9618399999999999E-9</c:v>
                </c:pt>
                <c:pt idx="3462">
                  <c:v>1.9649700000000001E-9</c:v>
                </c:pt>
                <c:pt idx="3463">
                  <c:v>1.96809E-9</c:v>
                </c:pt>
                <c:pt idx="3464">
                  <c:v>1.9712200000000001E-9</c:v>
                </c:pt>
                <c:pt idx="3465">
                  <c:v>1.97434E-9</c:v>
                </c:pt>
                <c:pt idx="3466">
                  <c:v>1.9774700000000002E-9</c:v>
                </c:pt>
                <c:pt idx="3467">
                  <c:v>1.9805900000000001E-9</c:v>
                </c:pt>
                <c:pt idx="3468">
                  <c:v>1.9837199999999998E-9</c:v>
                </c:pt>
                <c:pt idx="3469">
                  <c:v>1.9868400000000001E-9</c:v>
                </c:pt>
                <c:pt idx="3470">
                  <c:v>1.9899699999999999E-9</c:v>
                </c:pt>
                <c:pt idx="3471">
                  <c:v>1.9930900000000002E-9</c:v>
                </c:pt>
                <c:pt idx="3472">
                  <c:v>1.99622E-9</c:v>
                </c:pt>
                <c:pt idx="3473">
                  <c:v>1.9993399999999998E-9</c:v>
                </c:pt>
                <c:pt idx="3474">
                  <c:v>2.00247E-9</c:v>
                </c:pt>
                <c:pt idx="3475">
                  <c:v>2.0055899999999999E-9</c:v>
                </c:pt>
                <c:pt idx="3476">
                  <c:v>2.0087200000000001E-9</c:v>
                </c:pt>
                <c:pt idx="3477">
                  <c:v>2.01184E-9</c:v>
                </c:pt>
                <c:pt idx="3478">
                  <c:v>2.0149700000000001E-9</c:v>
                </c:pt>
                <c:pt idx="3479">
                  <c:v>2.01809E-9</c:v>
                </c:pt>
                <c:pt idx="3480">
                  <c:v>2.0212200000000002E-9</c:v>
                </c:pt>
                <c:pt idx="3481">
                  <c:v>2.0243400000000001E-9</c:v>
                </c:pt>
                <c:pt idx="3482">
                  <c:v>2.0274699999999998E-9</c:v>
                </c:pt>
                <c:pt idx="3483">
                  <c:v>2.0305900000000001E-9</c:v>
                </c:pt>
                <c:pt idx="3484">
                  <c:v>2.0337199999999999E-9</c:v>
                </c:pt>
                <c:pt idx="3485">
                  <c:v>2.0368400000000002E-9</c:v>
                </c:pt>
                <c:pt idx="3486">
                  <c:v>2.0399699999999999E-9</c:v>
                </c:pt>
                <c:pt idx="3487">
                  <c:v>2.0430899999999998E-9</c:v>
                </c:pt>
                <c:pt idx="3488">
                  <c:v>2.04622E-9</c:v>
                </c:pt>
                <c:pt idx="3489">
                  <c:v>2.0493399999999999E-9</c:v>
                </c:pt>
                <c:pt idx="3490">
                  <c:v>2.05247E-9</c:v>
                </c:pt>
                <c:pt idx="3491">
                  <c:v>2.0555899999999999E-9</c:v>
                </c:pt>
                <c:pt idx="3492">
                  <c:v>2.0587200000000001E-9</c:v>
                </c:pt>
                <c:pt idx="3493">
                  <c:v>2.06184E-9</c:v>
                </c:pt>
                <c:pt idx="3494">
                  <c:v>2.0649700000000002E-9</c:v>
                </c:pt>
                <c:pt idx="3495">
                  <c:v>2.06809E-9</c:v>
                </c:pt>
                <c:pt idx="3496">
                  <c:v>2.0712199999999998E-9</c:v>
                </c:pt>
                <c:pt idx="3497">
                  <c:v>2.0743400000000001E-9</c:v>
                </c:pt>
                <c:pt idx="3498">
                  <c:v>2.0774699999999999E-9</c:v>
                </c:pt>
                <c:pt idx="3499">
                  <c:v>2.0805900000000002E-9</c:v>
                </c:pt>
                <c:pt idx="3500">
                  <c:v>2.0837199999999999E-9</c:v>
                </c:pt>
                <c:pt idx="3501">
                  <c:v>2.0868399999999998E-9</c:v>
                </c:pt>
                <c:pt idx="3502">
                  <c:v>2.08997E-9</c:v>
                </c:pt>
                <c:pt idx="3503">
                  <c:v>2.0930899999999999E-9</c:v>
                </c:pt>
                <c:pt idx="3504">
                  <c:v>2.09622E-9</c:v>
                </c:pt>
                <c:pt idx="3505">
                  <c:v>2.0993399999999999E-9</c:v>
                </c:pt>
                <c:pt idx="3506">
                  <c:v>2.1024700000000001E-9</c:v>
                </c:pt>
                <c:pt idx="3507">
                  <c:v>2.10559E-9</c:v>
                </c:pt>
                <c:pt idx="3508">
                  <c:v>2.1087200000000001E-9</c:v>
                </c:pt>
                <c:pt idx="3509">
                  <c:v>2.11184E-9</c:v>
                </c:pt>
                <c:pt idx="3510">
                  <c:v>2.1149700000000002E-9</c:v>
                </c:pt>
                <c:pt idx="3511">
                  <c:v>2.1180900000000001E-9</c:v>
                </c:pt>
                <c:pt idx="3512">
                  <c:v>2.1212199999999998E-9</c:v>
                </c:pt>
                <c:pt idx="3513">
                  <c:v>2.1243400000000001E-9</c:v>
                </c:pt>
                <c:pt idx="3514">
                  <c:v>2.1274699999999999E-9</c:v>
                </c:pt>
                <c:pt idx="3515">
                  <c:v>2.1305900000000002E-9</c:v>
                </c:pt>
                <c:pt idx="3516">
                  <c:v>2.1337199999999999E-9</c:v>
                </c:pt>
                <c:pt idx="3517">
                  <c:v>2.1368399999999998E-9</c:v>
                </c:pt>
                <c:pt idx="3518">
                  <c:v>2.13997E-9</c:v>
                </c:pt>
                <c:pt idx="3519">
                  <c:v>2.1430899999999999E-9</c:v>
                </c:pt>
                <c:pt idx="3520">
                  <c:v>2.1462200000000001E-9</c:v>
                </c:pt>
                <c:pt idx="3521">
                  <c:v>2.1493399999999999E-9</c:v>
                </c:pt>
                <c:pt idx="3522">
                  <c:v>2.1524700000000001E-9</c:v>
                </c:pt>
                <c:pt idx="3523">
                  <c:v>2.15559E-9</c:v>
                </c:pt>
                <c:pt idx="3524">
                  <c:v>2.1587200000000002E-9</c:v>
                </c:pt>
                <c:pt idx="3525">
                  <c:v>2.1618400000000001E-9</c:v>
                </c:pt>
                <c:pt idx="3526">
                  <c:v>2.1649699999999998E-9</c:v>
                </c:pt>
                <c:pt idx="3527">
                  <c:v>2.1680900000000001E-9</c:v>
                </c:pt>
                <c:pt idx="3528">
                  <c:v>2.1712199999999999E-9</c:v>
                </c:pt>
                <c:pt idx="3529">
                  <c:v>2.1743400000000002E-9</c:v>
                </c:pt>
                <c:pt idx="3530">
                  <c:v>2.1774699999999999E-9</c:v>
                </c:pt>
                <c:pt idx="3531">
                  <c:v>2.1805899999999998E-9</c:v>
                </c:pt>
                <c:pt idx="3532">
                  <c:v>2.18372E-9</c:v>
                </c:pt>
                <c:pt idx="3533">
                  <c:v>2.1868399999999999E-9</c:v>
                </c:pt>
                <c:pt idx="3534">
                  <c:v>2.18997E-9</c:v>
                </c:pt>
                <c:pt idx="3535">
                  <c:v>2.1930899999999999E-9</c:v>
                </c:pt>
                <c:pt idx="3536">
                  <c:v>2.1962200000000001E-9</c:v>
                </c:pt>
                <c:pt idx="3537">
                  <c:v>2.19934E-9</c:v>
                </c:pt>
                <c:pt idx="3538">
                  <c:v>2.2024700000000002E-9</c:v>
                </c:pt>
                <c:pt idx="3539">
                  <c:v>2.20559E-9</c:v>
                </c:pt>
                <c:pt idx="3540">
                  <c:v>2.2087200000000002E-9</c:v>
                </c:pt>
                <c:pt idx="3541">
                  <c:v>2.2118400000000001E-9</c:v>
                </c:pt>
                <c:pt idx="3542">
                  <c:v>2.2149699999999998E-9</c:v>
                </c:pt>
                <c:pt idx="3543">
                  <c:v>2.2180900000000001E-9</c:v>
                </c:pt>
                <c:pt idx="3544">
                  <c:v>2.2212199999999999E-9</c:v>
                </c:pt>
                <c:pt idx="3545">
                  <c:v>2.2243400000000002E-9</c:v>
                </c:pt>
                <c:pt idx="3546">
                  <c:v>2.22747E-9</c:v>
                </c:pt>
                <c:pt idx="3547">
                  <c:v>2.2305899999999998E-9</c:v>
                </c:pt>
                <c:pt idx="3548">
                  <c:v>2.23372E-9</c:v>
                </c:pt>
                <c:pt idx="3549">
                  <c:v>2.2368399999999999E-9</c:v>
                </c:pt>
                <c:pt idx="3550">
                  <c:v>2.2399700000000001E-9</c:v>
                </c:pt>
                <c:pt idx="3551">
                  <c:v>2.24309E-9</c:v>
                </c:pt>
                <c:pt idx="3552">
                  <c:v>2.2462200000000001E-9</c:v>
                </c:pt>
                <c:pt idx="3553">
                  <c:v>2.24934E-9</c:v>
                </c:pt>
                <c:pt idx="3554">
                  <c:v>2.2524700000000002E-9</c:v>
                </c:pt>
                <c:pt idx="3555">
                  <c:v>2.2555900000000001E-9</c:v>
                </c:pt>
                <c:pt idx="3556">
                  <c:v>2.2587199999999998E-9</c:v>
                </c:pt>
                <c:pt idx="3557">
                  <c:v>2.2618400000000001E-9</c:v>
                </c:pt>
                <c:pt idx="3558">
                  <c:v>2.2649699999999999E-9</c:v>
                </c:pt>
                <c:pt idx="3559">
                  <c:v>2.2680900000000002E-9</c:v>
                </c:pt>
                <c:pt idx="3560">
                  <c:v>2.2712199999999999E-9</c:v>
                </c:pt>
                <c:pt idx="3561">
                  <c:v>2.2743399999999998E-9</c:v>
                </c:pt>
                <c:pt idx="3562">
                  <c:v>2.27747E-9</c:v>
                </c:pt>
                <c:pt idx="3563">
                  <c:v>2.2805899999999999E-9</c:v>
                </c:pt>
                <c:pt idx="3564">
                  <c:v>2.2837200000000001E-9</c:v>
                </c:pt>
                <c:pt idx="3565">
                  <c:v>2.2868399999999999E-9</c:v>
                </c:pt>
                <c:pt idx="3566">
                  <c:v>2.2899700000000001E-9</c:v>
                </c:pt>
                <c:pt idx="3567">
                  <c:v>2.29309E-9</c:v>
                </c:pt>
                <c:pt idx="3568">
                  <c:v>2.2962200000000002E-9</c:v>
                </c:pt>
                <c:pt idx="3569">
                  <c:v>2.29934E-9</c:v>
                </c:pt>
                <c:pt idx="3570">
                  <c:v>2.3024699999999998E-9</c:v>
                </c:pt>
                <c:pt idx="3571">
                  <c:v>2.3055900000000001E-9</c:v>
                </c:pt>
                <c:pt idx="3572">
                  <c:v>2.3087199999999999E-9</c:v>
                </c:pt>
                <c:pt idx="3573">
                  <c:v>2.3118400000000002E-9</c:v>
                </c:pt>
                <c:pt idx="3574">
                  <c:v>2.3149699999999999E-9</c:v>
                </c:pt>
                <c:pt idx="3575">
                  <c:v>2.3180899999999998E-9</c:v>
                </c:pt>
                <c:pt idx="3576">
                  <c:v>2.32122E-9</c:v>
                </c:pt>
                <c:pt idx="3577">
                  <c:v>2.3243399999999999E-9</c:v>
                </c:pt>
                <c:pt idx="3578">
                  <c:v>2.32747E-9</c:v>
                </c:pt>
                <c:pt idx="3579">
                  <c:v>2.3305899999999999E-9</c:v>
                </c:pt>
                <c:pt idx="3580">
                  <c:v>2.3337200000000001E-9</c:v>
                </c:pt>
                <c:pt idx="3581">
                  <c:v>2.33684E-9</c:v>
                </c:pt>
                <c:pt idx="3582">
                  <c:v>2.3399700000000001E-9</c:v>
                </c:pt>
                <c:pt idx="3583">
                  <c:v>2.34309E-9</c:v>
                </c:pt>
                <c:pt idx="3584">
                  <c:v>2.3462200000000002E-9</c:v>
                </c:pt>
                <c:pt idx="3585">
                  <c:v>2.3493400000000001E-9</c:v>
                </c:pt>
                <c:pt idx="3586">
                  <c:v>2.3524699999999998E-9</c:v>
                </c:pt>
                <c:pt idx="3587">
                  <c:v>2.3555900000000001E-9</c:v>
                </c:pt>
                <c:pt idx="3588">
                  <c:v>2.3587199999999999E-9</c:v>
                </c:pt>
                <c:pt idx="3589">
                  <c:v>2.3618400000000002E-9</c:v>
                </c:pt>
                <c:pt idx="3590">
                  <c:v>2.36497E-9</c:v>
                </c:pt>
                <c:pt idx="3591">
                  <c:v>2.3680899999999998E-9</c:v>
                </c:pt>
                <c:pt idx="3592">
                  <c:v>2.37122E-9</c:v>
                </c:pt>
                <c:pt idx="3593">
                  <c:v>2.3743399999999999E-9</c:v>
                </c:pt>
                <c:pt idx="3594">
                  <c:v>2.3774700000000001E-9</c:v>
                </c:pt>
                <c:pt idx="3595">
                  <c:v>2.3805899999999999E-9</c:v>
                </c:pt>
                <c:pt idx="3596">
                  <c:v>2.3837200000000001E-9</c:v>
                </c:pt>
                <c:pt idx="3597">
                  <c:v>2.38684E-9</c:v>
                </c:pt>
                <c:pt idx="3598">
                  <c:v>2.3899700000000002E-9</c:v>
                </c:pt>
                <c:pt idx="3599">
                  <c:v>2.3930900000000001E-9</c:v>
                </c:pt>
                <c:pt idx="3600">
                  <c:v>2.3962199999999998E-9</c:v>
                </c:pt>
                <c:pt idx="3601">
                  <c:v>2.3993400000000001E-9</c:v>
                </c:pt>
                <c:pt idx="3602">
                  <c:v>2.4024699999999999E-9</c:v>
                </c:pt>
                <c:pt idx="3603">
                  <c:v>2.4055900000000002E-9</c:v>
                </c:pt>
                <c:pt idx="3604">
                  <c:v>2.4087199999999999E-9</c:v>
                </c:pt>
                <c:pt idx="3605">
                  <c:v>2.4118399999999998E-9</c:v>
                </c:pt>
                <c:pt idx="3606">
                  <c:v>2.41497E-9</c:v>
                </c:pt>
                <c:pt idx="3607">
                  <c:v>2.4180899999999999E-9</c:v>
                </c:pt>
                <c:pt idx="3608">
                  <c:v>2.42122E-9</c:v>
                </c:pt>
                <c:pt idx="3609">
                  <c:v>2.4243399999999999E-9</c:v>
                </c:pt>
                <c:pt idx="3610">
                  <c:v>2.4274700000000001E-9</c:v>
                </c:pt>
                <c:pt idx="3611">
                  <c:v>2.43059E-9</c:v>
                </c:pt>
                <c:pt idx="3612">
                  <c:v>2.4337200000000002E-9</c:v>
                </c:pt>
                <c:pt idx="3613">
                  <c:v>2.43684E-9</c:v>
                </c:pt>
                <c:pt idx="3614">
                  <c:v>2.4399699999999998E-9</c:v>
                </c:pt>
                <c:pt idx="3615">
                  <c:v>2.4430900000000001E-9</c:v>
                </c:pt>
                <c:pt idx="3616">
                  <c:v>2.4462199999999999E-9</c:v>
                </c:pt>
                <c:pt idx="3617">
                  <c:v>2.4493400000000001E-9</c:v>
                </c:pt>
                <c:pt idx="3618">
                  <c:v>2.4524699999999999E-9</c:v>
                </c:pt>
                <c:pt idx="3619">
                  <c:v>2.4555900000000002E-9</c:v>
                </c:pt>
                <c:pt idx="3620">
                  <c:v>2.45872E-9</c:v>
                </c:pt>
                <c:pt idx="3621">
                  <c:v>2.4618399999999998E-9</c:v>
                </c:pt>
                <c:pt idx="3622">
                  <c:v>2.46497E-9</c:v>
                </c:pt>
                <c:pt idx="3623">
                  <c:v>2.4680899999999999E-9</c:v>
                </c:pt>
                <c:pt idx="3624">
                  <c:v>2.4712200000000001E-9</c:v>
                </c:pt>
                <c:pt idx="3625">
                  <c:v>2.47434E-9</c:v>
                </c:pt>
                <c:pt idx="3626">
                  <c:v>2.4774700000000001E-9</c:v>
                </c:pt>
                <c:pt idx="3627">
                  <c:v>2.48059E-9</c:v>
                </c:pt>
                <c:pt idx="3628">
                  <c:v>2.4837200000000002E-9</c:v>
                </c:pt>
                <c:pt idx="3629">
                  <c:v>2.4868400000000001E-9</c:v>
                </c:pt>
                <c:pt idx="3630">
                  <c:v>2.4899699999999998E-9</c:v>
                </c:pt>
                <c:pt idx="3631">
                  <c:v>2.4930900000000001E-9</c:v>
                </c:pt>
                <c:pt idx="3632">
                  <c:v>2.4962199999999999E-9</c:v>
                </c:pt>
                <c:pt idx="3633">
                  <c:v>2.4993400000000002E-9</c:v>
                </c:pt>
                <c:pt idx="3634">
                  <c:v>2.5024699999999999E-9</c:v>
                </c:pt>
                <c:pt idx="3635">
                  <c:v>2.5055899999999998E-9</c:v>
                </c:pt>
                <c:pt idx="3636">
                  <c:v>2.50872E-9</c:v>
                </c:pt>
                <c:pt idx="3637">
                  <c:v>2.5118399999999999E-9</c:v>
                </c:pt>
                <c:pt idx="3638">
                  <c:v>2.5149700000000001E-9</c:v>
                </c:pt>
                <c:pt idx="3639">
                  <c:v>2.5180899999999999E-9</c:v>
                </c:pt>
                <c:pt idx="3640">
                  <c:v>2.5212200000000001E-9</c:v>
                </c:pt>
                <c:pt idx="3641">
                  <c:v>2.52434E-9</c:v>
                </c:pt>
                <c:pt idx="3642">
                  <c:v>2.5274700000000002E-9</c:v>
                </c:pt>
                <c:pt idx="3643">
                  <c:v>2.53059E-9</c:v>
                </c:pt>
                <c:pt idx="3644">
                  <c:v>2.5337199999999998E-9</c:v>
                </c:pt>
                <c:pt idx="3645">
                  <c:v>2.5368400000000001E-9</c:v>
                </c:pt>
                <c:pt idx="3646">
                  <c:v>2.5399699999999999E-9</c:v>
                </c:pt>
                <c:pt idx="3647">
                  <c:v>2.5430900000000002E-9</c:v>
                </c:pt>
                <c:pt idx="3648">
                  <c:v>2.5462199999999999E-9</c:v>
                </c:pt>
                <c:pt idx="3649">
                  <c:v>2.5493399999999998E-9</c:v>
                </c:pt>
                <c:pt idx="3650">
                  <c:v>2.55247E-9</c:v>
                </c:pt>
                <c:pt idx="3651">
                  <c:v>2.5555899999999999E-9</c:v>
                </c:pt>
                <c:pt idx="3652">
                  <c:v>2.55872E-9</c:v>
                </c:pt>
                <c:pt idx="3653">
                  <c:v>2.5618399999999999E-9</c:v>
                </c:pt>
                <c:pt idx="3654">
                  <c:v>2.5649700000000001E-9</c:v>
                </c:pt>
                <c:pt idx="3655">
                  <c:v>2.56809E-9</c:v>
                </c:pt>
                <c:pt idx="3656">
                  <c:v>2.5712200000000001E-9</c:v>
                </c:pt>
                <c:pt idx="3657">
                  <c:v>2.57434E-9</c:v>
                </c:pt>
                <c:pt idx="3658">
                  <c:v>2.5774700000000002E-9</c:v>
                </c:pt>
                <c:pt idx="3659">
                  <c:v>2.5805900000000001E-9</c:v>
                </c:pt>
                <c:pt idx="3660">
                  <c:v>2.5837199999999998E-9</c:v>
                </c:pt>
                <c:pt idx="3661">
                  <c:v>2.5868400000000001E-9</c:v>
                </c:pt>
                <c:pt idx="3662">
                  <c:v>2.5899699999999999E-9</c:v>
                </c:pt>
                <c:pt idx="3663">
                  <c:v>2.5930900000000002E-9</c:v>
                </c:pt>
                <c:pt idx="3664">
                  <c:v>2.59622E-9</c:v>
                </c:pt>
                <c:pt idx="3665">
                  <c:v>2.5993399999999998E-9</c:v>
                </c:pt>
                <c:pt idx="3666">
                  <c:v>2.60247E-9</c:v>
                </c:pt>
                <c:pt idx="3667">
                  <c:v>2.6055899999999999E-9</c:v>
                </c:pt>
                <c:pt idx="3668">
                  <c:v>2.6087200000000001E-9</c:v>
                </c:pt>
                <c:pt idx="3669">
                  <c:v>2.6118399999999999E-9</c:v>
                </c:pt>
                <c:pt idx="3670">
                  <c:v>2.6149700000000001E-9</c:v>
                </c:pt>
                <c:pt idx="3671">
                  <c:v>2.61809E-9</c:v>
                </c:pt>
                <c:pt idx="3672">
                  <c:v>2.6212200000000002E-9</c:v>
                </c:pt>
                <c:pt idx="3673">
                  <c:v>2.6243400000000001E-9</c:v>
                </c:pt>
                <c:pt idx="3674">
                  <c:v>2.6274699999999998E-9</c:v>
                </c:pt>
                <c:pt idx="3675">
                  <c:v>2.6305900000000001E-9</c:v>
                </c:pt>
                <c:pt idx="3676">
                  <c:v>2.6337199999999999E-9</c:v>
                </c:pt>
                <c:pt idx="3677">
                  <c:v>2.6368400000000002E-9</c:v>
                </c:pt>
                <c:pt idx="3678">
                  <c:v>2.6399699999999999E-9</c:v>
                </c:pt>
                <c:pt idx="3679">
                  <c:v>2.6430899999999998E-9</c:v>
                </c:pt>
                <c:pt idx="3680">
                  <c:v>2.64622E-9</c:v>
                </c:pt>
                <c:pt idx="3681">
                  <c:v>2.6493399999999999E-9</c:v>
                </c:pt>
                <c:pt idx="3682">
                  <c:v>2.65247E-9</c:v>
                </c:pt>
                <c:pt idx="3683">
                  <c:v>2.6555899999999999E-9</c:v>
                </c:pt>
                <c:pt idx="3684">
                  <c:v>2.6587200000000001E-9</c:v>
                </c:pt>
                <c:pt idx="3685">
                  <c:v>2.66184E-9</c:v>
                </c:pt>
                <c:pt idx="3686">
                  <c:v>2.6649700000000002E-9</c:v>
                </c:pt>
                <c:pt idx="3687">
                  <c:v>2.66809E-9</c:v>
                </c:pt>
                <c:pt idx="3688">
                  <c:v>2.6712199999999998E-9</c:v>
                </c:pt>
                <c:pt idx="3689">
                  <c:v>2.6743400000000001E-9</c:v>
                </c:pt>
                <c:pt idx="3690">
                  <c:v>2.6774699999999999E-9</c:v>
                </c:pt>
                <c:pt idx="3691">
                  <c:v>2.6805900000000001E-9</c:v>
                </c:pt>
                <c:pt idx="3692">
                  <c:v>2.6837199999999999E-9</c:v>
                </c:pt>
                <c:pt idx="3693">
                  <c:v>2.6868400000000002E-9</c:v>
                </c:pt>
                <c:pt idx="3694">
                  <c:v>2.68997E-9</c:v>
                </c:pt>
                <c:pt idx="3695">
                  <c:v>2.6930899999999998E-9</c:v>
                </c:pt>
                <c:pt idx="3696">
                  <c:v>2.69622E-9</c:v>
                </c:pt>
                <c:pt idx="3697">
                  <c:v>2.6993399999999999E-9</c:v>
                </c:pt>
                <c:pt idx="3698">
                  <c:v>2.7024700000000001E-9</c:v>
                </c:pt>
                <c:pt idx="3699">
                  <c:v>2.70559E-9</c:v>
                </c:pt>
                <c:pt idx="3700">
                  <c:v>2.7087200000000001E-9</c:v>
                </c:pt>
                <c:pt idx="3701">
                  <c:v>2.71184E-9</c:v>
                </c:pt>
                <c:pt idx="3702">
                  <c:v>2.7149700000000002E-9</c:v>
                </c:pt>
                <c:pt idx="3703">
                  <c:v>2.7180900000000001E-9</c:v>
                </c:pt>
                <c:pt idx="3704">
                  <c:v>2.7212199999999998E-9</c:v>
                </c:pt>
                <c:pt idx="3705">
                  <c:v>2.7243400000000001E-9</c:v>
                </c:pt>
                <c:pt idx="3706">
                  <c:v>2.7274699999999999E-9</c:v>
                </c:pt>
                <c:pt idx="3707">
                  <c:v>2.7305900000000002E-9</c:v>
                </c:pt>
                <c:pt idx="3708">
                  <c:v>2.7337199999999999E-9</c:v>
                </c:pt>
                <c:pt idx="3709">
                  <c:v>2.7368399999999998E-9</c:v>
                </c:pt>
                <c:pt idx="3710">
                  <c:v>2.73997E-9</c:v>
                </c:pt>
                <c:pt idx="3711">
                  <c:v>2.7430899999999999E-9</c:v>
                </c:pt>
                <c:pt idx="3712">
                  <c:v>2.7462200000000001E-9</c:v>
                </c:pt>
                <c:pt idx="3713">
                  <c:v>2.7493399999999999E-9</c:v>
                </c:pt>
                <c:pt idx="3714">
                  <c:v>2.7524700000000001E-9</c:v>
                </c:pt>
                <c:pt idx="3715">
                  <c:v>2.75559E-9</c:v>
                </c:pt>
                <c:pt idx="3716">
                  <c:v>2.7587200000000002E-9</c:v>
                </c:pt>
                <c:pt idx="3717">
                  <c:v>2.76184E-9</c:v>
                </c:pt>
                <c:pt idx="3718">
                  <c:v>2.7649699999999998E-9</c:v>
                </c:pt>
                <c:pt idx="3719">
                  <c:v>2.7680900000000001E-9</c:v>
                </c:pt>
                <c:pt idx="3720">
                  <c:v>2.7712199999999999E-9</c:v>
                </c:pt>
                <c:pt idx="3721">
                  <c:v>2.7743400000000002E-9</c:v>
                </c:pt>
                <c:pt idx="3722">
                  <c:v>2.7774699999999999E-9</c:v>
                </c:pt>
                <c:pt idx="3723">
                  <c:v>2.7805899999999998E-9</c:v>
                </c:pt>
                <c:pt idx="3724">
                  <c:v>2.78372E-9</c:v>
                </c:pt>
                <c:pt idx="3725">
                  <c:v>2.7868399999999999E-9</c:v>
                </c:pt>
                <c:pt idx="3726">
                  <c:v>2.78997E-9</c:v>
                </c:pt>
                <c:pt idx="3727">
                  <c:v>2.7930899999999999E-9</c:v>
                </c:pt>
                <c:pt idx="3728">
                  <c:v>2.7962200000000001E-9</c:v>
                </c:pt>
                <c:pt idx="3729">
                  <c:v>2.79934E-9</c:v>
                </c:pt>
                <c:pt idx="3730">
                  <c:v>2.8024700000000001E-9</c:v>
                </c:pt>
                <c:pt idx="3731">
                  <c:v>2.80559E-9</c:v>
                </c:pt>
                <c:pt idx="3732">
                  <c:v>2.8087200000000002E-9</c:v>
                </c:pt>
                <c:pt idx="3733">
                  <c:v>2.8118400000000001E-9</c:v>
                </c:pt>
                <c:pt idx="3734">
                  <c:v>2.8149699999999998E-9</c:v>
                </c:pt>
                <c:pt idx="3735">
                  <c:v>2.8180900000000001E-9</c:v>
                </c:pt>
                <c:pt idx="3736">
                  <c:v>2.8212199999999999E-9</c:v>
                </c:pt>
                <c:pt idx="3737">
                  <c:v>2.8243400000000002E-9</c:v>
                </c:pt>
                <c:pt idx="3738">
                  <c:v>2.82747E-9</c:v>
                </c:pt>
                <c:pt idx="3739">
                  <c:v>2.8305899999999998E-9</c:v>
                </c:pt>
                <c:pt idx="3740">
                  <c:v>2.83372E-9</c:v>
                </c:pt>
                <c:pt idx="3741">
                  <c:v>2.8368399999999999E-9</c:v>
                </c:pt>
                <c:pt idx="3742">
                  <c:v>2.8399700000000001E-9</c:v>
                </c:pt>
                <c:pt idx="3743">
                  <c:v>2.84309E-9</c:v>
                </c:pt>
                <c:pt idx="3744">
                  <c:v>2.8462200000000001E-9</c:v>
                </c:pt>
                <c:pt idx="3745">
                  <c:v>2.84934E-9</c:v>
                </c:pt>
                <c:pt idx="3746">
                  <c:v>2.8524700000000002E-9</c:v>
                </c:pt>
                <c:pt idx="3747">
                  <c:v>2.8555900000000001E-9</c:v>
                </c:pt>
                <c:pt idx="3748">
                  <c:v>2.8587199999999998E-9</c:v>
                </c:pt>
                <c:pt idx="3749">
                  <c:v>2.8618400000000001E-9</c:v>
                </c:pt>
                <c:pt idx="3750">
                  <c:v>2.8649699999999999E-9</c:v>
                </c:pt>
                <c:pt idx="3751">
                  <c:v>2.8680900000000002E-9</c:v>
                </c:pt>
                <c:pt idx="3752">
                  <c:v>2.8712199999999999E-9</c:v>
                </c:pt>
                <c:pt idx="3753">
                  <c:v>2.8743399999999998E-9</c:v>
                </c:pt>
                <c:pt idx="3754">
                  <c:v>2.87747E-9</c:v>
                </c:pt>
                <c:pt idx="3755">
                  <c:v>2.8805899999999999E-9</c:v>
                </c:pt>
                <c:pt idx="3756">
                  <c:v>2.88372E-9</c:v>
                </c:pt>
                <c:pt idx="3757">
                  <c:v>2.8868399999999999E-9</c:v>
                </c:pt>
                <c:pt idx="3758">
                  <c:v>2.8899700000000001E-9</c:v>
                </c:pt>
                <c:pt idx="3759">
                  <c:v>2.89309E-9</c:v>
                </c:pt>
                <c:pt idx="3760">
                  <c:v>2.8962200000000002E-9</c:v>
                </c:pt>
                <c:pt idx="3761">
                  <c:v>2.89934E-9</c:v>
                </c:pt>
                <c:pt idx="3762">
                  <c:v>2.9024699999999998E-9</c:v>
                </c:pt>
                <c:pt idx="3763">
                  <c:v>2.9055900000000001E-9</c:v>
                </c:pt>
                <c:pt idx="3764">
                  <c:v>2.9087199999999999E-9</c:v>
                </c:pt>
                <c:pt idx="3765">
                  <c:v>2.9118400000000002E-9</c:v>
                </c:pt>
                <c:pt idx="3766">
                  <c:v>2.9149699999999999E-9</c:v>
                </c:pt>
                <c:pt idx="3767">
                  <c:v>2.9180899999999998E-9</c:v>
                </c:pt>
                <c:pt idx="3768">
                  <c:v>2.92122E-9</c:v>
                </c:pt>
                <c:pt idx="3769">
                  <c:v>2.9243399999999999E-9</c:v>
                </c:pt>
                <c:pt idx="3770">
                  <c:v>2.92747E-9</c:v>
                </c:pt>
                <c:pt idx="3771">
                  <c:v>2.9305899999999999E-9</c:v>
                </c:pt>
                <c:pt idx="3772">
                  <c:v>2.9337200000000001E-9</c:v>
                </c:pt>
                <c:pt idx="3773">
                  <c:v>2.93684E-9</c:v>
                </c:pt>
                <c:pt idx="3774">
                  <c:v>2.9399700000000001E-9</c:v>
                </c:pt>
                <c:pt idx="3775">
                  <c:v>2.94309E-9</c:v>
                </c:pt>
                <c:pt idx="3776">
                  <c:v>2.9462200000000002E-9</c:v>
                </c:pt>
                <c:pt idx="3777">
                  <c:v>2.9493400000000001E-9</c:v>
                </c:pt>
                <c:pt idx="3778">
                  <c:v>2.9524699999999998E-9</c:v>
                </c:pt>
                <c:pt idx="3779">
                  <c:v>2.9555900000000001E-9</c:v>
                </c:pt>
                <c:pt idx="3780">
                  <c:v>2.9587199999999999E-9</c:v>
                </c:pt>
                <c:pt idx="3781">
                  <c:v>2.9618400000000002E-9</c:v>
                </c:pt>
                <c:pt idx="3782">
                  <c:v>2.9649699999999999E-9</c:v>
                </c:pt>
                <c:pt idx="3783">
                  <c:v>2.9680899999999998E-9</c:v>
                </c:pt>
                <c:pt idx="3784">
                  <c:v>2.97122E-9</c:v>
                </c:pt>
                <c:pt idx="3785">
                  <c:v>2.9743399999999999E-9</c:v>
                </c:pt>
                <c:pt idx="3786">
                  <c:v>2.9774700000000001E-9</c:v>
                </c:pt>
                <c:pt idx="3787">
                  <c:v>2.9805899999999999E-9</c:v>
                </c:pt>
                <c:pt idx="3788">
                  <c:v>2.9837200000000001E-9</c:v>
                </c:pt>
                <c:pt idx="3789">
                  <c:v>2.98684E-9</c:v>
                </c:pt>
                <c:pt idx="3790">
                  <c:v>2.9899700000000002E-9</c:v>
                </c:pt>
                <c:pt idx="3791">
                  <c:v>2.9930900000000001E-9</c:v>
                </c:pt>
                <c:pt idx="3792">
                  <c:v>2.9962199999999998E-9</c:v>
                </c:pt>
                <c:pt idx="3793">
                  <c:v>2.9993400000000001E-9</c:v>
                </c:pt>
                <c:pt idx="3794">
                  <c:v>3.0024699999999999E-9</c:v>
                </c:pt>
                <c:pt idx="3795">
                  <c:v>3.0055900000000002E-9</c:v>
                </c:pt>
                <c:pt idx="3796">
                  <c:v>3.0087199999999999E-9</c:v>
                </c:pt>
                <c:pt idx="3797">
                  <c:v>3.0118399999999998E-9</c:v>
                </c:pt>
                <c:pt idx="3798">
                  <c:v>3.01497E-9</c:v>
                </c:pt>
                <c:pt idx="3799">
                  <c:v>3.0180899999999999E-9</c:v>
                </c:pt>
                <c:pt idx="3800">
                  <c:v>3.02122E-9</c:v>
                </c:pt>
                <c:pt idx="3801">
                  <c:v>3.0243399999999999E-9</c:v>
                </c:pt>
                <c:pt idx="3802">
                  <c:v>3.0274700000000001E-9</c:v>
                </c:pt>
                <c:pt idx="3803">
                  <c:v>3.03059E-9</c:v>
                </c:pt>
                <c:pt idx="3804">
                  <c:v>3.0337200000000001E-9</c:v>
                </c:pt>
                <c:pt idx="3805">
                  <c:v>3.03684E-9</c:v>
                </c:pt>
                <c:pt idx="3806">
                  <c:v>3.0399700000000002E-9</c:v>
                </c:pt>
                <c:pt idx="3807">
                  <c:v>3.0430900000000001E-9</c:v>
                </c:pt>
                <c:pt idx="3808">
                  <c:v>3.0462199999999998E-9</c:v>
                </c:pt>
                <c:pt idx="3809">
                  <c:v>3.0493400000000001E-9</c:v>
                </c:pt>
                <c:pt idx="3810">
                  <c:v>3.0524699999999999E-9</c:v>
                </c:pt>
                <c:pt idx="3811">
                  <c:v>3.0555900000000002E-9</c:v>
                </c:pt>
                <c:pt idx="3812">
                  <c:v>3.05872E-9</c:v>
                </c:pt>
                <c:pt idx="3813">
                  <c:v>3.0618399999999998E-9</c:v>
                </c:pt>
                <c:pt idx="3814">
                  <c:v>3.06497E-9</c:v>
                </c:pt>
                <c:pt idx="3815">
                  <c:v>3.0680899999999999E-9</c:v>
                </c:pt>
                <c:pt idx="3816">
                  <c:v>3.0712200000000001E-9</c:v>
                </c:pt>
                <c:pt idx="3817">
                  <c:v>3.07434E-9</c:v>
                </c:pt>
                <c:pt idx="3818">
                  <c:v>3.0774700000000001E-9</c:v>
                </c:pt>
                <c:pt idx="3819">
                  <c:v>3.08059E-9</c:v>
                </c:pt>
                <c:pt idx="3820">
                  <c:v>3.0837200000000002E-9</c:v>
                </c:pt>
                <c:pt idx="3821">
                  <c:v>3.0868400000000001E-9</c:v>
                </c:pt>
                <c:pt idx="3822">
                  <c:v>3.0899699999999998E-9</c:v>
                </c:pt>
                <c:pt idx="3823">
                  <c:v>3.0930900000000001E-9</c:v>
                </c:pt>
                <c:pt idx="3824">
                  <c:v>3.0962199999999999E-9</c:v>
                </c:pt>
                <c:pt idx="3825">
                  <c:v>3.0993400000000002E-9</c:v>
                </c:pt>
                <c:pt idx="3826">
                  <c:v>3.1024699999999999E-9</c:v>
                </c:pt>
                <c:pt idx="3827">
                  <c:v>3.1055899999999998E-9</c:v>
                </c:pt>
                <c:pt idx="3828">
                  <c:v>3.10872E-9</c:v>
                </c:pt>
                <c:pt idx="3829">
                  <c:v>3.1118399999999999E-9</c:v>
                </c:pt>
                <c:pt idx="3830">
                  <c:v>3.11497E-9</c:v>
                </c:pt>
                <c:pt idx="3831">
                  <c:v>3.1180899999999999E-9</c:v>
                </c:pt>
                <c:pt idx="3832">
                  <c:v>3.1212200000000001E-9</c:v>
                </c:pt>
                <c:pt idx="3833">
                  <c:v>3.12434E-9</c:v>
                </c:pt>
                <c:pt idx="3834">
                  <c:v>3.1274700000000002E-9</c:v>
                </c:pt>
                <c:pt idx="3835">
                  <c:v>3.13059E-9</c:v>
                </c:pt>
                <c:pt idx="3836">
                  <c:v>3.1337199999999998E-9</c:v>
                </c:pt>
                <c:pt idx="3837">
                  <c:v>3.1368400000000001E-9</c:v>
                </c:pt>
                <c:pt idx="3838">
                  <c:v>3.1399699999999999E-9</c:v>
                </c:pt>
                <c:pt idx="3839">
                  <c:v>3.1430900000000002E-9</c:v>
                </c:pt>
                <c:pt idx="3840">
                  <c:v>3.1462199999999999E-9</c:v>
                </c:pt>
                <c:pt idx="3841">
                  <c:v>3.1493399999999998E-9</c:v>
                </c:pt>
                <c:pt idx="3842">
                  <c:v>3.15247E-9</c:v>
                </c:pt>
                <c:pt idx="3843">
                  <c:v>3.1555899999999999E-9</c:v>
                </c:pt>
                <c:pt idx="3844">
                  <c:v>3.15872E-9</c:v>
                </c:pt>
                <c:pt idx="3845">
                  <c:v>3.1618399999999999E-9</c:v>
                </c:pt>
                <c:pt idx="3846">
                  <c:v>3.1649700000000001E-9</c:v>
                </c:pt>
                <c:pt idx="3847">
                  <c:v>3.16809E-9</c:v>
                </c:pt>
                <c:pt idx="3848">
                  <c:v>3.1712200000000001E-9</c:v>
                </c:pt>
                <c:pt idx="3849">
                  <c:v>3.17434E-9</c:v>
                </c:pt>
                <c:pt idx="3850">
                  <c:v>3.1774700000000002E-9</c:v>
                </c:pt>
                <c:pt idx="3851">
                  <c:v>3.1805900000000001E-9</c:v>
                </c:pt>
                <c:pt idx="3852">
                  <c:v>3.1837199999999998E-9</c:v>
                </c:pt>
                <c:pt idx="3853">
                  <c:v>3.1868400000000001E-9</c:v>
                </c:pt>
                <c:pt idx="3854">
                  <c:v>3.1899699999999999E-9</c:v>
                </c:pt>
                <c:pt idx="3855">
                  <c:v>3.1930900000000002E-9</c:v>
                </c:pt>
                <c:pt idx="3856">
                  <c:v>3.1962199999999999E-9</c:v>
                </c:pt>
                <c:pt idx="3857">
                  <c:v>3.1993399999999998E-9</c:v>
                </c:pt>
                <c:pt idx="3858">
                  <c:v>3.20247E-9</c:v>
                </c:pt>
                <c:pt idx="3859">
                  <c:v>3.2055899999999999E-9</c:v>
                </c:pt>
                <c:pt idx="3860">
                  <c:v>3.2087200000000001E-9</c:v>
                </c:pt>
                <c:pt idx="3861">
                  <c:v>3.2118399999999999E-9</c:v>
                </c:pt>
                <c:pt idx="3862">
                  <c:v>3.2149700000000001E-9</c:v>
                </c:pt>
                <c:pt idx="3863">
                  <c:v>3.21809E-9</c:v>
                </c:pt>
                <c:pt idx="3864">
                  <c:v>3.2212200000000002E-9</c:v>
                </c:pt>
                <c:pt idx="3865">
                  <c:v>3.2243400000000001E-9</c:v>
                </c:pt>
                <c:pt idx="3866">
                  <c:v>3.2274699999999998E-9</c:v>
                </c:pt>
                <c:pt idx="3867">
                  <c:v>3.2305900000000001E-9</c:v>
                </c:pt>
                <c:pt idx="3868">
                  <c:v>3.2337199999999999E-9</c:v>
                </c:pt>
                <c:pt idx="3869">
                  <c:v>3.2368400000000002E-9</c:v>
                </c:pt>
                <c:pt idx="3870">
                  <c:v>3.2399699999999999E-9</c:v>
                </c:pt>
                <c:pt idx="3871">
                  <c:v>3.2430899999999998E-9</c:v>
                </c:pt>
                <c:pt idx="3872">
                  <c:v>3.24622E-9</c:v>
                </c:pt>
                <c:pt idx="3873">
                  <c:v>3.2493399999999999E-9</c:v>
                </c:pt>
                <c:pt idx="3874">
                  <c:v>3.25247E-9</c:v>
                </c:pt>
                <c:pt idx="3875">
                  <c:v>3.2555899999999999E-9</c:v>
                </c:pt>
                <c:pt idx="3876">
                  <c:v>3.2587200000000001E-9</c:v>
                </c:pt>
                <c:pt idx="3877">
                  <c:v>3.26184E-9</c:v>
                </c:pt>
                <c:pt idx="3878">
                  <c:v>3.2649700000000002E-9</c:v>
                </c:pt>
                <c:pt idx="3879">
                  <c:v>3.26809E-9</c:v>
                </c:pt>
                <c:pt idx="3880">
                  <c:v>3.2712199999999998E-9</c:v>
                </c:pt>
                <c:pt idx="3881">
                  <c:v>3.2743400000000001E-9</c:v>
                </c:pt>
                <c:pt idx="3882">
                  <c:v>3.2774699999999999E-9</c:v>
                </c:pt>
                <c:pt idx="3883">
                  <c:v>3.2805900000000001E-9</c:v>
                </c:pt>
                <c:pt idx="3884">
                  <c:v>3.2837199999999999E-9</c:v>
                </c:pt>
                <c:pt idx="3885">
                  <c:v>3.2868400000000002E-9</c:v>
                </c:pt>
                <c:pt idx="3886">
                  <c:v>3.28997E-9</c:v>
                </c:pt>
                <c:pt idx="3887">
                  <c:v>3.2930899999999998E-9</c:v>
                </c:pt>
                <c:pt idx="3888">
                  <c:v>3.29622E-9</c:v>
                </c:pt>
                <c:pt idx="3889">
                  <c:v>3.2993399999999999E-9</c:v>
                </c:pt>
                <c:pt idx="3890">
                  <c:v>3.3024700000000001E-9</c:v>
                </c:pt>
                <c:pt idx="3891">
                  <c:v>3.30559E-9</c:v>
                </c:pt>
                <c:pt idx="3892">
                  <c:v>3.3087200000000001E-9</c:v>
                </c:pt>
                <c:pt idx="3893">
                  <c:v>3.31184E-9</c:v>
                </c:pt>
                <c:pt idx="3894">
                  <c:v>3.3149700000000002E-9</c:v>
                </c:pt>
                <c:pt idx="3895">
                  <c:v>3.3180900000000001E-9</c:v>
                </c:pt>
                <c:pt idx="3896">
                  <c:v>3.3212199999999998E-9</c:v>
                </c:pt>
                <c:pt idx="3897">
                  <c:v>3.3243400000000001E-9</c:v>
                </c:pt>
                <c:pt idx="3898">
                  <c:v>3.3274699999999999E-9</c:v>
                </c:pt>
                <c:pt idx="3899">
                  <c:v>3.3305900000000002E-9</c:v>
                </c:pt>
                <c:pt idx="3900">
                  <c:v>3.3337199999999999E-9</c:v>
                </c:pt>
                <c:pt idx="3901">
                  <c:v>3.3368399999999998E-9</c:v>
                </c:pt>
                <c:pt idx="3902">
                  <c:v>3.33997E-9</c:v>
                </c:pt>
                <c:pt idx="3903">
                  <c:v>3.3430899999999999E-9</c:v>
                </c:pt>
                <c:pt idx="3904">
                  <c:v>3.3462200000000001E-9</c:v>
                </c:pt>
                <c:pt idx="3905">
                  <c:v>3.3493399999999999E-9</c:v>
                </c:pt>
                <c:pt idx="3906">
                  <c:v>3.3524700000000001E-9</c:v>
                </c:pt>
                <c:pt idx="3907">
                  <c:v>3.35559E-9</c:v>
                </c:pt>
                <c:pt idx="3908">
                  <c:v>3.3587200000000002E-9</c:v>
                </c:pt>
                <c:pt idx="3909">
                  <c:v>3.36184E-9</c:v>
                </c:pt>
                <c:pt idx="3910">
                  <c:v>3.3649699999999998E-9</c:v>
                </c:pt>
                <c:pt idx="3911">
                  <c:v>3.3680900000000001E-9</c:v>
                </c:pt>
                <c:pt idx="3912">
                  <c:v>3.3712199999999999E-9</c:v>
                </c:pt>
                <c:pt idx="3913">
                  <c:v>3.3743400000000002E-9</c:v>
                </c:pt>
                <c:pt idx="3914">
                  <c:v>3.3774699999999999E-9</c:v>
                </c:pt>
                <c:pt idx="3915">
                  <c:v>3.3805899999999998E-9</c:v>
                </c:pt>
                <c:pt idx="3916">
                  <c:v>3.38372E-9</c:v>
                </c:pt>
                <c:pt idx="3917">
                  <c:v>3.3868399999999999E-9</c:v>
                </c:pt>
                <c:pt idx="3918">
                  <c:v>3.38997E-9</c:v>
                </c:pt>
                <c:pt idx="3919">
                  <c:v>3.3930899999999999E-9</c:v>
                </c:pt>
                <c:pt idx="3920">
                  <c:v>3.3962200000000001E-9</c:v>
                </c:pt>
                <c:pt idx="3921">
                  <c:v>3.39934E-9</c:v>
                </c:pt>
                <c:pt idx="3922">
                  <c:v>3.4024700000000001E-9</c:v>
                </c:pt>
                <c:pt idx="3923">
                  <c:v>3.40559E-9</c:v>
                </c:pt>
                <c:pt idx="3924">
                  <c:v>3.4087200000000002E-9</c:v>
                </c:pt>
                <c:pt idx="3925">
                  <c:v>3.4118400000000001E-9</c:v>
                </c:pt>
                <c:pt idx="3926">
                  <c:v>3.4149699999999998E-9</c:v>
                </c:pt>
                <c:pt idx="3927">
                  <c:v>3.4180900000000001E-9</c:v>
                </c:pt>
                <c:pt idx="3928">
                  <c:v>3.4212199999999999E-9</c:v>
                </c:pt>
                <c:pt idx="3929">
                  <c:v>3.4243400000000002E-9</c:v>
                </c:pt>
                <c:pt idx="3930">
                  <c:v>3.42747E-9</c:v>
                </c:pt>
                <c:pt idx="3931">
                  <c:v>3.4305899999999998E-9</c:v>
                </c:pt>
                <c:pt idx="3932">
                  <c:v>3.43372E-9</c:v>
                </c:pt>
                <c:pt idx="3933">
                  <c:v>3.4368399999999999E-9</c:v>
                </c:pt>
                <c:pt idx="3934">
                  <c:v>3.4399700000000001E-9</c:v>
                </c:pt>
                <c:pt idx="3935">
                  <c:v>3.4430899999999999E-9</c:v>
                </c:pt>
                <c:pt idx="3936">
                  <c:v>3.4462200000000001E-9</c:v>
                </c:pt>
                <c:pt idx="3937">
                  <c:v>3.44934E-9</c:v>
                </c:pt>
                <c:pt idx="3938">
                  <c:v>3.4524700000000002E-9</c:v>
                </c:pt>
                <c:pt idx="3939">
                  <c:v>3.4555900000000001E-9</c:v>
                </c:pt>
                <c:pt idx="3940">
                  <c:v>3.4587199999999998E-9</c:v>
                </c:pt>
                <c:pt idx="3941">
                  <c:v>3.4618400000000001E-9</c:v>
                </c:pt>
                <c:pt idx="3942">
                  <c:v>3.4649699999999999E-9</c:v>
                </c:pt>
                <c:pt idx="3943">
                  <c:v>3.4680900000000002E-9</c:v>
                </c:pt>
                <c:pt idx="3944">
                  <c:v>3.4712199999999999E-9</c:v>
                </c:pt>
                <c:pt idx="3945">
                  <c:v>3.4743399999999998E-9</c:v>
                </c:pt>
                <c:pt idx="3946">
                  <c:v>3.47747E-9</c:v>
                </c:pt>
                <c:pt idx="3947">
                  <c:v>3.4805899999999999E-9</c:v>
                </c:pt>
                <c:pt idx="3948">
                  <c:v>3.48372E-9</c:v>
                </c:pt>
                <c:pt idx="3949">
                  <c:v>3.4868399999999999E-9</c:v>
                </c:pt>
                <c:pt idx="3950">
                  <c:v>3.4899700000000001E-9</c:v>
                </c:pt>
                <c:pt idx="3951">
                  <c:v>3.49309E-9</c:v>
                </c:pt>
                <c:pt idx="3952">
                  <c:v>3.4962200000000002E-9</c:v>
                </c:pt>
                <c:pt idx="3953">
                  <c:v>3.49934E-9</c:v>
                </c:pt>
                <c:pt idx="3954">
                  <c:v>3.5024699999999998E-9</c:v>
                </c:pt>
                <c:pt idx="3955">
                  <c:v>3.5055900000000001E-9</c:v>
                </c:pt>
                <c:pt idx="3956">
                  <c:v>3.5087199999999999E-9</c:v>
                </c:pt>
                <c:pt idx="3957">
                  <c:v>3.5118400000000001E-9</c:v>
                </c:pt>
                <c:pt idx="3958">
                  <c:v>3.5149699999999999E-9</c:v>
                </c:pt>
                <c:pt idx="3959">
                  <c:v>3.5180900000000002E-9</c:v>
                </c:pt>
                <c:pt idx="3960">
                  <c:v>3.52122E-9</c:v>
                </c:pt>
                <c:pt idx="3961">
                  <c:v>3.5243399999999998E-9</c:v>
                </c:pt>
                <c:pt idx="3962">
                  <c:v>3.52747E-9</c:v>
                </c:pt>
                <c:pt idx="3963">
                  <c:v>3.5305899999999999E-9</c:v>
                </c:pt>
                <c:pt idx="3964">
                  <c:v>3.5337200000000001E-9</c:v>
                </c:pt>
                <c:pt idx="3965">
                  <c:v>3.53684E-9</c:v>
                </c:pt>
                <c:pt idx="3966">
                  <c:v>3.5399700000000001E-9</c:v>
                </c:pt>
                <c:pt idx="3967">
                  <c:v>3.54309E-9</c:v>
                </c:pt>
                <c:pt idx="3968">
                  <c:v>3.5462200000000002E-9</c:v>
                </c:pt>
                <c:pt idx="3969">
                  <c:v>3.5493400000000001E-9</c:v>
                </c:pt>
                <c:pt idx="3970">
                  <c:v>3.5524699999999998E-9</c:v>
                </c:pt>
                <c:pt idx="3971">
                  <c:v>3.5555900000000001E-9</c:v>
                </c:pt>
                <c:pt idx="3972">
                  <c:v>3.5587199999999999E-9</c:v>
                </c:pt>
                <c:pt idx="3973">
                  <c:v>3.5618400000000002E-9</c:v>
                </c:pt>
                <c:pt idx="3974">
                  <c:v>3.5649699999999999E-9</c:v>
                </c:pt>
                <c:pt idx="3975">
                  <c:v>3.5680899999999998E-9</c:v>
                </c:pt>
                <c:pt idx="3976">
                  <c:v>3.57122E-9</c:v>
                </c:pt>
                <c:pt idx="3977">
                  <c:v>3.5743399999999999E-9</c:v>
                </c:pt>
                <c:pt idx="3978">
                  <c:v>3.5774700000000001E-9</c:v>
                </c:pt>
                <c:pt idx="3979">
                  <c:v>3.5805899999999999E-9</c:v>
                </c:pt>
                <c:pt idx="3980">
                  <c:v>3.5837200000000001E-9</c:v>
                </c:pt>
                <c:pt idx="3981">
                  <c:v>3.58684E-9</c:v>
                </c:pt>
                <c:pt idx="3982">
                  <c:v>3.5899700000000002E-9</c:v>
                </c:pt>
                <c:pt idx="3983">
                  <c:v>3.59309E-9</c:v>
                </c:pt>
                <c:pt idx="3984">
                  <c:v>3.5962199999999998E-9</c:v>
                </c:pt>
                <c:pt idx="3985">
                  <c:v>3.5993400000000001E-9</c:v>
                </c:pt>
                <c:pt idx="3986">
                  <c:v>3.6024699999999999E-9</c:v>
                </c:pt>
                <c:pt idx="3987">
                  <c:v>3.6055900000000002E-9</c:v>
                </c:pt>
                <c:pt idx="3988">
                  <c:v>3.6087199999999999E-9</c:v>
                </c:pt>
                <c:pt idx="3989">
                  <c:v>3.6118399999999998E-9</c:v>
                </c:pt>
                <c:pt idx="3990">
                  <c:v>3.61497E-9</c:v>
                </c:pt>
                <c:pt idx="3991">
                  <c:v>3.6180899999999999E-9</c:v>
                </c:pt>
                <c:pt idx="3992">
                  <c:v>3.62122E-9</c:v>
                </c:pt>
                <c:pt idx="3993">
                  <c:v>3.6243399999999999E-9</c:v>
                </c:pt>
                <c:pt idx="3994">
                  <c:v>3.6274700000000001E-9</c:v>
                </c:pt>
                <c:pt idx="3995">
                  <c:v>3.63059E-9</c:v>
                </c:pt>
                <c:pt idx="3996">
                  <c:v>3.6337200000000001E-9</c:v>
                </c:pt>
                <c:pt idx="3997">
                  <c:v>3.63684E-9</c:v>
                </c:pt>
                <c:pt idx="3998">
                  <c:v>3.6399700000000002E-9</c:v>
                </c:pt>
                <c:pt idx="3999">
                  <c:v>3.6430900000000001E-9</c:v>
                </c:pt>
                <c:pt idx="4000">
                  <c:v>3.6462199999999998E-9</c:v>
                </c:pt>
                <c:pt idx="4001">
                  <c:v>3.6493400000000001E-9</c:v>
                </c:pt>
                <c:pt idx="4002">
                  <c:v>3.6524699999999999E-9</c:v>
                </c:pt>
                <c:pt idx="4003">
                  <c:v>3.6555900000000002E-9</c:v>
                </c:pt>
                <c:pt idx="4004">
                  <c:v>3.65872E-9</c:v>
                </c:pt>
                <c:pt idx="4005">
                  <c:v>3.6618399999999998E-9</c:v>
                </c:pt>
                <c:pt idx="4006">
                  <c:v>3.66497E-9</c:v>
                </c:pt>
                <c:pt idx="4007">
                  <c:v>3.6680899999999999E-9</c:v>
                </c:pt>
                <c:pt idx="4008">
                  <c:v>3.6712200000000001E-9</c:v>
                </c:pt>
                <c:pt idx="4009">
                  <c:v>3.6743399999999999E-9</c:v>
                </c:pt>
                <c:pt idx="4010">
                  <c:v>3.6774700000000001E-9</c:v>
                </c:pt>
                <c:pt idx="4011">
                  <c:v>3.68059E-9</c:v>
                </c:pt>
                <c:pt idx="4012">
                  <c:v>3.6837200000000002E-9</c:v>
                </c:pt>
                <c:pt idx="4013">
                  <c:v>3.6868400000000001E-9</c:v>
                </c:pt>
                <c:pt idx="4014">
                  <c:v>3.6899699999999998E-9</c:v>
                </c:pt>
                <c:pt idx="4015">
                  <c:v>3.6930900000000001E-9</c:v>
                </c:pt>
                <c:pt idx="4016">
                  <c:v>3.6962199999999999E-9</c:v>
                </c:pt>
                <c:pt idx="4017">
                  <c:v>3.6993400000000002E-9</c:v>
                </c:pt>
                <c:pt idx="4018">
                  <c:v>3.7024699999999999E-9</c:v>
                </c:pt>
                <c:pt idx="4019">
                  <c:v>3.7055899999999998E-9</c:v>
                </c:pt>
                <c:pt idx="4020">
                  <c:v>3.70872E-9</c:v>
                </c:pt>
                <c:pt idx="4021">
                  <c:v>3.7118399999999999E-9</c:v>
                </c:pt>
                <c:pt idx="4022">
                  <c:v>3.71497E-9</c:v>
                </c:pt>
                <c:pt idx="4023">
                  <c:v>3.7180899999999999E-9</c:v>
                </c:pt>
                <c:pt idx="4024">
                  <c:v>3.7212200000000001E-9</c:v>
                </c:pt>
                <c:pt idx="4025">
                  <c:v>3.72434E-9</c:v>
                </c:pt>
                <c:pt idx="4026">
                  <c:v>3.7274700000000002E-9</c:v>
                </c:pt>
                <c:pt idx="4027">
                  <c:v>3.7305899999999996E-9</c:v>
                </c:pt>
                <c:pt idx="4028">
                  <c:v>3.7337199999999998E-9</c:v>
                </c:pt>
                <c:pt idx="4029">
                  <c:v>3.7368400000000001E-9</c:v>
                </c:pt>
                <c:pt idx="4030">
                  <c:v>3.7399700000000003E-9</c:v>
                </c:pt>
                <c:pt idx="4031">
                  <c:v>3.7430899999999997E-9</c:v>
                </c:pt>
                <c:pt idx="4032">
                  <c:v>3.7462199999999999E-9</c:v>
                </c:pt>
                <c:pt idx="4033">
                  <c:v>3.7493400000000002E-9</c:v>
                </c:pt>
                <c:pt idx="4034">
                  <c:v>3.7524700000000004E-9</c:v>
                </c:pt>
                <c:pt idx="4035">
                  <c:v>3.7555899999999998E-9</c:v>
                </c:pt>
                <c:pt idx="4036">
                  <c:v>3.75872E-9</c:v>
                </c:pt>
                <c:pt idx="4037">
                  <c:v>3.7618400000000003E-9</c:v>
                </c:pt>
                <c:pt idx="4038">
                  <c:v>3.7649699999999997E-9</c:v>
                </c:pt>
                <c:pt idx="4039">
                  <c:v>3.76809E-9</c:v>
                </c:pt>
                <c:pt idx="4040">
                  <c:v>3.7712200000000001E-9</c:v>
                </c:pt>
                <c:pt idx="4041">
                  <c:v>3.7743399999999996E-9</c:v>
                </c:pt>
                <c:pt idx="4042">
                  <c:v>3.7774699999999998E-9</c:v>
                </c:pt>
                <c:pt idx="4043">
                  <c:v>3.7805900000000001E-9</c:v>
                </c:pt>
                <c:pt idx="4044">
                  <c:v>3.7837200000000002E-9</c:v>
                </c:pt>
                <c:pt idx="4045">
                  <c:v>3.7868399999999997E-9</c:v>
                </c:pt>
                <c:pt idx="4046">
                  <c:v>3.7899699999999999E-9</c:v>
                </c:pt>
                <c:pt idx="4047">
                  <c:v>3.7930900000000002E-9</c:v>
                </c:pt>
                <c:pt idx="4048">
                  <c:v>3.7962200000000004E-9</c:v>
                </c:pt>
                <c:pt idx="4049">
                  <c:v>3.7993399999999998E-9</c:v>
                </c:pt>
                <c:pt idx="4050">
                  <c:v>3.80247E-9</c:v>
                </c:pt>
                <c:pt idx="4051">
                  <c:v>3.8055900000000003E-9</c:v>
                </c:pt>
                <c:pt idx="4052">
                  <c:v>3.8087199999999996E-9</c:v>
                </c:pt>
                <c:pt idx="4053">
                  <c:v>3.8118399999999999E-9</c:v>
                </c:pt>
                <c:pt idx="4054">
                  <c:v>3.8149700000000001E-9</c:v>
                </c:pt>
                <c:pt idx="4055">
                  <c:v>3.8180900000000004E-9</c:v>
                </c:pt>
                <c:pt idx="4056">
                  <c:v>3.8212199999999998E-9</c:v>
                </c:pt>
                <c:pt idx="4057">
                  <c:v>3.8243400000000001E-9</c:v>
                </c:pt>
                <c:pt idx="4058">
                  <c:v>3.8274700000000002E-9</c:v>
                </c:pt>
                <c:pt idx="4059">
                  <c:v>3.8305899999999997E-9</c:v>
                </c:pt>
                <c:pt idx="4060">
                  <c:v>3.8337199999999999E-9</c:v>
                </c:pt>
                <c:pt idx="4061">
                  <c:v>3.8368400000000002E-9</c:v>
                </c:pt>
                <c:pt idx="4062">
                  <c:v>3.8399700000000003E-9</c:v>
                </c:pt>
                <c:pt idx="4063">
                  <c:v>3.8430899999999998E-9</c:v>
                </c:pt>
                <c:pt idx="4064">
                  <c:v>3.84622E-9</c:v>
                </c:pt>
                <c:pt idx="4065">
                  <c:v>3.8493400000000003E-9</c:v>
                </c:pt>
                <c:pt idx="4066">
                  <c:v>3.8524699999999996E-9</c:v>
                </c:pt>
                <c:pt idx="4067">
                  <c:v>3.8555899999999999E-9</c:v>
                </c:pt>
                <c:pt idx="4068">
                  <c:v>3.8587200000000001E-9</c:v>
                </c:pt>
                <c:pt idx="4069">
                  <c:v>3.8618400000000004E-9</c:v>
                </c:pt>
                <c:pt idx="4070">
                  <c:v>3.8649699999999997E-9</c:v>
                </c:pt>
                <c:pt idx="4071">
                  <c:v>3.86809E-9</c:v>
                </c:pt>
                <c:pt idx="4072">
                  <c:v>3.8712200000000002E-9</c:v>
                </c:pt>
                <c:pt idx="4073">
                  <c:v>3.8743399999999997E-9</c:v>
                </c:pt>
                <c:pt idx="4074">
                  <c:v>3.8774699999999998E-9</c:v>
                </c:pt>
                <c:pt idx="4075">
                  <c:v>3.8805900000000001E-9</c:v>
                </c:pt>
                <c:pt idx="4076">
                  <c:v>3.8837200000000003E-9</c:v>
                </c:pt>
                <c:pt idx="4077">
                  <c:v>3.8868399999999998E-9</c:v>
                </c:pt>
                <c:pt idx="4078">
                  <c:v>3.88997E-9</c:v>
                </c:pt>
                <c:pt idx="4079">
                  <c:v>3.8930900000000003E-9</c:v>
                </c:pt>
                <c:pt idx="4080">
                  <c:v>3.8962199999999996E-9</c:v>
                </c:pt>
                <c:pt idx="4081">
                  <c:v>3.8993399999999999E-9</c:v>
                </c:pt>
                <c:pt idx="4082">
                  <c:v>3.9024700000000001E-9</c:v>
                </c:pt>
                <c:pt idx="4083">
                  <c:v>3.9055900000000004E-9</c:v>
                </c:pt>
                <c:pt idx="4084">
                  <c:v>3.9087199999999997E-9</c:v>
                </c:pt>
                <c:pt idx="4085">
                  <c:v>3.91184E-9</c:v>
                </c:pt>
                <c:pt idx="4086">
                  <c:v>3.9149700000000002E-9</c:v>
                </c:pt>
                <c:pt idx="4087">
                  <c:v>3.9180899999999996E-9</c:v>
                </c:pt>
                <c:pt idx="4088">
                  <c:v>3.9212199999999998E-9</c:v>
                </c:pt>
                <c:pt idx="4089">
                  <c:v>3.9243400000000001E-9</c:v>
                </c:pt>
                <c:pt idx="4090">
                  <c:v>3.9274700000000003E-9</c:v>
                </c:pt>
                <c:pt idx="4091">
                  <c:v>3.9305899999999998E-9</c:v>
                </c:pt>
                <c:pt idx="4092">
                  <c:v>3.9337199999999999E-9</c:v>
                </c:pt>
                <c:pt idx="4093">
                  <c:v>3.9368400000000002E-9</c:v>
                </c:pt>
                <c:pt idx="4094">
                  <c:v>3.9399700000000004E-9</c:v>
                </c:pt>
                <c:pt idx="4095">
                  <c:v>3.9430899999999999E-9</c:v>
                </c:pt>
                <c:pt idx="4096">
                  <c:v>3.94622E-9</c:v>
                </c:pt>
                <c:pt idx="4097">
                  <c:v>3.9493400000000003E-9</c:v>
                </c:pt>
                <c:pt idx="4098">
                  <c:v>3.9524699999999997E-9</c:v>
                </c:pt>
                <c:pt idx="4099">
                  <c:v>3.95559E-9</c:v>
                </c:pt>
                <c:pt idx="4100">
                  <c:v>3.9587200000000002E-9</c:v>
                </c:pt>
                <c:pt idx="4101">
                  <c:v>3.9618399999999996E-9</c:v>
                </c:pt>
                <c:pt idx="4102">
                  <c:v>3.9649699999999998E-9</c:v>
                </c:pt>
                <c:pt idx="4103">
                  <c:v>3.9680900000000001E-9</c:v>
                </c:pt>
                <c:pt idx="4104">
                  <c:v>3.9712200000000003E-9</c:v>
                </c:pt>
                <c:pt idx="4105">
                  <c:v>3.9743399999999997E-9</c:v>
                </c:pt>
                <c:pt idx="4106">
                  <c:v>3.9774699999999999E-9</c:v>
                </c:pt>
                <c:pt idx="4107">
                  <c:v>3.9805900000000002E-9</c:v>
                </c:pt>
                <c:pt idx="4108">
                  <c:v>3.9837200000000004E-9</c:v>
                </c:pt>
                <c:pt idx="4109">
                  <c:v>3.9868399999999999E-9</c:v>
                </c:pt>
                <c:pt idx="4110">
                  <c:v>3.98997E-9</c:v>
                </c:pt>
                <c:pt idx="4111">
                  <c:v>3.9930900000000003E-9</c:v>
                </c:pt>
                <c:pt idx="4112">
                  <c:v>3.9962199999999997E-9</c:v>
                </c:pt>
                <c:pt idx="4113">
                  <c:v>3.99934E-9</c:v>
                </c:pt>
                <c:pt idx="4114">
                  <c:v>4.0024700000000001E-9</c:v>
                </c:pt>
                <c:pt idx="4115">
                  <c:v>4.0055899999999996E-9</c:v>
                </c:pt>
                <c:pt idx="4116">
                  <c:v>4.0087199999999998E-9</c:v>
                </c:pt>
                <c:pt idx="4117">
                  <c:v>4.0118400000000001E-9</c:v>
                </c:pt>
                <c:pt idx="4118">
                  <c:v>4.0149700000000003E-9</c:v>
                </c:pt>
                <c:pt idx="4119">
                  <c:v>4.0180899999999997E-9</c:v>
                </c:pt>
                <c:pt idx="4120">
                  <c:v>4.0212199999999999E-9</c:v>
                </c:pt>
                <c:pt idx="4121">
                  <c:v>4.0243400000000002E-9</c:v>
                </c:pt>
                <c:pt idx="4122">
                  <c:v>4.0274700000000004E-9</c:v>
                </c:pt>
                <c:pt idx="4123">
                  <c:v>4.0305899999999998E-9</c:v>
                </c:pt>
                <c:pt idx="4124">
                  <c:v>4.03372E-9</c:v>
                </c:pt>
                <c:pt idx="4125">
                  <c:v>4.0368400000000003E-9</c:v>
                </c:pt>
                <c:pt idx="4126">
                  <c:v>4.0399699999999996E-9</c:v>
                </c:pt>
                <c:pt idx="4127">
                  <c:v>4.0430899999999999E-9</c:v>
                </c:pt>
                <c:pt idx="4128">
                  <c:v>4.0462200000000001E-9</c:v>
                </c:pt>
                <c:pt idx="4129">
                  <c:v>4.0493400000000004E-9</c:v>
                </c:pt>
                <c:pt idx="4130">
                  <c:v>4.0524699999999998E-9</c:v>
                </c:pt>
                <c:pt idx="4131">
                  <c:v>4.0555900000000001E-9</c:v>
                </c:pt>
                <c:pt idx="4132">
                  <c:v>4.0587200000000002E-9</c:v>
                </c:pt>
                <c:pt idx="4133">
                  <c:v>4.0618399999999997E-9</c:v>
                </c:pt>
                <c:pt idx="4134">
                  <c:v>4.0649699999999999E-9</c:v>
                </c:pt>
                <c:pt idx="4135">
                  <c:v>4.0680900000000002E-9</c:v>
                </c:pt>
                <c:pt idx="4136">
                  <c:v>4.0712200000000003E-9</c:v>
                </c:pt>
                <c:pt idx="4137">
                  <c:v>4.0743399999999998E-9</c:v>
                </c:pt>
                <c:pt idx="4138">
                  <c:v>4.07747E-9</c:v>
                </c:pt>
                <c:pt idx="4139">
                  <c:v>4.0805900000000003E-9</c:v>
                </c:pt>
                <c:pt idx="4140">
                  <c:v>4.0837199999999996E-9</c:v>
                </c:pt>
                <c:pt idx="4141">
                  <c:v>4.0868399999999999E-9</c:v>
                </c:pt>
                <c:pt idx="4142">
                  <c:v>4.0899700000000001E-9</c:v>
                </c:pt>
                <c:pt idx="4143">
                  <c:v>4.0930900000000004E-9</c:v>
                </c:pt>
                <c:pt idx="4144">
                  <c:v>4.0962199999999997E-9</c:v>
                </c:pt>
                <c:pt idx="4145">
                  <c:v>4.09934E-9</c:v>
                </c:pt>
                <c:pt idx="4146">
                  <c:v>4.1024700000000002E-9</c:v>
                </c:pt>
                <c:pt idx="4147">
                  <c:v>4.1055899999999997E-9</c:v>
                </c:pt>
                <c:pt idx="4148">
                  <c:v>4.1087199999999998E-9</c:v>
                </c:pt>
                <c:pt idx="4149">
                  <c:v>4.1118400000000001E-9</c:v>
                </c:pt>
                <c:pt idx="4150">
                  <c:v>4.1149700000000003E-9</c:v>
                </c:pt>
                <c:pt idx="4151">
                  <c:v>4.1180899999999998E-9</c:v>
                </c:pt>
                <c:pt idx="4152">
                  <c:v>4.12122E-9</c:v>
                </c:pt>
                <c:pt idx="4153">
                  <c:v>4.1243400000000003E-9</c:v>
                </c:pt>
                <c:pt idx="4154">
                  <c:v>4.1274699999999996E-9</c:v>
                </c:pt>
                <c:pt idx="4155">
                  <c:v>4.1305899999999999E-9</c:v>
                </c:pt>
                <c:pt idx="4156">
                  <c:v>4.1337200000000001E-9</c:v>
                </c:pt>
                <c:pt idx="4157">
                  <c:v>4.1368400000000004E-9</c:v>
                </c:pt>
                <c:pt idx="4158">
                  <c:v>4.1399699999999997E-9</c:v>
                </c:pt>
                <c:pt idx="4159">
                  <c:v>4.14309E-9</c:v>
                </c:pt>
                <c:pt idx="4160">
                  <c:v>4.1462200000000002E-9</c:v>
                </c:pt>
                <c:pt idx="4161">
                  <c:v>4.1493399999999997E-9</c:v>
                </c:pt>
                <c:pt idx="4162">
                  <c:v>4.1524699999999998E-9</c:v>
                </c:pt>
                <c:pt idx="4163">
                  <c:v>4.1555900000000001E-9</c:v>
                </c:pt>
                <c:pt idx="4164">
                  <c:v>4.1587200000000003E-9</c:v>
                </c:pt>
                <c:pt idx="4165">
                  <c:v>4.1618399999999998E-9</c:v>
                </c:pt>
                <c:pt idx="4166">
                  <c:v>4.1649699999999999E-9</c:v>
                </c:pt>
                <c:pt idx="4167">
                  <c:v>4.1680900000000002E-9</c:v>
                </c:pt>
                <c:pt idx="4168">
                  <c:v>4.1712200000000004E-9</c:v>
                </c:pt>
                <c:pt idx="4169">
                  <c:v>4.1743399999999999E-9</c:v>
                </c:pt>
                <c:pt idx="4170">
                  <c:v>4.1774700000000001E-9</c:v>
                </c:pt>
                <c:pt idx="4171">
                  <c:v>4.1805900000000003E-9</c:v>
                </c:pt>
                <c:pt idx="4172">
                  <c:v>4.1837199999999997E-9</c:v>
                </c:pt>
                <c:pt idx="4173">
                  <c:v>4.18684E-9</c:v>
                </c:pt>
                <c:pt idx="4174">
                  <c:v>4.1899700000000002E-9</c:v>
                </c:pt>
                <c:pt idx="4175">
                  <c:v>4.1930899999999996E-9</c:v>
                </c:pt>
                <c:pt idx="4176">
                  <c:v>4.1962199999999998E-9</c:v>
                </c:pt>
                <c:pt idx="4177">
                  <c:v>4.1993400000000001E-9</c:v>
                </c:pt>
                <c:pt idx="4178">
                  <c:v>4.2024700000000003E-9</c:v>
                </c:pt>
                <c:pt idx="4179">
                  <c:v>4.2055899999999997E-9</c:v>
                </c:pt>
                <c:pt idx="4180">
                  <c:v>4.2087199999999999E-9</c:v>
                </c:pt>
                <c:pt idx="4181">
                  <c:v>4.2118400000000002E-9</c:v>
                </c:pt>
                <c:pt idx="4182">
                  <c:v>4.2149700000000004E-9</c:v>
                </c:pt>
                <c:pt idx="4183">
                  <c:v>4.2180899999999999E-9</c:v>
                </c:pt>
                <c:pt idx="4184">
                  <c:v>4.22122E-9</c:v>
                </c:pt>
                <c:pt idx="4185">
                  <c:v>4.2243400000000003E-9</c:v>
                </c:pt>
                <c:pt idx="4186">
                  <c:v>4.2274699999999997E-9</c:v>
                </c:pt>
                <c:pt idx="4187">
                  <c:v>4.23059E-9</c:v>
                </c:pt>
                <c:pt idx="4188">
                  <c:v>4.2337200000000001E-9</c:v>
                </c:pt>
                <c:pt idx="4189">
                  <c:v>4.2368399999999996E-9</c:v>
                </c:pt>
                <c:pt idx="4190">
                  <c:v>4.2399699999999998E-9</c:v>
                </c:pt>
                <c:pt idx="4191">
                  <c:v>4.2430900000000001E-9</c:v>
                </c:pt>
                <c:pt idx="4192">
                  <c:v>4.2462200000000003E-9</c:v>
                </c:pt>
                <c:pt idx="4193">
                  <c:v>4.2493399999999997E-9</c:v>
                </c:pt>
                <c:pt idx="4194">
                  <c:v>4.2524699999999999E-9</c:v>
                </c:pt>
                <c:pt idx="4195">
                  <c:v>4.2555900000000002E-9</c:v>
                </c:pt>
                <c:pt idx="4196">
                  <c:v>4.2587200000000004E-9</c:v>
                </c:pt>
                <c:pt idx="4197">
                  <c:v>4.2618399999999998E-9</c:v>
                </c:pt>
                <c:pt idx="4198">
                  <c:v>4.26497E-9</c:v>
                </c:pt>
                <c:pt idx="4199">
                  <c:v>4.2680900000000003E-9</c:v>
                </c:pt>
                <c:pt idx="4200">
                  <c:v>4.2712199999999996E-9</c:v>
                </c:pt>
                <c:pt idx="4201">
                  <c:v>4.2743399999999999E-9</c:v>
                </c:pt>
                <c:pt idx="4202">
                  <c:v>4.2774700000000001E-9</c:v>
                </c:pt>
                <c:pt idx="4203">
                  <c:v>4.2805899999999996E-9</c:v>
                </c:pt>
                <c:pt idx="4204">
                  <c:v>4.2837199999999998E-9</c:v>
                </c:pt>
                <c:pt idx="4205">
                  <c:v>4.2868400000000001E-9</c:v>
                </c:pt>
                <c:pt idx="4206">
                  <c:v>4.2899700000000002E-9</c:v>
                </c:pt>
                <c:pt idx="4207">
                  <c:v>4.2930899999999997E-9</c:v>
                </c:pt>
                <c:pt idx="4208">
                  <c:v>4.2962199999999999E-9</c:v>
                </c:pt>
                <c:pt idx="4209">
                  <c:v>4.2993400000000002E-9</c:v>
                </c:pt>
                <c:pt idx="4210">
                  <c:v>4.3024700000000003E-9</c:v>
                </c:pt>
                <c:pt idx="4211">
                  <c:v>4.3055899999999998E-9</c:v>
                </c:pt>
                <c:pt idx="4212">
                  <c:v>4.30872E-9</c:v>
                </c:pt>
                <c:pt idx="4213">
                  <c:v>4.3118400000000003E-9</c:v>
                </c:pt>
                <c:pt idx="4214">
                  <c:v>4.3149699999999996E-9</c:v>
                </c:pt>
                <c:pt idx="4215">
                  <c:v>4.3180899999999999E-9</c:v>
                </c:pt>
                <c:pt idx="4216">
                  <c:v>4.3212200000000001E-9</c:v>
                </c:pt>
                <c:pt idx="4217">
                  <c:v>4.3243400000000004E-9</c:v>
                </c:pt>
                <c:pt idx="4218">
                  <c:v>4.3274699999999997E-9</c:v>
                </c:pt>
                <c:pt idx="4219">
                  <c:v>4.33059E-9</c:v>
                </c:pt>
                <c:pt idx="4220">
                  <c:v>4.3337200000000002E-9</c:v>
                </c:pt>
                <c:pt idx="4221">
                  <c:v>4.3368399999999997E-9</c:v>
                </c:pt>
                <c:pt idx="4222">
                  <c:v>4.3399699999999999E-9</c:v>
                </c:pt>
                <c:pt idx="4223">
                  <c:v>4.3430900000000001E-9</c:v>
                </c:pt>
                <c:pt idx="4224">
                  <c:v>4.3462200000000003E-9</c:v>
                </c:pt>
                <c:pt idx="4225">
                  <c:v>4.3493399999999998E-9</c:v>
                </c:pt>
                <c:pt idx="4226">
                  <c:v>4.35247E-9</c:v>
                </c:pt>
                <c:pt idx="4227">
                  <c:v>4.3555900000000003E-9</c:v>
                </c:pt>
                <c:pt idx="4228">
                  <c:v>4.3587199999999996E-9</c:v>
                </c:pt>
                <c:pt idx="4229">
                  <c:v>4.3618399999999999E-9</c:v>
                </c:pt>
                <c:pt idx="4230">
                  <c:v>4.3649700000000001E-9</c:v>
                </c:pt>
                <c:pt idx="4231">
                  <c:v>4.3680900000000004E-9</c:v>
                </c:pt>
                <c:pt idx="4232">
                  <c:v>4.3712199999999997E-9</c:v>
                </c:pt>
                <c:pt idx="4233">
                  <c:v>4.37434E-9</c:v>
                </c:pt>
                <c:pt idx="4234">
                  <c:v>4.3774700000000002E-9</c:v>
                </c:pt>
                <c:pt idx="4235">
                  <c:v>4.3805899999999997E-9</c:v>
                </c:pt>
                <c:pt idx="4236">
                  <c:v>4.3837199999999998E-9</c:v>
                </c:pt>
                <c:pt idx="4237">
                  <c:v>4.3868400000000001E-9</c:v>
                </c:pt>
                <c:pt idx="4238">
                  <c:v>4.3899700000000003E-9</c:v>
                </c:pt>
                <c:pt idx="4239">
                  <c:v>4.3930899999999998E-9</c:v>
                </c:pt>
                <c:pt idx="4240">
                  <c:v>4.3962199999999999E-9</c:v>
                </c:pt>
                <c:pt idx="4241">
                  <c:v>4.3993400000000002E-9</c:v>
                </c:pt>
                <c:pt idx="4242">
                  <c:v>4.4024700000000004E-9</c:v>
                </c:pt>
                <c:pt idx="4243">
                  <c:v>4.4055899999999999E-9</c:v>
                </c:pt>
                <c:pt idx="4244">
                  <c:v>4.4087200000000001E-9</c:v>
                </c:pt>
                <c:pt idx="4245">
                  <c:v>4.4118400000000003E-9</c:v>
                </c:pt>
                <c:pt idx="4246">
                  <c:v>4.4149699999999997E-9</c:v>
                </c:pt>
                <c:pt idx="4247">
                  <c:v>4.41809E-9</c:v>
                </c:pt>
                <c:pt idx="4248">
                  <c:v>4.4212200000000002E-9</c:v>
                </c:pt>
                <c:pt idx="4249">
                  <c:v>4.4243399999999996E-9</c:v>
                </c:pt>
                <c:pt idx="4250">
                  <c:v>4.4274699999999998E-9</c:v>
                </c:pt>
                <c:pt idx="4251">
                  <c:v>4.4305900000000001E-9</c:v>
                </c:pt>
                <c:pt idx="4252">
                  <c:v>4.4337200000000003E-9</c:v>
                </c:pt>
                <c:pt idx="4253">
                  <c:v>4.4368399999999997E-9</c:v>
                </c:pt>
                <c:pt idx="4254">
                  <c:v>4.4399699999999999E-9</c:v>
                </c:pt>
                <c:pt idx="4255">
                  <c:v>4.4430900000000002E-9</c:v>
                </c:pt>
                <c:pt idx="4256">
                  <c:v>4.4462200000000004E-9</c:v>
                </c:pt>
                <c:pt idx="4257">
                  <c:v>4.4493399999999999E-9</c:v>
                </c:pt>
                <c:pt idx="4258">
                  <c:v>4.45247E-9</c:v>
                </c:pt>
                <c:pt idx="4259">
                  <c:v>4.4555900000000003E-9</c:v>
                </c:pt>
                <c:pt idx="4260">
                  <c:v>4.4587199999999997E-9</c:v>
                </c:pt>
                <c:pt idx="4261">
                  <c:v>4.46184E-9</c:v>
                </c:pt>
                <c:pt idx="4262">
                  <c:v>4.4649700000000001E-9</c:v>
                </c:pt>
                <c:pt idx="4263">
                  <c:v>4.4680899999999996E-9</c:v>
                </c:pt>
                <c:pt idx="4264">
                  <c:v>4.4712199999999998E-9</c:v>
                </c:pt>
                <c:pt idx="4265">
                  <c:v>4.4743400000000001E-9</c:v>
                </c:pt>
                <c:pt idx="4266">
                  <c:v>4.4774700000000003E-9</c:v>
                </c:pt>
                <c:pt idx="4267">
                  <c:v>4.4805899999999997E-9</c:v>
                </c:pt>
                <c:pt idx="4268">
                  <c:v>4.4837199999999999E-9</c:v>
                </c:pt>
                <c:pt idx="4269">
                  <c:v>4.4868400000000002E-9</c:v>
                </c:pt>
                <c:pt idx="4270">
                  <c:v>4.4899700000000004E-9</c:v>
                </c:pt>
                <c:pt idx="4271">
                  <c:v>4.4930899999999998E-9</c:v>
                </c:pt>
                <c:pt idx="4272">
                  <c:v>4.49622E-9</c:v>
                </c:pt>
                <c:pt idx="4273">
                  <c:v>4.4993400000000003E-9</c:v>
                </c:pt>
                <c:pt idx="4274">
                  <c:v>4.5024699999999997E-9</c:v>
                </c:pt>
                <c:pt idx="4275">
                  <c:v>4.5055899999999999E-9</c:v>
                </c:pt>
                <c:pt idx="4276">
                  <c:v>4.5087200000000001E-9</c:v>
                </c:pt>
                <c:pt idx="4277">
                  <c:v>4.5118399999999996E-9</c:v>
                </c:pt>
                <c:pt idx="4278">
                  <c:v>4.5149699999999998E-9</c:v>
                </c:pt>
                <c:pt idx="4279">
                  <c:v>4.5180900000000001E-9</c:v>
                </c:pt>
                <c:pt idx="4280">
                  <c:v>4.5212200000000002E-9</c:v>
                </c:pt>
                <c:pt idx="4281">
                  <c:v>4.5243399999999997E-9</c:v>
                </c:pt>
                <c:pt idx="4282">
                  <c:v>4.5274699999999999E-9</c:v>
                </c:pt>
                <c:pt idx="4283">
                  <c:v>4.5305900000000002E-9</c:v>
                </c:pt>
                <c:pt idx="4284">
                  <c:v>4.5337200000000003E-9</c:v>
                </c:pt>
                <c:pt idx="4285">
                  <c:v>4.5368399999999998E-9</c:v>
                </c:pt>
                <c:pt idx="4286">
                  <c:v>4.53997E-9</c:v>
                </c:pt>
                <c:pt idx="4287">
                  <c:v>4.5430900000000003E-9</c:v>
                </c:pt>
                <c:pt idx="4288">
                  <c:v>4.5462199999999996E-9</c:v>
                </c:pt>
                <c:pt idx="4289">
                  <c:v>4.5493399999999999E-9</c:v>
                </c:pt>
                <c:pt idx="4290">
                  <c:v>4.5524700000000001E-9</c:v>
                </c:pt>
                <c:pt idx="4291">
                  <c:v>4.5555900000000004E-9</c:v>
                </c:pt>
                <c:pt idx="4292">
                  <c:v>4.5587199999999997E-9</c:v>
                </c:pt>
                <c:pt idx="4293">
                  <c:v>4.56184E-9</c:v>
                </c:pt>
                <c:pt idx="4294">
                  <c:v>4.5649700000000002E-9</c:v>
                </c:pt>
                <c:pt idx="4295">
                  <c:v>4.5680899999999997E-9</c:v>
                </c:pt>
                <c:pt idx="4296">
                  <c:v>4.5712199999999999E-9</c:v>
                </c:pt>
                <c:pt idx="4297">
                  <c:v>4.5743400000000001E-9</c:v>
                </c:pt>
                <c:pt idx="4298">
                  <c:v>4.5774700000000003E-9</c:v>
                </c:pt>
                <c:pt idx="4299">
                  <c:v>4.5805899999999998E-9</c:v>
                </c:pt>
                <c:pt idx="4300">
                  <c:v>4.58372E-9</c:v>
                </c:pt>
                <c:pt idx="4301">
                  <c:v>4.5868400000000003E-9</c:v>
                </c:pt>
                <c:pt idx="4302">
                  <c:v>4.5899699999999996E-9</c:v>
                </c:pt>
                <c:pt idx="4303">
                  <c:v>4.5930899999999999E-9</c:v>
                </c:pt>
                <c:pt idx="4304">
                  <c:v>4.5962200000000001E-9</c:v>
                </c:pt>
                <c:pt idx="4305">
                  <c:v>4.5993400000000004E-9</c:v>
                </c:pt>
                <c:pt idx="4306">
                  <c:v>4.6024699999999997E-9</c:v>
                </c:pt>
                <c:pt idx="4307">
                  <c:v>4.60559E-9</c:v>
                </c:pt>
                <c:pt idx="4308">
                  <c:v>4.6087200000000002E-9</c:v>
                </c:pt>
                <c:pt idx="4309">
                  <c:v>4.6118399999999997E-9</c:v>
                </c:pt>
                <c:pt idx="4310">
                  <c:v>4.6149699999999998E-9</c:v>
                </c:pt>
                <c:pt idx="4311">
                  <c:v>4.6180900000000001E-9</c:v>
                </c:pt>
                <c:pt idx="4312">
                  <c:v>4.6212200000000003E-9</c:v>
                </c:pt>
                <c:pt idx="4313">
                  <c:v>4.6243399999999998E-9</c:v>
                </c:pt>
                <c:pt idx="4314">
                  <c:v>4.6274699999999999E-9</c:v>
                </c:pt>
                <c:pt idx="4315">
                  <c:v>4.6305900000000002E-9</c:v>
                </c:pt>
                <c:pt idx="4316">
                  <c:v>4.6337199999999996E-9</c:v>
                </c:pt>
                <c:pt idx="4317">
                  <c:v>4.6368399999999999E-9</c:v>
                </c:pt>
                <c:pt idx="4318">
                  <c:v>4.6399700000000001E-9</c:v>
                </c:pt>
                <c:pt idx="4319">
                  <c:v>4.6430900000000004E-9</c:v>
                </c:pt>
                <c:pt idx="4320">
                  <c:v>4.6462199999999997E-9</c:v>
                </c:pt>
                <c:pt idx="4321">
                  <c:v>4.64934E-9</c:v>
                </c:pt>
                <c:pt idx="4322">
                  <c:v>4.6524700000000002E-9</c:v>
                </c:pt>
                <c:pt idx="4323">
                  <c:v>4.6555899999999996E-9</c:v>
                </c:pt>
                <c:pt idx="4324">
                  <c:v>4.6587199999999998E-9</c:v>
                </c:pt>
                <c:pt idx="4325">
                  <c:v>4.6618400000000001E-9</c:v>
                </c:pt>
                <c:pt idx="4326">
                  <c:v>4.6649700000000003E-9</c:v>
                </c:pt>
                <c:pt idx="4327">
                  <c:v>4.6680899999999997E-9</c:v>
                </c:pt>
                <c:pt idx="4328">
                  <c:v>4.6712199999999999E-9</c:v>
                </c:pt>
                <c:pt idx="4329">
                  <c:v>4.6743400000000002E-9</c:v>
                </c:pt>
                <c:pt idx="4330">
                  <c:v>4.6774700000000004E-9</c:v>
                </c:pt>
                <c:pt idx="4331">
                  <c:v>4.6805899999999999E-9</c:v>
                </c:pt>
                <c:pt idx="4332">
                  <c:v>4.68372E-9</c:v>
                </c:pt>
                <c:pt idx="4333">
                  <c:v>4.6868400000000003E-9</c:v>
                </c:pt>
                <c:pt idx="4334">
                  <c:v>4.6899699999999997E-9</c:v>
                </c:pt>
                <c:pt idx="4335">
                  <c:v>4.69309E-9</c:v>
                </c:pt>
                <c:pt idx="4336">
                  <c:v>4.6962200000000001E-9</c:v>
                </c:pt>
                <c:pt idx="4337">
                  <c:v>4.6993399999999996E-9</c:v>
                </c:pt>
                <c:pt idx="4338">
                  <c:v>4.7024699999999998E-9</c:v>
                </c:pt>
                <c:pt idx="4339">
                  <c:v>4.7055900000000001E-9</c:v>
                </c:pt>
                <c:pt idx="4340">
                  <c:v>4.7087200000000003E-9</c:v>
                </c:pt>
                <c:pt idx="4341">
                  <c:v>4.7118399999999997E-9</c:v>
                </c:pt>
                <c:pt idx="4342">
                  <c:v>4.7149699999999999E-9</c:v>
                </c:pt>
                <c:pt idx="4343">
                  <c:v>4.7180900000000002E-9</c:v>
                </c:pt>
                <c:pt idx="4344">
                  <c:v>4.7212200000000004E-9</c:v>
                </c:pt>
                <c:pt idx="4345">
                  <c:v>4.7243399999999998E-9</c:v>
                </c:pt>
                <c:pt idx="4346">
                  <c:v>4.72747E-9</c:v>
                </c:pt>
                <c:pt idx="4347">
                  <c:v>4.7305900000000003E-9</c:v>
                </c:pt>
                <c:pt idx="4348">
                  <c:v>4.7337199999999997E-9</c:v>
                </c:pt>
                <c:pt idx="4349">
                  <c:v>4.73684E-9</c:v>
                </c:pt>
                <c:pt idx="4350">
                  <c:v>4.7399700000000001E-9</c:v>
                </c:pt>
                <c:pt idx="4351">
                  <c:v>4.7430899999999996E-9</c:v>
                </c:pt>
                <c:pt idx="4352">
                  <c:v>4.7462199999999998E-9</c:v>
                </c:pt>
                <c:pt idx="4353">
                  <c:v>4.7493400000000001E-9</c:v>
                </c:pt>
                <c:pt idx="4354">
                  <c:v>4.7524700000000002E-9</c:v>
                </c:pt>
                <c:pt idx="4355">
                  <c:v>4.7555899999999997E-9</c:v>
                </c:pt>
                <c:pt idx="4356">
                  <c:v>4.7587199999999999E-9</c:v>
                </c:pt>
                <c:pt idx="4357">
                  <c:v>4.7618400000000002E-9</c:v>
                </c:pt>
                <c:pt idx="4358">
                  <c:v>4.7649700000000003E-9</c:v>
                </c:pt>
                <c:pt idx="4359">
                  <c:v>4.7680899999999998E-9</c:v>
                </c:pt>
                <c:pt idx="4360">
                  <c:v>4.77122E-9</c:v>
                </c:pt>
                <c:pt idx="4361">
                  <c:v>4.7743400000000003E-9</c:v>
                </c:pt>
                <c:pt idx="4362">
                  <c:v>4.7774699999999996E-9</c:v>
                </c:pt>
                <c:pt idx="4363">
                  <c:v>4.7805899999999999E-9</c:v>
                </c:pt>
                <c:pt idx="4364">
                  <c:v>4.7837200000000001E-9</c:v>
                </c:pt>
                <c:pt idx="4365">
                  <c:v>4.7868400000000004E-9</c:v>
                </c:pt>
                <c:pt idx="4366">
                  <c:v>4.7899699999999997E-9</c:v>
                </c:pt>
                <c:pt idx="4367">
                  <c:v>4.79309E-9</c:v>
                </c:pt>
                <c:pt idx="4368">
                  <c:v>4.7962200000000002E-9</c:v>
                </c:pt>
                <c:pt idx="4369">
                  <c:v>4.7993399999999997E-9</c:v>
                </c:pt>
                <c:pt idx="4370">
                  <c:v>4.8024699999999999E-9</c:v>
                </c:pt>
                <c:pt idx="4371">
                  <c:v>4.8055900000000002E-9</c:v>
                </c:pt>
                <c:pt idx="4372">
                  <c:v>4.8087200000000003E-9</c:v>
                </c:pt>
                <c:pt idx="4373">
                  <c:v>4.8118399999999998E-9</c:v>
                </c:pt>
                <c:pt idx="4374">
                  <c:v>4.81497E-9</c:v>
                </c:pt>
                <c:pt idx="4375">
                  <c:v>4.8180900000000003E-9</c:v>
                </c:pt>
                <c:pt idx="4376">
                  <c:v>4.8212199999999996E-9</c:v>
                </c:pt>
                <c:pt idx="4377">
                  <c:v>4.8243399999999999E-9</c:v>
                </c:pt>
                <c:pt idx="4378">
                  <c:v>4.8274700000000001E-9</c:v>
                </c:pt>
                <c:pt idx="4379">
                  <c:v>4.8305900000000004E-9</c:v>
                </c:pt>
                <c:pt idx="4380">
                  <c:v>4.8337199999999997E-9</c:v>
                </c:pt>
                <c:pt idx="4381">
                  <c:v>4.83684E-9</c:v>
                </c:pt>
                <c:pt idx="4382">
                  <c:v>4.8399700000000002E-9</c:v>
                </c:pt>
                <c:pt idx="4383">
                  <c:v>4.8430899999999997E-9</c:v>
                </c:pt>
                <c:pt idx="4384">
                  <c:v>4.8462199999999998E-9</c:v>
                </c:pt>
                <c:pt idx="4385">
                  <c:v>4.8493400000000001E-9</c:v>
                </c:pt>
                <c:pt idx="4386">
                  <c:v>4.8524700000000003E-9</c:v>
                </c:pt>
                <c:pt idx="4387">
                  <c:v>4.8555899999999998E-9</c:v>
                </c:pt>
                <c:pt idx="4388">
                  <c:v>4.8587199999999999E-9</c:v>
                </c:pt>
                <c:pt idx="4389">
                  <c:v>4.8618400000000002E-9</c:v>
                </c:pt>
                <c:pt idx="4390">
                  <c:v>4.8649699999999996E-9</c:v>
                </c:pt>
                <c:pt idx="4391">
                  <c:v>4.8680899999999999E-9</c:v>
                </c:pt>
                <c:pt idx="4392">
                  <c:v>4.8712200000000001E-9</c:v>
                </c:pt>
                <c:pt idx="4393">
                  <c:v>4.8743400000000004E-9</c:v>
                </c:pt>
                <c:pt idx="4394">
                  <c:v>4.8774699999999997E-9</c:v>
                </c:pt>
                <c:pt idx="4395">
                  <c:v>4.88059E-9</c:v>
                </c:pt>
                <c:pt idx="4396">
                  <c:v>4.8837200000000002E-9</c:v>
                </c:pt>
                <c:pt idx="4397">
                  <c:v>4.8868399999999996E-9</c:v>
                </c:pt>
                <c:pt idx="4398">
                  <c:v>4.8899699999999998E-9</c:v>
                </c:pt>
                <c:pt idx="4399">
                  <c:v>4.8930900000000001E-9</c:v>
                </c:pt>
                <c:pt idx="4400">
                  <c:v>4.8962200000000003E-9</c:v>
                </c:pt>
                <c:pt idx="4401">
                  <c:v>4.8993399999999998E-9</c:v>
                </c:pt>
                <c:pt idx="4402">
                  <c:v>4.9024699999999999E-9</c:v>
                </c:pt>
                <c:pt idx="4403">
                  <c:v>4.9055900000000002E-9</c:v>
                </c:pt>
                <c:pt idx="4404">
                  <c:v>4.9087200000000004E-9</c:v>
                </c:pt>
                <c:pt idx="4405">
                  <c:v>4.9118399999999999E-9</c:v>
                </c:pt>
                <c:pt idx="4406">
                  <c:v>4.91497E-9</c:v>
                </c:pt>
                <c:pt idx="4407">
                  <c:v>4.9180900000000003E-9</c:v>
                </c:pt>
                <c:pt idx="4408">
                  <c:v>4.9212199999999997E-9</c:v>
                </c:pt>
                <c:pt idx="4409">
                  <c:v>4.92434E-9</c:v>
                </c:pt>
                <c:pt idx="4410">
                  <c:v>4.9274700000000001E-9</c:v>
                </c:pt>
                <c:pt idx="4411">
                  <c:v>4.9305899999999996E-9</c:v>
                </c:pt>
                <c:pt idx="4412">
                  <c:v>4.9337199999999998E-9</c:v>
                </c:pt>
                <c:pt idx="4413">
                  <c:v>4.9368400000000001E-9</c:v>
                </c:pt>
                <c:pt idx="4414">
                  <c:v>4.9399700000000003E-9</c:v>
                </c:pt>
                <c:pt idx="4415">
                  <c:v>4.9430899999999997E-9</c:v>
                </c:pt>
                <c:pt idx="4416">
                  <c:v>4.9462199999999999E-9</c:v>
                </c:pt>
                <c:pt idx="4417">
                  <c:v>4.9493400000000002E-9</c:v>
                </c:pt>
                <c:pt idx="4418">
                  <c:v>4.9524700000000004E-9</c:v>
                </c:pt>
                <c:pt idx="4419">
                  <c:v>4.9555899999999998E-9</c:v>
                </c:pt>
                <c:pt idx="4420">
                  <c:v>4.95872E-9</c:v>
                </c:pt>
                <c:pt idx="4421">
                  <c:v>4.9618400000000003E-9</c:v>
                </c:pt>
                <c:pt idx="4422">
                  <c:v>4.9649699999999997E-9</c:v>
                </c:pt>
                <c:pt idx="4423">
                  <c:v>4.96809E-9</c:v>
                </c:pt>
                <c:pt idx="4424">
                  <c:v>4.9712200000000001E-9</c:v>
                </c:pt>
                <c:pt idx="4425">
                  <c:v>4.9743399999999996E-9</c:v>
                </c:pt>
                <c:pt idx="4426">
                  <c:v>4.9774699999999998E-9</c:v>
                </c:pt>
                <c:pt idx="4427">
                  <c:v>4.9805900000000001E-9</c:v>
                </c:pt>
                <c:pt idx="4428">
                  <c:v>4.9837200000000002E-9</c:v>
                </c:pt>
                <c:pt idx="4429">
                  <c:v>4.9868399999999997E-9</c:v>
                </c:pt>
                <c:pt idx="4430">
                  <c:v>4.9899699999999999E-9</c:v>
                </c:pt>
                <c:pt idx="4431">
                  <c:v>4.9930900000000002E-9</c:v>
                </c:pt>
                <c:pt idx="4432">
                  <c:v>4.9962200000000004E-9</c:v>
                </c:pt>
                <c:pt idx="4433">
                  <c:v>4.9993399999999998E-9</c:v>
                </c:pt>
                <c:pt idx="4434">
                  <c:v>5.00247E-9</c:v>
                </c:pt>
                <c:pt idx="4435">
                  <c:v>5.0055900000000003E-9</c:v>
                </c:pt>
                <c:pt idx="4436">
                  <c:v>5.0087199999999996E-9</c:v>
                </c:pt>
                <c:pt idx="4437">
                  <c:v>5.0118399999999999E-9</c:v>
                </c:pt>
                <c:pt idx="4438">
                  <c:v>5.0149700000000001E-9</c:v>
                </c:pt>
                <c:pt idx="4439">
                  <c:v>5.0180900000000004E-9</c:v>
                </c:pt>
                <c:pt idx="4440">
                  <c:v>5.0212199999999997E-9</c:v>
                </c:pt>
                <c:pt idx="4441">
                  <c:v>5.02434E-9</c:v>
                </c:pt>
                <c:pt idx="4442">
                  <c:v>5.0274700000000002E-9</c:v>
                </c:pt>
                <c:pt idx="4443">
                  <c:v>5.0305899999999997E-9</c:v>
                </c:pt>
                <c:pt idx="4444">
                  <c:v>5.0337199999999999E-9</c:v>
                </c:pt>
                <c:pt idx="4445">
                  <c:v>5.0368400000000002E-9</c:v>
                </c:pt>
                <c:pt idx="4446">
                  <c:v>5.0399700000000003E-9</c:v>
                </c:pt>
                <c:pt idx="4447">
                  <c:v>5.0430899999999998E-9</c:v>
                </c:pt>
                <c:pt idx="4448">
                  <c:v>5.04622E-9</c:v>
                </c:pt>
                <c:pt idx="4449">
                  <c:v>5.0493400000000003E-9</c:v>
                </c:pt>
                <c:pt idx="4450">
                  <c:v>5.0524699999999996E-9</c:v>
                </c:pt>
                <c:pt idx="4451">
                  <c:v>5.0555899999999999E-9</c:v>
                </c:pt>
                <c:pt idx="4452">
                  <c:v>5.0587200000000001E-9</c:v>
                </c:pt>
                <c:pt idx="4453">
                  <c:v>5.0618400000000004E-9</c:v>
                </c:pt>
                <c:pt idx="4454">
                  <c:v>5.0649699999999997E-9</c:v>
                </c:pt>
                <c:pt idx="4455">
                  <c:v>5.06809E-9</c:v>
                </c:pt>
                <c:pt idx="4456">
                  <c:v>5.0712200000000002E-9</c:v>
                </c:pt>
                <c:pt idx="4457">
                  <c:v>5.0743399999999997E-9</c:v>
                </c:pt>
                <c:pt idx="4458">
                  <c:v>5.0774699999999998E-9</c:v>
                </c:pt>
                <c:pt idx="4459">
                  <c:v>5.0805900000000001E-9</c:v>
                </c:pt>
                <c:pt idx="4460">
                  <c:v>5.0837200000000003E-9</c:v>
                </c:pt>
                <c:pt idx="4461">
                  <c:v>5.0868399999999998E-9</c:v>
                </c:pt>
                <c:pt idx="4462">
                  <c:v>5.08997E-9</c:v>
                </c:pt>
                <c:pt idx="4463">
                  <c:v>5.0930900000000002E-9</c:v>
                </c:pt>
                <c:pt idx="4464">
                  <c:v>5.0962199999999996E-9</c:v>
                </c:pt>
                <c:pt idx="4465">
                  <c:v>5.0993399999999999E-9</c:v>
                </c:pt>
                <c:pt idx="4466">
                  <c:v>5.1024700000000001E-9</c:v>
                </c:pt>
                <c:pt idx="4467">
                  <c:v>5.1055900000000004E-9</c:v>
                </c:pt>
                <c:pt idx="4468">
                  <c:v>5.1087199999999997E-9</c:v>
                </c:pt>
                <c:pt idx="4469">
                  <c:v>5.11184E-9</c:v>
                </c:pt>
                <c:pt idx="4470">
                  <c:v>5.1149700000000002E-9</c:v>
                </c:pt>
                <c:pt idx="4471">
                  <c:v>5.1180899999999996E-9</c:v>
                </c:pt>
                <c:pt idx="4472">
                  <c:v>5.1212199999999998E-9</c:v>
                </c:pt>
                <c:pt idx="4473">
                  <c:v>5.1243400000000001E-9</c:v>
                </c:pt>
                <c:pt idx="4474">
                  <c:v>5.1274700000000003E-9</c:v>
                </c:pt>
                <c:pt idx="4475">
                  <c:v>5.1305899999999998E-9</c:v>
                </c:pt>
                <c:pt idx="4476">
                  <c:v>5.1337199999999999E-9</c:v>
                </c:pt>
                <c:pt idx="4477">
                  <c:v>5.1368400000000002E-9</c:v>
                </c:pt>
                <c:pt idx="4478">
                  <c:v>5.1399700000000004E-9</c:v>
                </c:pt>
                <c:pt idx="4479">
                  <c:v>5.1430899999999999E-9</c:v>
                </c:pt>
                <c:pt idx="4480">
                  <c:v>5.14622E-9</c:v>
                </c:pt>
                <c:pt idx="4481">
                  <c:v>5.1493400000000003E-9</c:v>
                </c:pt>
                <c:pt idx="4482">
                  <c:v>5.1524699999999997E-9</c:v>
                </c:pt>
                <c:pt idx="4483">
                  <c:v>5.15559E-9</c:v>
                </c:pt>
                <c:pt idx="4484">
                  <c:v>5.1587200000000002E-9</c:v>
                </c:pt>
                <c:pt idx="4485">
                  <c:v>5.1618399999999996E-9</c:v>
                </c:pt>
                <c:pt idx="4486">
                  <c:v>5.1649699999999998E-9</c:v>
                </c:pt>
                <c:pt idx="4487">
                  <c:v>5.1680900000000001E-9</c:v>
                </c:pt>
                <c:pt idx="4488">
                  <c:v>5.1712200000000003E-9</c:v>
                </c:pt>
                <c:pt idx="4489">
                  <c:v>5.1743399999999997E-9</c:v>
                </c:pt>
                <c:pt idx="4490">
                  <c:v>5.1774699999999999E-9</c:v>
                </c:pt>
                <c:pt idx="4491">
                  <c:v>5.1805900000000002E-9</c:v>
                </c:pt>
                <c:pt idx="4492">
                  <c:v>5.1837200000000004E-9</c:v>
                </c:pt>
                <c:pt idx="4493">
                  <c:v>5.1868399999999998E-9</c:v>
                </c:pt>
                <c:pt idx="4494">
                  <c:v>5.18997E-9</c:v>
                </c:pt>
                <c:pt idx="4495">
                  <c:v>5.1930900000000003E-9</c:v>
                </c:pt>
                <c:pt idx="4496">
                  <c:v>5.1962199999999997E-9</c:v>
                </c:pt>
                <c:pt idx="4497">
                  <c:v>5.19934E-9</c:v>
                </c:pt>
                <c:pt idx="4498">
                  <c:v>5.2024700000000001E-9</c:v>
                </c:pt>
                <c:pt idx="4499">
                  <c:v>5.2055899999999996E-9</c:v>
                </c:pt>
                <c:pt idx="4500">
                  <c:v>5.2087199999999998E-9</c:v>
                </c:pt>
                <c:pt idx="4501">
                  <c:v>5.2118400000000001E-9</c:v>
                </c:pt>
                <c:pt idx="4502">
                  <c:v>5.2149700000000002E-9</c:v>
                </c:pt>
                <c:pt idx="4503">
                  <c:v>5.2180899999999997E-9</c:v>
                </c:pt>
                <c:pt idx="4504">
                  <c:v>5.2212199999999999E-9</c:v>
                </c:pt>
                <c:pt idx="4505">
                  <c:v>5.2243400000000002E-9</c:v>
                </c:pt>
                <c:pt idx="4506">
                  <c:v>5.2274700000000004E-9</c:v>
                </c:pt>
                <c:pt idx="4507">
                  <c:v>5.2305899999999998E-9</c:v>
                </c:pt>
                <c:pt idx="4508">
                  <c:v>5.23372E-9</c:v>
                </c:pt>
                <c:pt idx="4509">
                  <c:v>5.2368400000000003E-9</c:v>
                </c:pt>
                <c:pt idx="4510">
                  <c:v>5.2399699999999996E-9</c:v>
                </c:pt>
                <c:pt idx="4511">
                  <c:v>5.2430899999999999E-9</c:v>
                </c:pt>
                <c:pt idx="4512">
                  <c:v>5.2462200000000001E-9</c:v>
                </c:pt>
                <c:pt idx="4513">
                  <c:v>5.2493400000000004E-9</c:v>
                </c:pt>
                <c:pt idx="4514">
                  <c:v>5.2524699999999998E-9</c:v>
                </c:pt>
                <c:pt idx="4515">
                  <c:v>5.25559E-9</c:v>
                </c:pt>
                <c:pt idx="4516">
                  <c:v>5.2587200000000002E-9</c:v>
                </c:pt>
                <c:pt idx="4517">
                  <c:v>5.2618399999999997E-9</c:v>
                </c:pt>
                <c:pt idx="4518">
                  <c:v>5.2649699999999999E-9</c:v>
                </c:pt>
                <c:pt idx="4519">
                  <c:v>5.2680900000000002E-9</c:v>
                </c:pt>
                <c:pt idx="4520">
                  <c:v>5.2712200000000003E-9</c:v>
                </c:pt>
                <c:pt idx="4521">
                  <c:v>5.2743399999999998E-9</c:v>
                </c:pt>
                <c:pt idx="4522">
                  <c:v>5.27747E-9</c:v>
                </c:pt>
                <c:pt idx="4523">
                  <c:v>5.2805900000000003E-9</c:v>
                </c:pt>
                <c:pt idx="4524">
                  <c:v>5.2837199999999996E-9</c:v>
                </c:pt>
                <c:pt idx="4525">
                  <c:v>5.2868399999999999E-9</c:v>
                </c:pt>
                <c:pt idx="4526">
                  <c:v>5.2899700000000001E-9</c:v>
                </c:pt>
                <c:pt idx="4527">
                  <c:v>5.2930900000000004E-9</c:v>
                </c:pt>
                <c:pt idx="4528">
                  <c:v>5.2962199999999997E-9</c:v>
                </c:pt>
                <c:pt idx="4529">
                  <c:v>5.29934E-9</c:v>
                </c:pt>
                <c:pt idx="4530">
                  <c:v>5.3024700000000002E-9</c:v>
                </c:pt>
                <c:pt idx="4531">
                  <c:v>5.3055899999999997E-9</c:v>
                </c:pt>
                <c:pt idx="4532">
                  <c:v>5.3087199999999998E-9</c:v>
                </c:pt>
                <c:pt idx="4533">
                  <c:v>5.3118400000000001E-9</c:v>
                </c:pt>
                <c:pt idx="4534">
                  <c:v>5.3149700000000003E-9</c:v>
                </c:pt>
                <c:pt idx="4535">
                  <c:v>5.3180899999999998E-9</c:v>
                </c:pt>
                <c:pt idx="4536">
                  <c:v>5.32122E-9</c:v>
                </c:pt>
                <c:pt idx="4537">
                  <c:v>5.3243400000000002E-9</c:v>
                </c:pt>
                <c:pt idx="4538">
                  <c:v>5.3274699999999996E-9</c:v>
                </c:pt>
                <c:pt idx="4539">
                  <c:v>5.3305899999999999E-9</c:v>
                </c:pt>
                <c:pt idx="4540">
                  <c:v>5.3337200000000001E-9</c:v>
                </c:pt>
                <c:pt idx="4541">
                  <c:v>5.3368400000000004E-9</c:v>
                </c:pt>
                <c:pt idx="4542">
                  <c:v>5.3399699999999997E-9</c:v>
                </c:pt>
                <c:pt idx="4543">
                  <c:v>5.34309E-9</c:v>
                </c:pt>
                <c:pt idx="4544">
                  <c:v>5.3462200000000002E-9</c:v>
                </c:pt>
                <c:pt idx="4545">
                  <c:v>5.3493399999999996E-9</c:v>
                </c:pt>
                <c:pt idx="4546">
                  <c:v>5.3524699999999998E-9</c:v>
                </c:pt>
                <c:pt idx="4547">
                  <c:v>5.3555900000000001E-9</c:v>
                </c:pt>
                <c:pt idx="4548">
                  <c:v>5.3587200000000003E-9</c:v>
                </c:pt>
                <c:pt idx="4549">
                  <c:v>5.3618399999999998E-9</c:v>
                </c:pt>
                <c:pt idx="4550">
                  <c:v>5.3649699999999999E-9</c:v>
                </c:pt>
                <c:pt idx="4551">
                  <c:v>5.3680900000000002E-9</c:v>
                </c:pt>
                <c:pt idx="4552">
                  <c:v>5.3712200000000004E-9</c:v>
                </c:pt>
                <c:pt idx="4553">
                  <c:v>5.3743399999999999E-9</c:v>
                </c:pt>
                <c:pt idx="4554">
                  <c:v>5.37747E-9</c:v>
                </c:pt>
                <c:pt idx="4555">
                  <c:v>5.3805900000000003E-9</c:v>
                </c:pt>
                <c:pt idx="4556">
                  <c:v>5.3837199999999997E-9</c:v>
                </c:pt>
                <c:pt idx="4557">
                  <c:v>5.38684E-9</c:v>
                </c:pt>
                <c:pt idx="4558">
                  <c:v>5.3899700000000002E-9</c:v>
                </c:pt>
                <c:pt idx="4559">
                  <c:v>5.3930899999999996E-9</c:v>
                </c:pt>
                <c:pt idx="4560">
                  <c:v>5.3962199999999998E-9</c:v>
                </c:pt>
                <c:pt idx="4561">
                  <c:v>5.3993400000000001E-9</c:v>
                </c:pt>
                <c:pt idx="4562">
                  <c:v>5.4024700000000003E-9</c:v>
                </c:pt>
                <c:pt idx="4563">
                  <c:v>5.4055899999999997E-9</c:v>
                </c:pt>
                <c:pt idx="4564">
                  <c:v>5.4087199999999999E-9</c:v>
                </c:pt>
                <c:pt idx="4565">
                  <c:v>5.4118400000000002E-9</c:v>
                </c:pt>
                <c:pt idx="4566">
                  <c:v>5.4149700000000004E-9</c:v>
                </c:pt>
                <c:pt idx="4567">
                  <c:v>5.4180899999999998E-9</c:v>
                </c:pt>
                <c:pt idx="4568">
                  <c:v>5.42122E-9</c:v>
                </c:pt>
                <c:pt idx="4569">
                  <c:v>5.4243400000000003E-9</c:v>
                </c:pt>
                <c:pt idx="4570">
                  <c:v>5.4274699999999997E-9</c:v>
                </c:pt>
                <c:pt idx="4571">
                  <c:v>5.43059E-9</c:v>
                </c:pt>
                <c:pt idx="4572">
                  <c:v>5.4337200000000001E-9</c:v>
                </c:pt>
                <c:pt idx="4573">
                  <c:v>5.4368399999999996E-9</c:v>
                </c:pt>
                <c:pt idx="4574">
                  <c:v>5.4399699999999998E-9</c:v>
                </c:pt>
                <c:pt idx="4575">
                  <c:v>5.4430900000000001E-9</c:v>
                </c:pt>
                <c:pt idx="4576">
                  <c:v>5.4462200000000002E-9</c:v>
                </c:pt>
                <c:pt idx="4577">
                  <c:v>5.4493399999999997E-9</c:v>
                </c:pt>
                <c:pt idx="4578">
                  <c:v>5.4524699999999999E-9</c:v>
                </c:pt>
                <c:pt idx="4579">
                  <c:v>5.4555900000000002E-9</c:v>
                </c:pt>
                <c:pt idx="4580">
                  <c:v>5.4587200000000004E-9</c:v>
                </c:pt>
                <c:pt idx="4581">
                  <c:v>5.4618399999999998E-9</c:v>
                </c:pt>
                <c:pt idx="4582">
                  <c:v>5.46497E-9</c:v>
                </c:pt>
                <c:pt idx="4583">
                  <c:v>5.4680900000000003E-9</c:v>
                </c:pt>
                <c:pt idx="4584">
                  <c:v>5.4712199999999996E-9</c:v>
                </c:pt>
                <c:pt idx="4585">
                  <c:v>5.4743399999999999E-9</c:v>
                </c:pt>
                <c:pt idx="4586">
                  <c:v>5.4774700000000001E-9</c:v>
                </c:pt>
                <c:pt idx="4587">
                  <c:v>5.4805900000000004E-9</c:v>
                </c:pt>
                <c:pt idx="4588">
                  <c:v>5.4837199999999998E-9</c:v>
                </c:pt>
                <c:pt idx="4589">
                  <c:v>5.48684E-9</c:v>
                </c:pt>
                <c:pt idx="4590">
                  <c:v>5.4899700000000002E-9</c:v>
                </c:pt>
                <c:pt idx="4591">
                  <c:v>5.4930899999999997E-9</c:v>
                </c:pt>
                <c:pt idx="4592">
                  <c:v>5.4962199999999999E-9</c:v>
                </c:pt>
                <c:pt idx="4593">
                  <c:v>5.4993400000000002E-9</c:v>
                </c:pt>
                <c:pt idx="4594">
                  <c:v>5.5024700000000003E-9</c:v>
                </c:pt>
                <c:pt idx="4595">
                  <c:v>5.5055899999999998E-9</c:v>
                </c:pt>
                <c:pt idx="4596">
                  <c:v>5.50872E-9</c:v>
                </c:pt>
                <c:pt idx="4597">
                  <c:v>5.5118400000000003E-9</c:v>
                </c:pt>
                <c:pt idx="4598">
                  <c:v>5.5149699999999996E-9</c:v>
                </c:pt>
                <c:pt idx="4599">
                  <c:v>5.5180899999999999E-9</c:v>
                </c:pt>
                <c:pt idx="4600">
                  <c:v>5.5212200000000001E-9</c:v>
                </c:pt>
                <c:pt idx="4601">
                  <c:v>5.5243400000000004E-9</c:v>
                </c:pt>
                <c:pt idx="4602">
                  <c:v>5.5274699999999997E-9</c:v>
                </c:pt>
                <c:pt idx="4603">
                  <c:v>5.53059E-9</c:v>
                </c:pt>
                <c:pt idx="4604">
                  <c:v>5.5337200000000002E-9</c:v>
                </c:pt>
                <c:pt idx="4605">
                  <c:v>5.5368399999999997E-9</c:v>
                </c:pt>
                <c:pt idx="4606">
                  <c:v>5.5399699999999998E-9</c:v>
                </c:pt>
                <c:pt idx="4607">
                  <c:v>5.5430900000000001E-9</c:v>
                </c:pt>
                <c:pt idx="4608">
                  <c:v>5.5462200000000003E-9</c:v>
                </c:pt>
                <c:pt idx="4609">
                  <c:v>5.5493399999999998E-9</c:v>
                </c:pt>
                <c:pt idx="4610">
                  <c:v>5.55247E-9</c:v>
                </c:pt>
                <c:pt idx="4611">
                  <c:v>5.5555900000000003E-9</c:v>
                </c:pt>
                <c:pt idx="4612">
                  <c:v>5.5587199999999996E-9</c:v>
                </c:pt>
                <c:pt idx="4613">
                  <c:v>5.5618399999999999E-9</c:v>
                </c:pt>
                <c:pt idx="4614">
                  <c:v>5.5649700000000001E-9</c:v>
                </c:pt>
                <c:pt idx="4615">
                  <c:v>5.5680900000000004E-9</c:v>
                </c:pt>
                <c:pt idx="4616">
                  <c:v>5.5712199999999997E-9</c:v>
                </c:pt>
                <c:pt idx="4617">
                  <c:v>5.57434E-9</c:v>
                </c:pt>
                <c:pt idx="4618">
                  <c:v>5.5774700000000002E-9</c:v>
                </c:pt>
                <c:pt idx="4619">
                  <c:v>5.5805899999999996E-9</c:v>
                </c:pt>
                <c:pt idx="4620">
                  <c:v>5.5837199999999998E-9</c:v>
                </c:pt>
                <c:pt idx="4621">
                  <c:v>5.5868400000000001E-9</c:v>
                </c:pt>
                <c:pt idx="4622">
                  <c:v>5.5899700000000003E-9</c:v>
                </c:pt>
                <c:pt idx="4623">
                  <c:v>5.5930899999999998E-9</c:v>
                </c:pt>
                <c:pt idx="4624">
                  <c:v>5.5962199999999999E-9</c:v>
                </c:pt>
                <c:pt idx="4625">
                  <c:v>5.5993400000000002E-9</c:v>
                </c:pt>
                <c:pt idx="4626">
                  <c:v>5.6024700000000004E-9</c:v>
                </c:pt>
                <c:pt idx="4627">
                  <c:v>5.6055899999999999E-9</c:v>
                </c:pt>
                <c:pt idx="4628">
                  <c:v>5.60872E-9</c:v>
                </c:pt>
                <c:pt idx="4629">
                  <c:v>5.6118400000000003E-9</c:v>
                </c:pt>
                <c:pt idx="4630">
                  <c:v>5.6149699999999997E-9</c:v>
                </c:pt>
                <c:pt idx="4631">
                  <c:v>5.61809E-9</c:v>
                </c:pt>
                <c:pt idx="4632">
                  <c:v>5.6212200000000002E-9</c:v>
                </c:pt>
                <c:pt idx="4633">
                  <c:v>5.6243399999999996E-9</c:v>
                </c:pt>
                <c:pt idx="4634">
                  <c:v>5.6274699999999998E-9</c:v>
                </c:pt>
                <c:pt idx="4635">
                  <c:v>5.6305900000000001E-9</c:v>
                </c:pt>
                <c:pt idx="4636">
                  <c:v>5.6337200000000003E-9</c:v>
                </c:pt>
                <c:pt idx="4637">
                  <c:v>5.6368399999999997E-9</c:v>
                </c:pt>
                <c:pt idx="4638">
                  <c:v>5.6399699999999999E-9</c:v>
                </c:pt>
                <c:pt idx="4639">
                  <c:v>5.6430900000000002E-9</c:v>
                </c:pt>
                <c:pt idx="4640">
                  <c:v>5.6462200000000004E-9</c:v>
                </c:pt>
                <c:pt idx="4641">
                  <c:v>5.6493399999999998E-9</c:v>
                </c:pt>
                <c:pt idx="4642">
                  <c:v>5.65247E-9</c:v>
                </c:pt>
                <c:pt idx="4643">
                  <c:v>5.6555900000000003E-9</c:v>
                </c:pt>
                <c:pt idx="4644">
                  <c:v>5.6587199999999997E-9</c:v>
                </c:pt>
                <c:pt idx="4645">
                  <c:v>5.66184E-9</c:v>
                </c:pt>
                <c:pt idx="4646">
                  <c:v>5.6649700000000001E-9</c:v>
                </c:pt>
                <c:pt idx="4647">
                  <c:v>5.6680899999999996E-9</c:v>
                </c:pt>
                <c:pt idx="4648">
                  <c:v>5.6712199999999998E-9</c:v>
                </c:pt>
                <c:pt idx="4649">
                  <c:v>5.6743400000000001E-9</c:v>
                </c:pt>
                <c:pt idx="4650">
                  <c:v>5.6774700000000002E-9</c:v>
                </c:pt>
                <c:pt idx="4651">
                  <c:v>5.6805899999999997E-9</c:v>
                </c:pt>
                <c:pt idx="4652">
                  <c:v>5.6837199999999999E-9</c:v>
                </c:pt>
                <c:pt idx="4653">
                  <c:v>5.6868400000000002E-9</c:v>
                </c:pt>
                <c:pt idx="4654">
                  <c:v>5.6899700000000004E-9</c:v>
                </c:pt>
                <c:pt idx="4655">
                  <c:v>5.6930899999999998E-9</c:v>
                </c:pt>
                <c:pt idx="4656">
                  <c:v>5.69622E-9</c:v>
                </c:pt>
                <c:pt idx="4657">
                  <c:v>5.6993400000000003E-9</c:v>
                </c:pt>
                <c:pt idx="4658">
                  <c:v>5.7024699999999996E-9</c:v>
                </c:pt>
                <c:pt idx="4659">
                  <c:v>5.7055899999999999E-9</c:v>
                </c:pt>
                <c:pt idx="4660">
                  <c:v>5.7087200000000001E-9</c:v>
                </c:pt>
                <c:pt idx="4661">
                  <c:v>5.7118400000000004E-9</c:v>
                </c:pt>
                <c:pt idx="4662">
                  <c:v>5.7149699999999998E-9</c:v>
                </c:pt>
                <c:pt idx="4663">
                  <c:v>5.7180900000000001E-9</c:v>
                </c:pt>
                <c:pt idx="4664">
                  <c:v>5.7212200000000002E-9</c:v>
                </c:pt>
                <c:pt idx="4665">
                  <c:v>5.7243399999999997E-9</c:v>
                </c:pt>
                <c:pt idx="4666">
                  <c:v>5.7274699999999999E-9</c:v>
                </c:pt>
                <c:pt idx="4667">
                  <c:v>5.7305900000000002E-9</c:v>
                </c:pt>
                <c:pt idx="4668">
                  <c:v>5.7337200000000003E-9</c:v>
                </c:pt>
                <c:pt idx="4669">
                  <c:v>5.7368399999999998E-9</c:v>
                </c:pt>
                <c:pt idx="4670">
                  <c:v>5.73997E-9</c:v>
                </c:pt>
                <c:pt idx="4671">
                  <c:v>5.7430900000000003E-9</c:v>
                </c:pt>
                <c:pt idx="4672">
                  <c:v>5.7462199999999996E-9</c:v>
                </c:pt>
                <c:pt idx="4673">
                  <c:v>5.7493399999999999E-9</c:v>
                </c:pt>
                <c:pt idx="4674">
                  <c:v>5.7524700000000001E-9</c:v>
                </c:pt>
                <c:pt idx="4675">
                  <c:v>5.7555900000000004E-9</c:v>
                </c:pt>
                <c:pt idx="4676">
                  <c:v>5.7587199999999997E-9</c:v>
                </c:pt>
                <c:pt idx="4677">
                  <c:v>5.76184E-9</c:v>
                </c:pt>
                <c:pt idx="4678">
                  <c:v>5.7649700000000002E-9</c:v>
                </c:pt>
                <c:pt idx="4679">
                  <c:v>5.7680899999999997E-9</c:v>
                </c:pt>
                <c:pt idx="4680">
                  <c:v>5.7712199999999998E-9</c:v>
                </c:pt>
                <c:pt idx="4681">
                  <c:v>5.7743400000000001E-9</c:v>
                </c:pt>
                <c:pt idx="4682">
                  <c:v>5.7774700000000003E-9</c:v>
                </c:pt>
                <c:pt idx="4683">
                  <c:v>5.7805899999999998E-9</c:v>
                </c:pt>
                <c:pt idx="4684">
                  <c:v>5.78372E-9</c:v>
                </c:pt>
                <c:pt idx="4685">
                  <c:v>5.7868400000000003E-9</c:v>
                </c:pt>
                <c:pt idx="4686">
                  <c:v>5.7899699999999996E-9</c:v>
                </c:pt>
                <c:pt idx="4687">
                  <c:v>5.7930899999999999E-9</c:v>
                </c:pt>
                <c:pt idx="4688">
                  <c:v>5.7962200000000001E-9</c:v>
                </c:pt>
                <c:pt idx="4689">
                  <c:v>5.7993400000000004E-9</c:v>
                </c:pt>
                <c:pt idx="4690">
                  <c:v>5.8024699999999997E-9</c:v>
                </c:pt>
                <c:pt idx="4691">
                  <c:v>5.80559E-9</c:v>
                </c:pt>
                <c:pt idx="4692">
                  <c:v>5.8087200000000002E-9</c:v>
                </c:pt>
                <c:pt idx="4693">
                  <c:v>5.8118399999999997E-9</c:v>
                </c:pt>
                <c:pt idx="4694">
                  <c:v>5.8149699999999998E-9</c:v>
                </c:pt>
                <c:pt idx="4695">
                  <c:v>5.8180900000000001E-9</c:v>
                </c:pt>
                <c:pt idx="4696">
                  <c:v>5.8212200000000003E-9</c:v>
                </c:pt>
                <c:pt idx="4697">
                  <c:v>5.8243399999999998E-9</c:v>
                </c:pt>
                <c:pt idx="4698">
                  <c:v>5.8274699999999999E-9</c:v>
                </c:pt>
                <c:pt idx="4699">
                  <c:v>5.8305900000000002E-9</c:v>
                </c:pt>
                <c:pt idx="4700">
                  <c:v>5.8337200000000004E-9</c:v>
                </c:pt>
                <c:pt idx="4701">
                  <c:v>5.8368399999999999E-9</c:v>
                </c:pt>
                <c:pt idx="4702">
                  <c:v>5.83997E-9</c:v>
                </c:pt>
                <c:pt idx="4703">
                  <c:v>5.8430900000000003E-9</c:v>
                </c:pt>
                <c:pt idx="4704">
                  <c:v>5.8462199999999997E-9</c:v>
                </c:pt>
                <c:pt idx="4705">
                  <c:v>5.84934E-9</c:v>
                </c:pt>
                <c:pt idx="4706">
                  <c:v>5.8524700000000002E-9</c:v>
                </c:pt>
                <c:pt idx="4707">
                  <c:v>5.8555899999999996E-9</c:v>
                </c:pt>
                <c:pt idx="4708">
                  <c:v>5.8587199999999998E-9</c:v>
                </c:pt>
                <c:pt idx="4709">
                  <c:v>5.8618400000000001E-9</c:v>
                </c:pt>
                <c:pt idx="4710">
                  <c:v>5.8649700000000003E-9</c:v>
                </c:pt>
                <c:pt idx="4711">
                  <c:v>5.8680899999999997E-9</c:v>
                </c:pt>
                <c:pt idx="4712">
                  <c:v>5.8712199999999999E-9</c:v>
                </c:pt>
                <c:pt idx="4713">
                  <c:v>5.8743400000000002E-9</c:v>
                </c:pt>
                <c:pt idx="4714">
                  <c:v>5.8774700000000004E-9</c:v>
                </c:pt>
                <c:pt idx="4715">
                  <c:v>5.8805899999999999E-9</c:v>
                </c:pt>
                <c:pt idx="4716">
                  <c:v>5.88372E-9</c:v>
                </c:pt>
                <c:pt idx="4717">
                  <c:v>5.8868400000000003E-9</c:v>
                </c:pt>
                <c:pt idx="4718">
                  <c:v>5.8899699999999997E-9</c:v>
                </c:pt>
                <c:pt idx="4719">
                  <c:v>5.89309E-9</c:v>
                </c:pt>
                <c:pt idx="4720">
                  <c:v>5.8962200000000001E-9</c:v>
                </c:pt>
                <c:pt idx="4721">
                  <c:v>5.8993399999999996E-9</c:v>
                </c:pt>
                <c:pt idx="4722">
                  <c:v>5.9024699999999998E-9</c:v>
                </c:pt>
                <c:pt idx="4723">
                  <c:v>5.9055900000000001E-9</c:v>
                </c:pt>
                <c:pt idx="4724">
                  <c:v>5.9087200000000003E-9</c:v>
                </c:pt>
                <c:pt idx="4725">
                  <c:v>5.9118399999999997E-9</c:v>
                </c:pt>
                <c:pt idx="4726">
                  <c:v>5.9149699999999999E-9</c:v>
                </c:pt>
                <c:pt idx="4727">
                  <c:v>5.9180900000000002E-9</c:v>
                </c:pt>
                <c:pt idx="4728">
                  <c:v>5.9212200000000004E-9</c:v>
                </c:pt>
                <c:pt idx="4729">
                  <c:v>5.9243399999999998E-9</c:v>
                </c:pt>
                <c:pt idx="4730">
                  <c:v>5.92747E-9</c:v>
                </c:pt>
                <c:pt idx="4731">
                  <c:v>5.9305900000000003E-9</c:v>
                </c:pt>
                <c:pt idx="4732">
                  <c:v>5.9337199999999996E-9</c:v>
                </c:pt>
                <c:pt idx="4733">
                  <c:v>5.9368399999999999E-9</c:v>
                </c:pt>
                <c:pt idx="4734">
                  <c:v>5.9399700000000001E-9</c:v>
                </c:pt>
                <c:pt idx="4735">
                  <c:v>5.9430900000000004E-9</c:v>
                </c:pt>
                <c:pt idx="4736">
                  <c:v>5.9462199999999998E-9</c:v>
                </c:pt>
                <c:pt idx="4737">
                  <c:v>5.9493400000000001E-9</c:v>
                </c:pt>
                <c:pt idx="4738">
                  <c:v>5.9524700000000002E-9</c:v>
                </c:pt>
                <c:pt idx="4739">
                  <c:v>5.9555899999999997E-9</c:v>
                </c:pt>
                <c:pt idx="4740">
                  <c:v>5.9587199999999999E-9</c:v>
                </c:pt>
                <c:pt idx="4741">
                  <c:v>5.9618400000000002E-9</c:v>
                </c:pt>
                <c:pt idx="4742">
                  <c:v>5.9649700000000003E-9</c:v>
                </c:pt>
                <c:pt idx="4743">
                  <c:v>5.9680899999999998E-9</c:v>
                </c:pt>
                <c:pt idx="4744">
                  <c:v>5.97122E-9</c:v>
                </c:pt>
                <c:pt idx="4745">
                  <c:v>5.9743400000000003E-9</c:v>
                </c:pt>
                <c:pt idx="4746">
                  <c:v>5.9774699999999996E-9</c:v>
                </c:pt>
                <c:pt idx="4747">
                  <c:v>5.9805899999999999E-9</c:v>
                </c:pt>
                <c:pt idx="4748">
                  <c:v>5.9837200000000001E-9</c:v>
                </c:pt>
                <c:pt idx="4749">
                  <c:v>5.9868400000000004E-9</c:v>
                </c:pt>
                <c:pt idx="4750">
                  <c:v>5.9899699999999997E-9</c:v>
                </c:pt>
                <c:pt idx="4751">
                  <c:v>5.99309E-9</c:v>
                </c:pt>
                <c:pt idx="4752">
                  <c:v>5.9962200000000002E-9</c:v>
                </c:pt>
                <c:pt idx="4753">
                  <c:v>5.9993399999999997E-9</c:v>
                </c:pt>
                <c:pt idx="4754">
                  <c:v>6.0024699999999998E-9</c:v>
                </c:pt>
                <c:pt idx="4755">
                  <c:v>6.0055900000000001E-9</c:v>
                </c:pt>
                <c:pt idx="4756">
                  <c:v>6.0087200000000003E-9</c:v>
                </c:pt>
                <c:pt idx="4757">
                  <c:v>6.0118399999999998E-9</c:v>
                </c:pt>
                <c:pt idx="4758">
                  <c:v>6.01497E-9</c:v>
                </c:pt>
                <c:pt idx="4759">
                  <c:v>6.0180900000000003E-9</c:v>
                </c:pt>
                <c:pt idx="4760">
                  <c:v>6.0212199999999996E-9</c:v>
                </c:pt>
                <c:pt idx="4761">
                  <c:v>6.0243399999999999E-9</c:v>
                </c:pt>
                <c:pt idx="4762">
                  <c:v>6.0274700000000001E-9</c:v>
                </c:pt>
                <c:pt idx="4763">
                  <c:v>6.0305900000000004E-9</c:v>
                </c:pt>
                <c:pt idx="4764">
                  <c:v>6.0337199999999997E-9</c:v>
                </c:pt>
                <c:pt idx="4765">
                  <c:v>6.03684E-9</c:v>
                </c:pt>
                <c:pt idx="4766">
                  <c:v>6.0399700000000002E-9</c:v>
                </c:pt>
                <c:pt idx="4767">
                  <c:v>6.0430899999999997E-9</c:v>
                </c:pt>
                <c:pt idx="4768">
                  <c:v>6.0462199999999998E-9</c:v>
                </c:pt>
                <c:pt idx="4769">
                  <c:v>6.0493400000000001E-9</c:v>
                </c:pt>
                <c:pt idx="4770">
                  <c:v>6.0524700000000003E-9</c:v>
                </c:pt>
                <c:pt idx="4771">
                  <c:v>6.0555899999999998E-9</c:v>
                </c:pt>
                <c:pt idx="4772">
                  <c:v>6.0587199999999999E-9</c:v>
                </c:pt>
                <c:pt idx="4773">
                  <c:v>6.0618400000000002E-9</c:v>
                </c:pt>
                <c:pt idx="4774">
                  <c:v>6.0649700000000004E-9</c:v>
                </c:pt>
                <c:pt idx="4775">
                  <c:v>6.0680899999999999E-9</c:v>
                </c:pt>
                <c:pt idx="4776">
                  <c:v>6.0712200000000001E-9</c:v>
                </c:pt>
                <c:pt idx="4777">
                  <c:v>6.0743400000000003E-9</c:v>
                </c:pt>
                <c:pt idx="4778">
                  <c:v>6.0774699999999997E-9</c:v>
                </c:pt>
                <c:pt idx="4779">
                  <c:v>6.08059E-9</c:v>
                </c:pt>
                <c:pt idx="4780">
                  <c:v>6.0837200000000002E-9</c:v>
                </c:pt>
                <c:pt idx="4781">
                  <c:v>6.0868399999999996E-9</c:v>
                </c:pt>
                <c:pt idx="4782">
                  <c:v>6.0899699999999998E-9</c:v>
                </c:pt>
                <c:pt idx="4783">
                  <c:v>6.0930900000000001E-9</c:v>
                </c:pt>
                <c:pt idx="4784">
                  <c:v>6.0962200000000003E-9</c:v>
                </c:pt>
                <c:pt idx="4785">
                  <c:v>6.0993399999999997E-9</c:v>
                </c:pt>
                <c:pt idx="4786">
                  <c:v>6.1024699999999999E-9</c:v>
                </c:pt>
                <c:pt idx="4787">
                  <c:v>6.1055900000000002E-9</c:v>
                </c:pt>
                <c:pt idx="4788">
                  <c:v>6.1087200000000004E-9</c:v>
                </c:pt>
                <c:pt idx="4789">
                  <c:v>6.1118399999999999E-9</c:v>
                </c:pt>
                <c:pt idx="4790">
                  <c:v>6.11497E-9</c:v>
                </c:pt>
                <c:pt idx="4791">
                  <c:v>6.1180900000000003E-9</c:v>
                </c:pt>
                <c:pt idx="4792">
                  <c:v>6.1212199999999997E-9</c:v>
                </c:pt>
                <c:pt idx="4793">
                  <c:v>6.12434E-9</c:v>
                </c:pt>
                <c:pt idx="4794">
                  <c:v>6.1274700000000001E-9</c:v>
                </c:pt>
                <c:pt idx="4795">
                  <c:v>6.1305899999999996E-9</c:v>
                </c:pt>
                <c:pt idx="4796">
                  <c:v>6.1337199999999998E-9</c:v>
                </c:pt>
                <c:pt idx="4797">
                  <c:v>6.1368400000000001E-9</c:v>
                </c:pt>
                <c:pt idx="4798">
                  <c:v>6.1399700000000003E-9</c:v>
                </c:pt>
                <c:pt idx="4799">
                  <c:v>6.1430899999999997E-9</c:v>
                </c:pt>
                <c:pt idx="4800">
                  <c:v>6.1462199999999999E-9</c:v>
                </c:pt>
                <c:pt idx="4801">
                  <c:v>6.1493400000000002E-9</c:v>
                </c:pt>
                <c:pt idx="4802">
                  <c:v>6.1524700000000004E-9</c:v>
                </c:pt>
                <c:pt idx="4803">
                  <c:v>6.1555899999999998E-9</c:v>
                </c:pt>
                <c:pt idx="4804">
                  <c:v>6.15872E-9</c:v>
                </c:pt>
                <c:pt idx="4805">
                  <c:v>6.1618400000000003E-9</c:v>
                </c:pt>
                <c:pt idx="4806">
                  <c:v>6.1649699999999996E-9</c:v>
                </c:pt>
                <c:pt idx="4807">
                  <c:v>6.1680899999999999E-9</c:v>
                </c:pt>
                <c:pt idx="4808">
                  <c:v>6.1712200000000001E-9</c:v>
                </c:pt>
                <c:pt idx="4809">
                  <c:v>6.1743399999999996E-9</c:v>
                </c:pt>
                <c:pt idx="4810">
                  <c:v>6.1774699999999998E-9</c:v>
                </c:pt>
                <c:pt idx="4811">
                  <c:v>6.1805900000000001E-9</c:v>
                </c:pt>
                <c:pt idx="4812">
                  <c:v>6.1837200000000002E-9</c:v>
                </c:pt>
                <c:pt idx="4813">
                  <c:v>6.1868399999999997E-9</c:v>
                </c:pt>
                <c:pt idx="4814">
                  <c:v>6.1899699999999999E-9</c:v>
                </c:pt>
                <c:pt idx="4815">
                  <c:v>6.1930900000000002E-9</c:v>
                </c:pt>
                <c:pt idx="4816">
                  <c:v>6.1962200000000003E-9</c:v>
                </c:pt>
                <c:pt idx="4817">
                  <c:v>6.1993399999999998E-9</c:v>
                </c:pt>
                <c:pt idx="4818">
                  <c:v>6.20247E-9</c:v>
                </c:pt>
                <c:pt idx="4819">
                  <c:v>6.2055900000000003E-9</c:v>
                </c:pt>
                <c:pt idx="4820">
                  <c:v>6.2087199999999996E-9</c:v>
                </c:pt>
                <c:pt idx="4821">
                  <c:v>6.2118399999999999E-9</c:v>
                </c:pt>
                <c:pt idx="4822">
                  <c:v>6.2149700000000001E-9</c:v>
                </c:pt>
                <c:pt idx="4823">
                  <c:v>6.2180900000000004E-9</c:v>
                </c:pt>
                <c:pt idx="4824">
                  <c:v>6.2212199999999997E-9</c:v>
                </c:pt>
                <c:pt idx="4825">
                  <c:v>6.22434E-9</c:v>
                </c:pt>
                <c:pt idx="4826">
                  <c:v>6.2274700000000002E-9</c:v>
                </c:pt>
                <c:pt idx="4827">
                  <c:v>6.2305899999999997E-9</c:v>
                </c:pt>
                <c:pt idx="4828">
                  <c:v>6.2337199999999999E-9</c:v>
                </c:pt>
                <c:pt idx="4829">
                  <c:v>6.2368400000000001E-9</c:v>
                </c:pt>
                <c:pt idx="4830">
                  <c:v>6.2399700000000003E-9</c:v>
                </c:pt>
                <c:pt idx="4831">
                  <c:v>6.2430899999999998E-9</c:v>
                </c:pt>
                <c:pt idx="4832">
                  <c:v>6.24622E-9</c:v>
                </c:pt>
                <c:pt idx="4833">
                  <c:v>6.2493400000000003E-9</c:v>
                </c:pt>
                <c:pt idx="4834">
                  <c:v>6.2524699999999996E-9</c:v>
                </c:pt>
                <c:pt idx="4835">
                  <c:v>6.2555899999999999E-9</c:v>
                </c:pt>
                <c:pt idx="4836">
                  <c:v>6.2587200000000001E-9</c:v>
                </c:pt>
                <c:pt idx="4837">
                  <c:v>6.2618400000000004E-9</c:v>
                </c:pt>
                <c:pt idx="4838">
                  <c:v>6.2649699999999997E-9</c:v>
                </c:pt>
                <c:pt idx="4839">
                  <c:v>6.26809E-9</c:v>
                </c:pt>
                <c:pt idx="4840">
                  <c:v>6.2712200000000002E-9</c:v>
                </c:pt>
                <c:pt idx="4841">
                  <c:v>6.2743399999999997E-9</c:v>
                </c:pt>
                <c:pt idx="4842">
                  <c:v>6.2774699999999998E-9</c:v>
                </c:pt>
                <c:pt idx="4843">
                  <c:v>6.2805900000000001E-9</c:v>
                </c:pt>
                <c:pt idx="4844">
                  <c:v>6.2837200000000003E-9</c:v>
                </c:pt>
                <c:pt idx="4845">
                  <c:v>6.2868399999999998E-9</c:v>
                </c:pt>
                <c:pt idx="4846">
                  <c:v>6.2899699999999999E-9</c:v>
                </c:pt>
                <c:pt idx="4847">
                  <c:v>6.2930900000000002E-9</c:v>
                </c:pt>
                <c:pt idx="4848">
                  <c:v>6.2962200000000004E-9</c:v>
                </c:pt>
                <c:pt idx="4849">
                  <c:v>6.2993399999999999E-9</c:v>
                </c:pt>
                <c:pt idx="4850">
                  <c:v>6.3024700000000001E-9</c:v>
                </c:pt>
                <c:pt idx="4851">
                  <c:v>6.3055900000000003E-9</c:v>
                </c:pt>
                <c:pt idx="4852">
                  <c:v>6.3087199999999997E-9</c:v>
                </c:pt>
                <c:pt idx="4853">
                  <c:v>6.31184E-9</c:v>
                </c:pt>
                <c:pt idx="4854">
                  <c:v>6.3149700000000002E-9</c:v>
                </c:pt>
                <c:pt idx="4855">
                  <c:v>6.3180899999999996E-9</c:v>
                </c:pt>
                <c:pt idx="4856">
                  <c:v>6.3212199999999998E-9</c:v>
                </c:pt>
                <c:pt idx="4857">
                  <c:v>6.3243400000000001E-9</c:v>
                </c:pt>
                <c:pt idx="4858">
                  <c:v>6.3274700000000003E-9</c:v>
                </c:pt>
                <c:pt idx="4859">
                  <c:v>6.3305899999999997E-9</c:v>
                </c:pt>
                <c:pt idx="4860">
                  <c:v>6.3337199999999999E-9</c:v>
                </c:pt>
                <c:pt idx="4861">
                  <c:v>6.3368400000000002E-9</c:v>
                </c:pt>
                <c:pt idx="4862">
                  <c:v>6.3399700000000004E-9</c:v>
                </c:pt>
                <c:pt idx="4863">
                  <c:v>6.3430899999999999E-9</c:v>
                </c:pt>
                <c:pt idx="4864">
                  <c:v>6.34622E-9</c:v>
                </c:pt>
                <c:pt idx="4865">
                  <c:v>6.3493400000000003E-9</c:v>
                </c:pt>
                <c:pt idx="4866">
                  <c:v>6.3524699999999997E-9</c:v>
                </c:pt>
                <c:pt idx="4867">
                  <c:v>6.35559E-9</c:v>
                </c:pt>
                <c:pt idx="4868">
                  <c:v>6.3587200000000001E-9</c:v>
                </c:pt>
                <c:pt idx="4869">
                  <c:v>6.3618399999999996E-9</c:v>
                </c:pt>
                <c:pt idx="4870">
                  <c:v>6.3649699999999998E-9</c:v>
                </c:pt>
                <c:pt idx="4871">
                  <c:v>6.3680900000000001E-9</c:v>
                </c:pt>
                <c:pt idx="4872">
                  <c:v>6.3712200000000003E-9</c:v>
                </c:pt>
                <c:pt idx="4873">
                  <c:v>6.3743399999999997E-9</c:v>
                </c:pt>
                <c:pt idx="4874">
                  <c:v>6.3774699999999999E-9</c:v>
                </c:pt>
                <c:pt idx="4875">
                  <c:v>6.3805900000000002E-9</c:v>
                </c:pt>
                <c:pt idx="4876">
                  <c:v>6.3837200000000004E-9</c:v>
                </c:pt>
                <c:pt idx="4877">
                  <c:v>6.3868399999999998E-9</c:v>
                </c:pt>
                <c:pt idx="4878">
                  <c:v>6.38997E-9</c:v>
                </c:pt>
                <c:pt idx="4879">
                  <c:v>6.3930900000000003E-9</c:v>
                </c:pt>
                <c:pt idx="4880">
                  <c:v>6.3962199999999997E-9</c:v>
                </c:pt>
                <c:pt idx="4881">
                  <c:v>6.3993399999999999E-9</c:v>
                </c:pt>
                <c:pt idx="4882">
                  <c:v>6.4024700000000001E-9</c:v>
                </c:pt>
                <c:pt idx="4883">
                  <c:v>6.4055899999999996E-9</c:v>
                </c:pt>
                <c:pt idx="4884">
                  <c:v>6.4087199999999998E-9</c:v>
                </c:pt>
                <c:pt idx="4885">
                  <c:v>6.4118400000000001E-9</c:v>
                </c:pt>
                <c:pt idx="4886">
                  <c:v>6.4149700000000002E-9</c:v>
                </c:pt>
                <c:pt idx="4887">
                  <c:v>6.4180899999999997E-9</c:v>
                </c:pt>
                <c:pt idx="4888">
                  <c:v>6.4212199999999999E-9</c:v>
                </c:pt>
                <c:pt idx="4889">
                  <c:v>6.4243400000000002E-9</c:v>
                </c:pt>
                <c:pt idx="4890">
                  <c:v>6.4274700000000003E-9</c:v>
                </c:pt>
                <c:pt idx="4891">
                  <c:v>6.4305899999999998E-9</c:v>
                </c:pt>
                <c:pt idx="4892">
                  <c:v>6.43372E-9</c:v>
                </c:pt>
                <c:pt idx="4893">
                  <c:v>6.4368400000000003E-9</c:v>
                </c:pt>
                <c:pt idx="4894">
                  <c:v>6.4399699999999996E-9</c:v>
                </c:pt>
                <c:pt idx="4895">
                  <c:v>6.4430899999999999E-9</c:v>
                </c:pt>
                <c:pt idx="4896">
                  <c:v>6.4462200000000001E-9</c:v>
                </c:pt>
                <c:pt idx="4897">
                  <c:v>6.4493400000000004E-9</c:v>
                </c:pt>
                <c:pt idx="4898">
                  <c:v>6.4524699999999997E-9</c:v>
                </c:pt>
                <c:pt idx="4899">
                  <c:v>6.45559E-9</c:v>
                </c:pt>
                <c:pt idx="4900">
                  <c:v>6.4587200000000002E-9</c:v>
                </c:pt>
                <c:pt idx="4901">
                  <c:v>6.4618399999999997E-9</c:v>
                </c:pt>
                <c:pt idx="4902">
                  <c:v>6.4649699999999999E-9</c:v>
                </c:pt>
                <c:pt idx="4903">
                  <c:v>6.4680900000000002E-9</c:v>
                </c:pt>
                <c:pt idx="4904">
                  <c:v>6.4712200000000003E-9</c:v>
                </c:pt>
                <c:pt idx="4905">
                  <c:v>6.4743399999999998E-9</c:v>
                </c:pt>
                <c:pt idx="4906">
                  <c:v>6.47747E-9</c:v>
                </c:pt>
                <c:pt idx="4907">
                  <c:v>6.4805900000000003E-9</c:v>
                </c:pt>
                <c:pt idx="4908">
                  <c:v>6.4837199999999996E-9</c:v>
                </c:pt>
                <c:pt idx="4909">
                  <c:v>6.4868399999999999E-9</c:v>
                </c:pt>
                <c:pt idx="4910">
                  <c:v>6.4899700000000001E-9</c:v>
                </c:pt>
                <c:pt idx="4911">
                  <c:v>6.4930900000000004E-9</c:v>
                </c:pt>
                <c:pt idx="4912">
                  <c:v>6.4962199999999997E-9</c:v>
                </c:pt>
                <c:pt idx="4913">
                  <c:v>6.49934E-9</c:v>
                </c:pt>
                <c:pt idx="4914">
                  <c:v>6.5024700000000002E-9</c:v>
                </c:pt>
                <c:pt idx="4915">
                  <c:v>6.5055899999999997E-9</c:v>
                </c:pt>
                <c:pt idx="4916">
                  <c:v>6.5087199999999998E-9</c:v>
                </c:pt>
                <c:pt idx="4917">
                  <c:v>6.5118400000000001E-9</c:v>
                </c:pt>
                <c:pt idx="4918">
                  <c:v>6.5149700000000003E-9</c:v>
                </c:pt>
                <c:pt idx="4919">
                  <c:v>6.5180899999999998E-9</c:v>
                </c:pt>
                <c:pt idx="4920">
                  <c:v>6.5212199999999999E-9</c:v>
                </c:pt>
                <c:pt idx="4921">
                  <c:v>6.5243400000000002E-9</c:v>
                </c:pt>
                <c:pt idx="4922">
                  <c:v>6.5274699999999996E-9</c:v>
                </c:pt>
                <c:pt idx="4923">
                  <c:v>6.5305899999999999E-9</c:v>
                </c:pt>
                <c:pt idx="4924">
                  <c:v>6.5337200000000001E-9</c:v>
                </c:pt>
                <c:pt idx="4925">
                  <c:v>6.5368400000000004E-9</c:v>
                </c:pt>
                <c:pt idx="4926">
                  <c:v>6.5399699999999997E-9</c:v>
                </c:pt>
                <c:pt idx="4927">
                  <c:v>6.54309E-9</c:v>
                </c:pt>
                <c:pt idx="4928">
                  <c:v>6.5462200000000002E-9</c:v>
                </c:pt>
                <c:pt idx="4929">
                  <c:v>6.5493399999999996E-9</c:v>
                </c:pt>
                <c:pt idx="4930">
                  <c:v>6.5524699999999998E-9</c:v>
                </c:pt>
                <c:pt idx="4931">
                  <c:v>6.5555900000000001E-9</c:v>
                </c:pt>
                <c:pt idx="4932">
                  <c:v>6.5587200000000003E-9</c:v>
                </c:pt>
                <c:pt idx="4933">
                  <c:v>6.5618399999999997E-9</c:v>
                </c:pt>
                <c:pt idx="4934">
                  <c:v>6.5649699999999999E-9</c:v>
                </c:pt>
                <c:pt idx="4935">
                  <c:v>6.5680900000000002E-9</c:v>
                </c:pt>
                <c:pt idx="4936">
                  <c:v>6.5712200000000004E-9</c:v>
                </c:pt>
                <c:pt idx="4937">
                  <c:v>6.5743399999999999E-9</c:v>
                </c:pt>
                <c:pt idx="4938">
                  <c:v>6.57747E-9</c:v>
                </c:pt>
                <c:pt idx="4939">
                  <c:v>6.5805900000000003E-9</c:v>
                </c:pt>
                <c:pt idx="4940">
                  <c:v>6.5837199999999997E-9</c:v>
                </c:pt>
                <c:pt idx="4941">
                  <c:v>6.58684E-9</c:v>
                </c:pt>
                <c:pt idx="4942">
                  <c:v>6.5899700000000001E-9</c:v>
                </c:pt>
                <c:pt idx="4943">
                  <c:v>6.5930899999999996E-9</c:v>
                </c:pt>
                <c:pt idx="4944">
                  <c:v>6.5962199999999998E-9</c:v>
                </c:pt>
                <c:pt idx="4945">
                  <c:v>6.5993400000000001E-9</c:v>
                </c:pt>
                <c:pt idx="4946">
                  <c:v>6.6024700000000003E-9</c:v>
                </c:pt>
                <c:pt idx="4947">
                  <c:v>6.6055899999999997E-9</c:v>
                </c:pt>
                <c:pt idx="4948">
                  <c:v>6.6087199999999999E-9</c:v>
                </c:pt>
                <c:pt idx="4949">
                  <c:v>6.6118400000000002E-9</c:v>
                </c:pt>
                <c:pt idx="4950">
                  <c:v>6.6149700000000004E-9</c:v>
                </c:pt>
                <c:pt idx="4951">
                  <c:v>6.6180899999999998E-9</c:v>
                </c:pt>
                <c:pt idx="4952">
                  <c:v>6.62122E-9</c:v>
                </c:pt>
                <c:pt idx="4953">
                  <c:v>6.6243400000000003E-9</c:v>
                </c:pt>
                <c:pt idx="4954">
                  <c:v>6.6274699999999997E-9</c:v>
                </c:pt>
                <c:pt idx="4955">
                  <c:v>6.63059E-9</c:v>
                </c:pt>
                <c:pt idx="4956">
                  <c:v>6.6337200000000001E-9</c:v>
                </c:pt>
                <c:pt idx="4957">
                  <c:v>6.6368399999999996E-9</c:v>
                </c:pt>
                <c:pt idx="4958">
                  <c:v>6.6399699999999998E-9</c:v>
                </c:pt>
                <c:pt idx="4959">
                  <c:v>6.6430900000000001E-9</c:v>
                </c:pt>
                <c:pt idx="4960">
                  <c:v>6.6462200000000002E-9</c:v>
                </c:pt>
                <c:pt idx="4961">
                  <c:v>6.6493399999999997E-9</c:v>
                </c:pt>
                <c:pt idx="4962">
                  <c:v>6.6524699999999999E-9</c:v>
                </c:pt>
                <c:pt idx="4963">
                  <c:v>6.6555900000000002E-9</c:v>
                </c:pt>
                <c:pt idx="4964">
                  <c:v>6.6587200000000003E-9</c:v>
                </c:pt>
                <c:pt idx="4965">
                  <c:v>6.6618399999999998E-9</c:v>
                </c:pt>
                <c:pt idx="4966">
                  <c:v>6.66497E-9</c:v>
                </c:pt>
                <c:pt idx="4967">
                  <c:v>6.6680900000000003E-9</c:v>
                </c:pt>
                <c:pt idx="4968">
                  <c:v>6.6712199999999996E-9</c:v>
                </c:pt>
                <c:pt idx="4969">
                  <c:v>6.6743399999999999E-9</c:v>
                </c:pt>
                <c:pt idx="4970">
                  <c:v>6.6774700000000001E-9</c:v>
                </c:pt>
                <c:pt idx="4971">
                  <c:v>6.6805900000000004E-9</c:v>
                </c:pt>
                <c:pt idx="4972">
                  <c:v>6.6837199999999997E-9</c:v>
                </c:pt>
                <c:pt idx="4973">
                  <c:v>6.68684E-9</c:v>
                </c:pt>
                <c:pt idx="4974">
                  <c:v>6.6899700000000002E-9</c:v>
                </c:pt>
                <c:pt idx="4975">
                  <c:v>6.6930899999999997E-9</c:v>
                </c:pt>
                <c:pt idx="4976">
                  <c:v>6.6962199999999999E-9</c:v>
                </c:pt>
                <c:pt idx="4977">
                  <c:v>6.6993400000000002E-9</c:v>
                </c:pt>
                <c:pt idx="4978">
                  <c:v>6.7024700000000003E-9</c:v>
                </c:pt>
                <c:pt idx="4979">
                  <c:v>6.7055899999999998E-9</c:v>
                </c:pt>
                <c:pt idx="4980">
                  <c:v>6.70872E-9</c:v>
                </c:pt>
                <c:pt idx="4981">
                  <c:v>6.7118400000000003E-9</c:v>
                </c:pt>
                <c:pt idx="4982">
                  <c:v>6.7149699999999996E-9</c:v>
                </c:pt>
                <c:pt idx="4983">
                  <c:v>6.7180899999999999E-9</c:v>
                </c:pt>
                <c:pt idx="4984">
                  <c:v>6.7212200000000001E-9</c:v>
                </c:pt>
                <c:pt idx="4985">
                  <c:v>6.7243400000000004E-9</c:v>
                </c:pt>
                <c:pt idx="4986">
                  <c:v>6.7274699999999997E-9</c:v>
                </c:pt>
                <c:pt idx="4987">
                  <c:v>6.73059E-9</c:v>
                </c:pt>
                <c:pt idx="4988">
                  <c:v>6.7337200000000002E-9</c:v>
                </c:pt>
                <c:pt idx="4989">
                  <c:v>6.7368399999999997E-9</c:v>
                </c:pt>
                <c:pt idx="4990">
                  <c:v>6.7399699999999998E-9</c:v>
                </c:pt>
                <c:pt idx="4991">
                  <c:v>6.7430900000000001E-9</c:v>
                </c:pt>
                <c:pt idx="4992">
                  <c:v>6.7462200000000003E-9</c:v>
                </c:pt>
                <c:pt idx="4993">
                  <c:v>6.7493399999999998E-9</c:v>
                </c:pt>
                <c:pt idx="4994">
                  <c:v>6.7524699999999999E-9</c:v>
                </c:pt>
                <c:pt idx="4995">
                  <c:v>6.7555900000000002E-9</c:v>
                </c:pt>
                <c:pt idx="4996">
                  <c:v>6.7587199999999996E-9</c:v>
                </c:pt>
                <c:pt idx="4997">
                  <c:v>6.7618399999999999E-9</c:v>
                </c:pt>
                <c:pt idx="4998">
                  <c:v>6.7649700000000001E-9</c:v>
                </c:pt>
                <c:pt idx="4999">
                  <c:v>6.7680900000000004E-9</c:v>
                </c:pt>
                <c:pt idx="5000">
                  <c:v>6.7712199999999997E-9</c:v>
                </c:pt>
                <c:pt idx="5001">
                  <c:v>6.77434E-9</c:v>
                </c:pt>
                <c:pt idx="5002">
                  <c:v>6.7774700000000002E-9</c:v>
                </c:pt>
                <c:pt idx="5003">
                  <c:v>6.7805899999999996E-9</c:v>
                </c:pt>
                <c:pt idx="5004">
                  <c:v>6.7837199999999998E-9</c:v>
                </c:pt>
                <c:pt idx="5005">
                  <c:v>6.7868400000000001E-9</c:v>
                </c:pt>
                <c:pt idx="5006">
                  <c:v>6.7899700000000003E-9</c:v>
                </c:pt>
                <c:pt idx="5007">
                  <c:v>6.7930899999999998E-9</c:v>
                </c:pt>
                <c:pt idx="5008">
                  <c:v>6.7962199999999999E-9</c:v>
                </c:pt>
                <c:pt idx="5009">
                  <c:v>6.7993400000000002E-9</c:v>
                </c:pt>
                <c:pt idx="5010">
                  <c:v>6.8024700000000004E-9</c:v>
                </c:pt>
                <c:pt idx="5011">
                  <c:v>6.8055899999999999E-9</c:v>
                </c:pt>
                <c:pt idx="5012">
                  <c:v>6.80872E-9</c:v>
                </c:pt>
                <c:pt idx="5013">
                  <c:v>6.8118400000000003E-9</c:v>
                </c:pt>
                <c:pt idx="5014">
                  <c:v>6.8149699999999997E-9</c:v>
                </c:pt>
                <c:pt idx="5015">
                  <c:v>6.81809E-9</c:v>
                </c:pt>
                <c:pt idx="5016">
                  <c:v>6.8212200000000001E-9</c:v>
                </c:pt>
                <c:pt idx="5017">
                  <c:v>6.8243399999999996E-9</c:v>
                </c:pt>
                <c:pt idx="5018">
                  <c:v>6.8274699999999998E-9</c:v>
                </c:pt>
                <c:pt idx="5019">
                  <c:v>6.8305900000000001E-9</c:v>
                </c:pt>
                <c:pt idx="5020">
                  <c:v>6.8337200000000003E-9</c:v>
                </c:pt>
                <c:pt idx="5021">
                  <c:v>6.8368399999999997E-9</c:v>
                </c:pt>
                <c:pt idx="5022">
                  <c:v>6.8399699999999999E-9</c:v>
                </c:pt>
                <c:pt idx="5023">
                  <c:v>6.8430900000000002E-9</c:v>
                </c:pt>
                <c:pt idx="5024">
                  <c:v>6.8462200000000004E-9</c:v>
                </c:pt>
                <c:pt idx="5025">
                  <c:v>6.8493399999999998E-9</c:v>
                </c:pt>
                <c:pt idx="5026">
                  <c:v>6.85247E-9</c:v>
                </c:pt>
                <c:pt idx="5027">
                  <c:v>6.8555900000000003E-9</c:v>
                </c:pt>
                <c:pt idx="5028">
                  <c:v>6.8587199999999997E-9</c:v>
                </c:pt>
                <c:pt idx="5029">
                  <c:v>6.86184E-9</c:v>
                </c:pt>
                <c:pt idx="5030">
                  <c:v>6.8649700000000001E-9</c:v>
                </c:pt>
                <c:pt idx="5031">
                  <c:v>6.8680899999999996E-9</c:v>
                </c:pt>
                <c:pt idx="5032">
                  <c:v>6.8712199999999998E-9</c:v>
                </c:pt>
                <c:pt idx="5033">
                  <c:v>6.8743400000000001E-9</c:v>
                </c:pt>
                <c:pt idx="5034">
                  <c:v>6.8774700000000002E-9</c:v>
                </c:pt>
                <c:pt idx="5035">
                  <c:v>6.8805899999999997E-9</c:v>
                </c:pt>
                <c:pt idx="5036">
                  <c:v>6.8837199999999999E-9</c:v>
                </c:pt>
                <c:pt idx="5037">
                  <c:v>6.8868400000000002E-9</c:v>
                </c:pt>
                <c:pt idx="5038">
                  <c:v>6.8899700000000004E-9</c:v>
                </c:pt>
                <c:pt idx="5039">
                  <c:v>6.8930899999999998E-9</c:v>
                </c:pt>
                <c:pt idx="5040">
                  <c:v>6.89622E-9</c:v>
                </c:pt>
                <c:pt idx="5041">
                  <c:v>6.8993400000000003E-9</c:v>
                </c:pt>
                <c:pt idx="5042">
                  <c:v>6.9024699999999996E-9</c:v>
                </c:pt>
                <c:pt idx="5043">
                  <c:v>6.9055899999999999E-9</c:v>
                </c:pt>
                <c:pt idx="5044">
                  <c:v>6.9087200000000001E-9</c:v>
                </c:pt>
                <c:pt idx="5045">
                  <c:v>6.9118400000000004E-9</c:v>
                </c:pt>
                <c:pt idx="5046">
                  <c:v>6.9149699999999997E-9</c:v>
                </c:pt>
                <c:pt idx="5047">
                  <c:v>6.91809E-9</c:v>
                </c:pt>
                <c:pt idx="5048">
                  <c:v>6.9212200000000002E-9</c:v>
                </c:pt>
                <c:pt idx="5049">
                  <c:v>6.9243399999999997E-9</c:v>
                </c:pt>
                <c:pt idx="5050">
                  <c:v>6.9274699999999999E-9</c:v>
                </c:pt>
                <c:pt idx="5051">
                  <c:v>6.9305900000000002E-9</c:v>
                </c:pt>
                <c:pt idx="5052">
                  <c:v>6.9337200000000003E-9</c:v>
                </c:pt>
                <c:pt idx="5053">
                  <c:v>6.9368399999999998E-9</c:v>
                </c:pt>
                <c:pt idx="5054">
                  <c:v>6.93997E-9</c:v>
                </c:pt>
                <c:pt idx="5055">
                  <c:v>6.9430900000000003E-9</c:v>
                </c:pt>
                <c:pt idx="5056">
                  <c:v>6.9462199999999996E-9</c:v>
                </c:pt>
                <c:pt idx="5057">
                  <c:v>6.9493399999999999E-9</c:v>
                </c:pt>
                <c:pt idx="5058">
                  <c:v>6.9524700000000001E-9</c:v>
                </c:pt>
                <c:pt idx="5059">
                  <c:v>6.9555900000000004E-9</c:v>
                </c:pt>
                <c:pt idx="5060">
                  <c:v>6.9587199999999997E-9</c:v>
                </c:pt>
                <c:pt idx="5061">
                  <c:v>6.96184E-9</c:v>
                </c:pt>
                <c:pt idx="5062">
                  <c:v>6.9649700000000002E-9</c:v>
                </c:pt>
                <c:pt idx="5063">
                  <c:v>6.9680899999999997E-9</c:v>
                </c:pt>
                <c:pt idx="5064">
                  <c:v>6.9712199999999998E-9</c:v>
                </c:pt>
                <c:pt idx="5065">
                  <c:v>6.9743400000000001E-9</c:v>
                </c:pt>
                <c:pt idx="5066">
                  <c:v>6.9774700000000003E-9</c:v>
                </c:pt>
                <c:pt idx="5067">
                  <c:v>6.9805899999999998E-9</c:v>
                </c:pt>
                <c:pt idx="5068">
                  <c:v>6.98372E-9</c:v>
                </c:pt>
                <c:pt idx="5069">
                  <c:v>6.9868400000000002E-9</c:v>
                </c:pt>
                <c:pt idx="5070">
                  <c:v>6.9899699999999996E-9</c:v>
                </c:pt>
                <c:pt idx="5071">
                  <c:v>6.9930899999999999E-9</c:v>
                </c:pt>
                <c:pt idx="5072">
                  <c:v>6.9962200000000001E-9</c:v>
                </c:pt>
                <c:pt idx="5073">
                  <c:v>6.9993400000000004E-9</c:v>
                </c:pt>
                <c:pt idx="5074">
                  <c:v>7.0024699999999997E-9</c:v>
                </c:pt>
                <c:pt idx="5075">
                  <c:v>7.00559E-9</c:v>
                </c:pt>
                <c:pt idx="5076">
                  <c:v>7.0087200000000002E-9</c:v>
                </c:pt>
                <c:pt idx="5077">
                  <c:v>7.0118399999999996E-9</c:v>
                </c:pt>
                <c:pt idx="5078">
                  <c:v>7.0149699999999998E-9</c:v>
                </c:pt>
                <c:pt idx="5079">
                  <c:v>7.0180900000000001E-9</c:v>
                </c:pt>
                <c:pt idx="5080">
                  <c:v>7.0212200000000003E-9</c:v>
                </c:pt>
                <c:pt idx="5081">
                  <c:v>7.0243399999999998E-9</c:v>
                </c:pt>
                <c:pt idx="5082">
                  <c:v>7.0274699999999999E-9</c:v>
                </c:pt>
                <c:pt idx="5083">
                  <c:v>7.0305900000000002E-9</c:v>
                </c:pt>
                <c:pt idx="5084">
                  <c:v>7.0337200000000004E-9</c:v>
                </c:pt>
                <c:pt idx="5085">
                  <c:v>7.0368399999999999E-9</c:v>
                </c:pt>
                <c:pt idx="5086">
                  <c:v>7.03997E-9</c:v>
                </c:pt>
                <c:pt idx="5087">
                  <c:v>7.0430900000000003E-9</c:v>
                </c:pt>
                <c:pt idx="5088">
                  <c:v>7.0462199999999997E-9</c:v>
                </c:pt>
                <c:pt idx="5089">
                  <c:v>7.04934E-9</c:v>
                </c:pt>
                <c:pt idx="5090">
                  <c:v>7.0524700000000002E-9</c:v>
                </c:pt>
                <c:pt idx="5091">
                  <c:v>7.0555899999999996E-9</c:v>
                </c:pt>
                <c:pt idx="5092">
                  <c:v>7.0587199999999998E-9</c:v>
                </c:pt>
                <c:pt idx="5093">
                  <c:v>7.0618400000000001E-9</c:v>
                </c:pt>
                <c:pt idx="5094">
                  <c:v>7.0649700000000003E-9</c:v>
                </c:pt>
                <c:pt idx="5095">
                  <c:v>7.0680899999999997E-9</c:v>
                </c:pt>
                <c:pt idx="5096">
                  <c:v>7.0712199999999999E-9</c:v>
                </c:pt>
                <c:pt idx="5097">
                  <c:v>7.0743400000000002E-9</c:v>
                </c:pt>
                <c:pt idx="5098">
                  <c:v>7.0774700000000004E-9</c:v>
                </c:pt>
                <c:pt idx="5099">
                  <c:v>7.0805899999999998E-9</c:v>
                </c:pt>
                <c:pt idx="5100">
                  <c:v>7.08372E-9</c:v>
                </c:pt>
                <c:pt idx="5101">
                  <c:v>7.0868400000000003E-9</c:v>
                </c:pt>
                <c:pt idx="5102">
                  <c:v>7.0899699999999997E-9</c:v>
                </c:pt>
                <c:pt idx="5103">
                  <c:v>7.09309E-9</c:v>
                </c:pt>
                <c:pt idx="5104">
                  <c:v>7.0962200000000001E-9</c:v>
                </c:pt>
                <c:pt idx="5105">
                  <c:v>7.0993399999999996E-9</c:v>
                </c:pt>
                <c:pt idx="5106">
                  <c:v>7.1024699999999998E-9</c:v>
                </c:pt>
                <c:pt idx="5107">
                  <c:v>7.1055900000000001E-9</c:v>
                </c:pt>
                <c:pt idx="5108">
                  <c:v>7.1087200000000002E-9</c:v>
                </c:pt>
                <c:pt idx="5109">
                  <c:v>7.1118399999999997E-9</c:v>
                </c:pt>
                <c:pt idx="5110">
                  <c:v>7.1149699999999999E-9</c:v>
                </c:pt>
                <c:pt idx="5111">
                  <c:v>7.1180900000000002E-9</c:v>
                </c:pt>
                <c:pt idx="5112">
                  <c:v>7.1212200000000004E-9</c:v>
                </c:pt>
                <c:pt idx="5113">
                  <c:v>7.1243399999999998E-9</c:v>
                </c:pt>
                <c:pt idx="5114">
                  <c:v>7.12747E-9</c:v>
                </c:pt>
                <c:pt idx="5115">
                  <c:v>7.1305900000000003E-9</c:v>
                </c:pt>
                <c:pt idx="5116">
                  <c:v>7.1337199999999996E-9</c:v>
                </c:pt>
                <c:pt idx="5117">
                  <c:v>7.1368399999999999E-9</c:v>
                </c:pt>
                <c:pt idx="5118">
                  <c:v>7.1399700000000001E-9</c:v>
                </c:pt>
                <c:pt idx="5119">
                  <c:v>7.1430900000000004E-9</c:v>
                </c:pt>
                <c:pt idx="5120">
                  <c:v>7.1462199999999998E-9</c:v>
                </c:pt>
                <c:pt idx="5121">
                  <c:v>7.14934E-9</c:v>
                </c:pt>
                <c:pt idx="5122">
                  <c:v>7.1524700000000002E-9</c:v>
                </c:pt>
                <c:pt idx="5123">
                  <c:v>7.1555899999999997E-9</c:v>
                </c:pt>
                <c:pt idx="5124">
                  <c:v>7.1587199999999999E-9</c:v>
                </c:pt>
                <c:pt idx="5125">
                  <c:v>7.1618400000000002E-9</c:v>
                </c:pt>
                <c:pt idx="5126">
                  <c:v>7.1649700000000003E-9</c:v>
                </c:pt>
                <c:pt idx="5127">
                  <c:v>7.1680899999999998E-9</c:v>
                </c:pt>
                <c:pt idx="5128">
                  <c:v>7.17122E-9</c:v>
                </c:pt>
                <c:pt idx="5129">
                  <c:v>7.1743400000000003E-9</c:v>
                </c:pt>
                <c:pt idx="5130">
                  <c:v>7.1774699999999996E-9</c:v>
                </c:pt>
                <c:pt idx="5131">
                  <c:v>7.1805899999999999E-9</c:v>
                </c:pt>
                <c:pt idx="5132">
                  <c:v>7.1837200000000001E-9</c:v>
                </c:pt>
                <c:pt idx="5133">
                  <c:v>7.1868400000000004E-9</c:v>
                </c:pt>
                <c:pt idx="5134">
                  <c:v>7.1899699999999997E-9</c:v>
                </c:pt>
                <c:pt idx="5135">
                  <c:v>7.19309E-9</c:v>
                </c:pt>
                <c:pt idx="5136">
                  <c:v>7.1962200000000002E-9</c:v>
                </c:pt>
                <c:pt idx="5137">
                  <c:v>7.1993399999999997E-9</c:v>
                </c:pt>
                <c:pt idx="5138">
                  <c:v>7.2024699999999998E-9</c:v>
                </c:pt>
                <c:pt idx="5139">
                  <c:v>7.2055900000000001E-9</c:v>
                </c:pt>
                <c:pt idx="5140">
                  <c:v>7.2087200000000003E-9</c:v>
                </c:pt>
                <c:pt idx="5141">
                  <c:v>7.2118399999999998E-9</c:v>
                </c:pt>
                <c:pt idx="5142">
                  <c:v>7.21497E-9</c:v>
                </c:pt>
                <c:pt idx="5143">
                  <c:v>7.2180900000000002E-9</c:v>
                </c:pt>
                <c:pt idx="5144">
                  <c:v>7.2212199999999996E-9</c:v>
                </c:pt>
                <c:pt idx="5145">
                  <c:v>7.2243399999999999E-9</c:v>
                </c:pt>
                <c:pt idx="5146">
                  <c:v>7.2274700000000001E-9</c:v>
                </c:pt>
                <c:pt idx="5147">
                  <c:v>7.2305900000000004E-9</c:v>
                </c:pt>
                <c:pt idx="5148">
                  <c:v>7.2337199999999997E-9</c:v>
                </c:pt>
                <c:pt idx="5149">
                  <c:v>7.23684E-9</c:v>
                </c:pt>
                <c:pt idx="5150">
                  <c:v>7.2399700000000002E-9</c:v>
                </c:pt>
                <c:pt idx="5151">
                  <c:v>7.2430899999999996E-9</c:v>
                </c:pt>
                <c:pt idx="5152">
                  <c:v>7.2462199999999998E-9</c:v>
                </c:pt>
                <c:pt idx="5153">
                  <c:v>7.2493400000000001E-9</c:v>
                </c:pt>
                <c:pt idx="5154">
                  <c:v>7.2524700000000003E-9</c:v>
                </c:pt>
                <c:pt idx="5155">
                  <c:v>7.2555899999999998E-9</c:v>
                </c:pt>
                <c:pt idx="5156">
                  <c:v>7.2587199999999999E-9</c:v>
                </c:pt>
                <c:pt idx="5157">
                  <c:v>7.2618400000000002E-9</c:v>
                </c:pt>
                <c:pt idx="5158">
                  <c:v>7.2649700000000004E-9</c:v>
                </c:pt>
                <c:pt idx="5159">
                  <c:v>7.2680899999999999E-9</c:v>
                </c:pt>
                <c:pt idx="5160">
                  <c:v>7.27122E-9</c:v>
                </c:pt>
                <c:pt idx="5161">
                  <c:v>7.2743400000000003E-9</c:v>
                </c:pt>
                <c:pt idx="5162">
                  <c:v>7.2774699999999997E-9</c:v>
                </c:pt>
                <c:pt idx="5163">
                  <c:v>7.28059E-9</c:v>
                </c:pt>
                <c:pt idx="5164">
                  <c:v>7.2837200000000002E-9</c:v>
                </c:pt>
                <c:pt idx="5165">
                  <c:v>7.2868399999999996E-9</c:v>
                </c:pt>
                <c:pt idx="5166">
                  <c:v>7.2899699999999998E-9</c:v>
                </c:pt>
                <c:pt idx="5167">
                  <c:v>7.2930900000000001E-9</c:v>
                </c:pt>
                <c:pt idx="5168">
                  <c:v>7.2962200000000003E-9</c:v>
                </c:pt>
                <c:pt idx="5169">
                  <c:v>7.2993399999999997E-9</c:v>
                </c:pt>
                <c:pt idx="5170">
                  <c:v>7.3024699999999999E-9</c:v>
                </c:pt>
                <c:pt idx="5171">
                  <c:v>7.3055900000000002E-9</c:v>
                </c:pt>
                <c:pt idx="5172">
                  <c:v>7.3087200000000004E-9</c:v>
                </c:pt>
                <c:pt idx="5173">
                  <c:v>7.3118399999999998E-9</c:v>
                </c:pt>
                <c:pt idx="5174">
                  <c:v>7.31497E-9</c:v>
                </c:pt>
                <c:pt idx="5175">
                  <c:v>7.3180900000000003E-9</c:v>
                </c:pt>
                <c:pt idx="5176">
                  <c:v>7.3212199999999997E-9</c:v>
                </c:pt>
                <c:pt idx="5177">
                  <c:v>7.32434E-9</c:v>
                </c:pt>
                <c:pt idx="5178">
                  <c:v>7.3274700000000001E-9</c:v>
                </c:pt>
                <c:pt idx="5179">
                  <c:v>7.3305899999999996E-9</c:v>
                </c:pt>
                <c:pt idx="5180">
                  <c:v>7.3337199999999998E-9</c:v>
                </c:pt>
                <c:pt idx="5181">
                  <c:v>7.3368400000000001E-9</c:v>
                </c:pt>
                <c:pt idx="5182">
                  <c:v>7.3399700000000002E-9</c:v>
                </c:pt>
                <c:pt idx="5183">
                  <c:v>7.3430899999999997E-9</c:v>
                </c:pt>
                <c:pt idx="5184">
                  <c:v>7.3462199999999999E-9</c:v>
                </c:pt>
                <c:pt idx="5185">
                  <c:v>7.3493400000000002E-9</c:v>
                </c:pt>
                <c:pt idx="5186">
                  <c:v>7.3524700000000004E-9</c:v>
                </c:pt>
                <c:pt idx="5187">
                  <c:v>7.3555899999999998E-9</c:v>
                </c:pt>
                <c:pt idx="5188">
                  <c:v>7.35872E-9</c:v>
                </c:pt>
                <c:pt idx="5189">
                  <c:v>7.3618400000000003E-9</c:v>
                </c:pt>
                <c:pt idx="5190">
                  <c:v>7.3649699999999996E-9</c:v>
                </c:pt>
                <c:pt idx="5191">
                  <c:v>7.3680899999999999E-9</c:v>
                </c:pt>
                <c:pt idx="5192">
                  <c:v>7.3712200000000001E-9</c:v>
                </c:pt>
                <c:pt idx="5193">
                  <c:v>7.3743400000000004E-9</c:v>
                </c:pt>
                <c:pt idx="5194">
                  <c:v>7.3774699999999998E-9</c:v>
                </c:pt>
                <c:pt idx="5195">
                  <c:v>7.38059E-9</c:v>
                </c:pt>
                <c:pt idx="5196">
                  <c:v>7.3837200000000002E-9</c:v>
                </c:pt>
                <c:pt idx="5197">
                  <c:v>7.3868399999999997E-9</c:v>
                </c:pt>
                <c:pt idx="5198">
                  <c:v>7.3899699999999999E-9</c:v>
                </c:pt>
                <c:pt idx="5199">
                  <c:v>7.3930900000000002E-9</c:v>
                </c:pt>
                <c:pt idx="5200">
                  <c:v>7.3962200000000003E-9</c:v>
                </c:pt>
                <c:pt idx="5201">
                  <c:v>7.3993399999999998E-9</c:v>
                </c:pt>
                <c:pt idx="5202">
                  <c:v>7.40247E-9</c:v>
                </c:pt>
                <c:pt idx="5203">
                  <c:v>7.4055900000000003E-9</c:v>
                </c:pt>
                <c:pt idx="5204">
                  <c:v>7.4087199999999996E-9</c:v>
                </c:pt>
                <c:pt idx="5205">
                  <c:v>7.4118399999999999E-9</c:v>
                </c:pt>
                <c:pt idx="5206">
                  <c:v>7.4149700000000001E-9</c:v>
                </c:pt>
                <c:pt idx="5207">
                  <c:v>7.4180900000000004E-9</c:v>
                </c:pt>
                <c:pt idx="5208">
                  <c:v>7.4212199999999997E-9</c:v>
                </c:pt>
                <c:pt idx="5209">
                  <c:v>7.42434E-9</c:v>
                </c:pt>
                <c:pt idx="5210">
                  <c:v>7.4274700000000002E-9</c:v>
                </c:pt>
                <c:pt idx="5211">
                  <c:v>7.4305899999999997E-9</c:v>
                </c:pt>
                <c:pt idx="5212">
                  <c:v>7.4337199999999998E-9</c:v>
                </c:pt>
                <c:pt idx="5213">
                  <c:v>7.4368400000000001E-9</c:v>
                </c:pt>
                <c:pt idx="5214">
                  <c:v>7.4399700000000003E-9</c:v>
                </c:pt>
                <c:pt idx="5215">
                  <c:v>7.4430899999999998E-9</c:v>
                </c:pt>
                <c:pt idx="5216">
                  <c:v>7.44622E-9</c:v>
                </c:pt>
                <c:pt idx="5217">
                  <c:v>7.4493400000000003E-9</c:v>
                </c:pt>
                <c:pt idx="5218">
                  <c:v>7.4524700000000004E-9</c:v>
                </c:pt>
                <c:pt idx="5219">
                  <c:v>7.4555900000000007E-9</c:v>
                </c:pt>
                <c:pt idx="5220">
                  <c:v>7.4587199999999992E-9</c:v>
                </c:pt>
                <c:pt idx="5221">
                  <c:v>7.4618399999999995E-9</c:v>
                </c:pt>
                <c:pt idx="5222">
                  <c:v>7.4649699999999997E-9</c:v>
                </c:pt>
                <c:pt idx="5223">
                  <c:v>7.46809E-9</c:v>
                </c:pt>
                <c:pt idx="5224">
                  <c:v>7.4712200000000002E-9</c:v>
                </c:pt>
                <c:pt idx="5225">
                  <c:v>7.4743400000000005E-9</c:v>
                </c:pt>
                <c:pt idx="5226">
                  <c:v>7.4774700000000006E-9</c:v>
                </c:pt>
                <c:pt idx="5227">
                  <c:v>7.4805899999999993E-9</c:v>
                </c:pt>
                <c:pt idx="5228">
                  <c:v>7.4837199999999995E-9</c:v>
                </c:pt>
                <c:pt idx="5229">
                  <c:v>7.4868399999999998E-9</c:v>
                </c:pt>
                <c:pt idx="5230">
                  <c:v>7.4899699999999999E-9</c:v>
                </c:pt>
                <c:pt idx="5231">
                  <c:v>7.4930900000000002E-9</c:v>
                </c:pt>
                <c:pt idx="5232">
                  <c:v>7.4962200000000004E-9</c:v>
                </c:pt>
                <c:pt idx="5233">
                  <c:v>7.4993400000000007E-9</c:v>
                </c:pt>
                <c:pt idx="5234">
                  <c:v>7.5024699999999992E-9</c:v>
                </c:pt>
                <c:pt idx="5235">
                  <c:v>7.5055899999999995E-9</c:v>
                </c:pt>
                <c:pt idx="5236">
                  <c:v>7.5087199999999997E-9</c:v>
                </c:pt>
                <c:pt idx="5237">
                  <c:v>7.51184E-9</c:v>
                </c:pt>
                <c:pt idx="5238">
                  <c:v>7.5149700000000002E-9</c:v>
                </c:pt>
                <c:pt idx="5239">
                  <c:v>7.5180900000000005E-9</c:v>
                </c:pt>
                <c:pt idx="5240">
                  <c:v>7.5212200000000006E-9</c:v>
                </c:pt>
                <c:pt idx="5241">
                  <c:v>7.5243399999999993E-9</c:v>
                </c:pt>
                <c:pt idx="5242">
                  <c:v>7.5274699999999994E-9</c:v>
                </c:pt>
                <c:pt idx="5243">
                  <c:v>7.5305899999999997E-9</c:v>
                </c:pt>
                <c:pt idx="5244">
                  <c:v>7.5337199999999999E-9</c:v>
                </c:pt>
                <c:pt idx="5245">
                  <c:v>7.5368400000000002E-9</c:v>
                </c:pt>
                <c:pt idx="5246">
                  <c:v>7.5399700000000004E-9</c:v>
                </c:pt>
                <c:pt idx="5247">
                  <c:v>7.5430900000000007E-9</c:v>
                </c:pt>
                <c:pt idx="5248">
                  <c:v>7.5462199999999992E-9</c:v>
                </c:pt>
                <c:pt idx="5249">
                  <c:v>7.5493399999999995E-9</c:v>
                </c:pt>
                <c:pt idx="5250">
                  <c:v>7.5524699999999997E-9</c:v>
                </c:pt>
                <c:pt idx="5251">
                  <c:v>7.55559E-9</c:v>
                </c:pt>
                <c:pt idx="5252">
                  <c:v>7.5587200000000001E-9</c:v>
                </c:pt>
                <c:pt idx="5253">
                  <c:v>7.5618400000000004E-9</c:v>
                </c:pt>
                <c:pt idx="5254">
                  <c:v>7.5649700000000006E-9</c:v>
                </c:pt>
                <c:pt idx="5255">
                  <c:v>7.5680899999999992E-9</c:v>
                </c:pt>
                <c:pt idx="5256">
                  <c:v>7.5712199999999994E-9</c:v>
                </c:pt>
                <c:pt idx="5257">
                  <c:v>7.5743399999999997E-9</c:v>
                </c:pt>
                <c:pt idx="5258">
                  <c:v>7.5774699999999999E-9</c:v>
                </c:pt>
                <c:pt idx="5259">
                  <c:v>7.5805900000000002E-9</c:v>
                </c:pt>
                <c:pt idx="5260">
                  <c:v>7.5837200000000004E-9</c:v>
                </c:pt>
                <c:pt idx="5261">
                  <c:v>7.5868400000000007E-9</c:v>
                </c:pt>
                <c:pt idx="5262">
                  <c:v>7.5899699999999992E-9</c:v>
                </c:pt>
                <c:pt idx="5263">
                  <c:v>7.5930899999999995E-9</c:v>
                </c:pt>
                <c:pt idx="5264">
                  <c:v>7.5962199999999996E-9</c:v>
                </c:pt>
                <c:pt idx="5265">
                  <c:v>7.5993399999999999E-9</c:v>
                </c:pt>
                <c:pt idx="5266">
                  <c:v>7.6024700000000001E-9</c:v>
                </c:pt>
                <c:pt idx="5267">
                  <c:v>7.6055900000000004E-9</c:v>
                </c:pt>
                <c:pt idx="5268">
                  <c:v>7.6087200000000006E-9</c:v>
                </c:pt>
                <c:pt idx="5269">
                  <c:v>7.6118399999999992E-9</c:v>
                </c:pt>
                <c:pt idx="5270">
                  <c:v>7.6149699999999994E-9</c:v>
                </c:pt>
                <c:pt idx="5271">
                  <c:v>7.6180899999999997E-9</c:v>
                </c:pt>
                <c:pt idx="5272">
                  <c:v>7.6212199999999999E-9</c:v>
                </c:pt>
                <c:pt idx="5273">
                  <c:v>7.6243400000000002E-9</c:v>
                </c:pt>
                <c:pt idx="5274">
                  <c:v>7.6274700000000003E-9</c:v>
                </c:pt>
                <c:pt idx="5275">
                  <c:v>7.6305900000000006E-9</c:v>
                </c:pt>
                <c:pt idx="5276">
                  <c:v>7.6337200000000008E-9</c:v>
                </c:pt>
                <c:pt idx="5277">
                  <c:v>7.6368399999999994E-9</c:v>
                </c:pt>
                <c:pt idx="5278">
                  <c:v>7.6399699999999996E-9</c:v>
                </c:pt>
                <c:pt idx="5279">
                  <c:v>7.6430899999999999E-9</c:v>
                </c:pt>
                <c:pt idx="5280">
                  <c:v>7.6462200000000001E-9</c:v>
                </c:pt>
                <c:pt idx="5281">
                  <c:v>7.6493400000000004E-9</c:v>
                </c:pt>
                <c:pt idx="5282">
                  <c:v>7.6524700000000006E-9</c:v>
                </c:pt>
                <c:pt idx="5283">
                  <c:v>7.6555899999999992E-9</c:v>
                </c:pt>
                <c:pt idx="5284">
                  <c:v>7.6587199999999994E-9</c:v>
                </c:pt>
                <c:pt idx="5285">
                  <c:v>7.6618399999999997E-9</c:v>
                </c:pt>
                <c:pt idx="5286">
                  <c:v>7.6649699999999998E-9</c:v>
                </c:pt>
                <c:pt idx="5287">
                  <c:v>7.6680900000000001E-9</c:v>
                </c:pt>
                <c:pt idx="5288">
                  <c:v>7.6712200000000003E-9</c:v>
                </c:pt>
                <c:pt idx="5289">
                  <c:v>7.6743400000000006E-9</c:v>
                </c:pt>
                <c:pt idx="5290">
                  <c:v>7.6774700000000008E-9</c:v>
                </c:pt>
                <c:pt idx="5291">
                  <c:v>7.6805899999999994E-9</c:v>
                </c:pt>
                <c:pt idx="5292">
                  <c:v>7.6837199999999996E-9</c:v>
                </c:pt>
                <c:pt idx="5293">
                  <c:v>7.6868399999999999E-9</c:v>
                </c:pt>
                <c:pt idx="5294">
                  <c:v>7.6899700000000001E-9</c:v>
                </c:pt>
                <c:pt idx="5295">
                  <c:v>7.6930900000000004E-9</c:v>
                </c:pt>
                <c:pt idx="5296">
                  <c:v>7.6962200000000005E-9</c:v>
                </c:pt>
                <c:pt idx="5297">
                  <c:v>7.6993399999999992E-9</c:v>
                </c:pt>
                <c:pt idx="5298">
                  <c:v>7.7024699999999994E-9</c:v>
                </c:pt>
                <c:pt idx="5299">
                  <c:v>7.7055899999999997E-9</c:v>
                </c:pt>
                <c:pt idx="5300">
                  <c:v>7.7087199999999998E-9</c:v>
                </c:pt>
                <c:pt idx="5301">
                  <c:v>7.7118400000000001E-9</c:v>
                </c:pt>
                <c:pt idx="5302">
                  <c:v>7.7149700000000003E-9</c:v>
                </c:pt>
                <c:pt idx="5303">
                  <c:v>7.7180900000000006E-9</c:v>
                </c:pt>
                <c:pt idx="5304">
                  <c:v>7.7212200000000008E-9</c:v>
                </c:pt>
                <c:pt idx="5305">
                  <c:v>7.7243399999999994E-9</c:v>
                </c:pt>
                <c:pt idx="5306">
                  <c:v>7.7274699999999996E-9</c:v>
                </c:pt>
                <c:pt idx="5307">
                  <c:v>7.7305899999999999E-9</c:v>
                </c:pt>
                <c:pt idx="5308">
                  <c:v>7.73372E-9</c:v>
                </c:pt>
                <c:pt idx="5309">
                  <c:v>7.7368400000000003E-9</c:v>
                </c:pt>
                <c:pt idx="5310">
                  <c:v>7.7399700000000005E-9</c:v>
                </c:pt>
                <c:pt idx="5311">
                  <c:v>7.7430900000000008E-9</c:v>
                </c:pt>
                <c:pt idx="5312">
                  <c:v>7.7462199999999993E-9</c:v>
                </c:pt>
                <c:pt idx="5313">
                  <c:v>7.7493399999999996E-9</c:v>
                </c:pt>
                <c:pt idx="5314">
                  <c:v>7.7524699999999998E-9</c:v>
                </c:pt>
                <c:pt idx="5315">
                  <c:v>7.7555900000000001E-9</c:v>
                </c:pt>
                <c:pt idx="5316">
                  <c:v>7.7587200000000003E-9</c:v>
                </c:pt>
                <c:pt idx="5317">
                  <c:v>7.7618400000000006E-9</c:v>
                </c:pt>
                <c:pt idx="5318">
                  <c:v>7.7649700000000007E-9</c:v>
                </c:pt>
                <c:pt idx="5319">
                  <c:v>7.7680899999999994E-9</c:v>
                </c:pt>
                <c:pt idx="5320">
                  <c:v>7.7712199999999996E-9</c:v>
                </c:pt>
                <c:pt idx="5321">
                  <c:v>7.7743399999999999E-9</c:v>
                </c:pt>
                <c:pt idx="5322">
                  <c:v>7.77747E-9</c:v>
                </c:pt>
                <c:pt idx="5323">
                  <c:v>7.7805900000000003E-9</c:v>
                </c:pt>
                <c:pt idx="5324">
                  <c:v>7.7837200000000005E-9</c:v>
                </c:pt>
                <c:pt idx="5325">
                  <c:v>7.7868400000000008E-9</c:v>
                </c:pt>
                <c:pt idx="5326">
                  <c:v>7.7899699999999993E-9</c:v>
                </c:pt>
                <c:pt idx="5327">
                  <c:v>7.7930899999999996E-9</c:v>
                </c:pt>
                <c:pt idx="5328">
                  <c:v>7.7962199999999998E-9</c:v>
                </c:pt>
                <c:pt idx="5329">
                  <c:v>7.7993400000000001E-9</c:v>
                </c:pt>
                <c:pt idx="5330">
                  <c:v>7.8024700000000003E-9</c:v>
                </c:pt>
                <c:pt idx="5331">
                  <c:v>7.8055900000000005E-9</c:v>
                </c:pt>
                <c:pt idx="5332">
                  <c:v>7.8087200000000007E-9</c:v>
                </c:pt>
                <c:pt idx="5333">
                  <c:v>7.8118399999999994E-9</c:v>
                </c:pt>
                <c:pt idx="5334">
                  <c:v>7.8149699999999995E-9</c:v>
                </c:pt>
                <c:pt idx="5335">
                  <c:v>7.8180899999999998E-9</c:v>
                </c:pt>
                <c:pt idx="5336">
                  <c:v>7.82122E-9</c:v>
                </c:pt>
                <c:pt idx="5337">
                  <c:v>7.8243400000000003E-9</c:v>
                </c:pt>
                <c:pt idx="5338">
                  <c:v>7.8274700000000005E-9</c:v>
                </c:pt>
                <c:pt idx="5339">
                  <c:v>7.8305900000000008E-9</c:v>
                </c:pt>
                <c:pt idx="5340">
                  <c:v>7.8337199999999993E-9</c:v>
                </c:pt>
                <c:pt idx="5341">
                  <c:v>7.8368399999999996E-9</c:v>
                </c:pt>
                <c:pt idx="5342">
                  <c:v>7.8399699999999998E-9</c:v>
                </c:pt>
                <c:pt idx="5343">
                  <c:v>7.8430900000000001E-9</c:v>
                </c:pt>
                <c:pt idx="5344">
                  <c:v>7.8462200000000002E-9</c:v>
                </c:pt>
                <c:pt idx="5345">
                  <c:v>7.8493400000000005E-9</c:v>
                </c:pt>
                <c:pt idx="5346">
                  <c:v>7.8524700000000007E-9</c:v>
                </c:pt>
                <c:pt idx="5347">
                  <c:v>7.8555899999999993E-9</c:v>
                </c:pt>
                <c:pt idx="5348">
                  <c:v>7.8587199999999995E-9</c:v>
                </c:pt>
                <c:pt idx="5349">
                  <c:v>7.8618399999999998E-9</c:v>
                </c:pt>
                <c:pt idx="5350">
                  <c:v>7.86497E-9</c:v>
                </c:pt>
                <c:pt idx="5351">
                  <c:v>7.8680900000000003E-9</c:v>
                </c:pt>
                <c:pt idx="5352">
                  <c:v>7.8712200000000005E-9</c:v>
                </c:pt>
                <c:pt idx="5353">
                  <c:v>7.8743400000000007E-9</c:v>
                </c:pt>
                <c:pt idx="5354">
                  <c:v>7.8774699999999993E-9</c:v>
                </c:pt>
                <c:pt idx="5355">
                  <c:v>7.8805899999999996E-9</c:v>
                </c:pt>
                <c:pt idx="5356">
                  <c:v>7.8837199999999997E-9</c:v>
                </c:pt>
                <c:pt idx="5357">
                  <c:v>7.88684E-9</c:v>
                </c:pt>
                <c:pt idx="5358">
                  <c:v>7.8899700000000002E-9</c:v>
                </c:pt>
                <c:pt idx="5359">
                  <c:v>7.8930900000000005E-9</c:v>
                </c:pt>
                <c:pt idx="5360">
                  <c:v>7.8962200000000007E-9</c:v>
                </c:pt>
                <c:pt idx="5361">
                  <c:v>7.8993399999999993E-9</c:v>
                </c:pt>
                <c:pt idx="5362">
                  <c:v>7.9024699999999995E-9</c:v>
                </c:pt>
                <c:pt idx="5363">
                  <c:v>7.9055899999999998E-9</c:v>
                </c:pt>
                <c:pt idx="5364">
                  <c:v>7.90872E-9</c:v>
                </c:pt>
                <c:pt idx="5365">
                  <c:v>7.9118400000000003E-9</c:v>
                </c:pt>
                <c:pt idx="5366">
                  <c:v>7.9149700000000004E-9</c:v>
                </c:pt>
                <c:pt idx="5367">
                  <c:v>7.9180900000000007E-9</c:v>
                </c:pt>
                <c:pt idx="5368">
                  <c:v>7.9212199999999992E-9</c:v>
                </c:pt>
                <c:pt idx="5369">
                  <c:v>7.9243399999999995E-9</c:v>
                </c:pt>
                <c:pt idx="5370">
                  <c:v>7.9274699999999997E-9</c:v>
                </c:pt>
                <c:pt idx="5371">
                  <c:v>7.93059E-9</c:v>
                </c:pt>
                <c:pt idx="5372">
                  <c:v>7.9337200000000002E-9</c:v>
                </c:pt>
                <c:pt idx="5373">
                  <c:v>7.9368400000000005E-9</c:v>
                </c:pt>
                <c:pt idx="5374">
                  <c:v>7.9399700000000007E-9</c:v>
                </c:pt>
                <c:pt idx="5375">
                  <c:v>7.9430899999999993E-9</c:v>
                </c:pt>
                <c:pt idx="5376">
                  <c:v>7.9462199999999995E-9</c:v>
                </c:pt>
                <c:pt idx="5377">
                  <c:v>7.9493399999999998E-9</c:v>
                </c:pt>
                <c:pt idx="5378">
                  <c:v>7.9524699999999999E-9</c:v>
                </c:pt>
                <c:pt idx="5379">
                  <c:v>7.9555900000000002E-9</c:v>
                </c:pt>
                <c:pt idx="5380">
                  <c:v>7.9587200000000004E-9</c:v>
                </c:pt>
                <c:pt idx="5381">
                  <c:v>7.9618400000000007E-9</c:v>
                </c:pt>
                <c:pt idx="5382">
                  <c:v>7.9649699999999992E-9</c:v>
                </c:pt>
                <c:pt idx="5383">
                  <c:v>7.9680899999999995E-9</c:v>
                </c:pt>
                <c:pt idx="5384">
                  <c:v>7.9712199999999997E-9</c:v>
                </c:pt>
                <c:pt idx="5385">
                  <c:v>7.97434E-9</c:v>
                </c:pt>
                <c:pt idx="5386">
                  <c:v>7.9774700000000002E-9</c:v>
                </c:pt>
                <c:pt idx="5387">
                  <c:v>7.9805900000000005E-9</c:v>
                </c:pt>
                <c:pt idx="5388">
                  <c:v>7.9837200000000006E-9</c:v>
                </c:pt>
                <c:pt idx="5389">
                  <c:v>7.9868399999999993E-9</c:v>
                </c:pt>
                <c:pt idx="5390">
                  <c:v>7.9899699999999994E-9</c:v>
                </c:pt>
                <c:pt idx="5391">
                  <c:v>7.9930899999999997E-9</c:v>
                </c:pt>
                <c:pt idx="5392">
                  <c:v>7.9962199999999999E-9</c:v>
                </c:pt>
                <c:pt idx="5393">
                  <c:v>7.9993400000000002E-9</c:v>
                </c:pt>
                <c:pt idx="5394">
                  <c:v>8.0024700000000004E-9</c:v>
                </c:pt>
                <c:pt idx="5395">
                  <c:v>8.0055900000000007E-9</c:v>
                </c:pt>
                <c:pt idx="5396">
                  <c:v>8.0087199999999992E-9</c:v>
                </c:pt>
                <c:pt idx="5397">
                  <c:v>8.0118399999999995E-9</c:v>
                </c:pt>
                <c:pt idx="5398">
                  <c:v>8.0149699999999997E-9</c:v>
                </c:pt>
                <c:pt idx="5399">
                  <c:v>8.01809E-9</c:v>
                </c:pt>
                <c:pt idx="5400">
                  <c:v>8.0212200000000001E-9</c:v>
                </c:pt>
                <c:pt idx="5401">
                  <c:v>8.0243400000000004E-9</c:v>
                </c:pt>
                <c:pt idx="5402">
                  <c:v>8.0274700000000006E-9</c:v>
                </c:pt>
                <c:pt idx="5403">
                  <c:v>8.0305899999999993E-9</c:v>
                </c:pt>
                <c:pt idx="5404">
                  <c:v>8.0337199999999994E-9</c:v>
                </c:pt>
                <c:pt idx="5405">
                  <c:v>8.0368399999999997E-9</c:v>
                </c:pt>
                <c:pt idx="5406">
                  <c:v>8.0399699999999999E-9</c:v>
                </c:pt>
                <c:pt idx="5407">
                  <c:v>8.0430900000000002E-9</c:v>
                </c:pt>
                <c:pt idx="5408">
                  <c:v>8.0462200000000004E-9</c:v>
                </c:pt>
                <c:pt idx="5409">
                  <c:v>8.0493400000000007E-9</c:v>
                </c:pt>
                <c:pt idx="5410">
                  <c:v>8.0524699999999992E-9</c:v>
                </c:pt>
                <c:pt idx="5411">
                  <c:v>8.0555899999999995E-9</c:v>
                </c:pt>
                <c:pt idx="5412">
                  <c:v>8.0587199999999997E-9</c:v>
                </c:pt>
                <c:pt idx="5413">
                  <c:v>8.0618399999999999E-9</c:v>
                </c:pt>
                <c:pt idx="5414">
                  <c:v>8.0649700000000001E-9</c:v>
                </c:pt>
                <c:pt idx="5415">
                  <c:v>8.0680900000000004E-9</c:v>
                </c:pt>
                <c:pt idx="5416">
                  <c:v>8.0712200000000006E-9</c:v>
                </c:pt>
                <c:pt idx="5417">
                  <c:v>8.0743399999999992E-9</c:v>
                </c:pt>
                <c:pt idx="5418">
                  <c:v>8.0774699999999994E-9</c:v>
                </c:pt>
                <c:pt idx="5419">
                  <c:v>8.0805899999999997E-9</c:v>
                </c:pt>
                <c:pt idx="5420">
                  <c:v>8.0837199999999999E-9</c:v>
                </c:pt>
                <c:pt idx="5421">
                  <c:v>8.0868400000000002E-9</c:v>
                </c:pt>
                <c:pt idx="5422">
                  <c:v>8.0899700000000003E-9</c:v>
                </c:pt>
                <c:pt idx="5423">
                  <c:v>8.0930900000000006E-9</c:v>
                </c:pt>
                <c:pt idx="5424">
                  <c:v>8.0962200000000008E-9</c:v>
                </c:pt>
                <c:pt idx="5425">
                  <c:v>8.0993399999999995E-9</c:v>
                </c:pt>
                <c:pt idx="5426">
                  <c:v>8.1024699999999996E-9</c:v>
                </c:pt>
                <c:pt idx="5427">
                  <c:v>8.1055899999999999E-9</c:v>
                </c:pt>
                <c:pt idx="5428">
                  <c:v>8.1087200000000001E-9</c:v>
                </c:pt>
                <c:pt idx="5429">
                  <c:v>8.1118400000000004E-9</c:v>
                </c:pt>
                <c:pt idx="5430">
                  <c:v>8.1149700000000006E-9</c:v>
                </c:pt>
                <c:pt idx="5431">
                  <c:v>8.1180899999999992E-9</c:v>
                </c:pt>
                <c:pt idx="5432">
                  <c:v>8.1212199999999994E-9</c:v>
                </c:pt>
                <c:pt idx="5433">
                  <c:v>8.1243399999999997E-9</c:v>
                </c:pt>
                <c:pt idx="5434">
                  <c:v>8.1274699999999999E-9</c:v>
                </c:pt>
                <c:pt idx="5435">
                  <c:v>8.1305900000000001E-9</c:v>
                </c:pt>
                <c:pt idx="5436">
                  <c:v>8.1337200000000003E-9</c:v>
                </c:pt>
                <c:pt idx="5437">
                  <c:v>8.1368400000000006E-9</c:v>
                </c:pt>
                <c:pt idx="5438">
                  <c:v>8.1399700000000008E-9</c:v>
                </c:pt>
                <c:pt idx="5439">
                  <c:v>8.1430899999999994E-9</c:v>
                </c:pt>
                <c:pt idx="5440">
                  <c:v>8.1462199999999996E-9</c:v>
                </c:pt>
                <c:pt idx="5441">
                  <c:v>8.1493399999999999E-9</c:v>
                </c:pt>
                <c:pt idx="5442">
                  <c:v>8.1524700000000001E-9</c:v>
                </c:pt>
                <c:pt idx="5443">
                  <c:v>8.1555900000000004E-9</c:v>
                </c:pt>
                <c:pt idx="5444">
                  <c:v>8.1587200000000005E-9</c:v>
                </c:pt>
                <c:pt idx="5445">
                  <c:v>8.1618399999999992E-9</c:v>
                </c:pt>
                <c:pt idx="5446">
                  <c:v>8.1649699999999994E-9</c:v>
                </c:pt>
                <c:pt idx="5447">
                  <c:v>8.1680899999999997E-9</c:v>
                </c:pt>
                <c:pt idx="5448">
                  <c:v>8.1712199999999998E-9</c:v>
                </c:pt>
                <c:pt idx="5449">
                  <c:v>8.1743400000000001E-9</c:v>
                </c:pt>
                <c:pt idx="5450">
                  <c:v>8.1774700000000003E-9</c:v>
                </c:pt>
                <c:pt idx="5451">
                  <c:v>8.1805900000000006E-9</c:v>
                </c:pt>
                <c:pt idx="5452">
                  <c:v>8.1837200000000008E-9</c:v>
                </c:pt>
                <c:pt idx="5453">
                  <c:v>8.1868399999999994E-9</c:v>
                </c:pt>
                <c:pt idx="5454">
                  <c:v>8.1899699999999996E-9</c:v>
                </c:pt>
                <c:pt idx="5455">
                  <c:v>8.1930899999999999E-9</c:v>
                </c:pt>
                <c:pt idx="5456">
                  <c:v>8.1962200000000001E-9</c:v>
                </c:pt>
                <c:pt idx="5457">
                  <c:v>8.1993400000000003E-9</c:v>
                </c:pt>
                <c:pt idx="5458">
                  <c:v>8.2024700000000005E-9</c:v>
                </c:pt>
                <c:pt idx="5459">
                  <c:v>8.2055900000000008E-9</c:v>
                </c:pt>
                <c:pt idx="5460">
                  <c:v>8.2087199999999993E-9</c:v>
                </c:pt>
                <c:pt idx="5461">
                  <c:v>8.2118399999999996E-9</c:v>
                </c:pt>
                <c:pt idx="5462">
                  <c:v>8.2149699999999998E-9</c:v>
                </c:pt>
                <c:pt idx="5463">
                  <c:v>8.2180900000000001E-9</c:v>
                </c:pt>
                <c:pt idx="5464">
                  <c:v>8.2212200000000003E-9</c:v>
                </c:pt>
                <c:pt idx="5465">
                  <c:v>8.2243400000000006E-9</c:v>
                </c:pt>
                <c:pt idx="5466">
                  <c:v>8.2274700000000007E-9</c:v>
                </c:pt>
                <c:pt idx="5467">
                  <c:v>8.2305899999999994E-9</c:v>
                </c:pt>
                <c:pt idx="5468">
                  <c:v>8.2337199999999996E-9</c:v>
                </c:pt>
                <c:pt idx="5469">
                  <c:v>8.2368399999999999E-9</c:v>
                </c:pt>
                <c:pt idx="5470">
                  <c:v>8.23997E-9</c:v>
                </c:pt>
                <c:pt idx="5471">
                  <c:v>8.2430900000000003E-9</c:v>
                </c:pt>
                <c:pt idx="5472">
                  <c:v>8.2462200000000005E-9</c:v>
                </c:pt>
                <c:pt idx="5473">
                  <c:v>8.2493400000000008E-9</c:v>
                </c:pt>
                <c:pt idx="5474">
                  <c:v>8.2524699999999993E-9</c:v>
                </c:pt>
                <c:pt idx="5475">
                  <c:v>8.2555899999999996E-9</c:v>
                </c:pt>
                <c:pt idx="5476">
                  <c:v>8.2587199999999998E-9</c:v>
                </c:pt>
                <c:pt idx="5477">
                  <c:v>8.2618400000000001E-9</c:v>
                </c:pt>
                <c:pt idx="5478">
                  <c:v>8.2649700000000003E-9</c:v>
                </c:pt>
                <c:pt idx="5479">
                  <c:v>8.2680900000000006E-9</c:v>
                </c:pt>
                <c:pt idx="5480">
                  <c:v>8.2712200000000007E-9</c:v>
                </c:pt>
                <c:pt idx="5481">
                  <c:v>8.2743399999999994E-9</c:v>
                </c:pt>
                <c:pt idx="5482">
                  <c:v>8.2774699999999995E-9</c:v>
                </c:pt>
                <c:pt idx="5483">
                  <c:v>8.2805899999999998E-9</c:v>
                </c:pt>
                <c:pt idx="5484">
                  <c:v>8.28372E-9</c:v>
                </c:pt>
                <c:pt idx="5485">
                  <c:v>8.2868400000000003E-9</c:v>
                </c:pt>
                <c:pt idx="5486">
                  <c:v>8.2899700000000005E-9</c:v>
                </c:pt>
                <c:pt idx="5487">
                  <c:v>8.2930900000000008E-9</c:v>
                </c:pt>
                <c:pt idx="5488">
                  <c:v>8.2962199999999993E-9</c:v>
                </c:pt>
                <c:pt idx="5489">
                  <c:v>8.2993399999999996E-9</c:v>
                </c:pt>
                <c:pt idx="5490">
                  <c:v>8.3024699999999998E-9</c:v>
                </c:pt>
                <c:pt idx="5491">
                  <c:v>8.3055900000000001E-9</c:v>
                </c:pt>
                <c:pt idx="5492">
                  <c:v>8.3087200000000002E-9</c:v>
                </c:pt>
                <c:pt idx="5493">
                  <c:v>8.3118400000000005E-9</c:v>
                </c:pt>
                <c:pt idx="5494">
                  <c:v>8.3149700000000007E-9</c:v>
                </c:pt>
                <c:pt idx="5495">
                  <c:v>8.3180899999999993E-9</c:v>
                </c:pt>
                <c:pt idx="5496">
                  <c:v>8.3212199999999995E-9</c:v>
                </c:pt>
                <c:pt idx="5497">
                  <c:v>8.3243399999999998E-9</c:v>
                </c:pt>
                <c:pt idx="5498">
                  <c:v>8.32747E-9</c:v>
                </c:pt>
                <c:pt idx="5499">
                  <c:v>8.3305900000000003E-9</c:v>
                </c:pt>
                <c:pt idx="5500">
                  <c:v>8.3337200000000005E-9</c:v>
                </c:pt>
                <c:pt idx="5501">
                  <c:v>8.3368400000000008E-9</c:v>
                </c:pt>
                <c:pt idx="5502">
                  <c:v>8.3399699999999993E-9</c:v>
                </c:pt>
                <c:pt idx="5503">
                  <c:v>8.3430899999999996E-9</c:v>
                </c:pt>
                <c:pt idx="5504">
                  <c:v>8.3462199999999997E-9</c:v>
                </c:pt>
                <c:pt idx="5505">
                  <c:v>8.34934E-9</c:v>
                </c:pt>
                <c:pt idx="5506">
                  <c:v>8.3524700000000002E-9</c:v>
                </c:pt>
                <c:pt idx="5507">
                  <c:v>8.3555900000000005E-9</c:v>
                </c:pt>
                <c:pt idx="5508">
                  <c:v>8.3587200000000007E-9</c:v>
                </c:pt>
                <c:pt idx="5509">
                  <c:v>8.3618399999999993E-9</c:v>
                </c:pt>
                <c:pt idx="5510">
                  <c:v>8.3649699999999995E-9</c:v>
                </c:pt>
                <c:pt idx="5511">
                  <c:v>8.3680899999999998E-9</c:v>
                </c:pt>
                <c:pt idx="5512">
                  <c:v>8.37122E-9</c:v>
                </c:pt>
                <c:pt idx="5513">
                  <c:v>8.3743400000000003E-9</c:v>
                </c:pt>
                <c:pt idx="5514">
                  <c:v>8.3774700000000004E-9</c:v>
                </c:pt>
                <c:pt idx="5515">
                  <c:v>8.3805900000000007E-9</c:v>
                </c:pt>
                <c:pt idx="5516">
                  <c:v>8.3837199999999993E-9</c:v>
                </c:pt>
                <c:pt idx="5517">
                  <c:v>8.3868399999999995E-9</c:v>
                </c:pt>
                <c:pt idx="5518">
                  <c:v>8.3899699999999997E-9</c:v>
                </c:pt>
                <c:pt idx="5519">
                  <c:v>8.39309E-9</c:v>
                </c:pt>
                <c:pt idx="5520">
                  <c:v>8.3962200000000002E-9</c:v>
                </c:pt>
                <c:pt idx="5521">
                  <c:v>8.3993400000000005E-9</c:v>
                </c:pt>
                <c:pt idx="5522">
                  <c:v>8.4024700000000007E-9</c:v>
                </c:pt>
                <c:pt idx="5523">
                  <c:v>8.4055899999999993E-9</c:v>
                </c:pt>
                <c:pt idx="5524">
                  <c:v>8.4087199999999995E-9</c:v>
                </c:pt>
                <c:pt idx="5525">
                  <c:v>8.4118399999999998E-9</c:v>
                </c:pt>
                <c:pt idx="5526">
                  <c:v>8.4149699999999999E-9</c:v>
                </c:pt>
                <c:pt idx="5527">
                  <c:v>8.4180900000000002E-9</c:v>
                </c:pt>
                <c:pt idx="5528">
                  <c:v>8.4212200000000004E-9</c:v>
                </c:pt>
                <c:pt idx="5529">
                  <c:v>8.4243400000000007E-9</c:v>
                </c:pt>
                <c:pt idx="5530">
                  <c:v>8.4274699999999992E-9</c:v>
                </c:pt>
                <c:pt idx="5531">
                  <c:v>8.4305899999999995E-9</c:v>
                </c:pt>
                <c:pt idx="5532">
                  <c:v>8.4337199999999997E-9</c:v>
                </c:pt>
                <c:pt idx="5533">
                  <c:v>8.43684E-9</c:v>
                </c:pt>
                <c:pt idx="5534">
                  <c:v>8.4399700000000002E-9</c:v>
                </c:pt>
                <c:pt idx="5535">
                  <c:v>8.4430900000000005E-9</c:v>
                </c:pt>
                <c:pt idx="5536">
                  <c:v>8.4462200000000006E-9</c:v>
                </c:pt>
                <c:pt idx="5537">
                  <c:v>8.4493399999999993E-9</c:v>
                </c:pt>
                <c:pt idx="5538">
                  <c:v>8.4524699999999995E-9</c:v>
                </c:pt>
                <c:pt idx="5539">
                  <c:v>8.4555899999999997E-9</c:v>
                </c:pt>
                <c:pt idx="5540">
                  <c:v>8.4587199999999999E-9</c:v>
                </c:pt>
                <c:pt idx="5541">
                  <c:v>8.4618400000000002E-9</c:v>
                </c:pt>
                <c:pt idx="5542">
                  <c:v>8.4649700000000004E-9</c:v>
                </c:pt>
                <c:pt idx="5543">
                  <c:v>8.4680900000000007E-9</c:v>
                </c:pt>
                <c:pt idx="5544">
                  <c:v>8.4712199999999992E-9</c:v>
                </c:pt>
                <c:pt idx="5545">
                  <c:v>8.4743399999999995E-9</c:v>
                </c:pt>
                <c:pt idx="5546">
                  <c:v>8.4774699999999997E-9</c:v>
                </c:pt>
                <c:pt idx="5547">
                  <c:v>8.48059E-9</c:v>
                </c:pt>
                <c:pt idx="5548">
                  <c:v>8.4837200000000001E-9</c:v>
                </c:pt>
                <c:pt idx="5549">
                  <c:v>8.4868400000000004E-9</c:v>
                </c:pt>
                <c:pt idx="5550">
                  <c:v>8.4899700000000006E-9</c:v>
                </c:pt>
                <c:pt idx="5551">
                  <c:v>8.4930899999999993E-9</c:v>
                </c:pt>
                <c:pt idx="5552">
                  <c:v>8.4962199999999994E-9</c:v>
                </c:pt>
                <c:pt idx="5553">
                  <c:v>8.4993399999999997E-9</c:v>
                </c:pt>
                <c:pt idx="5554">
                  <c:v>8.5024699999999999E-9</c:v>
                </c:pt>
                <c:pt idx="5555">
                  <c:v>8.5055900000000002E-9</c:v>
                </c:pt>
                <c:pt idx="5556">
                  <c:v>8.5087200000000004E-9</c:v>
                </c:pt>
                <c:pt idx="5557">
                  <c:v>8.5118400000000007E-9</c:v>
                </c:pt>
                <c:pt idx="5558">
                  <c:v>8.5149699999999992E-9</c:v>
                </c:pt>
                <c:pt idx="5559">
                  <c:v>8.5180899999999995E-9</c:v>
                </c:pt>
                <c:pt idx="5560">
                  <c:v>8.5212199999999997E-9</c:v>
                </c:pt>
                <c:pt idx="5561">
                  <c:v>8.52434E-9</c:v>
                </c:pt>
                <c:pt idx="5562">
                  <c:v>8.5274700000000001E-9</c:v>
                </c:pt>
                <c:pt idx="5563">
                  <c:v>8.5305900000000004E-9</c:v>
                </c:pt>
                <c:pt idx="5564">
                  <c:v>8.5337200000000006E-9</c:v>
                </c:pt>
                <c:pt idx="5565">
                  <c:v>8.5368399999999992E-9</c:v>
                </c:pt>
                <c:pt idx="5566">
                  <c:v>8.5399699999999994E-9</c:v>
                </c:pt>
                <c:pt idx="5567">
                  <c:v>8.5430899999999997E-9</c:v>
                </c:pt>
                <c:pt idx="5568">
                  <c:v>8.5462199999999999E-9</c:v>
                </c:pt>
                <c:pt idx="5569">
                  <c:v>8.5493400000000002E-9</c:v>
                </c:pt>
                <c:pt idx="5570">
                  <c:v>8.5524700000000003E-9</c:v>
                </c:pt>
                <c:pt idx="5571">
                  <c:v>8.5555900000000006E-9</c:v>
                </c:pt>
                <c:pt idx="5572">
                  <c:v>8.5587200000000008E-9</c:v>
                </c:pt>
                <c:pt idx="5573">
                  <c:v>8.5618399999999995E-9</c:v>
                </c:pt>
                <c:pt idx="5574">
                  <c:v>8.5649699999999996E-9</c:v>
                </c:pt>
                <c:pt idx="5575">
                  <c:v>8.5680899999999999E-9</c:v>
                </c:pt>
                <c:pt idx="5576">
                  <c:v>8.5712200000000001E-9</c:v>
                </c:pt>
                <c:pt idx="5577">
                  <c:v>8.5743400000000004E-9</c:v>
                </c:pt>
                <c:pt idx="5578">
                  <c:v>8.5774700000000006E-9</c:v>
                </c:pt>
                <c:pt idx="5579">
                  <c:v>8.5805899999999992E-9</c:v>
                </c:pt>
                <c:pt idx="5580">
                  <c:v>8.5837199999999994E-9</c:v>
                </c:pt>
                <c:pt idx="5581">
                  <c:v>8.5868399999999997E-9</c:v>
                </c:pt>
                <c:pt idx="5582">
                  <c:v>8.5899699999999999E-9</c:v>
                </c:pt>
                <c:pt idx="5583">
                  <c:v>8.5930900000000002E-9</c:v>
                </c:pt>
                <c:pt idx="5584">
                  <c:v>8.5962200000000003E-9</c:v>
                </c:pt>
                <c:pt idx="5585">
                  <c:v>8.5993400000000006E-9</c:v>
                </c:pt>
                <c:pt idx="5586">
                  <c:v>8.6024700000000008E-9</c:v>
                </c:pt>
                <c:pt idx="5587">
                  <c:v>8.6055899999999994E-9</c:v>
                </c:pt>
                <c:pt idx="5588">
                  <c:v>8.6087199999999996E-9</c:v>
                </c:pt>
                <c:pt idx="5589">
                  <c:v>8.6118399999999999E-9</c:v>
                </c:pt>
                <c:pt idx="5590">
                  <c:v>8.6149700000000001E-9</c:v>
                </c:pt>
                <c:pt idx="5591">
                  <c:v>8.6180900000000004E-9</c:v>
                </c:pt>
                <c:pt idx="5592">
                  <c:v>8.6212200000000006E-9</c:v>
                </c:pt>
                <c:pt idx="5593">
                  <c:v>8.6243399999999992E-9</c:v>
                </c:pt>
                <c:pt idx="5594">
                  <c:v>8.6274699999999994E-9</c:v>
                </c:pt>
                <c:pt idx="5595">
                  <c:v>8.6305899999999997E-9</c:v>
                </c:pt>
                <c:pt idx="5596">
                  <c:v>8.6337199999999998E-9</c:v>
                </c:pt>
                <c:pt idx="5597">
                  <c:v>8.6368400000000001E-9</c:v>
                </c:pt>
                <c:pt idx="5598">
                  <c:v>8.6399700000000003E-9</c:v>
                </c:pt>
                <c:pt idx="5599">
                  <c:v>8.6430900000000006E-9</c:v>
                </c:pt>
                <c:pt idx="5600">
                  <c:v>8.6462200000000008E-9</c:v>
                </c:pt>
                <c:pt idx="5601">
                  <c:v>8.6493399999999994E-9</c:v>
                </c:pt>
                <c:pt idx="5602">
                  <c:v>8.6524699999999996E-9</c:v>
                </c:pt>
                <c:pt idx="5603">
                  <c:v>8.6555899999999999E-9</c:v>
                </c:pt>
                <c:pt idx="5604">
                  <c:v>8.6587200000000001E-9</c:v>
                </c:pt>
                <c:pt idx="5605">
                  <c:v>8.6618400000000004E-9</c:v>
                </c:pt>
                <c:pt idx="5606">
                  <c:v>8.6649700000000005E-9</c:v>
                </c:pt>
                <c:pt idx="5607">
                  <c:v>8.6680900000000008E-9</c:v>
                </c:pt>
                <c:pt idx="5608">
                  <c:v>8.6712199999999993E-9</c:v>
                </c:pt>
                <c:pt idx="5609">
                  <c:v>8.6743399999999996E-9</c:v>
                </c:pt>
                <c:pt idx="5610">
                  <c:v>8.6774699999999998E-9</c:v>
                </c:pt>
                <c:pt idx="5611">
                  <c:v>8.6805900000000001E-9</c:v>
                </c:pt>
                <c:pt idx="5612">
                  <c:v>8.6837200000000003E-9</c:v>
                </c:pt>
                <c:pt idx="5613">
                  <c:v>8.6868400000000006E-9</c:v>
                </c:pt>
                <c:pt idx="5614">
                  <c:v>8.6899700000000008E-9</c:v>
                </c:pt>
                <c:pt idx="5615">
                  <c:v>8.6930899999999994E-9</c:v>
                </c:pt>
                <c:pt idx="5616">
                  <c:v>8.6962199999999996E-9</c:v>
                </c:pt>
                <c:pt idx="5617">
                  <c:v>8.6993399999999999E-9</c:v>
                </c:pt>
                <c:pt idx="5618">
                  <c:v>8.70247E-9</c:v>
                </c:pt>
                <c:pt idx="5619">
                  <c:v>8.7055900000000003E-9</c:v>
                </c:pt>
                <c:pt idx="5620">
                  <c:v>8.7087200000000005E-9</c:v>
                </c:pt>
                <c:pt idx="5621">
                  <c:v>8.7118400000000008E-9</c:v>
                </c:pt>
                <c:pt idx="5622">
                  <c:v>8.7149699999999993E-9</c:v>
                </c:pt>
                <c:pt idx="5623">
                  <c:v>8.7180899999999996E-9</c:v>
                </c:pt>
                <c:pt idx="5624">
                  <c:v>8.7212199999999998E-9</c:v>
                </c:pt>
                <c:pt idx="5625">
                  <c:v>8.7243400000000001E-9</c:v>
                </c:pt>
                <c:pt idx="5626">
                  <c:v>8.7274700000000003E-9</c:v>
                </c:pt>
                <c:pt idx="5627">
                  <c:v>8.7305900000000006E-9</c:v>
                </c:pt>
                <c:pt idx="5628">
                  <c:v>8.7337200000000007E-9</c:v>
                </c:pt>
                <c:pt idx="5629">
                  <c:v>8.7368399999999994E-9</c:v>
                </c:pt>
                <c:pt idx="5630">
                  <c:v>8.7399699999999995E-9</c:v>
                </c:pt>
                <c:pt idx="5631">
                  <c:v>8.7430899999999998E-9</c:v>
                </c:pt>
                <c:pt idx="5632">
                  <c:v>8.74622E-9</c:v>
                </c:pt>
                <c:pt idx="5633">
                  <c:v>8.7493400000000003E-9</c:v>
                </c:pt>
                <c:pt idx="5634">
                  <c:v>8.7524700000000005E-9</c:v>
                </c:pt>
                <c:pt idx="5635">
                  <c:v>8.7555900000000008E-9</c:v>
                </c:pt>
                <c:pt idx="5636">
                  <c:v>8.7587199999999993E-9</c:v>
                </c:pt>
                <c:pt idx="5637">
                  <c:v>8.7618399999999996E-9</c:v>
                </c:pt>
                <c:pt idx="5638">
                  <c:v>8.7649699999999998E-9</c:v>
                </c:pt>
                <c:pt idx="5639">
                  <c:v>8.7680900000000001E-9</c:v>
                </c:pt>
                <c:pt idx="5640">
                  <c:v>8.7712200000000002E-9</c:v>
                </c:pt>
                <c:pt idx="5641">
                  <c:v>8.7743400000000005E-9</c:v>
                </c:pt>
                <c:pt idx="5642">
                  <c:v>8.7774700000000007E-9</c:v>
                </c:pt>
                <c:pt idx="5643">
                  <c:v>8.7805899999999994E-9</c:v>
                </c:pt>
                <c:pt idx="5644">
                  <c:v>8.7837199999999995E-9</c:v>
                </c:pt>
                <c:pt idx="5645">
                  <c:v>8.7868399999999998E-9</c:v>
                </c:pt>
                <c:pt idx="5646">
                  <c:v>8.78997E-9</c:v>
                </c:pt>
                <c:pt idx="5647">
                  <c:v>8.7930900000000003E-9</c:v>
                </c:pt>
                <c:pt idx="5648">
                  <c:v>8.7962200000000005E-9</c:v>
                </c:pt>
                <c:pt idx="5649">
                  <c:v>8.7993400000000008E-9</c:v>
                </c:pt>
                <c:pt idx="5650">
                  <c:v>8.8024699999999993E-9</c:v>
                </c:pt>
                <c:pt idx="5651">
                  <c:v>8.8055899999999996E-9</c:v>
                </c:pt>
                <c:pt idx="5652">
                  <c:v>8.8087199999999997E-9</c:v>
                </c:pt>
                <c:pt idx="5653">
                  <c:v>8.81184E-9</c:v>
                </c:pt>
                <c:pt idx="5654">
                  <c:v>8.8149700000000002E-9</c:v>
                </c:pt>
                <c:pt idx="5655">
                  <c:v>8.8180900000000005E-9</c:v>
                </c:pt>
                <c:pt idx="5656">
                  <c:v>8.8212200000000007E-9</c:v>
                </c:pt>
                <c:pt idx="5657">
                  <c:v>8.8243399999999993E-9</c:v>
                </c:pt>
                <c:pt idx="5658">
                  <c:v>8.8274699999999995E-9</c:v>
                </c:pt>
                <c:pt idx="5659">
                  <c:v>8.8305899999999998E-9</c:v>
                </c:pt>
                <c:pt idx="5660">
                  <c:v>8.83372E-9</c:v>
                </c:pt>
                <c:pt idx="5661">
                  <c:v>8.8368400000000003E-9</c:v>
                </c:pt>
                <c:pt idx="5662">
                  <c:v>8.8399700000000004E-9</c:v>
                </c:pt>
                <c:pt idx="5663">
                  <c:v>8.8430900000000007E-9</c:v>
                </c:pt>
                <c:pt idx="5664">
                  <c:v>8.8462199999999993E-9</c:v>
                </c:pt>
                <c:pt idx="5665">
                  <c:v>8.8493399999999996E-9</c:v>
                </c:pt>
                <c:pt idx="5666">
                  <c:v>8.8524699999999997E-9</c:v>
                </c:pt>
                <c:pt idx="5667">
                  <c:v>8.85559E-9</c:v>
                </c:pt>
                <c:pt idx="5668">
                  <c:v>8.8587200000000002E-9</c:v>
                </c:pt>
                <c:pt idx="5669">
                  <c:v>8.8618400000000005E-9</c:v>
                </c:pt>
                <c:pt idx="5670">
                  <c:v>8.8649700000000007E-9</c:v>
                </c:pt>
                <c:pt idx="5671">
                  <c:v>8.8680899999999993E-9</c:v>
                </c:pt>
                <c:pt idx="5672">
                  <c:v>8.8712199999999995E-9</c:v>
                </c:pt>
                <c:pt idx="5673">
                  <c:v>8.8743399999999998E-9</c:v>
                </c:pt>
                <c:pt idx="5674">
                  <c:v>8.87747E-9</c:v>
                </c:pt>
                <c:pt idx="5675">
                  <c:v>8.8805900000000002E-9</c:v>
                </c:pt>
                <c:pt idx="5676">
                  <c:v>8.8837200000000004E-9</c:v>
                </c:pt>
                <c:pt idx="5677">
                  <c:v>8.8868400000000007E-9</c:v>
                </c:pt>
                <c:pt idx="5678">
                  <c:v>8.8899699999999992E-9</c:v>
                </c:pt>
                <c:pt idx="5679">
                  <c:v>8.8930899999999995E-9</c:v>
                </c:pt>
                <c:pt idx="5680">
                  <c:v>8.8962199999999997E-9</c:v>
                </c:pt>
                <c:pt idx="5681">
                  <c:v>8.89934E-9</c:v>
                </c:pt>
                <c:pt idx="5682">
                  <c:v>8.9024700000000002E-9</c:v>
                </c:pt>
                <c:pt idx="5683">
                  <c:v>8.9055900000000005E-9</c:v>
                </c:pt>
                <c:pt idx="5684">
                  <c:v>8.9087200000000006E-9</c:v>
                </c:pt>
                <c:pt idx="5685">
                  <c:v>8.9118399999999993E-9</c:v>
                </c:pt>
                <c:pt idx="5686">
                  <c:v>8.9149699999999995E-9</c:v>
                </c:pt>
                <c:pt idx="5687">
                  <c:v>8.9180899999999998E-9</c:v>
                </c:pt>
                <c:pt idx="5688">
                  <c:v>8.9212199999999999E-9</c:v>
                </c:pt>
                <c:pt idx="5689">
                  <c:v>8.9243400000000002E-9</c:v>
                </c:pt>
                <c:pt idx="5690">
                  <c:v>8.9274700000000004E-9</c:v>
                </c:pt>
                <c:pt idx="5691">
                  <c:v>8.9305900000000007E-9</c:v>
                </c:pt>
                <c:pt idx="5692">
                  <c:v>8.9337199999999992E-9</c:v>
                </c:pt>
                <c:pt idx="5693">
                  <c:v>8.9368399999999995E-9</c:v>
                </c:pt>
                <c:pt idx="5694">
                  <c:v>8.9399699999999997E-9</c:v>
                </c:pt>
                <c:pt idx="5695">
                  <c:v>8.94309E-9</c:v>
                </c:pt>
                <c:pt idx="5696">
                  <c:v>8.9462200000000002E-9</c:v>
                </c:pt>
                <c:pt idx="5697">
                  <c:v>8.9493400000000004E-9</c:v>
                </c:pt>
                <c:pt idx="5698">
                  <c:v>8.9524700000000006E-9</c:v>
                </c:pt>
                <c:pt idx="5699">
                  <c:v>8.9555899999999993E-9</c:v>
                </c:pt>
                <c:pt idx="5700">
                  <c:v>8.9587199999999994E-9</c:v>
                </c:pt>
                <c:pt idx="5701">
                  <c:v>8.9618399999999997E-9</c:v>
                </c:pt>
                <c:pt idx="5702">
                  <c:v>8.9649699999999999E-9</c:v>
                </c:pt>
                <c:pt idx="5703">
                  <c:v>8.9680900000000002E-9</c:v>
                </c:pt>
                <c:pt idx="5704">
                  <c:v>8.9712200000000004E-9</c:v>
                </c:pt>
                <c:pt idx="5705">
                  <c:v>8.9743400000000007E-9</c:v>
                </c:pt>
                <c:pt idx="5706">
                  <c:v>8.9774699999999992E-9</c:v>
                </c:pt>
                <c:pt idx="5707">
                  <c:v>8.9805899999999995E-9</c:v>
                </c:pt>
                <c:pt idx="5708">
                  <c:v>8.9837199999999997E-9</c:v>
                </c:pt>
                <c:pt idx="5709">
                  <c:v>8.98684E-9</c:v>
                </c:pt>
                <c:pt idx="5710">
                  <c:v>8.9899700000000001E-9</c:v>
                </c:pt>
                <c:pt idx="5711">
                  <c:v>8.9930900000000004E-9</c:v>
                </c:pt>
                <c:pt idx="5712">
                  <c:v>8.9962200000000006E-9</c:v>
                </c:pt>
                <c:pt idx="5713">
                  <c:v>8.9993399999999992E-9</c:v>
                </c:pt>
                <c:pt idx="5714">
                  <c:v>9.0024699999999994E-9</c:v>
                </c:pt>
                <c:pt idx="5715">
                  <c:v>9.0055899999999997E-9</c:v>
                </c:pt>
                <c:pt idx="5716">
                  <c:v>9.0087199999999999E-9</c:v>
                </c:pt>
                <c:pt idx="5717">
                  <c:v>9.0118400000000002E-9</c:v>
                </c:pt>
                <c:pt idx="5718">
                  <c:v>9.0149700000000004E-9</c:v>
                </c:pt>
                <c:pt idx="5719">
                  <c:v>9.0180900000000007E-9</c:v>
                </c:pt>
                <c:pt idx="5720">
                  <c:v>9.0212200000000008E-9</c:v>
                </c:pt>
                <c:pt idx="5721">
                  <c:v>9.0243399999999995E-9</c:v>
                </c:pt>
                <c:pt idx="5722">
                  <c:v>9.0274699999999996E-9</c:v>
                </c:pt>
                <c:pt idx="5723">
                  <c:v>9.0305899999999999E-9</c:v>
                </c:pt>
                <c:pt idx="5724">
                  <c:v>9.0337200000000001E-9</c:v>
                </c:pt>
                <c:pt idx="5725">
                  <c:v>9.0368400000000004E-9</c:v>
                </c:pt>
                <c:pt idx="5726">
                  <c:v>9.0399700000000006E-9</c:v>
                </c:pt>
                <c:pt idx="5727">
                  <c:v>9.0430899999999992E-9</c:v>
                </c:pt>
                <c:pt idx="5728">
                  <c:v>9.0462199999999994E-9</c:v>
                </c:pt>
                <c:pt idx="5729">
                  <c:v>9.0493399999999997E-9</c:v>
                </c:pt>
                <c:pt idx="5730">
                  <c:v>9.0524699999999999E-9</c:v>
                </c:pt>
                <c:pt idx="5731">
                  <c:v>9.0555900000000002E-9</c:v>
                </c:pt>
                <c:pt idx="5732">
                  <c:v>9.0587200000000003E-9</c:v>
                </c:pt>
                <c:pt idx="5733">
                  <c:v>9.0618400000000006E-9</c:v>
                </c:pt>
                <c:pt idx="5734">
                  <c:v>9.0649700000000008E-9</c:v>
                </c:pt>
                <c:pt idx="5735">
                  <c:v>9.0680899999999994E-9</c:v>
                </c:pt>
                <c:pt idx="5736">
                  <c:v>9.0712199999999996E-9</c:v>
                </c:pt>
                <c:pt idx="5737">
                  <c:v>9.0743399999999999E-9</c:v>
                </c:pt>
                <c:pt idx="5738">
                  <c:v>9.0774700000000001E-9</c:v>
                </c:pt>
                <c:pt idx="5739">
                  <c:v>9.0805900000000004E-9</c:v>
                </c:pt>
                <c:pt idx="5740">
                  <c:v>9.0837200000000006E-9</c:v>
                </c:pt>
                <c:pt idx="5741">
                  <c:v>9.0868399999999992E-9</c:v>
                </c:pt>
                <c:pt idx="5742">
                  <c:v>9.0899699999999994E-9</c:v>
                </c:pt>
                <c:pt idx="5743">
                  <c:v>9.0930899999999997E-9</c:v>
                </c:pt>
                <c:pt idx="5744">
                  <c:v>9.0962199999999998E-9</c:v>
                </c:pt>
                <c:pt idx="5745">
                  <c:v>9.0993400000000001E-9</c:v>
                </c:pt>
                <c:pt idx="5746">
                  <c:v>9.1024700000000003E-9</c:v>
                </c:pt>
                <c:pt idx="5747">
                  <c:v>9.1055900000000006E-9</c:v>
                </c:pt>
                <c:pt idx="5748">
                  <c:v>9.1087200000000008E-9</c:v>
                </c:pt>
                <c:pt idx="5749">
                  <c:v>9.1118399999999994E-9</c:v>
                </c:pt>
                <c:pt idx="5750">
                  <c:v>9.1149699999999996E-9</c:v>
                </c:pt>
                <c:pt idx="5751">
                  <c:v>9.1180899999999999E-9</c:v>
                </c:pt>
                <c:pt idx="5752">
                  <c:v>9.1212200000000001E-9</c:v>
                </c:pt>
                <c:pt idx="5753">
                  <c:v>9.1243400000000004E-9</c:v>
                </c:pt>
                <c:pt idx="5754">
                  <c:v>9.1274700000000005E-9</c:v>
                </c:pt>
                <c:pt idx="5755">
                  <c:v>9.1305899999999992E-9</c:v>
                </c:pt>
                <c:pt idx="5756">
                  <c:v>9.1337199999999994E-9</c:v>
                </c:pt>
                <c:pt idx="5757">
                  <c:v>9.1368399999999996E-9</c:v>
                </c:pt>
                <c:pt idx="5758">
                  <c:v>9.1399699999999998E-9</c:v>
                </c:pt>
                <c:pt idx="5759">
                  <c:v>9.1430900000000001E-9</c:v>
                </c:pt>
                <c:pt idx="5760">
                  <c:v>9.1462200000000003E-9</c:v>
                </c:pt>
                <c:pt idx="5761">
                  <c:v>9.1493400000000006E-9</c:v>
                </c:pt>
                <c:pt idx="5762">
                  <c:v>9.1524700000000008E-9</c:v>
                </c:pt>
                <c:pt idx="5763">
                  <c:v>9.1555899999999994E-9</c:v>
                </c:pt>
                <c:pt idx="5764">
                  <c:v>9.1587199999999996E-9</c:v>
                </c:pt>
                <c:pt idx="5765">
                  <c:v>9.1618399999999999E-9</c:v>
                </c:pt>
                <c:pt idx="5766">
                  <c:v>9.16497E-9</c:v>
                </c:pt>
                <c:pt idx="5767">
                  <c:v>9.1680900000000003E-9</c:v>
                </c:pt>
                <c:pt idx="5768">
                  <c:v>9.1712200000000005E-9</c:v>
                </c:pt>
                <c:pt idx="5769">
                  <c:v>9.1743400000000008E-9</c:v>
                </c:pt>
                <c:pt idx="5770">
                  <c:v>9.1774699999999993E-9</c:v>
                </c:pt>
                <c:pt idx="5771">
                  <c:v>9.1805899999999996E-9</c:v>
                </c:pt>
                <c:pt idx="5772">
                  <c:v>9.1837199999999998E-9</c:v>
                </c:pt>
                <c:pt idx="5773">
                  <c:v>9.1868400000000001E-9</c:v>
                </c:pt>
                <c:pt idx="5774">
                  <c:v>9.1899700000000003E-9</c:v>
                </c:pt>
                <c:pt idx="5775">
                  <c:v>9.1930900000000006E-9</c:v>
                </c:pt>
                <c:pt idx="5776">
                  <c:v>9.1962200000000007E-9</c:v>
                </c:pt>
                <c:pt idx="5777">
                  <c:v>9.1993399999999994E-9</c:v>
                </c:pt>
                <c:pt idx="5778">
                  <c:v>9.2024699999999996E-9</c:v>
                </c:pt>
                <c:pt idx="5779">
                  <c:v>9.2055899999999998E-9</c:v>
                </c:pt>
                <c:pt idx="5780">
                  <c:v>9.20872E-9</c:v>
                </c:pt>
                <c:pt idx="5781">
                  <c:v>9.2118400000000003E-9</c:v>
                </c:pt>
                <c:pt idx="5782">
                  <c:v>9.2149700000000005E-9</c:v>
                </c:pt>
                <c:pt idx="5783">
                  <c:v>9.2180900000000008E-9</c:v>
                </c:pt>
                <c:pt idx="5784">
                  <c:v>9.2212199999999993E-9</c:v>
                </c:pt>
                <c:pt idx="5785">
                  <c:v>9.2243399999999996E-9</c:v>
                </c:pt>
                <c:pt idx="5786">
                  <c:v>9.2274699999999998E-9</c:v>
                </c:pt>
                <c:pt idx="5787">
                  <c:v>9.2305900000000001E-9</c:v>
                </c:pt>
                <c:pt idx="5788">
                  <c:v>9.2337200000000002E-9</c:v>
                </c:pt>
                <c:pt idx="5789">
                  <c:v>9.2368400000000005E-9</c:v>
                </c:pt>
                <c:pt idx="5790">
                  <c:v>9.2399700000000007E-9</c:v>
                </c:pt>
                <c:pt idx="5791">
                  <c:v>9.2430899999999994E-9</c:v>
                </c:pt>
                <c:pt idx="5792">
                  <c:v>9.2462199999999995E-9</c:v>
                </c:pt>
                <c:pt idx="5793">
                  <c:v>9.2493399999999998E-9</c:v>
                </c:pt>
                <c:pt idx="5794">
                  <c:v>9.25247E-9</c:v>
                </c:pt>
                <c:pt idx="5795">
                  <c:v>9.2555900000000003E-9</c:v>
                </c:pt>
                <c:pt idx="5796">
                  <c:v>9.2587200000000005E-9</c:v>
                </c:pt>
                <c:pt idx="5797">
                  <c:v>9.2618400000000008E-9</c:v>
                </c:pt>
                <c:pt idx="5798">
                  <c:v>9.2649699999999993E-9</c:v>
                </c:pt>
                <c:pt idx="5799">
                  <c:v>9.2680899999999996E-9</c:v>
                </c:pt>
                <c:pt idx="5800">
                  <c:v>9.2712199999999998E-9</c:v>
                </c:pt>
                <c:pt idx="5801">
                  <c:v>9.27434E-9</c:v>
                </c:pt>
                <c:pt idx="5802">
                  <c:v>9.2774700000000002E-9</c:v>
                </c:pt>
                <c:pt idx="5803">
                  <c:v>9.2805900000000005E-9</c:v>
                </c:pt>
                <c:pt idx="5804">
                  <c:v>9.2837200000000007E-9</c:v>
                </c:pt>
                <c:pt idx="5805">
                  <c:v>9.2868399999999993E-9</c:v>
                </c:pt>
                <c:pt idx="5806">
                  <c:v>9.2899699999999995E-9</c:v>
                </c:pt>
                <c:pt idx="5807">
                  <c:v>9.2930899999999998E-9</c:v>
                </c:pt>
                <c:pt idx="5808">
                  <c:v>9.29622E-9</c:v>
                </c:pt>
                <c:pt idx="5809">
                  <c:v>9.2993400000000003E-9</c:v>
                </c:pt>
                <c:pt idx="5810">
                  <c:v>9.3024700000000004E-9</c:v>
                </c:pt>
                <c:pt idx="5811">
                  <c:v>9.3055900000000007E-9</c:v>
                </c:pt>
                <c:pt idx="5812">
                  <c:v>9.3087199999999993E-9</c:v>
                </c:pt>
                <c:pt idx="5813">
                  <c:v>9.3118399999999996E-9</c:v>
                </c:pt>
                <c:pt idx="5814">
                  <c:v>9.3149699999999997E-9</c:v>
                </c:pt>
                <c:pt idx="5815">
                  <c:v>9.31809E-9</c:v>
                </c:pt>
                <c:pt idx="5816">
                  <c:v>9.3212200000000002E-9</c:v>
                </c:pt>
                <c:pt idx="5817">
                  <c:v>9.3243400000000005E-9</c:v>
                </c:pt>
                <c:pt idx="5818">
                  <c:v>9.3274700000000007E-9</c:v>
                </c:pt>
                <c:pt idx="5819">
                  <c:v>9.3305899999999993E-9</c:v>
                </c:pt>
                <c:pt idx="5820">
                  <c:v>9.3337199999999995E-9</c:v>
                </c:pt>
                <c:pt idx="5821">
                  <c:v>9.3368399999999998E-9</c:v>
                </c:pt>
                <c:pt idx="5822">
                  <c:v>9.33997E-9</c:v>
                </c:pt>
                <c:pt idx="5823">
                  <c:v>9.3430900000000003E-9</c:v>
                </c:pt>
                <c:pt idx="5824">
                  <c:v>9.3462200000000004E-9</c:v>
                </c:pt>
                <c:pt idx="5825">
                  <c:v>9.3493400000000007E-9</c:v>
                </c:pt>
                <c:pt idx="5826">
                  <c:v>9.3524699999999992E-9</c:v>
                </c:pt>
                <c:pt idx="5827">
                  <c:v>9.3555899999999995E-9</c:v>
                </c:pt>
                <c:pt idx="5828">
                  <c:v>9.3587199999999997E-9</c:v>
                </c:pt>
                <c:pt idx="5829">
                  <c:v>9.36184E-9</c:v>
                </c:pt>
                <c:pt idx="5830">
                  <c:v>9.3649700000000002E-9</c:v>
                </c:pt>
                <c:pt idx="5831">
                  <c:v>9.3680900000000005E-9</c:v>
                </c:pt>
                <c:pt idx="5832">
                  <c:v>9.3712200000000006E-9</c:v>
                </c:pt>
                <c:pt idx="5833">
                  <c:v>9.3743399999999993E-9</c:v>
                </c:pt>
                <c:pt idx="5834">
                  <c:v>9.3774699999999995E-9</c:v>
                </c:pt>
                <c:pt idx="5835">
                  <c:v>9.3805899999999998E-9</c:v>
                </c:pt>
                <c:pt idx="5836">
                  <c:v>9.3837199999999999E-9</c:v>
                </c:pt>
                <c:pt idx="5837">
                  <c:v>9.3868400000000002E-9</c:v>
                </c:pt>
                <c:pt idx="5838">
                  <c:v>9.3899700000000004E-9</c:v>
                </c:pt>
                <c:pt idx="5839">
                  <c:v>9.3930900000000007E-9</c:v>
                </c:pt>
                <c:pt idx="5840">
                  <c:v>9.3962199999999992E-9</c:v>
                </c:pt>
                <c:pt idx="5841">
                  <c:v>9.3993399999999995E-9</c:v>
                </c:pt>
                <c:pt idx="5842">
                  <c:v>9.4024699999999997E-9</c:v>
                </c:pt>
                <c:pt idx="5843">
                  <c:v>9.40559E-9</c:v>
                </c:pt>
                <c:pt idx="5844">
                  <c:v>9.4087200000000002E-9</c:v>
                </c:pt>
                <c:pt idx="5845">
                  <c:v>9.4118400000000005E-9</c:v>
                </c:pt>
                <c:pt idx="5846">
                  <c:v>9.4149700000000006E-9</c:v>
                </c:pt>
                <c:pt idx="5847">
                  <c:v>9.4180899999999993E-9</c:v>
                </c:pt>
                <c:pt idx="5848">
                  <c:v>9.4212199999999994E-9</c:v>
                </c:pt>
                <c:pt idx="5849">
                  <c:v>9.4243399999999997E-9</c:v>
                </c:pt>
                <c:pt idx="5850">
                  <c:v>9.4274699999999999E-9</c:v>
                </c:pt>
                <c:pt idx="5851">
                  <c:v>9.4305900000000002E-9</c:v>
                </c:pt>
                <c:pt idx="5852">
                  <c:v>9.4337200000000004E-9</c:v>
                </c:pt>
                <c:pt idx="5853">
                  <c:v>9.4368400000000007E-9</c:v>
                </c:pt>
                <c:pt idx="5854">
                  <c:v>9.4399699999999992E-9</c:v>
                </c:pt>
                <c:pt idx="5855">
                  <c:v>9.4430899999999995E-9</c:v>
                </c:pt>
                <c:pt idx="5856">
                  <c:v>9.4462199999999997E-9</c:v>
                </c:pt>
                <c:pt idx="5857">
                  <c:v>9.44934E-9</c:v>
                </c:pt>
                <c:pt idx="5858">
                  <c:v>9.4524700000000001E-9</c:v>
                </c:pt>
                <c:pt idx="5859">
                  <c:v>9.4555900000000004E-9</c:v>
                </c:pt>
                <c:pt idx="5860">
                  <c:v>9.4587200000000006E-9</c:v>
                </c:pt>
                <c:pt idx="5861">
                  <c:v>9.4618399999999992E-9</c:v>
                </c:pt>
                <c:pt idx="5862">
                  <c:v>9.4649699999999994E-9</c:v>
                </c:pt>
                <c:pt idx="5863">
                  <c:v>9.4680899999999997E-9</c:v>
                </c:pt>
                <c:pt idx="5864">
                  <c:v>9.4712199999999999E-9</c:v>
                </c:pt>
                <c:pt idx="5865">
                  <c:v>9.4743400000000002E-9</c:v>
                </c:pt>
                <c:pt idx="5866">
                  <c:v>9.4774700000000004E-9</c:v>
                </c:pt>
                <c:pt idx="5867">
                  <c:v>9.4805900000000007E-9</c:v>
                </c:pt>
                <c:pt idx="5868">
                  <c:v>9.4837199999999992E-9</c:v>
                </c:pt>
                <c:pt idx="5869">
                  <c:v>9.4868399999999995E-9</c:v>
                </c:pt>
                <c:pt idx="5870">
                  <c:v>9.4899699999999996E-9</c:v>
                </c:pt>
                <c:pt idx="5871">
                  <c:v>9.4930899999999999E-9</c:v>
                </c:pt>
                <c:pt idx="5872">
                  <c:v>9.4962200000000001E-9</c:v>
                </c:pt>
                <c:pt idx="5873">
                  <c:v>9.4993400000000004E-9</c:v>
                </c:pt>
                <c:pt idx="5874">
                  <c:v>9.5024700000000006E-9</c:v>
                </c:pt>
                <c:pt idx="5875">
                  <c:v>9.5055899999999992E-9</c:v>
                </c:pt>
                <c:pt idx="5876">
                  <c:v>9.5087199999999994E-9</c:v>
                </c:pt>
                <c:pt idx="5877">
                  <c:v>9.5118399999999997E-9</c:v>
                </c:pt>
                <c:pt idx="5878">
                  <c:v>9.5149699999999999E-9</c:v>
                </c:pt>
                <c:pt idx="5879">
                  <c:v>9.5180900000000002E-9</c:v>
                </c:pt>
                <c:pt idx="5880">
                  <c:v>9.5212200000000003E-9</c:v>
                </c:pt>
                <c:pt idx="5881">
                  <c:v>9.5243400000000006E-9</c:v>
                </c:pt>
                <c:pt idx="5882">
                  <c:v>9.5274700000000008E-9</c:v>
                </c:pt>
                <c:pt idx="5883">
                  <c:v>9.5305899999999994E-9</c:v>
                </c:pt>
                <c:pt idx="5884">
                  <c:v>9.5337199999999996E-9</c:v>
                </c:pt>
                <c:pt idx="5885">
                  <c:v>9.5368399999999999E-9</c:v>
                </c:pt>
                <c:pt idx="5886">
                  <c:v>9.5399700000000001E-9</c:v>
                </c:pt>
                <c:pt idx="5887">
                  <c:v>9.5430900000000004E-9</c:v>
                </c:pt>
                <c:pt idx="5888">
                  <c:v>9.5462200000000006E-9</c:v>
                </c:pt>
                <c:pt idx="5889">
                  <c:v>9.5493399999999992E-9</c:v>
                </c:pt>
                <c:pt idx="5890">
                  <c:v>9.5524699999999994E-9</c:v>
                </c:pt>
                <c:pt idx="5891">
                  <c:v>9.5555899999999997E-9</c:v>
                </c:pt>
                <c:pt idx="5892">
                  <c:v>9.5587199999999998E-9</c:v>
                </c:pt>
                <c:pt idx="5893">
                  <c:v>9.5618400000000001E-9</c:v>
                </c:pt>
                <c:pt idx="5894">
                  <c:v>9.5649700000000003E-9</c:v>
                </c:pt>
                <c:pt idx="5895">
                  <c:v>9.5680900000000006E-9</c:v>
                </c:pt>
                <c:pt idx="5896">
                  <c:v>9.5712200000000008E-9</c:v>
                </c:pt>
                <c:pt idx="5897">
                  <c:v>9.5743399999999994E-9</c:v>
                </c:pt>
                <c:pt idx="5898">
                  <c:v>9.5774699999999996E-9</c:v>
                </c:pt>
                <c:pt idx="5899">
                  <c:v>9.5805899999999999E-9</c:v>
                </c:pt>
                <c:pt idx="5900">
                  <c:v>9.5837200000000001E-9</c:v>
                </c:pt>
                <c:pt idx="5901">
                  <c:v>9.5868400000000004E-9</c:v>
                </c:pt>
                <c:pt idx="5902">
                  <c:v>9.5899700000000005E-9</c:v>
                </c:pt>
                <c:pt idx="5903">
                  <c:v>9.5930899999999992E-9</c:v>
                </c:pt>
                <c:pt idx="5904">
                  <c:v>9.5962199999999994E-9</c:v>
                </c:pt>
                <c:pt idx="5905">
                  <c:v>9.5993399999999997E-9</c:v>
                </c:pt>
                <c:pt idx="5906">
                  <c:v>9.6024699999999998E-9</c:v>
                </c:pt>
                <c:pt idx="5907">
                  <c:v>9.6055900000000001E-9</c:v>
                </c:pt>
                <c:pt idx="5908">
                  <c:v>9.6087200000000003E-9</c:v>
                </c:pt>
                <c:pt idx="5909">
                  <c:v>9.6118400000000006E-9</c:v>
                </c:pt>
                <c:pt idx="5910">
                  <c:v>9.6149700000000008E-9</c:v>
                </c:pt>
                <c:pt idx="5911">
                  <c:v>9.6180899999999994E-9</c:v>
                </c:pt>
                <c:pt idx="5912">
                  <c:v>9.6212199999999996E-9</c:v>
                </c:pt>
                <c:pt idx="5913">
                  <c:v>9.6243399999999999E-9</c:v>
                </c:pt>
                <c:pt idx="5914">
                  <c:v>9.62747E-9</c:v>
                </c:pt>
                <c:pt idx="5915">
                  <c:v>9.6305900000000003E-9</c:v>
                </c:pt>
                <c:pt idx="5916">
                  <c:v>9.6337200000000005E-9</c:v>
                </c:pt>
                <c:pt idx="5917">
                  <c:v>9.6368400000000008E-9</c:v>
                </c:pt>
                <c:pt idx="5918">
                  <c:v>9.6399699999999993E-9</c:v>
                </c:pt>
                <c:pt idx="5919">
                  <c:v>9.6430899999999996E-9</c:v>
                </c:pt>
                <c:pt idx="5920">
                  <c:v>9.6462199999999998E-9</c:v>
                </c:pt>
                <c:pt idx="5921">
                  <c:v>9.6493400000000001E-9</c:v>
                </c:pt>
                <c:pt idx="5922">
                  <c:v>9.6524700000000003E-9</c:v>
                </c:pt>
                <c:pt idx="5923">
                  <c:v>9.6555900000000006E-9</c:v>
                </c:pt>
                <c:pt idx="5924">
                  <c:v>9.6587200000000007E-9</c:v>
                </c:pt>
                <c:pt idx="5925">
                  <c:v>9.6618399999999994E-9</c:v>
                </c:pt>
                <c:pt idx="5926">
                  <c:v>9.6649699999999996E-9</c:v>
                </c:pt>
                <c:pt idx="5927">
                  <c:v>9.6680899999999999E-9</c:v>
                </c:pt>
                <c:pt idx="5928">
                  <c:v>9.67122E-9</c:v>
                </c:pt>
                <c:pt idx="5929">
                  <c:v>9.6743400000000003E-9</c:v>
                </c:pt>
                <c:pt idx="5930">
                  <c:v>9.6774700000000005E-9</c:v>
                </c:pt>
                <c:pt idx="5931">
                  <c:v>9.6805900000000008E-9</c:v>
                </c:pt>
                <c:pt idx="5932">
                  <c:v>9.6837199999999993E-9</c:v>
                </c:pt>
                <c:pt idx="5933">
                  <c:v>9.6868399999999996E-9</c:v>
                </c:pt>
                <c:pt idx="5934">
                  <c:v>9.6899699999999998E-9</c:v>
                </c:pt>
                <c:pt idx="5935">
                  <c:v>9.6930900000000001E-9</c:v>
                </c:pt>
                <c:pt idx="5936">
                  <c:v>9.6962200000000003E-9</c:v>
                </c:pt>
                <c:pt idx="5937">
                  <c:v>9.6993400000000005E-9</c:v>
                </c:pt>
                <c:pt idx="5938">
                  <c:v>9.7024700000000007E-9</c:v>
                </c:pt>
                <c:pt idx="5939">
                  <c:v>9.7055899999999994E-9</c:v>
                </c:pt>
                <c:pt idx="5940">
                  <c:v>9.7087199999999995E-9</c:v>
                </c:pt>
                <c:pt idx="5941">
                  <c:v>9.7118399999999998E-9</c:v>
                </c:pt>
                <c:pt idx="5942">
                  <c:v>9.71497E-9</c:v>
                </c:pt>
                <c:pt idx="5943">
                  <c:v>9.7180900000000003E-9</c:v>
                </c:pt>
                <c:pt idx="5944">
                  <c:v>9.7212200000000005E-9</c:v>
                </c:pt>
                <c:pt idx="5945">
                  <c:v>9.7243400000000008E-9</c:v>
                </c:pt>
                <c:pt idx="5946">
                  <c:v>9.7274699999999993E-9</c:v>
                </c:pt>
                <c:pt idx="5947">
                  <c:v>9.7305899999999996E-9</c:v>
                </c:pt>
                <c:pt idx="5948">
                  <c:v>9.7337199999999998E-9</c:v>
                </c:pt>
                <c:pt idx="5949">
                  <c:v>9.7368400000000001E-9</c:v>
                </c:pt>
                <c:pt idx="5950">
                  <c:v>9.7399700000000002E-9</c:v>
                </c:pt>
                <c:pt idx="5951">
                  <c:v>9.7430900000000005E-9</c:v>
                </c:pt>
                <c:pt idx="5952">
                  <c:v>9.7462200000000007E-9</c:v>
                </c:pt>
                <c:pt idx="5953">
                  <c:v>9.7493399999999993E-9</c:v>
                </c:pt>
                <c:pt idx="5954">
                  <c:v>9.7524699999999995E-9</c:v>
                </c:pt>
                <c:pt idx="5955">
                  <c:v>9.7555899999999998E-9</c:v>
                </c:pt>
                <c:pt idx="5956">
                  <c:v>9.75872E-9</c:v>
                </c:pt>
                <c:pt idx="5957">
                  <c:v>9.7618400000000003E-9</c:v>
                </c:pt>
                <c:pt idx="5958">
                  <c:v>9.7649700000000005E-9</c:v>
                </c:pt>
                <c:pt idx="5959">
                  <c:v>9.7680900000000007E-9</c:v>
                </c:pt>
                <c:pt idx="5960">
                  <c:v>9.7712199999999993E-9</c:v>
                </c:pt>
                <c:pt idx="5961">
                  <c:v>9.7743399999999996E-9</c:v>
                </c:pt>
                <c:pt idx="5962">
                  <c:v>9.7774699999999997E-9</c:v>
                </c:pt>
                <c:pt idx="5963">
                  <c:v>9.78059E-9</c:v>
                </c:pt>
                <c:pt idx="5964">
                  <c:v>9.7837200000000002E-9</c:v>
                </c:pt>
                <c:pt idx="5965">
                  <c:v>9.7868400000000005E-9</c:v>
                </c:pt>
                <c:pt idx="5966">
                  <c:v>9.7899700000000007E-9</c:v>
                </c:pt>
                <c:pt idx="5967">
                  <c:v>9.7930899999999993E-9</c:v>
                </c:pt>
                <c:pt idx="5968">
                  <c:v>9.7962199999999995E-9</c:v>
                </c:pt>
                <c:pt idx="5969">
                  <c:v>9.7993399999999998E-9</c:v>
                </c:pt>
                <c:pt idx="5970">
                  <c:v>9.80247E-9</c:v>
                </c:pt>
                <c:pt idx="5971">
                  <c:v>9.8055900000000003E-9</c:v>
                </c:pt>
                <c:pt idx="5972">
                  <c:v>9.8087200000000004E-9</c:v>
                </c:pt>
                <c:pt idx="5973">
                  <c:v>9.8118400000000007E-9</c:v>
                </c:pt>
                <c:pt idx="5974">
                  <c:v>9.8149699999999992E-9</c:v>
                </c:pt>
                <c:pt idx="5975">
                  <c:v>9.8180899999999995E-9</c:v>
                </c:pt>
                <c:pt idx="5976">
                  <c:v>9.8212199999999997E-9</c:v>
                </c:pt>
                <c:pt idx="5977">
                  <c:v>9.82434E-9</c:v>
                </c:pt>
                <c:pt idx="5978">
                  <c:v>9.8274700000000002E-9</c:v>
                </c:pt>
                <c:pt idx="5979">
                  <c:v>9.8305900000000005E-9</c:v>
                </c:pt>
                <c:pt idx="5980">
                  <c:v>9.8337200000000007E-9</c:v>
                </c:pt>
                <c:pt idx="5981">
                  <c:v>9.8368399999999993E-9</c:v>
                </c:pt>
                <c:pt idx="5982">
                  <c:v>9.8399699999999995E-9</c:v>
                </c:pt>
                <c:pt idx="5983">
                  <c:v>9.8430899999999998E-9</c:v>
                </c:pt>
                <c:pt idx="5984">
                  <c:v>9.8462199999999999E-9</c:v>
                </c:pt>
                <c:pt idx="5985">
                  <c:v>9.8493400000000002E-9</c:v>
                </c:pt>
                <c:pt idx="5986">
                  <c:v>9.8524700000000004E-9</c:v>
                </c:pt>
                <c:pt idx="5987">
                  <c:v>9.8555900000000007E-9</c:v>
                </c:pt>
                <c:pt idx="5988">
                  <c:v>9.8587199999999992E-9</c:v>
                </c:pt>
                <c:pt idx="5989">
                  <c:v>9.8618399999999995E-9</c:v>
                </c:pt>
                <c:pt idx="5990">
                  <c:v>9.8649699999999997E-9</c:v>
                </c:pt>
                <c:pt idx="5991">
                  <c:v>9.86809E-9</c:v>
                </c:pt>
                <c:pt idx="5992">
                  <c:v>9.8712200000000002E-9</c:v>
                </c:pt>
                <c:pt idx="5993">
                  <c:v>9.8743400000000005E-9</c:v>
                </c:pt>
                <c:pt idx="5994">
                  <c:v>9.8774700000000006E-9</c:v>
                </c:pt>
                <c:pt idx="5995">
                  <c:v>9.8805899999999993E-9</c:v>
                </c:pt>
                <c:pt idx="5996">
                  <c:v>9.8837199999999994E-9</c:v>
                </c:pt>
                <c:pt idx="5997">
                  <c:v>9.8868399999999997E-9</c:v>
                </c:pt>
                <c:pt idx="5998">
                  <c:v>9.8899699999999999E-9</c:v>
                </c:pt>
                <c:pt idx="5999">
                  <c:v>9.8930900000000002E-9</c:v>
                </c:pt>
                <c:pt idx="6000">
                  <c:v>9.8962200000000004E-9</c:v>
                </c:pt>
                <c:pt idx="6001">
                  <c:v>9.8993400000000007E-9</c:v>
                </c:pt>
                <c:pt idx="6002">
                  <c:v>9.9024699999999992E-9</c:v>
                </c:pt>
                <c:pt idx="6003">
                  <c:v>9.9055899999999995E-9</c:v>
                </c:pt>
                <c:pt idx="6004">
                  <c:v>9.9087199999999997E-9</c:v>
                </c:pt>
                <c:pt idx="6005">
                  <c:v>9.91184E-9</c:v>
                </c:pt>
                <c:pt idx="6006">
                  <c:v>9.9149700000000001E-9</c:v>
                </c:pt>
                <c:pt idx="6007">
                  <c:v>9.9180900000000004E-9</c:v>
                </c:pt>
                <c:pt idx="6008">
                  <c:v>9.9212200000000006E-9</c:v>
                </c:pt>
                <c:pt idx="6009">
                  <c:v>9.9243399999999993E-9</c:v>
                </c:pt>
                <c:pt idx="6010">
                  <c:v>9.9274699999999994E-9</c:v>
                </c:pt>
                <c:pt idx="6011">
                  <c:v>9.9305899999999997E-9</c:v>
                </c:pt>
                <c:pt idx="6012">
                  <c:v>9.9337199999999999E-9</c:v>
                </c:pt>
                <c:pt idx="6013">
                  <c:v>9.9368400000000002E-9</c:v>
                </c:pt>
                <c:pt idx="6014">
                  <c:v>9.9399700000000004E-9</c:v>
                </c:pt>
                <c:pt idx="6015">
                  <c:v>9.9430900000000007E-9</c:v>
                </c:pt>
                <c:pt idx="6016">
                  <c:v>9.9462199999999992E-9</c:v>
                </c:pt>
                <c:pt idx="6017">
                  <c:v>9.9493399999999995E-9</c:v>
                </c:pt>
                <c:pt idx="6018">
                  <c:v>9.9524699999999997E-9</c:v>
                </c:pt>
                <c:pt idx="6019">
                  <c:v>9.9555899999999999E-9</c:v>
                </c:pt>
                <c:pt idx="6020">
                  <c:v>9.9587200000000001E-9</c:v>
                </c:pt>
                <c:pt idx="6021">
                  <c:v>9.9618400000000004E-9</c:v>
                </c:pt>
                <c:pt idx="6022">
                  <c:v>9.9649700000000006E-9</c:v>
                </c:pt>
                <c:pt idx="6023">
                  <c:v>9.9680899999999992E-9</c:v>
                </c:pt>
                <c:pt idx="6024">
                  <c:v>9.9712199999999994E-9</c:v>
                </c:pt>
                <c:pt idx="6025">
                  <c:v>9.9743399999999997E-9</c:v>
                </c:pt>
                <c:pt idx="6026">
                  <c:v>9.9774699999999999E-9</c:v>
                </c:pt>
                <c:pt idx="6027">
                  <c:v>9.9805900000000002E-9</c:v>
                </c:pt>
                <c:pt idx="6028">
                  <c:v>9.9837200000000003E-9</c:v>
                </c:pt>
                <c:pt idx="6029">
                  <c:v>9.9868400000000006E-9</c:v>
                </c:pt>
                <c:pt idx="6030">
                  <c:v>9.9899700000000008E-9</c:v>
                </c:pt>
                <c:pt idx="6031">
                  <c:v>9.9930899999999995E-9</c:v>
                </c:pt>
                <c:pt idx="6032">
                  <c:v>9.9962199999999996E-9</c:v>
                </c:pt>
                <c:pt idx="6033">
                  <c:v>9.9993399999999999E-9</c:v>
                </c:pt>
                <c:pt idx="6034">
                  <c:v>1.000247E-8</c:v>
                </c:pt>
                <c:pt idx="6035">
                  <c:v>1.000559E-8</c:v>
                </c:pt>
                <c:pt idx="6036">
                  <c:v>1.0008720000000001E-8</c:v>
                </c:pt>
                <c:pt idx="6037">
                  <c:v>1.0011839999999999E-8</c:v>
                </c:pt>
                <c:pt idx="6038">
                  <c:v>1.0014969999999999E-8</c:v>
                </c:pt>
                <c:pt idx="6039">
                  <c:v>1.001809E-8</c:v>
                </c:pt>
                <c:pt idx="6040">
                  <c:v>1.002122E-8</c:v>
                </c:pt>
                <c:pt idx="6041">
                  <c:v>1.002434E-8</c:v>
                </c:pt>
                <c:pt idx="6042">
                  <c:v>1.002747E-8</c:v>
                </c:pt>
                <c:pt idx="6043">
                  <c:v>1.0030590000000001E-8</c:v>
                </c:pt>
                <c:pt idx="6044">
                  <c:v>1.0033720000000001E-8</c:v>
                </c:pt>
                <c:pt idx="6045">
                  <c:v>1.0036839999999999E-8</c:v>
                </c:pt>
                <c:pt idx="6046">
                  <c:v>1.003997E-8</c:v>
                </c:pt>
                <c:pt idx="6047">
                  <c:v>1.004309E-8</c:v>
                </c:pt>
                <c:pt idx="6048">
                  <c:v>1.004622E-8</c:v>
                </c:pt>
                <c:pt idx="6049">
                  <c:v>1.004934E-8</c:v>
                </c:pt>
                <c:pt idx="6050">
                  <c:v>1.0052470000000001E-8</c:v>
                </c:pt>
                <c:pt idx="6051">
                  <c:v>1.0055589999999999E-8</c:v>
                </c:pt>
                <c:pt idx="6052">
                  <c:v>1.0058719999999999E-8</c:v>
                </c:pt>
                <c:pt idx="6053">
                  <c:v>1.006184E-8</c:v>
                </c:pt>
                <c:pt idx="6054">
                  <c:v>1.006497E-8</c:v>
                </c:pt>
                <c:pt idx="6055">
                  <c:v>1.006809E-8</c:v>
                </c:pt>
                <c:pt idx="6056">
                  <c:v>1.007122E-8</c:v>
                </c:pt>
                <c:pt idx="6057">
                  <c:v>1.0074340000000001E-8</c:v>
                </c:pt>
                <c:pt idx="6058">
                  <c:v>1.0077470000000001E-8</c:v>
                </c:pt>
                <c:pt idx="6059">
                  <c:v>1.0080589999999999E-8</c:v>
                </c:pt>
                <c:pt idx="6060">
                  <c:v>1.008372E-8</c:v>
                </c:pt>
                <c:pt idx="6061">
                  <c:v>1.008684E-8</c:v>
                </c:pt>
                <c:pt idx="6062">
                  <c:v>1.008997E-8</c:v>
                </c:pt>
                <c:pt idx="6063">
                  <c:v>1.009309E-8</c:v>
                </c:pt>
                <c:pt idx="6064">
                  <c:v>1.0096220000000001E-8</c:v>
                </c:pt>
                <c:pt idx="6065">
                  <c:v>1.0099340000000001E-8</c:v>
                </c:pt>
                <c:pt idx="6066">
                  <c:v>1.0102469999999999E-8</c:v>
                </c:pt>
                <c:pt idx="6067">
                  <c:v>1.010559E-8</c:v>
                </c:pt>
                <c:pt idx="6068">
                  <c:v>1.010872E-8</c:v>
                </c:pt>
                <c:pt idx="6069">
                  <c:v>1.011184E-8</c:v>
                </c:pt>
                <c:pt idx="6070">
                  <c:v>1.011497E-8</c:v>
                </c:pt>
                <c:pt idx="6071">
                  <c:v>1.0118090000000001E-8</c:v>
                </c:pt>
                <c:pt idx="6072">
                  <c:v>1.0121220000000001E-8</c:v>
                </c:pt>
                <c:pt idx="6073">
                  <c:v>1.0124339999999999E-8</c:v>
                </c:pt>
                <c:pt idx="6074">
                  <c:v>1.012747E-8</c:v>
                </c:pt>
                <c:pt idx="6075">
                  <c:v>1.013059E-8</c:v>
                </c:pt>
                <c:pt idx="6076">
                  <c:v>1.013372E-8</c:v>
                </c:pt>
                <c:pt idx="6077">
                  <c:v>1.013684E-8</c:v>
                </c:pt>
                <c:pt idx="6078">
                  <c:v>1.0139970000000001E-8</c:v>
                </c:pt>
                <c:pt idx="6079">
                  <c:v>1.0143090000000001E-8</c:v>
                </c:pt>
                <c:pt idx="6080">
                  <c:v>1.0146219999999999E-8</c:v>
                </c:pt>
                <c:pt idx="6081">
                  <c:v>1.014934E-8</c:v>
                </c:pt>
                <c:pt idx="6082">
                  <c:v>1.015247E-8</c:v>
                </c:pt>
                <c:pt idx="6083">
                  <c:v>1.015559E-8</c:v>
                </c:pt>
                <c:pt idx="6084">
                  <c:v>1.015872E-8</c:v>
                </c:pt>
                <c:pt idx="6085">
                  <c:v>1.0161840000000001E-8</c:v>
                </c:pt>
                <c:pt idx="6086">
                  <c:v>1.0164970000000001E-8</c:v>
                </c:pt>
                <c:pt idx="6087">
                  <c:v>1.0168089999999999E-8</c:v>
                </c:pt>
                <c:pt idx="6088">
                  <c:v>1.017122E-8</c:v>
                </c:pt>
                <c:pt idx="6089">
                  <c:v>1.017434E-8</c:v>
                </c:pt>
                <c:pt idx="6090">
                  <c:v>1.017747E-8</c:v>
                </c:pt>
                <c:pt idx="6091">
                  <c:v>1.018059E-8</c:v>
                </c:pt>
                <c:pt idx="6092">
                  <c:v>1.018372E-8</c:v>
                </c:pt>
                <c:pt idx="6093">
                  <c:v>1.0186840000000001E-8</c:v>
                </c:pt>
                <c:pt idx="6094">
                  <c:v>1.0189969999999999E-8</c:v>
                </c:pt>
                <c:pt idx="6095">
                  <c:v>1.019309E-8</c:v>
                </c:pt>
                <c:pt idx="6096">
                  <c:v>1.019622E-8</c:v>
                </c:pt>
                <c:pt idx="6097">
                  <c:v>1.019934E-8</c:v>
                </c:pt>
                <c:pt idx="6098">
                  <c:v>1.020247E-8</c:v>
                </c:pt>
                <c:pt idx="6099">
                  <c:v>1.0205590000000001E-8</c:v>
                </c:pt>
                <c:pt idx="6100">
                  <c:v>1.0208720000000001E-8</c:v>
                </c:pt>
                <c:pt idx="6101">
                  <c:v>1.0211839999999999E-8</c:v>
                </c:pt>
                <c:pt idx="6102">
                  <c:v>1.021497E-8</c:v>
                </c:pt>
                <c:pt idx="6103">
                  <c:v>1.021809E-8</c:v>
                </c:pt>
                <c:pt idx="6104">
                  <c:v>1.022122E-8</c:v>
                </c:pt>
                <c:pt idx="6105">
                  <c:v>1.022434E-8</c:v>
                </c:pt>
                <c:pt idx="6106">
                  <c:v>1.022747E-8</c:v>
                </c:pt>
                <c:pt idx="6107">
                  <c:v>1.0230590000000001E-8</c:v>
                </c:pt>
                <c:pt idx="6108">
                  <c:v>1.0233719999999999E-8</c:v>
                </c:pt>
                <c:pt idx="6109">
                  <c:v>1.023684E-8</c:v>
                </c:pt>
                <c:pt idx="6110">
                  <c:v>1.023997E-8</c:v>
                </c:pt>
                <c:pt idx="6111">
                  <c:v>1.024309E-8</c:v>
                </c:pt>
                <c:pt idx="6112">
                  <c:v>1.024622E-8</c:v>
                </c:pt>
                <c:pt idx="6113">
                  <c:v>1.0249340000000001E-8</c:v>
                </c:pt>
                <c:pt idx="6114">
                  <c:v>1.0252470000000001E-8</c:v>
                </c:pt>
                <c:pt idx="6115">
                  <c:v>1.0255589999999999E-8</c:v>
                </c:pt>
                <c:pt idx="6116">
                  <c:v>1.0258719999999999E-8</c:v>
                </c:pt>
                <c:pt idx="6117">
                  <c:v>1.026184E-8</c:v>
                </c:pt>
                <c:pt idx="6118">
                  <c:v>1.026497E-8</c:v>
                </c:pt>
                <c:pt idx="6119">
                  <c:v>1.026809E-8</c:v>
                </c:pt>
                <c:pt idx="6120">
                  <c:v>1.027122E-8</c:v>
                </c:pt>
                <c:pt idx="6121">
                  <c:v>1.0274340000000001E-8</c:v>
                </c:pt>
                <c:pt idx="6122">
                  <c:v>1.0277469999999999E-8</c:v>
                </c:pt>
                <c:pt idx="6123">
                  <c:v>1.028059E-8</c:v>
                </c:pt>
                <c:pt idx="6124">
                  <c:v>1.028372E-8</c:v>
                </c:pt>
                <c:pt idx="6125">
                  <c:v>1.028684E-8</c:v>
                </c:pt>
                <c:pt idx="6126">
                  <c:v>1.028997E-8</c:v>
                </c:pt>
                <c:pt idx="6127">
                  <c:v>1.029309E-8</c:v>
                </c:pt>
                <c:pt idx="6128">
                  <c:v>1.0296220000000001E-8</c:v>
                </c:pt>
                <c:pt idx="6129">
                  <c:v>1.0299339999999999E-8</c:v>
                </c:pt>
                <c:pt idx="6130">
                  <c:v>1.0302469999999999E-8</c:v>
                </c:pt>
                <c:pt idx="6131">
                  <c:v>1.030559E-8</c:v>
                </c:pt>
                <c:pt idx="6132">
                  <c:v>1.030872E-8</c:v>
                </c:pt>
                <c:pt idx="6133">
                  <c:v>1.031184E-8</c:v>
                </c:pt>
                <c:pt idx="6134">
                  <c:v>1.031497E-8</c:v>
                </c:pt>
                <c:pt idx="6135">
                  <c:v>1.0318090000000001E-8</c:v>
                </c:pt>
                <c:pt idx="6136">
                  <c:v>1.0321219999999999E-8</c:v>
                </c:pt>
                <c:pt idx="6137">
                  <c:v>1.032434E-8</c:v>
                </c:pt>
                <c:pt idx="6138">
                  <c:v>1.032747E-8</c:v>
                </c:pt>
                <c:pt idx="6139">
                  <c:v>1.033059E-8</c:v>
                </c:pt>
                <c:pt idx="6140">
                  <c:v>1.033372E-8</c:v>
                </c:pt>
                <c:pt idx="6141">
                  <c:v>1.033684E-8</c:v>
                </c:pt>
                <c:pt idx="6142">
                  <c:v>1.0339970000000001E-8</c:v>
                </c:pt>
                <c:pt idx="6143">
                  <c:v>1.0343089999999999E-8</c:v>
                </c:pt>
                <c:pt idx="6144">
                  <c:v>1.0346219999999999E-8</c:v>
                </c:pt>
                <c:pt idx="6145">
                  <c:v>1.034934E-8</c:v>
                </c:pt>
                <c:pt idx="6146">
                  <c:v>1.035247E-8</c:v>
                </c:pt>
                <c:pt idx="6147">
                  <c:v>1.035559E-8</c:v>
                </c:pt>
                <c:pt idx="6148">
                  <c:v>1.035872E-8</c:v>
                </c:pt>
                <c:pt idx="6149">
                  <c:v>1.0361840000000001E-8</c:v>
                </c:pt>
                <c:pt idx="6150">
                  <c:v>1.0364969999999999E-8</c:v>
                </c:pt>
                <c:pt idx="6151">
                  <c:v>1.036809E-8</c:v>
                </c:pt>
                <c:pt idx="6152">
                  <c:v>1.037122E-8</c:v>
                </c:pt>
                <c:pt idx="6153">
                  <c:v>1.037434E-8</c:v>
                </c:pt>
                <c:pt idx="6154">
                  <c:v>1.037747E-8</c:v>
                </c:pt>
                <c:pt idx="6155">
                  <c:v>1.038059E-8</c:v>
                </c:pt>
                <c:pt idx="6156">
                  <c:v>1.0383720000000001E-8</c:v>
                </c:pt>
                <c:pt idx="6157">
                  <c:v>1.0386839999999999E-8</c:v>
                </c:pt>
                <c:pt idx="6158">
                  <c:v>1.0389969999999999E-8</c:v>
                </c:pt>
                <c:pt idx="6159">
                  <c:v>1.039309E-8</c:v>
                </c:pt>
                <c:pt idx="6160">
                  <c:v>1.039622E-8</c:v>
                </c:pt>
                <c:pt idx="6161">
                  <c:v>1.039934E-8</c:v>
                </c:pt>
                <c:pt idx="6162">
                  <c:v>1.040247E-8</c:v>
                </c:pt>
                <c:pt idx="6163">
                  <c:v>1.0405590000000001E-8</c:v>
                </c:pt>
                <c:pt idx="6164">
                  <c:v>1.0408719999999999E-8</c:v>
                </c:pt>
                <c:pt idx="6165">
                  <c:v>1.0411839999999999E-8</c:v>
                </c:pt>
                <c:pt idx="6166">
                  <c:v>1.041497E-8</c:v>
                </c:pt>
                <c:pt idx="6167">
                  <c:v>1.041809E-8</c:v>
                </c:pt>
                <c:pt idx="6168">
                  <c:v>1.042122E-8</c:v>
                </c:pt>
                <c:pt idx="6169">
                  <c:v>1.042434E-8</c:v>
                </c:pt>
                <c:pt idx="6170">
                  <c:v>1.0427470000000001E-8</c:v>
                </c:pt>
                <c:pt idx="6171">
                  <c:v>1.0430589999999999E-8</c:v>
                </c:pt>
                <c:pt idx="6172">
                  <c:v>1.0433719999999999E-8</c:v>
                </c:pt>
                <c:pt idx="6173">
                  <c:v>1.043684E-8</c:v>
                </c:pt>
                <c:pt idx="6174">
                  <c:v>1.043997E-8</c:v>
                </c:pt>
                <c:pt idx="6175">
                  <c:v>1.044309E-8</c:v>
                </c:pt>
                <c:pt idx="6176">
                  <c:v>1.044622E-8</c:v>
                </c:pt>
                <c:pt idx="6177">
                  <c:v>1.0449340000000001E-8</c:v>
                </c:pt>
                <c:pt idx="6178">
                  <c:v>1.0452470000000001E-8</c:v>
                </c:pt>
                <c:pt idx="6179">
                  <c:v>1.0455589999999999E-8</c:v>
                </c:pt>
                <c:pt idx="6180">
                  <c:v>1.045872E-8</c:v>
                </c:pt>
                <c:pt idx="6181">
                  <c:v>1.046184E-8</c:v>
                </c:pt>
                <c:pt idx="6182">
                  <c:v>1.046497E-8</c:v>
                </c:pt>
                <c:pt idx="6183">
                  <c:v>1.046809E-8</c:v>
                </c:pt>
                <c:pt idx="6184">
                  <c:v>1.0471220000000001E-8</c:v>
                </c:pt>
                <c:pt idx="6185">
                  <c:v>1.0474339999999999E-8</c:v>
                </c:pt>
                <c:pt idx="6186">
                  <c:v>1.0477469999999999E-8</c:v>
                </c:pt>
                <c:pt idx="6187">
                  <c:v>1.048059E-8</c:v>
                </c:pt>
                <c:pt idx="6188">
                  <c:v>1.048372E-8</c:v>
                </c:pt>
                <c:pt idx="6189">
                  <c:v>1.048684E-8</c:v>
                </c:pt>
                <c:pt idx="6190">
                  <c:v>1.048997E-8</c:v>
                </c:pt>
                <c:pt idx="6191">
                  <c:v>1.0493090000000001E-8</c:v>
                </c:pt>
                <c:pt idx="6192">
                  <c:v>1.0496220000000001E-8</c:v>
                </c:pt>
                <c:pt idx="6193">
                  <c:v>1.0499339999999999E-8</c:v>
                </c:pt>
                <c:pt idx="6194">
                  <c:v>1.050247E-8</c:v>
                </c:pt>
                <c:pt idx="6195">
                  <c:v>1.050559E-8</c:v>
                </c:pt>
                <c:pt idx="6196">
                  <c:v>1.050872E-8</c:v>
                </c:pt>
                <c:pt idx="6197">
                  <c:v>1.051184E-8</c:v>
                </c:pt>
                <c:pt idx="6198">
                  <c:v>1.0514970000000001E-8</c:v>
                </c:pt>
                <c:pt idx="6199">
                  <c:v>1.0518089999999999E-8</c:v>
                </c:pt>
                <c:pt idx="6200">
                  <c:v>1.0521219999999999E-8</c:v>
                </c:pt>
                <c:pt idx="6201">
                  <c:v>1.052434E-8</c:v>
                </c:pt>
                <c:pt idx="6202">
                  <c:v>1.052747E-8</c:v>
                </c:pt>
                <c:pt idx="6203">
                  <c:v>1.053059E-8</c:v>
                </c:pt>
                <c:pt idx="6204">
                  <c:v>1.053372E-8</c:v>
                </c:pt>
                <c:pt idx="6205">
                  <c:v>1.0536840000000001E-8</c:v>
                </c:pt>
                <c:pt idx="6206">
                  <c:v>1.0539970000000001E-8</c:v>
                </c:pt>
                <c:pt idx="6207">
                  <c:v>1.0543089999999999E-8</c:v>
                </c:pt>
                <c:pt idx="6208">
                  <c:v>1.054622E-8</c:v>
                </c:pt>
                <c:pt idx="6209">
                  <c:v>1.054934E-8</c:v>
                </c:pt>
                <c:pt idx="6210">
                  <c:v>1.055247E-8</c:v>
                </c:pt>
                <c:pt idx="6211">
                  <c:v>1.055559E-8</c:v>
                </c:pt>
                <c:pt idx="6212">
                  <c:v>1.0558720000000001E-8</c:v>
                </c:pt>
                <c:pt idx="6213">
                  <c:v>1.0561840000000001E-8</c:v>
                </c:pt>
                <c:pt idx="6214">
                  <c:v>1.0564969999999999E-8</c:v>
                </c:pt>
                <c:pt idx="6215">
                  <c:v>1.056809E-8</c:v>
                </c:pt>
                <c:pt idx="6216">
                  <c:v>1.057122E-8</c:v>
                </c:pt>
                <c:pt idx="6217">
                  <c:v>1.057434E-8</c:v>
                </c:pt>
                <c:pt idx="6218">
                  <c:v>1.057747E-8</c:v>
                </c:pt>
                <c:pt idx="6219">
                  <c:v>1.0580590000000001E-8</c:v>
                </c:pt>
                <c:pt idx="6220">
                  <c:v>1.0583720000000001E-8</c:v>
                </c:pt>
                <c:pt idx="6221">
                  <c:v>1.0586839999999999E-8</c:v>
                </c:pt>
                <c:pt idx="6222">
                  <c:v>1.058997E-8</c:v>
                </c:pt>
                <c:pt idx="6223">
                  <c:v>1.059309E-8</c:v>
                </c:pt>
                <c:pt idx="6224">
                  <c:v>1.059622E-8</c:v>
                </c:pt>
                <c:pt idx="6225">
                  <c:v>1.059934E-8</c:v>
                </c:pt>
                <c:pt idx="6226">
                  <c:v>1.0602470000000001E-8</c:v>
                </c:pt>
                <c:pt idx="6227">
                  <c:v>1.0605590000000001E-8</c:v>
                </c:pt>
                <c:pt idx="6228">
                  <c:v>1.0608719999999999E-8</c:v>
                </c:pt>
                <c:pt idx="6229">
                  <c:v>1.061184E-8</c:v>
                </c:pt>
                <c:pt idx="6230">
                  <c:v>1.061497E-8</c:v>
                </c:pt>
                <c:pt idx="6231">
                  <c:v>1.061809E-8</c:v>
                </c:pt>
                <c:pt idx="6232">
                  <c:v>1.062122E-8</c:v>
                </c:pt>
                <c:pt idx="6233">
                  <c:v>1.0624340000000001E-8</c:v>
                </c:pt>
                <c:pt idx="6234">
                  <c:v>1.0627470000000001E-8</c:v>
                </c:pt>
                <c:pt idx="6235">
                  <c:v>1.0630589999999999E-8</c:v>
                </c:pt>
                <c:pt idx="6236">
                  <c:v>1.063372E-8</c:v>
                </c:pt>
                <c:pt idx="6237">
                  <c:v>1.063684E-8</c:v>
                </c:pt>
                <c:pt idx="6238">
                  <c:v>1.063997E-8</c:v>
                </c:pt>
                <c:pt idx="6239">
                  <c:v>1.064309E-8</c:v>
                </c:pt>
                <c:pt idx="6240">
                  <c:v>1.064622E-8</c:v>
                </c:pt>
                <c:pt idx="6241">
                  <c:v>1.0649340000000001E-8</c:v>
                </c:pt>
                <c:pt idx="6242">
                  <c:v>1.0652469999999999E-8</c:v>
                </c:pt>
                <c:pt idx="6243">
                  <c:v>1.065559E-8</c:v>
                </c:pt>
                <c:pt idx="6244">
                  <c:v>1.065872E-8</c:v>
                </c:pt>
                <c:pt idx="6245">
                  <c:v>1.066184E-8</c:v>
                </c:pt>
                <c:pt idx="6246">
                  <c:v>1.066497E-8</c:v>
                </c:pt>
                <c:pt idx="6247">
                  <c:v>1.0668090000000001E-8</c:v>
                </c:pt>
                <c:pt idx="6248">
                  <c:v>1.0671220000000001E-8</c:v>
                </c:pt>
                <c:pt idx="6249">
                  <c:v>1.0674339999999999E-8</c:v>
                </c:pt>
                <c:pt idx="6250">
                  <c:v>1.067747E-8</c:v>
                </c:pt>
                <c:pt idx="6251">
                  <c:v>1.068059E-8</c:v>
                </c:pt>
                <c:pt idx="6252">
                  <c:v>1.068372E-8</c:v>
                </c:pt>
                <c:pt idx="6253">
                  <c:v>1.068684E-8</c:v>
                </c:pt>
                <c:pt idx="6254">
                  <c:v>1.068997E-8</c:v>
                </c:pt>
                <c:pt idx="6255">
                  <c:v>1.0693090000000001E-8</c:v>
                </c:pt>
                <c:pt idx="6256">
                  <c:v>1.0696219999999999E-8</c:v>
                </c:pt>
                <c:pt idx="6257">
                  <c:v>1.069934E-8</c:v>
                </c:pt>
                <c:pt idx="6258">
                  <c:v>1.070247E-8</c:v>
                </c:pt>
                <c:pt idx="6259">
                  <c:v>1.070559E-8</c:v>
                </c:pt>
                <c:pt idx="6260">
                  <c:v>1.070872E-8</c:v>
                </c:pt>
                <c:pt idx="6261">
                  <c:v>1.0711840000000001E-8</c:v>
                </c:pt>
                <c:pt idx="6262">
                  <c:v>1.0714970000000001E-8</c:v>
                </c:pt>
                <c:pt idx="6263">
                  <c:v>1.0718089999999999E-8</c:v>
                </c:pt>
                <c:pt idx="6264">
                  <c:v>1.072122E-8</c:v>
                </c:pt>
                <c:pt idx="6265">
                  <c:v>1.072434E-8</c:v>
                </c:pt>
                <c:pt idx="6266">
                  <c:v>1.072747E-8</c:v>
                </c:pt>
                <c:pt idx="6267">
                  <c:v>1.073059E-8</c:v>
                </c:pt>
                <c:pt idx="6268">
                  <c:v>1.073372E-8</c:v>
                </c:pt>
                <c:pt idx="6269">
                  <c:v>1.0736840000000001E-8</c:v>
                </c:pt>
                <c:pt idx="6270">
                  <c:v>1.0739969999999999E-8</c:v>
                </c:pt>
                <c:pt idx="6271">
                  <c:v>1.074309E-8</c:v>
                </c:pt>
                <c:pt idx="6272">
                  <c:v>1.074622E-8</c:v>
                </c:pt>
                <c:pt idx="6273">
                  <c:v>1.074934E-8</c:v>
                </c:pt>
                <c:pt idx="6274">
                  <c:v>1.075247E-8</c:v>
                </c:pt>
                <c:pt idx="6275">
                  <c:v>1.075559E-8</c:v>
                </c:pt>
                <c:pt idx="6276">
                  <c:v>1.0758720000000001E-8</c:v>
                </c:pt>
                <c:pt idx="6277">
                  <c:v>1.0761839999999999E-8</c:v>
                </c:pt>
                <c:pt idx="6278">
                  <c:v>1.0764969999999999E-8</c:v>
                </c:pt>
                <c:pt idx="6279">
                  <c:v>1.076809E-8</c:v>
                </c:pt>
                <c:pt idx="6280">
                  <c:v>1.077122E-8</c:v>
                </c:pt>
                <c:pt idx="6281">
                  <c:v>1.077434E-8</c:v>
                </c:pt>
                <c:pt idx="6282">
                  <c:v>1.077747E-8</c:v>
                </c:pt>
                <c:pt idx="6283">
                  <c:v>1.0780590000000001E-8</c:v>
                </c:pt>
                <c:pt idx="6284">
                  <c:v>1.0783719999999999E-8</c:v>
                </c:pt>
                <c:pt idx="6285">
                  <c:v>1.078684E-8</c:v>
                </c:pt>
                <c:pt idx="6286">
                  <c:v>1.078997E-8</c:v>
                </c:pt>
                <c:pt idx="6287">
                  <c:v>1.079309E-8</c:v>
                </c:pt>
                <c:pt idx="6288">
                  <c:v>1.079622E-8</c:v>
                </c:pt>
                <c:pt idx="6289">
                  <c:v>1.079934E-8</c:v>
                </c:pt>
                <c:pt idx="6290">
                  <c:v>1.0802470000000001E-8</c:v>
                </c:pt>
                <c:pt idx="6291">
                  <c:v>1.0805589999999999E-8</c:v>
                </c:pt>
                <c:pt idx="6292">
                  <c:v>1.0808719999999999E-8</c:v>
                </c:pt>
                <c:pt idx="6293">
                  <c:v>1.081184E-8</c:v>
                </c:pt>
                <c:pt idx="6294">
                  <c:v>1.081497E-8</c:v>
                </c:pt>
                <c:pt idx="6295">
                  <c:v>1.081809E-8</c:v>
                </c:pt>
                <c:pt idx="6296">
                  <c:v>1.082122E-8</c:v>
                </c:pt>
                <c:pt idx="6297">
                  <c:v>1.0824340000000001E-8</c:v>
                </c:pt>
                <c:pt idx="6298">
                  <c:v>1.0827469999999999E-8</c:v>
                </c:pt>
                <c:pt idx="6299">
                  <c:v>1.083059E-8</c:v>
                </c:pt>
                <c:pt idx="6300">
                  <c:v>1.083372E-8</c:v>
                </c:pt>
                <c:pt idx="6301">
                  <c:v>1.083684E-8</c:v>
                </c:pt>
                <c:pt idx="6302">
                  <c:v>1.083997E-8</c:v>
                </c:pt>
                <c:pt idx="6303">
                  <c:v>1.084309E-8</c:v>
                </c:pt>
                <c:pt idx="6304">
                  <c:v>1.0846220000000001E-8</c:v>
                </c:pt>
                <c:pt idx="6305">
                  <c:v>1.0849339999999999E-8</c:v>
                </c:pt>
                <c:pt idx="6306">
                  <c:v>1.0852469999999999E-8</c:v>
                </c:pt>
                <c:pt idx="6307">
                  <c:v>1.085559E-8</c:v>
                </c:pt>
                <c:pt idx="6308">
                  <c:v>1.085872E-8</c:v>
                </c:pt>
                <c:pt idx="6309">
                  <c:v>1.086184E-8</c:v>
                </c:pt>
                <c:pt idx="6310">
                  <c:v>1.086497E-8</c:v>
                </c:pt>
                <c:pt idx="6311">
                  <c:v>1.0868090000000001E-8</c:v>
                </c:pt>
                <c:pt idx="6312">
                  <c:v>1.0871219999999999E-8</c:v>
                </c:pt>
                <c:pt idx="6313">
                  <c:v>1.0874339999999999E-8</c:v>
                </c:pt>
                <c:pt idx="6314">
                  <c:v>1.087747E-8</c:v>
                </c:pt>
                <c:pt idx="6315">
                  <c:v>1.088059E-8</c:v>
                </c:pt>
                <c:pt idx="6316">
                  <c:v>1.088372E-8</c:v>
                </c:pt>
                <c:pt idx="6317">
                  <c:v>1.088684E-8</c:v>
                </c:pt>
                <c:pt idx="6318">
                  <c:v>1.0889970000000001E-8</c:v>
                </c:pt>
                <c:pt idx="6319">
                  <c:v>1.0893089999999999E-8</c:v>
                </c:pt>
                <c:pt idx="6320">
                  <c:v>1.0896219999999999E-8</c:v>
                </c:pt>
                <c:pt idx="6321">
                  <c:v>1.089934E-8</c:v>
                </c:pt>
                <c:pt idx="6322">
                  <c:v>1.090247E-8</c:v>
                </c:pt>
                <c:pt idx="6323">
                  <c:v>1.090559E-8</c:v>
                </c:pt>
                <c:pt idx="6324">
                  <c:v>1.090872E-8</c:v>
                </c:pt>
                <c:pt idx="6325">
                  <c:v>1.0911840000000001E-8</c:v>
                </c:pt>
                <c:pt idx="6326">
                  <c:v>1.0914970000000001E-8</c:v>
                </c:pt>
                <c:pt idx="6327">
                  <c:v>1.0918089999999999E-8</c:v>
                </c:pt>
                <c:pt idx="6328">
                  <c:v>1.092122E-8</c:v>
                </c:pt>
                <c:pt idx="6329">
                  <c:v>1.092434E-8</c:v>
                </c:pt>
                <c:pt idx="6330">
                  <c:v>1.092747E-8</c:v>
                </c:pt>
                <c:pt idx="6331">
                  <c:v>1.093059E-8</c:v>
                </c:pt>
                <c:pt idx="6332">
                  <c:v>1.0933720000000001E-8</c:v>
                </c:pt>
                <c:pt idx="6333">
                  <c:v>1.0936839999999999E-8</c:v>
                </c:pt>
                <c:pt idx="6334">
                  <c:v>1.0939969999999999E-8</c:v>
                </c:pt>
                <c:pt idx="6335">
                  <c:v>1.094309E-8</c:v>
                </c:pt>
                <c:pt idx="6336">
                  <c:v>1.094622E-8</c:v>
                </c:pt>
                <c:pt idx="6337">
                  <c:v>1.094934E-8</c:v>
                </c:pt>
                <c:pt idx="6338">
                  <c:v>1.095247E-8</c:v>
                </c:pt>
                <c:pt idx="6339">
                  <c:v>1.0955590000000001E-8</c:v>
                </c:pt>
                <c:pt idx="6340">
                  <c:v>1.0958720000000001E-8</c:v>
                </c:pt>
                <c:pt idx="6341">
                  <c:v>1.0961839999999999E-8</c:v>
                </c:pt>
                <c:pt idx="6342">
                  <c:v>1.096497E-8</c:v>
                </c:pt>
                <c:pt idx="6343">
                  <c:v>1.096809E-8</c:v>
                </c:pt>
                <c:pt idx="6344">
                  <c:v>1.097122E-8</c:v>
                </c:pt>
                <c:pt idx="6345">
                  <c:v>1.097434E-8</c:v>
                </c:pt>
                <c:pt idx="6346">
                  <c:v>1.0977470000000001E-8</c:v>
                </c:pt>
                <c:pt idx="6347">
                  <c:v>1.0980589999999999E-8</c:v>
                </c:pt>
                <c:pt idx="6348">
                  <c:v>1.0983719999999999E-8</c:v>
                </c:pt>
                <c:pt idx="6349">
                  <c:v>1.098684E-8</c:v>
                </c:pt>
                <c:pt idx="6350">
                  <c:v>1.098997E-8</c:v>
                </c:pt>
                <c:pt idx="6351">
                  <c:v>1.099309E-8</c:v>
                </c:pt>
                <c:pt idx="6352">
                  <c:v>1.099622E-8</c:v>
                </c:pt>
                <c:pt idx="6353">
                  <c:v>1.0999340000000001E-8</c:v>
                </c:pt>
                <c:pt idx="6354">
                  <c:v>1.1002470000000001E-8</c:v>
                </c:pt>
                <c:pt idx="6355">
                  <c:v>1.1005589999999999E-8</c:v>
                </c:pt>
                <c:pt idx="6356">
                  <c:v>1.100872E-8</c:v>
                </c:pt>
                <c:pt idx="6357">
                  <c:v>1.101184E-8</c:v>
                </c:pt>
                <c:pt idx="6358">
                  <c:v>1.101497E-8</c:v>
                </c:pt>
                <c:pt idx="6359">
                  <c:v>1.101809E-8</c:v>
                </c:pt>
                <c:pt idx="6360">
                  <c:v>1.1021220000000001E-8</c:v>
                </c:pt>
                <c:pt idx="6361">
                  <c:v>1.1024339999999999E-8</c:v>
                </c:pt>
                <c:pt idx="6362">
                  <c:v>1.1027469999999999E-8</c:v>
                </c:pt>
                <c:pt idx="6363">
                  <c:v>1.103059E-8</c:v>
                </c:pt>
                <c:pt idx="6364">
                  <c:v>1.103372E-8</c:v>
                </c:pt>
                <c:pt idx="6365">
                  <c:v>1.103684E-8</c:v>
                </c:pt>
                <c:pt idx="6366">
                  <c:v>1.103997E-8</c:v>
                </c:pt>
                <c:pt idx="6367">
                  <c:v>1.1043090000000001E-8</c:v>
                </c:pt>
                <c:pt idx="6368">
                  <c:v>1.1046220000000001E-8</c:v>
                </c:pt>
                <c:pt idx="6369">
                  <c:v>1.1049339999999999E-8</c:v>
                </c:pt>
                <c:pt idx="6370">
                  <c:v>1.105247E-8</c:v>
                </c:pt>
                <c:pt idx="6371">
                  <c:v>1.105559E-8</c:v>
                </c:pt>
                <c:pt idx="6372">
                  <c:v>1.105872E-8</c:v>
                </c:pt>
                <c:pt idx="6373">
                  <c:v>1.106184E-8</c:v>
                </c:pt>
                <c:pt idx="6374">
                  <c:v>1.1064970000000001E-8</c:v>
                </c:pt>
                <c:pt idx="6375">
                  <c:v>1.1068090000000001E-8</c:v>
                </c:pt>
                <c:pt idx="6376">
                  <c:v>1.1071219999999999E-8</c:v>
                </c:pt>
                <c:pt idx="6377">
                  <c:v>1.107434E-8</c:v>
                </c:pt>
                <c:pt idx="6378">
                  <c:v>1.107747E-8</c:v>
                </c:pt>
                <c:pt idx="6379">
                  <c:v>1.108059E-8</c:v>
                </c:pt>
                <c:pt idx="6380">
                  <c:v>1.108372E-8</c:v>
                </c:pt>
                <c:pt idx="6381">
                  <c:v>1.1086840000000001E-8</c:v>
                </c:pt>
                <c:pt idx="6382">
                  <c:v>1.1089970000000001E-8</c:v>
                </c:pt>
                <c:pt idx="6383">
                  <c:v>1.1093089999999999E-8</c:v>
                </c:pt>
                <c:pt idx="6384">
                  <c:v>1.109622E-8</c:v>
                </c:pt>
                <c:pt idx="6385">
                  <c:v>1.109934E-8</c:v>
                </c:pt>
                <c:pt idx="6386">
                  <c:v>1.110247E-8</c:v>
                </c:pt>
                <c:pt idx="6387">
                  <c:v>1.110559E-8</c:v>
                </c:pt>
                <c:pt idx="6388">
                  <c:v>1.110872E-8</c:v>
                </c:pt>
                <c:pt idx="6389">
                  <c:v>1.1111840000000001E-8</c:v>
                </c:pt>
                <c:pt idx="6390">
                  <c:v>1.1114969999999999E-8</c:v>
                </c:pt>
                <c:pt idx="6391">
                  <c:v>1.111809E-8</c:v>
                </c:pt>
                <c:pt idx="6392">
                  <c:v>1.112122E-8</c:v>
                </c:pt>
                <c:pt idx="6393">
                  <c:v>1.112434E-8</c:v>
                </c:pt>
                <c:pt idx="6394">
                  <c:v>1.112747E-8</c:v>
                </c:pt>
                <c:pt idx="6395">
                  <c:v>1.1130590000000001E-8</c:v>
                </c:pt>
                <c:pt idx="6396">
                  <c:v>1.1133720000000001E-8</c:v>
                </c:pt>
                <c:pt idx="6397">
                  <c:v>1.1136839999999999E-8</c:v>
                </c:pt>
                <c:pt idx="6398">
                  <c:v>1.113997E-8</c:v>
                </c:pt>
                <c:pt idx="6399">
                  <c:v>1.114309E-8</c:v>
                </c:pt>
                <c:pt idx="6400">
                  <c:v>1.114622E-8</c:v>
                </c:pt>
                <c:pt idx="6401">
                  <c:v>1.114934E-8</c:v>
                </c:pt>
                <c:pt idx="6402">
                  <c:v>1.115247E-8</c:v>
                </c:pt>
                <c:pt idx="6403">
                  <c:v>1.1155590000000001E-8</c:v>
                </c:pt>
                <c:pt idx="6404">
                  <c:v>1.1158719999999999E-8</c:v>
                </c:pt>
                <c:pt idx="6405">
                  <c:v>1.116184E-8</c:v>
                </c:pt>
                <c:pt idx="6406">
                  <c:v>1.116497E-8</c:v>
                </c:pt>
              </c:numCache>
            </c:numRef>
          </c:xVal>
          <c:yVal>
            <c:numRef>
              <c:f>Sr9000001!$B$1:$B$6407</c:f>
              <c:numCache>
                <c:formatCode>0.00E+00</c:formatCode>
                <c:ptCount val="6407"/>
                <c:pt idx="0">
                  <c:v>-1.14E-3</c:v>
                </c:pt>
                <c:pt idx="1">
                  <c:v>-1.25E-3</c:v>
                </c:pt>
                <c:pt idx="2">
                  <c:v>-1.14E-3</c:v>
                </c:pt>
                <c:pt idx="3">
                  <c:v>-1.25E-3</c:v>
                </c:pt>
                <c:pt idx="4">
                  <c:v>-1.14E-3</c:v>
                </c:pt>
                <c:pt idx="5">
                  <c:v>-1.14E-3</c:v>
                </c:pt>
                <c:pt idx="6">
                  <c:v>-1.14E-3</c:v>
                </c:pt>
                <c:pt idx="7">
                  <c:v>-1.14E-3</c:v>
                </c:pt>
                <c:pt idx="8">
                  <c:v>-1.25E-3</c:v>
                </c:pt>
                <c:pt idx="9">
                  <c:v>-1.14E-3</c:v>
                </c:pt>
                <c:pt idx="10">
                  <c:v>-1.0300000000000001E-3</c:v>
                </c:pt>
                <c:pt idx="11">
                  <c:v>-1.0300000000000001E-3</c:v>
                </c:pt>
                <c:pt idx="12">
                  <c:v>-1.25E-3</c:v>
                </c:pt>
                <c:pt idx="13">
                  <c:v>-1.14E-3</c:v>
                </c:pt>
                <c:pt idx="14">
                  <c:v>-1.14E-3</c:v>
                </c:pt>
                <c:pt idx="15">
                  <c:v>-1.14E-3</c:v>
                </c:pt>
                <c:pt idx="16">
                  <c:v>-1.14E-3</c:v>
                </c:pt>
                <c:pt idx="17">
                  <c:v>-1.14E-3</c:v>
                </c:pt>
                <c:pt idx="18">
                  <c:v>-1.0300000000000001E-3</c:v>
                </c:pt>
                <c:pt idx="19">
                  <c:v>-1.0300000000000001E-3</c:v>
                </c:pt>
                <c:pt idx="20">
                  <c:v>-1.25E-3</c:v>
                </c:pt>
                <c:pt idx="21">
                  <c:v>-1.14E-3</c:v>
                </c:pt>
                <c:pt idx="22">
                  <c:v>-1.3500000000000001E-3</c:v>
                </c:pt>
                <c:pt idx="23">
                  <c:v>-1.25E-3</c:v>
                </c:pt>
                <c:pt idx="24">
                  <c:v>-1.25E-3</c:v>
                </c:pt>
                <c:pt idx="25">
                  <c:v>-1.3500000000000001E-3</c:v>
                </c:pt>
                <c:pt idx="26">
                  <c:v>-1.14E-3</c:v>
                </c:pt>
                <c:pt idx="27">
                  <c:v>-1.25E-3</c:v>
                </c:pt>
                <c:pt idx="28">
                  <c:v>-1.3500000000000001E-3</c:v>
                </c:pt>
                <c:pt idx="29">
                  <c:v>-1.25E-3</c:v>
                </c:pt>
                <c:pt idx="30">
                  <c:v>-1.4599999999999999E-3</c:v>
                </c:pt>
                <c:pt idx="31">
                  <c:v>-1.25E-3</c:v>
                </c:pt>
                <c:pt idx="32">
                  <c:v>-1.14E-3</c:v>
                </c:pt>
                <c:pt idx="33">
                  <c:v>-1.25E-3</c:v>
                </c:pt>
                <c:pt idx="34">
                  <c:v>-1.25E-3</c:v>
                </c:pt>
                <c:pt idx="35">
                  <c:v>-1.25E-3</c:v>
                </c:pt>
                <c:pt idx="36">
                  <c:v>-1.25E-3</c:v>
                </c:pt>
                <c:pt idx="37">
                  <c:v>-1.4599999999999999E-3</c:v>
                </c:pt>
                <c:pt idx="38">
                  <c:v>-1.4599999999999999E-3</c:v>
                </c:pt>
                <c:pt idx="39">
                  <c:v>-1.4599999999999999E-3</c:v>
                </c:pt>
                <c:pt idx="40">
                  <c:v>-1.3500000000000001E-3</c:v>
                </c:pt>
                <c:pt idx="41">
                  <c:v>-1.4599999999999999E-3</c:v>
                </c:pt>
                <c:pt idx="42">
                  <c:v>-1.3500000000000001E-3</c:v>
                </c:pt>
                <c:pt idx="43">
                  <c:v>-1.3500000000000001E-3</c:v>
                </c:pt>
                <c:pt idx="44">
                  <c:v>-1.67E-3</c:v>
                </c:pt>
                <c:pt idx="45">
                  <c:v>-1.57E-3</c:v>
                </c:pt>
                <c:pt idx="46">
                  <c:v>-1.67E-3</c:v>
                </c:pt>
                <c:pt idx="47">
                  <c:v>-1.4599999999999999E-3</c:v>
                </c:pt>
                <c:pt idx="48">
                  <c:v>-1.57E-3</c:v>
                </c:pt>
                <c:pt idx="49">
                  <c:v>-1.57E-3</c:v>
                </c:pt>
                <c:pt idx="50">
                  <c:v>-1.57E-3</c:v>
                </c:pt>
                <c:pt idx="51">
                  <c:v>-1.67E-3</c:v>
                </c:pt>
                <c:pt idx="52">
                  <c:v>-1.67E-3</c:v>
                </c:pt>
                <c:pt idx="53">
                  <c:v>-1.67E-3</c:v>
                </c:pt>
                <c:pt idx="54">
                  <c:v>-1.7799999999999999E-3</c:v>
                </c:pt>
                <c:pt idx="55">
                  <c:v>-1.7799999999999999E-3</c:v>
                </c:pt>
                <c:pt idx="56">
                  <c:v>-1.7799999999999999E-3</c:v>
                </c:pt>
                <c:pt idx="57">
                  <c:v>-1.7799999999999999E-3</c:v>
                </c:pt>
                <c:pt idx="58">
                  <c:v>-1.67E-3</c:v>
                </c:pt>
                <c:pt idx="59">
                  <c:v>-1.7799999999999999E-3</c:v>
                </c:pt>
                <c:pt idx="60">
                  <c:v>-1.89E-3</c:v>
                </c:pt>
                <c:pt idx="61">
                  <c:v>-1.7799999999999999E-3</c:v>
                </c:pt>
                <c:pt idx="62">
                  <c:v>-1.99E-3</c:v>
                </c:pt>
                <c:pt idx="63">
                  <c:v>-1.7799999999999999E-3</c:v>
                </c:pt>
                <c:pt idx="64">
                  <c:v>-1.89E-3</c:v>
                </c:pt>
                <c:pt idx="65">
                  <c:v>-1.89E-3</c:v>
                </c:pt>
                <c:pt idx="66">
                  <c:v>-1.89E-3</c:v>
                </c:pt>
                <c:pt idx="67">
                  <c:v>-1.99E-3</c:v>
                </c:pt>
                <c:pt idx="68">
                  <c:v>-1.99E-3</c:v>
                </c:pt>
                <c:pt idx="69">
                  <c:v>-1.99E-3</c:v>
                </c:pt>
                <c:pt idx="70">
                  <c:v>-1.99E-3</c:v>
                </c:pt>
                <c:pt idx="71">
                  <c:v>-1.99E-3</c:v>
                </c:pt>
                <c:pt idx="72">
                  <c:v>-2.0999999999999999E-3</c:v>
                </c:pt>
                <c:pt idx="73">
                  <c:v>-1.99E-3</c:v>
                </c:pt>
                <c:pt idx="74">
                  <c:v>-1.89E-3</c:v>
                </c:pt>
                <c:pt idx="75">
                  <c:v>-1.99E-3</c:v>
                </c:pt>
                <c:pt idx="76">
                  <c:v>-2.0999999999999999E-3</c:v>
                </c:pt>
                <c:pt idx="77">
                  <c:v>-2.0999999999999999E-3</c:v>
                </c:pt>
                <c:pt idx="78">
                  <c:v>-2.2100000000000002E-3</c:v>
                </c:pt>
                <c:pt idx="79">
                  <c:v>-2.0999999999999999E-3</c:v>
                </c:pt>
                <c:pt idx="80">
                  <c:v>-2.0999999999999999E-3</c:v>
                </c:pt>
                <c:pt idx="81">
                  <c:v>-2.0999999999999999E-3</c:v>
                </c:pt>
                <c:pt idx="82">
                  <c:v>-1.99E-3</c:v>
                </c:pt>
                <c:pt idx="83">
                  <c:v>-2.0999999999999999E-3</c:v>
                </c:pt>
                <c:pt idx="84">
                  <c:v>-2.2100000000000002E-3</c:v>
                </c:pt>
                <c:pt idx="85">
                  <c:v>-2.0999999999999999E-3</c:v>
                </c:pt>
                <c:pt idx="86">
                  <c:v>-2.2100000000000002E-3</c:v>
                </c:pt>
                <c:pt idx="87">
                  <c:v>-2.31E-3</c:v>
                </c:pt>
                <c:pt idx="88">
                  <c:v>-2.4199999999999998E-3</c:v>
                </c:pt>
                <c:pt idx="89">
                  <c:v>-2.0999999999999999E-3</c:v>
                </c:pt>
                <c:pt idx="90">
                  <c:v>-2.2100000000000002E-3</c:v>
                </c:pt>
                <c:pt idx="91">
                  <c:v>-2.2100000000000002E-3</c:v>
                </c:pt>
                <c:pt idx="92">
                  <c:v>-2.4199999999999998E-3</c:v>
                </c:pt>
                <c:pt idx="93">
                  <c:v>-2.31E-3</c:v>
                </c:pt>
                <c:pt idx="94">
                  <c:v>-2.4199999999999998E-3</c:v>
                </c:pt>
                <c:pt idx="95">
                  <c:v>-2.31E-3</c:v>
                </c:pt>
                <c:pt idx="96">
                  <c:v>-2.2100000000000002E-3</c:v>
                </c:pt>
                <c:pt idx="97">
                  <c:v>-2.4199999999999998E-3</c:v>
                </c:pt>
                <c:pt idx="98">
                  <c:v>-2.31E-3</c:v>
                </c:pt>
                <c:pt idx="99">
                  <c:v>-2.4199999999999998E-3</c:v>
                </c:pt>
                <c:pt idx="100">
                  <c:v>-2.5300000000000001E-3</c:v>
                </c:pt>
                <c:pt idx="101">
                  <c:v>-2.4199999999999998E-3</c:v>
                </c:pt>
                <c:pt idx="102">
                  <c:v>-2.4199999999999998E-3</c:v>
                </c:pt>
                <c:pt idx="103">
                  <c:v>-2.5300000000000001E-3</c:v>
                </c:pt>
                <c:pt idx="104">
                  <c:v>-2.63E-3</c:v>
                </c:pt>
                <c:pt idx="105">
                  <c:v>-2.31E-3</c:v>
                </c:pt>
                <c:pt idx="106">
                  <c:v>-2.4199999999999998E-3</c:v>
                </c:pt>
                <c:pt idx="107">
                  <c:v>-2.31E-3</c:v>
                </c:pt>
                <c:pt idx="108">
                  <c:v>-2.5300000000000001E-3</c:v>
                </c:pt>
                <c:pt idx="109">
                  <c:v>-2.31E-3</c:v>
                </c:pt>
                <c:pt idx="110">
                  <c:v>-2.5300000000000001E-3</c:v>
                </c:pt>
                <c:pt idx="111">
                  <c:v>-2.4199999999999998E-3</c:v>
                </c:pt>
                <c:pt idx="112">
                  <c:v>-2.4199999999999998E-3</c:v>
                </c:pt>
                <c:pt idx="113">
                  <c:v>-2.31E-3</c:v>
                </c:pt>
                <c:pt idx="114">
                  <c:v>-2.31E-3</c:v>
                </c:pt>
                <c:pt idx="115">
                  <c:v>-2.31E-3</c:v>
                </c:pt>
                <c:pt idx="116">
                  <c:v>-2.4199999999999998E-3</c:v>
                </c:pt>
                <c:pt idx="117">
                  <c:v>-2.5300000000000001E-3</c:v>
                </c:pt>
                <c:pt idx="118">
                  <c:v>-2.4199999999999998E-3</c:v>
                </c:pt>
                <c:pt idx="119">
                  <c:v>-2.4199999999999998E-3</c:v>
                </c:pt>
                <c:pt idx="120">
                  <c:v>-2.63E-3</c:v>
                </c:pt>
                <c:pt idx="121">
                  <c:v>-2.31E-3</c:v>
                </c:pt>
                <c:pt idx="122">
                  <c:v>-2.31E-3</c:v>
                </c:pt>
                <c:pt idx="123">
                  <c:v>-2.31E-3</c:v>
                </c:pt>
                <c:pt idx="124">
                  <c:v>-2.5300000000000001E-3</c:v>
                </c:pt>
                <c:pt idx="125">
                  <c:v>-2.5300000000000001E-3</c:v>
                </c:pt>
                <c:pt idx="126">
                  <c:v>-2.5300000000000001E-3</c:v>
                </c:pt>
                <c:pt idx="127">
                  <c:v>-2.4199999999999998E-3</c:v>
                </c:pt>
                <c:pt idx="128">
                  <c:v>-2.31E-3</c:v>
                </c:pt>
                <c:pt idx="129">
                  <c:v>-2.4199999999999998E-3</c:v>
                </c:pt>
                <c:pt idx="130">
                  <c:v>-2.2100000000000002E-3</c:v>
                </c:pt>
                <c:pt idx="131">
                  <c:v>-2.31E-3</c:v>
                </c:pt>
                <c:pt idx="132">
                  <c:v>-2.31E-3</c:v>
                </c:pt>
                <c:pt idx="133">
                  <c:v>-2.2100000000000002E-3</c:v>
                </c:pt>
                <c:pt idx="134">
                  <c:v>-2.31E-3</c:v>
                </c:pt>
                <c:pt idx="135">
                  <c:v>-2.31E-3</c:v>
                </c:pt>
                <c:pt idx="136">
                  <c:v>-2.5300000000000001E-3</c:v>
                </c:pt>
                <c:pt idx="137">
                  <c:v>-2.0999999999999999E-3</c:v>
                </c:pt>
                <c:pt idx="138">
                  <c:v>-2.2100000000000002E-3</c:v>
                </c:pt>
                <c:pt idx="139">
                  <c:v>-2.2100000000000002E-3</c:v>
                </c:pt>
                <c:pt idx="140">
                  <c:v>-2.31E-3</c:v>
                </c:pt>
                <c:pt idx="141">
                  <c:v>-2.31E-3</c:v>
                </c:pt>
                <c:pt idx="142">
                  <c:v>-2.31E-3</c:v>
                </c:pt>
                <c:pt idx="143">
                  <c:v>-2.2100000000000002E-3</c:v>
                </c:pt>
                <c:pt idx="144">
                  <c:v>-2.31E-3</c:v>
                </c:pt>
                <c:pt idx="145">
                  <c:v>-2.2100000000000002E-3</c:v>
                </c:pt>
                <c:pt idx="146">
                  <c:v>-2.2100000000000002E-3</c:v>
                </c:pt>
                <c:pt idx="147">
                  <c:v>-2.2100000000000002E-3</c:v>
                </c:pt>
                <c:pt idx="148">
                  <c:v>-2.0999999999999999E-3</c:v>
                </c:pt>
                <c:pt idx="149">
                  <c:v>-2.0999999999999999E-3</c:v>
                </c:pt>
                <c:pt idx="150">
                  <c:v>-2.0999999999999999E-3</c:v>
                </c:pt>
                <c:pt idx="151">
                  <c:v>-2.0999999999999999E-3</c:v>
                </c:pt>
                <c:pt idx="152">
                  <c:v>-2.2100000000000002E-3</c:v>
                </c:pt>
                <c:pt idx="153">
                  <c:v>-2.0999999999999999E-3</c:v>
                </c:pt>
                <c:pt idx="154">
                  <c:v>-2.0999999999999999E-3</c:v>
                </c:pt>
                <c:pt idx="155">
                  <c:v>-1.99E-3</c:v>
                </c:pt>
                <c:pt idx="156">
                  <c:v>-2.2100000000000002E-3</c:v>
                </c:pt>
                <c:pt idx="157">
                  <c:v>-1.99E-3</c:v>
                </c:pt>
                <c:pt idx="158">
                  <c:v>-2.0999999999999999E-3</c:v>
                </c:pt>
                <c:pt idx="159">
                  <c:v>-1.99E-3</c:v>
                </c:pt>
                <c:pt idx="160">
                  <c:v>-1.99E-3</c:v>
                </c:pt>
                <c:pt idx="161">
                  <c:v>-2.0999999999999999E-3</c:v>
                </c:pt>
                <c:pt idx="162">
                  <c:v>-1.89E-3</c:v>
                </c:pt>
                <c:pt idx="163">
                  <c:v>-1.99E-3</c:v>
                </c:pt>
                <c:pt idx="164">
                  <c:v>-1.89E-3</c:v>
                </c:pt>
                <c:pt idx="165">
                  <c:v>-1.99E-3</c:v>
                </c:pt>
                <c:pt idx="166">
                  <c:v>-1.89E-3</c:v>
                </c:pt>
                <c:pt idx="167">
                  <c:v>-1.99E-3</c:v>
                </c:pt>
                <c:pt idx="168">
                  <c:v>-2.0999999999999999E-3</c:v>
                </c:pt>
                <c:pt idx="169">
                  <c:v>-1.99E-3</c:v>
                </c:pt>
                <c:pt idx="170">
                  <c:v>-1.89E-3</c:v>
                </c:pt>
                <c:pt idx="171">
                  <c:v>-1.99E-3</c:v>
                </c:pt>
                <c:pt idx="172">
                  <c:v>-1.99E-3</c:v>
                </c:pt>
                <c:pt idx="173">
                  <c:v>-1.89E-3</c:v>
                </c:pt>
                <c:pt idx="174">
                  <c:v>-1.99E-3</c:v>
                </c:pt>
                <c:pt idx="175">
                  <c:v>-1.7799999999999999E-3</c:v>
                </c:pt>
                <c:pt idx="176">
                  <c:v>-1.89E-3</c:v>
                </c:pt>
                <c:pt idx="177">
                  <c:v>-1.99E-3</c:v>
                </c:pt>
                <c:pt idx="178">
                  <c:v>-1.99E-3</c:v>
                </c:pt>
                <c:pt idx="179">
                  <c:v>-1.7799999999999999E-3</c:v>
                </c:pt>
                <c:pt idx="180">
                  <c:v>-1.99E-3</c:v>
                </c:pt>
                <c:pt idx="181">
                  <c:v>-1.89E-3</c:v>
                </c:pt>
                <c:pt idx="182">
                  <c:v>-1.89E-3</c:v>
                </c:pt>
                <c:pt idx="183">
                  <c:v>-1.89E-3</c:v>
                </c:pt>
                <c:pt idx="184">
                  <c:v>-1.99E-3</c:v>
                </c:pt>
                <c:pt idx="185">
                  <c:v>-1.7799999999999999E-3</c:v>
                </c:pt>
                <c:pt idx="186">
                  <c:v>-1.89E-3</c:v>
                </c:pt>
                <c:pt idx="187">
                  <c:v>-1.89E-3</c:v>
                </c:pt>
                <c:pt idx="188">
                  <c:v>-1.99E-3</c:v>
                </c:pt>
                <c:pt idx="189">
                  <c:v>-1.89E-3</c:v>
                </c:pt>
                <c:pt idx="190">
                  <c:v>-1.99E-3</c:v>
                </c:pt>
                <c:pt idx="191">
                  <c:v>-1.89E-3</c:v>
                </c:pt>
                <c:pt idx="192">
                  <c:v>-1.7799999999999999E-3</c:v>
                </c:pt>
                <c:pt idx="193">
                  <c:v>-1.89E-3</c:v>
                </c:pt>
                <c:pt idx="194">
                  <c:v>-1.99E-3</c:v>
                </c:pt>
                <c:pt idx="195">
                  <c:v>-1.99E-3</c:v>
                </c:pt>
                <c:pt idx="196">
                  <c:v>-1.7799999999999999E-3</c:v>
                </c:pt>
                <c:pt idx="197">
                  <c:v>-1.99E-3</c:v>
                </c:pt>
                <c:pt idx="198">
                  <c:v>-1.99E-3</c:v>
                </c:pt>
                <c:pt idx="199">
                  <c:v>-1.7799999999999999E-3</c:v>
                </c:pt>
                <c:pt idx="200">
                  <c:v>-1.99E-3</c:v>
                </c:pt>
                <c:pt idx="201">
                  <c:v>-1.99E-3</c:v>
                </c:pt>
                <c:pt idx="202">
                  <c:v>-1.7799999999999999E-3</c:v>
                </c:pt>
                <c:pt idx="203">
                  <c:v>-1.99E-3</c:v>
                </c:pt>
                <c:pt idx="204">
                  <c:v>-1.99E-3</c:v>
                </c:pt>
                <c:pt idx="205">
                  <c:v>-2.0999999999999999E-3</c:v>
                </c:pt>
                <c:pt idx="206">
                  <c:v>-2.31E-3</c:v>
                </c:pt>
                <c:pt idx="207">
                  <c:v>-1.99E-3</c:v>
                </c:pt>
                <c:pt idx="208">
                  <c:v>-2.0999999999999999E-3</c:v>
                </c:pt>
                <c:pt idx="209">
                  <c:v>-2.2100000000000002E-3</c:v>
                </c:pt>
                <c:pt idx="210">
                  <c:v>-2.2100000000000002E-3</c:v>
                </c:pt>
                <c:pt idx="211">
                  <c:v>-2.31E-3</c:v>
                </c:pt>
                <c:pt idx="212">
                  <c:v>-2.0999999999999999E-3</c:v>
                </c:pt>
                <c:pt idx="213">
                  <c:v>-2.31E-3</c:v>
                </c:pt>
                <c:pt idx="214">
                  <c:v>-2.31E-3</c:v>
                </c:pt>
                <c:pt idx="215">
                  <c:v>-2.31E-3</c:v>
                </c:pt>
                <c:pt idx="216">
                  <c:v>-2.4199999999999998E-3</c:v>
                </c:pt>
                <c:pt idx="217">
                  <c:v>-2.4199999999999998E-3</c:v>
                </c:pt>
                <c:pt idx="218">
                  <c:v>-2.31E-3</c:v>
                </c:pt>
                <c:pt idx="219">
                  <c:v>-2.4199999999999998E-3</c:v>
                </c:pt>
                <c:pt idx="220">
                  <c:v>-2.5300000000000001E-3</c:v>
                </c:pt>
                <c:pt idx="221">
                  <c:v>-2.5300000000000001E-3</c:v>
                </c:pt>
                <c:pt idx="222">
                  <c:v>-2.7399999999999998E-3</c:v>
                </c:pt>
                <c:pt idx="223">
                  <c:v>-2.63E-3</c:v>
                </c:pt>
                <c:pt idx="224">
                  <c:v>-2.63E-3</c:v>
                </c:pt>
                <c:pt idx="225">
                  <c:v>-2.63E-3</c:v>
                </c:pt>
                <c:pt idx="226">
                  <c:v>-2.7399999999999998E-3</c:v>
                </c:pt>
                <c:pt idx="227">
                  <c:v>-2.63E-3</c:v>
                </c:pt>
                <c:pt idx="228">
                  <c:v>-2.63E-3</c:v>
                </c:pt>
                <c:pt idx="229">
                  <c:v>-2.8500000000000001E-3</c:v>
                </c:pt>
                <c:pt idx="230">
                  <c:v>-2.8500000000000001E-3</c:v>
                </c:pt>
                <c:pt idx="231">
                  <c:v>-2.8500000000000001E-3</c:v>
                </c:pt>
                <c:pt idx="232">
                  <c:v>-3.0599999999999998E-3</c:v>
                </c:pt>
                <c:pt idx="233">
                  <c:v>-2.9499999999999999E-3</c:v>
                </c:pt>
                <c:pt idx="234">
                  <c:v>-2.8500000000000001E-3</c:v>
                </c:pt>
                <c:pt idx="235">
                  <c:v>-2.8500000000000001E-3</c:v>
                </c:pt>
                <c:pt idx="236">
                  <c:v>-2.9499999999999999E-3</c:v>
                </c:pt>
                <c:pt idx="237">
                  <c:v>-3.2699999999999999E-3</c:v>
                </c:pt>
                <c:pt idx="238">
                  <c:v>-3.2699999999999999E-3</c:v>
                </c:pt>
                <c:pt idx="239">
                  <c:v>-3.0599999999999998E-3</c:v>
                </c:pt>
                <c:pt idx="240">
                  <c:v>-3.1700000000000001E-3</c:v>
                </c:pt>
                <c:pt idx="241">
                  <c:v>-3.2699999999999999E-3</c:v>
                </c:pt>
                <c:pt idx="242">
                  <c:v>-3.1700000000000001E-3</c:v>
                </c:pt>
                <c:pt idx="243">
                  <c:v>-3.2699999999999999E-3</c:v>
                </c:pt>
                <c:pt idx="244">
                  <c:v>-3.3800000000000002E-3</c:v>
                </c:pt>
                <c:pt idx="245">
                  <c:v>-3.3800000000000002E-3</c:v>
                </c:pt>
                <c:pt idx="246">
                  <c:v>-3.49E-3</c:v>
                </c:pt>
                <c:pt idx="247">
                  <c:v>-3.5899999999999999E-3</c:v>
                </c:pt>
                <c:pt idx="248">
                  <c:v>-3.7000000000000002E-3</c:v>
                </c:pt>
                <c:pt idx="249">
                  <c:v>-3.49E-3</c:v>
                </c:pt>
                <c:pt idx="250">
                  <c:v>-3.5899999999999999E-3</c:v>
                </c:pt>
                <c:pt idx="251">
                  <c:v>-3.7000000000000002E-3</c:v>
                </c:pt>
                <c:pt idx="252">
                  <c:v>-3.81E-3</c:v>
                </c:pt>
                <c:pt idx="253">
                  <c:v>-3.81E-3</c:v>
                </c:pt>
                <c:pt idx="254">
                  <c:v>-3.9100000000000003E-3</c:v>
                </c:pt>
                <c:pt idx="255">
                  <c:v>-3.7000000000000002E-3</c:v>
                </c:pt>
                <c:pt idx="256">
                  <c:v>-3.7000000000000002E-3</c:v>
                </c:pt>
                <c:pt idx="257">
                  <c:v>-4.0200000000000001E-3</c:v>
                </c:pt>
                <c:pt idx="258">
                  <c:v>-3.9100000000000003E-3</c:v>
                </c:pt>
                <c:pt idx="259">
                  <c:v>-4.13E-3</c:v>
                </c:pt>
                <c:pt idx="260">
                  <c:v>-4.0200000000000001E-3</c:v>
                </c:pt>
                <c:pt idx="261">
                  <c:v>-4.2300000000000003E-3</c:v>
                </c:pt>
                <c:pt idx="262">
                  <c:v>-4.3400000000000001E-3</c:v>
                </c:pt>
                <c:pt idx="263">
                  <c:v>-4.13E-3</c:v>
                </c:pt>
                <c:pt idx="264">
                  <c:v>-4.45E-3</c:v>
                </c:pt>
                <c:pt idx="265">
                  <c:v>-4.3400000000000001E-3</c:v>
                </c:pt>
                <c:pt idx="266">
                  <c:v>-4.13E-3</c:v>
                </c:pt>
                <c:pt idx="267">
                  <c:v>-4.2300000000000003E-3</c:v>
                </c:pt>
                <c:pt idx="268">
                  <c:v>-4.3400000000000001E-3</c:v>
                </c:pt>
                <c:pt idx="269">
                  <c:v>-4.3400000000000001E-3</c:v>
                </c:pt>
                <c:pt idx="270">
                  <c:v>-4.5500000000000002E-3</c:v>
                </c:pt>
                <c:pt idx="271">
                  <c:v>-4.45E-3</c:v>
                </c:pt>
                <c:pt idx="272">
                  <c:v>-4.5500000000000002E-3</c:v>
                </c:pt>
                <c:pt idx="273">
                  <c:v>-4.5500000000000002E-3</c:v>
                </c:pt>
                <c:pt idx="274">
                  <c:v>-4.5500000000000002E-3</c:v>
                </c:pt>
                <c:pt idx="275">
                  <c:v>-4.6600000000000001E-3</c:v>
                </c:pt>
                <c:pt idx="276">
                  <c:v>-4.6600000000000001E-3</c:v>
                </c:pt>
                <c:pt idx="277">
                  <c:v>-4.6600000000000001E-3</c:v>
                </c:pt>
                <c:pt idx="278">
                  <c:v>-4.6600000000000001E-3</c:v>
                </c:pt>
                <c:pt idx="279">
                  <c:v>-4.7699999999999999E-3</c:v>
                </c:pt>
                <c:pt idx="280">
                  <c:v>-4.8700000000000002E-3</c:v>
                </c:pt>
                <c:pt idx="281">
                  <c:v>-4.7699999999999999E-3</c:v>
                </c:pt>
                <c:pt idx="282">
                  <c:v>-4.6600000000000001E-3</c:v>
                </c:pt>
                <c:pt idx="283">
                  <c:v>-4.6600000000000001E-3</c:v>
                </c:pt>
                <c:pt idx="284">
                  <c:v>-4.8700000000000002E-3</c:v>
                </c:pt>
                <c:pt idx="285">
                  <c:v>-4.7699999999999999E-3</c:v>
                </c:pt>
                <c:pt idx="286">
                  <c:v>-4.9800000000000001E-3</c:v>
                </c:pt>
                <c:pt idx="287">
                  <c:v>-4.7699999999999999E-3</c:v>
                </c:pt>
                <c:pt idx="288">
                  <c:v>-4.8700000000000002E-3</c:v>
                </c:pt>
                <c:pt idx="289">
                  <c:v>-4.9800000000000001E-3</c:v>
                </c:pt>
                <c:pt idx="290">
                  <c:v>-5.0899999999999999E-3</c:v>
                </c:pt>
                <c:pt idx="291">
                  <c:v>-4.9800000000000001E-3</c:v>
                </c:pt>
                <c:pt idx="292">
                  <c:v>-4.8700000000000002E-3</c:v>
                </c:pt>
                <c:pt idx="293">
                  <c:v>-4.7699999999999999E-3</c:v>
                </c:pt>
                <c:pt idx="294">
                  <c:v>-4.9800000000000001E-3</c:v>
                </c:pt>
                <c:pt idx="295">
                  <c:v>-4.9800000000000001E-3</c:v>
                </c:pt>
                <c:pt idx="296">
                  <c:v>-4.9800000000000001E-3</c:v>
                </c:pt>
                <c:pt idx="297">
                  <c:v>-4.8700000000000002E-3</c:v>
                </c:pt>
                <c:pt idx="298">
                  <c:v>-4.7699999999999999E-3</c:v>
                </c:pt>
                <c:pt idx="299">
                  <c:v>-4.8700000000000002E-3</c:v>
                </c:pt>
                <c:pt idx="300">
                  <c:v>-4.9800000000000001E-3</c:v>
                </c:pt>
                <c:pt idx="301">
                  <c:v>-4.8700000000000002E-3</c:v>
                </c:pt>
                <c:pt idx="302">
                  <c:v>-4.9800000000000001E-3</c:v>
                </c:pt>
                <c:pt idx="303">
                  <c:v>-4.8700000000000002E-3</c:v>
                </c:pt>
                <c:pt idx="304">
                  <c:v>-4.7699999999999999E-3</c:v>
                </c:pt>
                <c:pt idx="305">
                  <c:v>-4.8700000000000002E-3</c:v>
                </c:pt>
                <c:pt idx="306">
                  <c:v>-4.8700000000000002E-3</c:v>
                </c:pt>
                <c:pt idx="307">
                  <c:v>-4.7699999999999999E-3</c:v>
                </c:pt>
                <c:pt idx="308">
                  <c:v>-4.9800000000000001E-3</c:v>
                </c:pt>
                <c:pt idx="309">
                  <c:v>-4.9800000000000001E-3</c:v>
                </c:pt>
                <c:pt idx="310">
                  <c:v>-4.7699999999999999E-3</c:v>
                </c:pt>
                <c:pt idx="311">
                  <c:v>-4.9800000000000001E-3</c:v>
                </c:pt>
                <c:pt idx="312">
                  <c:v>-4.9800000000000001E-3</c:v>
                </c:pt>
                <c:pt idx="313">
                  <c:v>-4.7699999999999999E-3</c:v>
                </c:pt>
                <c:pt idx="314">
                  <c:v>-4.8700000000000002E-3</c:v>
                </c:pt>
                <c:pt idx="315">
                  <c:v>-4.7699999999999999E-3</c:v>
                </c:pt>
                <c:pt idx="316">
                  <c:v>-4.8700000000000002E-3</c:v>
                </c:pt>
                <c:pt idx="317">
                  <c:v>-4.8700000000000002E-3</c:v>
                </c:pt>
                <c:pt idx="318">
                  <c:v>-4.8700000000000002E-3</c:v>
                </c:pt>
                <c:pt idx="319">
                  <c:v>-4.5500000000000002E-3</c:v>
                </c:pt>
                <c:pt idx="320">
                  <c:v>-4.7699999999999999E-3</c:v>
                </c:pt>
                <c:pt idx="321">
                  <c:v>-4.6600000000000001E-3</c:v>
                </c:pt>
                <c:pt idx="322">
                  <c:v>-4.7699999999999999E-3</c:v>
                </c:pt>
                <c:pt idx="323">
                  <c:v>-4.6600000000000001E-3</c:v>
                </c:pt>
                <c:pt idx="324">
                  <c:v>-4.6600000000000001E-3</c:v>
                </c:pt>
                <c:pt idx="325">
                  <c:v>-4.5500000000000002E-3</c:v>
                </c:pt>
                <c:pt idx="326">
                  <c:v>-4.6600000000000001E-3</c:v>
                </c:pt>
                <c:pt idx="327">
                  <c:v>-4.6600000000000001E-3</c:v>
                </c:pt>
                <c:pt idx="328">
                  <c:v>-4.7699999999999999E-3</c:v>
                </c:pt>
                <c:pt idx="329">
                  <c:v>-4.6600000000000001E-3</c:v>
                </c:pt>
                <c:pt idx="330">
                  <c:v>-4.5500000000000002E-3</c:v>
                </c:pt>
                <c:pt idx="331">
                  <c:v>-4.6600000000000001E-3</c:v>
                </c:pt>
                <c:pt idx="332">
                  <c:v>-4.6600000000000001E-3</c:v>
                </c:pt>
                <c:pt idx="333">
                  <c:v>-4.5500000000000002E-3</c:v>
                </c:pt>
                <c:pt idx="334">
                  <c:v>-4.45E-3</c:v>
                </c:pt>
                <c:pt idx="335">
                  <c:v>-4.2300000000000003E-3</c:v>
                </c:pt>
                <c:pt idx="336">
                  <c:v>-4.45E-3</c:v>
                </c:pt>
                <c:pt idx="337">
                  <c:v>-4.45E-3</c:v>
                </c:pt>
                <c:pt idx="338">
                  <c:v>-4.3400000000000001E-3</c:v>
                </c:pt>
                <c:pt idx="339">
                  <c:v>-4.3400000000000001E-3</c:v>
                </c:pt>
                <c:pt idx="340">
                  <c:v>-4.2300000000000003E-3</c:v>
                </c:pt>
                <c:pt idx="341">
                  <c:v>-4.2300000000000003E-3</c:v>
                </c:pt>
                <c:pt idx="342">
                  <c:v>-4.3400000000000001E-3</c:v>
                </c:pt>
                <c:pt idx="343">
                  <c:v>-4.2300000000000003E-3</c:v>
                </c:pt>
                <c:pt idx="344">
                  <c:v>-4.3400000000000001E-3</c:v>
                </c:pt>
                <c:pt idx="345">
                  <c:v>-4.3400000000000001E-3</c:v>
                </c:pt>
                <c:pt idx="346">
                  <c:v>-4.13E-3</c:v>
                </c:pt>
                <c:pt idx="347">
                  <c:v>-4.2300000000000003E-3</c:v>
                </c:pt>
                <c:pt idx="348">
                  <c:v>-4.0200000000000001E-3</c:v>
                </c:pt>
                <c:pt idx="349">
                  <c:v>-4.13E-3</c:v>
                </c:pt>
                <c:pt idx="350">
                  <c:v>-3.9100000000000003E-3</c:v>
                </c:pt>
                <c:pt idx="351">
                  <c:v>-3.9100000000000003E-3</c:v>
                </c:pt>
                <c:pt idx="352">
                  <c:v>-3.9100000000000003E-3</c:v>
                </c:pt>
                <c:pt idx="353">
                  <c:v>-4.0200000000000001E-3</c:v>
                </c:pt>
                <c:pt idx="354">
                  <c:v>-3.9100000000000003E-3</c:v>
                </c:pt>
                <c:pt idx="355">
                  <c:v>-3.9100000000000003E-3</c:v>
                </c:pt>
                <c:pt idx="356">
                  <c:v>-3.81E-3</c:v>
                </c:pt>
                <c:pt idx="357">
                  <c:v>-3.9100000000000003E-3</c:v>
                </c:pt>
                <c:pt idx="358">
                  <c:v>-3.9100000000000003E-3</c:v>
                </c:pt>
                <c:pt idx="359">
                  <c:v>-3.9100000000000003E-3</c:v>
                </c:pt>
                <c:pt idx="360">
                  <c:v>-3.9100000000000003E-3</c:v>
                </c:pt>
                <c:pt idx="361">
                  <c:v>-3.81E-3</c:v>
                </c:pt>
                <c:pt idx="362">
                  <c:v>-3.7000000000000002E-3</c:v>
                </c:pt>
                <c:pt idx="363">
                  <c:v>-3.81E-3</c:v>
                </c:pt>
                <c:pt idx="364">
                  <c:v>-3.7000000000000002E-3</c:v>
                </c:pt>
                <c:pt idx="365">
                  <c:v>-3.81E-3</c:v>
                </c:pt>
                <c:pt idx="366">
                  <c:v>-3.5899999999999999E-3</c:v>
                </c:pt>
                <c:pt idx="367">
                  <c:v>-3.49E-3</c:v>
                </c:pt>
                <c:pt idx="368">
                  <c:v>-3.5899999999999999E-3</c:v>
                </c:pt>
                <c:pt idx="369">
                  <c:v>-3.7000000000000002E-3</c:v>
                </c:pt>
                <c:pt idx="370">
                  <c:v>-3.5899999999999999E-3</c:v>
                </c:pt>
                <c:pt idx="371">
                  <c:v>-3.5899999999999999E-3</c:v>
                </c:pt>
                <c:pt idx="372">
                  <c:v>-3.5899999999999999E-3</c:v>
                </c:pt>
                <c:pt idx="373">
                  <c:v>-3.49E-3</c:v>
                </c:pt>
                <c:pt idx="374">
                  <c:v>-3.7000000000000002E-3</c:v>
                </c:pt>
                <c:pt idx="375">
                  <c:v>-3.5899999999999999E-3</c:v>
                </c:pt>
                <c:pt idx="376">
                  <c:v>-3.5899999999999999E-3</c:v>
                </c:pt>
                <c:pt idx="377">
                  <c:v>-3.7000000000000002E-3</c:v>
                </c:pt>
                <c:pt idx="378">
                  <c:v>-3.5899999999999999E-3</c:v>
                </c:pt>
                <c:pt idx="379">
                  <c:v>-3.81E-3</c:v>
                </c:pt>
                <c:pt idx="380">
                  <c:v>-3.5899999999999999E-3</c:v>
                </c:pt>
                <c:pt idx="381">
                  <c:v>-3.5899999999999999E-3</c:v>
                </c:pt>
                <c:pt idx="382">
                  <c:v>-3.7000000000000002E-3</c:v>
                </c:pt>
                <c:pt idx="383">
                  <c:v>-3.5899999999999999E-3</c:v>
                </c:pt>
                <c:pt idx="384">
                  <c:v>-3.5899999999999999E-3</c:v>
                </c:pt>
                <c:pt idx="385">
                  <c:v>-3.5899999999999999E-3</c:v>
                </c:pt>
                <c:pt idx="386">
                  <c:v>-3.7000000000000002E-3</c:v>
                </c:pt>
                <c:pt idx="387">
                  <c:v>-3.5899999999999999E-3</c:v>
                </c:pt>
                <c:pt idx="388">
                  <c:v>-3.5899999999999999E-3</c:v>
                </c:pt>
                <c:pt idx="389">
                  <c:v>-3.5899999999999999E-3</c:v>
                </c:pt>
                <c:pt idx="390">
                  <c:v>-3.7000000000000002E-3</c:v>
                </c:pt>
                <c:pt idx="391">
                  <c:v>-3.7000000000000002E-3</c:v>
                </c:pt>
                <c:pt idx="392">
                  <c:v>-3.81E-3</c:v>
                </c:pt>
                <c:pt idx="393">
                  <c:v>-3.7000000000000002E-3</c:v>
                </c:pt>
                <c:pt idx="394">
                  <c:v>-3.7000000000000002E-3</c:v>
                </c:pt>
                <c:pt idx="395">
                  <c:v>-3.81E-3</c:v>
                </c:pt>
                <c:pt idx="396">
                  <c:v>-3.9100000000000003E-3</c:v>
                </c:pt>
                <c:pt idx="397">
                  <c:v>-3.9100000000000003E-3</c:v>
                </c:pt>
                <c:pt idx="398">
                  <c:v>-3.81E-3</c:v>
                </c:pt>
                <c:pt idx="399">
                  <c:v>-3.9100000000000003E-3</c:v>
                </c:pt>
                <c:pt idx="400">
                  <c:v>-3.9100000000000003E-3</c:v>
                </c:pt>
                <c:pt idx="401">
                  <c:v>-4.0200000000000001E-3</c:v>
                </c:pt>
                <c:pt idx="402">
                  <c:v>-4.13E-3</c:v>
                </c:pt>
                <c:pt idx="403">
                  <c:v>-3.9100000000000003E-3</c:v>
                </c:pt>
                <c:pt idx="404">
                  <c:v>-4.0200000000000001E-3</c:v>
                </c:pt>
                <c:pt idx="405">
                  <c:v>-3.81E-3</c:v>
                </c:pt>
                <c:pt idx="406">
                  <c:v>-4.13E-3</c:v>
                </c:pt>
                <c:pt idx="407">
                  <c:v>-4.13E-3</c:v>
                </c:pt>
                <c:pt idx="408">
                  <c:v>-4.13E-3</c:v>
                </c:pt>
                <c:pt idx="409">
                  <c:v>-4.13E-3</c:v>
                </c:pt>
                <c:pt idx="410">
                  <c:v>-4.0200000000000001E-3</c:v>
                </c:pt>
                <c:pt idx="411">
                  <c:v>-4.13E-3</c:v>
                </c:pt>
                <c:pt idx="412">
                  <c:v>-4.3400000000000001E-3</c:v>
                </c:pt>
                <c:pt idx="413">
                  <c:v>-4.3400000000000001E-3</c:v>
                </c:pt>
                <c:pt idx="414">
                  <c:v>-4.3400000000000001E-3</c:v>
                </c:pt>
                <c:pt idx="415">
                  <c:v>-4.3400000000000001E-3</c:v>
                </c:pt>
                <c:pt idx="416">
                  <c:v>-4.2300000000000003E-3</c:v>
                </c:pt>
                <c:pt idx="417">
                  <c:v>-4.3400000000000001E-3</c:v>
                </c:pt>
                <c:pt idx="418">
                  <c:v>-4.3400000000000001E-3</c:v>
                </c:pt>
                <c:pt idx="419">
                  <c:v>-4.45E-3</c:v>
                </c:pt>
                <c:pt idx="420">
                  <c:v>-4.5500000000000002E-3</c:v>
                </c:pt>
                <c:pt idx="421">
                  <c:v>-4.3400000000000001E-3</c:v>
                </c:pt>
                <c:pt idx="422">
                  <c:v>-4.5500000000000002E-3</c:v>
                </c:pt>
                <c:pt idx="423">
                  <c:v>-4.6600000000000001E-3</c:v>
                </c:pt>
                <c:pt idx="424">
                  <c:v>-4.6600000000000001E-3</c:v>
                </c:pt>
                <c:pt idx="425">
                  <c:v>-4.7699999999999999E-3</c:v>
                </c:pt>
                <c:pt idx="426">
                  <c:v>-4.5500000000000002E-3</c:v>
                </c:pt>
                <c:pt idx="427">
                  <c:v>-4.6600000000000001E-3</c:v>
                </c:pt>
                <c:pt idx="428">
                  <c:v>-4.8700000000000002E-3</c:v>
                </c:pt>
                <c:pt idx="429">
                  <c:v>-4.8700000000000002E-3</c:v>
                </c:pt>
                <c:pt idx="430">
                  <c:v>-4.8700000000000002E-3</c:v>
                </c:pt>
                <c:pt idx="431">
                  <c:v>-4.8700000000000002E-3</c:v>
                </c:pt>
                <c:pt idx="432">
                  <c:v>-4.8700000000000002E-3</c:v>
                </c:pt>
                <c:pt idx="433">
                  <c:v>-4.9800000000000001E-3</c:v>
                </c:pt>
                <c:pt idx="434">
                  <c:v>-4.9800000000000001E-3</c:v>
                </c:pt>
                <c:pt idx="435">
                  <c:v>-4.9800000000000001E-3</c:v>
                </c:pt>
                <c:pt idx="436">
                  <c:v>-5.0899999999999999E-3</c:v>
                </c:pt>
                <c:pt idx="437">
                  <c:v>-5.0899999999999999E-3</c:v>
                </c:pt>
                <c:pt idx="438">
                  <c:v>-5.1900000000000002E-3</c:v>
                </c:pt>
                <c:pt idx="439">
                  <c:v>-5.1900000000000002E-3</c:v>
                </c:pt>
                <c:pt idx="440">
                  <c:v>-5.1900000000000002E-3</c:v>
                </c:pt>
                <c:pt idx="441">
                  <c:v>-5.4099999999999999E-3</c:v>
                </c:pt>
                <c:pt idx="442">
                  <c:v>-5.3E-3</c:v>
                </c:pt>
                <c:pt idx="443">
                  <c:v>-5.4099999999999999E-3</c:v>
                </c:pt>
                <c:pt idx="444">
                  <c:v>-5.5100000000000001E-3</c:v>
                </c:pt>
                <c:pt idx="445">
                  <c:v>-5.4099999999999999E-3</c:v>
                </c:pt>
                <c:pt idx="446">
                  <c:v>-5.5100000000000001E-3</c:v>
                </c:pt>
                <c:pt idx="447">
                  <c:v>-5.3E-3</c:v>
                </c:pt>
                <c:pt idx="448">
                  <c:v>-5.5100000000000001E-3</c:v>
                </c:pt>
                <c:pt idx="449">
                  <c:v>-5.62E-3</c:v>
                </c:pt>
                <c:pt idx="450">
                  <c:v>-5.62E-3</c:v>
                </c:pt>
                <c:pt idx="451">
                  <c:v>-5.62E-3</c:v>
                </c:pt>
                <c:pt idx="452">
                  <c:v>-5.62E-3</c:v>
                </c:pt>
                <c:pt idx="453">
                  <c:v>-5.62E-3</c:v>
                </c:pt>
                <c:pt idx="454">
                  <c:v>-5.8300000000000001E-3</c:v>
                </c:pt>
                <c:pt idx="455">
                  <c:v>-5.8300000000000001E-3</c:v>
                </c:pt>
                <c:pt idx="456">
                  <c:v>-5.7299999999999999E-3</c:v>
                </c:pt>
                <c:pt idx="457">
                  <c:v>-5.94E-3</c:v>
                </c:pt>
                <c:pt idx="458">
                  <c:v>-5.8300000000000001E-3</c:v>
                </c:pt>
                <c:pt idx="459">
                  <c:v>-5.94E-3</c:v>
                </c:pt>
                <c:pt idx="460">
                  <c:v>-6.0499999999999998E-3</c:v>
                </c:pt>
                <c:pt idx="461">
                  <c:v>-5.8300000000000001E-3</c:v>
                </c:pt>
                <c:pt idx="462">
                  <c:v>-6.0499999999999998E-3</c:v>
                </c:pt>
                <c:pt idx="463">
                  <c:v>-5.94E-3</c:v>
                </c:pt>
                <c:pt idx="464">
                  <c:v>-6.0499999999999998E-3</c:v>
                </c:pt>
                <c:pt idx="465">
                  <c:v>-6.0499999999999998E-3</c:v>
                </c:pt>
                <c:pt idx="466">
                  <c:v>-6.0499999999999998E-3</c:v>
                </c:pt>
                <c:pt idx="467">
                  <c:v>-5.94E-3</c:v>
                </c:pt>
                <c:pt idx="468">
                  <c:v>-6.0499999999999998E-3</c:v>
                </c:pt>
                <c:pt idx="469">
                  <c:v>-5.94E-3</c:v>
                </c:pt>
                <c:pt idx="470">
                  <c:v>-6.0499999999999998E-3</c:v>
                </c:pt>
                <c:pt idx="471">
                  <c:v>-5.94E-3</c:v>
                </c:pt>
                <c:pt idx="472">
                  <c:v>-6.0499999999999998E-3</c:v>
                </c:pt>
                <c:pt idx="473">
                  <c:v>-6.1500000000000001E-3</c:v>
                </c:pt>
                <c:pt idx="474">
                  <c:v>-5.94E-3</c:v>
                </c:pt>
                <c:pt idx="475">
                  <c:v>-6.0499999999999998E-3</c:v>
                </c:pt>
                <c:pt idx="476">
                  <c:v>-6.1500000000000001E-3</c:v>
                </c:pt>
                <c:pt idx="477">
                  <c:v>-6.1500000000000001E-3</c:v>
                </c:pt>
                <c:pt idx="478">
                  <c:v>-6.1500000000000001E-3</c:v>
                </c:pt>
                <c:pt idx="479">
                  <c:v>-6.0499999999999998E-3</c:v>
                </c:pt>
                <c:pt idx="480">
                  <c:v>-5.94E-3</c:v>
                </c:pt>
                <c:pt idx="481">
                  <c:v>-6.0499999999999998E-3</c:v>
                </c:pt>
                <c:pt idx="482">
                  <c:v>-5.94E-3</c:v>
                </c:pt>
                <c:pt idx="483">
                  <c:v>-5.94E-3</c:v>
                </c:pt>
                <c:pt idx="484">
                  <c:v>-5.8300000000000001E-3</c:v>
                </c:pt>
                <c:pt idx="485">
                  <c:v>-6.0499999999999998E-3</c:v>
                </c:pt>
                <c:pt idx="486">
                  <c:v>-6.0499999999999998E-3</c:v>
                </c:pt>
                <c:pt idx="487">
                  <c:v>-5.94E-3</c:v>
                </c:pt>
                <c:pt idx="488">
                  <c:v>-6.0499999999999998E-3</c:v>
                </c:pt>
                <c:pt idx="489">
                  <c:v>-6.0499999999999998E-3</c:v>
                </c:pt>
                <c:pt idx="490">
                  <c:v>-5.94E-3</c:v>
                </c:pt>
                <c:pt idx="491">
                  <c:v>-5.94E-3</c:v>
                </c:pt>
                <c:pt idx="492">
                  <c:v>-5.94E-3</c:v>
                </c:pt>
                <c:pt idx="493">
                  <c:v>-5.94E-3</c:v>
                </c:pt>
                <c:pt idx="494">
                  <c:v>-6.0499999999999998E-3</c:v>
                </c:pt>
                <c:pt idx="495">
                  <c:v>-5.8300000000000001E-3</c:v>
                </c:pt>
                <c:pt idx="496">
                  <c:v>-5.8300000000000001E-3</c:v>
                </c:pt>
                <c:pt idx="497">
                  <c:v>-5.8300000000000001E-3</c:v>
                </c:pt>
                <c:pt idx="498">
                  <c:v>-5.8300000000000001E-3</c:v>
                </c:pt>
                <c:pt idx="499">
                  <c:v>-5.8300000000000001E-3</c:v>
                </c:pt>
                <c:pt idx="500">
                  <c:v>-5.8300000000000001E-3</c:v>
                </c:pt>
                <c:pt idx="501">
                  <c:v>-5.7299999999999999E-3</c:v>
                </c:pt>
                <c:pt idx="502">
                  <c:v>-5.94E-3</c:v>
                </c:pt>
                <c:pt idx="503">
                  <c:v>-5.7299999999999999E-3</c:v>
                </c:pt>
                <c:pt idx="504">
                  <c:v>-5.8300000000000001E-3</c:v>
                </c:pt>
                <c:pt idx="505">
                  <c:v>-5.7299999999999999E-3</c:v>
                </c:pt>
                <c:pt idx="506">
                  <c:v>-5.62E-3</c:v>
                </c:pt>
                <c:pt idx="507">
                  <c:v>-5.62E-3</c:v>
                </c:pt>
                <c:pt idx="508">
                  <c:v>-5.62E-3</c:v>
                </c:pt>
                <c:pt idx="509">
                  <c:v>-5.62E-3</c:v>
                </c:pt>
                <c:pt idx="510">
                  <c:v>-5.5100000000000001E-3</c:v>
                </c:pt>
                <c:pt idx="511">
                  <c:v>-5.62E-3</c:v>
                </c:pt>
                <c:pt idx="512">
                  <c:v>-5.5100000000000001E-3</c:v>
                </c:pt>
                <c:pt idx="513">
                  <c:v>-5.4099999999999999E-3</c:v>
                </c:pt>
                <c:pt idx="514">
                  <c:v>-5.3E-3</c:v>
                </c:pt>
                <c:pt idx="515">
                  <c:v>-5.4099999999999999E-3</c:v>
                </c:pt>
                <c:pt idx="516">
                  <c:v>-5.3E-3</c:v>
                </c:pt>
                <c:pt idx="517">
                  <c:v>-5.1900000000000002E-3</c:v>
                </c:pt>
                <c:pt idx="518">
                  <c:v>-5.3E-3</c:v>
                </c:pt>
                <c:pt idx="519">
                  <c:v>-5.4099999999999999E-3</c:v>
                </c:pt>
                <c:pt idx="520">
                  <c:v>-5.1900000000000002E-3</c:v>
                </c:pt>
                <c:pt idx="521">
                  <c:v>-5.1900000000000002E-3</c:v>
                </c:pt>
                <c:pt idx="522">
                  <c:v>-4.9800000000000001E-3</c:v>
                </c:pt>
                <c:pt idx="523">
                  <c:v>-5.0899999999999999E-3</c:v>
                </c:pt>
                <c:pt idx="524">
                  <c:v>-5.0899999999999999E-3</c:v>
                </c:pt>
                <c:pt idx="525">
                  <c:v>-5.0899999999999999E-3</c:v>
                </c:pt>
                <c:pt idx="526">
                  <c:v>-4.9800000000000001E-3</c:v>
                </c:pt>
                <c:pt idx="527">
                  <c:v>-4.8700000000000002E-3</c:v>
                </c:pt>
                <c:pt idx="528">
                  <c:v>-4.9800000000000001E-3</c:v>
                </c:pt>
                <c:pt idx="529">
                  <c:v>-4.8700000000000002E-3</c:v>
                </c:pt>
                <c:pt idx="530">
                  <c:v>-4.7699999999999999E-3</c:v>
                </c:pt>
                <c:pt idx="531">
                  <c:v>-4.8700000000000002E-3</c:v>
                </c:pt>
                <c:pt idx="532">
                  <c:v>-4.5500000000000002E-3</c:v>
                </c:pt>
                <c:pt idx="533">
                  <c:v>-4.6600000000000001E-3</c:v>
                </c:pt>
                <c:pt idx="534">
                  <c:v>-4.7699999999999999E-3</c:v>
                </c:pt>
                <c:pt idx="535">
                  <c:v>-4.6600000000000001E-3</c:v>
                </c:pt>
                <c:pt idx="536">
                  <c:v>-4.6600000000000001E-3</c:v>
                </c:pt>
                <c:pt idx="537">
                  <c:v>-4.5500000000000002E-3</c:v>
                </c:pt>
                <c:pt idx="538">
                  <c:v>-4.5500000000000002E-3</c:v>
                </c:pt>
                <c:pt idx="539">
                  <c:v>-4.5500000000000002E-3</c:v>
                </c:pt>
                <c:pt idx="540">
                  <c:v>-4.5500000000000002E-3</c:v>
                </c:pt>
                <c:pt idx="541">
                  <c:v>-4.45E-3</c:v>
                </c:pt>
                <c:pt idx="542">
                  <c:v>-4.45E-3</c:v>
                </c:pt>
                <c:pt idx="543">
                  <c:v>-4.3400000000000001E-3</c:v>
                </c:pt>
                <c:pt idx="544">
                  <c:v>-4.45E-3</c:v>
                </c:pt>
                <c:pt idx="545">
                  <c:v>-4.2300000000000003E-3</c:v>
                </c:pt>
                <c:pt idx="546">
                  <c:v>-4.13E-3</c:v>
                </c:pt>
                <c:pt idx="547">
                  <c:v>-4.3400000000000001E-3</c:v>
                </c:pt>
                <c:pt idx="548">
                  <c:v>-4.3400000000000001E-3</c:v>
                </c:pt>
                <c:pt idx="549">
                  <c:v>-4.0200000000000001E-3</c:v>
                </c:pt>
                <c:pt idx="550">
                  <c:v>-4.0200000000000001E-3</c:v>
                </c:pt>
                <c:pt idx="551">
                  <c:v>-4.2300000000000003E-3</c:v>
                </c:pt>
                <c:pt idx="552">
                  <c:v>-4.0200000000000001E-3</c:v>
                </c:pt>
                <c:pt idx="553">
                  <c:v>-3.9100000000000003E-3</c:v>
                </c:pt>
                <c:pt idx="554">
                  <c:v>-3.81E-3</c:v>
                </c:pt>
                <c:pt idx="555">
                  <c:v>-4.0200000000000001E-3</c:v>
                </c:pt>
                <c:pt idx="556">
                  <c:v>-3.81E-3</c:v>
                </c:pt>
                <c:pt idx="557">
                  <c:v>-3.9100000000000003E-3</c:v>
                </c:pt>
                <c:pt idx="558">
                  <c:v>-3.81E-3</c:v>
                </c:pt>
                <c:pt idx="559">
                  <c:v>-3.81E-3</c:v>
                </c:pt>
                <c:pt idx="560">
                  <c:v>-3.9100000000000003E-3</c:v>
                </c:pt>
                <c:pt idx="561">
                  <c:v>-3.5899999999999999E-3</c:v>
                </c:pt>
                <c:pt idx="562">
                  <c:v>-3.81E-3</c:v>
                </c:pt>
                <c:pt idx="563">
                  <c:v>-3.81E-3</c:v>
                </c:pt>
                <c:pt idx="564">
                  <c:v>-3.7000000000000002E-3</c:v>
                </c:pt>
                <c:pt idx="565">
                  <c:v>-3.5899999999999999E-3</c:v>
                </c:pt>
                <c:pt idx="566">
                  <c:v>-3.49E-3</c:v>
                </c:pt>
                <c:pt idx="567">
                  <c:v>-3.7000000000000002E-3</c:v>
                </c:pt>
                <c:pt idx="568">
                  <c:v>-3.7000000000000002E-3</c:v>
                </c:pt>
                <c:pt idx="569">
                  <c:v>-3.5899999999999999E-3</c:v>
                </c:pt>
                <c:pt idx="570">
                  <c:v>-3.2699999999999999E-3</c:v>
                </c:pt>
                <c:pt idx="571">
                  <c:v>-3.49E-3</c:v>
                </c:pt>
                <c:pt idx="572">
                  <c:v>-3.3800000000000002E-3</c:v>
                </c:pt>
                <c:pt idx="573">
                  <c:v>-3.3800000000000002E-3</c:v>
                </c:pt>
                <c:pt idx="574">
                  <c:v>-3.2699999999999999E-3</c:v>
                </c:pt>
                <c:pt idx="575">
                  <c:v>-3.2699999999999999E-3</c:v>
                </c:pt>
                <c:pt idx="576">
                  <c:v>-3.3800000000000002E-3</c:v>
                </c:pt>
                <c:pt idx="577">
                  <c:v>-3.2699999999999999E-3</c:v>
                </c:pt>
                <c:pt idx="578">
                  <c:v>-3.2699999999999999E-3</c:v>
                </c:pt>
                <c:pt idx="579">
                  <c:v>-3.1700000000000001E-3</c:v>
                </c:pt>
                <c:pt idx="580">
                  <c:v>-3.1700000000000001E-3</c:v>
                </c:pt>
                <c:pt idx="581">
                  <c:v>-3.0599999999999998E-3</c:v>
                </c:pt>
                <c:pt idx="582">
                  <c:v>-2.9499999999999999E-3</c:v>
                </c:pt>
                <c:pt idx="583">
                  <c:v>-3.0599999999999998E-3</c:v>
                </c:pt>
                <c:pt idx="584">
                  <c:v>-3.1700000000000001E-3</c:v>
                </c:pt>
                <c:pt idx="585">
                  <c:v>-3.0599999999999998E-3</c:v>
                </c:pt>
                <c:pt idx="586">
                  <c:v>-2.9499999999999999E-3</c:v>
                </c:pt>
                <c:pt idx="587">
                  <c:v>-2.8500000000000001E-3</c:v>
                </c:pt>
                <c:pt idx="588">
                  <c:v>-2.7399999999999998E-3</c:v>
                </c:pt>
                <c:pt idx="589">
                  <c:v>-2.8500000000000001E-3</c:v>
                </c:pt>
                <c:pt idx="590">
                  <c:v>-2.7399999999999998E-3</c:v>
                </c:pt>
                <c:pt idx="591">
                  <c:v>-2.7399999999999998E-3</c:v>
                </c:pt>
                <c:pt idx="592">
                  <c:v>-2.63E-3</c:v>
                </c:pt>
                <c:pt idx="593">
                  <c:v>-2.7399999999999998E-3</c:v>
                </c:pt>
                <c:pt idx="594">
                  <c:v>-2.7399999999999998E-3</c:v>
                </c:pt>
                <c:pt idx="595">
                  <c:v>-2.63E-3</c:v>
                </c:pt>
                <c:pt idx="596">
                  <c:v>-2.63E-3</c:v>
                </c:pt>
                <c:pt idx="597">
                  <c:v>-2.5300000000000001E-3</c:v>
                </c:pt>
                <c:pt idx="598">
                  <c:v>-2.4199999999999998E-3</c:v>
                </c:pt>
                <c:pt idx="599">
                  <c:v>-2.63E-3</c:v>
                </c:pt>
                <c:pt idx="600">
                  <c:v>-2.4199999999999998E-3</c:v>
                </c:pt>
                <c:pt idx="601">
                  <c:v>-2.4199999999999998E-3</c:v>
                </c:pt>
                <c:pt idx="602">
                  <c:v>-2.31E-3</c:v>
                </c:pt>
                <c:pt idx="603">
                  <c:v>-2.31E-3</c:v>
                </c:pt>
                <c:pt idx="604">
                  <c:v>-2.31E-3</c:v>
                </c:pt>
                <c:pt idx="605">
                  <c:v>-2.31E-3</c:v>
                </c:pt>
                <c:pt idx="606">
                  <c:v>-2.0999999999999999E-3</c:v>
                </c:pt>
                <c:pt idx="607">
                  <c:v>-2.0999999999999999E-3</c:v>
                </c:pt>
                <c:pt idx="608">
                  <c:v>-2.0999999999999999E-3</c:v>
                </c:pt>
                <c:pt idx="609">
                  <c:v>-2.31E-3</c:v>
                </c:pt>
                <c:pt idx="610">
                  <c:v>-2.0999999999999999E-3</c:v>
                </c:pt>
                <c:pt idx="611">
                  <c:v>-2.0999999999999999E-3</c:v>
                </c:pt>
                <c:pt idx="612">
                  <c:v>-1.89E-3</c:v>
                </c:pt>
                <c:pt idx="613">
                  <c:v>-1.89E-3</c:v>
                </c:pt>
                <c:pt idx="614">
                  <c:v>-1.89E-3</c:v>
                </c:pt>
                <c:pt idx="615">
                  <c:v>-1.99E-3</c:v>
                </c:pt>
                <c:pt idx="616">
                  <c:v>-1.89E-3</c:v>
                </c:pt>
                <c:pt idx="617">
                  <c:v>-1.7799999999999999E-3</c:v>
                </c:pt>
                <c:pt idx="618">
                  <c:v>-1.67E-3</c:v>
                </c:pt>
                <c:pt idx="619">
                  <c:v>-1.7799999999999999E-3</c:v>
                </c:pt>
                <c:pt idx="620">
                  <c:v>-1.67E-3</c:v>
                </c:pt>
                <c:pt idx="621">
                  <c:v>-1.57E-3</c:v>
                </c:pt>
                <c:pt idx="622">
                  <c:v>-1.57E-3</c:v>
                </c:pt>
                <c:pt idx="623">
                  <c:v>-1.4599999999999999E-3</c:v>
                </c:pt>
                <c:pt idx="624">
                  <c:v>-1.4599999999999999E-3</c:v>
                </c:pt>
                <c:pt idx="625">
                  <c:v>-1.3500000000000001E-3</c:v>
                </c:pt>
                <c:pt idx="626">
                  <c:v>-1.3500000000000001E-3</c:v>
                </c:pt>
                <c:pt idx="627">
                  <c:v>-1.4599999999999999E-3</c:v>
                </c:pt>
                <c:pt idx="628">
                  <c:v>-1.14E-3</c:v>
                </c:pt>
                <c:pt idx="629">
                  <c:v>-1.25E-3</c:v>
                </c:pt>
                <c:pt idx="630">
                  <c:v>-1.25E-3</c:v>
                </c:pt>
                <c:pt idx="631">
                  <c:v>-1.25E-3</c:v>
                </c:pt>
                <c:pt idx="632">
                  <c:v>-1.14E-3</c:v>
                </c:pt>
                <c:pt idx="633">
                  <c:v>-1.0300000000000001E-3</c:v>
                </c:pt>
                <c:pt idx="634">
                  <c:v>-8.1999999999999998E-4</c:v>
                </c:pt>
                <c:pt idx="635">
                  <c:v>-9.3000000000000005E-4</c:v>
                </c:pt>
                <c:pt idx="636">
                  <c:v>-8.1999999999999998E-4</c:v>
                </c:pt>
                <c:pt idx="637">
                  <c:v>-8.1999999999999998E-4</c:v>
                </c:pt>
                <c:pt idx="638">
                  <c:v>-7.1000000000000002E-4</c:v>
                </c:pt>
                <c:pt idx="639">
                  <c:v>-6.0999999999999997E-4</c:v>
                </c:pt>
                <c:pt idx="640">
                  <c:v>-6.0999999999999997E-4</c:v>
                </c:pt>
                <c:pt idx="641">
                  <c:v>-5.0000000000000001E-4</c:v>
                </c:pt>
                <c:pt idx="642">
                  <c:v>-7.1000000000000002E-4</c:v>
                </c:pt>
                <c:pt idx="643">
                  <c:v>-3.8999999999999999E-4</c:v>
                </c:pt>
                <c:pt idx="644">
                  <c:v>-3.8999999999999999E-4</c:v>
                </c:pt>
                <c:pt idx="645">
                  <c:v>-6.9999999999999994E-5</c:v>
                </c:pt>
                <c:pt idx="646">
                  <c:v>-2.9E-4</c:v>
                </c:pt>
                <c:pt idx="647">
                  <c:v>-2.9E-4</c:v>
                </c:pt>
                <c:pt idx="648">
                  <c:v>-1.8000000000000001E-4</c:v>
                </c:pt>
                <c:pt idx="649">
                  <c:v>-1.8000000000000001E-4</c:v>
                </c:pt>
                <c:pt idx="650">
                  <c:v>3.0000000000000001E-5</c:v>
                </c:pt>
                <c:pt idx="651">
                  <c:v>-6.9999999999999994E-5</c:v>
                </c:pt>
                <c:pt idx="652">
                  <c:v>3.0000000000000001E-5</c:v>
                </c:pt>
                <c:pt idx="653">
                  <c:v>3.0000000000000001E-5</c:v>
                </c:pt>
                <c:pt idx="654">
                  <c:v>1.3999999999999999E-4</c:v>
                </c:pt>
                <c:pt idx="655">
                  <c:v>2.5000000000000001E-4</c:v>
                </c:pt>
                <c:pt idx="656">
                  <c:v>2.5000000000000001E-4</c:v>
                </c:pt>
                <c:pt idx="657">
                  <c:v>3.5E-4</c:v>
                </c:pt>
                <c:pt idx="658">
                  <c:v>4.6000000000000001E-4</c:v>
                </c:pt>
                <c:pt idx="659">
                  <c:v>3.5E-4</c:v>
                </c:pt>
                <c:pt idx="660">
                  <c:v>5.6999999999999998E-4</c:v>
                </c:pt>
                <c:pt idx="661">
                  <c:v>5.6999999999999998E-4</c:v>
                </c:pt>
                <c:pt idx="662">
                  <c:v>5.6999999999999998E-4</c:v>
                </c:pt>
                <c:pt idx="663">
                  <c:v>6.7000000000000002E-4</c:v>
                </c:pt>
                <c:pt idx="664">
                  <c:v>6.7000000000000002E-4</c:v>
                </c:pt>
                <c:pt idx="665">
                  <c:v>6.7000000000000002E-4</c:v>
                </c:pt>
                <c:pt idx="666">
                  <c:v>7.7999999999999999E-4</c:v>
                </c:pt>
                <c:pt idx="667">
                  <c:v>6.7000000000000002E-4</c:v>
                </c:pt>
                <c:pt idx="668">
                  <c:v>5.6999999999999998E-4</c:v>
                </c:pt>
                <c:pt idx="669">
                  <c:v>8.8999999999999995E-4</c:v>
                </c:pt>
                <c:pt idx="670">
                  <c:v>7.7999999999999999E-4</c:v>
                </c:pt>
                <c:pt idx="671">
                  <c:v>7.7999999999999999E-4</c:v>
                </c:pt>
                <c:pt idx="672">
                  <c:v>9.8999999999999999E-4</c:v>
                </c:pt>
                <c:pt idx="673">
                  <c:v>7.7999999999999999E-4</c:v>
                </c:pt>
                <c:pt idx="674">
                  <c:v>9.8999999999999999E-4</c:v>
                </c:pt>
                <c:pt idx="675">
                  <c:v>1.1000000000000001E-3</c:v>
                </c:pt>
                <c:pt idx="676">
                  <c:v>1.1000000000000001E-3</c:v>
                </c:pt>
                <c:pt idx="677">
                  <c:v>9.8999999999999999E-4</c:v>
                </c:pt>
                <c:pt idx="678">
                  <c:v>8.8999999999999995E-4</c:v>
                </c:pt>
                <c:pt idx="679">
                  <c:v>9.8999999999999999E-4</c:v>
                </c:pt>
                <c:pt idx="680">
                  <c:v>9.8999999999999999E-4</c:v>
                </c:pt>
                <c:pt idx="681">
                  <c:v>1.2099999999999999E-3</c:v>
                </c:pt>
                <c:pt idx="682">
                  <c:v>1.2099999999999999E-3</c:v>
                </c:pt>
                <c:pt idx="683">
                  <c:v>1.2099999999999999E-3</c:v>
                </c:pt>
                <c:pt idx="684">
                  <c:v>1.1000000000000001E-3</c:v>
                </c:pt>
                <c:pt idx="685">
                  <c:v>1.1000000000000001E-3</c:v>
                </c:pt>
                <c:pt idx="686">
                  <c:v>1.2099999999999999E-3</c:v>
                </c:pt>
                <c:pt idx="687">
                  <c:v>1.31E-3</c:v>
                </c:pt>
                <c:pt idx="688">
                  <c:v>1.2099999999999999E-3</c:v>
                </c:pt>
                <c:pt idx="689">
                  <c:v>1.31E-3</c:v>
                </c:pt>
                <c:pt idx="690">
                  <c:v>1.2099999999999999E-3</c:v>
                </c:pt>
                <c:pt idx="691">
                  <c:v>1.2099999999999999E-3</c:v>
                </c:pt>
                <c:pt idx="692">
                  <c:v>1.42E-3</c:v>
                </c:pt>
                <c:pt idx="693">
                  <c:v>1.2099999999999999E-3</c:v>
                </c:pt>
                <c:pt idx="694">
                  <c:v>1.2099999999999999E-3</c:v>
                </c:pt>
                <c:pt idx="695">
                  <c:v>1.31E-3</c:v>
                </c:pt>
                <c:pt idx="696">
                  <c:v>1.2099999999999999E-3</c:v>
                </c:pt>
                <c:pt idx="697">
                  <c:v>1.1000000000000001E-3</c:v>
                </c:pt>
                <c:pt idx="698">
                  <c:v>1.31E-3</c:v>
                </c:pt>
                <c:pt idx="699">
                  <c:v>1.2099999999999999E-3</c:v>
                </c:pt>
                <c:pt idx="700">
                  <c:v>1.2099999999999999E-3</c:v>
                </c:pt>
                <c:pt idx="701">
                  <c:v>1.1000000000000001E-3</c:v>
                </c:pt>
                <c:pt idx="702">
                  <c:v>9.8999999999999999E-4</c:v>
                </c:pt>
                <c:pt idx="703">
                  <c:v>1.1000000000000001E-3</c:v>
                </c:pt>
                <c:pt idx="704">
                  <c:v>1.2099999999999999E-3</c:v>
                </c:pt>
                <c:pt idx="705">
                  <c:v>1.1000000000000001E-3</c:v>
                </c:pt>
                <c:pt idx="706">
                  <c:v>9.8999999999999999E-4</c:v>
                </c:pt>
                <c:pt idx="707">
                  <c:v>9.8999999999999999E-4</c:v>
                </c:pt>
                <c:pt idx="708">
                  <c:v>9.8999999999999999E-4</c:v>
                </c:pt>
                <c:pt idx="709">
                  <c:v>1.1000000000000001E-3</c:v>
                </c:pt>
                <c:pt idx="710">
                  <c:v>9.8999999999999999E-4</c:v>
                </c:pt>
                <c:pt idx="711">
                  <c:v>8.8999999999999995E-4</c:v>
                </c:pt>
                <c:pt idx="712">
                  <c:v>7.7999999999999999E-4</c:v>
                </c:pt>
                <c:pt idx="713">
                  <c:v>6.7000000000000002E-4</c:v>
                </c:pt>
                <c:pt idx="714">
                  <c:v>7.7999999999999999E-4</c:v>
                </c:pt>
                <c:pt idx="715">
                  <c:v>6.7000000000000002E-4</c:v>
                </c:pt>
                <c:pt idx="716">
                  <c:v>6.7000000000000002E-4</c:v>
                </c:pt>
                <c:pt idx="717">
                  <c:v>5.6999999999999998E-4</c:v>
                </c:pt>
                <c:pt idx="718">
                  <c:v>4.6000000000000001E-4</c:v>
                </c:pt>
                <c:pt idx="719">
                  <c:v>5.6999999999999998E-4</c:v>
                </c:pt>
                <c:pt idx="720">
                  <c:v>5.6999999999999998E-4</c:v>
                </c:pt>
                <c:pt idx="721">
                  <c:v>3.5E-4</c:v>
                </c:pt>
                <c:pt idx="722">
                  <c:v>1.3999999999999999E-4</c:v>
                </c:pt>
                <c:pt idx="723">
                  <c:v>1.3999999999999999E-4</c:v>
                </c:pt>
                <c:pt idx="724">
                  <c:v>3.0000000000000001E-5</c:v>
                </c:pt>
                <c:pt idx="725">
                  <c:v>-6.9999999999999994E-5</c:v>
                </c:pt>
                <c:pt idx="726">
                  <c:v>3.0000000000000001E-5</c:v>
                </c:pt>
                <c:pt idx="727">
                  <c:v>-6.9999999999999994E-5</c:v>
                </c:pt>
                <c:pt idx="728">
                  <c:v>-1.8000000000000001E-4</c:v>
                </c:pt>
                <c:pt idx="729">
                  <c:v>-2.9E-4</c:v>
                </c:pt>
                <c:pt idx="730">
                  <c:v>-2.9E-4</c:v>
                </c:pt>
                <c:pt idx="731">
                  <c:v>-3.8999999999999999E-4</c:v>
                </c:pt>
                <c:pt idx="732">
                  <c:v>-6.0999999999999997E-4</c:v>
                </c:pt>
                <c:pt idx="733">
                  <c:v>-7.1000000000000002E-4</c:v>
                </c:pt>
                <c:pt idx="734">
                  <c:v>-7.1000000000000002E-4</c:v>
                </c:pt>
                <c:pt idx="735">
                  <c:v>-7.1000000000000002E-4</c:v>
                </c:pt>
                <c:pt idx="736">
                  <c:v>-7.1000000000000002E-4</c:v>
                </c:pt>
                <c:pt idx="737">
                  <c:v>-8.1999999999999998E-4</c:v>
                </c:pt>
                <c:pt idx="738">
                  <c:v>-1.0300000000000001E-3</c:v>
                </c:pt>
                <c:pt idx="739">
                  <c:v>-1.0300000000000001E-3</c:v>
                </c:pt>
                <c:pt idx="740">
                  <c:v>-1.14E-3</c:v>
                </c:pt>
                <c:pt idx="741">
                  <c:v>-1.14E-3</c:v>
                </c:pt>
                <c:pt idx="742">
                  <c:v>-1.14E-3</c:v>
                </c:pt>
                <c:pt idx="743">
                  <c:v>-1.57E-3</c:v>
                </c:pt>
                <c:pt idx="744">
                  <c:v>-1.4599999999999999E-3</c:v>
                </c:pt>
                <c:pt idx="745">
                  <c:v>-1.57E-3</c:v>
                </c:pt>
                <c:pt idx="746">
                  <c:v>-1.67E-3</c:v>
                </c:pt>
                <c:pt idx="747">
                  <c:v>-1.67E-3</c:v>
                </c:pt>
                <c:pt idx="748">
                  <c:v>-1.99E-3</c:v>
                </c:pt>
                <c:pt idx="749">
                  <c:v>-2.2100000000000002E-3</c:v>
                </c:pt>
                <c:pt idx="750">
                  <c:v>-2.0999999999999999E-3</c:v>
                </c:pt>
                <c:pt idx="751">
                  <c:v>-2.2100000000000002E-3</c:v>
                </c:pt>
                <c:pt idx="752">
                  <c:v>-2.2100000000000002E-3</c:v>
                </c:pt>
                <c:pt idx="753">
                  <c:v>-2.31E-3</c:v>
                </c:pt>
                <c:pt idx="754">
                  <c:v>-2.31E-3</c:v>
                </c:pt>
                <c:pt idx="755">
                  <c:v>-2.4199999999999998E-3</c:v>
                </c:pt>
                <c:pt idx="756">
                  <c:v>-2.63E-3</c:v>
                </c:pt>
                <c:pt idx="757">
                  <c:v>-2.63E-3</c:v>
                </c:pt>
                <c:pt idx="758">
                  <c:v>-2.63E-3</c:v>
                </c:pt>
                <c:pt idx="759">
                  <c:v>-2.9499999999999999E-3</c:v>
                </c:pt>
                <c:pt idx="760">
                  <c:v>-2.9499999999999999E-3</c:v>
                </c:pt>
                <c:pt idx="761">
                  <c:v>-3.0599999999999998E-3</c:v>
                </c:pt>
                <c:pt idx="762">
                  <c:v>-3.0599999999999998E-3</c:v>
                </c:pt>
                <c:pt idx="763">
                  <c:v>-3.0599999999999998E-3</c:v>
                </c:pt>
                <c:pt idx="764">
                  <c:v>-3.2699999999999999E-3</c:v>
                </c:pt>
                <c:pt idx="765">
                  <c:v>-3.49E-3</c:v>
                </c:pt>
                <c:pt idx="766">
                  <c:v>-3.5899999999999999E-3</c:v>
                </c:pt>
                <c:pt idx="767">
                  <c:v>-3.49E-3</c:v>
                </c:pt>
                <c:pt idx="768">
                  <c:v>-3.49E-3</c:v>
                </c:pt>
                <c:pt idx="769">
                  <c:v>-3.9100000000000003E-3</c:v>
                </c:pt>
                <c:pt idx="770">
                  <c:v>-3.81E-3</c:v>
                </c:pt>
                <c:pt idx="771">
                  <c:v>-3.81E-3</c:v>
                </c:pt>
                <c:pt idx="772">
                  <c:v>-3.9100000000000003E-3</c:v>
                </c:pt>
                <c:pt idx="773">
                  <c:v>-3.9100000000000003E-3</c:v>
                </c:pt>
                <c:pt idx="774">
                  <c:v>-4.0200000000000001E-3</c:v>
                </c:pt>
                <c:pt idx="775">
                  <c:v>-4.2300000000000003E-3</c:v>
                </c:pt>
                <c:pt idx="776">
                  <c:v>-4.2300000000000003E-3</c:v>
                </c:pt>
                <c:pt idx="777">
                  <c:v>-4.3400000000000001E-3</c:v>
                </c:pt>
                <c:pt idx="778">
                  <c:v>-4.3400000000000001E-3</c:v>
                </c:pt>
                <c:pt idx="779">
                  <c:v>-4.3400000000000001E-3</c:v>
                </c:pt>
                <c:pt idx="780">
                  <c:v>-4.5500000000000002E-3</c:v>
                </c:pt>
                <c:pt idx="781">
                  <c:v>-4.45E-3</c:v>
                </c:pt>
                <c:pt idx="782">
                  <c:v>-4.6600000000000001E-3</c:v>
                </c:pt>
                <c:pt idx="783">
                  <c:v>-4.5500000000000002E-3</c:v>
                </c:pt>
                <c:pt idx="784">
                  <c:v>-4.5500000000000002E-3</c:v>
                </c:pt>
                <c:pt idx="785">
                  <c:v>-4.7699999999999999E-3</c:v>
                </c:pt>
                <c:pt idx="786">
                  <c:v>-4.8700000000000002E-3</c:v>
                </c:pt>
                <c:pt idx="787">
                  <c:v>-4.8700000000000002E-3</c:v>
                </c:pt>
                <c:pt idx="788">
                  <c:v>-5.0899999999999999E-3</c:v>
                </c:pt>
                <c:pt idx="789">
                  <c:v>-4.9800000000000001E-3</c:v>
                </c:pt>
                <c:pt idx="790">
                  <c:v>-4.9800000000000001E-3</c:v>
                </c:pt>
                <c:pt idx="791">
                  <c:v>-5.3E-3</c:v>
                </c:pt>
                <c:pt idx="792">
                  <c:v>-5.0899999999999999E-3</c:v>
                </c:pt>
                <c:pt idx="793">
                  <c:v>-5.0899999999999999E-3</c:v>
                </c:pt>
                <c:pt idx="794">
                  <c:v>-5.0899999999999999E-3</c:v>
                </c:pt>
                <c:pt idx="795">
                  <c:v>-5.0899999999999999E-3</c:v>
                </c:pt>
                <c:pt idx="796">
                  <c:v>-5.3E-3</c:v>
                </c:pt>
                <c:pt idx="797">
                  <c:v>-5.1900000000000002E-3</c:v>
                </c:pt>
                <c:pt idx="798">
                  <c:v>-5.4099999999999999E-3</c:v>
                </c:pt>
                <c:pt idx="799">
                  <c:v>-5.3E-3</c:v>
                </c:pt>
                <c:pt idx="800">
                  <c:v>-5.3E-3</c:v>
                </c:pt>
                <c:pt idx="801">
                  <c:v>-5.1900000000000002E-3</c:v>
                </c:pt>
                <c:pt idx="802">
                  <c:v>-5.3E-3</c:v>
                </c:pt>
                <c:pt idx="803">
                  <c:v>-5.4099999999999999E-3</c:v>
                </c:pt>
                <c:pt idx="804">
                  <c:v>-5.3E-3</c:v>
                </c:pt>
                <c:pt idx="805">
                  <c:v>-5.5100000000000001E-3</c:v>
                </c:pt>
                <c:pt idx="806">
                  <c:v>-5.1900000000000002E-3</c:v>
                </c:pt>
                <c:pt idx="807">
                  <c:v>-5.3E-3</c:v>
                </c:pt>
                <c:pt idx="808">
                  <c:v>-5.0899999999999999E-3</c:v>
                </c:pt>
                <c:pt idx="809">
                  <c:v>-5.3E-3</c:v>
                </c:pt>
                <c:pt idx="810">
                  <c:v>-5.1900000000000002E-3</c:v>
                </c:pt>
                <c:pt idx="811">
                  <c:v>-5.1900000000000002E-3</c:v>
                </c:pt>
                <c:pt idx="812">
                  <c:v>-5.3E-3</c:v>
                </c:pt>
                <c:pt idx="813">
                  <c:v>-5.0899999999999999E-3</c:v>
                </c:pt>
                <c:pt idx="814">
                  <c:v>-5.3E-3</c:v>
                </c:pt>
                <c:pt idx="815">
                  <c:v>-5.1900000000000002E-3</c:v>
                </c:pt>
                <c:pt idx="816">
                  <c:v>-5.0899999999999999E-3</c:v>
                </c:pt>
                <c:pt idx="817">
                  <c:v>-5.1900000000000002E-3</c:v>
                </c:pt>
                <c:pt idx="818">
                  <c:v>-5.0899999999999999E-3</c:v>
                </c:pt>
                <c:pt idx="819">
                  <c:v>-5.0899999999999999E-3</c:v>
                </c:pt>
                <c:pt idx="820">
                  <c:v>-5.0899999999999999E-3</c:v>
                </c:pt>
                <c:pt idx="821">
                  <c:v>-5.0899999999999999E-3</c:v>
                </c:pt>
                <c:pt idx="822">
                  <c:v>-4.8700000000000002E-3</c:v>
                </c:pt>
                <c:pt idx="823">
                  <c:v>-4.9800000000000001E-3</c:v>
                </c:pt>
                <c:pt idx="824">
                  <c:v>-4.8700000000000002E-3</c:v>
                </c:pt>
                <c:pt idx="825">
                  <c:v>-4.7699999999999999E-3</c:v>
                </c:pt>
                <c:pt idx="826">
                  <c:v>-4.6600000000000001E-3</c:v>
                </c:pt>
                <c:pt idx="827">
                  <c:v>-4.6600000000000001E-3</c:v>
                </c:pt>
                <c:pt idx="828">
                  <c:v>-4.7699999999999999E-3</c:v>
                </c:pt>
                <c:pt idx="829">
                  <c:v>-4.7699999999999999E-3</c:v>
                </c:pt>
                <c:pt idx="830">
                  <c:v>-4.6600000000000001E-3</c:v>
                </c:pt>
                <c:pt idx="831">
                  <c:v>-4.5500000000000002E-3</c:v>
                </c:pt>
                <c:pt idx="832">
                  <c:v>-4.45E-3</c:v>
                </c:pt>
                <c:pt idx="833">
                  <c:v>-4.45E-3</c:v>
                </c:pt>
                <c:pt idx="834">
                  <c:v>-4.3400000000000001E-3</c:v>
                </c:pt>
                <c:pt idx="835">
                  <c:v>-4.45E-3</c:v>
                </c:pt>
                <c:pt idx="836">
                  <c:v>-4.3400000000000001E-3</c:v>
                </c:pt>
                <c:pt idx="837">
                  <c:v>-4.3400000000000001E-3</c:v>
                </c:pt>
                <c:pt idx="838">
                  <c:v>-4.3400000000000001E-3</c:v>
                </c:pt>
                <c:pt idx="839">
                  <c:v>-4.2300000000000003E-3</c:v>
                </c:pt>
                <c:pt idx="840">
                  <c:v>-4.2300000000000003E-3</c:v>
                </c:pt>
                <c:pt idx="841">
                  <c:v>-4.0200000000000001E-3</c:v>
                </c:pt>
                <c:pt idx="842">
                  <c:v>-4.0200000000000001E-3</c:v>
                </c:pt>
                <c:pt idx="843">
                  <c:v>-4.2300000000000003E-3</c:v>
                </c:pt>
                <c:pt idx="844">
                  <c:v>-4.13E-3</c:v>
                </c:pt>
                <c:pt idx="845">
                  <c:v>-3.9100000000000003E-3</c:v>
                </c:pt>
                <c:pt idx="846">
                  <c:v>-3.81E-3</c:v>
                </c:pt>
                <c:pt idx="847">
                  <c:v>-3.7000000000000002E-3</c:v>
                </c:pt>
                <c:pt idx="848">
                  <c:v>-3.81E-3</c:v>
                </c:pt>
                <c:pt idx="849">
                  <c:v>-3.7000000000000002E-3</c:v>
                </c:pt>
                <c:pt idx="850">
                  <c:v>-3.5899999999999999E-3</c:v>
                </c:pt>
                <c:pt idx="851">
                  <c:v>-3.49E-3</c:v>
                </c:pt>
                <c:pt idx="852">
                  <c:v>-3.3800000000000002E-3</c:v>
                </c:pt>
                <c:pt idx="853">
                  <c:v>-3.49E-3</c:v>
                </c:pt>
                <c:pt idx="854">
                  <c:v>-3.3800000000000002E-3</c:v>
                </c:pt>
                <c:pt idx="855">
                  <c:v>-3.2699999999999999E-3</c:v>
                </c:pt>
                <c:pt idx="856">
                  <c:v>-3.2699999999999999E-3</c:v>
                </c:pt>
                <c:pt idx="857">
                  <c:v>-3.0599999999999998E-3</c:v>
                </c:pt>
                <c:pt idx="858">
                  <c:v>-3.0599999999999998E-3</c:v>
                </c:pt>
                <c:pt idx="859">
                  <c:v>-3.1700000000000001E-3</c:v>
                </c:pt>
                <c:pt idx="860">
                  <c:v>-3.0599999999999998E-3</c:v>
                </c:pt>
                <c:pt idx="861">
                  <c:v>-2.9499999999999999E-3</c:v>
                </c:pt>
                <c:pt idx="862">
                  <c:v>-2.9499999999999999E-3</c:v>
                </c:pt>
                <c:pt idx="863">
                  <c:v>-2.7399999999999998E-3</c:v>
                </c:pt>
                <c:pt idx="864">
                  <c:v>-2.7399999999999998E-3</c:v>
                </c:pt>
                <c:pt idx="865">
                  <c:v>-2.63E-3</c:v>
                </c:pt>
                <c:pt idx="866">
                  <c:v>-2.63E-3</c:v>
                </c:pt>
                <c:pt idx="867">
                  <c:v>-2.5300000000000001E-3</c:v>
                </c:pt>
                <c:pt idx="868">
                  <c:v>-2.5300000000000001E-3</c:v>
                </c:pt>
                <c:pt idx="869">
                  <c:v>-2.5300000000000001E-3</c:v>
                </c:pt>
                <c:pt idx="870">
                  <c:v>-2.5300000000000001E-3</c:v>
                </c:pt>
                <c:pt idx="871">
                  <c:v>-2.4199999999999998E-3</c:v>
                </c:pt>
                <c:pt idx="872">
                  <c:v>-2.5300000000000001E-3</c:v>
                </c:pt>
                <c:pt idx="873">
                  <c:v>-2.31E-3</c:v>
                </c:pt>
                <c:pt idx="874">
                  <c:v>-2.0999999999999999E-3</c:v>
                </c:pt>
                <c:pt idx="875">
                  <c:v>-2.31E-3</c:v>
                </c:pt>
                <c:pt idx="876">
                  <c:v>-2.31E-3</c:v>
                </c:pt>
                <c:pt idx="877">
                  <c:v>-2.2100000000000002E-3</c:v>
                </c:pt>
                <c:pt idx="878">
                  <c:v>-2.2100000000000002E-3</c:v>
                </c:pt>
                <c:pt idx="879">
                  <c:v>-1.89E-3</c:v>
                </c:pt>
                <c:pt idx="880">
                  <c:v>-1.99E-3</c:v>
                </c:pt>
                <c:pt idx="881">
                  <c:v>-2.0999999999999999E-3</c:v>
                </c:pt>
                <c:pt idx="882">
                  <c:v>-1.99E-3</c:v>
                </c:pt>
                <c:pt idx="883">
                  <c:v>-2.0999999999999999E-3</c:v>
                </c:pt>
                <c:pt idx="884">
                  <c:v>-1.99E-3</c:v>
                </c:pt>
                <c:pt idx="885">
                  <c:v>-1.99E-3</c:v>
                </c:pt>
                <c:pt idx="886">
                  <c:v>-1.99E-3</c:v>
                </c:pt>
                <c:pt idx="887">
                  <c:v>-2.2100000000000002E-3</c:v>
                </c:pt>
                <c:pt idx="888">
                  <c:v>-2.0999999999999999E-3</c:v>
                </c:pt>
                <c:pt idx="889">
                  <c:v>-2.0999999999999999E-3</c:v>
                </c:pt>
                <c:pt idx="890">
                  <c:v>-1.7799999999999999E-3</c:v>
                </c:pt>
                <c:pt idx="891">
                  <c:v>-2.0999999999999999E-3</c:v>
                </c:pt>
                <c:pt idx="892">
                  <c:v>-2.0999999999999999E-3</c:v>
                </c:pt>
                <c:pt idx="893">
                  <c:v>-1.89E-3</c:v>
                </c:pt>
                <c:pt idx="894">
                  <c:v>-2.0999999999999999E-3</c:v>
                </c:pt>
                <c:pt idx="895">
                  <c:v>-1.7799999999999999E-3</c:v>
                </c:pt>
                <c:pt idx="896">
                  <c:v>-1.89E-3</c:v>
                </c:pt>
                <c:pt idx="897">
                  <c:v>-2.0999999999999999E-3</c:v>
                </c:pt>
                <c:pt idx="898">
                  <c:v>-1.99E-3</c:v>
                </c:pt>
                <c:pt idx="899">
                  <c:v>-1.7799999999999999E-3</c:v>
                </c:pt>
                <c:pt idx="900">
                  <c:v>-2.0999999999999999E-3</c:v>
                </c:pt>
                <c:pt idx="901">
                  <c:v>-1.89E-3</c:v>
                </c:pt>
                <c:pt idx="902">
                  <c:v>-1.99E-3</c:v>
                </c:pt>
                <c:pt idx="903">
                  <c:v>-2.0999999999999999E-3</c:v>
                </c:pt>
                <c:pt idx="904">
                  <c:v>-2.0999999999999999E-3</c:v>
                </c:pt>
                <c:pt idx="905">
                  <c:v>-2.2100000000000002E-3</c:v>
                </c:pt>
                <c:pt idx="906">
                  <c:v>-1.99E-3</c:v>
                </c:pt>
                <c:pt idx="907">
                  <c:v>-2.2100000000000002E-3</c:v>
                </c:pt>
                <c:pt idx="908">
                  <c:v>-2.31E-3</c:v>
                </c:pt>
                <c:pt idx="909">
                  <c:v>-2.2100000000000002E-3</c:v>
                </c:pt>
                <c:pt idx="910">
                  <c:v>-2.2100000000000002E-3</c:v>
                </c:pt>
                <c:pt idx="911">
                  <c:v>-2.2100000000000002E-3</c:v>
                </c:pt>
                <c:pt idx="912">
                  <c:v>-2.2100000000000002E-3</c:v>
                </c:pt>
                <c:pt idx="913">
                  <c:v>-2.4199999999999998E-3</c:v>
                </c:pt>
                <c:pt idx="914">
                  <c:v>-2.31E-3</c:v>
                </c:pt>
                <c:pt idx="915">
                  <c:v>-2.2100000000000002E-3</c:v>
                </c:pt>
                <c:pt idx="916">
                  <c:v>-2.31E-3</c:v>
                </c:pt>
                <c:pt idx="917">
                  <c:v>-2.4199999999999998E-3</c:v>
                </c:pt>
                <c:pt idx="918">
                  <c:v>-2.4199999999999998E-3</c:v>
                </c:pt>
                <c:pt idx="919">
                  <c:v>-2.5300000000000001E-3</c:v>
                </c:pt>
                <c:pt idx="920">
                  <c:v>-2.63E-3</c:v>
                </c:pt>
                <c:pt idx="921">
                  <c:v>-2.7399999999999998E-3</c:v>
                </c:pt>
                <c:pt idx="922">
                  <c:v>-2.5300000000000001E-3</c:v>
                </c:pt>
                <c:pt idx="923">
                  <c:v>-2.63E-3</c:v>
                </c:pt>
                <c:pt idx="924">
                  <c:v>-2.8500000000000001E-3</c:v>
                </c:pt>
                <c:pt idx="925">
                  <c:v>-2.7399999999999998E-3</c:v>
                </c:pt>
                <c:pt idx="926">
                  <c:v>-2.9499999999999999E-3</c:v>
                </c:pt>
                <c:pt idx="927">
                  <c:v>-2.7399999999999998E-3</c:v>
                </c:pt>
                <c:pt idx="928">
                  <c:v>-2.7399999999999998E-3</c:v>
                </c:pt>
                <c:pt idx="929">
                  <c:v>-2.9499999999999999E-3</c:v>
                </c:pt>
                <c:pt idx="930">
                  <c:v>-2.9499999999999999E-3</c:v>
                </c:pt>
                <c:pt idx="931">
                  <c:v>-3.0599999999999998E-3</c:v>
                </c:pt>
                <c:pt idx="932">
                  <c:v>-3.0599999999999998E-3</c:v>
                </c:pt>
                <c:pt idx="933">
                  <c:v>-2.9499999999999999E-3</c:v>
                </c:pt>
                <c:pt idx="934">
                  <c:v>-3.2699999999999999E-3</c:v>
                </c:pt>
                <c:pt idx="935">
                  <c:v>-3.2699999999999999E-3</c:v>
                </c:pt>
                <c:pt idx="936">
                  <c:v>-3.2699999999999999E-3</c:v>
                </c:pt>
                <c:pt idx="937">
                  <c:v>-3.3800000000000002E-3</c:v>
                </c:pt>
                <c:pt idx="938">
                  <c:v>-3.3800000000000002E-3</c:v>
                </c:pt>
                <c:pt idx="939">
                  <c:v>-3.49E-3</c:v>
                </c:pt>
                <c:pt idx="940">
                  <c:v>-3.49E-3</c:v>
                </c:pt>
                <c:pt idx="941">
                  <c:v>-3.7000000000000002E-3</c:v>
                </c:pt>
                <c:pt idx="942">
                  <c:v>-3.81E-3</c:v>
                </c:pt>
                <c:pt idx="943">
                  <c:v>-3.7000000000000002E-3</c:v>
                </c:pt>
                <c:pt idx="944">
                  <c:v>-3.7000000000000002E-3</c:v>
                </c:pt>
                <c:pt idx="945">
                  <c:v>-3.81E-3</c:v>
                </c:pt>
                <c:pt idx="946">
                  <c:v>-3.9100000000000003E-3</c:v>
                </c:pt>
                <c:pt idx="947">
                  <c:v>-3.9100000000000003E-3</c:v>
                </c:pt>
                <c:pt idx="948">
                  <c:v>-4.0200000000000001E-3</c:v>
                </c:pt>
                <c:pt idx="949">
                  <c:v>-4.0200000000000001E-3</c:v>
                </c:pt>
                <c:pt idx="950">
                  <c:v>-4.2300000000000003E-3</c:v>
                </c:pt>
                <c:pt idx="951">
                  <c:v>-4.13E-3</c:v>
                </c:pt>
                <c:pt idx="952">
                  <c:v>-4.2300000000000003E-3</c:v>
                </c:pt>
                <c:pt idx="953">
                  <c:v>-4.45E-3</c:v>
                </c:pt>
                <c:pt idx="954">
                  <c:v>-4.2300000000000003E-3</c:v>
                </c:pt>
                <c:pt idx="955">
                  <c:v>-4.3400000000000001E-3</c:v>
                </c:pt>
                <c:pt idx="956">
                  <c:v>-4.45E-3</c:v>
                </c:pt>
                <c:pt idx="957">
                  <c:v>-4.45E-3</c:v>
                </c:pt>
                <c:pt idx="958">
                  <c:v>-4.6600000000000001E-3</c:v>
                </c:pt>
                <c:pt idx="959">
                  <c:v>-4.6600000000000001E-3</c:v>
                </c:pt>
                <c:pt idx="960">
                  <c:v>-4.5500000000000002E-3</c:v>
                </c:pt>
                <c:pt idx="961">
                  <c:v>-4.7699999999999999E-3</c:v>
                </c:pt>
                <c:pt idx="962">
                  <c:v>-4.7699999999999999E-3</c:v>
                </c:pt>
                <c:pt idx="963">
                  <c:v>-4.8700000000000002E-3</c:v>
                </c:pt>
                <c:pt idx="964">
                  <c:v>-4.6600000000000001E-3</c:v>
                </c:pt>
                <c:pt idx="965">
                  <c:v>-4.9800000000000001E-3</c:v>
                </c:pt>
                <c:pt idx="966">
                  <c:v>-5.0899999999999999E-3</c:v>
                </c:pt>
                <c:pt idx="967">
                  <c:v>-4.9800000000000001E-3</c:v>
                </c:pt>
                <c:pt idx="968">
                  <c:v>-5.0899999999999999E-3</c:v>
                </c:pt>
                <c:pt idx="969">
                  <c:v>-5.0899999999999999E-3</c:v>
                </c:pt>
                <c:pt idx="970">
                  <c:v>-4.9800000000000001E-3</c:v>
                </c:pt>
                <c:pt idx="971">
                  <c:v>-5.1900000000000002E-3</c:v>
                </c:pt>
                <c:pt idx="972">
                  <c:v>-5.0899999999999999E-3</c:v>
                </c:pt>
                <c:pt idx="973">
                  <c:v>-5.0899999999999999E-3</c:v>
                </c:pt>
                <c:pt idx="974">
                  <c:v>-5.3E-3</c:v>
                </c:pt>
                <c:pt idx="975">
                  <c:v>-5.1900000000000002E-3</c:v>
                </c:pt>
                <c:pt idx="976">
                  <c:v>-5.1900000000000002E-3</c:v>
                </c:pt>
                <c:pt idx="977">
                  <c:v>-5.1900000000000002E-3</c:v>
                </c:pt>
                <c:pt idx="978">
                  <c:v>-5.4099999999999999E-3</c:v>
                </c:pt>
                <c:pt idx="979">
                  <c:v>-5.0899999999999999E-3</c:v>
                </c:pt>
                <c:pt idx="980">
                  <c:v>-5.1900000000000002E-3</c:v>
                </c:pt>
                <c:pt idx="981">
                  <c:v>-5.3E-3</c:v>
                </c:pt>
                <c:pt idx="982">
                  <c:v>-5.3E-3</c:v>
                </c:pt>
                <c:pt idx="983">
                  <c:v>-5.3E-3</c:v>
                </c:pt>
                <c:pt idx="984">
                  <c:v>-5.4099999999999999E-3</c:v>
                </c:pt>
                <c:pt idx="985">
                  <c:v>-5.3E-3</c:v>
                </c:pt>
                <c:pt idx="986">
                  <c:v>-5.3E-3</c:v>
                </c:pt>
                <c:pt idx="987">
                  <c:v>-5.3E-3</c:v>
                </c:pt>
                <c:pt idx="988">
                  <c:v>-5.4099999999999999E-3</c:v>
                </c:pt>
                <c:pt idx="989">
                  <c:v>-5.4099999999999999E-3</c:v>
                </c:pt>
                <c:pt idx="990">
                  <c:v>-5.5100000000000001E-3</c:v>
                </c:pt>
                <c:pt idx="991">
                  <c:v>-5.4099999999999999E-3</c:v>
                </c:pt>
                <c:pt idx="992">
                  <c:v>-5.4099999999999999E-3</c:v>
                </c:pt>
                <c:pt idx="993">
                  <c:v>-5.3E-3</c:v>
                </c:pt>
                <c:pt idx="994">
                  <c:v>-5.5100000000000001E-3</c:v>
                </c:pt>
                <c:pt idx="995">
                  <c:v>-5.3E-3</c:v>
                </c:pt>
                <c:pt idx="996">
                  <c:v>-5.5100000000000001E-3</c:v>
                </c:pt>
                <c:pt idx="997">
                  <c:v>-5.4099999999999999E-3</c:v>
                </c:pt>
                <c:pt idx="998">
                  <c:v>-5.4099999999999999E-3</c:v>
                </c:pt>
                <c:pt idx="999">
                  <c:v>-5.4099999999999999E-3</c:v>
                </c:pt>
                <c:pt idx="1000">
                  <c:v>-5.4099999999999999E-3</c:v>
                </c:pt>
                <c:pt idx="1001">
                  <c:v>-5.3E-3</c:v>
                </c:pt>
                <c:pt idx="1002">
                  <c:v>-5.1900000000000002E-3</c:v>
                </c:pt>
                <c:pt idx="1003">
                  <c:v>-5.1900000000000002E-3</c:v>
                </c:pt>
                <c:pt idx="1004">
                  <c:v>-5.4099999999999999E-3</c:v>
                </c:pt>
                <c:pt idx="1005">
                  <c:v>-5.1900000000000002E-3</c:v>
                </c:pt>
                <c:pt idx="1006">
                  <c:v>-5.4099999999999999E-3</c:v>
                </c:pt>
                <c:pt idx="1007">
                  <c:v>-5.1900000000000002E-3</c:v>
                </c:pt>
                <c:pt idx="1008">
                  <c:v>-5.1900000000000002E-3</c:v>
                </c:pt>
                <c:pt idx="1009">
                  <c:v>-5.1900000000000002E-3</c:v>
                </c:pt>
                <c:pt idx="1010">
                  <c:v>-5.1900000000000002E-3</c:v>
                </c:pt>
                <c:pt idx="1011">
                  <c:v>-5.1900000000000002E-3</c:v>
                </c:pt>
                <c:pt idx="1012">
                  <c:v>-5.3E-3</c:v>
                </c:pt>
                <c:pt idx="1013">
                  <c:v>-5.1900000000000002E-3</c:v>
                </c:pt>
                <c:pt idx="1014">
                  <c:v>-5.1900000000000002E-3</c:v>
                </c:pt>
                <c:pt idx="1015">
                  <c:v>-5.0899999999999999E-3</c:v>
                </c:pt>
                <c:pt idx="1016">
                  <c:v>-5.1900000000000002E-3</c:v>
                </c:pt>
                <c:pt idx="1017">
                  <c:v>-4.9800000000000001E-3</c:v>
                </c:pt>
                <c:pt idx="1018">
                  <c:v>-4.9800000000000001E-3</c:v>
                </c:pt>
                <c:pt idx="1019">
                  <c:v>-4.9800000000000001E-3</c:v>
                </c:pt>
                <c:pt idx="1020">
                  <c:v>-5.1900000000000002E-3</c:v>
                </c:pt>
                <c:pt idx="1021">
                  <c:v>-4.9800000000000001E-3</c:v>
                </c:pt>
                <c:pt idx="1022">
                  <c:v>-4.8700000000000002E-3</c:v>
                </c:pt>
                <c:pt idx="1023">
                  <c:v>-4.9800000000000001E-3</c:v>
                </c:pt>
                <c:pt idx="1024">
                  <c:v>-4.9800000000000001E-3</c:v>
                </c:pt>
                <c:pt idx="1025">
                  <c:v>-4.8700000000000002E-3</c:v>
                </c:pt>
                <c:pt idx="1026">
                  <c:v>-4.6600000000000001E-3</c:v>
                </c:pt>
                <c:pt idx="1027">
                  <c:v>-4.7699999999999999E-3</c:v>
                </c:pt>
                <c:pt idx="1028">
                  <c:v>-4.6600000000000001E-3</c:v>
                </c:pt>
                <c:pt idx="1029">
                  <c:v>-4.6600000000000001E-3</c:v>
                </c:pt>
                <c:pt idx="1030">
                  <c:v>-4.7699999999999999E-3</c:v>
                </c:pt>
                <c:pt idx="1031">
                  <c:v>-4.5500000000000002E-3</c:v>
                </c:pt>
                <c:pt idx="1032">
                  <c:v>-4.7699999999999999E-3</c:v>
                </c:pt>
                <c:pt idx="1033">
                  <c:v>-4.45E-3</c:v>
                </c:pt>
                <c:pt idx="1034">
                  <c:v>-4.5500000000000002E-3</c:v>
                </c:pt>
                <c:pt idx="1035">
                  <c:v>-4.5500000000000002E-3</c:v>
                </c:pt>
                <c:pt idx="1036">
                  <c:v>-4.5500000000000002E-3</c:v>
                </c:pt>
                <c:pt idx="1037">
                  <c:v>-4.3400000000000001E-3</c:v>
                </c:pt>
                <c:pt idx="1038">
                  <c:v>-4.45E-3</c:v>
                </c:pt>
                <c:pt idx="1039">
                  <c:v>-4.3400000000000001E-3</c:v>
                </c:pt>
                <c:pt idx="1040">
                  <c:v>-4.2300000000000003E-3</c:v>
                </c:pt>
                <c:pt idx="1041">
                  <c:v>-4.2300000000000003E-3</c:v>
                </c:pt>
                <c:pt idx="1042">
                  <c:v>-4.13E-3</c:v>
                </c:pt>
                <c:pt idx="1043">
                  <c:v>-4.3400000000000001E-3</c:v>
                </c:pt>
                <c:pt idx="1044">
                  <c:v>-4.13E-3</c:v>
                </c:pt>
                <c:pt idx="1045">
                  <c:v>-4.13E-3</c:v>
                </c:pt>
                <c:pt idx="1046">
                  <c:v>-4.2300000000000003E-3</c:v>
                </c:pt>
                <c:pt idx="1047">
                  <c:v>-4.13E-3</c:v>
                </c:pt>
                <c:pt idx="1048">
                  <c:v>-4.13E-3</c:v>
                </c:pt>
                <c:pt idx="1049">
                  <c:v>-3.9100000000000003E-3</c:v>
                </c:pt>
                <c:pt idx="1050">
                  <c:v>-4.0200000000000001E-3</c:v>
                </c:pt>
                <c:pt idx="1051">
                  <c:v>-4.0200000000000001E-3</c:v>
                </c:pt>
                <c:pt idx="1052">
                  <c:v>-3.9100000000000003E-3</c:v>
                </c:pt>
                <c:pt idx="1053">
                  <c:v>-3.9100000000000003E-3</c:v>
                </c:pt>
                <c:pt idx="1054">
                  <c:v>-3.9100000000000003E-3</c:v>
                </c:pt>
                <c:pt idx="1055">
                  <c:v>-4.0200000000000001E-3</c:v>
                </c:pt>
                <c:pt idx="1056">
                  <c:v>-3.81E-3</c:v>
                </c:pt>
                <c:pt idx="1057">
                  <c:v>-3.81E-3</c:v>
                </c:pt>
                <c:pt idx="1058">
                  <c:v>-3.7000000000000002E-3</c:v>
                </c:pt>
                <c:pt idx="1059">
                  <c:v>-3.9100000000000003E-3</c:v>
                </c:pt>
                <c:pt idx="1060">
                  <c:v>-3.81E-3</c:v>
                </c:pt>
                <c:pt idx="1061">
                  <c:v>-3.7000000000000002E-3</c:v>
                </c:pt>
                <c:pt idx="1062">
                  <c:v>-3.81E-3</c:v>
                </c:pt>
                <c:pt idx="1063">
                  <c:v>-3.81E-3</c:v>
                </c:pt>
                <c:pt idx="1064">
                  <c:v>-3.81E-3</c:v>
                </c:pt>
                <c:pt idx="1065">
                  <c:v>-3.7000000000000002E-3</c:v>
                </c:pt>
                <c:pt idx="1066">
                  <c:v>-3.49E-3</c:v>
                </c:pt>
                <c:pt idx="1067">
                  <c:v>-3.7000000000000002E-3</c:v>
                </c:pt>
                <c:pt idx="1068">
                  <c:v>-3.7000000000000002E-3</c:v>
                </c:pt>
                <c:pt idx="1069">
                  <c:v>-3.5899999999999999E-3</c:v>
                </c:pt>
                <c:pt idx="1070">
                  <c:v>-3.5899999999999999E-3</c:v>
                </c:pt>
                <c:pt idx="1071">
                  <c:v>-3.7000000000000002E-3</c:v>
                </c:pt>
                <c:pt idx="1072">
                  <c:v>-3.5899999999999999E-3</c:v>
                </c:pt>
                <c:pt idx="1073">
                  <c:v>-3.5899999999999999E-3</c:v>
                </c:pt>
                <c:pt idx="1074">
                  <c:v>-3.5899999999999999E-3</c:v>
                </c:pt>
                <c:pt idx="1075">
                  <c:v>-3.5899999999999999E-3</c:v>
                </c:pt>
                <c:pt idx="1076">
                  <c:v>-3.49E-3</c:v>
                </c:pt>
                <c:pt idx="1077">
                  <c:v>-3.49E-3</c:v>
                </c:pt>
                <c:pt idx="1078">
                  <c:v>-3.49E-3</c:v>
                </c:pt>
                <c:pt idx="1079">
                  <c:v>-3.49E-3</c:v>
                </c:pt>
                <c:pt idx="1080">
                  <c:v>-3.49E-3</c:v>
                </c:pt>
                <c:pt idx="1081">
                  <c:v>-3.3800000000000002E-3</c:v>
                </c:pt>
                <c:pt idx="1082">
                  <c:v>-3.3800000000000002E-3</c:v>
                </c:pt>
                <c:pt idx="1083">
                  <c:v>-3.3800000000000002E-3</c:v>
                </c:pt>
                <c:pt idx="1084">
                  <c:v>-3.3800000000000002E-3</c:v>
                </c:pt>
                <c:pt idx="1085">
                  <c:v>-3.3800000000000002E-3</c:v>
                </c:pt>
                <c:pt idx="1086">
                  <c:v>-3.2699999999999999E-3</c:v>
                </c:pt>
                <c:pt idx="1087">
                  <c:v>-3.3800000000000002E-3</c:v>
                </c:pt>
                <c:pt idx="1088">
                  <c:v>-3.3800000000000002E-3</c:v>
                </c:pt>
                <c:pt idx="1089">
                  <c:v>-3.3800000000000002E-3</c:v>
                </c:pt>
                <c:pt idx="1090">
                  <c:v>-3.2699999999999999E-3</c:v>
                </c:pt>
                <c:pt idx="1091">
                  <c:v>-3.3800000000000002E-3</c:v>
                </c:pt>
                <c:pt idx="1092">
                  <c:v>-3.3800000000000002E-3</c:v>
                </c:pt>
                <c:pt idx="1093">
                  <c:v>-3.2699999999999999E-3</c:v>
                </c:pt>
                <c:pt idx="1094">
                  <c:v>-3.2699999999999999E-3</c:v>
                </c:pt>
                <c:pt idx="1095">
                  <c:v>-3.3800000000000002E-3</c:v>
                </c:pt>
                <c:pt idx="1096">
                  <c:v>-3.2699999999999999E-3</c:v>
                </c:pt>
                <c:pt idx="1097">
                  <c:v>-3.2699999999999999E-3</c:v>
                </c:pt>
                <c:pt idx="1098">
                  <c:v>-3.1700000000000001E-3</c:v>
                </c:pt>
                <c:pt idx="1099">
                  <c:v>-3.2699999999999999E-3</c:v>
                </c:pt>
                <c:pt idx="1100">
                  <c:v>-3.3800000000000002E-3</c:v>
                </c:pt>
                <c:pt idx="1101">
                  <c:v>-3.2699999999999999E-3</c:v>
                </c:pt>
                <c:pt idx="1102">
                  <c:v>-3.1700000000000001E-3</c:v>
                </c:pt>
                <c:pt idx="1103">
                  <c:v>-3.3800000000000002E-3</c:v>
                </c:pt>
                <c:pt idx="1104">
                  <c:v>-3.1700000000000001E-3</c:v>
                </c:pt>
                <c:pt idx="1105">
                  <c:v>-3.2699999999999999E-3</c:v>
                </c:pt>
                <c:pt idx="1106">
                  <c:v>-3.2699999999999999E-3</c:v>
                </c:pt>
                <c:pt idx="1107">
                  <c:v>-3.3800000000000002E-3</c:v>
                </c:pt>
                <c:pt idx="1108">
                  <c:v>-3.2699999999999999E-3</c:v>
                </c:pt>
                <c:pt idx="1109">
                  <c:v>-3.2699999999999999E-3</c:v>
                </c:pt>
                <c:pt idx="1110">
                  <c:v>-3.2699999999999999E-3</c:v>
                </c:pt>
                <c:pt idx="1111">
                  <c:v>-3.2699999999999999E-3</c:v>
                </c:pt>
                <c:pt idx="1112">
                  <c:v>-3.3800000000000002E-3</c:v>
                </c:pt>
                <c:pt idx="1113">
                  <c:v>-3.1700000000000001E-3</c:v>
                </c:pt>
                <c:pt idx="1114">
                  <c:v>-3.1700000000000001E-3</c:v>
                </c:pt>
                <c:pt idx="1115">
                  <c:v>-3.2699999999999999E-3</c:v>
                </c:pt>
                <c:pt idx="1116">
                  <c:v>-3.3800000000000002E-3</c:v>
                </c:pt>
                <c:pt idx="1117">
                  <c:v>-3.3800000000000002E-3</c:v>
                </c:pt>
                <c:pt idx="1118">
                  <c:v>-3.1700000000000001E-3</c:v>
                </c:pt>
                <c:pt idx="1119">
                  <c:v>-3.3800000000000002E-3</c:v>
                </c:pt>
                <c:pt idx="1120">
                  <c:v>-3.1700000000000001E-3</c:v>
                </c:pt>
                <c:pt idx="1121">
                  <c:v>-3.1700000000000001E-3</c:v>
                </c:pt>
                <c:pt idx="1122">
                  <c:v>-3.1700000000000001E-3</c:v>
                </c:pt>
                <c:pt idx="1123">
                  <c:v>-3.2699999999999999E-3</c:v>
                </c:pt>
                <c:pt idx="1124">
                  <c:v>-3.1700000000000001E-3</c:v>
                </c:pt>
                <c:pt idx="1125">
                  <c:v>-3.2699999999999999E-3</c:v>
                </c:pt>
                <c:pt idx="1126">
                  <c:v>-3.3800000000000002E-3</c:v>
                </c:pt>
                <c:pt idx="1127">
                  <c:v>-3.2699999999999999E-3</c:v>
                </c:pt>
                <c:pt idx="1128">
                  <c:v>-3.2699999999999999E-3</c:v>
                </c:pt>
                <c:pt idx="1129">
                  <c:v>-3.2699999999999999E-3</c:v>
                </c:pt>
                <c:pt idx="1130">
                  <c:v>-3.1700000000000001E-3</c:v>
                </c:pt>
                <c:pt idx="1131">
                  <c:v>-3.0599999999999998E-3</c:v>
                </c:pt>
                <c:pt idx="1132">
                  <c:v>-3.2699999999999999E-3</c:v>
                </c:pt>
                <c:pt idx="1133">
                  <c:v>-3.2699999999999999E-3</c:v>
                </c:pt>
                <c:pt idx="1134">
                  <c:v>-3.1700000000000001E-3</c:v>
                </c:pt>
                <c:pt idx="1135">
                  <c:v>-3.1700000000000001E-3</c:v>
                </c:pt>
                <c:pt idx="1136">
                  <c:v>-3.0599999999999998E-3</c:v>
                </c:pt>
                <c:pt idx="1137">
                  <c:v>-3.0599999999999998E-3</c:v>
                </c:pt>
                <c:pt idx="1138">
                  <c:v>-2.9499999999999999E-3</c:v>
                </c:pt>
                <c:pt idx="1139">
                  <c:v>-3.1700000000000001E-3</c:v>
                </c:pt>
                <c:pt idx="1140">
                  <c:v>-3.0599999999999998E-3</c:v>
                </c:pt>
                <c:pt idx="1141">
                  <c:v>-2.8500000000000001E-3</c:v>
                </c:pt>
                <c:pt idx="1142">
                  <c:v>-3.1700000000000001E-3</c:v>
                </c:pt>
                <c:pt idx="1143">
                  <c:v>-3.0599999999999998E-3</c:v>
                </c:pt>
                <c:pt idx="1144">
                  <c:v>-3.0599999999999998E-3</c:v>
                </c:pt>
                <c:pt idx="1145">
                  <c:v>-2.9499999999999999E-3</c:v>
                </c:pt>
                <c:pt idx="1146">
                  <c:v>-2.9499999999999999E-3</c:v>
                </c:pt>
                <c:pt idx="1147">
                  <c:v>-2.9499999999999999E-3</c:v>
                </c:pt>
                <c:pt idx="1148">
                  <c:v>-2.9499999999999999E-3</c:v>
                </c:pt>
                <c:pt idx="1149">
                  <c:v>-2.8500000000000001E-3</c:v>
                </c:pt>
                <c:pt idx="1150">
                  <c:v>-2.9499999999999999E-3</c:v>
                </c:pt>
                <c:pt idx="1151">
                  <c:v>-2.8500000000000001E-3</c:v>
                </c:pt>
                <c:pt idx="1152">
                  <c:v>-2.7399999999999998E-3</c:v>
                </c:pt>
                <c:pt idx="1153">
                  <c:v>-2.7399999999999998E-3</c:v>
                </c:pt>
                <c:pt idx="1154">
                  <c:v>-2.8500000000000001E-3</c:v>
                </c:pt>
                <c:pt idx="1155">
                  <c:v>-2.7399999999999998E-3</c:v>
                </c:pt>
                <c:pt idx="1156">
                  <c:v>-2.5300000000000001E-3</c:v>
                </c:pt>
                <c:pt idx="1157">
                  <c:v>-2.63E-3</c:v>
                </c:pt>
                <c:pt idx="1158">
                  <c:v>-2.7399999999999998E-3</c:v>
                </c:pt>
                <c:pt idx="1159">
                  <c:v>-2.5300000000000001E-3</c:v>
                </c:pt>
                <c:pt idx="1160">
                  <c:v>-2.63E-3</c:v>
                </c:pt>
                <c:pt idx="1161">
                  <c:v>-2.5300000000000001E-3</c:v>
                </c:pt>
                <c:pt idx="1162">
                  <c:v>-2.4199999999999998E-3</c:v>
                </c:pt>
                <c:pt idx="1163">
                  <c:v>-2.5300000000000001E-3</c:v>
                </c:pt>
                <c:pt idx="1164">
                  <c:v>-2.5300000000000001E-3</c:v>
                </c:pt>
                <c:pt idx="1165">
                  <c:v>-2.5300000000000001E-3</c:v>
                </c:pt>
                <c:pt idx="1166">
                  <c:v>-2.63E-3</c:v>
                </c:pt>
                <c:pt idx="1167">
                  <c:v>-2.4199999999999998E-3</c:v>
                </c:pt>
                <c:pt idx="1168">
                  <c:v>-2.2100000000000002E-3</c:v>
                </c:pt>
                <c:pt idx="1169">
                  <c:v>-2.4199999999999998E-3</c:v>
                </c:pt>
                <c:pt idx="1170">
                  <c:v>-2.31E-3</c:v>
                </c:pt>
                <c:pt idx="1171">
                  <c:v>-2.2100000000000002E-3</c:v>
                </c:pt>
                <c:pt idx="1172">
                  <c:v>-2.0999999999999999E-3</c:v>
                </c:pt>
                <c:pt idx="1173">
                  <c:v>-2.2100000000000002E-3</c:v>
                </c:pt>
                <c:pt idx="1174">
                  <c:v>-2.31E-3</c:v>
                </c:pt>
                <c:pt idx="1175">
                  <c:v>-2.2100000000000002E-3</c:v>
                </c:pt>
                <c:pt idx="1176">
                  <c:v>-2.2100000000000002E-3</c:v>
                </c:pt>
                <c:pt idx="1177">
                  <c:v>-2.0999999999999999E-3</c:v>
                </c:pt>
                <c:pt idx="1178">
                  <c:v>-2.0999999999999999E-3</c:v>
                </c:pt>
                <c:pt idx="1179">
                  <c:v>-2.0999999999999999E-3</c:v>
                </c:pt>
                <c:pt idx="1180">
                  <c:v>-2.0999999999999999E-3</c:v>
                </c:pt>
                <c:pt idx="1181">
                  <c:v>-2.0999999999999999E-3</c:v>
                </c:pt>
                <c:pt idx="1182">
                  <c:v>-1.99E-3</c:v>
                </c:pt>
                <c:pt idx="1183">
                  <c:v>-2.0999999999999999E-3</c:v>
                </c:pt>
                <c:pt idx="1184">
                  <c:v>-1.7799999999999999E-3</c:v>
                </c:pt>
                <c:pt idx="1185">
                  <c:v>-1.7799999999999999E-3</c:v>
                </c:pt>
                <c:pt idx="1186">
                  <c:v>-1.7799999999999999E-3</c:v>
                </c:pt>
                <c:pt idx="1187">
                  <c:v>-1.7799999999999999E-3</c:v>
                </c:pt>
                <c:pt idx="1188">
                  <c:v>-1.7799999999999999E-3</c:v>
                </c:pt>
                <c:pt idx="1189">
                  <c:v>-1.67E-3</c:v>
                </c:pt>
                <c:pt idx="1190">
                  <c:v>-1.7799999999999999E-3</c:v>
                </c:pt>
                <c:pt idx="1191">
                  <c:v>-1.57E-3</c:v>
                </c:pt>
                <c:pt idx="1192">
                  <c:v>-1.7799999999999999E-3</c:v>
                </c:pt>
                <c:pt idx="1193">
                  <c:v>-1.67E-3</c:v>
                </c:pt>
                <c:pt idx="1194">
                  <c:v>-1.67E-3</c:v>
                </c:pt>
                <c:pt idx="1195">
                  <c:v>-1.57E-3</c:v>
                </c:pt>
                <c:pt idx="1196">
                  <c:v>-1.67E-3</c:v>
                </c:pt>
                <c:pt idx="1197">
                  <c:v>-1.67E-3</c:v>
                </c:pt>
                <c:pt idx="1198">
                  <c:v>-1.57E-3</c:v>
                </c:pt>
                <c:pt idx="1199">
                  <c:v>-1.25E-3</c:v>
                </c:pt>
                <c:pt idx="1200">
                  <c:v>-1.4599999999999999E-3</c:v>
                </c:pt>
                <c:pt idx="1201">
                  <c:v>-1.3500000000000001E-3</c:v>
                </c:pt>
                <c:pt idx="1202">
                  <c:v>-1.57E-3</c:v>
                </c:pt>
                <c:pt idx="1203">
                  <c:v>-1.3500000000000001E-3</c:v>
                </c:pt>
                <c:pt idx="1204">
                  <c:v>-1.3500000000000001E-3</c:v>
                </c:pt>
                <c:pt idx="1205">
                  <c:v>-1.3500000000000001E-3</c:v>
                </c:pt>
                <c:pt idx="1206">
                  <c:v>-1.4599999999999999E-3</c:v>
                </c:pt>
                <c:pt idx="1207">
                  <c:v>-1.3500000000000001E-3</c:v>
                </c:pt>
                <c:pt idx="1208">
                  <c:v>-1.4599999999999999E-3</c:v>
                </c:pt>
                <c:pt idx="1209">
                  <c:v>-1.3500000000000001E-3</c:v>
                </c:pt>
                <c:pt idx="1210">
                  <c:v>-1.25E-3</c:v>
                </c:pt>
                <c:pt idx="1211">
                  <c:v>-1.25E-3</c:v>
                </c:pt>
                <c:pt idx="1212">
                  <c:v>-1.3500000000000001E-3</c:v>
                </c:pt>
                <c:pt idx="1213">
                  <c:v>-1.3500000000000001E-3</c:v>
                </c:pt>
                <c:pt idx="1214">
                  <c:v>-1.3500000000000001E-3</c:v>
                </c:pt>
                <c:pt idx="1215">
                  <c:v>-1.25E-3</c:v>
                </c:pt>
                <c:pt idx="1216">
                  <c:v>-1.25E-3</c:v>
                </c:pt>
                <c:pt idx="1217">
                  <c:v>-1.3500000000000001E-3</c:v>
                </c:pt>
                <c:pt idx="1218">
                  <c:v>-1.3500000000000001E-3</c:v>
                </c:pt>
                <c:pt idx="1219">
                  <c:v>-1.14E-3</c:v>
                </c:pt>
                <c:pt idx="1220">
                  <c:v>-1.25E-3</c:v>
                </c:pt>
                <c:pt idx="1221">
                  <c:v>-1.3500000000000001E-3</c:v>
                </c:pt>
                <c:pt idx="1222">
                  <c:v>-1.3500000000000001E-3</c:v>
                </c:pt>
                <c:pt idx="1223">
                  <c:v>-1.3500000000000001E-3</c:v>
                </c:pt>
                <c:pt idx="1224">
                  <c:v>-1.3500000000000001E-3</c:v>
                </c:pt>
                <c:pt idx="1225">
                  <c:v>-1.4599999999999999E-3</c:v>
                </c:pt>
                <c:pt idx="1226">
                  <c:v>-1.14E-3</c:v>
                </c:pt>
                <c:pt idx="1227">
                  <c:v>-1.3500000000000001E-3</c:v>
                </c:pt>
                <c:pt idx="1228">
                  <c:v>-1.4599999999999999E-3</c:v>
                </c:pt>
                <c:pt idx="1229">
                  <c:v>-1.25E-3</c:v>
                </c:pt>
                <c:pt idx="1230">
                  <c:v>-1.3500000000000001E-3</c:v>
                </c:pt>
                <c:pt idx="1231">
                  <c:v>-1.3500000000000001E-3</c:v>
                </c:pt>
                <c:pt idx="1232">
                  <c:v>-1.3500000000000001E-3</c:v>
                </c:pt>
                <c:pt idx="1233">
                  <c:v>-1.3500000000000001E-3</c:v>
                </c:pt>
                <c:pt idx="1234">
                  <c:v>-1.4599999999999999E-3</c:v>
                </c:pt>
                <c:pt idx="1235">
                  <c:v>-1.4599999999999999E-3</c:v>
                </c:pt>
                <c:pt idx="1236">
                  <c:v>-1.4599999999999999E-3</c:v>
                </c:pt>
                <c:pt idx="1237">
                  <c:v>-1.57E-3</c:v>
                </c:pt>
                <c:pt idx="1238">
                  <c:v>-1.67E-3</c:v>
                </c:pt>
                <c:pt idx="1239">
                  <c:v>-1.57E-3</c:v>
                </c:pt>
                <c:pt idx="1240">
                  <c:v>-1.67E-3</c:v>
                </c:pt>
                <c:pt idx="1241">
                  <c:v>-1.67E-3</c:v>
                </c:pt>
                <c:pt idx="1242">
                  <c:v>-1.4599999999999999E-3</c:v>
                </c:pt>
                <c:pt idx="1243">
                  <c:v>-1.7799999999999999E-3</c:v>
                </c:pt>
                <c:pt idx="1244">
                  <c:v>-1.67E-3</c:v>
                </c:pt>
                <c:pt idx="1245">
                  <c:v>-1.7799999999999999E-3</c:v>
                </c:pt>
                <c:pt idx="1246">
                  <c:v>-1.7799999999999999E-3</c:v>
                </c:pt>
                <c:pt idx="1247">
                  <c:v>-1.7799999999999999E-3</c:v>
                </c:pt>
                <c:pt idx="1248">
                  <c:v>-1.67E-3</c:v>
                </c:pt>
                <c:pt idx="1249">
                  <c:v>-1.7799999999999999E-3</c:v>
                </c:pt>
                <c:pt idx="1250">
                  <c:v>-1.99E-3</c:v>
                </c:pt>
                <c:pt idx="1251">
                  <c:v>-1.99E-3</c:v>
                </c:pt>
                <c:pt idx="1252">
                  <c:v>-1.89E-3</c:v>
                </c:pt>
                <c:pt idx="1253">
                  <c:v>-2.0999999999999999E-3</c:v>
                </c:pt>
                <c:pt idx="1254">
                  <c:v>-2.0999999999999999E-3</c:v>
                </c:pt>
                <c:pt idx="1255">
                  <c:v>-2.0999999999999999E-3</c:v>
                </c:pt>
                <c:pt idx="1256">
                  <c:v>-2.0999999999999999E-3</c:v>
                </c:pt>
                <c:pt idx="1257">
                  <c:v>-2.31E-3</c:v>
                </c:pt>
                <c:pt idx="1258">
                  <c:v>-2.0999999999999999E-3</c:v>
                </c:pt>
                <c:pt idx="1259">
                  <c:v>-2.31E-3</c:v>
                </c:pt>
                <c:pt idx="1260">
                  <c:v>-2.4199999999999998E-3</c:v>
                </c:pt>
                <c:pt idx="1261">
                  <c:v>-2.5300000000000001E-3</c:v>
                </c:pt>
                <c:pt idx="1262">
                  <c:v>-2.31E-3</c:v>
                </c:pt>
                <c:pt idx="1263">
                  <c:v>-2.4199999999999998E-3</c:v>
                </c:pt>
                <c:pt idx="1264">
                  <c:v>-2.5300000000000001E-3</c:v>
                </c:pt>
                <c:pt idx="1265">
                  <c:v>-2.7399999999999998E-3</c:v>
                </c:pt>
                <c:pt idx="1266">
                  <c:v>-2.7399999999999998E-3</c:v>
                </c:pt>
                <c:pt idx="1267">
                  <c:v>-2.7399999999999998E-3</c:v>
                </c:pt>
                <c:pt idx="1268">
                  <c:v>-2.7399999999999998E-3</c:v>
                </c:pt>
                <c:pt idx="1269">
                  <c:v>-2.7399999999999998E-3</c:v>
                </c:pt>
                <c:pt idx="1270">
                  <c:v>-2.9499999999999999E-3</c:v>
                </c:pt>
                <c:pt idx="1271">
                  <c:v>-2.9499999999999999E-3</c:v>
                </c:pt>
                <c:pt idx="1272">
                  <c:v>-2.9499999999999999E-3</c:v>
                </c:pt>
                <c:pt idx="1273">
                  <c:v>-3.0599999999999998E-3</c:v>
                </c:pt>
                <c:pt idx="1274">
                  <c:v>-2.8500000000000001E-3</c:v>
                </c:pt>
                <c:pt idx="1275">
                  <c:v>-3.0599999999999998E-3</c:v>
                </c:pt>
                <c:pt idx="1276">
                  <c:v>-3.1700000000000001E-3</c:v>
                </c:pt>
                <c:pt idx="1277">
                  <c:v>-3.3800000000000002E-3</c:v>
                </c:pt>
                <c:pt idx="1278">
                  <c:v>-3.0599999999999998E-3</c:v>
                </c:pt>
                <c:pt idx="1279">
                  <c:v>-3.2699999999999999E-3</c:v>
                </c:pt>
                <c:pt idx="1280">
                  <c:v>-3.2699999999999999E-3</c:v>
                </c:pt>
                <c:pt idx="1281">
                  <c:v>-3.5899999999999999E-3</c:v>
                </c:pt>
                <c:pt idx="1282">
                  <c:v>-3.5899999999999999E-3</c:v>
                </c:pt>
                <c:pt idx="1283">
                  <c:v>-3.49E-3</c:v>
                </c:pt>
                <c:pt idx="1284">
                  <c:v>-3.5899999999999999E-3</c:v>
                </c:pt>
                <c:pt idx="1285">
                  <c:v>-3.7000000000000002E-3</c:v>
                </c:pt>
                <c:pt idx="1286">
                  <c:v>-3.7000000000000002E-3</c:v>
                </c:pt>
                <c:pt idx="1287">
                  <c:v>-3.81E-3</c:v>
                </c:pt>
                <c:pt idx="1288">
                  <c:v>-3.9100000000000003E-3</c:v>
                </c:pt>
                <c:pt idx="1289">
                  <c:v>-3.9100000000000003E-3</c:v>
                </c:pt>
                <c:pt idx="1290">
                  <c:v>-3.9100000000000003E-3</c:v>
                </c:pt>
                <c:pt idx="1291">
                  <c:v>-4.0200000000000001E-3</c:v>
                </c:pt>
                <c:pt idx="1292">
                  <c:v>-4.2300000000000003E-3</c:v>
                </c:pt>
                <c:pt idx="1293">
                  <c:v>-4.2300000000000003E-3</c:v>
                </c:pt>
                <c:pt idx="1294">
                  <c:v>-4.13E-3</c:v>
                </c:pt>
                <c:pt idx="1295">
                  <c:v>-4.13E-3</c:v>
                </c:pt>
                <c:pt idx="1296">
                  <c:v>-4.13E-3</c:v>
                </c:pt>
                <c:pt idx="1297">
                  <c:v>-4.3400000000000001E-3</c:v>
                </c:pt>
                <c:pt idx="1298">
                  <c:v>-4.5500000000000002E-3</c:v>
                </c:pt>
                <c:pt idx="1299">
                  <c:v>-4.45E-3</c:v>
                </c:pt>
                <c:pt idx="1300">
                  <c:v>-4.5500000000000002E-3</c:v>
                </c:pt>
                <c:pt idx="1301">
                  <c:v>-4.5500000000000002E-3</c:v>
                </c:pt>
                <c:pt idx="1302">
                  <c:v>-4.6600000000000001E-3</c:v>
                </c:pt>
                <c:pt idx="1303">
                  <c:v>-4.7699999999999999E-3</c:v>
                </c:pt>
                <c:pt idx="1304">
                  <c:v>-4.7699999999999999E-3</c:v>
                </c:pt>
                <c:pt idx="1305">
                  <c:v>-4.7699999999999999E-3</c:v>
                </c:pt>
                <c:pt idx="1306">
                  <c:v>-4.7699999999999999E-3</c:v>
                </c:pt>
                <c:pt idx="1307">
                  <c:v>-4.8700000000000002E-3</c:v>
                </c:pt>
                <c:pt idx="1308">
                  <c:v>-4.8700000000000002E-3</c:v>
                </c:pt>
                <c:pt idx="1309">
                  <c:v>-5.0899999999999999E-3</c:v>
                </c:pt>
                <c:pt idx="1310">
                  <c:v>-4.9800000000000001E-3</c:v>
                </c:pt>
                <c:pt idx="1311">
                  <c:v>-4.9800000000000001E-3</c:v>
                </c:pt>
                <c:pt idx="1312">
                  <c:v>-4.8700000000000002E-3</c:v>
                </c:pt>
                <c:pt idx="1313">
                  <c:v>-5.1900000000000002E-3</c:v>
                </c:pt>
                <c:pt idx="1314">
                  <c:v>-4.9800000000000001E-3</c:v>
                </c:pt>
                <c:pt idx="1315">
                  <c:v>-5.3E-3</c:v>
                </c:pt>
                <c:pt idx="1316">
                  <c:v>-5.3E-3</c:v>
                </c:pt>
                <c:pt idx="1317">
                  <c:v>-5.1900000000000002E-3</c:v>
                </c:pt>
                <c:pt idx="1318">
                  <c:v>-5.3E-3</c:v>
                </c:pt>
                <c:pt idx="1319">
                  <c:v>-5.4099999999999999E-3</c:v>
                </c:pt>
                <c:pt idx="1320">
                  <c:v>-5.4099999999999999E-3</c:v>
                </c:pt>
                <c:pt idx="1321">
                  <c:v>-5.4099999999999999E-3</c:v>
                </c:pt>
                <c:pt idx="1322">
                  <c:v>-5.3E-3</c:v>
                </c:pt>
                <c:pt idx="1323">
                  <c:v>-5.4099999999999999E-3</c:v>
                </c:pt>
                <c:pt idx="1324">
                  <c:v>-5.4099999999999999E-3</c:v>
                </c:pt>
                <c:pt idx="1325">
                  <c:v>-5.4099999999999999E-3</c:v>
                </c:pt>
                <c:pt idx="1326">
                  <c:v>-5.62E-3</c:v>
                </c:pt>
                <c:pt idx="1327">
                  <c:v>-5.4099999999999999E-3</c:v>
                </c:pt>
                <c:pt idx="1328">
                  <c:v>-5.5100000000000001E-3</c:v>
                </c:pt>
                <c:pt idx="1329">
                  <c:v>-5.62E-3</c:v>
                </c:pt>
                <c:pt idx="1330">
                  <c:v>-5.3E-3</c:v>
                </c:pt>
                <c:pt idx="1331">
                  <c:v>-5.7299999999999999E-3</c:v>
                </c:pt>
                <c:pt idx="1332">
                  <c:v>-5.62E-3</c:v>
                </c:pt>
                <c:pt idx="1333">
                  <c:v>-5.7299999999999999E-3</c:v>
                </c:pt>
                <c:pt idx="1334">
                  <c:v>-5.62E-3</c:v>
                </c:pt>
                <c:pt idx="1335">
                  <c:v>-5.7299999999999999E-3</c:v>
                </c:pt>
                <c:pt idx="1336">
                  <c:v>-5.8300000000000001E-3</c:v>
                </c:pt>
                <c:pt idx="1337">
                  <c:v>-5.8300000000000001E-3</c:v>
                </c:pt>
                <c:pt idx="1338">
                  <c:v>-5.62E-3</c:v>
                </c:pt>
                <c:pt idx="1339">
                  <c:v>-5.8300000000000001E-3</c:v>
                </c:pt>
                <c:pt idx="1340">
                  <c:v>-5.8300000000000001E-3</c:v>
                </c:pt>
                <c:pt idx="1341">
                  <c:v>-5.8300000000000001E-3</c:v>
                </c:pt>
                <c:pt idx="1342">
                  <c:v>-5.8300000000000001E-3</c:v>
                </c:pt>
                <c:pt idx="1343">
                  <c:v>-5.8300000000000001E-3</c:v>
                </c:pt>
                <c:pt idx="1344">
                  <c:v>-5.8300000000000001E-3</c:v>
                </c:pt>
                <c:pt idx="1345">
                  <c:v>-5.94E-3</c:v>
                </c:pt>
                <c:pt idx="1346">
                  <c:v>-5.8300000000000001E-3</c:v>
                </c:pt>
                <c:pt idx="1347">
                  <c:v>-5.8300000000000001E-3</c:v>
                </c:pt>
                <c:pt idx="1348">
                  <c:v>-6.0499999999999998E-3</c:v>
                </c:pt>
                <c:pt idx="1349">
                  <c:v>-5.8300000000000001E-3</c:v>
                </c:pt>
                <c:pt idx="1350">
                  <c:v>-5.7299999999999999E-3</c:v>
                </c:pt>
                <c:pt idx="1351">
                  <c:v>-5.94E-3</c:v>
                </c:pt>
                <c:pt idx="1352">
                  <c:v>-5.8300000000000001E-3</c:v>
                </c:pt>
                <c:pt idx="1353">
                  <c:v>-5.8300000000000001E-3</c:v>
                </c:pt>
                <c:pt idx="1354">
                  <c:v>-5.8300000000000001E-3</c:v>
                </c:pt>
                <c:pt idx="1355">
                  <c:v>-5.8300000000000001E-3</c:v>
                </c:pt>
                <c:pt idx="1356">
                  <c:v>-5.94E-3</c:v>
                </c:pt>
                <c:pt idx="1357">
                  <c:v>-5.94E-3</c:v>
                </c:pt>
                <c:pt idx="1358">
                  <c:v>-5.94E-3</c:v>
                </c:pt>
                <c:pt idx="1359">
                  <c:v>-5.7299999999999999E-3</c:v>
                </c:pt>
                <c:pt idx="1360">
                  <c:v>-5.8300000000000001E-3</c:v>
                </c:pt>
                <c:pt idx="1361">
                  <c:v>-5.94E-3</c:v>
                </c:pt>
                <c:pt idx="1362">
                  <c:v>-5.8300000000000001E-3</c:v>
                </c:pt>
                <c:pt idx="1363">
                  <c:v>-5.8300000000000001E-3</c:v>
                </c:pt>
                <c:pt idx="1364">
                  <c:v>-5.7299999999999999E-3</c:v>
                </c:pt>
                <c:pt idx="1365">
                  <c:v>-5.8300000000000001E-3</c:v>
                </c:pt>
                <c:pt idx="1366">
                  <c:v>-5.8300000000000001E-3</c:v>
                </c:pt>
                <c:pt idx="1367">
                  <c:v>-5.94E-3</c:v>
                </c:pt>
                <c:pt idx="1368">
                  <c:v>-5.94E-3</c:v>
                </c:pt>
                <c:pt idx="1369">
                  <c:v>-5.8300000000000001E-3</c:v>
                </c:pt>
                <c:pt idx="1370">
                  <c:v>-5.8300000000000001E-3</c:v>
                </c:pt>
                <c:pt idx="1371">
                  <c:v>-5.7299999999999999E-3</c:v>
                </c:pt>
                <c:pt idx="1372">
                  <c:v>-5.7299999999999999E-3</c:v>
                </c:pt>
                <c:pt idx="1373">
                  <c:v>-5.7299999999999999E-3</c:v>
                </c:pt>
                <c:pt idx="1374">
                  <c:v>-5.8300000000000001E-3</c:v>
                </c:pt>
                <c:pt idx="1375">
                  <c:v>-5.7299999999999999E-3</c:v>
                </c:pt>
                <c:pt idx="1376">
                  <c:v>-5.7299999999999999E-3</c:v>
                </c:pt>
                <c:pt idx="1377">
                  <c:v>-5.62E-3</c:v>
                </c:pt>
                <c:pt idx="1378">
                  <c:v>-5.5100000000000001E-3</c:v>
                </c:pt>
                <c:pt idx="1379">
                  <c:v>-5.62E-3</c:v>
                </c:pt>
                <c:pt idx="1380">
                  <c:v>-5.62E-3</c:v>
                </c:pt>
                <c:pt idx="1381">
                  <c:v>-5.62E-3</c:v>
                </c:pt>
                <c:pt idx="1382">
                  <c:v>-5.7299999999999999E-3</c:v>
                </c:pt>
                <c:pt idx="1383">
                  <c:v>-5.5100000000000001E-3</c:v>
                </c:pt>
                <c:pt idx="1384">
                  <c:v>-5.62E-3</c:v>
                </c:pt>
                <c:pt idx="1385">
                  <c:v>-5.4099999999999999E-3</c:v>
                </c:pt>
                <c:pt idx="1386">
                  <c:v>-5.4099999999999999E-3</c:v>
                </c:pt>
                <c:pt idx="1387">
                  <c:v>-5.4099999999999999E-3</c:v>
                </c:pt>
                <c:pt idx="1388">
                  <c:v>-5.4099999999999999E-3</c:v>
                </c:pt>
                <c:pt idx="1389">
                  <c:v>-5.4099999999999999E-3</c:v>
                </c:pt>
                <c:pt idx="1390">
                  <c:v>-5.4099999999999999E-3</c:v>
                </c:pt>
                <c:pt idx="1391">
                  <c:v>-5.3E-3</c:v>
                </c:pt>
                <c:pt idx="1392">
                  <c:v>-5.3E-3</c:v>
                </c:pt>
                <c:pt idx="1393">
                  <c:v>-5.3E-3</c:v>
                </c:pt>
                <c:pt idx="1394">
                  <c:v>-5.3E-3</c:v>
                </c:pt>
                <c:pt idx="1395">
                  <c:v>-5.3E-3</c:v>
                </c:pt>
                <c:pt idx="1396">
                  <c:v>-5.0899999999999999E-3</c:v>
                </c:pt>
                <c:pt idx="1397">
                  <c:v>-5.1900000000000002E-3</c:v>
                </c:pt>
                <c:pt idx="1398">
                  <c:v>-5.1900000000000002E-3</c:v>
                </c:pt>
                <c:pt idx="1399">
                  <c:v>-5.1900000000000002E-3</c:v>
                </c:pt>
                <c:pt idx="1400">
                  <c:v>-5.1900000000000002E-3</c:v>
                </c:pt>
                <c:pt idx="1401">
                  <c:v>-5.0899999999999999E-3</c:v>
                </c:pt>
                <c:pt idx="1402">
                  <c:v>-4.9800000000000001E-3</c:v>
                </c:pt>
                <c:pt idx="1403">
                  <c:v>-5.0899999999999999E-3</c:v>
                </c:pt>
                <c:pt idx="1404">
                  <c:v>-5.0899999999999999E-3</c:v>
                </c:pt>
                <c:pt idx="1405">
                  <c:v>-5.0899999999999999E-3</c:v>
                </c:pt>
                <c:pt idx="1406">
                  <c:v>-5.0899999999999999E-3</c:v>
                </c:pt>
                <c:pt idx="1407">
                  <c:v>-4.9800000000000001E-3</c:v>
                </c:pt>
                <c:pt idx="1408">
                  <c:v>-4.8700000000000002E-3</c:v>
                </c:pt>
                <c:pt idx="1409">
                  <c:v>-4.8700000000000002E-3</c:v>
                </c:pt>
                <c:pt idx="1410">
                  <c:v>-4.9800000000000001E-3</c:v>
                </c:pt>
                <c:pt idx="1411">
                  <c:v>-4.9800000000000001E-3</c:v>
                </c:pt>
                <c:pt idx="1412">
                  <c:v>-4.7699999999999999E-3</c:v>
                </c:pt>
                <c:pt idx="1413">
                  <c:v>-4.6600000000000001E-3</c:v>
                </c:pt>
                <c:pt idx="1414">
                  <c:v>-4.8700000000000002E-3</c:v>
                </c:pt>
                <c:pt idx="1415">
                  <c:v>-4.9800000000000001E-3</c:v>
                </c:pt>
                <c:pt idx="1416">
                  <c:v>-4.7699999999999999E-3</c:v>
                </c:pt>
                <c:pt idx="1417">
                  <c:v>-4.6600000000000001E-3</c:v>
                </c:pt>
                <c:pt idx="1418">
                  <c:v>-4.5500000000000002E-3</c:v>
                </c:pt>
                <c:pt idx="1419">
                  <c:v>-4.7699999999999999E-3</c:v>
                </c:pt>
                <c:pt idx="1420">
                  <c:v>-4.7699999999999999E-3</c:v>
                </c:pt>
                <c:pt idx="1421">
                  <c:v>-4.6600000000000001E-3</c:v>
                </c:pt>
                <c:pt idx="1422">
                  <c:v>-4.8700000000000002E-3</c:v>
                </c:pt>
                <c:pt idx="1423">
                  <c:v>-4.6600000000000001E-3</c:v>
                </c:pt>
                <c:pt idx="1424">
                  <c:v>-4.3400000000000001E-3</c:v>
                </c:pt>
                <c:pt idx="1425">
                  <c:v>-4.5500000000000002E-3</c:v>
                </c:pt>
                <c:pt idx="1426">
                  <c:v>-4.3400000000000001E-3</c:v>
                </c:pt>
                <c:pt idx="1427">
                  <c:v>-4.5500000000000002E-3</c:v>
                </c:pt>
                <c:pt idx="1428">
                  <c:v>-4.45E-3</c:v>
                </c:pt>
                <c:pt idx="1429">
                  <c:v>-4.3400000000000001E-3</c:v>
                </c:pt>
                <c:pt idx="1430">
                  <c:v>-4.3400000000000001E-3</c:v>
                </c:pt>
                <c:pt idx="1431">
                  <c:v>-4.45E-3</c:v>
                </c:pt>
                <c:pt idx="1432">
                  <c:v>-4.3400000000000001E-3</c:v>
                </c:pt>
                <c:pt idx="1433">
                  <c:v>-4.3400000000000001E-3</c:v>
                </c:pt>
                <c:pt idx="1434">
                  <c:v>-4.3400000000000001E-3</c:v>
                </c:pt>
                <c:pt idx="1435">
                  <c:v>-4.3400000000000001E-3</c:v>
                </c:pt>
                <c:pt idx="1436">
                  <c:v>-4.3400000000000001E-3</c:v>
                </c:pt>
                <c:pt idx="1437">
                  <c:v>-4.2300000000000003E-3</c:v>
                </c:pt>
                <c:pt idx="1438">
                  <c:v>-4.3400000000000001E-3</c:v>
                </c:pt>
                <c:pt idx="1439">
                  <c:v>-4.3400000000000001E-3</c:v>
                </c:pt>
                <c:pt idx="1440">
                  <c:v>-4.0200000000000001E-3</c:v>
                </c:pt>
                <c:pt idx="1441">
                  <c:v>-4.13E-3</c:v>
                </c:pt>
                <c:pt idx="1442">
                  <c:v>-4.13E-3</c:v>
                </c:pt>
                <c:pt idx="1443">
                  <c:v>-4.13E-3</c:v>
                </c:pt>
                <c:pt idx="1444">
                  <c:v>-3.9100000000000003E-3</c:v>
                </c:pt>
                <c:pt idx="1445">
                  <c:v>-3.9100000000000003E-3</c:v>
                </c:pt>
                <c:pt idx="1446">
                  <c:v>-4.0200000000000001E-3</c:v>
                </c:pt>
                <c:pt idx="1447">
                  <c:v>-4.0200000000000001E-3</c:v>
                </c:pt>
                <c:pt idx="1448">
                  <c:v>-3.9100000000000003E-3</c:v>
                </c:pt>
                <c:pt idx="1449">
                  <c:v>-3.9100000000000003E-3</c:v>
                </c:pt>
                <c:pt idx="1450">
                  <c:v>-3.7000000000000002E-3</c:v>
                </c:pt>
                <c:pt idx="1451">
                  <c:v>-3.9100000000000003E-3</c:v>
                </c:pt>
                <c:pt idx="1452">
                  <c:v>-3.9100000000000003E-3</c:v>
                </c:pt>
                <c:pt idx="1453">
                  <c:v>-3.81E-3</c:v>
                </c:pt>
                <c:pt idx="1454">
                  <c:v>-3.9100000000000003E-3</c:v>
                </c:pt>
                <c:pt idx="1455">
                  <c:v>-3.9100000000000003E-3</c:v>
                </c:pt>
                <c:pt idx="1456">
                  <c:v>-3.5899999999999999E-3</c:v>
                </c:pt>
                <c:pt idx="1457">
                  <c:v>-3.81E-3</c:v>
                </c:pt>
                <c:pt idx="1458">
                  <c:v>-3.7000000000000002E-3</c:v>
                </c:pt>
                <c:pt idx="1459">
                  <c:v>-3.81E-3</c:v>
                </c:pt>
                <c:pt idx="1460">
                  <c:v>-3.7000000000000002E-3</c:v>
                </c:pt>
                <c:pt idx="1461">
                  <c:v>-3.7000000000000002E-3</c:v>
                </c:pt>
                <c:pt idx="1462">
                  <c:v>-3.7000000000000002E-3</c:v>
                </c:pt>
                <c:pt idx="1463">
                  <c:v>-3.7000000000000002E-3</c:v>
                </c:pt>
                <c:pt idx="1464">
                  <c:v>-3.5899999999999999E-3</c:v>
                </c:pt>
                <c:pt idx="1465">
                  <c:v>-3.5899999999999999E-3</c:v>
                </c:pt>
                <c:pt idx="1466">
                  <c:v>-3.5899999999999999E-3</c:v>
                </c:pt>
                <c:pt idx="1467">
                  <c:v>-3.7000000000000002E-3</c:v>
                </c:pt>
                <c:pt idx="1468">
                  <c:v>-3.5899999999999999E-3</c:v>
                </c:pt>
                <c:pt idx="1469">
                  <c:v>-3.5899999999999999E-3</c:v>
                </c:pt>
                <c:pt idx="1470">
                  <c:v>-3.5899999999999999E-3</c:v>
                </c:pt>
                <c:pt idx="1471">
                  <c:v>-3.5899999999999999E-3</c:v>
                </c:pt>
                <c:pt idx="1472">
                  <c:v>-3.3800000000000002E-3</c:v>
                </c:pt>
                <c:pt idx="1473">
                  <c:v>-3.49E-3</c:v>
                </c:pt>
                <c:pt idx="1474">
                  <c:v>-3.5899999999999999E-3</c:v>
                </c:pt>
                <c:pt idx="1475">
                  <c:v>-3.5899999999999999E-3</c:v>
                </c:pt>
                <c:pt idx="1476">
                  <c:v>-3.3800000000000002E-3</c:v>
                </c:pt>
                <c:pt idx="1477">
                  <c:v>-3.49E-3</c:v>
                </c:pt>
                <c:pt idx="1478">
                  <c:v>-3.3800000000000002E-3</c:v>
                </c:pt>
                <c:pt idx="1479">
                  <c:v>-3.49E-3</c:v>
                </c:pt>
                <c:pt idx="1480">
                  <c:v>-3.49E-3</c:v>
                </c:pt>
                <c:pt idx="1481">
                  <c:v>-3.3800000000000002E-3</c:v>
                </c:pt>
                <c:pt idx="1482">
                  <c:v>-3.2699999999999999E-3</c:v>
                </c:pt>
                <c:pt idx="1483">
                  <c:v>-3.3800000000000002E-3</c:v>
                </c:pt>
                <c:pt idx="1484">
                  <c:v>-3.5899999999999999E-3</c:v>
                </c:pt>
                <c:pt idx="1485">
                  <c:v>-3.2699999999999999E-3</c:v>
                </c:pt>
                <c:pt idx="1486">
                  <c:v>-3.2699999999999999E-3</c:v>
                </c:pt>
                <c:pt idx="1487">
                  <c:v>-3.2699999999999999E-3</c:v>
                </c:pt>
                <c:pt idx="1488">
                  <c:v>-3.2699999999999999E-3</c:v>
                </c:pt>
                <c:pt idx="1489">
                  <c:v>-3.1700000000000001E-3</c:v>
                </c:pt>
                <c:pt idx="1490">
                  <c:v>-3.1700000000000001E-3</c:v>
                </c:pt>
                <c:pt idx="1491">
                  <c:v>-3.2699999999999999E-3</c:v>
                </c:pt>
                <c:pt idx="1492">
                  <c:v>-3.1700000000000001E-3</c:v>
                </c:pt>
                <c:pt idx="1493">
                  <c:v>-3.1700000000000001E-3</c:v>
                </c:pt>
                <c:pt idx="1494">
                  <c:v>-3.2699999999999999E-3</c:v>
                </c:pt>
                <c:pt idx="1495">
                  <c:v>-3.2699999999999999E-3</c:v>
                </c:pt>
                <c:pt idx="1496">
                  <c:v>-3.2699999999999999E-3</c:v>
                </c:pt>
                <c:pt idx="1497">
                  <c:v>-3.1700000000000001E-3</c:v>
                </c:pt>
                <c:pt idx="1498">
                  <c:v>-3.0599999999999998E-3</c:v>
                </c:pt>
                <c:pt idx="1499">
                  <c:v>-3.2699999999999999E-3</c:v>
                </c:pt>
                <c:pt idx="1500">
                  <c:v>-3.2699999999999999E-3</c:v>
                </c:pt>
                <c:pt idx="1501">
                  <c:v>-3.2699999999999999E-3</c:v>
                </c:pt>
                <c:pt idx="1502">
                  <c:v>-3.2699999999999999E-3</c:v>
                </c:pt>
                <c:pt idx="1503">
                  <c:v>-3.1700000000000001E-3</c:v>
                </c:pt>
                <c:pt idx="1504">
                  <c:v>-3.0599999999999998E-3</c:v>
                </c:pt>
                <c:pt idx="1505">
                  <c:v>-2.9499999999999999E-3</c:v>
                </c:pt>
                <c:pt idx="1506">
                  <c:v>-3.1700000000000001E-3</c:v>
                </c:pt>
                <c:pt idx="1507">
                  <c:v>-3.1700000000000001E-3</c:v>
                </c:pt>
                <c:pt idx="1508">
                  <c:v>-3.0599999999999998E-3</c:v>
                </c:pt>
                <c:pt idx="1509">
                  <c:v>-2.9499999999999999E-3</c:v>
                </c:pt>
                <c:pt idx="1510">
                  <c:v>-3.2699999999999999E-3</c:v>
                </c:pt>
                <c:pt idx="1511">
                  <c:v>-3.0599999999999998E-3</c:v>
                </c:pt>
                <c:pt idx="1512">
                  <c:v>-3.2699999999999999E-3</c:v>
                </c:pt>
                <c:pt idx="1513">
                  <c:v>-3.0599999999999998E-3</c:v>
                </c:pt>
                <c:pt idx="1514">
                  <c:v>-2.9499999999999999E-3</c:v>
                </c:pt>
                <c:pt idx="1515">
                  <c:v>-3.0599999999999998E-3</c:v>
                </c:pt>
                <c:pt idx="1516">
                  <c:v>-3.1700000000000001E-3</c:v>
                </c:pt>
                <c:pt idx="1517">
                  <c:v>-3.1700000000000001E-3</c:v>
                </c:pt>
                <c:pt idx="1518">
                  <c:v>-3.0599999999999998E-3</c:v>
                </c:pt>
                <c:pt idx="1519">
                  <c:v>-3.0599999999999998E-3</c:v>
                </c:pt>
                <c:pt idx="1520">
                  <c:v>-3.1700000000000001E-3</c:v>
                </c:pt>
                <c:pt idx="1521">
                  <c:v>-3.1700000000000001E-3</c:v>
                </c:pt>
                <c:pt idx="1522">
                  <c:v>-3.1700000000000001E-3</c:v>
                </c:pt>
                <c:pt idx="1523">
                  <c:v>-3.2699999999999999E-3</c:v>
                </c:pt>
                <c:pt idx="1524">
                  <c:v>-3.0599999999999998E-3</c:v>
                </c:pt>
                <c:pt idx="1525">
                  <c:v>-2.9499999999999999E-3</c:v>
                </c:pt>
                <c:pt idx="1526">
                  <c:v>-3.2699999999999999E-3</c:v>
                </c:pt>
                <c:pt idx="1527">
                  <c:v>-3.0599999999999998E-3</c:v>
                </c:pt>
                <c:pt idx="1528">
                  <c:v>-3.2699999999999999E-3</c:v>
                </c:pt>
                <c:pt idx="1529">
                  <c:v>-3.1700000000000001E-3</c:v>
                </c:pt>
                <c:pt idx="1530">
                  <c:v>-2.9499999999999999E-3</c:v>
                </c:pt>
                <c:pt idx="1531">
                  <c:v>-3.1700000000000001E-3</c:v>
                </c:pt>
                <c:pt idx="1532">
                  <c:v>-3.2699999999999999E-3</c:v>
                </c:pt>
                <c:pt idx="1533">
                  <c:v>-3.1700000000000001E-3</c:v>
                </c:pt>
                <c:pt idx="1534">
                  <c:v>-3.1700000000000001E-3</c:v>
                </c:pt>
                <c:pt idx="1535">
                  <c:v>-3.0599999999999998E-3</c:v>
                </c:pt>
                <c:pt idx="1536">
                  <c:v>-3.1700000000000001E-3</c:v>
                </c:pt>
                <c:pt idx="1537">
                  <c:v>-3.2699999999999999E-3</c:v>
                </c:pt>
                <c:pt idx="1538">
                  <c:v>-3.1700000000000001E-3</c:v>
                </c:pt>
                <c:pt idx="1539">
                  <c:v>-3.3800000000000002E-3</c:v>
                </c:pt>
                <c:pt idx="1540">
                  <c:v>-3.1700000000000001E-3</c:v>
                </c:pt>
                <c:pt idx="1541">
                  <c:v>-3.0599999999999998E-3</c:v>
                </c:pt>
                <c:pt idx="1542">
                  <c:v>-3.3800000000000002E-3</c:v>
                </c:pt>
                <c:pt idx="1543">
                  <c:v>-3.1700000000000001E-3</c:v>
                </c:pt>
                <c:pt idx="1544">
                  <c:v>-3.3800000000000002E-3</c:v>
                </c:pt>
                <c:pt idx="1545">
                  <c:v>-3.1700000000000001E-3</c:v>
                </c:pt>
                <c:pt idx="1546">
                  <c:v>-3.0599999999999998E-3</c:v>
                </c:pt>
                <c:pt idx="1547">
                  <c:v>-3.1700000000000001E-3</c:v>
                </c:pt>
                <c:pt idx="1548">
                  <c:v>-3.3800000000000002E-3</c:v>
                </c:pt>
                <c:pt idx="1549">
                  <c:v>-3.2699999999999999E-3</c:v>
                </c:pt>
                <c:pt idx="1550">
                  <c:v>-3.2699999999999999E-3</c:v>
                </c:pt>
                <c:pt idx="1551">
                  <c:v>-3.0599999999999998E-3</c:v>
                </c:pt>
                <c:pt idx="1552">
                  <c:v>-3.2699999999999999E-3</c:v>
                </c:pt>
                <c:pt idx="1553">
                  <c:v>-3.2699999999999999E-3</c:v>
                </c:pt>
                <c:pt idx="1554">
                  <c:v>-3.1700000000000001E-3</c:v>
                </c:pt>
                <c:pt idx="1555">
                  <c:v>-3.2699999999999999E-3</c:v>
                </c:pt>
                <c:pt idx="1556">
                  <c:v>-3.1700000000000001E-3</c:v>
                </c:pt>
                <c:pt idx="1557">
                  <c:v>-3.0599999999999998E-3</c:v>
                </c:pt>
                <c:pt idx="1558">
                  <c:v>-3.2699999999999999E-3</c:v>
                </c:pt>
                <c:pt idx="1559">
                  <c:v>-3.0599999999999998E-3</c:v>
                </c:pt>
                <c:pt idx="1560">
                  <c:v>-3.3800000000000002E-3</c:v>
                </c:pt>
                <c:pt idx="1561">
                  <c:v>-3.1700000000000001E-3</c:v>
                </c:pt>
                <c:pt idx="1562">
                  <c:v>-3.1700000000000001E-3</c:v>
                </c:pt>
                <c:pt idx="1563">
                  <c:v>-3.0599999999999998E-3</c:v>
                </c:pt>
                <c:pt idx="1564">
                  <c:v>-3.3800000000000002E-3</c:v>
                </c:pt>
                <c:pt idx="1565">
                  <c:v>-3.1700000000000001E-3</c:v>
                </c:pt>
                <c:pt idx="1566">
                  <c:v>-3.1700000000000001E-3</c:v>
                </c:pt>
                <c:pt idx="1567">
                  <c:v>-3.1700000000000001E-3</c:v>
                </c:pt>
                <c:pt idx="1568">
                  <c:v>-3.2699999999999999E-3</c:v>
                </c:pt>
                <c:pt idx="1569">
                  <c:v>-3.1700000000000001E-3</c:v>
                </c:pt>
                <c:pt idx="1570">
                  <c:v>-3.0599999999999998E-3</c:v>
                </c:pt>
                <c:pt idx="1571">
                  <c:v>-3.1700000000000001E-3</c:v>
                </c:pt>
                <c:pt idx="1572">
                  <c:v>-3.1700000000000001E-3</c:v>
                </c:pt>
                <c:pt idx="1573">
                  <c:v>-3.2699999999999999E-3</c:v>
                </c:pt>
                <c:pt idx="1574">
                  <c:v>-3.2699999999999999E-3</c:v>
                </c:pt>
                <c:pt idx="1575">
                  <c:v>-3.1700000000000001E-3</c:v>
                </c:pt>
                <c:pt idx="1576">
                  <c:v>-3.0599999999999998E-3</c:v>
                </c:pt>
                <c:pt idx="1577">
                  <c:v>-3.1700000000000001E-3</c:v>
                </c:pt>
                <c:pt idx="1578">
                  <c:v>-3.1700000000000001E-3</c:v>
                </c:pt>
                <c:pt idx="1579">
                  <c:v>-3.0599999999999998E-3</c:v>
                </c:pt>
                <c:pt idx="1580">
                  <c:v>-3.2699999999999999E-3</c:v>
                </c:pt>
                <c:pt idx="1581">
                  <c:v>-3.1700000000000001E-3</c:v>
                </c:pt>
                <c:pt idx="1582">
                  <c:v>-3.0599999999999998E-3</c:v>
                </c:pt>
                <c:pt idx="1583">
                  <c:v>-3.0599999999999998E-3</c:v>
                </c:pt>
                <c:pt idx="1584">
                  <c:v>-3.1700000000000001E-3</c:v>
                </c:pt>
                <c:pt idx="1585">
                  <c:v>-3.1700000000000001E-3</c:v>
                </c:pt>
                <c:pt idx="1586">
                  <c:v>-3.1700000000000001E-3</c:v>
                </c:pt>
                <c:pt idx="1587">
                  <c:v>-3.1700000000000001E-3</c:v>
                </c:pt>
                <c:pt idx="1588">
                  <c:v>-3.1700000000000001E-3</c:v>
                </c:pt>
                <c:pt idx="1589">
                  <c:v>-3.0599999999999998E-3</c:v>
                </c:pt>
                <c:pt idx="1590">
                  <c:v>-3.2699999999999999E-3</c:v>
                </c:pt>
                <c:pt idx="1591">
                  <c:v>-2.9499999999999999E-3</c:v>
                </c:pt>
                <c:pt idx="1592">
                  <c:v>-3.1700000000000001E-3</c:v>
                </c:pt>
                <c:pt idx="1593">
                  <c:v>-3.0599999999999998E-3</c:v>
                </c:pt>
                <c:pt idx="1594">
                  <c:v>-2.9499999999999999E-3</c:v>
                </c:pt>
                <c:pt idx="1595">
                  <c:v>-2.9499999999999999E-3</c:v>
                </c:pt>
                <c:pt idx="1596">
                  <c:v>-3.0599999999999998E-3</c:v>
                </c:pt>
                <c:pt idx="1597">
                  <c:v>-2.9499999999999999E-3</c:v>
                </c:pt>
                <c:pt idx="1598">
                  <c:v>-2.9499999999999999E-3</c:v>
                </c:pt>
                <c:pt idx="1599">
                  <c:v>-2.8500000000000001E-3</c:v>
                </c:pt>
                <c:pt idx="1600">
                  <c:v>-2.8500000000000001E-3</c:v>
                </c:pt>
                <c:pt idx="1601">
                  <c:v>-2.8500000000000001E-3</c:v>
                </c:pt>
                <c:pt idx="1602">
                  <c:v>-2.8500000000000001E-3</c:v>
                </c:pt>
                <c:pt idx="1603">
                  <c:v>-2.9499999999999999E-3</c:v>
                </c:pt>
                <c:pt idx="1604">
                  <c:v>-2.7399999999999998E-3</c:v>
                </c:pt>
                <c:pt idx="1605">
                  <c:v>-2.7399999999999998E-3</c:v>
                </c:pt>
                <c:pt idx="1606">
                  <c:v>-2.8500000000000001E-3</c:v>
                </c:pt>
                <c:pt idx="1607">
                  <c:v>-2.7399999999999998E-3</c:v>
                </c:pt>
                <c:pt idx="1608">
                  <c:v>-2.8500000000000001E-3</c:v>
                </c:pt>
                <c:pt idx="1609">
                  <c:v>-2.63E-3</c:v>
                </c:pt>
                <c:pt idx="1610">
                  <c:v>-2.63E-3</c:v>
                </c:pt>
                <c:pt idx="1611">
                  <c:v>-2.7399999999999998E-3</c:v>
                </c:pt>
                <c:pt idx="1612">
                  <c:v>-2.63E-3</c:v>
                </c:pt>
                <c:pt idx="1613">
                  <c:v>-2.63E-3</c:v>
                </c:pt>
                <c:pt idx="1614">
                  <c:v>-2.8500000000000001E-3</c:v>
                </c:pt>
                <c:pt idx="1615">
                  <c:v>-2.63E-3</c:v>
                </c:pt>
                <c:pt idx="1616">
                  <c:v>-2.31E-3</c:v>
                </c:pt>
                <c:pt idx="1617">
                  <c:v>-2.5300000000000001E-3</c:v>
                </c:pt>
                <c:pt idx="1618">
                  <c:v>-2.5300000000000001E-3</c:v>
                </c:pt>
                <c:pt idx="1619">
                  <c:v>-2.4199999999999998E-3</c:v>
                </c:pt>
                <c:pt idx="1620">
                  <c:v>-2.31E-3</c:v>
                </c:pt>
                <c:pt idx="1621">
                  <c:v>-2.31E-3</c:v>
                </c:pt>
                <c:pt idx="1622">
                  <c:v>-2.4199999999999998E-3</c:v>
                </c:pt>
                <c:pt idx="1623">
                  <c:v>-2.31E-3</c:v>
                </c:pt>
                <c:pt idx="1624">
                  <c:v>-2.31E-3</c:v>
                </c:pt>
                <c:pt idx="1625">
                  <c:v>-2.2100000000000002E-3</c:v>
                </c:pt>
                <c:pt idx="1626">
                  <c:v>-2.2100000000000002E-3</c:v>
                </c:pt>
                <c:pt idx="1627">
                  <c:v>-2.4199999999999998E-3</c:v>
                </c:pt>
                <c:pt idx="1628">
                  <c:v>-2.2100000000000002E-3</c:v>
                </c:pt>
                <c:pt idx="1629">
                  <c:v>-2.0999999999999999E-3</c:v>
                </c:pt>
                <c:pt idx="1630">
                  <c:v>-2.2100000000000002E-3</c:v>
                </c:pt>
                <c:pt idx="1631">
                  <c:v>-2.0999999999999999E-3</c:v>
                </c:pt>
                <c:pt idx="1632">
                  <c:v>-1.89E-3</c:v>
                </c:pt>
                <c:pt idx="1633">
                  <c:v>-2.0999999999999999E-3</c:v>
                </c:pt>
                <c:pt idx="1634">
                  <c:v>-2.0999999999999999E-3</c:v>
                </c:pt>
                <c:pt idx="1635">
                  <c:v>-1.99E-3</c:v>
                </c:pt>
                <c:pt idx="1636">
                  <c:v>-1.99E-3</c:v>
                </c:pt>
                <c:pt idx="1637">
                  <c:v>-1.89E-3</c:v>
                </c:pt>
                <c:pt idx="1638">
                  <c:v>-2.0999999999999999E-3</c:v>
                </c:pt>
                <c:pt idx="1639">
                  <c:v>-1.7799999999999999E-3</c:v>
                </c:pt>
                <c:pt idx="1640">
                  <c:v>-1.99E-3</c:v>
                </c:pt>
                <c:pt idx="1641">
                  <c:v>-1.89E-3</c:v>
                </c:pt>
                <c:pt idx="1642">
                  <c:v>-1.7799999999999999E-3</c:v>
                </c:pt>
                <c:pt idx="1643">
                  <c:v>-1.7799999999999999E-3</c:v>
                </c:pt>
                <c:pt idx="1644">
                  <c:v>-1.89E-3</c:v>
                </c:pt>
                <c:pt idx="1645">
                  <c:v>-1.7799999999999999E-3</c:v>
                </c:pt>
                <c:pt idx="1646">
                  <c:v>-1.7799999999999999E-3</c:v>
                </c:pt>
                <c:pt idx="1647">
                  <c:v>-1.57E-3</c:v>
                </c:pt>
                <c:pt idx="1648">
                  <c:v>-1.67E-3</c:v>
                </c:pt>
                <c:pt idx="1649">
                  <c:v>-1.67E-3</c:v>
                </c:pt>
                <c:pt idx="1650">
                  <c:v>-1.67E-3</c:v>
                </c:pt>
                <c:pt idx="1651">
                  <c:v>-1.57E-3</c:v>
                </c:pt>
                <c:pt idx="1652">
                  <c:v>-1.4599999999999999E-3</c:v>
                </c:pt>
                <c:pt idx="1653">
                  <c:v>-1.57E-3</c:v>
                </c:pt>
                <c:pt idx="1654">
                  <c:v>-1.57E-3</c:v>
                </c:pt>
                <c:pt idx="1655">
                  <c:v>-1.57E-3</c:v>
                </c:pt>
                <c:pt idx="1656">
                  <c:v>-1.57E-3</c:v>
                </c:pt>
                <c:pt idx="1657">
                  <c:v>-1.57E-3</c:v>
                </c:pt>
                <c:pt idx="1658">
                  <c:v>-1.4599999999999999E-3</c:v>
                </c:pt>
                <c:pt idx="1659">
                  <c:v>-1.67E-3</c:v>
                </c:pt>
                <c:pt idx="1660">
                  <c:v>-1.57E-3</c:v>
                </c:pt>
                <c:pt idx="1661">
                  <c:v>-1.4599999999999999E-3</c:v>
                </c:pt>
                <c:pt idx="1662">
                  <c:v>-1.57E-3</c:v>
                </c:pt>
                <c:pt idx="1663">
                  <c:v>-1.3500000000000001E-3</c:v>
                </c:pt>
                <c:pt idx="1664">
                  <c:v>-1.4599999999999999E-3</c:v>
                </c:pt>
                <c:pt idx="1665">
                  <c:v>-1.25E-3</c:v>
                </c:pt>
                <c:pt idx="1666">
                  <c:v>-1.4599999999999999E-3</c:v>
                </c:pt>
                <c:pt idx="1667">
                  <c:v>-1.4599999999999999E-3</c:v>
                </c:pt>
                <c:pt idx="1668">
                  <c:v>-1.3500000000000001E-3</c:v>
                </c:pt>
                <c:pt idx="1669">
                  <c:v>-1.3500000000000001E-3</c:v>
                </c:pt>
                <c:pt idx="1670">
                  <c:v>-1.4599999999999999E-3</c:v>
                </c:pt>
                <c:pt idx="1671">
                  <c:v>-1.3500000000000001E-3</c:v>
                </c:pt>
                <c:pt idx="1672">
                  <c:v>-1.4599999999999999E-3</c:v>
                </c:pt>
                <c:pt idx="1673">
                  <c:v>-1.4599999999999999E-3</c:v>
                </c:pt>
                <c:pt idx="1674">
                  <c:v>-1.25E-3</c:v>
                </c:pt>
                <c:pt idx="1675">
                  <c:v>-1.3500000000000001E-3</c:v>
                </c:pt>
                <c:pt idx="1676">
                  <c:v>-1.3500000000000001E-3</c:v>
                </c:pt>
                <c:pt idx="1677">
                  <c:v>-1.25E-3</c:v>
                </c:pt>
                <c:pt idx="1678">
                  <c:v>-1.3500000000000001E-3</c:v>
                </c:pt>
                <c:pt idx="1679">
                  <c:v>-1.3500000000000001E-3</c:v>
                </c:pt>
                <c:pt idx="1680">
                  <c:v>-1.25E-3</c:v>
                </c:pt>
                <c:pt idx="1681">
                  <c:v>-1.3500000000000001E-3</c:v>
                </c:pt>
                <c:pt idx="1682">
                  <c:v>-1.4599999999999999E-3</c:v>
                </c:pt>
                <c:pt idx="1683">
                  <c:v>-1.25E-3</c:v>
                </c:pt>
                <c:pt idx="1684">
                  <c:v>-1.3500000000000001E-3</c:v>
                </c:pt>
                <c:pt idx="1685">
                  <c:v>-1.25E-3</c:v>
                </c:pt>
                <c:pt idx="1686">
                  <c:v>-1.4599999999999999E-3</c:v>
                </c:pt>
                <c:pt idx="1687">
                  <c:v>-1.4599999999999999E-3</c:v>
                </c:pt>
                <c:pt idx="1688">
                  <c:v>-1.57E-3</c:v>
                </c:pt>
                <c:pt idx="1689">
                  <c:v>-1.3500000000000001E-3</c:v>
                </c:pt>
                <c:pt idx="1690">
                  <c:v>-1.4599999999999999E-3</c:v>
                </c:pt>
                <c:pt idx="1691">
                  <c:v>-1.57E-3</c:v>
                </c:pt>
                <c:pt idx="1692">
                  <c:v>-1.4599999999999999E-3</c:v>
                </c:pt>
                <c:pt idx="1693">
                  <c:v>-1.3500000000000001E-3</c:v>
                </c:pt>
                <c:pt idx="1694">
                  <c:v>-1.57E-3</c:v>
                </c:pt>
                <c:pt idx="1695">
                  <c:v>-1.4599999999999999E-3</c:v>
                </c:pt>
                <c:pt idx="1696">
                  <c:v>-1.57E-3</c:v>
                </c:pt>
                <c:pt idx="1697">
                  <c:v>-1.57E-3</c:v>
                </c:pt>
                <c:pt idx="1698">
                  <c:v>-1.4599999999999999E-3</c:v>
                </c:pt>
                <c:pt idx="1699">
                  <c:v>-1.67E-3</c:v>
                </c:pt>
                <c:pt idx="1700">
                  <c:v>-1.67E-3</c:v>
                </c:pt>
                <c:pt idx="1701">
                  <c:v>-1.89E-3</c:v>
                </c:pt>
                <c:pt idx="1702">
                  <c:v>-1.7799999999999999E-3</c:v>
                </c:pt>
                <c:pt idx="1703">
                  <c:v>-1.7799999999999999E-3</c:v>
                </c:pt>
                <c:pt idx="1704">
                  <c:v>-1.89E-3</c:v>
                </c:pt>
                <c:pt idx="1705">
                  <c:v>-1.99E-3</c:v>
                </c:pt>
                <c:pt idx="1706">
                  <c:v>-1.7799999999999999E-3</c:v>
                </c:pt>
                <c:pt idx="1707">
                  <c:v>-1.7799999999999999E-3</c:v>
                </c:pt>
                <c:pt idx="1708">
                  <c:v>-1.89E-3</c:v>
                </c:pt>
                <c:pt idx="1709">
                  <c:v>-1.99E-3</c:v>
                </c:pt>
                <c:pt idx="1710">
                  <c:v>-2.0999999999999999E-3</c:v>
                </c:pt>
                <c:pt idx="1711">
                  <c:v>-1.99E-3</c:v>
                </c:pt>
                <c:pt idx="1712">
                  <c:v>-1.99E-3</c:v>
                </c:pt>
                <c:pt idx="1713">
                  <c:v>-2.0999999999999999E-3</c:v>
                </c:pt>
                <c:pt idx="1714">
                  <c:v>-1.89E-3</c:v>
                </c:pt>
                <c:pt idx="1715">
                  <c:v>-2.2100000000000002E-3</c:v>
                </c:pt>
                <c:pt idx="1716">
                  <c:v>-2.0999999999999999E-3</c:v>
                </c:pt>
                <c:pt idx="1717">
                  <c:v>-2.31E-3</c:v>
                </c:pt>
                <c:pt idx="1718">
                  <c:v>-2.4199999999999998E-3</c:v>
                </c:pt>
                <c:pt idx="1719">
                  <c:v>-2.31E-3</c:v>
                </c:pt>
                <c:pt idx="1720">
                  <c:v>-2.4199999999999998E-3</c:v>
                </c:pt>
                <c:pt idx="1721">
                  <c:v>-2.31E-3</c:v>
                </c:pt>
                <c:pt idx="1722">
                  <c:v>-2.31E-3</c:v>
                </c:pt>
                <c:pt idx="1723">
                  <c:v>-2.4199999999999998E-3</c:v>
                </c:pt>
                <c:pt idx="1724">
                  <c:v>-2.5300000000000001E-3</c:v>
                </c:pt>
                <c:pt idx="1725">
                  <c:v>-2.5300000000000001E-3</c:v>
                </c:pt>
                <c:pt idx="1726">
                  <c:v>-2.63E-3</c:v>
                </c:pt>
                <c:pt idx="1727">
                  <c:v>-2.63E-3</c:v>
                </c:pt>
                <c:pt idx="1728">
                  <c:v>-2.63E-3</c:v>
                </c:pt>
                <c:pt idx="1729">
                  <c:v>-2.5300000000000001E-3</c:v>
                </c:pt>
                <c:pt idx="1730">
                  <c:v>-2.5300000000000001E-3</c:v>
                </c:pt>
                <c:pt idx="1731">
                  <c:v>-2.8500000000000001E-3</c:v>
                </c:pt>
                <c:pt idx="1732">
                  <c:v>-2.63E-3</c:v>
                </c:pt>
                <c:pt idx="1733">
                  <c:v>-2.8500000000000001E-3</c:v>
                </c:pt>
                <c:pt idx="1734">
                  <c:v>-2.9499999999999999E-3</c:v>
                </c:pt>
                <c:pt idx="1735">
                  <c:v>-3.0599999999999998E-3</c:v>
                </c:pt>
                <c:pt idx="1736">
                  <c:v>-3.0599999999999998E-3</c:v>
                </c:pt>
                <c:pt idx="1737">
                  <c:v>-2.9499999999999999E-3</c:v>
                </c:pt>
                <c:pt idx="1738">
                  <c:v>-3.0599999999999998E-3</c:v>
                </c:pt>
                <c:pt idx="1739">
                  <c:v>-2.9499999999999999E-3</c:v>
                </c:pt>
                <c:pt idx="1740">
                  <c:v>-3.1700000000000001E-3</c:v>
                </c:pt>
                <c:pt idx="1741">
                  <c:v>-3.1700000000000001E-3</c:v>
                </c:pt>
                <c:pt idx="1742">
                  <c:v>-3.1700000000000001E-3</c:v>
                </c:pt>
                <c:pt idx="1743">
                  <c:v>-3.1700000000000001E-3</c:v>
                </c:pt>
                <c:pt idx="1744">
                  <c:v>-3.1700000000000001E-3</c:v>
                </c:pt>
                <c:pt idx="1745">
                  <c:v>-3.2699999999999999E-3</c:v>
                </c:pt>
                <c:pt idx="1746">
                  <c:v>-3.2699999999999999E-3</c:v>
                </c:pt>
                <c:pt idx="1747">
                  <c:v>-3.3800000000000002E-3</c:v>
                </c:pt>
                <c:pt idx="1748">
                  <c:v>-3.2699999999999999E-3</c:v>
                </c:pt>
                <c:pt idx="1749">
                  <c:v>-3.3800000000000002E-3</c:v>
                </c:pt>
                <c:pt idx="1750">
                  <c:v>-3.49E-3</c:v>
                </c:pt>
                <c:pt idx="1751">
                  <c:v>-3.5899999999999999E-3</c:v>
                </c:pt>
                <c:pt idx="1752">
                  <c:v>-3.5899999999999999E-3</c:v>
                </c:pt>
                <c:pt idx="1753">
                  <c:v>-3.49E-3</c:v>
                </c:pt>
                <c:pt idx="1754">
                  <c:v>-3.49E-3</c:v>
                </c:pt>
                <c:pt idx="1755">
                  <c:v>-3.49E-3</c:v>
                </c:pt>
                <c:pt idx="1756">
                  <c:v>-3.81E-3</c:v>
                </c:pt>
                <c:pt idx="1757">
                  <c:v>-3.49E-3</c:v>
                </c:pt>
                <c:pt idx="1758">
                  <c:v>-3.7000000000000002E-3</c:v>
                </c:pt>
                <c:pt idx="1759">
                  <c:v>-3.5899999999999999E-3</c:v>
                </c:pt>
                <c:pt idx="1760">
                  <c:v>-3.5899999999999999E-3</c:v>
                </c:pt>
                <c:pt idx="1761">
                  <c:v>-3.7000000000000002E-3</c:v>
                </c:pt>
                <c:pt idx="1762">
                  <c:v>-3.81E-3</c:v>
                </c:pt>
                <c:pt idx="1763">
                  <c:v>-3.7000000000000002E-3</c:v>
                </c:pt>
                <c:pt idx="1764">
                  <c:v>-3.7000000000000002E-3</c:v>
                </c:pt>
                <c:pt idx="1765">
                  <c:v>-3.81E-3</c:v>
                </c:pt>
                <c:pt idx="1766">
                  <c:v>-3.9100000000000003E-3</c:v>
                </c:pt>
                <c:pt idx="1767">
                  <c:v>-3.81E-3</c:v>
                </c:pt>
                <c:pt idx="1768">
                  <c:v>-3.9100000000000003E-3</c:v>
                </c:pt>
                <c:pt idx="1769">
                  <c:v>-3.7000000000000002E-3</c:v>
                </c:pt>
                <c:pt idx="1770">
                  <c:v>-3.81E-3</c:v>
                </c:pt>
                <c:pt idx="1771">
                  <c:v>-3.7000000000000002E-3</c:v>
                </c:pt>
                <c:pt idx="1772">
                  <c:v>-3.9100000000000003E-3</c:v>
                </c:pt>
                <c:pt idx="1773">
                  <c:v>-3.9100000000000003E-3</c:v>
                </c:pt>
                <c:pt idx="1774">
                  <c:v>-3.81E-3</c:v>
                </c:pt>
                <c:pt idx="1775">
                  <c:v>-3.81E-3</c:v>
                </c:pt>
                <c:pt idx="1776">
                  <c:v>-3.9100000000000003E-3</c:v>
                </c:pt>
                <c:pt idx="1777">
                  <c:v>-3.81E-3</c:v>
                </c:pt>
                <c:pt idx="1778">
                  <c:v>-3.81E-3</c:v>
                </c:pt>
                <c:pt idx="1779">
                  <c:v>-3.81E-3</c:v>
                </c:pt>
                <c:pt idx="1780">
                  <c:v>-3.9100000000000003E-3</c:v>
                </c:pt>
                <c:pt idx="1781">
                  <c:v>-3.81E-3</c:v>
                </c:pt>
                <c:pt idx="1782">
                  <c:v>-3.7000000000000002E-3</c:v>
                </c:pt>
                <c:pt idx="1783">
                  <c:v>-3.7000000000000002E-3</c:v>
                </c:pt>
                <c:pt idx="1784">
                  <c:v>-3.81E-3</c:v>
                </c:pt>
                <c:pt idx="1785">
                  <c:v>-3.7000000000000002E-3</c:v>
                </c:pt>
                <c:pt idx="1786">
                  <c:v>-3.7000000000000002E-3</c:v>
                </c:pt>
                <c:pt idx="1787">
                  <c:v>-3.5899999999999999E-3</c:v>
                </c:pt>
                <c:pt idx="1788">
                  <c:v>-3.9100000000000003E-3</c:v>
                </c:pt>
                <c:pt idx="1789">
                  <c:v>-3.81E-3</c:v>
                </c:pt>
                <c:pt idx="1790">
                  <c:v>-3.81E-3</c:v>
                </c:pt>
                <c:pt idx="1791">
                  <c:v>-3.49E-3</c:v>
                </c:pt>
                <c:pt idx="1792">
                  <c:v>-3.7000000000000002E-3</c:v>
                </c:pt>
                <c:pt idx="1793">
                  <c:v>-3.49E-3</c:v>
                </c:pt>
                <c:pt idx="1794">
                  <c:v>-3.7000000000000002E-3</c:v>
                </c:pt>
                <c:pt idx="1795">
                  <c:v>-3.5899999999999999E-3</c:v>
                </c:pt>
                <c:pt idx="1796">
                  <c:v>-3.5899999999999999E-3</c:v>
                </c:pt>
                <c:pt idx="1797">
                  <c:v>-3.49E-3</c:v>
                </c:pt>
                <c:pt idx="1798">
                  <c:v>-3.5899999999999999E-3</c:v>
                </c:pt>
                <c:pt idx="1799">
                  <c:v>-3.49E-3</c:v>
                </c:pt>
                <c:pt idx="1800">
                  <c:v>-3.7000000000000002E-3</c:v>
                </c:pt>
                <c:pt idx="1801">
                  <c:v>-3.3800000000000002E-3</c:v>
                </c:pt>
                <c:pt idx="1802">
                  <c:v>-3.3800000000000002E-3</c:v>
                </c:pt>
                <c:pt idx="1803">
                  <c:v>-3.2699999999999999E-3</c:v>
                </c:pt>
                <c:pt idx="1804">
                  <c:v>-3.49E-3</c:v>
                </c:pt>
                <c:pt idx="1805">
                  <c:v>-3.49E-3</c:v>
                </c:pt>
                <c:pt idx="1806">
                  <c:v>-3.3800000000000002E-3</c:v>
                </c:pt>
                <c:pt idx="1807">
                  <c:v>-3.3800000000000002E-3</c:v>
                </c:pt>
                <c:pt idx="1808">
                  <c:v>-3.1700000000000001E-3</c:v>
                </c:pt>
                <c:pt idx="1809">
                  <c:v>-3.2699999999999999E-3</c:v>
                </c:pt>
                <c:pt idx="1810">
                  <c:v>-3.1700000000000001E-3</c:v>
                </c:pt>
                <c:pt idx="1811">
                  <c:v>-3.1700000000000001E-3</c:v>
                </c:pt>
                <c:pt idx="1812">
                  <c:v>-2.9499999999999999E-3</c:v>
                </c:pt>
                <c:pt idx="1813">
                  <c:v>-3.1700000000000001E-3</c:v>
                </c:pt>
                <c:pt idx="1814">
                  <c:v>-3.1700000000000001E-3</c:v>
                </c:pt>
                <c:pt idx="1815">
                  <c:v>-3.0599999999999998E-3</c:v>
                </c:pt>
                <c:pt idx="1816">
                  <c:v>-3.0599999999999998E-3</c:v>
                </c:pt>
                <c:pt idx="1817">
                  <c:v>-2.8500000000000001E-3</c:v>
                </c:pt>
                <c:pt idx="1818">
                  <c:v>-2.8500000000000001E-3</c:v>
                </c:pt>
                <c:pt idx="1819">
                  <c:v>-2.7399999999999998E-3</c:v>
                </c:pt>
                <c:pt idx="1820">
                  <c:v>-2.9499999999999999E-3</c:v>
                </c:pt>
                <c:pt idx="1821">
                  <c:v>-2.9499999999999999E-3</c:v>
                </c:pt>
                <c:pt idx="1822">
                  <c:v>-2.7399999999999998E-3</c:v>
                </c:pt>
                <c:pt idx="1823">
                  <c:v>-2.7399999999999998E-3</c:v>
                </c:pt>
                <c:pt idx="1824">
                  <c:v>-2.5300000000000001E-3</c:v>
                </c:pt>
                <c:pt idx="1825">
                  <c:v>-2.7399999999999998E-3</c:v>
                </c:pt>
                <c:pt idx="1826">
                  <c:v>-2.4199999999999998E-3</c:v>
                </c:pt>
                <c:pt idx="1827">
                  <c:v>-2.4199999999999998E-3</c:v>
                </c:pt>
                <c:pt idx="1828">
                  <c:v>-2.4199999999999998E-3</c:v>
                </c:pt>
                <c:pt idx="1829">
                  <c:v>-2.5300000000000001E-3</c:v>
                </c:pt>
                <c:pt idx="1830">
                  <c:v>-2.5300000000000001E-3</c:v>
                </c:pt>
                <c:pt idx="1831">
                  <c:v>-2.4199999999999998E-3</c:v>
                </c:pt>
                <c:pt idx="1832">
                  <c:v>-2.4199999999999998E-3</c:v>
                </c:pt>
                <c:pt idx="1833">
                  <c:v>-2.31E-3</c:v>
                </c:pt>
                <c:pt idx="1834">
                  <c:v>-2.2100000000000002E-3</c:v>
                </c:pt>
                <c:pt idx="1835">
                  <c:v>-2.0999999999999999E-3</c:v>
                </c:pt>
                <c:pt idx="1836">
                  <c:v>-2.4199999999999998E-3</c:v>
                </c:pt>
                <c:pt idx="1837">
                  <c:v>-2.31E-3</c:v>
                </c:pt>
                <c:pt idx="1838">
                  <c:v>-2.2100000000000002E-3</c:v>
                </c:pt>
                <c:pt idx="1839">
                  <c:v>-2.0999999999999999E-3</c:v>
                </c:pt>
                <c:pt idx="1840">
                  <c:v>-1.89E-3</c:v>
                </c:pt>
                <c:pt idx="1841">
                  <c:v>-2.0999999999999999E-3</c:v>
                </c:pt>
                <c:pt idx="1842">
                  <c:v>-1.89E-3</c:v>
                </c:pt>
                <c:pt idx="1843">
                  <c:v>-1.89E-3</c:v>
                </c:pt>
                <c:pt idx="1844">
                  <c:v>-1.89E-3</c:v>
                </c:pt>
                <c:pt idx="1845">
                  <c:v>-1.89E-3</c:v>
                </c:pt>
                <c:pt idx="1846">
                  <c:v>-1.99E-3</c:v>
                </c:pt>
                <c:pt idx="1847">
                  <c:v>-1.89E-3</c:v>
                </c:pt>
                <c:pt idx="1848">
                  <c:v>-1.89E-3</c:v>
                </c:pt>
                <c:pt idx="1849">
                  <c:v>-1.67E-3</c:v>
                </c:pt>
                <c:pt idx="1850">
                  <c:v>-1.67E-3</c:v>
                </c:pt>
                <c:pt idx="1851">
                  <c:v>-1.7799999999999999E-3</c:v>
                </c:pt>
                <c:pt idx="1852">
                  <c:v>-1.7799999999999999E-3</c:v>
                </c:pt>
                <c:pt idx="1853">
                  <c:v>-1.67E-3</c:v>
                </c:pt>
                <c:pt idx="1854">
                  <c:v>-1.7799999999999999E-3</c:v>
                </c:pt>
                <c:pt idx="1855">
                  <c:v>-1.7799999999999999E-3</c:v>
                </c:pt>
                <c:pt idx="1856">
                  <c:v>-1.4599999999999999E-3</c:v>
                </c:pt>
                <c:pt idx="1857">
                  <c:v>-1.7799999999999999E-3</c:v>
                </c:pt>
                <c:pt idx="1858">
                  <c:v>-1.4599999999999999E-3</c:v>
                </c:pt>
                <c:pt idx="1859">
                  <c:v>-1.67E-3</c:v>
                </c:pt>
                <c:pt idx="1860">
                  <c:v>-1.57E-3</c:v>
                </c:pt>
                <c:pt idx="1861">
                  <c:v>-1.3500000000000001E-3</c:v>
                </c:pt>
                <c:pt idx="1862">
                  <c:v>-1.57E-3</c:v>
                </c:pt>
                <c:pt idx="1863">
                  <c:v>-1.3500000000000001E-3</c:v>
                </c:pt>
                <c:pt idx="1864">
                  <c:v>-1.67E-3</c:v>
                </c:pt>
                <c:pt idx="1865">
                  <c:v>-1.4599999999999999E-3</c:v>
                </c:pt>
                <c:pt idx="1866">
                  <c:v>-1.4599999999999999E-3</c:v>
                </c:pt>
                <c:pt idx="1867">
                  <c:v>-1.4599999999999999E-3</c:v>
                </c:pt>
                <c:pt idx="1868">
                  <c:v>-1.57E-3</c:v>
                </c:pt>
                <c:pt idx="1869">
                  <c:v>-1.57E-3</c:v>
                </c:pt>
                <c:pt idx="1870">
                  <c:v>-1.4599999999999999E-3</c:v>
                </c:pt>
                <c:pt idx="1871">
                  <c:v>-1.4599999999999999E-3</c:v>
                </c:pt>
                <c:pt idx="1872">
                  <c:v>-1.4599999999999999E-3</c:v>
                </c:pt>
                <c:pt idx="1873">
                  <c:v>-1.4599999999999999E-3</c:v>
                </c:pt>
                <c:pt idx="1874">
                  <c:v>-1.4599999999999999E-3</c:v>
                </c:pt>
                <c:pt idx="1875">
                  <c:v>-1.57E-3</c:v>
                </c:pt>
                <c:pt idx="1876">
                  <c:v>-1.3500000000000001E-3</c:v>
                </c:pt>
                <c:pt idx="1877">
                  <c:v>-1.25E-3</c:v>
                </c:pt>
                <c:pt idx="1878">
                  <c:v>-1.4599999999999999E-3</c:v>
                </c:pt>
                <c:pt idx="1879">
                  <c:v>-1.25E-3</c:v>
                </c:pt>
                <c:pt idx="1880">
                  <c:v>-1.4599999999999999E-3</c:v>
                </c:pt>
                <c:pt idx="1881">
                  <c:v>-1.4599999999999999E-3</c:v>
                </c:pt>
                <c:pt idx="1882">
                  <c:v>-1.4599999999999999E-3</c:v>
                </c:pt>
                <c:pt idx="1883">
                  <c:v>-1.4599999999999999E-3</c:v>
                </c:pt>
                <c:pt idx="1884">
                  <c:v>-1.4599999999999999E-3</c:v>
                </c:pt>
                <c:pt idx="1885">
                  <c:v>-1.3500000000000001E-3</c:v>
                </c:pt>
                <c:pt idx="1886">
                  <c:v>-1.3500000000000001E-3</c:v>
                </c:pt>
                <c:pt idx="1887">
                  <c:v>-1.3500000000000001E-3</c:v>
                </c:pt>
                <c:pt idx="1888">
                  <c:v>-1.4599999999999999E-3</c:v>
                </c:pt>
                <c:pt idx="1889">
                  <c:v>-1.57E-3</c:v>
                </c:pt>
                <c:pt idx="1890">
                  <c:v>-1.4599999999999999E-3</c:v>
                </c:pt>
                <c:pt idx="1891">
                  <c:v>-1.4599999999999999E-3</c:v>
                </c:pt>
                <c:pt idx="1892">
                  <c:v>-1.3500000000000001E-3</c:v>
                </c:pt>
                <c:pt idx="1893">
                  <c:v>-1.4599999999999999E-3</c:v>
                </c:pt>
                <c:pt idx="1894">
                  <c:v>-1.57E-3</c:v>
                </c:pt>
                <c:pt idx="1895">
                  <c:v>-1.3500000000000001E-3</c:v>
                </c:pt>
                <c:pt idx="1896">
                  <c:v>-1.57E-3</c:v>
                </c:pt>
                <c:pt idx="1897">
                  <c:v>-1.57E-3</c:v>
                </c:pt>
                <c:pt idx="1898">
                  <c:v>-1.4599999999999999E-3</c:v>
                </c:pt>
                <c:pt idx="1899">
                  <c:v>-1.57E-3</c:v>
                </c:pt>
                <c:pt idx="1900">
                  <c:v>-1.67E-3</c:v>
                </c:pt>
                <c:pt idx="1901">
                  <c:v>-1.57E-3</c:v>
                </c:pt>
                <c:pt idx="1902">
                  <c:v>-1.3500000000000001E-3</c:v>
                </c:pt>
                <c:pt idx="1903">
                  <c:v>-1.57E-3</c:v>
                </c:pt>
                <c:pt idx="1904">
                  <c:v>-1.57E-3</c:v>
                </c:pt>
                <c:pt idx="1905">
                  <c:v>-1.57E-3</c:v>
                </c:pt>
                <c:pt idx="1906">
                  <c:v>-1.57E-3</c:v>
                </c:pt>
                <c:pt idx="1907">
                  <c:v>-1.67E-3</c:v>
                </c:pt>
                <c:pt idx="1908">
                  <c:v>-1.67E-3</c:v>
                </c:pt>
                <c:pt idx="1909">
                  <c:v>-1.67E-3</c:v>
                </c:pt>
                <c:pt idx="1910">
                  <c:v>-1.89E-3</c:v>
                </c:pt>
                <c:pt idx="1911">
                  <c:v>-1.57E-3</c:v>
                </c:pt>
                <c:pt idx="1912">
                  <c:v>-1.89E-3</c:v>
                </c:pt>
                <c:pt idx="1913">
                  <c:v>-1.67E-3</c:v>
                </c:pt>
                <c:pt idx="1914">
                  <c:v>-1.67E-3</c:v>
                </c:pt>
                <c:pt idx="1915">
                  <c:v>-1.67E-3</c:v>
                </c:pt>
                <c:pt idx="1916">
                  <c:v>-1.99E-3</c:v>
                </c:pt>
                <c:pt idx="1917">
                  <c:v>-1.7799999999999999E-3</c:v>
                </c:pt>
                <c:pt idx="1918">
                  <c:v>-1.67E-3</c:v>
                </c:pt>
                <c:pt idx="1919">
                  <c:v>-1.7799999999999999E-3</c:v>
                </c:pt>
                <c:pt idx="1920">
                  <c:v>-1.89E-3</c:v>
                </c:pt>
                <c:pt idx="1921">
                  <c:v>-1.89E-3</c:v>
                </c:pt>
                <c:pt idx="1922">
                  <c:v>-1.89E-3</c:v>
                </c:pt>
                <c:pt idx="1923">
                  <c:v>-1.89E-3</c:v>
                </c:pt>
                <c:pt idx="1924">
                  <c:v>-1.89E-3</c:v>
                </c:pt>
                <c:pt idx="1925">
                  <c:v>-1.89E-3</c:v>
                </c:pt>
                <c:pt idx="1926">
                  <c:v>-1.99E-3</c:v>
                </c:pt>
                <c:pt idx="1927">
                  <c:v>-1.89E-3</c:v>
                </c:pt>
                <c:pt idx="1928">
                  <c:v>-2.2100000000000002E-3</c:v>
                </c:pt>
                <c:pt idx="1929">
                  <c:v>-1.89E-3</c:v>
                </c:pt>
                <c:pt idx="1930">
                  <c:v>-1.99E-3</c:v>
                </c:pt>
                <c:pt idx="1931">
                  <c:v>-1.89E-3</c:v>
                </c:pt>
                <c:pt idx="1932">
                  <c:v>-2.2100000000000002E-3</c:v>
                </c:pt>
                <c:pt idx="1933">
                  <c:v>-2.0999999999999999E-3</c:v>
                </c:pt>
                <c:pt idx="1934">
                  <c:v>-1.89E-3</c:v>
                </c:pt>
                <c:pt idx="1935">
                  <c:v>-1.99E-3</c:v>
                </c:pt>
                <c:pt idx="1936">
                  <c:v>-2.0999999999999999E-3</c:v>
                </c:pt>
                <c:pt idx="1937">
                  <c:v>-2.0999999999999999E-3</c:v>
                </c:pt>
                <c:pt idx="1938">
                  <c:v>-2.2100000000000002E-3</c:v>
                </c:pt>
                <c:pt idx="1939">
                  <c:v>-2.0999999999999999E-3</c:v>
                </c:pt>
                <c:pt idx="1940">
                  <c:v>-2.0999999999999999E-3</c:v>
                </c:pt>
                <c:pt idx="1941">
                  <c:v>-2.0999999999999999E-3</c:v>
                </c:pt>
                <c:pt idx="1942">
                  <c:v>-2.2100000000000002E-3</c:v>
                </c:pt>
                <c:pt idx="1943">
                  <c:v>-2.0999999999999999E-3</c:v>
                </c:pt>
                <c:pt idx="1944">
                  <c:v>-2.31E-3</c:v>
                </c:pt>
                <c:pt idx="1945">
                  <c:v>-1.99E-3</c:v>
                </c:pt>
                <c:pt idx="1946">
                  <c:v>-1.99E-3</c:v>
                </c:pt>
                <c:pt idx="1947">
                  <c:v>-1.99E-3</c:v>
                </c:pt>
                <c:pt idx="1948">
                  <c:v>-2.2100000000000002E-3</c:v>
                </c:pt>
                <c:pt idx="1949">
                  <c:v>-2.0999999999999999E-3</c:v>
                </c:pt>
                <c:pt idx="1950">
                  <c:v>-1.89E-3</c:v>
                </c:pt>
                <c:pt idx="1951">
                  <c:v>-1.99E-3</c:v>
                </c:pt>
                <c:pt idx="1952">
                  <c:v>-1.99E-3</c:v>
                </c:pt>
                <c:pt idx="1953">
                  <c:v>-1.99E-3</c:v>
                </c:pt>
                <c:pt idx="1954">
                  <c:v>-2.0999999999999999E-3</c:v>
                </c:pt>
                <c:pt idx="1955">
                  <c:v>-1.99E-3</c:v>
                </c:pt>
                <c:pt idx="1956">
                  <c:v>-2.0999999999999999E-3</c:v>
                </c:pt>
                <c:pt idx="1957">
                  <c:v>-1.99E-3</c:v>
                </c:pt>
                <c:pt idx="1958">
                  <c:v>-2.0999999999999999E-3</c:v>
                </c:pt>
                <c:pt idx="1959">
                  <c:v>-1.99E-3</c:v>
                </c:pt>
                <c:pt idx="1960">
                  <c:v>-2.0999999999999999E-3</c:v>
                </c:pt>
                <c:pt idx="1961">
                  <c:v>-1.7799999999999999E-3</c:v>
                </c:pt>
                <c:pt idx="1962">
                  <c:v>-1.7799999999999999E-3</c:v>
                </c:pt>
                <c:pt idx="1963">
                  <c:v>-1.7799999999999999E-3</c:v>
                </c:pt>
                <c:pt idx="1964">
                  <c:v>-1.99E-3</c:v>
                </c:pt>
                <c:pt idx="1965">
                  <c:v>-1.89E-3</c:v>
                </c:pt>
                <c:pt idx="1966">
                  <c:v>-1.89E-3</c:v>
                </c:pt>
                <c:pt idx="1967">
                  <c:v>-1.7799999999999999E-3</c:v>
                </c:pt>
                <c:pt idx="1968">
                  <c:v>-1.7799999999999999E-3</c:v>
                </c:pt>
                <c:pt idx="1969">
                  <c:v>-1.7799999999999999E-3</c:v>
                </c:pt>
                <c:pt idx="1970">
                  <c:v>-1.67E-3</c:v>
                </c:pt>
                <c:pt idx="1971">
                  <c:v>-1.67E-3</c:v>
                </c:pt>
                <c:pt idx="1972">
                  <c:v>-1.89E-3</c:v>
                </c:pt>
                <c:pt idx="1973">
                  <c:v>-1.67E-3</c:v>
                </c:pt>
                <c:pt idx="1974">
                  <c:v>-1.7799999999999999E-3</c:v>
                </c:pt>
                <c:pt idx="1975">
                  <c:v>-1.57E-3</c:v>
                </c:pt>
                <c:pt idx="1976">
                  <c:v>-1.7799999999999999E-3</c:v>
                </c:pt>
                <c:pt idx="1977">
                  <c:v>-1.4599999999999999E-3</c:v>
                </c:pt>
                <c:pt idx="1978">
                  <c:v>-1.57E-3</c:v>
                </c:pt>
                <c:pt idx="1979">
                  <c:v>-1.4599999999999999E-3</c:v>
                </c:pt>
                <c:pt idx="1980">
                  <c:v>-1.67E-3</c:v>
                </c:pt>
                <c:pt idx="1981">
                  <c:v>-1.57E-3</c:v>
                </c:pt>
                <c:pt idx="1982">
                  <c:v>-1.57E-3</c:v>
                </c:pt>
                <c:pt idx="1983">
                  <c:v>-1.4599999999999999E-3</c:v>
                </c:pt>
                <c:pt idx="1984">
                  <c:v>-1.3500000000000001E-3</c:v>
                </c:pt>
                <c:pt idx="1985">
                  <c:v>-1.3500000000000001E-3</c:v>
                </c:pt>
                <c:pt idx="1986">
                  <c:v>-1.4599999999999999E-3</c:v>
                </c:pt>
                <c:pt idx="1987">
                  <c:v>-1.4599999999999999E-3</c:v>
                </c:pt>
                <c:pt idx="1988">
                  <c:v>-1.57E-3</c:v>
                </c:pt>
                <c:pt idx="1989">
                  <c:v>-1.25E-3</c:v>
                </c:pt>
                <c:pt idx="1990">
                  <c:v>-1.25E-3</c:v>
                </c:pt>
                <c:pt idx="1991">
                  <c:v>-1.25E-3</c:v>
                </c:pt>
                <c:pt idx="1992">
                  <c:v>-1.3500000000000001E-3</c:v>
                </c:pt>
                <c:pt idx="1993">
                  <c:v>-1.14E-3</c:v>
                </c:pt>
                <c:pt idx="1994">
                  <c:v>-1.14E-3</c:v>
                </c:pt>
                <c:pt idx="1995">
                  <c:v>-1.0300000000000001E-3</c:v>
                </c:pt>
                <c:pt idx="1996">
                  <c:v>-1.25E-3</c:v>
                </c:pt>
                <c:pt idx="1997">
                  <c:v>-1.14E-3</c:v>
                </c:pt>
                <c:pt idx="1998">
                  <c:v>-1.25E-3</c:v>
                </c:pt>
                <c:pt idx="1999">
                  <c:v>-1.0300000000000001E-3</c:v>
                </c:pt>
                <c:pt idx="2000">
                  <c:v>-1.14E-3</c:v>
                </c:pt>
                <c:pt idx="2001">
                  <c:v>-9.3000000000000005E-4</c:v>
                </c:pt>
                <c:pt idx="2002">
                  <c:v>-1.0300000000000001E-3</c:v>
                </c:pt>
                <c:pt idx="2003">
                  <c:v>-1.0300000000000001E-3</c:v>
                </c:pt>
                <c:pt idx="2004">
                  <c:v>-1.0300000000000001E-3</c:v>
                </c:pt>
                <c:pt idx="2005">
                  <c:v>-9.3000000000000005E-4</c:v>
                </c:pt>
                <c:pt idx="2006">
                  <c:v>-1.0300000000000001E-3</c:v>
                </c:pt>
                <c:pt idx="2007">
                  <c:v>-9.3000000000000005E-4</c:v>
                </c:pt>
                <c:pt idx="2008">
                  <c:v>-1.0300000000000001E-3</c:v>
                </c:pt>
                <c:pt idx="2009">
                  <c:v>-7.1000000000000002E-4</c:v>
                </c:pt>
                <c:pt idx="2010">
                  <c:v>-7.1000000000000002E-4</c:v>
                </c:pt>
                <c:pt idx="2011">
                  <c:v>-8.1999999999999998E-4</c:v>
                </c:pt>
                <c:pt idx="2012">
                  <c:v>-9.3000000000000005E-4</c:v>
                </c:pt>
                <c:pt idx="2013">
                  <c:v>-8.1999999999999998E-4</c:v>
                </c:pt>
                <c:pt idx="2014">
                  <c:v>-7.1000000000000002E-4</c:v>
                </c:pt>
                <c:pt idx="2015">
                  <c:v>-8.1999999999999998E-4</c:v>
                </c:pt>
                <c:pt idx="2016">
                  <c:v>-8.1999999999999998E-4</c:v>
                </c:pt>
                <c:pt idx="2017">
                  <c:v>-6.0999999999999997E-4</c:v>
                </c:pt>
                <c:pt idx="2018">
                  <c:v>-6.0999999999999997E-4</c:v>
                </c:pt>
                <c:pt idx="2019">
                  <c:v>-6.0999999999999997E-4</c:v>
                </c:pt>
                <c:pt idx="2020">
                  <c:v>-7.1000000000000002E-4</c:v>
                </c:pt>
                <c:pt idx="2021">
                  <c:v>-6.0999999999999997E-4</c:v>
                </c:pt>
                <c:pt idx="2022">
                  <c:v>-6.0999999999999997E-4</c:v>
                </c:pt>
                <c:pt idx="2023">
                  <c:v>-6.0999999999999997E-4</c:v>
                </c:pt>
                <c:pt idx="2024">
                  <c:v>-8.1999999999999998E-4</c:v>
                </c:pt>
                <c:pt idx="2025">
                  <c:v>-6.0999999999999997E-4</c:v>
                </c:pt>
                <c:pt idx="2026">
                  <c:v>-5.0000000000000001E-4</c:v>
                </c:pt>
                <c:pt idx="2027">
                  <c:v>-6.0999999999999997E-4</c:v>
                </c:pt>
                <c:pt idx="2028">
                  <c:v>-7.1000000000000002E-4</c:v>
                </c:pt>
                <c:pt idx="2029">
                  <c:v>-5.0000000000000001E-4</c:v>
                </c:pt>
                <c:pt idx="2030">
                  <c:v>-7.1000000000000002E-4</c:v>
                </c:pt>
                <c:pt idx="2031">
                  <c:v>-6.0999999999999997E-4</c:v>
                </c:pt>
                <c:pt idx="2032">
                  <c:v>-5.0000000000000001E-4</c:v>
                </c:pt>
                <c:pt idx="2033">
                  <c:v>-7.1000000000000002E-4</c:v>
                </c:pt>
                <c:pt idx="2034">
                  <c:v>-5.0000000000000001E-4</c:v>
                </c:pt>
                <c:pt idx="2035">
                  <c:v>-6.0999999999999997E-4</c:v>
                </c:pt>
                <c:pt idx="2036">
                  <c:v>-7.1000000000000002E-4</c:v>
                </c:pt>
                <c:pt idx="2037">
                  <c:v>-7.1000000000000002E-4</c:v>
                </c:pt>
                <c:pt idx="2038">
                  <c:v>-6.0999999999999997E-4</c:v>
                </c:pt>
                <c:pt idx="2039">
                  <c:v>-7.1000000000000002E-4</c:v>
                </c:pt>
                <c:pt idx="2040">
                  <c:v>-7.1000000000000002E-4</c:v>
                </c:pt>
                <c:pt idx="2041">
                  <c:v>-8.1999999999999998E-4</c:v>
                </c:pt>
                <c:pt idx="2042">
                  <c:v>-6.0999999999999997E-4</c:v>
                </c:pt>
                <c:pt idx="2043">
                  <c:v>-7.1000000000000002E-4</c:v>
                </c:pt>
                <c:pt idx="2044">
                  <c:v>-9.3000000000000005E-4</c:v>
                </c:pt>
                <c:pt idx="2045">
                  <c:v>-8.1999999999999998E-4</c:v>
                </c:pt>
                <c:pt idx="2046">
                  <c:v>-1.0300000000000001E-3</c:v>
                </c:pt>
                <c:pt idx="2047">
                  <c:v>-7.1000000000000002E-4</c:v>
                </c:pt>
                <c:pt idx="2048">
                  <c:v>-9.3000000000000005E-4</c:v>
                </c:pt>
                <c:pt idx="2049">
                  <c:v>-8.1999999999999998E-4</c:v>
                </c:pt>
                <c:pt idx="2050">
                  <c:v>-8.1999999999999998E-4</c:v>
                </c:pt>
                <c:pt idx="2051">
                  <c:v>-1.0300000000000001E-3</c:v>
                </c:pt>
                <c:pt idx="2052">
                  <c:v>-8.1999999999999998E-4</c:v>
                </c:pt>
                <c:pt idx="2053">
                  <c:v>-9.3000000000000005E-4</c:v>
                </c:pt>
                <c:pt idx="2054">
                  <c:v>-1.0300000000000001E-3</c:v>
                </c:pt>
                <c:pt idx="2055">
                  <c:v>-1.14E-3</c:v>
                </c:pt>
                <c:pt idx="2056">
                  <c:v>-1.0300000000000001E-3</c:v>
                </c:pt>
                <c:pt idx="2057">
                  <c:v>-1.14E-3</c:v>
                </c:pt>
                <c:pt idx="2058">
                  <c:v>-9.3000000000000005E-4</c:v>
                </c:pt>
                <c:pt idx="2059">
                  <c:v>-1.14E-3</c:v>
                </c:pt>
                <c:pt idx="2060">
                  <c:v>-1.14E-3</c:v>
                </c:pt>
                <c:pt idx="2061">
                  <c:v>-1.14E-3</c:v>
                </c:pt>
                <c:pt idx="2062">
                  <c:v>-1.3500000000000001E-3</c:v>
                </c:pt>
                <c:pt idx="2063">
                  <c:v>-1.14E-3</c:v>
                </c:pt>
                <c:pt idx="2064">
                  <c:v>-1.25E-3</c:v>
                </c:pt>
                <c:pt idx="2065">
                  <c:v>-1.3500000000000001E-3</c:v>
                </c:pt>
                <c:pt idx="2066">
                  <c:v>-1.3500000000000001E-3</c:v>
                </c:pt>
                <c:pt idx="2067">
                  <c:v>-1.25E-3</c:v>
                </c:pt>
                <c:pt idx="2068">
                  <c:v>-1.4599999999999999E-3</c:v>
                </c:pt>
                <c:pt idx="2069">
                  <c:v>-1.57E-3</c:v>
                </c:pt>
                <c:pt idx="2070">
                  <c:v>-1.4599999999999999E-3</c:v>
                </c:pt>
                <c:pt idx="2071">
                  <c:v>-1.57E-3</c:v>
                </c:pt>
                <c:pt idx="2072">
                  <c:v>-1.57E-3</c:v>
                </c:pt>
                <c:pt idx="2073">
                  <c:v>-1.4599999999999999E-3</c:v>
                </c:pt>
                <c:pt idx="2074">
                  <c:v>-1.67E-3</c:v>
                </c:pt>
                <c:pt idx="2075">
                  <c:v>-1.7799999999999999E-3</c:v>
                </c:pt>
                <c:pt idx="2076">
                  <c:v>-1.7799999999999999E-3</c:v>
                </c:pt>
                <c:pt idx="2077">
                  <c:v>-1.67E-3</c:v>
                </c:pt>
                <c:pt idx="2078">
                  <c:v>-1.89E-3</c:v>
                </c:pt>
                <c:pt idx="2079">
                  <c:v>-1.7799999999999999E-3</c:v>
                </c:pt>
                <c:pt idx="2080">
                  <c:v>-1.89E-3</c:v>
                </c:pt>
                <c:pt idx="2081">
                  <c:v>-1.99E-3</c:v>
                </c:pt>
                <c:pt idx="2082">
                  <c:v>-1.89E-3</c:v>
                </c:pt>
                <c:pt idx="2083">
                  <c:v>-1.99E-3</c:v>
                </c:pt>
                <c:pt idx="2084">
                  <c:v>-2.2100000000000002E-3</c:v>
                </c:pt>
                <c:pt idx="2085">
                  <c:v>-2.2100000000000002E-3</c:v>
                </c:pt>
                <c:pt idx="2086">
                  <c:v>-2.0999999999999999E-3</c:v>
                </c:pt>
                <c:pt idx="2087">
                  <c:v>-2.0999999999999999E-3</c:v>
                </c:pt>
                <c:pt idx="2088">
                  <c:v>-2.31E-3</c:v>
                </c:pt>
                <c:pt idx="2089">
                  <c:v>-2.31E-3</c:v>
                </c:pt>
                <c:pt idx="2090">
                  <c:v>-2.2100000000000002E-3</c:v>
                </c:pt>
                <c:pt idx="2091">
                  <c:v>-2.31E-3</c:v>
                </c:pt>
                <c:pt idx="2092">
                  <c:v>-2.4199999999999998E-3</c:v>
                </c:pt>
                <c:pt idx="2093">
                  <c:v>-2.4199999999999998E-3</c:v>
                </c:pt>
                <c:pt idx="2094">
                  <c:v>-2.63E-3</c:v>
                </c:pt>
                <c:pt idx="2095">
                  <c:v>-2.31E-3</c:v>
                </c:pt>
                <c:pt idx="2096">
                  <c:v>-2.5300000000000001E-3</c:v>
                </c:pt>
                <c:pt idx="2097">
                  <c:v>-2.7399999999999998E-3</c:v>
                </c:pt>
                <c:pt idx="2098">
                  <c:v>-2.7399999999999998E-3</c:v>
                </c:pt>
                <c:pt idx="2099">
                  <c:v>-2.63E-3</c:v>
                </c:pt>
                <c:pt idx="2100">
                  <c:v>-2.63E-3</c:v>
                </c:pt>
                <c:pt idx="2101">
                  <c:v>-2.8500000000000001E-3</c:v>
                </c:pt>
                <c:pt idx="2102">
                  <c:v>-2.7399999999999998E-3</c:v>
                </c:pt>
                <c:pt idx="2103">
                  <c:v>-2.8500000000000001E-3</c:v>
                </c:pt>
                <c:pt idx="2104">
                  <c:v>-2.9499999999999999E-3</c:v>
                </c:pt>
                <c:pt idx="2105">
                  <c:v>-2.8500000000000001E-3</c:v>
                </c:pt>
                <c:pt idx="2106">
                  <c:v>-2.9499999999999999E-3</c:v>
                </c:pt>
                <c:pt idx="2107">
                  <c:v>-2.8500000000000001E-3</c:v>
                </c:pt>
                <c:pt idx="2108">
                  <c:v>-3.0599999999999998E-3</c:v>
                </c:pt>
                <c:pt idx="2109">
                  <c:v>-3.0599999999999998E-3</c:v>
                </c:pt>
                <c:pt idx="2110">
                  <c:v>-3.1700000000000001E-3</c:v>
                </c:pt>
                <c:pt idx="2111">
                  <c:v>-3.1700000000000001E-3</c:v>
                </c:pt>
                <c:pt idx="2112">
                  <c:v>-3.0599999999999998E-3</c:v>
                </c:pt>
                <c:pt idx="2113">
                  <c:v>-3.1700000000000001E-3</c:v>
                </c:pt>
                <c:pt idx="2114">
                  <c:v>-3.1700000000000001E-3</c:v>
                </c:pt>
                <c:pt idx="2115">
                  <c:v>-3.2699999999999999E-3</c:v>
                </c:pt>
                <c:pt idx="2116">
                  <c:v>-3.1700000000000001E-3</c:v>
                </c:pt>
                <c:pt idx="2117">
                  <c:v>-3.3800000000000002E-3</c:v>
                </c:pt>
                <c:pt idx="2118">
                  <c:v>-3.1700000000000001E-3</c:v>
                </c:pt>
                <c:pt idx="2119">
                  <c:v>-3.3800000000000002E-3</c:v>
                </c:pt>
                <c:pt idx="2120">
                  <c:v>-3.2699999999999999E-3</c:v>
                </c:pt>
                <c:pt idx="2121">
                  <c:v>-3.2699999999999999E-3</c:v>
                </c:pt>
                <c:pt idx="2122">
                  <c:v>-3.3800000000000002E-3</c:v>
                </c:pt>
                <c:pt idx="2123">
                  <c:v>-3.3800000000000002E-3</c:v>
                </c:pt>
                <c:pt idx="2124">
                  <c:v>-3.49E-3</c:v>
                </c:pt>
                <c:pt idx="2125">
                  <c:v>-3.49E-3</c:v>
                </c:pt>
                <c:pt idx="2126">
                  <c:v>-3.7000000000000002E-3</c:v>
                </c:pt>
                <c:pt idx="2127">
                  <c:v>-3.5899999999999999E-3</c:v>
                </c:pt>
                <c:pt idx="2128">
                  <c:v>-3.49E-3</c:v>
                </c:pt>
                <c:pt idx="2129">
                  <c:v>-3.5899999999999999E-3</c:v>
                </c:pt>
                <c:pt idx="2130">
                  <c:v>-3.3800000000000002E-3</c:v>
                </c:pt>
                <c:pt idx="2131">
                  <c:v>-3.5899999999999999E-3</c:v>
                </c:pt>
                <c:pt idx="2132">
                  <c:v>-3.49E-3</c:v>
                </c:pt>
                <c:pt idx="2133">
                  <c:v>-3.5899999999999999E-3</c:v>
                </c:pt>
                <c:pt idx="2134">
                  <c:v>-3.7000000000000002E-3</c:v>
                </c:pt>
                <c:pt idx="2135">
                  <c:v>-3.7000000000000002E-3</c:v>
                </c:pt>
                <c:pt idx="2136">
                  <c:v>-3.81E-3</c:v>
                </c:pt>
                <c:pt idx="2137">
                  <c:v>-3.7000000000000002E-3</c:v>
                </c:pt>
                <c:pt idx="2138">
                  <c:v>-3.5899999999999999E-3</c:v>
                </c:pt>
                <c:pt idx="2139">
                  <c:v>-3.7000000000000002E-3</c:v>
                </c:pt>
                <c:pt idx="2140">
                  <c:v>-3.7000000000000002E-3</c:v>
                </c:pt>
                <c:pt idx="2141">
                  <c:v>-3.7000000000000002E-3</c:v>
                </c:pt>
                <c:pt idx="2142">
                  <c:v>-3.9100000000000003E-3</c:v>
                </c:pt>
                <c:pt idx="2143">
                  <c:v>-3.81E-3</c:v>
                </c:pt>
                <c:pt idx="2144">
                  <c:v>-3.7000000000000002E-3</c:v>
                </c:pt>
                <c:pt idx="2145">
                  <c:v>-3.81E-3</c:v>
                </c:pt>
                <c:pt idx="2146">
                  <c:v>-3.7000000000000002E-3</c:v>
                </c:pt>
                <c:pt idx="2147">
                  <c:v>-3.7000000000000002E-3</c:v>
                </c:pt>
                <c:pt idx="2148">
                  <c:v>-3.81E-3</c:v>
                </c:pt>
                <c:pt idx="2149">
                  <c:v>-3.81E-3</c:v>
                </c:pt>
                <c:pt idx="2150">
                  <c:v>-3.5899999999999999E-3</c:v>
                </c:pt>
                <c:pt idx="2151">
                  <c:v>-3.9100000000000003E-3</c:v>
                </c:pt>
                <c:pt idx="2152">
                  <c:v>-3.9100000000000003E-3</c:v>
                </c:pt>
                <c:pt idx="2153">
                  <c:v>-3.81E-3</c:v>
                </c:pt>
                <c:pt idx="2154">
                  <c:v>-3.7000000000000002E-3</c:v>
                </c:pt>
                <c:pt idx="2155">
                  <c:v>-3.7000000000000002E-3</c:v>
                </c:pt>
                <c:pt idx="2156">
                  <c:v>-3.9100000000000003E-3</c:v>
                </c:pt>
                <c:pt idx="2157">
                  <c:v>-3.81E-3</c:v>
                </c:pt>
                <c:pt idx="2158">
                  <c:v>-4.0200000000000001E-3</c:v>
                </c:pt>
                <c:pt idx="2159">
                  <c:v>-3.81E-3</c:v>
                </c:pt>
                <c:pt idx="2160">
                  <c:v>-3.7000000000000002E-3</c:v>
                </c:pt>
                <c:pt idx="2161">
                  <c:v>-3.81E-3</c:v>
                </c:pt>
                <c:pt idx="2162">
                  <c:v>-3.81E-3</c:v>
                </c:pt>
                <c:pt idx="2163">
                  <c:v>-3.9100000000000003E-3</c:v>
                </c:pt>
                <c:pt idx="2164">
                  <c:v>-3.9100000000000003E-3</c:v>
                </c:pt>
                <c:pt idx="2165">
                  <c:v>-3.7000000000000002E-3</c:v>
                </c:pt>
                <c:pt idx="2166">
                  <c:v>-3.7000000000000002E-3</c:v>
                </c:pt>
                <c:pt idx="2167">
                  <c:v>-3.9100000000000003E-3</c:v>
                </c:pt>
                <c:pt idx="2168">
                  <c:v>-3.9100000000000003E-3</c:v>
                </c:pt>
                <c:pt idx="2169">
                  <c:v>-3.7000000000000002E-3</c:v>
                </c:pt>
                <c:pt idx="2170">
                  <c:v>-3.81E-3</c:v>
                </c:pt>
                <c:pt idx="2171">
                  <c:v>-3.5899999999999999E-3</c:v>
                </c:pt>
                <c:pt idx="2172">
                  <c:v>-3.81E-3</c:v>
                </c:pt>
                <c:pt idx="2173">
                  <c:v>-3.81E-3</c:v>
                </c:pt>
                <c:pt idx="2174">
                  <c:v>-3.81E-3</c:v>
                </c:pt>
                <c:pt idx="2175">
                  <c:v>-3.81E-3</c:v>
                </c:pt>
                <c:pt idx="2176">
                  <c:v>-3.5899999999999999E-3</c:v>
                </c:pt>
                <c:pt idx="2177">
                  <c:v>-3.7000000000000002E-3</c:v>
                </c:pt>
                <c:pt idx="2178">
                  <c:v>-3.7000000000000002E-3</c:v>
                </c:pt>
                <c:pt idx="2179">
                  <c:v>-3.7000000000000002E-3</c:v>
                </c:pt>
                <c:pt idx="2180">
                  <c:v>-3.7000000000000002E-3</c:v>
                </c:pt>
                <c:pt idx="2181">
                  <c:v>-3.7000000000000002E-3</c:v>
                </c:pt>
                <c:pt idx="2182">
                  <c:v>-3.7000000000000002E-3</c:v>
                </c:pt>
                <c:pt idx="2183">
                  <c:v>-3.7000000000000002E-3</c:v>
                </c:pt>
                <c:pt idx="2184">
                  <c:v>-3.7000000000000002E-3</c:v>
                </c:pt>
                <c:pt idx="2185">
                  <c:v>-3.5899999999999999E-3</c:v>
                </c:pt>
                <c:pt idx="2186">
                  <c:v>-3.5899999999999999E-3</c:v>
                </c:pt>
                <c:pt idx="2187">
                  <c:v>-3.7000000000000002E-3</c:v>
                </c:pt>
                <c:pt idx="2188">
                  <c:v>-3.7000000000000002E-3</c:v>
                </c:pt>
                <c:pt idx="2189">
                  <c:v>-3.7000000000000002E-3</c:v>
                </c:pt>
                <c:pt idx="2190">
                  <c:v>-3.5899999999999999E-3</c:v>
                </c:pt>
                <c:pt idx="2191">
                  <c:v>-3.5899999999999999E-3</c:v>
                </c:pt>
                <c:pt idx="2192">
                  <c:v>-3.5899999999999999E-3</c:v>
                </c:pt>
                <c:pt idx="2193">
                  <c:v>-3.5899999999999999E-3</c:v>
                </c:pt>
                <c:pt idx="2194">
                  <c:v>-3.5899999999999999E-3</c:v>
                </c:pt>
                <c:pt idx="2195">
                  <c:v>-3.5899999999999999E-3</c:v>
                </c:pt>
                <c:pt idx="2196">
                  <c:v>-3.5899999999999999E-3</c:v>
                </c:pt>
                <c:pt idx="2197">
                  <c:v>-3.5899999999999999E-3</c:v>
                </c:pt>
                <c:pt idx="2198">
                  <c:v>-3.7000000000000002E-3</c:v>
                </c:pt>
                <c:pt idx="2199">
                  <c:v>-3.49E-3</c:v>
                </c:pt>
                <c:pt idx="2200">
                  <c:v>-3.7000000000000002E-3</c:v>
                </c:pt>
                <c:pt idx="2201">
                  <c:v>-3.3800000000000002E-3</c:v>
                </c:pt>
                <c:pt idx="2202">
                  <c:v>-3.3800000000000002E-3</c:v>
                </c:pt>
                <c:pt idx="2203">
                  <c:v>-3.49E-3</c:v>
                </c:pt>
                <c:pt idx="2204">
                  <c:v>-3.5899999999999999E-3</c:v>
                </c:pt>
                <c:pt idx="2205">
                  <c:v>-3.5899999999999999E-3</c:v>
                </c:pt>
                <c:pt idx="2206">
                  <c:v>-3.49E-3</c:v>
                </c:pt>
                <c:pt idx="2207">
                  <c:v>-3.3800000000000002E-3</c:v>
                </c:pt>
                <c:pt idx="2208">
                  <c:v>-3.49E-3</c:v>
                </c:pt>
                <c:pt idx="2209">
                  <c:v>-3.3800000000000002E-3</c:v>
                </c:pt>
                <c:pt idx="2210">
                  <c:v>-3.3800000000000002E-3</c:v>
                </c:pt>
                <c:pt idx="2211">
                  <c:v>-3.49E-3</c:v>
                </c:pt>
                <c:pt idx="2212">
                  <c:v>-3.3800000000000002E-3</c:v>
                </c:pt>
                <c:pt idx="2213">
                  <c:v>-3.3800000000000002E-3</c:v>
                </c:pt>
                <c:pt idx="2214">
                  <c:v>-3.3800000000000002E-3</c:v>
                </c:pt>
                <c:pt idx="2215">
                  <c:v>-3.2699999999999999E-3</c:v>
                </c:pt>
                <c:pt idx="2216">
                  <c:v>-3.3800000000000002E-3</c:v>
                </c:pt>
                <c:pt idx="2217">
                  <c:v>-3.2699999999999999E-3</c:v>
                </c:pt>
                <c:pt idx="2218">
                  <c:v>-3.2699999999999999E-3</c:v>
                </c:pt>
                <c:pt idx="2219">
                  <c:v>-3.2699999999999999E-3</c:v>
                </c:pt>
                <c:pt idx="2220">
                  <c:v>-3.49E-3</c:v>
                </c:pt>
                <c:pt idx="2221">
                  <c:v>-3.49E-3</c:v>
                </c:pt>
                <c:pt idx="2222">
                  <c:v>-3.2699999999999999E-3</c:v>
                </c:pt>
                <c:pt idx="2223">
                  <c:v>-3.3800000000000002E-3</c:v>
                </c:pt>
                <c:pt idx="2224">
                  <c:v>-3.1700000000000001E-3</c:v>
                </c:pt>
                <c:pt idx="2225">
                  <c:v>-3.2699999999999999E-3</c:v>
                </c:pt>
                <c:pt idx="2226">
                  <c:v>-3.2699999999999999E-3</c:v>
                </c:pt>
                <c:pt idx="2227">
                  <c:v>-3.3800000000000002E-3</c:v>
                </c:pt>
                <c:pt idx="2228">
                  <c:v>-3.1700000000000001E-3</c:v>
                </c:pt>
                <c:pt idx="2229">
                  <c:v>-3.2699999999999999E-3</c:v>
                </c:pt>
                <c:pt idx="2230">
                  <c:v>-3.3800000000000002E-3</c:v>
                </c:pt>
                <c:pt idx="2231">
                  <c:v>-3.1700000000000001E-3</c:v>
                </c:pt>
                <c:pt idx="2232">
                  <c:v>-3.2699999999999999E-3</c:v>
                </c:pt>
                <c:pt idx="2233">
                  <c:v>-3.0599999999999998E-3</c:v>
                </c:pt>
                <c:pt idx="2234">
                  <c:v>-3.1700000000000001E-3</c:v>
                </c:pt>
                <c:pt idx="2235">
                  <c:v>-3.0599999999999998E-3</c:v>
                </c:pt>
                <c:pt idx="2236">
                  <c:v>-3.1700000000000001E-3</c:v>
                </c:pt>
                <c:pt idx="2237">
                  <c:v>-3.2699999999999999E-3</c:v>
                </c:pt>
                <c:pt idx="2238">
                  <c:v>-2.9499999999999999E-3</c:v>
                </c:pt>
                <c:pt idx="2239">
                  <c:v>-3.1700000000000001E-3</c:v>
                </c:pt>
                <c:pt idx="2240">
                  <c:v>-3.0599999999999998E-3</c:v>
                </c:pt>
                <c:pt idx="2241">
                  <c:v>-3.0599999999999998E-3</c:v>
                </c:pt>
                <c:pt idx="2242">
                  <c:v>-3.0599999999999998E-3</c:v>
                </c:pt>
                <c:pt idx="2243">
                  <c:v>-3.0599999999999998E-3</c:v>
                </c:pt>
                <c:pt idx="2244">
                  <c:v>-3.0599999999999998E-3</c:v>
                </c:pt>
                <c:pt idx="2245">
                  <c:v>-2.9499999999999999E-3</c:v>
                </c:pt>
                <c:pt idx="2246">
                  <c:v>-3.0599999999999998E-3</c:v>
                </c:pt>
                <c:pt idx="2247">
                  <c:v>-3.0599999999999998E-3</c:v>
                </c:pt>
                <c:pt idx="2248">
                  <c:v>-3.0599999999999998E-3</c:v>
                </c:pt>
                <c:pt idx="2249">
                  <c:v>-2.8500000000000001E-3</c:v>
                </c:pt>
                <c:pt idx="2250">
                  <c:v>-2.8500000000000001E-3</c:v>
                </c:pt>
                <c:pt idx="2251">
                  <c:v>-2.8500000000000001E-3</c:v>
                </c:pt>
                <c:pt idx="2252">
                  <c:v>-2.9499999999999999E-3</c:v>
                </c:pt>
                <c:pt idx="2253">
                  <c:v>-2.9499999999999999E-3</c:v>
                </c:pt>
                <c:pt idx="2254">
                  <c:v>-2.7399999999999998E-3</c:v>
                </c:pt>
                <c:pt idx="2255">
                  <c:v>-2.8500000000000001E-3</c:v>
                </c:pt>
                <c:pt idx="2256">
                  <c:v>-2.9499999999999999E-3</c:v>
                </c:pt>
                <c:pt idx="2257">
                  <c:v>-2.8500000000000001E-3</c:v>
                </c:pt>
                <c:pt idx="2258">
                  <c:v>-2.8500000000000001E-3</c:v>
                </c:pt>
                <c:pt idx="2259">
                  <c:v>-2.7399999999999998E-3</c:v>
                </c:pt>
                <c:pt idx="2260">
                  <c:v>-2.63E-3</c:v>
                </c:pt>
                <c:pt idx="2261">
                  <c:v>-2.63E-3</c:v>
                </c:pt>
                <c:pt idx="2262">
                  <c:v>-2.7399999999999998E-3</c:v>
                </c:pt>
                <c:pt idx="2263">
                  <c:v>-2.63E-3</c:v>
                </c:pt>
                <c:pt idx="2264">
                  <c:v>-2.63E-3</c:v>
                </c:pt>
                <c:pt idx="2265">
                  <c:v>-2.63E-3</c:v>
                </c:pt>
                <c:pt idx="2266">
                  <c:v>-2.5300000000000001E-3</c:v>
                </c:pt>
                <c:pt idx="2267">
                  <c:v>-2.63E-3</c:v>
                </c:pt>
                <c:pt idx="2268">
                  <c:v>-2.5300000000000001E-3</c:v>
                </c:pt>
                <c:pt idx="2269">
                  <c:v>-2.5300000000000001E-3</c:v>
                </c:pt>
                <c:pt idx="2270">
                  <c:v>-2.4199999999999998E-3</c:v>
                </c:pt>
                <c:pt idx="2271">
                  <c:v>-2.5300000000000001E-3</c:v>
                </c:pt>
                <c:pt idx="2272">
                  <c:v>-2.5300000000000001E-3</c:v>
                </c:pt>
                <c:pt idx="2273">
                  <c:v>-2.31E-3</c:v>
                </c:pt>
                <c:pt idx="2274">
                  <c:v>-2.2100000000000002E-3</c:v>
                </c:pt>
                <c:pt idx="2275">
                  <c:v>-2.4199999999999998E-3</c:v>
                </c:pt>
                <c:pt idx="2276">
                  <c:v>-2.2100000000000002E-3</c:v>
                </c:pt>
                <c:pt idx="2277">
                  <c:v>-2.0999999999999999E-3</c:v>
                </c:pt>
                <c:pt idx="2278">
                  <c:v>-2.2100000000000002E-3</c:v>
                </c:pt>
                <c:pt idx="2279">
                  <c:v>-2.0999999999999999E-3</c:v>
                </c:pt>
                <c:pt idx="2280">
                  <c:v>-2.2100000000000002E-3</c:v>
                </c:pt>
                <c:pt idx="2281">
                  <c:v>-2.0999999999999999E-3</c:v>
                </c:pt>
                <c:pt idx="2282">
                  <c:v>-1.89E-3</c:v>
                </c:pt>
                <c:pt idx="2283">
                  <c:v>-2.0999999999999999E-3</c:v>
                </c:pt>
                <c:pt idx="2284">
                  <c:v>-1.99E-3</c:v>
                </c:pt>
                <c:pt idx="2285">
                  <c:v>-1.99E-3</c:v>
                </c:pt>
                <c:pt idx="2286">
                  <c:v>-1.89E-3</c:v>
                </c:pt>
                <c:pt idx="2287">
                  <c:v>-1.99E-3</c:v>
                </c:pt>
                <c:pt idx="2288">
                  <c:v>-1.89E-3</c:v>
                </c:pt>
                <c:pt idx="2289">
                  <c:v>-1.7799999999999999E-3</c:v>
                </c:pt>
                <c:pt idx="2290">
                  <c:v>-1.67E-3</c:v>
                </c:pt>
                <c:pt idx="2291">
                  <c:v>-1.7799999999999999E-3</c:v>
                </c:pt>
                <c:pt idx="2292">
                  <c:v>-1.67E-3</c:v>
                </c:pt>
                <c:pt idx="2293">
                  <c:v>-1.67E-3</c:v>
                </c:pt>
                <c:pt idx="2294">
                  <c:v>-1.67E-3</c:v>
                </c:pt>
                <c:pt idx="2295">
                  <c:v>-1.4599999999999999E-3</c:v>
                </c:pt>
                <c:pt idx="2296">
                  <c:v>-1.4599999999999999E-3</c:v>
                </c:pt>
                <c:pt idx="2297">
                  <c:v>-1.4599999999999999E-3</c:v>
                </c:pt>
                <c:pt idx="2298">
                  <c:v>-1.3500000000000001E-3</c:v>
                </c:pt>
                <c:pt idx="2299">
                  <c:v>-1.4599999999999999E-3</c:v>
                </c:pt>
                <c:pt idx="2300">
                  <c:v>-1.3500000000000001E-3</c:v>
                </c:pt>
                <c:pt idx="2301">
                  <c:v>-1.3500000000000001E-3</c:v>
                </c:pt>
                <c:pt idx="2302">
                  <c:v>-1.25E-3</c:v>
                </c:pt>
                <c:pt idx="2303">
                  <c:v>-1.14E-3</c:v>
                </c:pt>
                <c:pt idx="2304">
                  <c:v>-1.25E-3</c:v>
                </c:pt>
                <c:pt idx="2305">
                  <c:v>-1.0300000000000001E-3</c:v>
                </c:pt>
                <c:pt idx="2306">
                  <c:v>-1.25E-3</c:v>
                </c:pt>
                <c:pt idx="2307">
                  <c:v>-1.14E-3</c:v>
                </c:pt>
                <c:pt idx="2308">
                  <c:v>-9.3000000000000005E-4</c:v>
                </c:pt>
                <c:pt idx="2309">
                  <c:v>-1.0300000000000001E-3</c:v>
                </c:pt>
                <c:pt idx="2310">
                  <c:v>-1.0300000000000001E-3</c:v>
                </c:pt>
                <c:pt idx="2311">
                  <c:v>-9.3000000000000005E-4</c:v>
                </c:pt>
                <c:pt idx="2312">
                  <c:v>-8.1999999999999998E-4</c:v>
                </c:pt>
                <c:pt idx="2313">
                  <c:v>-8.1999999999999998E-4</c:v>
                </c:pt>
                <c:pt idx="2314">
                  <c:v>-7.1000000000000002E-4</c:v>
                </c:pt>
                <c:pt idx="2315">
                  <c:v>-9.3000000000000005E-4</c:v>
                </c:pt>
                <c:pt idx="2316">
                  <c:v>-8.1999999999999998E-4</c:v>
                </c:pt>
                <c:pt idx="2317">
                  <c:v>-7.1000000000000002E-4</c:v>
                </c:pt>
                <c:pt idx="2318">
                  <c:v>-9.3000000000000005E-4</c:v>
                </c:pt>
                <c:pt idx="2319">
                  <c:v>-6.0999999999999997E-4</c:v>
                </c:pt>
                <c:pt idx="2320">
                  <c:v>-5.0000000000000001E-4</c:v>
                </c:pt>
                <c:pt idx="2321">
                  <c:v>-7.1000000000000002E-4</c:v>
                </c:pt>
                <c:pt idx="2322">
                  <c:v>-5.0000000000000001E-4</c:v>
                </c:pt>
                <c:pt idx="2323">
                  <c:v>-6.0999999999999997E-4</c:v>
                </c:pt>
                <c:pt idx="2324">
                  <c:v>-5.0000000000000001E-4</c:v>
                </c:pt>
                <c:pt idx="2325">
                  <c:v>-3.8999999999999999E-4</c:v>
                </c:pt>
                <c:pt idx="2326">
                  <c:v>-6.0999999999999997E-4</c:v>
                </c:pt>
                <c:pt idx="2327">
                  <c:v>-3.8999999999999999E-4</c:v>
                </c:pt>
                <c:pt idx="2328">
                  <c:v>-5.0000000000000001E-4</c:v>
                </c:pt>
                <c:pt idx="2329">
                  <c:v>-3.8999999999999999E-4</c:v>
                </c:pt>
                <c:pt idx="2330">
                  <c:v>-2.9E-4</c:v>
                </c:pt>
                <c:pt idx="2331">
                  <c:v>-5.0000000000000001E-4</c:v>
                </c:pt>
                <c:pt idx="2332">
                  <c:v>-3.8999999999999999E-4</c:v>
                </c:pt>
                <c:pt idx="2333">
                  <c:v>-3.8999999999999999E-4</c:v>
                </c:pt>
                <c:pt idx="2334">
                  <c:v>-2.9E-4</c:v>
                </c:pt>
                <c:pt idx="2335">
                  <c:v>-1.8000000000000001E-4</c:v>
                </c:pt>
                <c:pt idx="2336">
                  <c:v>-2.9E-4</c:v>
                </c:pt>
                <c:pt idx="2337">
                  <c:v>-1.8000000000000001E-4</c:v>
                </c:pt>
                <c:pt idx="2338">
                  <c:v>-2.9E-4</c:v>
                </c:pt>
                <c:pt idx="2339">
                  <c:v>-2.9E-4</c:v>
                </c:pt>
                <c:pt idx="2340">
                  <c:v>-1.8000000000000001E-4</c:v>
                </c:pt>
                <c:pt idx="2341">
                  <c:v>-1.8000000000000001E-4</c:v>
                </c:pt>
                <c:pt idx="2342">
                  <c:v>-2.9E-4</c:v>
                </c:pt>
                <c:pt idx="2343">
                  <c:v>-1.8000000000000001E-4</c:v>
                </c:pt>
                <c:pt idx="2344">
                  <c:v>-2.9E-4</c:v>
                </c:pt>
                <c:pt idx="2345">
                  <c:v>-2.9E-4</c:v>
                </c:pt>
                <c:pt idx="2346">
                  <c:v>-1.8000000000000001E-4</c:v>
                </c:pt>
                <c:pt idx="2347">
                  <c:v>-1.8000000000000001E-4</c:v>
                </c:pt>
                <c:pt idx="2348">
                  <c:v>-2.9E-4</c:v>
                </c:pt>
                <c:pt idx="2349">
                  <c:v>-1.8000000000000001E-4</c:v>
                </c:pt>
                <c:pt idx="2350">
                  <c:v>-2.9E-4</c:v>
                </c:pt>
                <c:pt idx="2351">
                  <c:v>-1.8000000000000001E-4</c:v>
                </c:pt>
                <c:pt idx="2352">
                  <c:v>-6.9999999999999994E-5</c:v>
                </c:pt>
                <c:pt idx="2353">
                  <c:v>-1.8000000000000001E-4</c:v>
                </c:pt>
                <c:pt idx="2354">
                  <c:v>-2.9E-4</c:v>
                </c:pt>
                <c:pt idx="2355">
                  <c:v>-1.8000000000000001E-4</c:v>
                </c:pt>
                <c:pt idx="2356">
                  <c:v>-6.9999999999999994E-5</c:v>
                </c:pt>
                <c:pt idx="2357">
                  <c:v>-2.9E-4</c:v>
                </c:pt>
                <c:pt idx="2358">
                  <c:v>-3.8999999999999999E-4</c:v>
                </c:pt>
                <c:pt idx="2359">
                  <c:v>-2.9E-4</c:v>
                </c:pt>
                <c:pt idx="2360">
                  <c:v>-3.8999999999999999E-4</c:v>
                </c:pt>
                <c:pt idx="2361">
                  <c:v>-3.8999999999999999E-4</c:v>
                </c:pt>
                <c:pt idx="2362">
                  <c:v>-2.9E-4</c:v>
                </c:pt>
                <c:pt idx="2363">
                  <c:v>-3.8999999999999999E-4</c:v>
                </c:pt>
                <c:pt idx="2364">
                  <c:v>-3.8999999999999999E-4</c:v>
                </c:pt>
                <c:pt idx="2365">
                  <c:v>-2.9E-4</c:v>
                </c:pt>
                <c:pt idx="2366">
                  <c:v>-5.0000000000000001E-4</c:v>
                </c:pt>
                <c:pt idx="2367">
                  <c:v>-2.9E-4</c:v>
                </c:pt>
                <c:pt idx="2368">
                  <c:v>-3.8999999999999999E-4</c:v>
                </c:pt>
                <c:pt idx="2369">
                  <c:v>-7.1000000000000002E-4</c:v>
                </c:pt>
                <c:pt idx="2370">
                  <c:v>-3.8999999999999999E-4</c:v>
                </c:pt>
                <c:pt idx="2371">
                  <c:v>-6.0999999999999997E-4</c:v>
                </c:pt>
                <c:pt idx="2372">
                  <c:v>-5.0000000000000001E-4</c:v>
                </c:pt>
                <c:pt idx="2373">
                  <c:v>-6.0999999999999997E-4</c:v>
                </c:pt>
                <c:pt idx="2374">
                  <c:v>-7.1000000000000002E-4</c:v>
                </c:pt>
                <c:pt idx="2375">
                  <c:v>-7.1000000000000002E-4</c:v>
                </c:pt>
                <c:pt idx="2376">
                  <c:v>-7.1000000000000002E-4</c:v>
                </c:pt>
                <c:pt idx="2377">
                  <c:v>-8.1999999999999998E-4</c:v>
                </c:pt>
                <c:pt idx="2378">
                  <c:v>-8.1999999999999998E-4</c:v>
                </c:pt>
                <c:pt idx="2379">
                  <c:v>-9.3000000000000005E-4</c:v>
                </c:pt>
                <c:pt idx="2380">
                  <c:v>-9.3000000000000005E-4</c:v>
                </c:pt>
                <c:pt idx="2381">
                  <c:v>-9.3000000000000005E-4</c:v>
                </c:pt>
                <c:pt idx="2382">
                  <c:v>-1.14E-3</c:v>
                </c:pt>
                <c:pt idx="2383">
                  <c:v>-1.14E-3</c:v>
                </c:pt>
                <c:pt idx="2384">
                  <c:v>-1.0300000000000001E-3</c:v>
                </c:pt>
                <c:pt idx="2385">
                  <c:v>-1.14E-3</c:v>
                </c:pt>
                <c:pt idx="2386">
                  <c:v>-1.14E-3</c:v>
                </c:pt>
                <c:pt idx="2387">
                  <c:v>-1.3500000000000001E-3</c:v>
                </c:pt>
                <c:pt idx="2388">
                  <c:v>-1.3500000000000001E-3</c:v>
                </c:pt>
                <c:pt idx="2389">
                  <c:v>-1.3500000000000001E-3</c:v>
                </c:pt>
                <c:pt idx="2390">
                  <c:v>-1.4599999999999999E-3</c:v>
                </c:pt>
                <c:pt idx="2391">
                  <c:v>-1.4599999999999999E-3</c:v>
                </c:pt>
                <c:pt idx="2392">
                  <c:v>-1.67E-3</c:v>
                </c:pt>
                <c:pt idx="2393">
                  <c:v>-1.4599999999999999E-3</c:v>
                </c:pt>
                <c:pt idx="2394">
                  <c:v>-1.4599999999999999E-3</c:v>
                </c:pt>
                <c:pt idx="2395">
                  <c:v>-1.57E-3</c:v>
                </c:pt>
                <c:pt idx="2396">
                  <c:v>-1.67E-3</c:v>
                </c:pt>
                <c:pt idx="2397">
                  <c:v>-1.67E-3</c:v>
                </c:pt>
                <c:pt idx="2398">
                  <c:v>-1.7799999999999999E-3</c:v>
                </c:pt>
                <c:pt idx="2399">
                  <c:v>-1.7799999999999999E-3</c:v>
                </c:pt>
                <c:pt idx="2400">
                  <c:v>-1.89E-3</c:v>
                </c:pt>
                <c:pt idx="2401">
                  <c:v>-1.89E-3</c:v>
                </c:pt>
                <c:pt idx="2402">
                  <c:v>-1.99E-3</c:v>
                </c:pt>
                <c:pt idx="2403">
                  <c:v>-2.0999999999999999E-3</c:v>
                </c:pt>
                <c:pt idx="2404">
                  <c:v>-2.2100000000000002E-3</c:v>
                </c:pt>
                <c:pt idx="2405">
                  <c:v>-2.0999999999999999E-3</c:v>
                </c:pt>
                <c:pt idx="2406">
                  <c:v>-2.2100000000000002E-3</c:v>
                </c:pt>
                <c:pt idx="2407">
                  <c:v>-2.31E-3</c:v>
                </c:pt>
                <c:pt idx="2408">
                  <c:v>-2.31E-3</c:v>
                </c:pt>
                <c:pt idx="2409">
                  <c:v>-2.31E-3</c:v>
                </c:pt>
                <c:pt idx="2410">
                  <c:v>-2.4199999999999998E-3</c:v>
                </c:pt>
                <c:pt idx="2411">
                  <c:v>-2.4199999999999998E-3</c:v>
                </c:pt>
                <c:pt idx="2412">
                  <c:v>-2.5300000000000001E-3</c:v>
                </c:pt>
                <c:pt idx="2413">
                  <c:v>-2.5300000000000001E-3</c:v>
                </c:pt>
                <c:pt idx="2414">
                  <c:v>-2.5300000000000001E-3</c:v>
                </c:pt>
                <c:pt idx="2415">
                  <c:v>-2.63E-3</c:v>
                </c:pt>
                <c:pt idx="2416">
                  <c:v>-2.7399999999999998E-3</c:v>
                </c:pt>
                <c:pt idx="2417">
                  <c:v>-2.7399999999999998E-3</c:v>
                </c:pt>
                <c:pt idx="2418">
                  <c:v>-2.8500000000000001E-3</c:v>
                </c:pt>
                <c:pt idx="2419">
                  <c:v>-2.7399999999999998E-3</c:v>
                </c:pt>
                <c:pt idx="2420">
                  <c:v>-2.9499999999999999E-3</c:v>
                </c:pt>
                <c:pt idx="2421">
                  <c:v>-3.0599999999999998E-3</c:v>
                </c:pt>
                <c:pt idx="2422">
                  <c:v>-2.8500000000000001E-3</c:v>
                </c:pt>
                <c:pt idx="2423">
                  <c:v>-3.0599999999999998E-3</c:v>
                </c:pt>
                <c:pt idx="2424">
                  <c:v>-3.1700000000000001E-3</c:v>
                </c:pt>
                <c:pt idx="2425">
                  <c:v>-3.2699999999999999E-3</c:v>
                </c:pt>
                <c:pt idx="2426">
                  <c:v>-3.0599999999999998E-3</c:v>
                </c:pt>
                <c:pt idx="2427">
                  <c:v>-3.1700000000000001E-3</c:v>
                </c:pt>
                <c:pt idx="2428">
                  <c:v>-3.3800000000000002E-3</c:v>
                </c:pt>
                <c:pt idx="2429">
                  <c:v>-3.2699999999999999E-3</c:v>
                </c:pt>
                <c:pt idx="2430">
                  <c:v>-3.49E-3</c:v>
                </c:pt>
                <c:pt idx="2431">
                  <c:v>-3.3800000000000002E-3</c:v>
                </c:pt>
                <c:pt idx="2432">
                  <c:v>-3.3800000000000002E-3</c:v>
                </c:pt>
                <c:pt idx="2433">
                  <c:v>-3.3800000000000002E-3</c:v>
                </c:pt>
                <c:pt idx="2434">
                  <c:v>-3.49E-3</c:v>
                </c:pt>
                <c:pt idx="2435">
                  <c:v>-3.7000000000000002E-3</c:v>
                </c:pt>
                <c:pt idx="2436">
                  <c:v>-3.5899999999999999E-3</c:v>
                </c:pt>
                <c:pt idx="2437">
                  <c:v>-3.5899999999999999E-3</c:v>
                </c:pt>
                <c:pt idx="2438">
                  <c:v>-3.7000000000000002E-3</c:v>
                </c:pt>
                <c:pt idx="2439">
                  <c:v>-3.81E-3</c:v>
                </c:pt>
                <c:pt idx="2440">
                  <c:v>-3.7000000000000002E-3</c:v>
                </c:pt>
                <c:pt idx="2441">
                  <c:v>-3.7000000000000002E-3</c:v>
                </c:pt>
                <c:pt idx="2442">
                  <c:v>-3.81E-3</c:v>
                </c:pt>
                <c:pt idx="2443">
                  <c:v>-3.7000000000000002E-3</c:v>
                </c:pt>
                <c:pt idx="2444">
                  <c:v>-3.81E-3</c:v>
                </c:pt>
                <c:pt idx="2445">
                  <c:v>-3.81E-3</c:v>
                </c:pt>
                <c:pt idx="2446">
                  <c:v>-4.0200000000000001E-3</c:v>
                </c:pt>
                <c:pt idx="2447">
                  <c:v>-3.7000000000000002E-3</c:v>
                </c:pt>
                <c:pt idx="2448">
                  <c:v>-3.81E-3</c:v>
                </c:pt>
                <c:pt idx="2449">
                  <c:v>-3.9100000000000003E-3</c:v>
                </c:pt>
                <c:pt idx="2450">
                  <c:v>-3.9100000000000003E-3</c:v>
                </c:pt>
                <c:pt idx="2451">
                  <c:v>-3.9100000000000003E-3</c:v>
                </c:pt>
                <c:pt idx="2452">
                  <c:v>-3.9100000000000003E-3</c:v>
                </c:pt>
                <c:pt idx="2453">
                  <c:v>-3.9100000000000003E-3</c:v>
                </c:pt>
                <c:pt idx="2454">
                  <c:v>-3.81E-3</c:v>
                </c:pt>
                <c:pt idx="2455">
                  <c:v>-4.0200000000000001E-3</c:v>
                </c:pt>
                <c:pt idx="2456">
                  <c:v>-3.9100000000000003E-3</c:v>
                </c:pt>
                <c:pt idx="2457">
                  <c:v>-3.9100000000000003E-3</c:v>
                </c:pt>
                <c:pt idx="2458">
                  <c:v>-3.81E-3</c:v>
                </c:pt>
                <c:pt idx="2459">
                  <c:v>-3.81E-3</c:v>
                </c:pt>
                <c:pt idx="2460">
                  <c:v>-4.0200000000000001E-3</c:v>
                </c:pt>
                <c:pt idx="2461">
                  <c:v>-3.7000000000000002E-3</c:v>
                </c:pt>
                <c:pt idx="2462">
                  <c:v>-3.9100000000000003E-3</c:v>
                </c:pt>
                <c:pt idx="2463">
                  <c:v>-3.9100000000000003E-3</c:v>
                </c:pt>
                <c:pt idx="2464">
                  <c:v>-3.7000000000000002E-3</c:v>
                </c:pt>
                <c:pt idx="2465">
                  <c:v>-3.81E-3</c:v>
                </c:pt>
                <c:pt idx="2466">
                  <c:v>-3.81E-3</c:v>
                </c:pt>
                <c:pt idx="2467">
                  <c:v>-3.81E-3</c:v>
                </c:pt>
                <c:pt idx="2468">
                  <c:v>-3.81E-3</c:v>
                </c:pt>
                <c:pt idx="2469">
                  <c:v>-3.81E-3</c:v>
                </c:pt>
                <c:pt idx="2470">
                  <c:v>-3.5899999999999999E-3</c:v>
                </c:pt>
                <c:pt idx="2471">
                  <c:v>-3.81E-3</c:v>
                </c:pt>
                <c:pt idx="2472">
                  <c:v>-3.9100000000000003E-3</c:v>
                </c:pt>
                <c:pt idx="2473">
                  <c:v>-3.7000000000000002E-3</c:v>
                </c:pt>
                <c:pt idx="2474">
                  <c:v>-3.7000000000000002E-3</c:v>
                </c:pt>
                <c:pt idx="2475">
                  <c:v>-3.7000000000000002E-3</c:v>
                </c:pt>
                <c:pt idx="2476">
                  <c:v>-3.81E-3</c:v>
                </c:pt>
                <c:pt idx="2477">
                  <c:v>-3.5899999999999999E-3</c:v>
                </c:pt>
                <c:pt idx="2478">
                  <c:v>-3.81E-3</c:v>
                </c:pt>
                <c:pt idx="2479">
                  <c:v>-3.5899999999999999E-3</c:v>
                </c:pt>
                <c:pt idx="2480">
                  <c:v>-3.5899999999999999E-3</c:v>
                </c:pt>
                <c:pt idx="2481">
                  <c:v>-3.5899999999999999E-3</c:v>
                </c:pt>
                <c:pt idx="2482">
                  <c:v>-3.49E-3</c:v>
                </c:pt>
                <c:pt idx="2483">
                  <c:v>-3.49E-3</c:v>
                </c:pt>
                <c:pt idx="2484">
                  <c:v>-3.49E-3</c:v>
                </c:pt>
                <c:pt idx="2485">
                  <c:v>-3.5899999999999999E-3</c:v>
                </c:pt>
                <c:pt idx="2486">
                  <c:v>-3.3800000000000002E-3</c:v>
                </c:pt>
                <c:pt idx="2487">
                  <c:v>-3.3800000000000002E-3</c:v>
                </c:pt>
                <c:pt idx="2488">
                  <c:v>-3.5899999999999999E-3</c:v>
                </c:pt>
                <c:pt idx="2489">
                  <c:v>-3.2699999999999999E-3</c:v>
                </c:pt>
                <c:pt idx="2490">
                  <c:v>-3.2699999999999999E-3</c:v>
                </c:pt>
                <c:pt idx="2491">
                  <c:v>-3.3800000000000002E-3</c:v>
                </c:pt>
                <c:pt idx="2492">
                  <c:v>-3.3800000000000002E-3</c:v>
                </c:pt>
                <c:pt idx="2493">
                  <c:v>-3.3800000000000002E-3</c:v>
                </c:pt>
                <c:pt idx="2494">
                  <c:v>-3.3800000000000002E-3</c:v>
                </c:pt>
                <c:pt idx="2495">
                  <c:v>-2.9499999999999999E-3</c:v>
                </c:pt>
                <c:pt idx="2496">
                  <c:v>-3.2699999999999999E-3</c:v>
                </c:pt>
                <c:pt idx="2497">
                  <c:v>-3.1700000000000001E-3</c:v>
                </c:pt>
                <c:pt idx="2498">
                  <c:v>-3.2699999999999999E-3</c:v>
                </c:pt>
                <c:pt idx="2499">
                  <c:v>-3.1700000000000001E-3</c:v>
                </c:pt>
                <c:pt idx="2500">
                  <c:v>-3.1700000000000001E-3</c:v>
                </c:pt>
                <c:pt idx="2501">
                  <c:v>-3.0599999999999998E-3</c:v>
                </c:pt>
                <c:pt idx="2502">
                  <c:v>-2.9499999999999999E-3</c:v>
                </c:pt>
                <c:pt idx="2503">
                  <c:v>-3.0599999999999998E-3</c:v>
                </c:pt>
                <c:pt idx="2504">
                  <c:v>-3.0599999999999998E-3</c:v>
                </c:pt>
                <c:pt idx="2505">
                  <c:v>-2.8500000000000001E-3</c:v>
                </c:pt>
                <c:pt idx="2506">
                  <c:v>-2.8500000000000001E-3</c:v>
                </c:pt>
                <c:pt idx="2507">
                  <c:v>-2.9499999999999999E-3</c:v>
                </c:pt>
                <c:pt idx="2508">
                  <c:v>-2.9499999999999999E-3</c:v>
                </c:pt>
                <c:pt idx="2509">
                  <c:v>-2.8500000000000001E-3</c:v>
                </c:pt>
                <c:pt idx="2510">
                  <c:v>-2.9499999999999999E-3</c:v>
                </c:pt>
                <c:pt idx="2511">
                  <c:v>-2.63E-3</c:v>
                </c:pt>
                <c:pt idx="2512">
                  <c:v>-2.8500000000000001E-3</c:v>
                </c:pt>
                <c:pt idx="2513">
                  <c:v>-2.7399999999999998E-3</c:v>
                </c:pt>
                <c:pt idx="2514">
                  <c:v>-2.63E-3</c:v>
                </c:pt>
                <c:pt idx="2515">
                  <c:v>-2.63E-3</c:v>
                </c:pt>
                <c:pt idx="2516">
                  <c:v>-2.7399999999999998E-3</c:v>
                </c:pt>
                <c:pt idx="2517">
                  <c:v>-2.63E-3</c:v>
                </c:pt>
                <c:pt idx="2518">
                  <c:v>-2.63E-3</c:v>
                </c:pt>
                <c:pt idx="2519">
                  <c:v>-2.63E-3</c:v>
                </c:pt>
                <c:pt idx="2520">
                  <c:v>-2.7399999999999998E-3</c:v>
                </c:pt>
                <c:pt idx="2521">
                  <c:v>-2.63E-3</c:v>
                </c:pt>
                <c:pt idx="2522">
                  <c:v>-2.4199999999999998E-3</c:v>
                </c:pt>
                <c:pt idx="2523">
                  <c:v>-2.63E-3</c:v>
                </c:pt>
                <c:pt idx="2524">
                  <c:v>-2.63E-3</c:v>
                </c:pt>
                <c:pt idx="2525">
                  <c:v>-2.7399999999999998E-3</c:v>
                </c:pt>
                <c:pt idx="2526">
                  <c:v>-2.4199999999999998E-3</c:v>
                </c:pt>
                <c:pt idx="2527">
                  <c:v>-2.5300000000000001E-3</c:v>
                </c:pt>
                <c:pt idx="2528">
                  <c:v>-2.4199999999999998E-3</c:v>
                </c:pt>
                <c:pt idx="2529">
                  <c:v>-2.5300000000000001E-3</c:v>
                </c:pt>
                <c:pt idx="2530">
                  <c:v>-2.4199999999999998E-3</c:v>
                </c:pt>
                <c:pt idx="2531">
                  <c:v>-2.5300000000000001E-3</c:v>
                </c:pt>
                <c:pt idx="2532">
                  <c:v>-2.4199999999999998E-3</c:v>
                </c:pt>
                <c:pt idx="2533">
                  <c:v>-2.4199999999999998E-3</c:v>
                </c:pt>
                <c:pt idx="2534">
                  <c:v>-2.5300000000000001E-3</c:v>
                </c:pt>
                <c:pt idx="2535">
                  <c:v>-2.4199999999999998E-3</c:v>
                </c:pt>
                <c:pt idx="2536">
                  <c:v>-2.63E-3</c:v>
                </c:pt>
                <c:pt idx="2537">
                  <c:v>-2.5300000000000001E-3</c:v>
                </c:pt>
                <c:pt idx="2538">
                  <c:v>-2.31E-3</c:v>
                </c:pt>
                <c:pt idx="2539">
                  <c:v>-2.4199999999999998E-3</c:v>
                </c:pt>
                <c:pt idx="2540">
                  <c:v>-2.63E-3</c:v>
                </c:pt>
                <c:pt idx="2541">
                  <c:v>-2.5300000000000001E-3</c:v>
                </c:pt>
                <c:pt idx="2542">
                  <c:v>-2.4199999999999998E-3</c:v>
                </c:pt>
                <c:pt idx="2543">
                  <c:v>-2.5300000000000001E-3</c:v>
                </c:pt>
                <c:pt idx="2544">
                  <c:v>-2.4199999999999998E-3</c:v>
                </c:pt>
                <c:pt idx="2545">
                  <c:v>-2.4199999999999998E-3</c:v>
                </c:pt>
                <c:pt idx="2546">
                  <c:v>-2.5300000000000001E-3</c:v>
                </c:pt>
                <c:pt idx="2547">
                  <c:v>-2.5300000000000001E-3</c:v>
                </c:pt>
                <c:pt idx="2548">
                  <c:v>-2.5300000000000001E-3</c:v>
                </c:pt>
                <c:pt idx="2549">
                  <c:v>-2.63E-3</c:v>
                </c:pt>
                <c:pt idx="2550">
                  <c:v>-2.8500000000000001E-3</c:v>
                </c:pt>
                <c:pt idx="2551">
                  <c:v>-2.5300000000000001E-3</c:v>
                </c:pt>
                <c:pt idx="2552">
                  <c:v>-2.7399999999999998E-3</c:v>
                </c:pt>
                <c:pt idx="2553">
                  <c:v>-2.7399999999999998E-3</c:v>
                </c:pt>
                <c:pt idx="2554">
                  <c:v>-2.8500000000000001E-3</c:v>
                </c:pt>
                <c:pt idx="2555">
                  <c:v>-2.8500000000000001E-3</c:v>
                </c:pt>
                <c:pt idx="2556">
                  <c:v>-2.7399999999999998E-3</c:v>
                </c:pt>
                <c:pt idx="2557">
                  <c:v>-2.7399999999999998E-3</c:v>
                </c:pt>
                <c:pt idx="2558">
                  <c:v>-2.7399999999999998E-3</c:v>
                </c:pt>
                <c:pt idx="2559">
                  <c:v>-2.8500000000000001E-3</c:v>
                </c:pt>
                <c:pt idx="2560">
                  <c:v>-2.9499999999999999E-3</c:v>
                </c:pt>
                <c:pt idx="2561">
                  <c:v>-3.0599999999999998E-3</c:v>
                </c:pt>
                <c:pt idx="2562">
                  <c:v>-3.0599999999999998E-3</c:v>
                </c:pt>
                <c:pt idx="2563">
                  <c:v>-2.9499999999999999E-3</c:v>
                </c:pt>
                <c:pt idx="2564">
                  <c:v>-3.0599999999999998E-3</c:v>
                </c:pt>
                <c:pt idx="2565">
                  <c:v>-3.0599999999999998E-3</c:v>
                </c:pt>
                <c:pt idx="2566">
                  <c:v>-3.1700000000000001E-3</c:v>
                </c:pt>
                <c:pt idx="2567">
                  <c:v>-3.1700000000000001E-3</c:v>
                </c:pt>
                <c:pt idx="2568">
                  <c:v>-3.2699999999999999E-3</c:v>
                </c:pt>
                <c:pt idx="2569">
                  <c:v>-3.3800000000000002E-3</c:v>
                </c:pt>
                <c:pt idx="2570">
                  <c:v>-3.2699999999999999E-3</c:v>
                </c:pt>
                <c:pt idx="2571">
                  <c:v>-3.1700000000000001E-3</c:v>
                </c:pt>
                <c:pt idx="2572">
                  <c:v>-3.1700000000000001E-3</c:v>
                </c:pt>
                <c:pt idx="2573">
                  <c:v>-3.2699999999999999E-3</c:v>
                </c:pt>
                <c:pt idx="2574">
                  <c:v>-3.3800000000000002E-3</c:v>
                </c:pt>
                <c:pt idx="2575">
                  <c:v>-3.49E-3</c:v>
                </c:pt>
                <c:pt idx="2576">
                  <c:v>-3.49E-3</c:v>
                </c:pt>
                <c:pt idx="2577">
                  <c:v>-3.49E-3</c:v>
                </c:pt>
                <c:pt idx="2578">
                  <c:v>-3.5899999999999999E-3</c:v>
                </c:pt>
                <c:pt idx="2579">
                  <c:v>-3.7000000000000002E-3</c:v>
                </c:pt>
                <c:pt idx="2580">
                  <c:v>-3.5899999999999999E-3</c:v>
                </c:pt>
                <c:pt idx="2581">
                  <c:v>-3.81E-3</c:v>
                </c:pt>
                <c:pt idx="2582">
                  <c:v>-3.7000000000000002E-3</c:v>
                </c:pt>
                <c:pt idx="2583">
                  <c:v>-3.7000000000000002E-3</c:v>
                </c:pt>
                <c:pt idx="2584">
                  <c:v>-3.9100000000000003E-3</c:v>
                </c:pt>
                <c:pt idx="2585">
                  <c:v>-3.81E-3</c:v>
                </c:pt>
                <c:pt idx="2586">
                  <c:v>-3.81E-3</c:v>
                </c:pt>
                <c:pt idx="2587">
                  <c:v>-3.9100000000000003E-3</c:v>
                </c:pt>
                <c:pt idx="2588">
                  <c:v>-3.81E-3</c:v>
                </c:pt>
                <c:pt idx="2589">
                  <c:v>-4.0200000000000001E-3</c:v>
                </c:pt>
                <c:pt idx="2590">
                  <c:v>-4.13E-3</c:v>
                </c:pt>
                <c:pt idx="2591">
                  <c:v>-4.2300000000000003E-3</c:v>
                </c:pt>
                <c:pt idx="2592">
                  <c:v>-4.2300000000000003E-3</c:v>
                </c:pt>
                <c:pt idx="2593">
                  <c:v>-4.2300000000000003E-3</c:v>
                </c:pt>
                <c:pt idx="2594">
                  <c:v>-4.45E-3</c:v>
                </c:pt>
                <c:pt idx="2595">
                  <c:v>-4.3400000000000001E-3</c:v>
                </c:pt>
                <c:pt idx="2596">
                  <c:v>-4.45E-3</c:v>
                </c:pt>
                <c:pt idx="2597">
                  <c:v>-4.45E-3</c:v>
                </c:pt>
                <c:pt idx="2598">
                  <c:v>-4.3400000000000001E-3</c:v>
                </c:pt>
                <c:pt idx="2599">
                  <c:v>-4.45E-3</c:v>
                </c:pt>
                <c:pt idx="2600">
                  <c:v>-4.7699999999999999E-3</c:v>
                </c:pt>
                <c:pt idx="2601">
                  <c:v>-4.7699999999999999E-3</c:v>
                </c:pt>
                <c:pt idx="2602">
                  <c:v>-4.7699999999999999E-3</c:v>
                </c:pt>
                <c:pt idx="2603">
                  <c:v>-4.7699999999999999E-3</c:v>
                </c:pt>
                <c:pt idx="2604">
                  <c:v>-4.6600000000000001E-3</c:v>
                </c:pt>
                <c:pt idx="2605">
                  <c:v>-4.8700000000000002E-3</c:v>
                </c:pt>
                <c:pt idx="2606">
                  <c:v>-5.0899999999999999E-3</c:v>
                </c:pt>
                <c:pt idx="2607">
                  <c:v>-5.0899999999999999E-3</c:v>
                </c:pt>
                <c:pt idx="2608">
                  <c:v>-4.9800000000000001E-3</c:v>
                </c:pt>
                <c:pt idx="2609">
                  <c:v>-5.0899999999999999E-3</c:v>
                </c:pt>
                <c:pt idx="2610">
                  <c:v>-5.1900000000000002E-3</c:v>
                </c:pt>
                <c:pt idx="2611">
                  <c:v>-5.1900000000000002E-3</c:v>
                </c:pt>
                <c:pt idx="2612">
                  <c:v>-5.4099999999999999E-3</c:v>
                </c:pt>
                <c:pt idx="2613">
                  <c:v>-5.3E-3</c:v>
                </c:pt>
                <c:pt idx="2614">
                  <c:v>-5.3E-3</c:v>
                </c:pt>
                <c:pt idx="2615">
                  <c:v>-5.5100000000000001E-3</c:v>
                </c:pt>
                <c:pt idx="2616">
                  <c:v>-5.4099999999999999E-3</c:v>
                </c:pt>
                <c:pt idx="2617">
                  <c:v>-5.62E-3</c:v>
                </c:pt>
                <c:pt idx="2618">
                  <c:v>-5.5100000000000001E-3</c:v>
                </c:pt>
                <c:pt idx="2619">
                  <c:v>-5.62E-3</c:v>
                </c:pt>
                <c:pt idx="2620">
                  <c:v>-5.7299999999999999E-3</c:v>
                </c:pt>
                <c:pt idx="2621">
                  <c:v>-5.7299999999999999E-3</c:v>
                </c:pt>
                <c:pt idx="2622">
                  <c:v>-5.7299999999999999E-3</c:v>
                </c:pt>
                <c:pt idx="2623">
                  <c:v>-5.8300000000000001E-3</c:v>
                </c:pt>
                <c:pt idx="2624">
                  <c:v>-5.5100000000000001E-3</c:v>
                </c:pt>
                <c:pt idx="2625">
                  <c:v>-5.8300000000000001E-3</c:v>
                </c:pt>
                <c:pt idx="2626">
                  <c:v>-5.7299999999999999E-3</c:v>
                </c:pt>
                <c:pt idx="2627">
                  <c:v>-5.94E-3</c:v>
                </c:pt>
                <c:pt idx="2628">
                  <c:v>-5.94E-3</c:v>
                </c:pt>
                <c:pt idx="2629">
                  <c:v>-6.0499999999999998E-3</c:v>
                </c:pt>
                <c:pt idx="2630">
                  <c:v>-6.0499999999999998E-3</c:v>
                </c:pt>
                <c:pt idx="2631">
                  <c:v>-6.0499999999999998E-3</c:v>
                </c:pt>
                <c:pt idx="2632">
                  <c:v>-6.2599999999999999E-3</c:v>
                </c:pt>
                <c:pt idx="2633">
                  <c:v>-6.1500000000000001E-3</c:v>
                </c:pt>
                <c:pt idx="2634">
                  <c:v>-6.1500000000000001E-3</c:v>
                </c:pt>
                <c:pt idx="2635">
                  <c:v>-6.1500000000000001E-3</c:v>
                </c:pt>
                <c:pt idx="2636">
                  <c:v>-6.4700000000000001E-3</c:v>
                </c:pt>
                <c:pt idx="2637">
                  <c:v>-6.3699999999999998E-3</c:v>
                </c:pt>
                <c:pt idx="2638">
                  <c:v>-6.3699999999999998E-3</c:v>
                </c:pt>
                <c:pt idx="2639">
                  <c:v>-6.3699999999999998E-3</c:v>
                </c:pt>
                <c:pt idx="2640">
                  <c:v>-6.3699999999999998E-3</c:v>
                </c:pt>
                <c:pt idx="2641">
                  <c:v>-6.4700000000000001E-3</c:v>
                </c:pt>
                <c:pt idx="2642">
                  <c:v>-6.6899999999999998E-3</c:v>
                </c:pt>
                <c:pt idx="2643">
                  <c:v>-6.79E-3</c:v>
                </c:pt>
                <c:pt idx="2644">
                  <c:v>-6.8999999999999999E-3</c:v>
                </c:pt>
                <c:pt idx="2645">
                  <c:v>-6.79E-3</c:v>
                </c:pt>
                <c:pt idx="2646">
                  <c:v>-6.79E-3</c:v>
                </c:pt>
                <c:pt idx="2647">
                  <c:v>-6.8999999999999999E-3</c:v>
                </c:pt>
                <c:pt idx="2648">
                  <c:v>-7.0099999999999997E-3</c:v>
                </c:pt>
                <c:pt idx="2649">
                  <c:v>-6.8999999999999999E-3</c:v>
                </c:pt>
                <c:pt idx="2650">
                  <c:v>-6.8999999999999999E-3</c:v>
                </c:pt>
                <c:pt idx="2651">
                  <c:v>-7.0099999999999997E-3</c:v>
                </c:pt>
                <c:pt idx="2652">
                  <c:v>-7.0099999999999997E-3</c:v>
                </c:pt>
                <c:pt idx="2653">
                  <c:v>-7.11E-3</c:v>
                </c:pt>
                <c:pt idx="2654">
                  <c:v>-7.2199999999999999E-3</c:v>
                </c:pt>
                <c:pt idx="2655">
                  <c:v>-7.2199999999999999E-3</c:v>
                </c:pt>
                <c:pt idx="2656">
                  <c:v>-7.3299999999999997E-3</c:v>
                </c:pt>
                <c:pt idx="2657">
                  <c:v>-7.3299999999999997E-3</c:v>
                </c:pt>
                <c:pt idx="2658">
                  <c:v>-7.43E-3</c:v>
                </c:pt>
                <c:pt idx="2659">
                  <c:v>-7.5399999999999998E-3</c:v>
                </c:pt>
                <c:pt idx="2660">
                  <c:v>-7.6499999999999997E-3</c:v>
                </c:pt>
                <c:pt idx="2661">
                  <c:v>-7.5399999999999998E-3</c:v>
                </c:pt>
                <c:pt idx="2662">
                  <c:v>-7.5399999999999998E-3</c:v>
                </c:pt>
                <c:pt idx="2663">
                  <c:v>-7.6499999999999997E-3</c:v>
                </c:pt>
                <c:pt idx="2664">
                  <c:v>-7.9699999999999997E-3</c:v>
                </c:pt>
                <c:pt idx="2665">
                  <c:v>-7.6499999999999997E-3</c:v>
                </c:pt>
                <c:pt idx="2666">
                  <c:v>-7.8600000000000007E-3</c:v>
                </c:pt>
                <c:pt idx="2667">
                  <c:v>-7.9699999999999997E-3</c:v>
                </c:pt>
                <c:pt idx="2668">
                  <c:v>-8.0700000000000008E-3</c:v>
                </c:pt>
                <c:pt idx="2669">
                  <c:v>-8.0700000000000008E-3</c:v>
                </c:pt>
                <c:pt idx="2670">
                  <c:v>-8.0700000000000008E-3</c:v>
                </c:pt>
                <c:pt idx="2671">
                  <c:v>-8.2900000000000005E-3</c:v>
                </c:pt>
                <c:pt idx="2672">
                  <c:v>-8.2900000000000005E-3</c:v>
                </c:pt>
                <c:pt idx="2673">
                  <c:v>-8.1799999999999998E-3</c:v>
                </c:pt>
                <c:pt idx="2674">
                  <c:v>-8.3899999999999999E-3</c:v>
                </c:pt>
                <c:pt idx="2675">
                  <c:v>-8.3899999999999999E-3</c:v>
                </c:pt>
                <c:pt idx="2676">
                  <c:v>-8.5000000000000006E-3</c:v>
                </c:pt>
                <c:pt idx="2677">
                  <c:v>-8.3899999999999999E-3</c:v>
                </c:pt>
                <c:pt idx="2678">
                  <c:v>-8.6099999999999996E-3</c:v>
                </c:pt>
                <c:pt idx="2679">
                  <c:v>-8.7100000000000007E-3</c:v>
                </c:pt>
                <c:pt idx="2680">
                  <c:v>-8.8199999999999997E-3</c:v>
                </c:pt>
                <c:pt idx="2681">
                  <c:v>-8.7100000000000007E-3</c:v>
                </c:pt>
                <c:pt idx="2682">
                  <c:v>-8.8199999999999997E-3</c:v>
                </c:pt>
                <c:pt idx="2683">
                  <c:v>-8.8199999999999997E-3</c:v>
                </c:pt>
                <c:pt idx="2684">
                  <c:v>-9.0299999999999998E-3</c:v>
                </c:pt>
                <c:pt idx="2685">
                  <c:v>-9.1400000000000006E-3</c:v>
                </c:pt>
                <c:pt idx="2686">
                  <c:v>-9.1400000000000006E-3</c:v>
                </c:pt>
                <c:pt idx="2687">
                  <c:v>-9.2499999999999995E-3</c:v>
                </c:pt>
                <c:pt idx="2688">
                  <c:v>-9.4599999999999997E-3</c:v>
                </c:pt>
                <c:pt idx="2689">
                  <c:v>-9.3500000000000007E-3</c:v>
                </c:pt>
                <c:pt idx="2690">
                  <c:v>-9.4599999999999997E-3</c:v>
                </c:pt>
                <c:pt idx="2691">
                  <c:v>-9.4599999999999997E-3</c:v>
                </c:pt>
                <c:pt idx="2692">
                  <c:v>-9.7800000000000005E-3</c:v>
                </c:pt>
                <c:pt idx="2693">
                  <c:v>-9.6699999999999998E-3</c:v>
                </c:pt>
                <c:pt idx="2694">
                  <c:v>-9.6699999999999998E-3</c:v>
                </c:pt>
                <c:pt idx="2695">
                  <c:v>-9.8899999999999995E-3</c:v>
                </c:pt>
                <c:pt idx="2696">
                  <c:v>-1.01E-2</c:v>
                </c:pt>
                <c:pt idx="2697">
                  <c:v>-9.9900000000000006E-3</c:v>
                </c:pt>
                <c:pt idx="2698">
                  <c:v>-1.021E-2</c:v>
                </c:pt>
                <c:pt idx="2699">
                  <c:v>-1.021E-2</c:v>
                </c:pt>
                <c:pt idx="2700">
                  <c:v>-1.031E-2</c:v>
                </c:pt>
                <c:pt idx="2701">
                  <c:v>-1.042E-2</c:v>
                </c:pt>
                <c:pt idx="2702">
                  <c:v>-1.031E-2</c:v>
                </c:pt>
                <c:pt idx="2703">
                  <c:v>-1.074E-2</c:v>
                </c:pt>
                <c:pt idx="2704">
                  <c:v>-1.074E-2</c:v>
                </c:pt>
                <c:pt idx="2705">
                  <c:v>-1.095E-2</c:v>
                </c:pt>
                <c:pt idx="2706">
                  <c:v>-1.085E-2</c:v>
                </c:pt>
                <c:pt idx="2707">
                  <c:v>-1.085E-2</c:v>
                </c:pt>
                <c:pt idx="2708">
                  <c:v>-1.1169999999999999E-2</c:v>
                </c:pt>
                <c:pt idx="2709">
                  <c:v>-1.1169999999999999E-2</c:v>
                </c:pt>
                <c:pt idx="2710">
                  <c:v>-1.1270000000000001E-2</c:v>
                </c:pt>
                <c:pt idx="2711">
                  <c:v>-1.1379999999999999E-2</c:v>
                </c:pt>
                <c:pt idx="2712">
                  <c:v>-1.159E-2</c:v>
                </c:pt>
                <c:pt idx="2713">
                  <c:v>-1.17E-2</c:v>
                </c:pt>
                <c:pt idx="2714">
                  <c:v>-1.17E-2</c:v>
                </c:pt>
                <c:pt idx="2715">
                  <c:v>-1.1809999999999999E-2</c:v>
                </c:pt>
                <c:pt idx="2716">
                  <c:v>-1.191E-2</c:v>
                </c:pt>
                <c:pt idx="2717">
                  <c:v>-1.2019999999999999E-2</c:v>
                </c:pt>
                <c:pt idx="2718">
                  <c:v>-1.2019999999999999E-2</c:v>
                </c:pt>
                <c:pt idx="2719">
                  <c:v>-1.234E-2</c:v>
                </c:pt>
                <c:pt idx="2720">
                  <c:v>-1.2449999999999999E-2</c:v>
                </c:pt>
                <c:pt idx="2721">
                  <c:v>-1.255E-2</c:v>
                </c:pt>
                <c:pt idx="2722">
                  <c:v>-1.255E-2</c:v>
                </c:pt>
                <c:pt idx="2723">
                  <c:v>-1.2659999999999999E-2</c:v>
                </c:pt>
                <c:pt idx="2724">
                  <c:v>-1.2869999999999999E-2</c:v>
                </c:pt>
                <c:pt idx="2725">
                  <c:v>-1.298E-2</c:v>
                </c:pt>
                <c:pt idx="2726">
                  <c:v>-1.298E-2</c:v>
                </c:pt>
                <c:pt idx="2727">
                  <c:v>-1.3299999999999999E-2</c:v>
                </c:pt>
                <c:pt idx="2728">
                  <c:v>-1.3299999999999999E-2</c:v>
                </c:pt>
                <c:pt idx="2729">
                  <c:v>-1.341E-2</c:v>
                </c:pt>
                <c:pt idx="2730">
                  <c:v>-1.3509999999999999E-2</c:v>
                </c:pt>
                <c:pt idx="2731">
                  <c:v>-1.3729999999999999E-2</c:v>
                </c:pt>
                <c:pt idx="2732">
                  <c:v>-1.383E-2</c:v>
                </c:pt>
                <c:pt idx="2733">
                  <c:v>-1.3939999999999999E-2</c:v>
                </c:pt>
                <c:pt idx="2734">
                  <c:v>-1.3939999999999999E-2</c:v>
                </c:pt>
                <c:pt idx="2735">
                  <c:v>-1.405E-2</c:v>
                </c:pt>
                <c:pt idx="2736">
                  <c:v>-1.4149999999999999E-2</c:v>
                </c:pt>
                <c:pt idx="2737">
                  <c:v>-1.447E-2</c:v>
                </c:pt>
                <c:pt idx="2738">
                  <c:v>-1.426E-2</c:v>
                </c:pt>
                <c:pt idx="2739">
                  <c:v>-1.447E-2</c:v>
                </c:pt>
                <c:pt idx="2740">
                  <c:v>-1.469E-2</c:v>
                </c:pt>
                <c:pt idx="2741">
                  <c:v>-1.4789999999999999E-2</c:v>
                </c:pt>
                <c:pt idx="2742">
                  <c:v>-1.4789999999999999E-2</c:v>
                </c:pt>
                <c:pt idx="2743">
                  <c:v>-1.511E-2</c:v>
                </c:pt>
                <c:pt idx="2744">
                  <c:v>-1.5010000000000001E-2</c:v>
                </c:pt>
                <c:pt idx="2745">
                  <c:v>-1.533E-2</c:v>
                </c:pt>
                <c:pt idx="2746">
                  <c:v>-1.5440000000000001E-2</c:v>
                </c:pt>
                <c:pt idx="2747">
                  <c:v>-1.533E-2</c:v>
                </c:pt>
                <c:pt idx="2748">
                  <c:v>-1.554E-2</c:v>
                </c:pt>
                <c:pt idx="2749">
                  <c:v>-1.576E-2</c:v>
                </c:pt>
                <c:pt idx="2750">
                  <c:v>-1.576E-2</c:v>
                </c:pt>
                <c:pt idx="2751">
                  <c:v>-1.5859999999999999E-2</c:v>
                </c:pt>
                <c:pt idx="2752">
                  <c:v>-1.5970000000000002E-2</c:v>
                </c:pt>
                <c:pt idx="2753">
                  <c:v>-1.6080000000000001E-2</c:v>
                </c:pt>
                <c:pt idx="2754">
                  <c:v>-1.618E-2</c:v>
                </c:pt>
                <c:pt idx="2755">
                  <c:v>-1.618E-2</c:v>
                </c:pt>
                <c:pt idx="2756">
                  <c:v>-1.6400000000000001E-2</c:v>
                </c:pt>
                <c:pt idx="2757">
                  <c:v>-1.6400000000000001E-2</c:v>
                </c:pt>
                <c:pt idx="2758">
                  <c:v>-1.6500000000000001E-2</c:v>
                </c:pt>
                <c:pt idx="2759">
                  <c:v>-1.6719999999999999E-2</c:v>
                </c:pt>
                <c:pt idx="2760">
                  <c:v>-1.6719999999999999E-2</c:v>
                </c:pt>
                <c:pt idx="2761">
                  <c:v>-1.6930000000000001E-2</c:v>
                </c:pt>
                <c:pt idx="2762">
                  <c:v>-1.704E-2</c:v>
                </c:pt>
                <c:pt idx="2763">
                  <c:v>-1.7139999999999999E-2</c:v>
                </c:pt>
                <c:pt idx="2764">
                  <c:v>-1.7250000000000001E-2</c:v>
                </c:pt>
                <c:pt idx="2765">
                  <c:v>-1.736E-2</c:v>
                </c:pt>
                <c:pt idx="2766">
                  <c:v>-1.746E-2</c:v>
                </c:pt>
                <c:pt idx="2767">
                  <c:v>-1.746E-2</c:v>
                </c:pt>
                <c:pt idx="2768">
                  <c:v>-1.746E-2</c:v>
                </c:pt>
                <c:pt idx="2769">
                  <c:v>-1.7680000000000001E-2</c:v>
                </c:pt>
                <c:pt idx="2770">
                  <c:v>-1.789E-2</c:v>
                </c:pt>
                <c:pt idx="2771">
                  <c:v>-1.7780000000000001E-2</c:v>
                </c:pt>
                <c:pt idx="2772">
                  <c:v>-1.7999999999999999E-2</c:v>
                </c:pt>
                <c:pt idx="2773">
                  <c:v>-1.7999999999999999E-2</c:v>
                </c:pt>
                <c:pt idx="2774">
                  <c:v>-1.7999999999999999E-2</c:v>
                </c:pt>
                <c:pt idx="2775">
                  <c:v>-1.821E-2</c:v>
                </c:pt>
                <c:pt idx="2776">
                  <c:v>-1.8100000000000002E-2</c:v>
                </c:pt>
                <c:pt idx="2777">
                  <c:v>-1.8319999999999999E-2</c:v>
                </c:pt>
                <c:pt idx="2778">
                  <c:v>-1.8419999999999999E-2</c:v>
                </c:pt>
                <c:pt idx="2779">
                  <c:v>-1.8419999999999999E-2</c:v>
                </c:pt>
                <c:pt idx="2780">
                  <c:v>-1.8530000000000001E-2</c:v>
                </c:pt>
                <c:pt idx="2781">
                  <c:v>-1.8849999999999999E-2</c:v>
                </c:pt>
                <c:pt idx="2782">
                  <c:v>-1.8960000000000001E-2</c:v>
                </c:pt>
                <c:pt idx="2783">
                  <c:v>-1.874E-2</c:v>
                </c:pt>
                <c:pt idx="2784">
                  <c:v>-1.9060000000000001E-2</c:v>
                </c:pt>
                <c:pt idx="2785">
                  <c:v>-1.9060000000000001E-2</c:v>
                </c:pt>
                <c:pt idx="2786">
                  <c:v>-1.8960000000000001E-2</c:v>
                </c:pt>
                <c:pt idx="2787">
                  <c:v>-1.917E-2</c:v>
                </c:pt>
                <c:pt idx="2788">
                  <c:v>-1.917E-2</c:v>
                </c:pt>
                <c:pt idx="2789">
                  <c:v>-1.917E-2</c:v>
                </c:pt>
                <c:pt idx="2790">
                  <c:v>-1.9380000000000001E-2</c:v>
                </c:pt>
                <c:pt idx="2791">
                  <c:v>-1.9380000000000001E-2</c:v>
                </c:pt>
                <c:pt idx="2792">
                  <c:v>-1.949E-2</c:v>
                </c:pt>
                <c:pt idx="2793">
                  <c:v>-1.9599999999999999E-2</c:v>
                </c:pt>
                <c:pt idx="2794">
                  <c:v>-1.9599999999999999E-2</c:v>
                </c:pt>
                <c:pt idx="2795">
                  <c:v>-1.9699999999999999E-2</c:v>
                </c:pt>
                <c:pt idx="2796">
                  <c:v>-1.992E-2</c:v>
                </c:pt>
                <c:pt idx="2797">
                  <c:v>-1.9810000000000001E-2</c:v>
                </c:pt>
                <c:pt idx="2798">
                  <c:v>-1.9810000000000001E-2</c:v>
                </c:pt>
                <c:pt idx="2799">
                  <c:v>-1.9810000000000001E-2</c:v>
                </c:pt>
                <c:pt idx="2800">
                  <c:v>-2.002E-2</c:v>
                </c:pt>
                <c:pt idx="2801">
                  <c:v>-2.002E-2</c:v>
                </c:pt>
                <c:pt idx="2802">
                  <c:v>-2.0129999999999999E-2</c:v>
                </c:pt>
                <c:pt idx="2803">
                  <c:v>-2.0129999999999999E-2</c:v>
                </c:pt>
                <c:pt idx="2804">
                  <c:v>-2.0240000000000001E-2</c:v>
                </c:pt>
                <c:pt idx="2805">
                  <c:v>-2.0240000000000001E-2</c:v>
                </c:pt>
                <c:pt idx="2806">
                  <c:v>-2.034E-2</c:v>
                </c:pt>
                <c:pt idx="2807">
                  <c:v>-2.0449999999999999E-2</c:v>
                </c:pt>
                <c:pt idx="2808">
                  <c:v>-2.034E-2</c:v>
                </c:pt>
                <c:pt idx="2809">
                  <c:v>-2.0660000000000001E-2</c:v>
                </c:pt>
                <c:pt idx="2810">
                  <c:v>-2.0559999999999998E-2</c:v>
                </c:pt>
                <c:pt idx="2811">
                  <c:v>-2.0559999999999998E-2</c:v>
                </c:pt>
                <c:pt idx="2812">
                  <c:v>-2.077E-2</c:v>
                </c:pt>
                <c:pt idx="2813">
                  <c:v>-2.0879999999999999E-2</c:v>
                </c:pt>
                <c:pt idx="2814">
                  <c:v>-2.077E-2</c:v>
                </c:pt>
                <c:pt idx="2815">
                  <c:v>-2.0879999999999999E-2</c:v>
                </c:pt>
                <c:pt idx="2816">
                  <c:v>-2.0879999999999999E-2</c:v>
                </c:pt>
                <c:pt idx="2817">
                  <c:v>-2.1090000000000001E-2</c:v>
                </c:pt>
                <c:pt idx="2818">
                  <c:v>-2.0979999999999999E-2</c:v>
                </c:pt>
                <c:pt idx="2819">
                  <c:v>-2.1090000000000001E-2</c:v>
                </c:pt>
                <c:pt idx="2820">
                  <c:v>-2.1090000000000001E-2</c:v>
                </c:pt>
                <c:pt idx="2821">
                  <c:v>-2.1299999999999999E-2</c:v>
                </c:pt>
                <c:pt idx="2822">
                  <c:v>-2.1299999999999999E-2</c:v>
                </c:pt>
                <c:pt idx="2823">
                  <c:v>-2.1520000000000001E-2</c:v>
                </c:pt>
                <c:pt idx="2824">
                  <c:v>-2.1409999999999998E-2</c:v>
                </c:pt>
                <c:pt idx="2825">
                  <c:v>-2.162E-2</c:v>
                </c:pt>
                <c:pt idx="2826">
                  <c:v>-2.1520000000000001E-2</c:v>
                </c:pt>
                <c:pt idx="2827">
                  <c:v>-2.1409999999999998E-2</c:v>
                </c:pt>
                <c:pt idx="2828">
                  <c:v>-2.1729999999999999E-2</c:v>
                </c:pt>
                <c:pt idx="2829">
                  <c:v>-2.1839999999999998E-2</c:v>
                </c:pt>
                <c:pt idx="2830">
                  <c:v>-2.1940000000000001E-2</c:v>
                </c:pt>
                <c:pt idx="2831">
                  <c:v>-2.1940000000000001E-2</c:v>
                </c:pt>
                <c:pt idx="2832">
                  <c:v>-2.1839999999999998E-2</c:v>
                </c:pt>
                <c:pt idx="2833">
                  <c:v>-2.1940000000000001E-2</c:v>
                </c:pt>
                <c:pt idx="2834">
                  <c:v>-2.2259999999999999E-2</c:v>
                </c:pt>
                <c:pt idx="2835">
                  <c:v>-2.2259999999999999E-2</c:v>
                </c:pt>
                <c:pt idx="2836">
                  <c:v>-2.2259999999999999E-2</c:v>
                </c:pt>
                <c:pt idx="2837">
                  <c:v>-2.2259999999999999E-2</c:v>
                </c:pt>
                <c:pt idx="2838">
                  <c:v>-2.248E-2</c:v>
                </c:pt>
                <c:pt idx="2839">
                  <c:v>-2.2689999999999998E-2</c:v>
                </c:pt>
                <c:pt idx="2840">
                  <c:v>-2.2800000000000001E-2</c:v>
                </c:pt>
                <c:pt idx="2841">
                  <c:v>-2.2689999999999998E-2</c:v>
                </c:pt>
                <c:pt idx="2842">
                  <c:v>-2.2800000000000001E-2</c:v>
                </c:pt>
                <c:pt idx="2843">
                  <c:v>-2.2800000000000001E-2</c:v>
                </c:pt>
                <c:pt idx="2844">
                  <c:v>-2.3009999999999999E-2</c:v>
                </c:pt>
                <c:pt idx="2845">
                  <c:v>-2.3009999999999999E-2</c:v>
                </c:pt>
                <c:pt idx="2846">
                  <c:v>-2.3220000000000001E-2</c:v>
                </c:pt>
                <c:pt idx="2847">
                  <c:v>-2.3439999999999999E-2</c:v>
                </c:pt>
                <c:pt idx="2848">
                  <c:v>-2.333E-2</c:v>
                </c:pt>
                <c:pt idx="2849">
                  <c:v>-2.3439999999999999E-2</c:v>
                </c:pt>
                <c:pt idx="2850">
                  <c:v>-2.3539999999999998E-2</c:v>
                </c:pt>
                <c:pt idx="2851">
                  <c:v>-2.3539999999999998E-2</c:v>
                </c:pt>
                <c:pt idx="2852">
                  <c:v>-2.376E-2</c:v>
                </c:pt>
                <c:pt idx="2853">
                  <c:v>-2.3650000000000001E-2</c:v>
                </c:pt>
                <c:pt idx="2854">
                  <c:v>-2.376E-2</c:v>
                </c:pt>
                <c:pt idx="2855">
                  <c:v>-2.3970000000000002E-2</c:v>
                </c:pt>
                <c:pt idx="2856">
                  <c:v>-2.4080000000000001E-2</c:v>
                </c:pt>
                <c:pt idx="2857">
                  <c:v>-2.418E-2</c:v>
                </c:pt>
                <c:pt idx="2858">
                  <c:v>-2.418E-2</c:v>
                </c:pt>
                <c:pt idx="2859">
                  <c:v>-2.4400000000000002E-2</c:v>
                </c:pt>
                <c:pt idx="2860">
                  <c:v>-2.461E-2</c:v>
                </c:pt>
                <c:pt idx="2861">
                  <c:v>-2.461E-2</c:v>
                </c:pt>
                <c:pt idx="2862">
                  <c:v>-2.4719999999999999E-2</c:v>
                </c:pt>
                <c:pt idx="2863">
                  <c:v>-2.4930000000000001E-2</c:v>
                </c:pt>
                <c:pt idx="2864">
                  <c:v>-2.4719999999999999E-2</c:v>
                </c:pt>
                <c:pt idx="2865">
                  <c:v>-2.4930000000000001E-2</c:v>
                </c:pt>
                <c:pt idx="2866">
                  <c:v>-2.4930000000000001E-2</c:v>
                </c:pt>
                <c:pt idx="2867">
                  <c:v>-2.5139999999999999E-2</c:v>
                </c:pt>
                <c:pt idx="2868">
                  <c:v>-2.5250000000000002E-2</c:v>
                </c:pt>
                <c:pt idx="2869">
                  <c:v>-2.546E-2</c:v>
                </c:pt>
                <c:pt idx="2870">
                  <c:v>-2.546E-2</c:v>
                </c:pt>
                <c:pt idx="2871">
                  <c:v>-2.5680000000000001E-2</c:v>
                </c:pt>
                <c:pt idx="2872">
                  <c:v>-2.5680000000000001E-2</c:v>
                </c:pt>
                <c:pt idx="2873">
                  <c:v>-2.589E-2</c:v>
                </c:pt>
                <c:pt idx="2874">
                  <c:v>-2.589E-2</c:v>
                </c:pt>
                <c:pt idx="2875">
                  <c:v>-2.632E-2</c:v>
                </c:pt>
                <c:pt idx="2876">
                  <c:v>-2.6210000000000001E-2</c:v>
                </c:pt>
                <c:pt idx="2877">
                  <c:v>-2.632E-2</c:v>
                </c:pt>
                <c:pt idx="2878">
                  <c:v>-2.6419999999999999E-2</c:v>
                </c:pt>
                <c:pt idx="2879">
                  <c:v>-2.664E-2</c:v>
                </c:pt>
                <c:pt idx="2880">
                  <c:v>-2.674E-2</c:v>
                </c:pt>
                <c:pt idx="2881">
                  <c:v>-2.6849999999999999E-2</c:v>
                </c:pt>
                <c:pt idx="2882">
                  <c:v>-2.7060000000000001E-2</c:v>
                </c:pt>
                <c:pt idx="2883">
                  <c:v>-2.7279999999999999E-2</c:v>
                </c:pt>
                <c:pt idx="2884">
                  <c:v>-2.7279999999999999E-2</c:v>
                </c:pt>
                <c:pt idx="2885">
                  <c:v>-2.7490000000000001E-2</c:v>
                </c:pt>
                <c:pt idx="2886">
                  <c:v>-2.7490000000000001E-2</c:v>
                </c:pt>
                <c:pt idx="2887">
                  <c:v>-2.7490000000000001E-2</c:v>
                </c:pt>
                <c:pt idx="2888">
                  <c:v>-2.7810000000000001E-2</c:v>
                </c:pt>
                <c:pt idx="2889">
                  <c:v>-2.802E-2</c:v>
                </c:pt>
                <c:pt idx="2890">
                  <c:v>-2.8129999999999999E-2</c:v>
                </c:pt>
                <c:pt idx="2891">
                  <c:v>-2.845E-2</c:v>
                </c:pt>
                <c:pt idx="2892">
                  <c:v>-2.845E-2</c:v>
                </c:pt>
                <c:pt idx="2893">
                  <c:v>-2.8559999999999999E-2</c:v>
                </c:pt>
                <c:pt idx="2894">
                  <c:v>-2.8660000000000001E-2</c:v>
                </c:pt>
                <c:pt idx="2895">
                  <c:v>-2.877E-2</c:v>
                </c:pt>
                <c:pt idx="2896">
                  <c:v>-2.8979999999999999E-2</c:v>
                </c:pt>
                <c:pt idx="2897">
                  <c:v>-2.9090000000000001E-2</c:v>
                </c:pt>
                <c:pt idx="2898">
                  <c:v>-2.92E-2</c:v>
                </c:pt>
                <c:pt idx="2899">
                  <c:v>-2.92E-2</c:v>
                </c:pt>
                <c:pt idx="2900">
                  <c:v>-2.9409999999999999E-2</c:v>
                </c:pt>
                <c:pt idx="2901">
                  <c:v>-2.962E-2</c:v>
                </c:pt>
                <c:pt idx="2902">
                  <c:v>-2.9729999999999999E-2</c:v>
                </c:pt>
                <c:pt idx="2903">
                  <c:v>-2.9839999999999998E-2</c:v>
                </c:pt>
                <c:pt idx="2904">
                  <c:v>-2.9940000000000001E-2</c:v>
                </c:pt>
                <c:pt idx="2905">
                  <c:v>-3.005E-2</c:v>
                </c:pt>
                <c:pt idx="2906">
                  <c:v>-3.0159999999999999E-2</c:v>
                </c:pt>
                <c:pt idx="2907">
                  <c:v>-3.058E-2</c:v>
                </c:pt>
                <c:pt idx="2908">
                  <c:v>-3.058E-2</c:v>
                </c:pt>
                <c:pt idx="2909">
                  <c:v>-3.0689999999999999E-2</c:v>
                </c:pt>
                <c:pt idx="2910">
                  <c:v>-3.09E-2</c:v>
                </c:pt>
                <c:pt idx="2911">
                  <c:v>-3.1009999999999999E-2</c:v>
                </c:pt>
                <c:pt idx="2912">
                  <c:v>-3.1119999999999998E-2</c:v>
                </c:pt>
                <c:pt idx="2913">
                  <c:v>-3.1329999999999997E-2</c:v>
                </c:pt>
                <c:pt idx="2914">
                  <c:v>-3.1440000000000003E-2</c:v>
                </c:pt>
                <c:pt idx="2915">
                  <c:v>-3.1440000000000003E-2</c:v>
                </c:pt>
                <c:pt idx="2916">
                  <c:v>-3.1759999999999997E-2</c:v>
                </c:pt>
                <c:pt idx="2917">
                  <c:v>-3.1859999999999999E-2</c:v>
                </c:pt>
                <c:pt idx="2918">
                  <c:v>-3.1859999999999999E-2</c:v>
                </c:pt>
                <c:pt idx="2919">
                  <c:v>-3.1969999999999998E-2</c:v>
                </c:pt>
                <c:pt idx="2920">
                  <c:v>-3.2079999999999997E-2</c:v>
                </c:pt>
                <c:pt idx="2921">
                  <c:v>-3.2289999999999999E-2</c:v>
                </c:pt>
                <c:pt idx="2922">
                  <c:v>-3.2289999999999999E-2</c:v>
                </c:pt>
                <c:pt idx="2923">
                  <c:v>-3.261E-2</c:v>
                </c:pt>
                <c:pt idx="2924">
                  <c:v>-3.2719999999999999E-2</c:v>
                </c:pt>
                <c:pt idx="2925">
                  <c:v>-3.2719999999999999E-2</c:v>
                </c:pt>
                <c:pt idx="2926">
                  <c:v>-3.2820000000000002E-2</c:v>
                </c:pt>
                <c:pt idx="2927">
                  <c:v>-3.2930000000000001E-2</c:v>
                </c:pt>
                <c:pt idx="2928">
                  <c:v>-3.3140000000000003E-2</c:v>
                </c:pt>
                <c:pt idx="2929">
                  <c:v>-3.3250000000000002E-2</c:v>
                </c:pt>
                <c:pt idx="2930">
                  <c:v>-3.3360000000000001E-2</c:v>
                </c:pt>
                <c:pt idx="2931">
                  <c:v>-3.3360000000000001E-2</c:v>
                </c:pt>
                <c:pt idx="2932">
                  <c:v>-3.3459999999999997E-2</c:v>
                </c:pt>
                <c:pt idx="2933">
                  <c:v>-3.3779999999999998E-2</c:v>
                </c:pt>
                <c:pt idx="2934">
                  <c:v>-3.3779999999999998E-2</c:v>
                </c:pt>
                <c:pt idx="2935">
                  <c:v>-3.3890000000000003E-2</c:v>
                </c:pt>
                <c:pt idx="2936">
                  <c:v>-3.4000000000000002E-2</c:v>
                </c:pt>
                <c:pt idx="2937">
                  <c:v>-3.4209999999999997E-2</c:v>
                </c:pt>
                <c:pt idx="2938">
                  <c:v>-3.4099999999999998E-2</c:v>
                </c:pt>
                <c:pt idx="2939">
                  <c:v>-3.4419999999999999E-2</c:v>
                </c:pt>
                <c:pt idx="2940">
                  <c:v>-3.4529999999999998E-2</c:v>
                </c:pt>
                <c:pt idx="2941">
                  <c:v>-3.4529999999999998E-2</c:v>
                </c:pt>
                <c:pt idx="2942">
                  <c:v>-3.474E-2</c:v>
                </c:pt>
                <c:pt idx="2943">
                  <c:v>-3.4849999999999999E-2</c:v>
                </c:pt>
                <c:pt idx="2944">
                  <c:v>-3.4959999999999998E-2</c:v>
                </c:pt>
                <c:pt idx="2945">
                  <c:v>-3.5060000000000001E-2</c:v>
                </c:pt>
                <c:pt idx="2946">
                  <c:v>-3.517E-2</c:v>
                </c:pt>
                <c:pt idx="2947">
                  <c:v>-3.5060000000000001E-2</c:v>
                </c:pt>
                <c:pt idx="2948">
                  <c:v>-3.5279999999999999E-2</c:v>
                </c:pt>
                <c:pt idx="2949">
                  <c:v>-3.5279999999999999E-2</c:v>
                </c:pt>
                <c:pt idx="2950">
                  <c:v>-3.5380000000000002E-2</c:v>
                </c:pt>
                <c:pt idx="2951">
                  <c:v>-3.5490000000000001E-2</c:v>
                </c:pt>
                <c:pt idx="2952">
                  <c:v>-3.56E-2</c:v>
                </c:pt>
                <c:pt idx="2953">
                  <c:v>-3.56E-2</c:v>
                </c:pt>
                <c:pt idx="2954">
                  <c:v>-3.5700000000000003E-2</c:v>
                </c:pt>
                <c:pt idx="2955">
                  <c:v>-3.5920000000000001E-2</c:v>
                </c:pt>
                <c:pt idx="2956">
                  <c:v>-3.5920000000000001E-2</c:v>
                </c:pt>
                <c:pt idx="2957">
                  <c:v>-3.6130000000000002E-2</c:v>
                </c:pt>
                <c:pt idx="2958">
                  <c:v>-3.6130000000000002E-2</c:v>
                </c:pt>
                <c:pt idx="2959">
                  <c:v>-3.6240000000000001E-2</c:v>
                </c:pt>
                <c:pt idx="2960">
                  <c:v>-3.6240000000000001E-2</c:v>
                </c:pt>
                <c:pt idx="2961">
                  <c:v>-3.635E-2</c:v>
                </c:pt>
                <c:pt idx="2962">
                  <c:v>-3.6450000000000003E-2</c:v>
                </c:pt>
                <c:pt idx="2963">
                  <c:v>-3.6560000000000002E-2</c:v>
                </c:pt>
                <c:pt idx="2964">
                  <c:v>-3.6560000000000002E-2</c:v>
                </c:pt>
                <c:pt idx="2965">
                  <c:v>-3.6560000000000002E-2</c:v>
                </c:pt>
                <c:pt idx="2966">
                  <c:v>-3.6670000000000001E-2</c:v>
                </c:pt>
                <c:pt idx="2967">
                  <c:v>-3.6670000000000001E-2</c:v>
                </c:pt>
                <c:pt idx="2968">
                  <c:v>-3.6880000000000003E-2</c:v>
                </c:pt>
                <c:pt idx="2969">
                  <c:v>-3.6880000000000003E-2</c:v>
                </c:pt>
                <c:pt idx="2970">
                  <c:v>-3.6769999999999997E-2</c:v>
                </c:pt>
                <c:pt idx="2971">
                  <c:v>-3.6990000000000002E-2</c:v>
                </c:pt>
                <c:pt idx="2972">
                  <c:v>-3.7089999999999998E-2</c:v>
                </c:pt>
                <c:pt idx="2973">
                  <c:v>-3.6990000000000002E-2</c:v>
                </c:pt>
                <c:pt idx="2974">
                  <c:v>-3.6990000000000002E-2</c:v>
                </c:pt>
                <c:pt idx="2975">
                  <c:v>-3.6990000000000002E-2</c:v>
                </c:pt>
                <c:pt idx="2976">
                  <c:v>-3.7199999999999997E-2</c:v>
                </c:pt>
                <c:pt idx="2977">
                  <c:v>-3.7199999999999997E-2</c:v>
                </c:pt>
                <c:pt idx="2978">
                  <c:v>-3.7199999999999997E-2</c:v>
                </c:pt>
                <c:pt idx="2979">
                  <c:v>-3.7310000000000003E-2</c:v>
                </c:pt>
                <c:pt idx="2980">
                  <c:v>-3.7310000000000003E-2</c:v>
                </c:pt>
                <c:pt idx="2981">
                  <c:v>-3.7519999999999998E-2</c:v>
                </c:pt>
                <c:pt idx="2982">
                  <c:v>-3.7409999999999999E-2</c:v>
                </c:pt>
                <c:pt idx="2983">
                  <c:v>-3.7409999999999999E-2</c:v>
                </c:pt>
                <c:pt idx="2984">
                  <c:v>-3.7409999999999999E-2</c:v>
                </c:pt>
                <c:pt idx="2985">
                  <c:v>-3.7310000000000003E-2</c:v>
                </c:pt>
                <c:pt idx="2986">
                  <c:v>-3.7629999999999997E-2</c:v>
                </c:pt>
                <c:pt idx="2987">
                  <c:v>-3.7629999999999997E-2</c:v>
                </c:pt>
                <c:pt idx="2988">
                  <c:v>-3.7629999999999997E-2</c:v>
                </c:pt>
                <c:pt idx="2989">
                  <c:v>-3.773E-2</c:v>
                </c:pt>
                <c:pt idx="2990">
                  <c:v>-3.7839999999999999E-2</c:v>
                </c:pt>
                <c:pt idx="2991">
                  <c:v>-3.7949999999999998E-2</c:v>
                </c:pt>
                <c:pt idx="2992">
                  <c:v>-3.7949999999999998E-2</c:v>
                </c:pt>
                <c:pt idx="2993">
                  <c:v>-3.7949999999999998E-2</c:v>
                </c:pt>
                <c:pt idx="2994">
                  <c:v>-3.805E-2</c:v>
                </c:pt>
                <c:pt idx="2995">
                  <c:v>-3.8159999999999999E-2</c:v>
                </c:pt>
                <c:pt idx="2996">
                  <c:v>-3.8159999999999999E-2</c:v>
                </c:pt>
                <c:pt idx="2997">
                  <c:v>-3.805E-2</c:v>
                </c:pt>
                <c:pt idx="2998">
                  <c:v>-3.8269999999999998E-2</c:v>
                </c:pt>
                <c:pt idx="2999">
                  <c:v>-3.8159999999999999E-2</c:v>
                </c:pt>
                <c:pt idx="3000">
                  <c:v>-3.8159999999999999E-2</c:v>
                </c:pt>
                <c:pt idx="3001">
                  <c:v>-3.8269999999999998E-2</c:v>
                </c:pt>
                <c:pt idx="3002">
                  <c:v>-3.8370000000000001E-2</c:v>
                </c:pt>
                <c:pt idx="3003">
                  <c:v>-3.848E-2</c:v>
                </c:pt>
                <c:pt idx="3004">
                  <c:v>-3.848E-2</c:v>
                </c:pt>
                <c:pt idx="3005">
                  <c:v>-3.8589999999999999E-2</c:v>
                </c:pt>
                <c:pt idx="3006">
                  <c:v>-3.8589999999999999E-2</c:v>
                </c:pt>
                <c:pt idx="3007">
                  <c:v>-3.8589999999999999E-2</c:v>
                </c:pt>
                <c:pt idx="3008">
                  <c:v>-3.8690000000000002E-2</c:v>
                </c:pt>
                <c:pt idx="3009">
                  <c:v>-3.8589999999999999E-2</c:v>
                </c:pt>
                <c:pt idx="3010">
                  <c:v>-3.8800000000000001E-2</c:v>
                </c:pt>
                <c:pt idx="3011">
                  <c:v>-3.8800000000000001E-2</c:v>
                </c:pt>
                <c:pt idx="3012">
                  <c:v>-3.891E-2</c:v>
                </c:pt>
                <c:pt idx="3013">
                  <c:v>-3.8800000000000001E-2</c:v>
                </c:pt>
                <c:pt idx="3014">
                  <c:v>-3.8800000000000001E-2</c:v>
                </c:pt>
                <c:pt idx="3015">
                  <c:v>-3.891E-2</c:v>
                </c:pt>
                <c:pt idx="3016">
                  <c:v>-3.8800000000000001E-2</c:v>
                </c:pt>
                <c:pt idx="3017">
                  <c:v>-3.9120000000000002E-2</c:v>
                </c:pt>
                <c:pt idx="3018">
                  <c:v>-3.9230000000000001E-2</c:v>
                </c:pt>
                <c:pt idx="3019">
                  <c:v>-3.9120000000000002E-2</c:v>
                </c:pt>
                <c:pt idx="3020">
                  <c:v>-3.9230000000000001E-2</c:v>
                </c:pt>
                <c:pt idx="3021">
                  <c:v>-3.9230000000000001E-2</c:v>
                </c:pt>
                <c:pt idx="3022">
                  <c:v>-3.9440000000000003E-2</c:v>
                </c:pt>
                <c:pt idx="3023">
                  <c:v>-3.9440000000000003E-2</c:v>
                </c:pt>
                <c:pt idx="3024">
                  <c:v>-3.9649999999999998E-2</c:v>
                </c:pt>
                <c:pt idx="3025">
                  <c:v>-3.9550000000000002E-2</c:v>
                </c:pt>
                <c:pt idx="3026">
                  <c:v>-3.9649999999999998E-2</c:v>
                </c:pt>
                <c:pt idx="3027">
                  <c:v>-3.9759999999999997E-2</c:v>
                </c:pt>
                <c:pt idx="3028">
                  <c:v>-3.9649999999999998E-2</c:v>
                </c:pt>
                <c:pt idx="3029">
                  <c:v>-3.9759999999999997E-2</c:v>
                </c:pt>
                <c:pt idx="3030">
                  <c:v>-3.9870000000000003E-2</c:v>
                </c:pt>
                <c:pt idx="3031">
                  <c:v>-3.9759999999999997E-2</c:v>
                </c:pt>
                <c:pt idx="3032">
                  <c:v>-3.9969999999999999E-2</c:v>
                </c:pt>
                <c:pt idx="3033">
                  <c:v>-3.9969999999999999E-2</c:v>
                </c:pt>
                <c:pt idx="3034">
                  <c:v>-4.0289999999999999E-2</c:v>
                </c:pt>
                <c:pt idx="3035">
                  <c:v>-4.0399999999999998E-2</c:v>
                </c:pt>
                <c:pt idx="3036">
                  <c:v>-4.0079999999999998E-2</c:v>
                </c:pt>
                <c:pt idx="3037">
                  <c:v>-4.0399999999999998E-2</c:v>
                </c:pt>
                <c:pt idx="3038">
                  <c:v>-4.0509999999999997E-2</c:v>
                </c:pt>
                <c:pt idx="3039">
                  <c:v>-4.0509999999999997E-2</c:v>
                </c:pt>
                <c:pt idx="3040">
                  <c:v>-4.0719999999999999E-2</c:v>
                </c:pt>
                <c:pt idx="3041">
                  <c:v>-4.061E-2</c:v>
                </c:pt>
                <c:pt idx="3042">
                  <c:v>-4.061E-2</c:v>
                </c:pt>
                <c:pt idx="3043">
                  <c:v>-4.0719999999999999E-2</c:v>
                </c:pt>
                <c:pt idx="3044">
                  <c:v>-4.0829999999999998E-2</c:v>
                </c:pt>
                <c:pt idx="3045">
                  <c:v>-4.0829999999999998E-2</c:v>
                </c:pt>
                <c:pt idx="3046">
                  <c:v>-4.104E-2</c:v>
                </c:pt>
                <c:pt idx="3047">
                  <c:v>-4.1149999999999999E-2</c:v>
                </c:pt>
                <c:pt idx="3048">
                  <c:v>-4.1360000000000001E-2</c:v>
                </c:pt>
                <c:pt idx="3049">
                  <c:v>-4.1360000000000001E-2</c:v>
                </c:pt>
                <c:pt idx="3050">
                  <c:v>-4.1360000000000001E-2</c:v>
                </c:pt>
                <c:pt idx="3051">
                  <c:v>-4.147E-2</c:v>
                </c:pt>
                <c:pt idx="3052">
                  <c:v>-4.147E-2</c:v>
                </c:pt>
                <c:pt idx="3053">
                  <c:v>-4.1570000000000003E-2</c:v>
                </c:pt>
                <c:pt idx="3054">
                  <c:v>-4.1790000000000001E-2</c:v>
                </c:pt>
                <c:pt idx="3055">
                  <c:v>-4.1680000000000002E-2</c:v>
                </c:pt>
                <c:pt idx="3056">
                  <c:v>-4.1889999999999997E-2</c:v>
                </c:pt>
                <c:pt idx="3057">
                  <c:v>-4.1889999999999997E-2</c:v>
                </c:pt>
                <c:pt idx="3058">
                  <c:v>-4.1790000000000001E-2</c:v>
                </c:pt>
                <c:pt idx="3059">
                  <c:v>-4.2110000000000002E-2</c:v>
                </c:pt>
                <c:pt idx="3060">
                  <c:v>-4.2320000000000003E-2</c:v>
                </c:pt>
                <c:pt idx="3061">
                  <c:v>-4.2209999999999998E-2</c:v>
                </c:pt>
                <c:pt idx="3062">
                  <c:v>-4.2430000000000002E-2</c:v>
                </c:pt>
                <c:pt idx="3063">
                  <c:v>-4.2639999999999997E-2</c:v>
                </c:pt>
                <c:pt idx="3064">
                  <c:v>-4.2639999999999997E-2</c:v>
                </c:pt>
                <c:pt idx="3065">
                  <c:v>-4.2750000000000003E-2</c:v>
                </c:pt>
                <c:pt idx="3066">
                  <c:v>-4.2849999999999999E-2</c:v>
                </c:pt>
                <c:pt idx="3067">
                  <c:v>-4.2959999999999998E-2</c:v>
                </c:pt>
                <c:pt idx="3068">
                  <c:v>-4.2959999999999998E-2</c:v>
                </c:pt>
                <c:pt idx="3069">
                  <c:v>-4.317E-2</c:v>
                </c:pt>
                <c:pt idx="3070">
                  <c:v>-4.3279999999999999E-2</c:v>
                </c:pt>
                <c:pt idx="3071">
                  <c:v>-4.3279999999999999E-2</c:v>
                </c:pt>
                <c:pt idx="3072">
                  <c:v>-4.3279999999999999E-2</c:v>
                </c:pt>
                <c:pt idx="3073">
                  <c:v>-4.36E-2</c:v>
                </c:pt>
                <c:pt idx="3074">
                  <c:v>-4.3389999999999998E-2</c:v>
                </c:pt>
                <c:pt idx="3075">
                  <c:v>-4.36E-2</c:v>
                </c:pt>
                <c:pt idx="3076">
                  <c:v>-4.3709999999999999E-2</c:v>
                </c:pt>
                <c:pt idx="3077">
                  <c:v>-4.3810000000000002E-2</c:v>
                </c:pt>
                <c:pt idx="3078">
                  <c:v>-4.3920000000000001E-2</c:v>
                </c:pt>
                <c:pt idx="3079">
                  <c:v>-4.403E-2</c:v>
                </c:pt>
                <c:pt idx="3080">
                  <c:v>-4.403E-2</c:v>
                </c:pt>
                <c:pt idx="3081">
                  <c:v>-4.4130000000000003E-2</c:v>
                </c:pt>
                <c:pt idx="3082">
                  <c:v>-4.4240000000000002E-2</c:v>
                </c:pt>
                <c:pt idx="3083">
                  <c:v>-4.4450000000000003E-2</c:v>
                </c:pt>
                <c:pt idx="3084">
                  <c:v>-4.4450000000000003E-2</c:v>
                </c:pt>
                <c:pt idx="3085">
                  <c:v>-4.4350000000000001E-2</c:v>
                </c:pt>
                <c:pt idx="3086">
                  <c:v>-4.4350000000000001E-2</c:v>
                </c:pt>
                <c:pt idx="3087">
                  <c:v>-4.4670000000000001E-2</c:v>
                </c:pt>
                <c:pt idx="3088">
                  <c:v>-4.4670000000000001E-2</c:v>
                </c:pt>
                <c:pt idx="3089">
                  <c:v>-4.4769999999999997E-2</c:v>
                </c:pt>
                <c:pt idx="3090">
                  <c:v>-4.4880000000000003E-2</c:v>
                </c:pt>
                <c:pt idx="3091">
                  <c:v>-4.4880000000000003E-2</c:v>
                </c:pt>
                <c:pt idx="3092">
                  <c:v>-4.4990000000000002E-2</c:v>
                </c:pt>
                <c:pt idx="3093">
                  <c:v>-4.4880000000000003E-2</c:v>
                </c:pt>
                <c:pt idx="3094">
                  <c:v>-4.5089999999999998E-2</c:v>
                </c:pt>
                <c:pt idx="3095">
                  <c:v>-4.5199999999999997E-2</c:v>
                </c:pt>
                <c:pt idx="3096">
                  <c:v>-4.5199999999999997E-2</c:v>
                </c:pt>
                <c:pt idx="3097">
                  <c:v>-4.5310000000000003E-2</c:v>
                </c:pt>
                <c:pt idx="3098">
                  <c:v>-4.5409999999999999E-2</c:v>
                </c:pt>
                <c:pt idx="3099">
                  <c:v>-4.5409999999999999E-2</c:v>
                </c:pt>
                <c:pt idx="3100">
                  <c:v>-4.5519999999999998E-2</c:v>
                </c:pt>
                <c:pt idx="3101">
                  <c:v>-4.5519999999999998E-2</c:v>
                </c:pt>
                <c:pt idx="3102">
                  <c:v>-4.5519999999999998E-2</c:v>
                </c:pt>
                <c:pt idx="3103">
                  <c:v>-4.573E-2</c:v>
                </c:pt>
                <c:pt idx="3104">
                  <c:v>-4.573E-2</c:v>
                </c:pt>
                <c:pt idx="3105">
                  <c:v>-4.5839999999999999E-2</c:v>
                </c:pt>
                <c:pt idx="3106">
                  <c:v>-4.573E-2</c:v>
                </c:pt>
                <c:pt idx="3107">
                  <c:v>-4.5839999999999999E-2</c:v>
                </c:pt>
                <c:pt idx="3108">
                  <c:v>-4.5839999999999999E-2</c:v>
                </c:pt>
                <c:pt idx="3109">
                  <c:v>-4.6050000000000001E-2</c:v>
                </c:pt>
                <c:pt idx="3110">
                  <c:v>-4.6050000000000001E-2</c:v>
                </c:pt>
                <c:pt idx="3111">
                  <c:v>-4.5949999999999998E-2</c:v>
                </c:pt>
                <c:pt idx="3112">
                  <c:v>-4.616E-2</c:v>
                </c:pt>
                <c:pt idx="3113">
                  <c:v>-4.6269999999999999E-2</c:v>
                </c:pt>
                <c:pt idx="3114">
                  <c:v>-4.616E-2</c:v>
                </c:pt>
                <c:pt idx="3115">
                  <c:v>-4.6370000000000001E-2</c:v>
                </c:pt>
                <c:pt idx="3116">
                  <c:v>-4.6370000000000001E-2</c:v>
                </c:pt>
                <c:pt idx="3117">
                  <c:v>-4.6269999999999999E-2</c:v>
                </c:pt>
                <c:pt idx="3118">
                  <c:v>-4.6370000000000001E-2</c:v>
                </c:pt>
                <c:pt idx="3119">
                  <c:v>-4.6370000000000001E-2</c:v>
                </c:pt>
                <c:pt idx="3120">
                  <c:v>-4.648E-2</c:v>
                </c:pt>
                <c:pt idx="3121">
                  <c:v>-4.648E-2</c:v>
                </c:pt>
                <c:pt idx="3122">
                  <c:v>-4.648E-2</c:v>
                </c:pt>
                <c:pt idx="3123">
                  <c:v>-4.6370000000000001E-2</c:v>
                </c:pt>
                <c:pt idx="3124">
                  <c:v>-4.6370000000000001E-2</c:v>
                </c:pt>
                <c:pt idx="3125">
                  <c:v>-4.648E-2</c:v>
                </c:pt>
                <c:pt idx="3126">
                  <c:v>-4.6690000000000002E-2</c:v>
                </c:pt>
                <c:pt idx="3127">
                  <c:v>-4.6690000000000002E-2</c:v>
                </c:pt>
                <c:pt idx="3128">
                  <c:v>-4.6589999999999999E-2</c:v>
                </c:pt>
                <c:pt idx="3129">
                  <c:v>-4.6589999999999999E-2</c:v>
                </c:pt>
                <c:pt idx="3130">
                  <c:v>-4.6690000000000002E-2</c:v>
                </c:pt>
                <c:pt idx="3131">
                  <c:v>-4.6800000000000001E-2</c:v>
                </c:pt>
                <c:pt idx="3132">
                  <c:v>-4.6589999999999999E-2</c:v>
                </c:pt>
                <c:pt idx="3133">
                  <c:v>-4.6690000000000002E-2</c:v>
                </c:pt>
                <c:pt idx="3134">
                  <c:v>-4.6690000000000002E-2</c:v>
                </c:pt>
                <c:pt idx="3135">
                  <c:v>-4.6800000000000001E-2</c:v>
                </c:pt>
                <c:pt idx="3136">
                  <c:v>-4.6690000000000002E-2</c:v>
                </c:pt>
                <c:pt idx="3137">
                  <c:v>-4.6690000000000002E-2</c:v>
                </c:pt>
                <c:pt idx="3138">
                  <c:v>-4.6800000000000001E-2</c:v>
                </c:pt>
                <c:pt idx="3139">
                  <c:v>-4.648E-2</c:v>
                </c:pt>
                <c:pt idx="3140">
                  <c:v>-4.6690000000000002E-2</c:v>
                </c:pt>
                <c:pt idx="3141">
                  <c:v>-4.6800000000000001E-2</c:v>
                </c:pt>
                <c:pt idx="3142">
                  <c:v>-4.6690000000000002E-2</c:v>
                </c:pt>
                <c:pt idx="3143">
                  <c:v>-4.6690000000000002E-2</c:v>
                </c:pt>
                <c:pt idx="3144">
                  <c:v>-4.6690000000000002E-2</c:v>
                </c:pt>
                <c:pt idx="3145">
                  <c:v>-4.6589999999999999E-2</c:v>
                </c:pt>
                <c:pt idx="3146">
                  <c:v>-4.6800000000000001E-2</c:v>
                </c:pt>
                <c:pt idx="3147">
                  <c:v>-4.6589999999999999E-2</c:v>
                </c:pt>
                <c:pt idx="3148">
                  <c:v>-4.648E-2</c:v>
                </c:pt>
                <c:pt idx="3149">
                  <c:v>-4.648E-2</c:v>
                </c:pt>
                <c:pt idx="3150">
                  <c:v>-4.6589999999999999E-2</c:v>
                </c:pt>
                <c:pt idx="3151">
                  <c:v>-4.6589999999999999E-2</c:v>
                </c:pt>
                <c:pt idx="3152">
                  <c:v>-4.6589999999999999E-2</c:v>
                </c:pt>
                <c:pt idx="3153">
                  <c:v>-4.6589999999999999E-2</c:v>
                </c:pt>
                <c:pt idx="3154">
                  <c:v>-4.648E-2</c:v>
                </c:pt>
                <c:pt idx="3155">
                  <c:v>-4.648E-2</c:v>
                </c:pt>
                <c:pt idx="3156">
                  <c:v>-4.6269999999999999E-2</c:v>
                </c:pt>
                <c:pt idx="3157">
                  <c:v>-4.648E-2</c:v>
                </c:pt>
                <c:pt idx="3158">
                  <c:v>-4.648E-2</c:v>
                </c:pt>
                <c:pt idx="3159">
                  <c:v>-4.648E-2</c:v>
                </c:pt>
                <c:pt idx="3160">
                  <c:v>-4.648E-2</c:v>
                </c:pt>
                <c:pt idx="3161">
                  <c:v>-4.6370000000000001E-2</c:v>
                </c:pt>
                <c:pt idx="3162">
                  <c:v>-4.648E-2</c:v>
                </c:pt>
                <c:pt idx="3163">
                  <c:v>-4.6269999999999999E-2</c:v>
                </c:pt>
                <c:pt idx="3164">
                  <c:v>-4.6050000000000001E-2</c:v>
                </c:pt>
                <c:pt idx="3165">
                  <c:v>-4.616E-2</c:v>
                </c:pt>
                <c:pt idx="3166">
                  <c:v>-4.616E-2</c:v>
                </c:pt>
                <c:pt idx="3167">
                  <c:v>-4.616E-2</c:v>
                </c:pt>
                <c:pt idx="3168">
                  <c:v>-4.6269999999999999E-2</c:v>
                </c:pt>
                <c:pt idx="3169">
                  <c:v>-4.616E-2</c:v>
                </c:pt>
                <c:pt idx="3170">
                  <c:v>-4.616E-2</c:v>
                </c:pt>
                <c:pt idx="3171">
                  <c:v>-4.6050000000000001E-2</c:v>
                </c:pt>
                <c:pt idx="3172">
                  <c:v>-4.5949999999999998E-2</c:v>
                </c:pt>
                <c:pt idx="3173">
                  <c:v>-4.5949999999999998E-2</c:v>
                </c:pt>
                <c:pt idx="3174">
                  <c:v>-4.5949999999999998E-2</c:v>
                </c:pt>
                <c:pt idx="3175">
                  <c:v>-4.5839999999999999E-2</c:v>
                </c:pt>
                <c:pt idx="3176">
                  <c:v>-4.5949999999999998E-2</c:v>
                </c:pt>
                <c:pt idx="3177">
                  <c:v>-4.5949999999999998E-2</c:v>
                </c:pt>
                <c:pt idx="3178">
                  <c:v>-4.5949999999999998E-2</c:v>
                </c:pt>
                <c:pt idx="3179">
                  <c:v>-4.5949999999999998E-2</c:v>
                </c:pt>
                <c:pt idx="3180">
                  <c:v>-4.5839999999999999E-2</c:v>
                </c:pt>
                <c:pt idx="3181">
                  <c:v>-4.5839999999999999E-2</c:v>
                </c:pt>
                <c:pt idx="3182">
                  <c:v>-4.5839999999999999E-2</c:v>
                </c:pt>
                <c:pt idx="3183">
                  <c:v>-4.5839999999999999E-2</c:v>
                </c:pt>
                <c:pt idx="3184">
                  <c:v>-4.5629999999999997E-2</c:v>
                </c:pt>
                <c:pt idx="3185">
                  <c:v>-4.5629999999999997E-2</c:v>
                </c:pt>
                <c:pt idx="3186">
                  <c:v>-4.573E-2</c:v>
                </c:pt>
                <c:pt idx="3187">
                  <c:v>-4.573E-2</c:v>
                </c:pt>
                <c:pt idx="3188">
                  <c:v>-4.573E-2</c:v>
                </c:pt>
                <c:pt idx="3189">
                  <c:v>-4.5629999999999997E-2</c:v>
                </c:pt>
                <c:pt idx="3190">
                  <c:v>-4.5629999999999997E-2</c:v>
                </c:pt>
                <c:pt idx="3191">
                  <c:v>-4.5519999999999998E-2</c:v>
                </c:pt>
                <c:pt idx="3192">
                  <c:v>-4.5519999999999998E-2</c:v>
                </c:pt>
                <c:pt idx="3193">
                  <c:v>-4.5629999999999997E-2</c:v>
                </c:pt>
                <c:pt idx="3194">
                  <c:v>-4.573E-2</c:v>
                </c:pt>
                <c:pt idx="3195">
                  <c:v>-4.5629999999999997E-2</c:v>
                </c:pt>
                <c:pt idx="3196">
                  <c:v>-4.5629999999999997E-2</c:v>
                </c:pt>
                <c:pt idx="3197">
                  <c:v>-4.5409999999999999E-2</c:v>
                </c:pt>
                <c:pt idx="3198">
                  <c:v>-4.5519999999999998E-2</c:v>
                </c:pt>
                <c:pt idx="3199">
                  <c:v>-4.5519999999999998E-2</c:v>
                </c:pt>
                <c:pt idx="3200">
                  <c:v>-4.5519999999999998E-2</c:v>
                </c:pt>
                <c:pt idx="3201">
                  <c:v>-4.5409999999999999E-2</c:v>
                </c:pt>
                <c:pt idx="3202">
                  <c:v>-4.5409999999999999E-2</c:v>
                </c:pt>
                <c:pt idx="3203">
                  <c:v>-4.5409999999999999E-2</c:v>
                </c:pt>
                <c:pt idx="3204">
                  <c:v>-4.5519999999999998E-2</c:v>
                </c:pt>
                <c:pt idx="3205">
                  <c:v>-4.5409999999999999E-2</c:v>
                </c:pt>
                <c:pt idx="3206">
                  <c:v>-4.5199999999999997E-2</c:v>
                </c:pt>
                <c:pt idx="3207">
                  <c:v>-4.5310000000000003E-2</c:v>
                </c:pt>
                <c:pt idx="3208">
                  <c:v>-4.5409999999999999E-2</c:v>
                </c:pt>
                <c:pt idx="3209">
                  <c:v>-4.5310000000000003E-2</c:v>
                </c:pt>
                <c:pt idx="3210">
                  <c:v>-4.5409999999999999E-2</c:v>
                </c:pt>
                <c:pt idx="3211">
                  <c:v>-4.5310000000000003E-2</c:v>
                </c:pt>
                <c:pt idx="3212">
                  <c:v>-4.5199999999999997E-2</c:v>
                </c:pt>
                <c:pt idx="3213">
                  <c:v>-4.5310000000000003E-2</c:v>
                </c:pt>
                <c:pt idx="3214">
                  <c:v>-4.5409999999999999E-2</c:v>
                </c:pt>
                <c:pt idx="3215">
                  <c:v>-4.5199999999999997E-2</c:v>
                </c:pt>
                <c:pt idx="3216">
                  <c:v>-4.5199999999999997E-2</c:v>
                </c:pt>
                <c:pt idx="3217">
                  <c:v>-4.5310000000000003E-2</c:v>
                </c:pt>
                <c:pt idx="3218">
                  <c:v>-4.5519999999999998E-2</c:v>
                </c:pt>
                <c:pt idx="3219">
                  <c:v>-4.5310000000000003E-2</c:v>
                </c:pt>
                <c:pt idx="3220">
                  <c:v>-4.5409999999999999E-2</c:v>
                </c:pt>
                <c:pt idx="3221">
                  <c:v>-4.5310000000000003E-2</c:v>
                </c:pt>
                <c:pt idx="3222">
                  <c:v>-4.5199999999999997E-2</c:v>
                </c:pt>
                <c:pt idx="3223">
                  <c:v>-4.5199999999999997E-2</c:v>
                </c:pt>
                <c:pt idx="3224">
                  <c:v>-4.5409999999999999E-2</c:v>
                </c:pt>
                <c:pt idx="3225">
                  <c:v>-4.5310000000000003E-2</c:v>
                </c:pt>
                <c:pt idx="3226">
                  <c:v>-4.5310000000000003E-2</c:v>
                </c:pt>
                <c:pt idx="3227">
                  <c:v>-4.5310000000000003E-2</c:v>
                </c:pt>
                <c:pt idx="3228">
                  <c:v>-4.5409999999999999E-2</c:v>
                </c:pt>
                <c:pt idx="3229">
                  <c:v>-4.5409999999999999E-2</c:v>
                </c:pt>
                <c:pt idx="3230">
                  <c:v>-4.5310000000000003E-2</c:v>
                </c:pt>
                <c:pt idx="3231">
                  <c:v>-4.5409999999999999E-2</c:v>
                </c:pt>
                <c:pt idx="3232">
                  <c:v>-4.5409999999999999E-2</c:v>
                </c:pt>
                <c:pt idx="3233">
                  <c:v>-4.5409999999999999E-2</c:v>
                </c:pt>
                <c:pt idx="3234">
                  <c:v>-4.5409999999999999E-2</c:v>
                </c:pt>
                <c:pt idx="3235">
                  <c:v>-4.5409999999999999E-2</c:v>
                </c:pt>
                <c:pt idx="3236">
                  <c:v>-4.5519999999999998E-2</c:v>
                </c:pt>
                <c:pt idx="3237">
                  <c:v>-4.5310000000000003E-2</c:v>
                </c:pt>
                <c:pt idx="3238">
                  <c:v>-4.5409999999999999E-2</c:v>
                </c:pt>
                <c:pt idx="3239">
                  <c:v>-4.5310000000000003E-2</c:v>
                </c:pt>
                <c:pt idx="3240">
                  <c:v>-4.5310000000000003E-2</c:v>
                </c:pt>
                <c:pt idx="3241">
                  <c:v>-4.5519999999999998E-2</c:v>
                </c:pt>
                <c:pt idx="3242">
                  <c:v>-4.5519999999999998E-2</c:v>
                </c:pt>
                <c:pt idx="3243">
                  <c:v>-4.5409999999999999E-2</c:v>
                </c:pt>
                <c:pt idx="3244">
                  <c:v>-4.5409999999999999E-2</c:v>
                </c:pt>
                <c:pt idx="3245">
                  <c:v>-4.5519999999999998E-2</c:v>
                </c:pt>
                <c:pt idx="3246">
                  <c:v>-4.5409999999999999E-2</c:v>
                </c:pt>
                <c:pt idx="3247">
                  <c:v>-4.5409999999999999E-2</c:v>
                </c:pt>
                <c:pt idx="3248">
                  <c:v>-4.5519999999999998E-2</c:v>
                </c:pt>
                <c:pt idx="3249">
                  <c:v>-4.5310000000000003E-2</c:v>
                </c:pt>
                <c:pt idx="3250">
                  <c:v>-4.5519999999999998E-2</c:v>
                </c:pt>
                <c:pt idx="3251">
                  <c:v>-4.5519999999999998E-2</c:v>
                </c:pt>
                <c:pt idx="3252">
                  <c:v>-4.5409999999999999E-2</c:v>
                </c:pt>
                <c:pt idx="3253">
                  <c:v>-4.5409999999999999E-2</c:v>
                </c:pt>
                <c:pt idx="3254">
                  <c:v>-4.5310000000000003E-2</c:v>
                </c:pt>
                <c:pt idx="3255">
                  <c:v>-4.5310000000000003E-2</c:v>
                </c:pt>
                <c:pt idx="3256">
                  <c:v>-4.5409999999999999E-2</c:v>
                </c:pt>
                <c:pt idx="3257">
                  <c:v>-4.5409999999999999E-2</c:v>
                </c:pt>
                <c:pt idx="3258">
                  <c:v>-4.5310000000000003E-2</c:v>
                </c:pt>
                <c:pt idx="3259">
                  <c:v>-4.5310000000000003E-2</c:v>
                </c:pt>
                <c:pt idx="3260">
                  <c:v>-4.5519999999999998E-2</c:v>
                </c:pt>
                <c:pt idx="3261">
                  <c:v>-4.5409999999999999E-2</c:v>
                </c:pt>
                <c:pt idx="3262">
                  <c:v>-4.5409999999999999E-2</c:v>
                </c:pt>
                <c:pt idx="3263">
                  <c:v>-4.5409999999999999E-2</c:v>
                </c:pt>
                <c:pt idx="3264">
                  <c:v>-4.5199999999999997E-2</c:v>
                </c:pt>
                <c:pt idx="3265">
                  <c:v>-4.5199999999999997E-2</c:v>
                </c:pt>
                <c:pt idx="3266">
                  <c:v>-4.5310000000000003E-2</c:v>
                </c:pt>
                <c:pt idx="3267">
                  <c:v>-4.5409999999999999E-2</c:v>
                </c:pt>
                <c:pt idx="3268">
                  <c:v>-4.5199999999999997E-2</c:v>
                </c:pt>
                <c:pt idx="3269">
                  <c:v>-4.5089999999999998E-2</c:v>
                </c:pt>
                <c:pt idx="3270">
                  <c:v>-4.5089999999999998E-2</c:v>
                </c:pt>
                <c:pt idx="3271">
                  <c:v>-4.4990000000000002E-2</c:v>
                </c:pt>
                <c:pt idx="3272">
                  <c:v>-4.5199999999999997E-2</c:v>
                </c:pt>
                <c:pt idx="3273">
                  <c:v>-4.5199999999999997E-2</c:v>
                </c:pt>
                <c:pt idx="3274">
                  <c:v>-4.5089999999999998E-2</c:v>
                </c:pt>
                <c:pt idx="3275">
                  <c:v>-4.5199999999999997E-2</c:v>
                </c:pt>
                <c:pt idx="3276">
                  <c:v>-4.5089999999999998E-2</c:v>
                </c:pt>
                <c:pt idx="3277">
                  <c:v>-4.4990000000000002E-2</c:v>
                </c:pt>
                <c:pt idx="3278">
                  <c:v>-4.5089999999999998E-2</c:v>
                </c:pt>
                <c:pt idx="3279">
                  <c:v>-4.4880000000000003E-2</c:v>
                </c:pt>
                <c:pt idx="3280">
                  <c:v>-4.4880000000000003E-2</c:v>
                </c:pt>
                <c:pt idx="3281">
                  <c:v>-4.5089999999999998E-2</c:v>
                </c:pt>
                <c:pt idx="3282">
                  <c:v>-4.4769999999999997E-2</c:v>
                </c:pt>
                <c:pt idx="3283">
                  <c:v>-4.5089999999999998E-2</c:v>
                </c:pt>
                <c:pt idx="3284">
                  <c:v>-4.4990000000000002E-2</c:v>
                </c:pt>
                <c:pt idx="3285">
                  <c:v>-4.4769999999999997E-2</c:v>
                </c:pt>
                <c:pt idx="3286">
                  <c:v>-4.4670000000000001E-2</c:v>
                </c:pt>
                <c:pt idx="3287">
                  <c:v>-4.4769999999999997E-2</c:v>
                </c:pt>
                <c:pt idx="3288">
                  <c:v>-4.4670000000000001E-2</c:v>
                </c:pt>
                <c:pt idx="3289">
                  <c:v>-4.4670000000000001E-2</c:v>
                </c:pt>
                <c:pt idx="3290">
                  <c:v>-4.4560000000000002E-2</c:v>
                </c:pt>
                <c:pt idx="3291">
                  <c:v>-4.4560000000000002E-2</c:v>
                </c:pt>
                <c:pt idx="3292">
                  <c:v>-4.4560000000000002E-2</c:v>
                </c:pt>
                <c:pt idx="3293">
                  <c:v>-4.4450000000000003E-2</c:v>
                </c:pt>
                <c:pt idx="3294">
                  <c:v>-4.4350000000000001E-2</c:v>
                </c:pt>
                <c:pt idx="3295">
                  <c:v>-4.4240000000000002E-2</c:v>
                </c:pt>
                <c:pt idx="3296">
                  <c:v>-4.4350000000000001E-2</c:v>
                </c:pt>
                <c:pt idx="3297">
                  <c:v>-4.4130000000000003E-2</c:v>
                </c:pt>
                <c:pt idx="3298">
                  <c:v>-4.403E-2</c:v>
                </c:pt>
                <c:pt idx="3299">
                  <c:v>-4.4240000000000002E-2</c:v>
                </c:pt>
                <c:pt idx="3300">
                  <c:v>-4.4240000000000002E-2</c:v>
                </c:pt>
                <c:pt idx="3301">
                  <c:v>-4.4130000000000003E-2</c:v>
                </c:pt>
                <c:pt idx="3302">
                  <c:v>-4.3810000000000002E-2</c:v>
                </c:pt>
                <c:pt idx="3303">
                  <c:v>-4.3920000000000001E-2</c:v>
                </c:pt>
                <c:pt idx="3304">
                  <c:v>-4.3920000000000001E-2</c:v>
                </c:pt>
                <c:pt idx="3305">
                  <c:v>-4.3709999999999999E-2</c:v>
                </c:pt>
                <c:pt idx="3306">
                  <c:v>-4.3709999999999999E-2</c:v>
                </c:pt>
                <c:pt idx="3307">
                  <c:v>-4.36E-2</c:v>
                </c:pt>
                <c:pt idx="3308">
                  <c:v>-4.36E-2</c:v>
                </c:pt>
                <c:pt idx="3309">
                  <c:v>-4.3490000000000001E-2</c:v>
                </c:pt>
                <c:pt idx="3310">
                  <c:v>-4.3279999999999999E-2</c:v>
                </c:pt>
                <c:pt idx="3311">
                  <c:v>-4.3279999999999999E-2</c:v>
                </c:pt>
                <c:pt idx="3312">
                  <c:v>-4.317E-2</c:v>
                </c:pt>
                <c:pt idx="3313">
                  <c:v>-4.3069999999999997E-2</c:v>
                </c:pt>
                <c:pt idx="3314">
                  <c:v>-4.3069999999999997E-2</c:v>
                </c:pt>
                <c:pt idx="3315">
                  <c:v>-4.317E-2</c:v>
                </c:pt>
                <c:pt idx="3316">
                  <c:v>-4.2959999999999998E-2</c:v>
                </c:pt>
                <c:pt idx="3317">
                  <c:v>-4.2959999999999998E-2</c:v>
                </c:pt>
                <c:pt idx="3318">
                  <c:v>-4.2750000000000003E-2</c:v>
                </c:pt>
                <c:pt idx="3319">
                  <c:v>-4.2750000000000003E-2</c:v>
                </c:pt>
                <c:pt idx="3320">
                  <c:v>-4.2750000000000003E-2</c:v>
                </c:pt>
                <c:pt idx="3321">
                  <c:v>-4.2529999999999998E-2</c:v>
                </c:pt>
                <c:pt idx="3322">
                  <c:v>-4.2529999999999998E-2</c:v>
                </c:pt>
                <c:pt idx="3323">
                  <c:v>-4.2320000000000003E-2</c:v>
                </c:pt>
                <c:pt idx="3324">
                  <c:v>-4.2209999999999998E-2</c:v>
                </c:pt>
                <c:pt idx="3325">
                  <c:v>-4.2110000000000002E-2</c:v>
                </c:pt>
                <c:pt idx="3326">
                  <c:v>-4.2110000000000002E-2</c:v>
                </c:pt>
                <c:pt idx="3327">
                  <c:v>-4.2110000000000002E-2</c:v>
                </c:pt>
                <c:pt idx="3328">
                  <c:v>-4.1790000000000001E-2</c:v>
                </c:pt>
                <c:pt idx="3329">
                  <c:v>-4.1889999999999997E-2</c:v>
                </c:pt>
                <c:pt idx="3330">
                  <c:v>-4.1790000000000001E-2</c:v>
                </c:pt>
                <c:pt idx="3331">
                  <c:v>-4.1680000000000002E-2</c:v>
                </c:pt>
                <c:pt idx="3332">
                  <c:v>-4.1680000000000002E-2</c:v>
                </c:pt>
                <c:pt idx="3333">
                  <c:v>-4.1570000000000003E-2</c:v>
                </c:pt>
                <c:pt idx="3334">
                  <c:v>-4.147E-2</c:v>
                </c:pt>
                <c:pt idx="3335">
                  <c:v>-4.1250000000000002E-2</c:v>
                </c:pt>
                <c:pt idx="3336">
                  <c:v>-4.1360000000000001E-2</c:v>
                </c:pt>
                <c:pt idx="3337">
                  <c:v>-4.1250000000000002E-2</c:v>
                </c:pt>
                <c:pt idx="3338">
                  <c:v>-4.1149999999999999E-2</c:v>
                </c:pt>
                <c:pt idx="3339">
                  <c:v>-4.0930000000000001E-2</c:v>
                </c:pt>
                <c:pt idx="3340">
                  <c:v>-4.0829999999999998E-2</c:v>
                </c:pt>
                <c:pt idx="3341">
                  <c:v>-4.0719999999999999E-2</c:v>
                </c:pt>
                <c:pt idx="3342">
                  <c:v>-4.0719999999999999E-2</c:v>
                </c:pt>
                <c:pt idx="3343">
                  <c:v>-4.061E-2</c:v>
                </c:pt>
                <c:pt idx="3344">
                  <c:v>-4.061E-2</c:v>
                </c:pt>
                <c:pt idx="3345">
                  <c:v>-4.0509999999999997E-2</c:v>
                </c:pt>
                <c:pt idx="3346">
                  <c:v>-4.0399999999999998E-2</c:v>
                </c:pt>
                <c:pt idx="3347">
                  <c:v>-4.0289999999999999E-2</c:v>
                </c:pt>
                <c:pt idx="3348">
                  <c:v>-4.0289999999999999E-2</c:v>
                </c:pt>
                <c:pt idx="3349">
                  <c:v>-4.0189999999999997E-2</c:v>
                </c:pt>
                <c:pt idx="3350">
                  <c:v>-4.0079999999999998E-2</c:v>
                </c:pt>
                <c:pt idx="3351">
                  <c:v>-3.9969999999999999E-2</c:v>
                </c:pt>
                <c:pt idx="3352">
                  <c:v>-3.9969999999999999E-2</c:v>
                </c:pt>
                <c:pt idx="3353">
                  <c:v>-3.9759999999999997E-2</c:v>
                </c:pt>
                <c:pt idx="3354">
                  <c:v>-3.9649999999999998E-2</c:v>
                </c:pt>
                <c:pt idx="3355">
                  <c:v>-3.9649999999999998E-2</c:v>
                </c:pt>
                <c:pt idx="3356">
                  <c:v>-3.9329999999999997E-2</c:v>
                </c:pt>
                <c:pt idx="3357">
                  <c:v>-3.9329999999999997E-2</c:v>
                </c:pt>
                <c:pt idx="3358">
                  <c:v>-3.9329999999999997E-2</c:v>
                </c:pt>
                <c:pt idx="3359">
                  <c:v>-3.9230000000000001E-2</c:v>
                </c:pt>
                <c:pt idx="3360">
                  <c:v>-3.9230000000000001E-2</c:v>
                </c:pt>
                <c:pt idx="3361">
                  <c:v>-3.9120000000000002E-2</c:v>
                </c:pt>
                <c:pt idx="3362">
                  <c:v>-3.8800000000000001E-2</c:v>
                </c:pt>
                <c:pt idx="3363">
                  <c:v>-3.891E-2</c:v>
                </c:pt>
                <c:pt idx="3364">
                  <c:v>-3.9010000000000003E-2</c:v>
                </c:pt>
                <c:pt idx="3365">
                  <c:v>-3.8690000000000002E-2</c:v>
                </c:pt>
                <c:pt idx="3366">
                  <c:v>-3.8800000000000001E-2</c:v>
                </c:pt>
                <c:pt idx="3367">
                  <c:v>-3.8690000000000002E-2</c:v>
                </c:pt>
                <c:pt idx="3368">
                  <c:v>-3.8589999999999999E-2</c:v>
                </c:pt>
                <c:pt idx="3369">
                  <c:v>-3.8370000000000001E-2</c:v>
                </c:pt>
                <c:pt idx="3370">
                  <c:v>-3.8269999999999998E-2</c:v>
                </c:pt>
                <c:pt idx="3371">
                  <c:v>-3.805E-2</c:v>
                </c:pt>
                <c:pt idx="3372">
                  <c:v>-3.8159999999999999E-2</c:v>
                </c:pt>
                <c:pt idx="3373">
                  <c:v>-3.8159999999999999E-2</c:v>
                </c:pt>
                <c:pt idx="3374">
                  <c:v>-3.7839999999999999E-2</c:v>
                </c:pt>
                <c:pt idx="3375">
                  <c:v>-3.7949999999999998E-2</c:v>
                </c:pt>
                <c:pt idx="3376">
                  <c:v>-3.773E-2</c:v>
                </c:pt>
                <c:pt idx="3377">
                  <c:v>-3.7629999999999997E-2</c:v>
                </c:pt>
                <c:pt idx="3378">
                  <c:v>-3.7629999999999997E-2</c:v>
                </c:pt>
                <c:pt idx="3379">
                  <c:v>-3.7519999999999998E-2</c:v>
                </c:pt>
                <c:pt idx="3380">
                  <c:v>-3.7409999999999999E-2</c:v>
                </c:pt>
                <c:pt idx="3381">
                  <c:v>-3.7409999999999999E-2</c:v>
                </c:pt>
                <c:pt idx="3382">
                  <c:v>-3.7089999999999998E-2</c:v>
                </c:pt>
                <c:pt idx="3383">
                  <c:v>-3.6990000000000002E-2</c:v>
                </c:pt>
                <c:pt idx="3384">
                  <c:v>-3.7089999999999998E-2</c:v>
                </c:pt>
                <c:pt idx="3385">
                  <c:v>-3.7089999999999998E-2</c:v>
                </c:pt>
                <c:pt idx="3386">
                  <c:v>-3.6880000000000003E-2</c:v>
                </c:pt>
                <c:pt idx="3387">
                  <c:v>-3.6560000000000002E-2</c:v>
                </c:pt>
                <c:pt idx="3388">
                  <c:v>-3.6670000000000001E-2</c:v>
                </c:pt>
                <c:pt idx="3389">
                  <c:v>-3.6560000000000002E-2</c:v>
                </c:pt>
                <c:pt idx="3390">
                  <c:v>-3.6450000000000003E-2</c:v>
                </c:pt>
                <c:pt idx="3391">
                  <c:v>-3.635E-2</c:v>
                </c:pt>
                <c:pt idx="3392">
                  <c:v>-3.6450000000000003E-2</c:v>
                </c:pt>
                <c:pt idx="3393">
                  <c:v>-3.6240000000000001E-2</c:v>
                </c:pt>
                <c:pt idx="3394">
                  <c:v>-3.6240000000000001E-2</c:v>
                </c:pt>
                <c:pt idx="3395">
                  <c:v>-3.6130000000000002E-2</c:v>
                </c:pt>
                <c:pt idx="3396">
                  <c:v>-3.6130000000000002E-2</c:v>
                </c:pt>
                <c:pt idx="3397">
                  <c:v>-3.6020000000000003E-2</c:v>
                </c:pt>
                <c:pt idx="3398">
                  <c:v>-3.5920000000000001E-2</c:v>
                </c:pt>
                <c:pt idx="3399">
                  <c:v>-3.5700000000000003E-2</c:v>
                </c:pt>
                <c:pt idx="3400">
                  <c:v>-3.56E-2</c:v>
                </c:pt>
                <c:pt idx="3401">
                  <c:v>-3.5700000000000003E-2</c:v>
                </c:pt>
                <c:pt idx="3402">
                  <c:v>-3.5490000000000001E-2</c:v>
                </c:pt>
                <c:pt idx="3403">
                  <c:v>-3.5380000000000002E-2</c:v>
                </c:pt>
                <c:pt idx="3404">
                  <c:v>-3.5380000000000002E-2</c:v>
                </c:pt>
                <c:pt idx="3405">
                  <c:v>-3.5279999999999999E-2</c:v>
                </c:pt>
                <c:pt idx="3406">
                  <c:v>-3.517E-2</c:v>
                </c:pt>
                <c:pt idx="3407">
                  <c:v>-3.5060000000000001E-2</c:v>
                </c:pt>
                <c:pt idx="3408">
                  <c:v>-3.5060000000000001E-2</c:v>
                </c:pt>
                <c:pt idx="3409">
                  <c:v>-3.4849999999999999E-2</c:v>
                </c:pt>
                <c:pt idx="3410">
                  <c:v>-3.4849999999999999E-2</c:v>
                </c:pt>
                <c:pt idx="3411">
                  <c:v>-3.4639999999999997E-2</c:v>
                </c:pt>
                <c:pt idx="3412">
                  <c:v>-3.4639999999999997E-2</c:v>
                </c:pt>
                <c:pt idx="3413">
                  <c:v>-3.4639999999999997E-2</c:v>
                </c:pt>
                <c:pt idx="3414">
                  <c:v>-3.4419999999999999E-2</c:v>
                </c:pt>
                <c:pt idx="3415">
                  <c:v>-3.4320000000000003E-2</c:v>
                </c:pt>
                <c:pt idx="3416">
                  <c:v>-3.4209999999999997E-2</c:v>
                </c:pt>
                <c:pt idx="3417">
                  <c:v>-3.4209999999999997E-2</c:v>
                </c:pt>
                <c:pt idx="3418">
                  <c:v>-3.4099999999999998E-2</c:v>
                </c:pt>
                <c:pt idx="3419">
                  <c:v>-3.3890000000000003E-2</c:v>
                </c:pt>
                <c:pt idx="3420">
                  <c:v>-3.3779999999999998E-2</c:v>
                </c:pt>
                <c:pt idx="3421">
                  <c:v>-3.3680000000000002E-2</c:v>
                </c:pt>
                <c:pt idx="3422">
                  <c:v>-3.3570000000000003E-2</c:v>
                </c:pt>
                <c:pt idx="3423">
                  <c:v>-3.3459999999999997E-2</c:v>
                </c:pt>
                <c:pt idx="3424">
                  <c:v>-3.3459999999999997E-2</c:v>
                </c:pt>
                <c:pt idx="3425">
                  <c:v>-3.3360000000000001E-2</c:v>
                </c:pt>
                <c:pt idx="3426">
                  <c:v>-3.3250000000000002E-2</c:v>
                </c:pt>
                <c:pt idx="3427">
                  <c:v>-3.3140000000000003E-2</c:v>
                </c:pt>
                <c:pt idx="3428">
                  <c:v>-3.3140000000000003E-2</c:v>
                </c:pt>
                <c:pt idx="3429">
                  <c:v>-3.304E-2</c:v>
                </c:pt>
                <c:pt idx="3430">
                  <c:v>-3.2719999999999999E-2</c:v>
                </c:pt>
                <c:pt idx="3431">
                  <c:v>-3.261E-2</c:v>
                </c:pt>
                <c:pt idx="3432">
                  <c:v>-3.2719999999999999E-2</c:v>
                </c:pt>
                <c:pt idx="3433">
                  <c:v>-3.261E-2</c:v>
                </c:pt>
                <c:pt idx="3434">
                  <c:v>-3.2399999999999998E-2</c:v>
                </c:pt>
                <c:pt idx="3435">
                  <c:v>-3.2289999999999999E-2</c:v>
                </c:pt>
                <c:pt idx="3436">
                  <c:v>-3.218E-2</c:v>
                </c:pt>
                <c:pt idx="3437">
                  <c:v>-3.1969999999999998E-2</c:v>
                </c:pt>
                <c:pt idx="3438">
                  <c:v>-3.1859999999999999E-2</c:v>
                </c:pt>
                <c:pt idx="3439">
                  <c:v>-3.1859999999999999E-2</c:v>
                </c:pt>
                <c:pt idx="3440">
                  <c:v>-3.1759999999999997E-2</c:v>
                </c:pt>
                <c:pt idx="3441">
                  <c:v>-3.1759999999999997E-2</c:v>
                </c:pt>
                <c:pt idx="3442">
                  <c:v>-3.1440000000000003E-2</c:v>
                </c:pt>
                <c:pt idx="3443">
                  <c:v>-3.1329999999999997E-2</c:v>
                </c:pt>
                <c:pt idx="3444">
                  <c:v>-3.1440000000000003E-2</c:v>
                </c:pt>
                <c:pt idx="3445">
                  <c:v>-3.1119999999999998E-2</c:v>
                </c:pt>
                <c:pt idx="3446">
                  <c:v>-3.1009999999999999E-2</c:v>
                </c:pt>
                <c:pt idx="3447">
                  <c:v>-3.09E-2</c:v>
                </c:pt>
                <c:pt idx="3448">
                  <c:v>-3.0800000000000001E-2</c:v>
                </c:pt>
                <c:pt idx="3449">
                  <c:v>-3.058E-2</c:v>
                </c:pt>
                <c:pt idx="3450">
                  <c:v>-3.048E-2</c:v>
                </c:pt>
                <c:pt idx="3451">
                  <c:v>-3.0370000000000001E-2</c:v>
                </c:pt>
                <c:pt idx="3452">
                  <c:v>-3.0159999999999999E-2</c:v>
                </c:pt>
                <c:pt idx="3453">
                  <c:v>-3.005E-2</c:v>
                </c:pt>
                <c:pt idx="3454">
                  <c:v>-3.005E-2</c:v>
                </c:pt>
                <c:pt idx="3455">
                  <c:v>-3.005E-2</c:v>
                </c:pt>
                <c:pt idx="3456">
                  <c:v>-2.9940000000000001E-2</c:v>
                </c:pt>
                <c:pt idx="3457">
                  <c:v>-2.962E-2</c:v>
                </c:pt>
                <c:pt idx="3458">
                  <c:v>-2.9729999999999999E-2</c:v>
                </c:pt>
                <c:pt idx="3459">
                  <c:v>-2.9409999999999999E-2</c:v>
                </c:pt>
                <c:pt idx="3460">
                  <c:v>-2.93E-2</c:v>
                </c:pt>
                <c:pt idx="3461">
                  <c:v>-2.93E-2</c:v>
                </c:pt>
                <c:pt idx="3462">
                  <c:v>-2.9090000000000001E-2</c:v>
                </c:pt>
                <c:pt idx="3463">
                  <c:v>-2.8979999999999999E-2</c:v>
                </c:pt>
                <c:pt idx="3464">
                  <c:v>-2.8879999999999999E-2</c:v>
                </c:pt>
                <c:pt idx="3465">
                  <c:v>-2.877E-2</c:v>
                </c:pt>
                <c:pt idx="3466">
                  <c:v>-2.8559999999999999E-2</c:v>
                </c:pt>
                <c:pt idx="3467">
                  <c:v>-2.8340000000000001E-2</c:v>
                </c:pt>
                <c:pt idx="3468">
                  <c:v>-2.8340000000000001E-2</c:v>
                </c:pt>
                <c:pt idx="3469">
                  <c:v>-2.802E-2</c:v>
                </c:pt>
                <c:pt idx="3470">
                  <c:v>-2.802E-2</c:v>
                </c:pt>
                <c:pt idx="3471">
                  <c:v>-2.8129999999999999E-2</c:v>
                </c:pt>
                <c:pt idx="3472">
                  <c:v>-2.792E-2</c:v>
                </c:pt>
                <c:pt idx="3473">
                  <c:v>-2.7699999999999999E-2</c:v>
                </c:pt>
                <c:pt idx="3474">
                  <c:v>-2.7810000000000001E-2</c:v>
                </c:pt>
                <c:pt idx="3475">
                  <c:v>-2.7380000000000002E-2</c:v>
                </c:pt>
                <c:pt idx="3476">
                  <c:v>-2.7279999999999999E-2</c:v>
                </c:pt>
                <c:pt idx="3477">
                  <c:v>-2.7279999999999999E-2</c:v>
                </c:pt>
                <c:pt idx="3478">
                  <c:v>-2.717E-2</c:v>
                </c:pt>
                <c:pt idx="3479">
                  <c:v>-2.6849999999999999E-2</c:v>
                </c:pt>
                <c:pt idx="3480">
                  <c:v>-2.6960000000000001E-2</c:v>
                </c:pt>
                <c:pt idx="3481">
                  <c:v>-2.674E-2</c:v>
                </c:pt>
                <c:pt idx="3482">
                  <c:v>-2.6530000000000001E-2</c:v>
                </c:pt>
                <c:pt idx="3483">
                  <c:v>-2.6530000000000001E-2</c:v>
                </c:pt>
                <c:pt idx="3484">
                  <c:v>-2.6210000000000001E-2</c:v>
                </c:pt>
                <c:pt idx="3485">
                  <c:v>-2.6210000000000001E-2</c:v>
                </c:pt>
                <c:pt idx="3486">
                  <c:v>-2.5999999999999999E-2</c:v>
                </c:pt>
                <c:pt idx="3487">
                  <c:v>-2.6100000000000002E-2</c:v>
                </c:pt>
                <c:pt idx="3488">
                  <c:v>-2.5780000000000001E-2</c:v>
                </c:pt>
                <c:pt idx="3489">
                  <c:v>-2.5780000000000001E-2</c:v>
                </c:pt>
                <c:pt idx="3490">
                  <c:v>-2.5680000000000001E-2</c:v>
                </c:pt>
                <c:pt idx="3491">
                  <c:v>-2.546E-2</c:v>
                </c:pt>
                <c:pt idx="3492">
                  <c:v>-2.5360000000000001E-2</c:v>
                </c:pt>
                <c:pt idx="3493">
                  <c:v>-2.5360000000000001E-2</c:v>
                </c:pt>
                <c:pt idx="3494">
                  <c:v>-2.5250000000000002E-2</c:v>
                </c:pt>
                <c:pt idx="3495">
                  <c:v>-2.5139999999999999E-2</c:v>
                </c:pt>
                <c:pt idx="3496">
                  <c:v>-2.4930000000000001E-2</c:v>
                </c:pt>
                <c:pt idx="3497">
                  <c:v>-2.504E-2</c:v>
                </c:pt>
                <c:pt idx="3498">
                  <c:v>-2.4719999999999999E-2</c:v>
                </c:pt>
                <c:pt idx="3499">
                  <c:v>-2.461E-2</c:v>
                </c:pt>
                <c:pt idx="3500">
                  <c:v>-2.4400000000000002E-2</c:v>
                </c:pt>
                <c:pt idx="3501">
                  <c:v>-2.418E-2</c:v>
                </c:pt>
                <c:pt idx="3502">
                  <c:v>-2.418E-2</c:v>
                </c:pt>
                <c:pt idx="3503">
                  <c:v>-2.4289999999999999E-2</c:v>
                </c:pt>
                <c:pt idx="3504">
                  <c:v>-2.4080000000000001E-2</c:v>
                </c:pt>
                <c:pt idx="3505">
                  <c:v>-2.3859999999999999E-2</c:v>
                </c:pt>
                <c:pt idx="3506">
                  <c:v>-2.376E-2</c:v>
                </c:pt>
                <c:pt idx="3507">
                  <c:v>-2.376E-2</c:v>
                </c:pt>
                <c:pt idx="3508">
                  <c:v>-2.3539999999999998E-2</c:v>
                </c:pt>
                <c:pt idx="3509">
                  <c:v>-2.3650000000000001E-2</c:v>
                </c:pt>
                <c:pt idx="3510">
                  <c:v>-2.3539999999999998E-2</c:v>
                </c:pt>
                <c:pt idx="3511">
                  <c:v>-2.3439999999999999E-2</c:v>
                </c:pt>
                <c:pt idx="3512">
                  <c:v>-2.333E-2</c:v>
                </c:pt>
                <c:pt idx="3513">
                  <c:v>-2.3220000000000001E-2</c:v>
                </c:pt>
                <c:pt idx="3514">
                  <c:v>-2.3009999999999999E-2</c:v>
                </c:pt>
                <c:pt idx="3515">
                  <c:v>-2.3009999999999999E-2</c:v>
                </c:pt>
                <c:pt idx="3516">
                  <c:v>-2.3009999999999999E-2</c:v>
                </c:pt>
                <c:pt idx="3517">
                  <c:v>-2.2689999999999998E-2</c:v>
                </c:pt>
                <c:pt idx="3518">
                  <c:v>-2.29E-2</c:v>
                </c:pt>
                <c:pt idx="3519">
                  <c:v>-2.2800000000000001E-2</c:v>
                </c:pt>
                <c:pt idx="3520">
                  <c:v>-2.2579999999999999E-2</c:v>
                </c:pt>
                <c:pt idx="3521">
                  <c:v>-2.2579999999999999E-2</c:v>
                </c:pt>
                <c:pt idx="3522">
                  <c:v>-2.2370000000000001E-2</c:v>
                </c:pt>
                <c:pt idx="3523">
                  <c:v>-2.248E-2</c:v>
                </c:pt>
                <c:pt idx="3524">
                  <c:v>-2.2370000000000001E-2</c:v>
                </c:pt>
                <c:pt idx="3525">
                  <c:v>-2.248E-2</c:v>
                </c:pt>
                <c:pt idx="3526">
                  <c:v>-2.2259999999999999E-2</c:v>
                </c:pt>
                <c:pt idx="3527">
                  <c:v>-2.2159999999999999E-2</c:v>
                </c:pt>
                <c:pt idx="3528">
                  <c:v>-2.2159999999999999E-2</c:v>
                </c:pt>
                <c:pt idx="3529">
                  <c:v>-2.1940000000000001E-2</c:v>
                </c:pt>
                <c:pt idx="3530">
                  <c:v>-2.205E-2</c:v>
                </c:pt>
                <c:pt idx="3531">
                  <c:v>-2.1940000000000001E-2</c:v>
                </c:pt>
                <c:pt idx="3532">
                  <c:v>-2.1839999999999998E-2</c:v>
                </c:pt>
                <c:pt idx="3533">
                  <c:v>-2.1940000000000001E-2</c:v>
                </c:pt>
                <c:pt idx="3534">
                  <c:v>-2.1839999999999998E-2</c:v>
                </c:pt>
                <c:pt idx="3535">
                  <c:v>-2.1839999999999998E-2</c:v>
                </c:pt>
                <c:pt idx="3536">
                  <c:v>-2.1729999999999999E-2</c:v>
                </c:pt>
                <c:pt idx="3537">
                  <c:v>-2.162E-2</c:v>
                </c:pt>
                <c:pt idx="3538">
                  <c:v>-2.162E-2</c:v>
                </c:pt>
                <c:pt idx="3539">
                  <c:v>-2.1409999999999998E-2</c:v>
                </c:pt>
                <c:pt idx="3540">
                  <c:v>-2.1520000000000001E-2</c:v>
                </c:pt>
                <c:pt idx="3541">
                  <c:v>-2.1520000000000001E-2</c:v>
                </c:pt>
                <c:pt idx="3542">
                  <c:v>-2.1520000000000001E-2</c:v>
                </c:pt>
                <c:pt idx="3543">
                  <c:v>-2.1299999999999999E-2</c:v>
                </c:pt>
                <c:pt idx="3544">
                  <c:v>-2.1409999999999998E-2</c:v>
                </c:pt>
                <c:pt idx="3545">
                  <c:v>-2.1409999999999998E-2</c:v>
                </c:pt>
                <c:pt idx="3546">
                  <c:v>-2.1299999999999999E-2</c:v>
                </c:pt>
                <c:pt idx="3547">
                  <c:v>-2.1299999999999999E-2</c:v>
                </c:pt>
                <c:pt idx="3548">
                  <c:v>-2.12E-2</c:v>
                </c:pt>
                <c:pt idx="3549">
                  <c:v>-2.12E-2</c:v>
                </c:pt>
                <c:pt idx="3550">
                  <c:v>-2.12E-2</c:v>
                </c:pt>
                <c:pt idx="3551">
                  <c:v>-2.1299999999999999E-2</c:v>
                </c:pt>
                <c:pt idx="3552">
                  <c:v>-2.1090000000000001E-2</c:v>
                </c:pt>
                <c:pt idx="3553">
                  <c:v>-2.0879999999999999E-2</c:v>
                </c:pt>
                <c:pt idx="3554">
                  <c:v>-2.1090000000000001E-2</c:v>
                </c:pt>
                <c:pt idx="3555">
                  <c:v>-2.0979999999999999E-2</c:v>
                </c:pt>
                <c:pt idx="3556">
                  <c:v>-2.0879999999999999E-2</c:v>
                </c:pt>
                <c:pt idx="3557">
                  <c:v>-2.0979999999999999E-2</c:v>
                </c:pt>
                <c:pt idx="3558">
                  <c:v>-2.0979999999999999E-2</c:v>
                </c:pt>
                <c:pt idx="3559">
                  <c:v>-2.0979999999999999E-2</c:v>
                </c:pt>
                <c:pt idx="3560">
                  <c:v>-2.0979999999999999E-2</c:v>
                </c:pt>
                <c:pt idx="3561">
                  <c:v>-2.0879999999999999E-2</c:v>
                </c:pt>
                <c:pt idx="3562">
                  <c:v>-2.0879999999999999E-2</c:v>
                </c:pt>
                <c:pt idx="3563">
                  <c:v>-2.077E-2</c:v>
                </c:pt>
                <c:pt idx="3564">
                  <c:v>-2.0979999999999999E-2</c:v>
                </c:pt>
                <c:pt idx="3565">
                  <c:v>-2.0879999999999999E-2</c:v>
                </c:pt>
                <c:pt idx="3566">
                  <c:v>-2.0879999999999999E-2</c:v>
                </c:pt>
                <c:pt idx="3567">
                  <c:v>-2.077E-2</c:v>
                </c:pt>
                <c:pt idx="3568">
                  <c:v>-2.077E-2</c:v>
                </c:pt>
                <c:pt idx="3569">
                  <c:v>-2.0879999999999999E-2</c:v>
                </c:pt>
                <c:pt idx="3570">
                  <c:v>-2.0879999999999999E-2</c:v>
                </c:pt>
                <c:pt idx="3571">
                  <c:v>-2.0879999999999999E-2</c:v>
                </c:pt>
                <c:pt idx="3572">
                  <c:v>-2.077E-2</c:v>
                </c:pt>
                <c:pt idx="3573">
                  <c:v>-2.0660000000000001E-2</c:v>
                </c:pt>
                <c:pt idx="3574">
                  <c:v>-2.0979999999999999E-2</c:v>
                </c:pt>
                <c:pt idx="3575">
                  <c:v>-2.0879999999999999E-2</c:v>
                </c:pt>
                <c:pt idx="3576">
                  <c:v>-2.077E-2</c:v>
                </c:pt>
                <c:pt idx="3577">
                  <c:v>-2.0879999999999999E-2</c:v>
                </c:pt>
                <c:pt idx="3578">
                  <c:v>-2.077E-2</c:v>
                </c:pt>
                <c:pt idx="3579">
                  <c:v>-2.0660000000000001E-2</c:v>
                </c:pt>
                <c:pt idx="3580">
                  <c:v>-2.077E-2</c:v>
                </c:pt>
                <c:pt idx="3581">
                  <c:v>-2.077E-2</c:v>
                </c:pt>
                <c:pt idx="3582">
                  <c:v>-2.0660000000000001E-2</c:v>
                </c:pt>
                <c:pt idx="3583">
                  <c:v>-2.0660000000000001E-2</c:v>
                </c:pt>
                <c:pt idx="3584">
                  <c:v>-2.0660000000000001E-2</c:v>
                </c:pt>
                <c:pt idx="3585">
                  <c:v>-2.0660000000000001E-2</c:v>
                </c:pt>
                <c:pt idx="3586">
                  <c:v>-2.0660000000000001E-2</c:v>
                </c:pt>
                <c:pt idx="3587">
                  <c:v>-2.077E-2</c:v>
                </c:pt>
                <c:pt idx="3588">
                  <c:v>-2.0559999999999998E-2</c:v>
                </c:pt>
                <c:pt idx="3589">
                  <c:v>-2.077E-2</c:v>
                </c:pt>
                <c:pt idx="3590">
                  <c:v>-2.077E-2</c:v>
                </c:pt>
                <c:pt idx="3591">
                  <c:v>-2.0660000000000001E-2</c:v>
                </c:pt>
                <c:pt idx="3592">
                  <c:v>-2.0559999999999998E-2</c:v>
                </c:pt>
                <c:pt idx="3593">
                  <c:v>-2.0559999999999998E-2</c:v>
                </c:pt>
                <c:pt idx="3594">
                  <c:v>-2.0559999999999998E-2</c:v>
                </c:pt>
                <c:pt idx="3595">
                  <c:v>-2.0449999999999999E-2</c:v>
                </c:pt>
                <c:pt idx="3596">
                  <c:v>-2.0559999999999998E-2</c:v>
                </c:pt>
                <c:pt idx="3597">
                  <c:v>-2.0449999999999999E-2</c:v>
                </c:pt>
                <c:pt idx="3598">
                  <c:v>-2.0449999999999999E-2</c:v>
                </c:pt>
                <c:pt idx="3599">
                  <c:v>-2.0449999999999999E-2</c:v>
                </c:pt>
                <c:pt idx="3600">
                  <c:v>-2.034E-2</c:v>
                </c:pt>
                <c:pt idx="3601">
                  <c:v>-2.0449999999999999E-2</c:v>
                </c:pt>
                <c:pt idx="3602">
                  <c:v>-2.0129999999999999E-2</c:v>
                </c:pt>
                <c:pt idx="3603">
                  <c:v>-2.0449999999999999E-2</c:v>
                </c:pt>
                <c:pt idx="3604">
                  <c:v>-2.034E-2</c:v>
                </c:pt>
                <c:pt idx="3605">
                  <c:v>-2.002E-2</c:v>
                </c:pt>
                <c:pt idx="3606">
                  <c:v>-2.0129999999999999E-2</c:v>
                </c:pt>
                <c:pt idx="3607">
                  <c:v>-2.002E-2</c:v>
                </c:pt>
                <c:pt idx="3608">
                  <c:v>-2.0129999999999999E-2</c:v>
                </c:pt>
                <c:pt idx="3609">
                  <c:v>-2.0240000000000001E-2</c:v>
                </c:pt>
                <c:pt idx="3610">
                  <c:v>-2.002E-2</c:v>
                </c:pt>
                <c:pt idx="3611">
                  <c:v>-2.002E-2</c:v>
                </c:pt>
                <c:pt idx="3612">
                  <c:v>-1.992E-2</c:v>
                </c:pt>
                <c:pt idx="3613">
                  <c:v>-1.992E-2</c:v>
                </c:pt>
                <c:pt idx="3614">
                  <c:v>-1.9810000000000001E-2</c:v>
                </c:pt>
                <c:pt idx="3615">
                  <c:v>-1.9699999999999999E-2</c:v>
                </c:pt>
                <c:pt idx="3616">
                  <c:v>-1.9699999999999999E-2</c:v>
                </c:pt>
                <c:pt idx="3617">
                  <c:v>-1.9699999999999999E-2</c:v>
                </c:pt>
                <c:pt idx="3618">
                  <c:v>-1.9599999999999999E-2</c:v>
                </c:pt>
                <c:pt idx="3619">
                  <c:v>-1.9599999999999999E-2</c:v>
                </c:pt>
                <c:pt idx="3620">
                  <c:v>-1.9699999999999999E-2</c:v>
                </c:pt>
                <c:pt idx="3621">
                  <c:v>-1.949E-2</c:v>
                </c:pt>
                <c:pt idx="3622">
                  <c:v>-1.9380000000000001E-2</c:v>
                </c:pt>
                <c:pt idx="3623">
                  <c:v>-1.917E-2</c:v>
                </c:pt>
                <c:pt idx="3624">
                  <c:v>-1.9279999999999999E-2</c:v>
                </c:pt>
                <c:pt idx="3625">
                  <c:v>-1.9380000000000001E-2</c:v>
                </c:pt>
                <c:pt idx="3626">
                  <c:v>-1.917E-2</c:v>
                </c:pt>
                <c:pt idx="3627">
                  <c:v>-1.917E-2</c:v>
                </c:pt>
                <c:pt idx="3628">
                  <c:v>-1.917E-2</c:v>
                </c:pt>
                <c:pt idx="3629">
                  <c:v>-1.9060000000000001E-2</c:v>
                </c:pt>
                <c:pt idx="3630">
                  <c:v>-1.8960000000000001E-2</c:v>
                </c:pt>
                <c:pt idx="3631">
                  <c:v>-1.874E-2</c:v>
                </c:pt>
                <c:pt idx="3632">
                  <c:v>-1.8849999999999999E-2</c:v>
                </c:pt>
                <c:pt idx="3633">
                  <c:v>-1.8849999999999999E-2</c:v>
                </c:pt>
                <c:pt idx="3634">
                  <c:v>-1.864E-2</c:v>
                </c:pt>
                <c:pt idx="3635">
                  <c:v>-1.8530000000000001E-2</c:v>
                </c:pt>
                <c:pt idx="3636">
                  <c:v>-1.864E-2</c:v>
                </c:pt>
                <c:pt idx="3637">
                  <c:v>-1.8530000000000001E-2</c:v>
                </c:pt>
                <c:pt idx="3638">
                  <c:v>-1.8319999999999999E-2</c:v>
                </c:pt>
                <c:pt idx="3639">
                  <c:v>-1.821E-2</c:v>
                </c:pt>
                <c:pt idx="3640">
                  <c:v>-1.8100000000000002E-2</c:v>
                </c:pt>
                <c:pt idx="3641">
                  <c:v>-1.8100000000000002E-2</c:v>
                </c:pt>
                <c:pt idx="3642">
                  <c:v>-1.821E-2</c:v>
                </c:pt>
                <c:pt idx="3643">
                  <c:v>-1.7999999999999999E-2</c:v>
                </c:pt>
                <c:pt idx="3644">
                  <c:v>-1.789E-2</c:v>
                </c:pt>
                <c:pt idx="3645">
                  <c:v>-1.7780000000000001E-2</c:v>
                </c:pt>
                <c:pt idx="3646">
                  <c:v>-1.7680000000000001E-2</c:v>
                </c:pt>
                <c:pt idx="3647">
                  <c:v>-1.7569999999999999E-2</c:v>
                </c:pt>
                <c:pt idx="3648">
                  <c:v>-1.7569999999999999E-2</c:v>
                </c:pt>
                <c:pt idx="3649">
                  <c:v>-1.736E-2</c:v>
                </c:pt>
                <c:pt idx="3650">
                  <c:v>-1.746E-2</c:v>
                </c:pt>
                <c:pt idx="3651">
                  <c:v>-1.7139999999999999E-2</c:v>
                </c:pt>
                <c:pt idx="3652">
                  <c:v>-1.736E-2</c:v>
                </c:pt>
                <c:pt idx="3653">
                  <c:v>-1.704E-2</c:v>
                </c:pt>
                <c:pt idx="3654">
                  <c:v>-1.6930000000000001E-2</c:v>
                </c:pt>
                <c:pt idx="3655">
                  <c:v>-1.6719999999999999E-2</c:v>
                </c:pt>
                <c:pt idx="3656">
                  <c:v>-1.661E-2</c:v>
                </c:pt>
                <c:pt idx="3657">
                  <c:v>-1.661E-2</c:v>
                </c:pt>
                <c:pt idx="3658">
                  <c:v>-1.661E-2</c:v>
                </c:pt>
                <c:pt idx="3659">
                  <c:v>-1.6289999999999999E-2</c:v>
                </c:pt>
                <c:pt idx="3660">
                  <c:v>-1.6289999999999999E-2</c:v>
                </c:pt>
                <c:pt idx="3661">
                  <c:v>-1.6289999999999999E-2</c:v>
                </c:pt>
                <c:pt idx="3662">
                  <c:v>-1.6080000000000001E-2</c:v>
                </c:pt>
                <c:pt idx="3663">
                  <c:v>-1.5970000000000002E-2</c:v>
                </c:pt>
                <c:pt idx="3664">
                  <c:v>-1.5970000000000002E-2</c:v>
                </c:pt>
                <c:pt idx="3665">
                  <c:v>-1.576E-2</c:v>
                </c:pt>
                <c:pt idx="3666">
                  <c:v>-1.5650000000000001E-2</c:v>
                </c:pt>
                <c:pt idx="3667">
                  <c:v>-1.5440000000000001E-2</c:v>
                </c:pt>
                <c:pt idx="3668">
                  <c:v>-1.5650000000000001E-2</c:v>
                </c:pt>
                <c:pt idx="3669">
                  <c:v>-1.533E-2</c:v>
                </c:pt>
                <c:pt idx="3670">
                  <c:v>-1.5219999999999999E-2</c:v>
                </c:pt>
                <c:pt idx="3671">
                  <c:v>-1.5010000000000001E-2</c:v>
                </c:pt>
                <c:pt idx="3672">
                  <c:v>-1.5010000000000001E-2</c:v>
                </c:pt>
                <c:pt idx="3673">
                  <c:v>-1.49E-2</c:v>
                </c:pt>
                <c:pt idx="3674">
                  <c:v>-1.4789999999999999E-2</c:v>
                </c:pt>
                <c:pt idx="3675">
                  <c:v>-1.4789999999999999E-2</c:v>
                </c:pt>
                <c:pt idx="3676">
                  <c:v>-1.4579999999999999E-2</c:v>
                </c:pt>
                <c:pt idx="3677">
                  <c:v>-1.447E-2</c:v>
                </c:pt>
                <c:pt idx="3678">
                  <c:v>-1.447E-2</c:v>
                </c:pt>
                <c:pt idx="3679">
                  <c:v>-1.426E-2</c:v>
                </c:pt>
                <c:pt idx="3680">
                  <c:v>-1.426E-2</c:v>
                </c:pt>
                <c:pt idx="3681">
                  <c:v>-1.405E-2</c:v>
                </c:pt>
                <c:pt idx="3682">
                  <c:v>-1.3939999999999999E-2</c:v>
                </c:pt>
                <c:pt idx="3683">
                  <c:v>-1.3939999999999999E-2</c:v>
                </c:pt>
                <c:pt idx="3684">
                  <c:v>-1.3939999999999999E-2</c:v>
                </c:pt>
                <c:pt idx="3685">
                  <c:v>-1.3729999999999999E-2</c:v>
                </c:pt>
                <c:pt idx="3686">
                  <c:v>-1.3509999999999999E-2</c:v>
                </c:pt>
                <c:pt idx="3687">
                  <c:v>-1.341E-2</c:v>
                </c:pt>
                <c:pt idx="3688">
                  <c:v>-1.341E-2</c:v>
                </c:pt>
                <c:pt idx="3689">
                  <c:v>-1.319E-2</c:v>
                </c:pt>
                <c:pt idx="3690">
                  <c:v>-1.3299999999999999E-2</c:v>
                </c:pt>
                <c:pt idx="3691">
                  <c:v>-1.319E-2</c:v>
                </c:pt>
                <c:pt idx="3692">
                  <c:v>-1.3089999999999999E-2</c:v>
                </c:pt>
                <c:pt idx="3693">
                  <c:v>-1.2869999999999999E-2</c:v>
                </c:pt>
                <c:pt idx="3694">
                  <c:v>-1.2869999999999999E-2</c:v>
                </c:pt>
                <c:pt idx="3695">
                  <c:v>-1.2659999999999999E-2</c:v>
                </c:pt>
                <c:pt idx="3696">
                  <c:v>-1.277E-2</c:v>
                </c:pt>
                <c:pt idx="3697">
                  <c:v>-1.2659999999999999E-2</c:v>
                </c:pt>
                <c:pt idx="3698">
                  <c:v>-1.255E-2</c:v>
                </c:pt>
                <c:pt idx="3699">
                  <c:v>-1.2449999999999999E-2</c:v>
                </c:pt>
                <c:pt idx="3700">
                  <c:v>-1.234E-2</c:v>
                </c:pt>
                <c:pt idx="3701">
                  <c:v>-1.234E-2</c:v>
                </c:pt>
                <c:pt idx="3702">
                  <c:v>-1.223E-2</c:v>
                </c:pt>
                <c:pt idx="3703">
                  <c:v>-1.2019999999999999E-2</c:v>
                </c:pt>
                <c:pt idx="3704">
                  <c:v>-1.2019999999999999E-2</c:v>
                </c:pt>
                <c:pt idx="3705">
                  <c:v>-1.2019999999999999E-2</c:v>
                </c:pt>
                <c:pt idx="3706">
                  <c:v>-1.2019999999999999E-2</c:v>
                </c:pt>
                <c:pt idx="3707">
                  <c:v>-1.17E-2</c:v>
                </c:pt>
                <c:pt idx="3708">
                  <c:v>-1.17E-2</c:v>
                </c:pt>
                <c:pt idx="3709">
                  <c:v>-1.17E-2</c:v>
                </c:pt>
                <c:pt idx="3710">
                  <c:v>-1.149E-2</c:v>
                </c:pt>
                <c:pt idx="3711">
                  <c:v>-1.1379999999999999E-2</c:v>
                </c:pt>
                <c:pt idx="3712">
                  <c:v>-1.159E-2</c:v>
                </c:pt>
                <c:pt idx="3713">
                  <c:v>-1.1379999999999999E-2</c:v>
                </c:pt>
                <c:pt idx="3714">
                  <c:v>-1.149E-2</c:v>
                </c:pt>
                <c:pt idx="3715">
                  <c:v>-1.1379999999999999E-2</c:v>
                </c:pt>
                <c:pt idx="3716">
                  <c:v>-1.1270000000000001E-2</c:v>
                </c:pt>
                <c:pt idx="3717">
                  <c:v>-1.106E-2</c:v>
                </c:pt>
                <c:pt idx="3718">
                  <c:v>-1.106E-2</c:v>
                </c:pt>
                <c:pt idx="3719">
                  <c:v>-1.106E-2</c:v>
                </c:pt>
                <c:pt idx="3720">
                  <c:v>-1.095E-2</c:v>
                </c:pt>
                <c:pt idx="3721">
                  <c:v>-1.095E-2</c:v>
                </c:pt>
                <c:pt idx="3722">
                  <c:v>-1.095E-2</c:v>
                </c:pt>
                <c:pt idx="3723">
                  <c:v>-1.085E-2</c:v>
                </c:pt>
                <c:pt idx="3724">
                  <c:v>-1.085E-2</c:v>
                </c:pt>
                <c:pt idx="3725">
                  <c:v>-1.085E-2</c:v>
                </c:pt>
                <c:pt idx="3726">
                  <c:v>-1.074E-2</c:v>
                </c:pt>
                <c:pt idx="3727">
                  <c:v>-1.0529999999999999E-2</c:v>
                </c:pt>
                <c:pt idx="3728">
                  <c:v>-1.0529999999999999E-2</c:v>
                </c:pt>
                <c:pt idx="3729">
                  <c:v>-1.042E-2</c:v>
                </c:pt>
                <c:pt idx="3730">
                  <c:v>-1.0529999999999999E-2</c:v>
                </c:pt>
                <c:pt idx="3731">
                  <c:v>-1.0529999999999999E-2</c:v>
                </c:pt>
                <c:pt idx="3732">
                  <c:v>-1.0529999999999999E-2</c:v>
                </c:pt>
                <c:pt idx="3733">
                  <c:v>-1.042E-2</c:v>
                </c:pt>
                <c:pt idx="3734">
                  <c:v>-1.031E-2</c:v>
                </c:pt>
                <c:pt idx="3735">
                  <c:v>-1.0529999999999999E-2</c:v>
                </c:pt>
                <c:pt idx="3736">
                  <c:v>-1.031E-2</c:v>
                </c:pt>
                <c:pt idx="3737">
                  <c:v>-1.042E-2</c:v>
                </c:pt>
                <c:pt idx="3738">
                  <c:v>-1.042E-2</c:v>
                </c:pt>
                <c:pt idx="3739">
                  <c:v>-1.031E-2</c:v>
                </c:pt>
                <c:pt idx="3740">
                  <c:v>-1.021E-2</c:v>
                </c:pt>
                <c:pt idx="3741">
                  <c:v>-1.021E-2</c:v>
                </c:pt>
                <c:pt idx="3742">
                  <c:v>-1.031E-2</c:v>
                </c:pt>
                <c:pt idx="3743">
                  <c:v>-1.021E-2</c:v>
                </c:pt>
                <c:pt idx="3744">
                  <c:v>-1.021E-2</c:v>
                </c:pt>
                <c:pt idx="3745">
                  <c:v>-1.042E-2</c:v>
                </c:pt>
                <c:pt idx="3746">
                  <c:v>-1.01E-2</c:v>
                </c:pt>
                <c:pt idx="3747">
                  <c:v>-1.021E-2</c:v>
                </c:pt>
                <c:pt idx="3748">
                  <c:v>-1.01E-2</c:v>
                </c:pt>
                <c:pt idx="3749">
                  <c:v>-1.021E-2</c:v>
                </c:pt>
                <c:pt idx="3750">
                  <c:v>-1.01E-2</c:v>
                </c:pt>
                <c:pt idx="3751">
                  <c:v>-1.042E-2</c:v>
                </c:pt>
                <c:pt idx="3752">
                  <c:v>-1.031E-2</c:v>
                </c:pt>
                <c:pt idx="3753">
                  <c:v>-1.021E-2</c:v>
                </c:pt>
                <c:pt idx="3754">
                  <c:v>-1.021E-2</c:v>
                </c:pt>
                <c:pt idx="3755">
                  <c:v>-1.021E-2</c:v>
                </c:pt>
                <c:pt idx="3756">
                  <c:v>-1.021E-2</c:v>
                </c:pt>
                <c:pt idx="3757">
                  <c:v>-1.031E-2</c:v>
                </c:pt>
                <c:pt idx="3758">
                  <c:v>-1.021E-2</c:v>
                </c:pt>
                <c:pt idx="3759">
                  <c:v>-1.031E-2</c:v>
                </c:pt>
                <c:pt idx="3760">
                  <c:v>-1.021E-2</c:v>
                </c:pt>
                <c:pt idx="3761">
                  <c:v>-1.021E-2</c:v>
                </c:pt>
                <c:pt idx="3762">
                  <c:v>-1.031E-2</c:v>
                </c:pt>
                <c:pt idx="3763">
                  <c:v>-1.031E-2</c:v>
                </c:pt>
                <c:pt idx="3764">
                  <c:v>-1.021E-2</c:v>
                </c:pt>
                <c:pt idx="3765">
                  <c:v>-1.031E-2</c:v>
                </c:pt>
                <c:pt idx="3766">
                  <c:v>-1.042E-2</c:v>
                </c:pt>
                <c:pt idx="3767">
                  <c:v>-1.021E-2</c:v>
                </c:pt>
                <c:pt idx="3768">
                  <c:v>-1.042E-2</c:v>
                </c:pt>
                <c:pt idx="3769">
                  <c:v>-1.042E-2</c:v>
                </c:pt>
                <c:pt idx="3770">
                  <c:v>-1.031E-2</c:v>
                </c:pt>
                <c:pt idx="3771">
                  <c:v>-1.042E-2</c:v>
                </c:pt>
                <c:pt idx="3772">
                  <c:v>-1.031E-2</c:v>
                </c:pt>
                <c:pt idx="3773">
                  <c:v>-1.031E-2</c:v>
                </c:pt>
                <c:pt idx="3774">
                  <c:v>-1.031E-2</c:v>
                </c:pt>
                <c:pt idx="3775">
                  <c:v>-1.042E-2</c:v>
                </c:pt>
                <c:pt idx="3776">
                  <c:v>-1.031E-2</c:v>
                </c:pt>
                <c:pt idx="3777">
                  <c:v>-1.042E-2</c:v>
                </c:pt>
                <c:pt idx="3778">
                  <c:v>-1.031E-2</c:v>
                </c:pt>
                <c:pt idx="3779">
                  <c:v>-1.042E-2</c:v>
                </c:pt>
                <c:pt idx="3780">
                  <c:v>-1.031E-2</c:v>
                </c:pt>
                <c:pt idx="3781">
                  <c:v>-1.0529999999999999E-2</c:v>
                </c:pt>
                <c:pt idx="3782">
                  <c:v>-1.0630000000000001E-2</c:v>
                </c:pt>
                <c:pt idx="3783">
                  <c:v>-1.0529999999999999E-2</c:v>
                </c:pt>
                <c:pt idx="3784">
                  <c:v>-1.0630000000000001E-2</c:v>
                </c:pt>
                <c:pt idx="3785">
                  <c:v>-1.0529999999999999E-2</c:v>
                </c:pt>
                <c:pt idx="3786">
                  <c:v>-1.0529999999999999E-2</c:v>
                </c:pt>
                <c:pt idx="3787">
                  <c:v>-1.0630000000000001E-2</c:v>
                </c:pt>
                <c:pt idx="3788">
                  <c:v>-1.0529999999999999E-2</c:v>
                </c:pt>
                <c:pt idx="3789">
                  <c:v>-1.0630000000000001E-2</c:v>
                </c:pt>
                <c:pt idx="3790">
                  <c:v>-1.074E-2</c:v>
                </c:pt>
                <c:pt idx="3791">
                  <c:v>-1.074E-2</c:v>
                </c:pt>
                <c:pt idx="3792">
                  <c:v>-1.074E-2</c:v>
                </c:pt>
                <c:pt idx="3793">
                  <c:v>-1.074E-2</c:v>
                </c:pt>
                <c:pt idx="3794">
                  <c:v>-1.0529999999999999E-2</c:v>
                </c:pt>
                <c:pt idx="3795">
                  <c:v>-1.074E-2</c:v>
                </c:pt>
                <c:pt idx="3796">
                  <c:v>-1.074E-2</c:v>
                </c:pt>
                <c:pt idx="3797">
                  <c:v>-1.095E-2</c:v>
                </c:pt>
                <c:pt idx="3798">
                  <c:v>-1.095E-2</c:v>
                </c:pt>
                <c:pt idx="3799">
                  <c:v>-1.085E-2</c:v>
                </c:pt>
                <c:pt idx="3800">
                  <c:v>-1.085E-2</c:v>
                </c:pt>
                <c:pt idx="3801">
                  <c:v>-1.095E-2</c:v>
                </c:pt>
                <c:pt idx="3802">
                  <c:v>-1.085E-2</c:v>
                </c:pt>
                <c:pt idx="3803">
                  <c:v>-1.106E-2</c:v>
                </c:pt>
                <c:pt idx="3804">
                  <c:v>-1.106E-2</c:v>
                </c:pt>
                <c:pt idx="3805">
                  <c:v>-1.095E-2</c:v>
                </c:pt>
                <c:pt idx="3806">
                  <c:v>-1.1169999999999999E-2</c:v>
                </c:pt>
                <c:pt idx="3807">
                  <c:v>-1.106E-2</c:v>
                </c:pt>
                <c:pt idx="3808">
                  <c:v>-1.106E-2</c:v>
                </c:pt>
                <c:pt idx="3809">
                  <c:v>-1.085E-2</c:v>
                </c:pt>
                <c:pt idx="3810">
                  <c:v>-1.1169999999999999E-2</c:v>
                </c:pt>
                <c:pt idx="3811">
                  <c:v>-1.106E-2</c:v>
                </c:pt>
                <c:pt idx="3812">
                  <c:v>-1.1169999999999999E-2</c:v>
                </c:pt>
                <c:pt idx="3813">
                  <c:v>-1.1270000000000001E-2</c:v>
                </c:pt>
                <c:pt idx="3814">
                  <c:v>-1.1169999999999999E-2</c:v>
                </c:pt>
                <c:pt idx="3815">
                  <c:v>-1.1270000000000001E-2</c:v>
                </c:pt>
                <c:pt idx="3816">
                  <c:v>-1.1169999999999999E-2</c:v>
                </c:pt>
                <c:pt idx="3817">
                  <c:v>-1.1379999999999999E-2</c:v>
                </c:pt>
                <c:pt idx="3818">
                  <c:v>-1.1270000000000001E-2</c:v>
                </c:pt>
                <c:pt idx="3819">
                  <c:v>-1.1270000000000001E-2</c:v>
                </c:pt>
                <c:pt idx="3820">
                  <c:v>-1.1379999999999999E-2</c:v>
                </c:pt>
                <c:pt idx="3821">
                  <c:v>-1.1270000000000001E-2</c:v>
                </c:pt>
                <c:pt idx="3822">
                  <c:v>-1.1379999999999999E-2</c:v>
                </c:pt>
                <c:pt idx="3823">
                  <c:v>-1.1379999999999999E-2</c:v>
                </c:pt>
                <c:pt idx="3824">
                  <c:v>-1.1379999999999999E-2</c:v>
                </c:pt>
                <c:pt idx="3825">
                  <c:v>-1.1270000000000001E-2</c:v>
                </c:pt>
                <c:pt idx="3826">
                  <c:v>-1.1379999999999999E-2</c:v>
                </c:pt>
                <c:pt idx="3827">
                  <c:v>-1.149E-2</c:v>
                </c:pt>
                <c:pt idx="3828">
                  <c:v>-1.1379999999999999E-2</c:v>
                </c:pt>
                <c:pt idx="3829">
                  <c:v>-1.149E-2</c:v>
                </c:pt>
                <c:pt idx="3830">
                  <c:v>-1.1379999999999999E-2</c:v>
                </c:pt>
                <c:pt idx="3831">
                  <c:v>-1.1379999999999999E-2</c:v>
                </c:pt>
                <c:pt idx="3832">
                  <c:v>-1.149E-2</c:v>
                </c:pt>
                <c:pt idx="3833">
                  <c:v>-1.159E-2</c:v>
                </c:pt>
                <c:pt idx="3834">
                  <c:v>-1.149E-2</c:v>
                </c:pt>
                <c:pt idx="3835">
                  <c:v>-1.159E-2</c:v>
                </c:pt>
                <c:pt idx="3836">
                  <c:v>-1.149E-2</c:v>
                </c:pt>
                <c:pt idx="3837">
                  <c:v>-1.149E-2</c:v>
                </c:pt>
                <c:pt idx="3838">
                  <c:v>-1.159E-2</c:v>
                </c:pt>
                <c:pt idx="3839">
                  <c:v>-1.149E-2</c:v>
                </c:pt>
                <c:pt idx="3840">
                  <c:v>-1.159E-2</c:v>
                </c:pt>
                <c:pt idx="3841">
                  <c:v>-1.149E-2</c:v>
                </c:pt>
                <c:pt idx="3842">
                  <c:v>-1.149E-2</c:v>
                </c:pt>
                <c:pt idx="3843">
                  <c:v>-1.159E-2</c:v>
                </c:pt>
                <c:pt idx="3844">
                  <c:v>-1.149E-2</c:v>
                </c:pt>
                <c:pt idx="3845">
                  <c:v>-1.149E-2</c:v>
                </c:pt>
                <c:pt idx="3846">
                  <c:v>-1.149E-2</c:v>
                </c:pt>
                <c:pt idx="3847">
                  <c:v>-1.159E-2</c:v>
                </c:pt>
                <c:pt idx="3848">
                  <c:v>-1.159E-2</c:v>
                </c:pt>
                <c:pt idx="3849">
                  <c:v>-1.17E-2</c:v>
                </c:pt>
                <c:pt idx="3850">
                  <c:v>-1.17E-2</c:v>
                </c:pt>
                <c:pt idx="3851">
                  <c:v>-1.17E-2</c:v>
                </c:pt>
                <c:pt idx="3852">
                  <c:v>-1.159E-2</c:v>
                </c:pt>
                <c:pt idx="3853">
                  <c:v>-1.159E-2</c:v>
                </c:pt>
                <c:pt idx="3854">
                  <c:v>-1.17E-2</c:v>
                </c:pt>
                <c:pt idx="3855">
                  <c:v>-1.17E-2</c:v>
                </c:pt>
                <c:pt idx="3856">
                  <c:v>-1.1809999999999999E-2</c:v>
                </c:pt>
                <c:pt idx="3857">
                  <c:v>-1.17E-2</c:v>
                </c:pt>
                <c:pt idx="3858">
                  <c:v>-1.1809999999999999E-2</c:v>
                </c:pt>
                <c:pt idx="3859">
                  <c:v>-1.1809999999999999E-2</c:v>
                </c:pt>
                <c:pt idx="3860">
                  <c:v>-1.1809999999999999E-2</c:v>
                </c:pt>
                <c:pt idx="3861">
                  <c:v>-1.17E-2</c:v>
                </c:pt>
                <c:pt idx="3862">
                  <c:v>-1.17E-2</c:v>
                </c:pt>
                <c:pt idx="3863">
                  <c:v>-1.191E-2</c:v>
                </c:pt>
                <c:pt idx="3864">
                  <c:v>-1.1809999999999999E-2</c:v>
                </c:pt>
                <c:pt idx="3865">
                  <c:v>-1.191E-2</c:v>
                </c:pt>
                <c:pt idx="3866">
                  <c:v>-1.1809999999999999E-2</c:v>
                </c:pt>
                <c:pt idx="3867">
                  <c:v>-1.2019999999999999E-2</c:v>
                </c:pt>
                <c:pt idx="3868">
                  <c:v>-1.2019999999999999E-2</c:v>
                </c:pt>
                <c:pt idx="3869">
                  <c:v>-1.191E-2</c:v>
                </c:pt>
                <c:pt idx="3870">
                  <c:v>-1.2019999999999999E-2</c:v>
                </c:pt>
                <c:pt idx="3871">
                  <c:v>-1.2019999999999999E-2</c:v>
                </c:pt>
                <c:pt idx="3872">
                  <c:v>-1.2019999999999999E-2</c:v>
                </c:pt>
                <c:pt idx="3873">
                  <c:v>-1.191E-2</c:v>
                </c:pt>
                <c:pt idx="3874">
                  <c:v>-1.213E-2</c:v>
                </c:pt>
                <c:pt idx="3875">
                  <c:v>-1.2019999999999999E-2</c:v>
                </c:pt>
                <c:pt idx="3876">
                  <c:v>-1.191E-2</c:v>
                </c:pt>
                <c:pt idx="3877">
                  <c:v>-1.2019999999999999E-2</c:v>
                </c:pt>
                <c:pt idx="3878">
                  <c:v>-1.2019999999999999E-2</c:v>
                </c:pt>
                <c:pt idx="3879">
                  <c:v>-1.213E-2</c:v>
                </c:pt>
                <c:pt idx="3880">
                  <c:v>-1.213E-2</c:v>
                </c:pt>
                <c:pt idx="3881">
                  <c:v>-1.213E-2</c:v>
                </c:pt>
                <c:pt idx="3882">
                  <c:v>-1.213E-2</c:v>
                </c:pt>
                <c:pt idx="3883">
                  <c:v>-1.223E-2</c:v>
                </c:pt>
                <c:pt idx="3884">
                  <c:v>-1.223E-2</c:v>
                </c:pt>
                <c:pt idx="3885">
                  <c:v>-1.213E-2</c:v>
                </c:pt>
                <c:pt idx="3886">
                  <c:v>-1.213E-2</c:v>
                </c:pt>
                <c:pt idx="3887">
                  <c:v>-1.213E-2</c:v>
                </c:pt>
                <c:pt idx="3888">
                  <c:v>-1.223E-2</c:v>
                </c:pt>
                <c:pt idx="3889">
                  <c:v>-1.223E-2</c:v>
                </c:pt>
                <c:pt idx="3890">
                  <c:v>-1.234E-2</c:v>
                </c:pt>
                <c:pt idx="3891">
                  <c:v>-1.223E-2</c:v>
                </c:pt>
                <c:pt idx="3892">
                  <c:v>-1.223E-2</c:v>
                </c:pt>
                <c:pt idx="3893">
                  <c:v>-1.234E-2</c:v>
                </c:pt>
                <c:pt idx="3894">
                  <c:v>-1.223E-2</c:v>
                </c:pt>
                <c:pt idx="3895">
                  <c:v>-1.2449999999999999E-2</c:v>
                </c:pt>
                <c:pt idx="3896">
                  <c:v>-1.223E-2</c:v>
                </c:pt>
                <c:pt idx="3897">
                  <c:v>-1.234E-2</c:v>
                </c:pt>
                <c:pt idx="3898">
                  <c:v>-1.234E-2</c:v>
                </c:pt>
                <c:pt idx="3899">
                  <c:v>-1.255E-2</c:v>
                </c:pt>
                <c:pt idx="3900">
                  <c:v>-1.2449999999999999E-2</c:v>
                </c:pt>
                <c:pt idx="3901">
                  <c:v>-1.234E-2</c:v>
                </c:pt>
                <c:pt idx="3902">
                  <c:v>-1.234E-2</c:v>
                </c:pt>
                <c:pt idx="3903">
                  <c:v>-1.2449999999999999E-2</c:v>
                </c:pt>
                <c:pt idx="3904">
                  <c:v>-1.255E-2</c:v>
                </c:pt>
                <c:pt idx="3905">
                  <c:v>-1.255E-2</c:v>
                </c:pt>
                <c:pt idx="3906">
                  <c:v>-1.2659999999999999E-2</c:v>
                </c:pt>
                <c:pt idx="3907">
                  <c:v>-1.2449999999999999E-2</c:v>
                </c:pt>
                <c:pt idx="3908">
                  <c:v>-1.2659999999999999E-2</c:v>
                </c:pt>
                <c:pt idx="3909">
                  <c:v>-1.2659999999999999E-2</c:v>
                </c:pt>
                <c:pt idx="3910">
                  <c:v>-1.2659999999999999E-2</c:v>
                </c:pt>
                <c:pt idx="3911">
                  <c:v>-1.277E-2</c:v>
                </c:pt>
                <c:pt idx="3912">
                  <c:v>-1.255E-2</c:v>
                </c:pt>
                <c:pt idx="3913">
                  <c:v>-1.2659999999999999E-2</c:v>
                </c:pt>
                <c:pt idx="3914">
                  <c:v>-1.2659999999999999E-2</c:v>
                </c:pt>
                <c:pt idx="3915">
                  <c:v>-1.2869999999999999E-2</c:v>
                </c:pt>
                <c:pt idx="3916">
                  <c:v>-1.2869999999999999E-2</c:v>
                </c:pt>
                <c:pt idx="3917">
                  <c:v>-1.277E-2</c:v>
                </c:pt>
                <c:pt idx="3918">
                  <c:v>-1.2869999999999999E-2</c:v>
                </c:pt>
                <c:pt idx="3919">
                  <c:v>-1.2869999999999999E-2</c:v>
                </c:pt>
                <c:pt idx="3920">
                  <c:v>-1.2869999999999999E-2</c:v>
                </c:pt>
                <c:pt idx="3921">
                  <c:v>-1.277E-2</c:v>
                </c:pt>
                <c:pt idx="3922">
                  <c:v>-1.3089999999999999E-2</c:v>
                </c:pt>
                <c:pt idx="3923">
                  <c:v>-1.2869999999999999E-2</c:v>
                </c:pt>
                <c:pt idx="3924">
                  <c:v>-1.298E-2</c:v>
                </c:pt>
                <c:pt idx="3925">
                  <c:v>-1.3089999999999999E-2</c:v>
                </c:pt>
                <c:pt idx="3926">
                  <c:v>-1.3089999999999999E-2</c:v>
                </c:pt>
                <c:pt idx="3927">
                  <c:v>-1.3089999999999999E-2</c:v>
                </c:pt>
                <c:pt idx="3928">
                  <c:v>-1.298E-2</c:v>
                </c:pt>
                <c:pt idx="3929">
                  <c:v>-1.3089999999999999E-2</c:v>
                </c:pt>
                <c:pt idx="3930">
                  <c:v>-1.3089999999999999E-2</c:v>
                </c:pt>
                <c:pt idx="3931">
                  <c:v>-1.3089999999999999E-2</c:v>
                </c:pt>
                <c:pt idx="3932">
                  <c:v>-1.319E-2</c:v>
                </c:pt>
                <c:pt idx="3933">
                  <c:v>-1.298E-2</c:v>
                </c:pt>
                <c:pt idx="3934">
                  <c:v>-1.319E-2</c:v>
                </c:pt>
                <c:pt idx="3935">
                  <c:v>-1.3089999999999999E-2</c:v>
                </c:pt>
                <c:pt idx="3936">
                  <c:v>-1.319E-2</c:v>
                </c:pt>
                <c:pt idx="3937">
                  <c:v>-1.319E-2</c:v>
                </c:pt>
                <c:pt idx="3938">
                  <c:v>-1.319E-2</c:v>
                </c:pt>
                <c:pt idx="3939">
                  <c:v>-1.319E-2</c:v>
                </c:pt>
                <c:pt idx="3940">
                  <c:v>-1.3299999999999999E-2</c:v>
                </c:pt>
                <c:pt idx="3941">
                  <c:v>-1.319E-2</c:v>
                </c:pt>
                <c:pt idx="3942">
                  <c:v>-1.341E-2</c:v>
                </c:pt>
                <c:pt idx="3943">
                  <c:v>-1.3299999999999999E-2</c:v>
                </c:pt>
                <c:pt idx="3944">
                  <c:v>-1.3299999999999999E-2</c:v>
                </c:pt>
                <c:pt idx="3945">
                  <c:v>-1.3299999999999999E-2</c:v>
                </c:pt>
                <c:pt idx="3946">
                  <c:v>-1.319E-2</c:v>
                </c:pt>
                <c:pt idx="3947">
                  <c:v>-1.3299999999999999E-2</c:v>
                </c:pt>
                <c:pt idx="3948">
                  <c:v>-1.319E-2</c:v>
                </c:pt>
                <c:pt idx="3949">
                  <c:v>-1.3299999999999999E-2</c:v>
                </c:pt>
                <c:pt idx="3950">
                  <c:v>-1.3299999999999999E-2</c:v>
                </c:pt>
                <c:pt idx="3951">
                  <c:v>-1.319E-2</c:v>
                </c:pt>
                <c:pt idx="3952">
                  <c:v>-1.3299999999999999E-2</c:v>
                </c:pt>
                <c:pt idx="3953">
                  <c:v>-1.3299999999999999E-2</c:v>
                </c:pt>
                <c:pt idx="3954">
                  <c:v>-1.3299999999999999E-2</c:v>
                </c:pt>
                <c:pt idx="3955">
                  <c:v>-1.3089999999999999E-2</c:v>
                </c:pt>
                <c:pt idx="3956">
                  <c:v>-1.319E-2</c:v>
                </c:pt>
                <c:pt idx="3957">
                  <c:v>-1.319E-2</c:v>
                </c:pt>
                <c:pt idx="3958">
                  <c:v>-1.3299999999999999E-2</c:v>
                </c:pt>
                <c:pt idx="3959">
                  <c:v>-1.3089999999999999E-2</c:v>
                </c:pt>
                <c:pt idx="3960">
                  <c:v>-1.3299999999999999E-2</c:v>
                </c:pt>
                <c:pt idx="3961">
                  <c:v>-1.3299999999999999E-2</c:v>
                </c:pt>
                <c:pt idx="3962">
                  <c:v>-1.3299999999999999E-2</c:v>
                </c:pt>
                <c:pt idx="3963">
                  <c:v>-1.3299999999999999E-2</c:v>
                </c:pt>
                <c:pt idx="3964">
                  <c:v>-1.319E-2</c:v>
                </c:pt>
                <c:pt idx="3965">
                  <c:v>-1.3299999999999999E-2</c:v>
                </c:pt>
                <c:pt idx="3966">
                  <c:v>-1.319E-2</c:v>
                </c:pt>
                <c:pt idx="3967">
                  <c:v>-1.3089999999999999E-2</c:v>
                </c:pt>
                <c:pt idx="3968">
                  <c:v>-1.3089999999999999E-2</c:v>
                </c:pt>
                <c:pt idx="3969">
                  <c:v>-1.319E-2</c:v>
                </c:pt>
                <c:pt idx="3970">
                  <c:v>-1.319E-2</c:v>
                </c:pt>
                <c:pt idx="3971">
                  <c:v>-1.3089999999999999E-2</c:v>
                </c:pt>
                <c:pt idx="3972">
                  <c:v>-1.319E-2</c:v>
                </c:pt>
                <c:pt idx="3973">
                  <c:v>-1.3089999999999999E-2</c:v>
                </c:pt>
                <c:pt idx="3974">
                  <c:v>-1.3089999999999999E-2</c:v>
                </c:pt>
                <c:pt idx="3975">
                  <c:v>-1.3089999999999999E-2</c:v>
                </c:pt>
                <c:pt idx="3976">
                  <c:v>-1.3089999999999999E-2</c:v>
                </c:pt>
                <c:pt idx="3977">
                  <c:v>-1.3089999999999999E-2</c:v>
                </c:pt>
                <c:pt idx="3978">
                  <c:v>-1.298E-2</c:v>
                </c:pt>
                <c:pt idx="3979">
                  <c:v>-1.3089999999999999E-2</c:v>
                </c:pt>
                <c:pt idx="3980">
                  <c:v>-1.298E-2</c:v>
                </c:pt>
                <c:pt idx="3981">
                  <c:v>-1.298E-2</c:v>
                </c:pt>
                <c:pt idx="3982">
                  <c:v>-1.277E-2</c:v>
                </c:pt>
                <c:pt idx="3983">
                  <c:v>-1.2869999999999999E-2</c:v>
                </c:pt>
                <c:pt idx="3984">
                  <c:v>-1.277E-2</c:v>
                </c:pt>
                <c:pt idx="3985">
                  <c:v>-1.277E-2</c:v>
                </c:pt>
                <c:pt idx="3986">
                  <c:v>-1.2869999999999999E-2</c:v>
                </c:pt>
                <c:pt idx="3987">
                  <c:v>-1.2869999999999999E-2</c:v>
                </c:pt>
                <c:pt idx="3988">
                  <c:v>-1.277E-2</c:v>
                </c:pt>
                <c:pt idx="3989">
                  <c:v>-1.277E-2</c:v>
                </c:pt>
                <c:pt idx="3990">
                  <c:v>-1.277E-2</c:v>
                </c:pt>
                <c:pt idx="3991">
                  <c:v>-1.2659999999999999E-2</c:v>
                </c:pt>
                <c:pt idx="3992">
                  <c:v>-1.2659999999999999E-2</c:v>
                </c:pt>
                <c:pt idx="3993">
                  <c:v>-1.2659999999999999E-2</c:v>
                </c:pt>
                <c:pt idx="3994">
                  <c:v>-1.2659999999999999E-2</c:v>
                </c:pt>
                <c:pt idx="3995">
                  <c:v>-1.2659999999999999E-2</c:v>
                </c:pt>
                <c:pt idx="3996">
                  <c:v>-1.2449999999999999E-2</c:v>
                </c:pt>
                <c:pt idx="3997">
                  <c:v>-1.2449999999999999E-2</c:v>
                </c:pt>
                <c:pt idx="3998">
                  <c:v>-1.234E-2</c:v>
                </c:pt>
                <c:pt idx="3999">
                  <c:v>-1.234E-2</c:v>
                </c:pt>
                <c:pt idx="4000">
                  <c:v>-1.234E-2</c:v>
                </c:pt>
                <c:pt idx="4001">
                  <c:v>-1.234E-2</c:v>
                </c:pt>
                <c:pt idx="4002">
                  <c:v>-1.223E-2</c:v>
                </c:pt>
                <c:pt idx="4003">
                  <c:v>-1.223E-2</c:v>
                </c:pt>
                <c:pt idx="4004">
                  <c:v>-1.223E-2</c:v>
                </c:pt>
                <c:pt idx="4005">
                  <c:v>-1.223E-2</c:v>
                </c:pt>
                <c:pt idx="4006">
                  <c:v>-1.213E-2</c:v>
                </c:pt>
                <c:pt idx="4007">
                  <c:v>-1.2019999999999999E-2</c:v>
                </c:pt>
                <c:pt idx="4008">
                  <c:v>-1.2019999999999999E-2</c:v>
                </c:pt>
                <c:pt idx="4009">
                  <c:v>-1.213E-2</c:v>
                </c:pt>
                <c:pt idx="4010">
                  <c:v>-1.191E-2</c:v>
                </c:pt>
                <c:pt idx="4011">
                  <c:v>-1.2019999999999999E-2</c:v>
                </c:pt>
                <c:pt idx="4012">
                  <c:v>-1.17E-2</c:v>
                </c:pt>
                <c:pt idx="4013">
                  <c:v>-1.1809999999999999E-2</c:v>
                </c:pt>
                <c:pt idx="4014">
                  <c:v>-1.17E-2</c:v>
                </c:pt>
                <c:pt idx="4015">
                  <c:v>-1.159E-2</c:v>
                </c:pt>
                <c:pt idx="4016">
                  <c:v>-1.1809999999999999E-2</c:v>
                </c:pt>
                <c:pt idx="4017">
                  <c:v>-1.17E-2</c:v>
                </c:pt>
                <c:pt idx="4018">
                  <c:v>-1.159E-2</c:v>
                </c:pt>
                <c:pt idx="4019">
                  <c:v>-1.159E-2</c:v>
                </c:pt>
                <c:pt idx="4020">
                  <c:v>-1.149E-2</c:v>
                </c:pt>
                <c:pt idx="4021">
                  <c:v>-1.149E-2</c:v>
                </c:pt>
                <c:pt idx="4022">
                  <c:v>-1.149E-2</c:v>
                </c:pt>
                <c:pt idx="4023">
                  <c:v>-1.1270000000000001E-2</c:v>
                </c:pt>
                <c:pt idx="4024">
                  <c:v>-1.1379999999999999E-2</c:v>
                </c:pt>
                <c:pt idx="4025">
                  <c:v>-1.1379999999999999E-2</c:v>
                </c:pt>
                <c:pt idx="4026">
                  <c:v>-1.1379999999999999E-2</c:v>
                </c:pt>
                <c:pt idx="4027">
                  <c:v>-1.1270000000000001E-2</c:v>
                </c:pt>
                <c:pt idx="4028">
                  <c:v>-1.1169999999999999E-2</c:v>
                </c:pt>
                <c:pt idx="4029">
                  <c:v>-1.1270000000000001E-2</c:v>
                </c:pt>
                <c:pt idx="4030">
                  <c:v>-1.106E-2</c:v>
                </c:pt>
                <c:pt idx="4031">
                  <c:v>-1.095E-2</c:v>
                </c:pt>
                <c:pt idx="4032">
                  <c:v>-1.106E-2</c:v>
                </c:pt>
                <c:pt idx="4033">
                  <c:v>-1.1169999999999999E-2</c:v>
                </c:pt>
                <c:pt idx="4034">
                  <c:v>-1.106E-2</c:v>
                </c:pt>
                <c:pt idx="4035">
                  <c:v>-1.095E-2</c:v>
                </c:pt>
                <c:pt idx="4036">
                  <c:v>-1.095E-2</c:v>
                </c:pt>
                <c:pt idx="4037">
                  <c:v>-1.085E-2</c:v>
                </c:pt>
                <c:pt idx="4038">
                  <c:v>-1.095E-2</c:v>
                </c:pt>
                <c:pt idx="4039">
                  <c:v>-1.085E-2</c:v>
                </c:pt>
                <c:pt idx="4040">
                  <c:v>-1.095E-2</c:v>
                </c:pt>
                <c:pt idx="4041">
                  <c:v>-1.085E-2</c:v>
                </c:pt>
                <c:pt idx="4042">
                  <c:v>-1.0630000000000001E-2</c:v>
                </c:pt>
                <c:pt idx="4043">
                  <c:v>-1.074E-2</c:v>
                </c:pt>
                <c:pt idx="4044">
                  <c:v>-1.074E-2</c:v>
                </c:pt>
                <c:pt idx="4045">
                  <c:v>-1.074E-2</c:v>
                </c:pt>
                <c:pt idx="4046">
                  <c:v>-1.0529999999999999E-2</c:v>
                </c:pt>
                <c:pt idx="4047">
                  <c:v>-1.042E-2</c:v>
                </c:pt>
                <c:pt idx="4048">
                  <c:v>-1.042E-2</c:v>
                </c:pt>
                <c:pt idx="4049">
                  <c:v>-1.0630000000000001E-2</c:v>
                </c:pt>
                <c:pt idx="4050">
                  <c:v>-1.0630000000000001E-2</c:v>
                </c:pt>
                <c:pt idx="4051">
                  <c:v>-1.042E-2</c:v>
                </c:pt>
                <c:pt idx="4052">
                  <c:v>-1.0529999999999999E-2</c:v>
                </c:pt>
                <c:pt idx="4053">
                  <c:v>-1.042E-2</c:v>
                </c:pt>
                <c:pt idx="4054">
                  <c:v>-1.0529999999999999E-2</c:v>
                </c:pt>
                <c:pt idx="4055">
                  <c:v>-1.031E-2</c:v>
                </c:pt>
                <c:pt idx="4056">
                  <c:v>-1.0529999999999999E-2</c:v>
                </c:pt>
                <c:pt idx="4057">
                  <c:v>-1.042E-2</c:v>
                </c:pt>
                <c:pt idx="4058">
                  <c:v>-1.031E-2</c:v>
                </c:pt>
                <c:pt idx="4059">
                  <c:v>-1.042E-2</c:v>
                </c:pt>
                <c:pt idx="4060">
                  <c:v>-1.021E-2</c:v>
                </c:pt>
                <c:pt idx="4061">
                  <c:v>-1.031E-2</c:v>
                </c:pt>
                <c:pt idx="4062">
                  <c:v>-1.021E-2</c:v>
                </c:pt>
                <c:pt idx="4063">
                  <c:v>-1.021E-2</c:v>
                </c:pt>
                <c:pt idx="4064">
                  <c:v>-1.01E-2</c:v>
                </c:pt>
                <c:pt idx="4065">
                  <c:v>-1.042E-2</c:v>
                </c:pt>
                <c:pt idx="4066">
                  <c:v>-1.01E-2</c:v>
                </c:pt>
                <c:pt idx="4067">
                  <c:v>-1.021E-2</c:v>
                </c:pt>
                <c:pt idx="4068">
                  <c:v>-1.01E-2</c:v>
                </c:pt>
                <c:pt idx="4069">
                  <c:v>-1.021E-2</c:v>
                </c:pt>
                <c:pt idx="4070">
                  <c:v>-1.021E-2</c:v>
                </c:pt>
                <c:pt idx="4071">
                  <c:v>-1.01E-2</c:v>
                </c:pt>
                <c:pt idx="4072">
                  <c:v>-1.01E-2</c:v>
                </c:pt>
                <c:pt idx="4073">
                  <c:v>-1.021E-2</c:v>
                </c:pt>
                <c:pt idx="4074">
                  <c:v>-1.021E-2</c:v>
                </c:pt>
                <c:pt idx="4075">
                  <c:v>-1.021E-2</c:v>
                </c:pt>
                <c:pt idx="4076">
                  <c:v>-1.01E-2</c:v>
                </c:pt>
                <c:pt idx="4077">
                  <c:v>-1.021E-2</c:v>
                </c:pt>
                <c:pt idx="4078">
                  <c:v>-1.01E-2</c:v>
                </c:pt>
                <c:pt idx="4079">
                  <c:v>-1.01E-2</c:v>
                </c:pt>
                <c:pt idx="4080">
                  <c:v>-1.01E-2</c:v>
                </c:pt>
                <c:pt idx="4081">
                  <c:v>-1.021E-2</c:v>
                </c:pt>
                <c:pt idx="4082">
                  <c:v>-1.021E-2</c:v>
                </c:pt>
                <c:pt idx="4083">
                  <c:v>-1.021E-2</c:v>
                </c:pt>
                <c:pt idx="4084">
                  <c:v>-1.021E-2</c:v>
                </c:pt>
                <c:pt idx="4085">
                  <c:v>-1.021E-2</c:v>
                </c:pt>
                <c:pt idx="4086">
                  <c:v>-1.021E-2</c:v>
                </c:pt>
                <c:pt idx="4087">
                  <c:v>-1.01E-2</c:v>
                </c:pt>
                <c:pt idx="4088">
                  <c:v>-1.021E-2</c:v>
                </c:pt>
                <c:pt idx="4089">
                  <c:v>-1.031E-2</c:v>
                </c:pt>
                <c:pt idx="4090">
                  <c:v>-1.01E-2</c:v>
                </c:pt>
                <c:pt idx="4091">
                  <c:v>-1.031E-2</c:v>
                </c:pt>
                <c:pt idx="4092">
                  <c:v>-1.01E-2</c:v>
                </c:pt>
                <c:pt idx="4093">
                  <c:v>-1.021E-2</c:v>
                </c:pt>
                <c:pt idx="4094">
                  <c:v>-1.021E-2</c:v>
                </c:pt>
                <c:pt idx="4095">
                  <c:v>-1.01E-2</c:v>
                </c:pt>
                <c:pt idx="4096">
                  <c:v>-1.031E-2</c:v>
                </c:pt>
                <c:pt idx="4097">
                  <c:v>-1.021E-2</c:v>
                </c:pt>
                <c:pt idx="4098">
                  <c:v>-1.042E-2</c:v>
                </c:pt>
                <c:pt idx="4099">
                  <c:v>-1.021E-2</c:v>
                </c:pt>
                <c:pt idx="4100">
                  <c:v>-1.042E-2</c:v>
                </c:pt>
                <c:pt idx="4101">
                  <c:v>-1.031E-2</c:v>
                </c:pt>
                <c:pt idx="4102">
                  <c:v>-1.031E-2</c:v>
                </c:pt>
                <c:pt idx="4103">
                  <c:v>-1.031E-2</c:v>
                </c:pt>
                <c:pt idx="4104">
                  <c:v>-1.031E-2</c:v>
                </c:pt>
                <c:pt idx="4105">
                  <c:v>-1.031E-2</c:v>
                </c:pt>
                <c:pt idx="4106">
                  <c:v>-1.021E-2</c:v>
                </c:pt>
                <c:pt idx="4107">
                  <c:v>-1.031E-2</c:v>
                </c:pt>
                <c:pt idx="4108">
                  <c:v>-1.021E-2</c:v>
                </c:pt>
                <c:pt idx="4109">
                  <c:v>-1.042E-2</c:v>
                </c:pt>
                <c:pt idx="4110">
                  <c:v>-1.031E-2</c:v>
                </c:pt>
                <c:pt idx="4111">
                  <c:v>-1.042E-2</c:v>
                </c:pt>
                <c:pt idx="4112">
                  <c:v>-1.031E-2</c:v>
                </c:pt>
                <c:pt idx="4113">
                  <c:v>-1.031E-2</c:v>
                </c:pt>
                <c:pt idx="4114">
                  <c:v>-1.042E-2</c:v>
                </c:pt>
                <c:pt idx="4115">
                  <c:v>-1.021E-2</c:v>
                </c:pt>
                <c:pt idx="4116">
                  <c:v>-1.0529999999999999E-2</c:v>
                </c:pt>
                <c:pt idx="4117">
                  <c:v>-1.0529999999999999E-2</c:v>
                </c:pt>
                <c:pt idx="4118">
                  <c:v>-1.0529999999999999E-2</c:v>
                </c:pt>
                <c:pt idx="4119">
                  <c:v>-1.042E-2</c:v>
                </c:pt>
                <c:pt idx="4120">
                  <c:v>-1.042E-2</c:v>
                </c:pt>
                <c:pt idx="4121">
                  <c:v>-1.031E-2</c:v>
                </c:pt>
                <c:pt idx="4122">
                  <c:v>-1.031E-2</c:v>
                </c:pt>
                <c:pt idx="4123">
                  <c:v>-1.042E-2</c:v>
                </c:pt>
                <c:pt idx="4124">
                  <c:v>-1.031E-2</c:v>
                </c:pt>
                <c:pt idx="4125">
                  <c:v>-1.0529999999999999E-2</c:v>
                </c:pt>
                <c:pt idx="4126">
                  <c:v>-1.042E-2</c:v>
                </c:pt>
                <c:pt idx="4127">
                  <c:v>-1.0529999999999999E-2</c:v>
                </c:pt>
                <c:pt idx="4128">
                  <c:v>-1.042E-2</c:v>
                </c:pt>
                <c:pt idx="4129">
                  <c:v>-1.042E-2</c:v>
                </c:pt>
                <c:pt idx="4130">
                  <c:v>-1.042E-2</c:v>
                </c:pt>
                <c:pt idx="4131">
                  <c:v>-1.042E-2</c:v>
                </c:pt>
                <c:pt idx="4132">
                  <c:v>-1.0529999999999999E-2</c:v>
                </c:pt>
                <c:pt idx="4133">
                  <c:v>-1.0630000000000001E-2</c:v>
                </c:pt>
                <c:pt idx="4134">
                  <c:v>-1.0630000000000001E-2</c:v>
                </c:pt>
                <c:pt idx="4135">
                  <c:v>-1.0529999999999999E-2</c:v>
                </c:pt>
                <c:pt idx="4136">
                  <c:v>-1.0529999999999999E-2</c:v>
                </c:pt>
                <c:pt idx="4137">
                  <c:v>-1.0630000000000001E-2</c:v>
                </c:pt>
                <c:pt idx="4138">
                  <c:v>-1.0630000000000001E-2</c:v>
                </c:pt>
                <c:pt idx="4139">
                  <c:v>-1.0630000000000001E-2</c:v>
                </c:pt>
                <c:pt idx="4140">
                  <c:v>-1.0529999999999999E-2</c:v>
                </c:pt>
                <c:pt idx="4141">
                  <c:v>-1.0630000000000001E-2</c:v>
                </c:pt>
                <c:pt idx="4142">
                  <c:v>-1.0529999999999999E-2</c:v>
                </c:pt>
                <c:pt idx="4143">
                  <c:v>-1.0529999999999999E-2</c:v>
                </c:pt>
                <c:pt idx="4144">
                  <c:v>-1.0630000000000001E-2</c:v>
                </c:pt>
                <c:pt idx="4145">
                  <c:v>-1.0630000000000001E-2</c:v>
                </c:pt>
                <c:pt idx="4146">
                  <c:v>-1.0630000000000001E-2</c:v>
                </c:pt>
                <c:pt idx="4147">
                  <c:v>-1.0529999999999999E-2</c:v>
                </c:pt>
                <c:pt idx="4148">
                  <c:v>-1.0630000000000001E-2</c:v>
                </c:pt>
                <c:pt idx="4149">
                  <c:v>-1.0529999999999999E-2</c:v>
                </c:pt>
                <c:pt idx="4150">
                  <c:v>-1.0630000000000001E-2</c:v>
                </c:pt>
                <c:pt idx="4151">
                  <c:v>-1.042E-2</c:v>
                </c:pt>
                <c:pt idx="4152">
                  <c:v>-1.0529999999999999E-2</c:v>
                </c:pt>
                <c:pt idx="4153">
                  <c:v>-1.074E-2</c:v>
                </c:pt>
                <c:pt idx="4154">
                  <c:v>-1.0529999999999999E-2</c:v>
                </c:pt>
                <c:pt idx="4155">
                  <c:v>-1.0529999999999999E-2</c:v>
                </c:pt>
                <c:pt idx="4156">
                  <c:v>-1.042E-2</c:v>
                </c:pt>
                <c:pt idx="4157">
                  <c:v>-1.0630000000000001E-2</c:v>
                </c:pt>
                <c:pt idx="4158">
                  <c:v>-1.042E-2</c:v>
                </c:pt>
                <c:pt idx="4159">
                  <c:v>-1.042E-2</c:v>
                </c:pt>
                <c:pt idx="4160">
                  <c:v>-1.042E-2</c:v>
                </c:pt>
                <c:pt idx="4161">
                  <c:v>-1.042E-2</c:v>
                </c:pt>
                <c:pt idx="4162">
                  <c:v>-1.042E-2</c:v>
                </c:pt>
                <c:pt idx="4163">
                  <c:v>-1.031E-2</c:v>
                </c:pt>
                <c:pt idx="4164">
                  <c:v>-1.0529999999999999E-2</c:v>
                </c:pt>
                <c:pt idx="4165">
                  <c:v>-1.042E-2</c:v>
                </c:pt>
                <c:pt idx="4166">
                  <c:v>-1.0529999999999999E-2</c:v>
                </c:pt>
                <c:pt idx="4167">
                  <c:v>-1.031E-2</c:v>
                </c:pt>
                <c:pt idx="4168">
                  <c:v>-1.031E-2</c:v>
                </c:pt>
                <c:pt idx="4169">
                  <c:v>-1.042E-2</c:v>
                </c:pt>
                <c:pt idx="4170">
                  <c:v>-1.031E-2</c:v>
                </c:pt>
                <c:pt idx="4171">
                  <c:v>-1.031E-2</c:v>
                </c:pt>
                <c:pt idx="4172">
                  <c:v>-1.021E-2</c:v>
                </c:pt>
                <c:pt idx="4173">
                  <c:v>-1.031E-2</c:v>
                </c:pt>
                <c:pt idx="4174">
                  <c:v>-1.01E-2</c:v>
                </c:pt>
                <c:pt idx="4175">
                  <c:v>-1.01E-2</c:v>
                </c:pt>
                <c:pt idx="4176">
                  <c:v>-1.01E-2</c:v>
                </c:pt>
                <c:pt idx="4177">
                  <c:v>-1.021E-2</c:v>
                </c:pt>
                <c:pt idx="4178">
                  <c:v>-1.01E-2</c:v>
                </c:pt>
                <c:pt idx="4179">
                  <c:v>-9.8899999999999995E-3</c:v>
                </c:pt>
                <c:pt idx="4180">
                  <c:v>-9.9900000000000006E-3</c:v>
                </c:pt>
                <c:pt idx="4181">
                  <c:v>-1.01E-2</c:v>
                </c:pt>
                <c:pt idx="4182">
                  <c:v>-9.9900000000000006E-3</c:v>
                </c:pt>
                <c:pt idx="4183">
                  <c:v>-9.8899999999999995E-3</c:v>
                </c:pt>
                <c:pt idx="4184">
                  <c:v>-9.9900000000000006E-3</c:v>
                </c:pt>
                <c:pt idx="4185">
                  <c:v>-1.01E-2</c:v>
                </c:pt>
                <c:pt idx="4186">
                  <c:v>-9.8899999999999995E-3</c:v>
                </c:pt>
                <c:pt idx="4187">
                  <c:v>-9.8899999999999995E-3</c:v>
                </c:pt>
                <c:pt idx="4188">
                  <c:v>-9.7800000000000005E-3</c:v>
                </c:pt>
                <c:pt idx="4189">
                  <c:v>-9.8899999999999995E-3</c:v>
                </c:pt>
                <c:pt idx="4190">
                  <c:v>-9.7800000000000005E-3</c:v>
                </c:pt>
                <c:pt idx="4191">
                  <c:v>-9.6699999999999998E-3</c:v>
                </c:pt>
                <c:pt idx="4192">
                  <c:v>-9.7800000000000005E-3</c:v>
                </c:pt>
                <c:pt idx="4193">
                  <c:v>-9.7800000000000005E-3</c:v>
                </c:pt>
                <c:pt idx="4194">
                  <c:v>-9.5700000000000004E-3</c:v>
                </c:pt>
                <c:pt idx="4195">
                  <c:v>-9.6699999999999998E-3</c:v>
                </c:pt>
                <c:pt idx="4196">
                  <c:v>-9.6699999999999998E-3</c:v>
                </c:pt>
                <c:pt idx="4197">
                  <c:v>-9.6699999999999998E-3</c:v>
                </c:pt>
                <c:pt idx="4198">
                  <c:v>-9.5700000000000004E-3</c:v>
                </c:pt>
                <c:pt idx="4199">
                  <c:v>-9.5700000000000004E-3</c:v>
                </c:pt>
                <c:pt idx="4200">
                  <c:v>-9.5700000000000004E-3</c:v>
                </c:pt>
                <c:pt idx="4201">
                  <c:v>-9.5700000000000004E-3</c:v>
                </c:pt>
                <c:pt idx="4202">
                  <c:v>-9.5700000000000004E-3</c:v>
                </c:pt>
                <c:pt idx="4203">
                  <c:v>-9.5700000000000004E-3</c:v>
                </c:pt>
                <c:pt idx="4204">
                  <c:v>-9.5700000000000004E-3</c:v>
                </c:pt>
                <c:pt idx="4205">
                  <c:v>-9.5700000000000004E-3</c:v>
                </c:pt>
                <c:pt idx="4206">
                  <c:v>-9.4599999999999997E-3</c:v>
                </c:pt>
                <c:pt idx="4207">
                  <c:v>-9.2499999999999995E-3</c:v>
                </c:pt>
                <c:pt idx="4208">
                  <c:v>-9.3500000000000007E-3</c:v>
                </c:pt>
                <c:pt idx="4209">
                  <c:v>-9.2499999999999995E-3</c:v>
                </c:pt>
                <c:pt idx="4210">
                  <c:v>-9.3500000000000007E-3</c:v>
                </c:pt>
                <c:pt idx="4211">
                  <c:v>-9.2499999999999995E-3</c:v>
                </c:pt>
                <c:pt idx="4212">
                  <c:v>-9.2499999999999995E-3</c:v>
                </c:pt>
                <c:pt idx="4213">
                  <c:v>-9.2499999999999995E-3</c:v>
                </c:pt>
                <c:pt idx="4214">
                  <c:v>-9.1400000000000006E-3</c:v>
                </c:pt>
                <c:pt idx="4215">
                  <c:v>-9.2499999999999995E-3</c:v>
                </c:pt>
                <c:pt idx="4216">
                  <c:v>-8.9300000000000004E-3</c:v>
                </c:pt>
                <c:pt idx="4217">
                  <c:v>-9.1400000000000006E-3</c:v>
                </c:pt>
                <c:pt idx="4218">
                  <c:v>-9.1400000000000006E-3</c:v>
                </c:pt>
                <c:pt idx="4219">
                  <c:v>-9.1400000000000006E-3</c:v>
                </c:pt>
                <c:pt idx="4220">
                  <c:v>-9.0299999999999998E-3</c:v>
                </c:pt>
                <c:pt idx="4221">
                  <c:v>-8.9300000000000004E-3</c:v>
                </c:pt>
                <c:pt idx="4222">
                  <c:v>-9.0299999999999998E-3</c:v>
                </c:pt>
                <c:pt idx="4223">
                  <c:v>-8.9300000000000004E-3</c:v>
                </c:pt>
                <c:pt idx="4224">
                  <c:v>-8.9300000000000004E-3</c:v>
                </c:pt>
                <c:pt idx="4225">
                  <c:v>-8.8199999999999997E-3</c:v>
                </c:pt>
                <c:pt idx="4226">
                  <c:v>-8.8199999999999997E-3</c:v>
                </c:pt>
                <c:pt idx="4227">
                  <c:v>-8.8199999999999997E-3</c:v>
                </c:pt>
                <c:pt idx="4228">
                  <c:v>-8.9300000000000004E-3</c:v>
                </c:pt>
                <c:pt idx="4229">
                  <c:v>-8.9300000000000004E-3</c:v>
                </c:pt>
                <c:pt idx="4230">
                  <c:v>-8.7100000000000007E-3</c:v>
                </c:pt>
                <c:pt idx="4231">
                  <c:v>-8.8199999999999997E-3</c:v>
                </c:pt>
                <c:pt idx="4232">
                  <c:v>-8.6099999999999996E-3</c:v>
                </c:pt>
                <c:pt idx="4233">
                  <c:v>-8.6099999999999996E-3</c:v>
                </c:pt>
                <c:pt idx="4234">
                  <c:v>-8.7100000000000007E-3</c:v>
                </c:pt>
                <c:pt idx="4235">
                  <c:v>-8.7100000000000007E-3</c:v>
                </c:pt>
                <c:pt idx="4236">
                  <c:v>-8.7100000000000007E-3</c:v>
                </c:pt>
                <c:pt idx="4237">
                  <c:v>-8.6099999999999996E-3</c:v>
                </c:pt>
                <c:pt idx="4238">
                  <c:v>-8.6099999999999996E-3</c:v>
                </c:pt>
                <c:pt idx="4239">
                  <c:v>-8.7100000000000007E-3</c:v>
                </c:pt>
                <c:pt idx="4240">
                  <c:v>-8.5000000000000006E-3</c:v>
                </c:pt>
                <c:pt idx="4241">
                  <c:v>-8.3899999999999999E-3</c:v>
                </c:pt>
                <c:pt idx="4242">
                  <c:v>-8.3899999999999999E-3</c:v>
                </c:pt>
                <c:pt idx="4243">
                  <c:v>-8.5000000000000006E-3</c:v>
                </c:pt>
                <c:pt idx="4244">
                  <c:v>-8.2900000000000005E-3</c:v>
                </c:pt>
                <c:pt idx="4245">
                  <c:v>-8.2900000000000005E-3</c:v>
                </c:pt>
                <c:pt idx="4246">
                  <c:v>-8.3899999999999999E-3</c:v>
                </c:pt>
                <c:pt idx="4247">
                  <c:v>-8.2900000000000005E-3</c:v>
                </c:pt>
                <c:pt idx="4248">
                  <c:v>-8.2900000000000005E-3</c:v>
                </c:pt>
                <c:pt idx="4249">
                  <c:v>-8.3899999999999999E-3</c:v>
                </c:pt>
                <c:pt idx="4250">
                  <c:v>-8.3899999999999999E-3</c:v>
                </c:pt>
                <c:pt idx="4251">
                  <c:v>-8.3899999999999999E-3</c:v>
                </c:pt>
                <c:pt idx="4252">
                  <c:v>-8.2900000000000005E-3</c:v>
                </c:pt>
                <c:pt idx="4253">
                  <c:v>-8.1799999999999998E-3</c:v>
                </c:pt>
                <c:pt idx="4254">
                  <c:v>-8.3899999999999999E-3</c:v>
                </c:pt>
                <c:pt idx="4255">
                  <c:v>-8.1799999999999998E-3</c:v>
                </c:pt>
                <c:pt idx="4256">
                  <c:v>-8.0700000000000008E-3</c:v>
                </c:pt>
                <c:pt idx="4257">
                  <c:v>-8.1799999999999998E-3</c:v>
                </c:pt>
                <c:pt idx="4258">
                  <c:v>-8.2900000000000005E-3</c:v>
                </c:pt>
                <c:pt idx="4259">
                  <c:v>-8.1799999999999998E-3</c:v>
                </c:pt>
                <c:pt idx="4260">
                  <c:v>-8.0700000000000008E-3</c:v>
                </c:pt>
                <c:pt idx="4261">
                  <c:v>-8.0700000000000008E-3</c:v>
                </c:pt>
                <c:pt idx="4262">
                  <c:v>-8.0700000000000008E-3</c:v>
                </c:pt>
                <c:pt idx="4263">
                  <c:v>-7.9699999999999997E-3</c:v>
                </c:pt>
                <c:pt idx="4264">
                  <c:v>-7.9699999999999997E-3</c:v>
                </c:pt>
                <c:pt idx="4265">
                  <c:v>-7.9699999999999997E-3</c:v>
                </c:pt>
                <c:pt idx="4266">
                  <c:v>-7.9699999999999997E-3</c:v>
                </c:pt>
                <c:pt idx="4267">
                  <c:v>-7.8600000000000007E-3</c:v>
                </c:pt>
                <c:pt idx="4268">
                  <c:v>-8.0700000000000008E-3</c:v>
                </c:pt>
                <c:pt idx="4269">
                  <c:v>-7.8600000000000007E-3</c:v>
                </c:pt>
                <c:pt idx="4270">
                  <c:v>-7.6499999999999997E-3</c:v>
                </c:pt>
                <c:pt idx="4271">
                  <c:v>-7.8600000000000007E-3</c:v>
                </c:pt>
                <c:pt idx="4272">
                  <c:v>-7.6499999999999997E-3</c:v>
                </c:pt>
                <c:pt idx="4273">
                  <c:v>-7.8600000000000007E-3</c:v>
                </c:pt>
                <c:pt idx="4274">
                  <c:v>-7.8600000000000007E-3</c:v>
                </c:pt>
                <c:pt idx="4275">
                  <c:v>-7.6499999999999997E-3</c:v>
                </c:pt>
                <c:pt idx="4276">
                  <c:v>-7.7499999999999999E-3</c:v>
                </c:pt>
                <c:pt idx="4277">
                  <c:v>-7.5399999999999998E-3</c:v>
                </c:pt>
                <c:pt idx="4278">
                  <c:v>-7.6499999999999997E-3</c:v>
                </c:pt>
                <c:pt idx="4279">
                  <c:v>-7.5399999999999998E-3</c:v>
                </c:pt>
                <c:pt idx="4280">
                  <c:v>-7.3299999999999997E-3</c:v>
                </c:pt>
                <c:pt idx="4281">
                  <c:v>-7.43E-3</c:v>
                </c:pt>
                <c:pt idx="4282">
                  <c:v>-7.43E-3</c:v>
                </c:pt>
                <c:pt idx="4283">
                  <c:v>-7.5399999999999998E-3</c:v>
                </c:pt>
                <c:pt idx="4284">
                  <c:v>-7.43E-3</c:v>
                </c:pt>
                <c:pt idx="4285">
                  <c:v>-7.3299999999999997E-3</c:v>
                </c:pt>
                <c:pt idx="4286">
                  <c:v>-7.2199999999999999E-3</c:v>
                </c:pt>
                <c:pt idx="4287">
                  <c:v>-7.3299999999999997E-3</c:v>
                </c:pt>
                <c:pt idx="4288">
                  <c:v>-7.3299999999999997E-3</c:v>
                </c:pt>
                <c:pt idx="4289">
                  <c:v>-7.2199999999999999E-3</c:v>
                </c:pt>
                <c:pt idx="4290">
                  <c:v>-7.11E-3</c:v>
                </c:pt>
                <c:pt idx="4291">
                  <c:v>-7.11E-3</c:v>
                </c:pt>
                <c:pt idx="4292">
                  <c:v>-7.2199999999999999E-3</c:v>
                </c:pt>
                <c:pt idx="4293">
                  <c:v>-7.2199999999999999E-3</c:v>
                </c:pt>
                <c:pt idx="4294">
                  <c:v>-7.11E-3</c:v>
                </c:pt>
                <c:pt idx="4295">
                  <c:v>-7.0099999999999997E-3</c:v>
                </c:pt>
                <c:pt idx="4296">
                  <c:v>-6.8999999999999999E-3</c:v>
                </c:pt>
                <c:pt idx="4297">
                  <c:v>-6.8999999999999999E-3</c:v>
                </c:pt>
                <c:pt idx="4298">
                  <c:v>-6.8999999999999999E-3</c:v>
                </c:pt>
                <c:pt idx="4299">
                  <c:v>-7.0099999999999997E-3</c:v>
                </c:pt>
                <c:pt idx="4300">
                  <c:v>-6.79E-3</c:v>
                </c:pt>
                <c:pt idx="4301">
                  <c:v>-6.6899999999999998E-3</c:v>
                </c:pt>
                <c:pt idx="4302">
                  <c:v>-6.79E-3</c:v>
                </c:pt>
                <c:pt idx="4303">
                  <c:v>-6.79E-3</c:v>
                </c:pt>
                <c:pt idx="4304">
                  <c:v>-6.6899999999999998E-3</c:v>
                </c:pt>
                <c:pt idx="4305">
                  <c:v>-6.5799999999999999E-3</c:v>
                </c:pt>
                <c:pt idx="4306">
                  <c:v>-6.4700000000000001E-3</c:v>
                </c:pt>
                <c:pt idx="4307">
                  <c:v>-6.5799999999999999E-3</c:v>
                </c:pt>
                <c:pt idx="4308">
                  <c:v>-6.5799999999999999E-3</c:v>
                </c:pt>
                <c:pt idx="4309">
                  <c:v>-6.4700000000000001E-3</c:v>
                </c:pt>
                <c:pt idx="4310">
                  <c:v>-6.4700000000000001E-3</c:v>
                </c:pt>
                <c:pt idx="4311">
                  <c:v>-6.2599999999999999E-3</c:v>
                </c:pt>
                <c:pt idx="4312">
                  <c:v>-6.1500000000000001E-3</c:v>
                </c:pt>
                <c:pt idx="4313">
                  <c:v>-6.2599999999999999E-3</c:v>
                </c:pt>
                <c:pt idx="4314">
                  <c:v>-6.2599999999999999E-3</c:v>
                </c:pt>
                <c:pt idx="4315">
                  <c:v>-6.2599999999999999E-3</c:v>
                </c:pt>
                <c:pt idx="4316">
                  <c:v>-6.1500000000000001E-3</c:v>
                </c:pt>
                <c:pt idx="4317">
                  <c:v>-6.0499999999999998E-3</c:v>
                </c:pt>
                <c:pt idx="4318">
                  <c:v>-5.94E-3</c:v>
                </c:pt>
                <c:pt idx="4319">
                  <c:v>-6.0499999999999998E-3</c:v>
                </c:pt>
                <c:pt idx="4320">
                  <c:v>-5.94E-3</c:v>
                </c:pt>
                <c:pt idx="4321">
                  <c:v>-5.8300000000000001E-3</c:v>
                </c:pt>
                <c:pt idx="4322">
                  <c:v>-5.8300000000000001E-3</c:v>
                </c:pt>
                <c:pt idx="4323">
                  <c:v>-5.62E-3</c:v>
                </c:pt>
                <c:pt idx="4324">
                  <c:v>-5.8300000000000001E-3</c:v>
                </c:pt>
                <c:pt idx="4325">
                  <c:v>-5.62E-3</c:v>
                </c:pt>
                <c:pt idx="4326">
                  <c:v>-5.62E-3</c:v>
                </c:pt>
                <c:pt idx="4327">
                  <c:v>-5.5100000000000001E-3</c:v>
                </c:pt>
                <c:pt idx="4328">
                  <c:v>-5.4099999999999999E-3</c:v>
                </c:pt>
                <c:pt idx="4329">
                  <c:v>-5.4099999999999999E-3</c:v>
                </c:pt>
                <c:pt idx="4330">
                  <c:v>-5.4099999999999999E-3</c:v>
                </c:pt>
                <c:pt idx="4331">
                  <c:v>-5.4099999999999999E-3</c:v>
                </c:pt>
                <c:pt idx="4332">
                  <c:v>-5.4099999999999999E-3</c:v>
                </c:pt>
                <c:pt idx="4333">
                  <c:v>-5.3E-3</c:v>
                </c:pt>
                <c:pt idx="4334">
                  <c:v>-5.1900000000000002E-3</c:v>
                </c:pt>
                <c:pt idx="4335">
                  <c:v>-5.0899999999999999E-3</c:v>
                </c:pt>
                <c:pt idx="4336">
                  <c:v>-5.0899999999999999E-3</c:v>
                </c:pt>
                <c:pt idx="4337">
                  <c:v>-5.0899999999999999E-3</c:v>
                </c:pt>
                <c:pt idx="4338">
                  <c:v>-4.8700000000000002E-3</c:v>
                </c:pt>
                <c:pt idx="4339">
                  <c:v>-4.7699999999999999E-3</c:v>
                </c:pt>
                <c:pt idx="4340">
                  <c:v>-4.9800000000000001E-3</c:v>
                </c:pt>
                <c:pt idx="4341">
                  <c:v>-4.7699999999999999E-3</c:v>
                </c:pt>
                <c:pt idx="4342">
                  <c:v>-4.8700000000000002E-3</c:v>
                </c:pt>
                <c:pt idx="4343">
                  <c:v>-4.6600000000000001E-3</c:v>
                </c:pt>
                <c:pt idx="4344">
                  <c:v>-4.5500000000000002E-3</c:v>
                </c:pt>
                <c:pt idx="4345">
                  <c:v>-4.5500000000000002E-3</c:v>
                </c:pt>
                <c:pt idx="4346">
                  <c:v>-4.5500000000000002E-3</c:v>
                </c:pt>
                <c:pt idx="4347">
                  <c:v>-4.5500000000000002E-3</c:v>
                </c:pt>
                <c:pt idx="4348">
                  <c:v>-4.6600000000000001E-3</c:v>
                </c:pt>
                <c:pt idx="4349">
                  <c:v>-4.45E-3</c:v>
                </c:pt>
                <c:pt idx="4350">
                  <c:v>-4.45E-3</c:v>
                </c:pt>
                <c:pt idx="4351">
                  <c:v>-4.3400000000000001E-3</c:v>
                </c:pt>
                <c:pt idx="4352">
                  <c:v>-4.13E-3</c:v>
                </c:pt>
                <c:pt idx="4353">
                  <c:v>-4.2300000000000003E-3</c:v>
                </c:pt>
                <c:pt idx="4354">
                  <c:v>-4.2300000000000003E-3</c:v>
                </c:pt>
                <c:pt idx="4355">
                  <c:v>-4.13E-3</c:v>
                </c:pt>
                <c:pt idx="4356">
                  <c:v>-4.13E-3</c:v>
                </c:pt>
                <c:pt idx="4357">
                  <c:v>-3.9100000000000003E-3</c:v>
                </c:pt>
                <c:pt idx="4358">
                  <c:v>-3.9100000000000003E-3</c:v>
                </c:pt>
                <c:pt idx="4359">
                  <c:v>-3.9100000000000003E-3</c:v>
                </c:pt>
                <c:pt idx="4360">
                  <c:v>-3.9100000000000003E-3</c:v>
                </c:pt>
                <c:pt idx="4361">
                  <c:v>-3.9100000000000003E-3</c:v>
                </c:pt>
                <c:pt idx="4362">
                  <c:v>-3.9100000000000003E-3</c:v>
                </c:pt>
                <c:pt idx="4363">
                  <c:v>-4.0200000000000001E-3</c:v>
                </c:pt>
                <c:pt idx="4364">
                  <c:v>-3.9100000000000003E-3</c:v>
                </c:pt>
                <c:pt idx="4365">
                  <c:v>-3.81E-3</c:v>
                </c:pt>
                <c:pt idx="4366">
                  <c:v>-4.0200000000000001E-3</c:v>
                </c:pt>
                <c:pt idx="4367">
                  <c:v>-3.7000000000000002E-3</c:v>
                </c:pt>
                <c:pt idx="4368">
                  <c:v>-3.7000000000000002E-3</c:v>
                </c:pt>
                <c:pt idx="4369">
                  <c:v>-3.7000000000000002E-3</c:v>
                </c:pt>
                <c:pt idx="4370">
                  <c:v>-3.5899999999999999E-3</c:v>
                </c:pt>
                <c:pt idx="4371">
                  <c:v>-3.7000000000000002E-3</c:v>
                </c:pt>
                <c:pt idx="4372">
                  <c:v>-3.5899999999999999E-3</c:v>
                </c:pt>
                <c:pt idx="4373">
                  <c:v>-3.49E-3</c:v>
                </c:pt>
                <c:pt idx="4374">
                  <c:v>-3.5899999999999999E-3</c:v>
                </c:pt>
                <c:pt idx="4375">
                  <c:v>-3.49E-3</c:v>
                </c:pt>
                <c:pt idx="4376">
                  <c:v>-3.5899999999999999E-3</c:v>
                </c:pt>
                <c:pt idx="4377">
                  <c:v>-3.49E-3</c:v>
                </c:pt>
                <c:pt idx="4378">
                  <c:v>-3.2699999999999999E-3</c:v>
                </c:pt>
                <c:pt idx="4379">
                  <c:v>-3.49E-3</c:v>
                </c:pt>
                <c:pt idx="4380">
                  <c:v>-3.49E-3</c:v>
                </c:pt>
                <c:pt idx="4381">
                  <c:v>-3.49E-3</c:v>
                </c:pt>
                <c:pt idx="4382">
                  <c:v>-3.5899999999999999E-3</c:v>
                </c:pt>
                <c:pt idx="4383">
                  <c:v>-3.49E-3</c:v>
                </c:pt>
                <c:pt idx="4384">
                  <c:v>-3.2699999999999999E-3</c:v>
                </c:pt>
                <c:pt idx="4385">
                  <c:v>-3.49E-3</c:v>
                </c:pt>
                <c:pt idx="4386">
                  <c:v>-3.49E-3</c:v>
                </c:pt>
                <c:pt idx="4387">
                  <c:v>-3.2699999999999999E-3</c:v>
                </c:pt>
                <c:pt idx="4388">
                  <c:v>-3.3800000000000002E-3</c:v>
                </c:pt>
                <c:pt idx="4389">
                  <c:v>-3.2699999999999999E-3</c:v>
                </c:pt>
                <c:pt idx="4390">
                  <c:v>-3.2699999999999999E-3</c:v>
                </c:pt>
                <c:pt idx="4391">
                  <c:v>-3.1700000000000001E-3</c:v>
                </c:pt>
                <c:pt idx="4392">
                  <c:v>-3.49E-3</c:v>
                </c:pt>
                <c:pt idx="4393">
                  <c:v>-3.2699999999999999E-3</c:v>
                </c:pt>
                <c:pt idx="4394">
                  <c:v>-3.1700000000000001E-3</c:v>
                </c:pt>
                <c:pt idx="4395">
                  <c:v>-3.3800000000000002E-3</c:v>
                </c:pt>
                <c:pt idx="4396">
                  <c:v>-3.2699999999999999E-3</c:v>
                </c:pt>
                <c:pt idx="4397">
                  <c:v>-3.2699999999999999E-3</c:v>
                </c:pt>
                <c:pt idx="4398">
                  <c:v>-3.1700000000000001E-3</c:v>
                </c:pt>
                <c:pt idx="4399">
                  <c:v>-3.2699999999999999E-3</c:v>
                </c:pt>
                <c:pt idx="4400">
                  <c:v>-3.1700000000000001E-3</c:v>
                </c:pt>
                <c:pt idx="4401">
                  <c:v>-3.0599999999999998E-3</c:v>
                </c:pt>
                <c:pt idx="4402">
                  <c:v>-3.2699999999999999E-3</c:v>
                </c:pt>
                <c:pt idx="4403">
                  <c:v>-3.2699999999999999E-3</c:v>
                </c:pt>
                <c:pt idx="4404">
                  <c:v>-3.1700000000000001E-3</c:v>
                </c:pt>
                <c:pt idx="4405">
                  <c:v>-3.2699999999999999E-3</c:v>
                </c:pt>
                <c:pt idx="4406">
                  <c:v>-3.2699999999999999E-3</c:v>
                </c:pt>
                <c:pt idx="4407">
                  <c:v>-3.2699999999999999E-3</c:v>
                </c:pt>
                <c:pt idx="4408">
                  <c:v>-3.49E-3</c:v>
                </c:pt>
                <c:pt idx="4409">
                  <c:v>-3.2699999999999999E-3</c:v>
                </c:pt>
                <c:pt idx="4410">
                  <c:v>-3.1700000000000001E-3</c:v>
                </c:pt>
                <c:pt idx="4411">
                  <c:v>-3.3800000000000002E-3</c:v>
                </c:pt>
                <c:pt idx="4412">
                  <c:v>-3.3800000000000002E-3</c:v>
                </c:pt>
                <c:pt idx="4413">
                  <c:v>-3.3800000000000002E-3</c:v>
                </c:pt>
                <c:pt idx="4414">
                  <c:v>-3.3800000000000002E-3</c:v>
                </c:pt>
                <c:pt idx="4415">
                  <c:v>-3.3800000000000002E-3</c:v>
                </c:pt>
                <c:pt idx="4416">
                  <c:v>-3.49E-3</c:v>
                </c:pt>
                <c:pt idx="4417">
                  <c:v>-3.49E-3</c:v>
                </c:pt>
                <c:pt idx="4418">
                  <c:v>-3.2699999999999999E-3</c:v>
                </c:pt>
                <c:pt idx="4419">
                  <c:v>-3.49E-3</c:v>
                </c:pt>
                <c:pt idx="4420">
                  <c:v>-3.2699999999999999E-3</c:v>
                </c:pt>
                <c:pt idx="4421">
                  <c:v>-3.49E-3</c:v>
                </c:pt>
                <c:pt idx="4422">
                  <c:v>-3.3800000000000002E-3</c:v>
                </c:pt>
                <c:pt idx="4423">
                  <c:v>-3.49E-3</c:v>
                </c:pt>
                <c:pt idx="4424">
                  <c:v>-3.49E-3</c:v>
                </c:pt>
                <c:pt idx="4425">
                  <c:v>-3.49E-3</c:v>
                </c:pt>
                <c:pt idx="4426">
                  <c:v>-3.49E-3</c:v>
                </c:pt>
                <c:pt idx="4427">
                  <c:v>-3.49E-3</c:v>
                </c:pt>
                <c:pt idx="4428">
                  <c:v>-3.7000000000000002E-3</c:v>
                </c:pt>
                <c:pt idx="4429">
                  <c:v>-3.5899999999999999E-3</c:v>
                </c:pt>
                <c:pt idx="4430">
                  <c:v>-3.5899999999999999E-3</c:v>
                </c:pt>
                <c:pt idx="4431">
                  <c:v>-3.5899999999999999E-3</c:v>
                </c:pt>
                <c:pt idx="4432">
                  <c:v>-3.7000000000000002E-3</c:v>
                </c:pt>
                <c:pt idx="4433">
                  <c:v>-3.5899999999999999E-3</c:v>
                </c:pt>
                <c:pt idx="4434">
                  <c:v>-3.7000000000000002E-3</c:v>
                </c:pt>
                <c:pt idx="4435">
                  <c:v>-3.81E-3</c:v>
                </c:pt>
                <c:pt idx="4436">
                  <c:v>-3.5899999999999999E-3</c:v>
                </c:pt>
                <c:pt idx="4437">
                  <c:v>-3.7000000000000002E-3</c:v>
                </c:pt>
                <c:pt idx="4438">
                  <c:v>-3.81E-3</c:v>
                </c:pt>
                <c:pt idx="4439">
                  <c:v>-3.7000000000000002E-3</c:v>
                </c:pt>
                <c:pt idx="4440">
                  <c:v>-3.81E-3</c:v>
                </c:pt>
                <c:pt idx="4441">
                  <c:v>-3.81E-3</c:v>
                </c:pt>
                <c:pt idx="4442">
                  <c:v>-3.7000000000000002E-3</c:v>
                </c:pt>
                <c:pt idx="4443">
                  <c:v>-3.81E-3</c:v>
                </c:pt>
                <c:pt idx="4444">
                  <c:v>-3.9100000000000003E-3</c:v>
                </c:pt>
                <c:pt idx="4445">
                  <c:v>-3.9100000000000003E-3</c:v>
                </c:pt>
                <c:pt idx="4446">
                  <c:v>-3.9100000000000003E-3</c:v>
                </c:pt>
                <c:pt idx="4447">
                  <c:v>-3.9100000000000003E-3</c:v>
                </c:pt>
                <c:pt idx="4448">
                  <c:v>-3.9100000000000003E-3</c:v>
                </c:pt>
                <c:pt idx="4449">
                  <c:v>-3.81E-3</c:v>
                </c:pt>
                <c:pt idx="4450">
                  <c:v>-3.81E-3</c:v>
                </c:pt>
                <c:pt idx="4451">
                  <c:v>-4.0200000000000001E-3</c:v>
                </c:pt>
                <c:pt idx="4452">
                  <c:v>-3.81E-3</c:v>
                </c:pt>
                <c:pt idx="4453">
                  <c:v>-3.7000000000000002E-3</c:v>
                </c:pt>
                <c:pt idx="4454">
                  <c:v>-3.9100000000000003E-3</c:v>
                </c:pt>
                <c:pt idx="4455">
                  <c:v>-3.9100000000000003E-3</c:v>
                </c:pt>
                <c:pt idx="4456">
                  <c:v>-4.0200000000000001E-3</c:v>
                </c:pt>
                <c:pt idx="4457">
                  <c:v>-3.81E-3</c:v>
                </c:pt>
                <c:pt idx="4458">
                  <c:v>-3.81E-3</c:v>
                </c:pt>
                <c:pt idx="4459">
                  <c:v>-3.81E-3</c:v>
                </c:pt>
                <c:pt idx="4460">
                  <c:v>-4.0200000000000001E-3</c:v>
                </c:pt>
                <c:pt idx="4461">
                  <c:v>-4.0200000000000001E-3</c:v>
                </c:pt>
                <c:pt idx="4462">
                  <c:v>-3.7000000000000002E-3</c:v>
                </c:pt>
                <c:pt idx="4463">
                  <c:v>-3.81E-3</c:v>
                </c:pt>
                <c:pt idx="4464">
                  <c:v>-3.9100000000000003E-3</c:v>
                </c:pt>
                <c:pt idx="4465">
                  <c:v>-3.9100000000000003E-3</c:v>
                </c:pt>
                <c:pt idx="4466">
                  <c:v>-3.81E-3</c:v>
                </c:pt>
                <c:pt idx="4467">
                  <c:v>-3.81E-3</c:v>
                </c:pt>
                <c:pt idx="4468">
                  <c:v>-3.81E-3</c:v>
                </c:pt>
                <c:pt idx="4469">
                  <c:v>-3.81E-3</c:v>
                </c:pt>
                <c:pt idx="4470">
                  <c:v>-3.9100000000000003E-3</c:v>
                </c:pt>
                <c:pt idx="4471">
                  <c:v>-3.7000000000000002E-3</c:v>
                </c:pt>
                <c:pt idx="4472">
                  <c:v>-3.81E-3</c:v>
                </c:pt>
                <c:pt idx="4473">
                  <c:v>-3.9100000000000003E-3</c:v>
                </c:pt>
                <c:pt idx="4474">
                  <c:v>-3.81E-3</c:v>
                </c:pt>
                <c:pt idx="4475">
                  <c:v>-3.81E-3</c:v>
                </c:pt>
                <c:pt idx="4476">
                  <c:v>-3.81E-3</c:v>
                </c:pt>
                <c:pt idx="4477">
                  <c:v>-3.81E-3</c:v>
                </c:pt>
                <c:pt idx="4478">
                  <c:v>-3.5899999999999999E-3</c:v>
                </c:pt>
                <c:pt idx="4479">
                  <c:v>-3.81E-3</c:v>
                </c:pt>
                <c:pt idx="4480">
                  <c:v>-3.7000000000000002E-3</c:v>
                </c:pt>
                <c:pt idx="4481">
                  <c:v>-3.7000000000000002E-3</c:v>
                </c:pt>
                <c:pt idx="4482">
                  <c:v>-3.49E-3</c:v>
                </c:pt>
                <c:pt idx="4483">
                  <c:v>-3.5899999999999999E-3</c:v>
                </c:pt>
                <c:pt idx="4484">
                  <c:v>-3.5899999999999999E-3</c:v>
                </c:pt>
                <c:pt idx="4485">
                  <c:v>-3.5899999999999999E-3</c:v>
                </c:pt>
                <c:pt idx="4486">
                  <c:v>-3.81E-3</c:v>
                </c:pt>
                <c:pt idx="4487">
                  <c:v>-3.5899999999999999E-3</c:v>
                </c:pt>
                <c:pt idx="4488">
                  <c:v>-3.49E-3</c:v>
                </c:pt>
                <c:pt idx="4489">
                  <c:v>-3.5899999999999999E-3</c:v>
                </c:pt>
                <c:pt idx="4490">
                  <c:v>-3.49E-3</c:v>
                </c:pt>
                <c:pt idx="4491">
                  <c:v>-3.49E-3</c:v>
                </c:pt>
                <c:pt idx="4492">
                  <c:v>-3.5899999999999999E-3</c:v>
                </c:pt>
                <c:pt idx="4493">
                  <c:v>-3.5899999999999999E-3</c:v>
                </c:pt>
                <c:pt idx="4494">
                  <c:v>-3.3800000000000002E-3</c:v>
                </c:pt>
                <c:pt idx="4495">
                  <c:v>-3.3800000000000002E-3</c:v>
                </c:pt>
                <c:pt idx="4496">
                  <c:v>-3.3800000000000002E-3</c:v>
                </c:pt>
                <c:pt idx="4497">
                  <c:v>-3.3800000000000002E-3</c:v>
                </c:pt>
                <c:pt idx="4498">
                  <c:v>-3.1700000000000001E-3</c:v>
                </c:pt>
                <c:pt idx="4499">
                  <c:v>-3.1700000000000001E-3</c:v>
                </c:pt>
                <c:pt idx="4500">
                  <c:v>-3.1700000000000001E-3</c:v>
                </c:pt>
                <c:pt idx="4501">
                  <c:v>-3.1700000000000001E-3</c:v>
                </c:pt>
                <c:pt idx="4502">
                  <c:v>-3.2699999999999999E-3</c:v>
                </c:pt>
                <c:pt idx="4503">
                  <c:v>-3.2699999999999999E-3</c:v>
                </c:pt>
                <c:pt idx="4504">
                  <c:v>-3.1700000000000001E-3</c:v>
                </c:pt>
                <c:pt idx="4505">
                  <c:v>-3.0599999999999998E-3</c:v>
                </c:pt>
                <c:pt idx="4506">
                  <c:v>-3.0599999999999998E-3</c:v>
                </c:pt>
                <c:pt idx="4507">
                  <c:v>-2.9499999999999999E-3</c:v>
                </c:pt>
                <c:pt idx="4508">
                  <c:v>-3.0599999999999998E-3</c:v>
                </c:pt>
                <c:pt idx="4509">
                  <c:v>-2.9499999999999999E-3</c:v>
                </c:pt>
                <c:pt idx="4510">
                  <c:v>-2.9499999999999999E-3</c:v>
                </c:pt>
                <c:pt idx="4511">
                  <c:v>-2.8500000000000001E-3</c:v>
                </c:pt>
                <c:pt idx="4512">
                  <c:v>-2.63E-3</c:v>
                </c:pt>
                <c:pt idx="4513">
                  <c:v>-2.8500000000000001E-3</c:v>
                </c:pt>
                <c:pt idx="4514">
                  <c:v>-2.4199999999999998E-3</c:v>
                </c:pt>
                <c:pt idx="4515">
                  <c:v>-2.5300000000000001E-3</c:v>
                </c:pt>
                <c:pt idx="4516">
                  <c:v>-2.5300000000000001E-3</c:v>
                </c:pt>
                <c:pt idx="4517">
                  <c:v>-2.63E-3</c:v>
                </c:pt>
                <c:pt idx="4518">
                  <c:v>-2.63E-3</c:v>
                </c:pt>
                <c:pt idx="4519">
                  <c:v>-2.5300000000000001E-3</c:v>
                </c:pt>
                <c:pt idx="4520">
                  <c:v>-2.5300000000000001E-3</c:v>
                </c:pt>
                <c:pt idx="4521">
                  <c:v>-2.4199999999999998E-3</c:v>
                </c:pt>
                <c:pt idx="4522">
                  <c:v>-2.2100000000000002E-3</c:v>
                </c:pt>
                <c:pt idx="4523">
                  <c:v>-2.31E-3</c:v>
                </c:pt>
                <c:pt idx="4524">
                  <c:v>-2.4199999999999998E-3</c:v>
                </c:pt>
                <c:pt idx="4525">
                  <c:v>-2.31E-3</c:v>
                </c:pt>
                <c:pt idx="4526">
                  <c:v>-2.4199999999999998E-3</c:v>
                </c:pt>
                <c:pt idx="4527">
                  <c:v>-2.31E-3</c:v>
                </c:pt>
                <c:pt idx="4528">
                  <c:v>-2.0999999999999999E-3</c:v>
                </c:pt>
                <c:pt idx="4529">
                  <c:v>-2.2100000000000002E-3</c:v>
                </c:pt>
                <c:pt idx="4530">
                  <c:v>-1.99E-3</c:v>
                </c:pt>
                <c:pt idx="4531">
                  <c:v>-2.0999999999999999E-3</c:v>
                </c:pt>
                <c:pt idx="4532">
                  <c:v>-1.99E-3</c:v>
                </c:pt>
                <c:pt idx="4533">
                  <c:v>-1.99E-3</c:v>
                </c:pt>
                <c:pt idx="4534">
                  <c:v>-1.99E-3</c:v>
                </c:pt>
                <c:pt idx="4535">
                  <c:v>-1.7799999999999999E-3</c:v>
                </c:pt>
                <c:pt idx="4536">
                  <c:v>-1.99E-3</c:v>
                </c:pt>
                <c:pt idx="4537">
                  <c:v>-1.89E-3</c:v>
                </c:pt>
                <c:pt idx="4538">
                  <c:v>-1.7799999999999999E-3</c:v>
                </c:pt>
                <c:pt idx="4539">
                  <c:v>-1.7799999999999999E-3</c:v>
                </c:pt>
                <c:pt idx="4540">
                  <c:v>-1.89E-3</c:v>
                </c:pt>
                <c:pt idx="4541">
                  <c:v>-1.7799999999999999E-3</c:v>
                </c:pt>
                <c:pt idx="4542">
                  <c:v>-1.89E-3</c:v>
                </c:pt>
                <c:pt idx="4543">
                  <c:v>-1.89E-3</c:v>
                </c:pt>
                <c:pt idx="4544">
                  <c:v>-1.67E-3</c:v>
                </c:pt>
                <c:pt idx="4545">
                  <c:v>-1.7799999999999999E-3</c:v>
                </c:pt>
                <c:pt idx="4546">
                  <c:v>-1.57E-3</c:v>
                </c:pt>
                <c:pt idx="4547">
                  <c:v>-1.67E-3</c:v>
                </c:pt>
                <c:pt idx="4548">
                  <c:v>-1.67E-3</c:v>
                </c:pt>
                <c:pt idx="4549">
                  <c:v>-1.4599999999999999E-3</c:v>
                </c:pt>
                <c:pt idx="4550">
                  <c:v>-1.67E-3</c:v>
                </c:pt>
                <c:pt idx="4551">
                  <c:v>-1.4599999999999999E-3</c:v>
                </c:pt>
                <c:pt idx="4552">
                  <c:v>-1.67E-3</c:v>
                </c:pt>
                <c:pt idx="4553">
                  <c:v>-1.57E-3</c:v>
                </c:pt>
                <c:pt idx="4554">
                  <c:v>-1.57E-3</c:v>
                </c:pt>
                <c:pt idx="4555">
                  <c:v>-1.57E-3</c:v>
                </c:pt>
                <c:pt idx="4556">
                  <c:v>-1.67E-3</c:v>
                </c:pt>
                <c:pt idx="4557">
                  <c:v>-1.57E-3</c:v>
                </c:pt>
                <c:pt idx="4558">
                  <c:v>-1.67E-3</c:v>
                </c:pt>
                <c:pt idx="4559">
                  <c:v>-1.3500000000000001E-3</c:v>
                </c:pt>
                <c:pt idx="4560">
                  <c:v>-1.57E-3</c:v>
                </c:pt>
                <c:pt idx="4561">
                  <c:v>-1.3500000000000001E-3</c:v>
                </c:pt>
                <c:pt idx="4562">
                  <c:v>-1.4599999999999999E-3</c:v>
                </c:pt>
                <c:pt idx="4563">
                  <c:v>-1.4599999999999999E-3</c:v>
                </c:pt>
                <c:pt idx="4564">
                  <c:v>-1.4599999999999999E-3</c:v>
                </c:pt>
                <c:pt idx="4565">
                  <c:v>-1.4599999999999999E-3</c:v>
                </c:pt>
                <c:pt idx="4566">
                  <c:v>-1.57E-3</c:v>
                </c:pt>
                <c:pt idx="4567">
                  <c:v>-1.4599999999999999E-3</c:v>
                </c:pt>
                <c:pt idx="4568">
                  <c:v>-1.57E-3</c:v>
                </c:pt>
                <c:pt idx="4569">
                  <c:v>-1.4599999999999999E-3</c:v>
                </c:pt>
                <c:pt idx="4570">
                  <c:v>-1.4599999999999999E-3</c:v>
                </c:pt>
                <c:pt idx="4571">
                  <c:v>-1.57E-3</c:v>
                </c:pt>
                <c:pt idx="4572">
                  <c:v>-1.57E-3</c:v>
                </c:pt>
                <c:pt idx="4573">
                  <c:v>-1.57E-3</c:v>
                </c:pt>
                <c:pt idx="4574">
                  <c:v>-1.4599999999999999E-3</c:v>
                </c:pt>
                <c:pt idx="4575">
                  <c:v>-1.57E-3</c:v>
                </c:pt>
                <c:pt idx="4576">
                  <c:v>-1.57E-3</c:v>
                </c:pt>
                <c:pt idx="4577">
                  <c:v>-1.4599999999999999E-3</c:v>
                </c:pt>
                <c:pt idx="4578">
                  <c:v>-1.57E-3</c:v>
                </c:pt>
                <c:pt idx="4579">
                  <c:v>-1.57E-3</c:v>
                </c:pt>
                <c:pt idx="4580">
                  <c:v>-1.57E-3</c:v>
                </c:pt>
                <c:pt idx="4581">
                  <c:v>-1.4599999999999999E-3</c:v>
                </c:pt>
                <c:pt idx="4582">
                  <c:v>-1.57E-3</c:v>
                </c:pt>
                <c:pt idx="4583">
                  <c:v>-1.67E-3</c:v>
                </c:pt>
                <c:pt idx="4584">
                  <c:v>-1.67E-3</c:v>
                </c:pt>
                <c:pt idx="4585">
                  <c:v>-1.57E-3</c:v>
                </c:pt>
                <c:pt idx="4586">
                  <c:v>-1.57E-3</c:v>
                </c:pt>
                <c:pt idx="4587">
                  <c:v>-1.57E-3</c:v>
                </c:pt>
                <c:pt idx="4588">
                  <c:v>-1.67E-3</c:v>
                </c:pt>
                <c:pt idx="4589">
                  <c:v>-1.67E-3</c:v>
                </c:pt>
                <c:pt idx="4590">
                  <c:v>-1.67E-3</c:v>
                </c:pt>
                <c:pt idx="4591">
                  <c:v>-1.67E-3</c:v>
                </c:pt>
                <c:pt idx="4592">
                  <c:v>-1.89E-3</c:v>
                </c:pt>
                <c:pt idx="4593">
                  <c:v>-1.7799999999999999E-3</c:v>
                </c:pt>
                <c:pt idx="4594">
                  <c:v>-1.7799999999999999E-3</c:v>
                </c:pt>
                <c:pt idx="4595">
                  <c:v>-1.7799999999999999E-3</c:v>
                </c:pt>
                <c:pt idx="4596">
                  <c:v>-1.89E-3</c:v>
                </c:pt>
                <c:pt idx="4597">
                  <c:v>-1.7799999999999999E-3</c:v>
                </c:pt>
                <c:pt idx="4598">
                  <c:v>-1.99E-3</c:v>
                </c:pt>
                <c:pt idx="4599">
                  <c:v>-1.99E-3</c:v>
                </c:pt>
                <c:pt idx="4600">
                  <c:v>-2.0999999999999999E-3</c:v>
                </c:pt>
                <c:pt idx="4601">
                  <c:v>-1.99E-3</c:v>
                </c:pt>
                <c:pt idx="4602">
                  <c:v>-1.99E-3</c:v>
                </c:pt>
                <c:pt idx="4603">
                  <c:v>-1.99E-3</c:v>
                </c:pt>
                <c:pt idx="4604">
                  <c:v>-2.2100000000000002E-3</c:v>
                </c:pt>
                <c:pt idx="4605">
                  <c:v>-2.0999999999999999E-3</c:v>
                </c:pt>
                <c:pt idx="4606">
                  <c:v>-2.2100000000000002E-3</c:v>
                </c:pt>
                <c:pt idx="4607">
                  <c:v>-2.0999999999999999E-3</c:v>
                </c:pt>
                <c:pt idx="4608">
                  <c:v>-2.31E-3</c:v>
                </c:pt>
                <c:pt idx="4609">
                  <c:v>-2.2100000000000002E-3</c:v>
                </c:pt>
                <c:pt idx="4610">
                  <c:v>-2.0999999999999999E-3</c:v>
                </c:pt>
                <c:pt idx="4611">
                  <c:v>-2.2100000000000002E-3</c:v>
                </c:pt>
                <c:pt idx="4612">
                  <c:v>-2.31E-3</c:v>
                </c:pt>
                <c:pt idx="4613">
                  <c:v>-2.2100000000000002E-3</c:v>
                </c:pt>
                <c:pt idx="4614">
                  <c:v>-2.4199999999999998E-3</c:v>
                </c:pt>
                <c:pt idx="4615">
                  <c:v>-2.4199999999999998E-3</c:v>
                </c:pt>
                <c:pt idx="4616">
                  <c:v>-2.4199999999999998E-3</c:v>
                </c:pt>
                <c:pt idx="4617">
                  <c:v>-2.31E-3</c:v>
                </c:pt>
                <c:pt idx="4618">
                  <c:v>-2.31E-3</c:v>
                </c:pt>
                <c:pt idx="4619">
                  <c:v>-2.31E-3</c:v>
                </c:pt>
                <c:pt idx="4620">
                  <c:v>-2.5300000000000001E-3</c:v>
                </c:pt>
                <c:pt idx="4621">
                  <c:v>-2.4199999999999998E-3</c:v>
                </c:pt>
                <c:pt idx="4622">
                  <c:v>-2.4199999999999998E-3</c:v>
                </c:pt>
                <c:pt idx="4623">
                  <c:v>-2.4199999999999998E-3</c:v>
                </c:pt>
                <c:pt idx="4624">
                  <c:v>-2.5300000000000001E-3</c:v>
                </c:pt>
                <c:pt idx="4625">
                  <c:v>-2.5300000000000001E-3</c:v>
                </c:pt>
                <c:pt idx="4626">
                  <c:v>-2.4199999999999998E-3</c:v>
                </c:pt>
                <c:pt idx="4627">
                  <c:v>-2.5300000000000001E-3</c:v>
                </c:pt>
                <c:pt idx="4628">
                  <c:v>-2.63E-3</c:v>
                </c:pt>
                <c:pt idx="4629">
                  <c:v>-2.63E-3</c:v>
                </c:pt>
                <c:pt idx="4630">
                  <c:v>-2.5300000000000001E-3</c:v>
                </c:pt>
                <c:pt idx="4631">
                  <c:v>-2.5300000000000001E-3</c:v>
                </c:pt>
                <c:pt idx="4632">
                  <c:v>-2.7399999999999998E-3</c:v>
                </c:pt>
                <c:pt idx="4633">
                  <c:v>-2.5300000000000001E-3</c:v>
                </c:pt>
                <c:pt idx="4634">
                  <c:v>-2.5300000000000001E-3</c:v>
                </c:pt>
                <c:pt idx="4635">
                  <c:v>-2.63E-3</c:v>
                </c:pt>
                <c:pt idx="4636">
                  <c:v>-2.63E-3</c:v>
                </c:pt>
                <c:pt idx="4637">
                  <c:v>-2.63E-3</c:v>
                </c:pt>
                <c:pt idx="4638">
                  <c:v>-2.63E-3</c:v>
                </c:pt>
                <c:pt idx="4639">
                  <c:v>-2.5300000000000001E-3</c:v>
                </c:pt>
                <c:pt idx="4640">
                  <c:v>-2.5300000000000001E-3</c:v>
                </c:pt>
                <c:pt idx="4641">
                  <c:v>-2.5300000000000001E-3</c:v>
                </c:pt>
                <c:pt idx="4642">
                  <c:v>-2.5300000000000001E-3</c:v>
                </c:pt>
                <c:pt idx="4643">
                  <c:v>-2.5300000000000001E-3</c:v>
                </c:pt>
                <c:pt idx="4644">
                  <c:v>-2.5300000000000001E-3</c:v>
                </c:pt>
                <c:pt idx="4645">
                  <c:v>-2.5300000000000001E-3</c:v>
                </c:pt>
                <c:pt idx="4646">
                  <c:v>-2.63E-3</c:v>
                </c:pt>
                <c:pt idx="4647">
                  <c:v>-2.5300000000000001E-3</c:v>
                </c:pt>
                <c:pt idx="4648">
                  <c:v>-2.7399999999999998E-3</c:v>
                </c:pt>
                <c:pt idx="4649">
                  <c:v>-2.5300000000000001E-3</c:v>
                </c:pt>
                <c:pt idx="4650">
                  <c:v>-2.5300000000000001E-3</c:v>
                </c:pt>
                <c:pt idx="4651">
                  <c:v>-2.5300000000000001E-3</c:v>
                </c:pt>
                <c:pt idx="4652">
                  <c:v>-2.7399999999999998E-3</c:v>
                </c:pt>
                <c:pt idx="4653">
                  <c:v>-2.5300000000000001E-3</c:v>
                </c:pt>
                <c:pt idx="4654">
                  <c:v>-2.5300000000000001E-3</c:v>
                </c:pt>
                <c:pt idx="4655">
                  <c:v>-2.63E-3</c:v>
                </c:pt>
                <c:pt idx="4656">
                  <c:v>-2.63E-3</c:v>
                </c:pt>
                <c:pt idx="4657">
                  <c:v>-2.5300000000000001E-3</c:v>
                </c:pt>
                <c:pt idx="4658">
                  <c:v>-2.5300000000000001E-3</c:v>
                </c:pt>
                <c:pt idx="4659">
                  <c:v>-2.5300000000000001E-3</c:v>
                </c:pt>
                <c:pt idx="4660">
                  <c:v>-2.4199999999999998E-3</c:v>
                </c:pt>
                <c:pt idx="4661">
                  <c:v>-2.4199999999999998E-3</c:v>
                </c:pt>
                <c:pt idx="4662">
                  <c:v>-2.31E-3</c:v>
                </c:pt>
                <c:pt idx="4663">
                  <c:v>-2.4199999999999998E-3</c:v>
                </c:pt>
                <c:pt idx="4664">
                  <c:v>-2.5300000000000001E-3</c:v>
                </c:pt>
                <c:pt idx="4665">
                  <c:v>-2.4199999999999998E-3</c:v>
                </c:pt>
                <c:pt idx="4666">
                  <c:v>-2.31E-3</c:v>
                </c:pt>
                <c:pt idx="4667">
                  <c:v>-2.4199999999999998E-3</c:v>
                </c:pt>
                <c:pt idx="4668">
                  <c:v>-2.4199999999999998E-3</c:v>
                </c:pt>
                <c:pt idx="4669">
                  <c:v>-2.31E-3</c:v>
                </c:pt>
                <c:pt idx="4670">
                  <c:v>-2.31E-3</c:v>
                </c:pt>
                <c:pt idx="4671">
                  <c:v>-2.31E-3</c:v>
                </c:pt>
                <c:pt idx="4672">
                  <c:v>-2.31E-3</c:v>
                </c:pt>
                <c:pt idx="4673">
                  <c:v>-2.31E-3</c:v>
                </c:pt>
                <c:pt idx="4674">
                  <c:v>-2.31E-3</c:v>
                </c:pt>
                <c:pt idx="4675">
                  <c:v>-2.2100000000000002E-3</c:v>
                </c:pt>
                <c:pt idx="4676">
                  <c:v>-2.2100000000000002E-3</c:v>
                </c:pt>
                <c:pt idx="4677">
                  <c:v>-2.0999999999999999E-3</c:v>
                </c:pt>
                <c:pt idx="4678">
                  <c:v>-2.0999999999999999E-3</c:v>
                </c:pt>
                <c:pt idx="4679">
                  <c:v>-2.2100000000000002E-3</c:v>
                </c:pt>
                <c:pt idx="4680">
                  <c:v>-2.31E-3</c:v>
                </c:pt>
                <c:pt idx="4681">
                  <c:v>-2.0999999999999999E-3</c:v>
                </c:pt>
                <c:pt idx="4682">
                  <c:v>-1.99E-3</c:v>
                </c:pt>
                <c:pt idx="4683">
                  <c:v>-2.2100000000000002E-3</c:v>
                </c:pt>
                <c:pt idx="4684">
                  <c:v>-2.0999999999999999E-3</c:v>
                </c:pt>
                <c:pt idx="4685">
                  <c:v>-1.99E-3</c:v>
                </c:pt>
                <c:pt idx="4686">
                  <c:v>-2.0999999999999999E-3</c:v>
                </c:pt>
                <c:pt idx="4687">
                  <c:v>-1.99E-3</c:v>
                </c:pt>
                <c:pt idx="4688">
                  <c:v>-1.99E-3</c:v>
                </c:pt>
                <c:pt idx="4689">
                  <c:v>-2.0999999999999999E-3</c:v>
                </c:pt>
                <c:pt idx="4690">
                  <c:v>-1.99E-3</c:v>
                </c:pt>
                <c:pt idx="4691">
                  <c:v>-1.99E-3</c:v>
                </c:pt>
                <c:pt idx="4692">
                  <c:v>-1.99E-3</c:v>
                </c:pt>
                <c:pt idx="4693">
                  <c:v>-1.89E-3</c:v>
                </c:pt>
                <c:pt idx="4694">
                  <c:v>-1.89E-3</c:v>
                </c:pt>
                <c:pt idx="4695">
                  <c:v>-1.99E-3</c:v>
                </c:pt>
                <c:pt idx="4696">
                  <c:v>-1.99E-3</c:v>
                </c:pt>
                <c:pt idx="4697">
                  <c:v>-1.7799999999999999E-3</c:v>
                </c:pt>
                <c:pt idx="4698">
                  <c:v>-1.7799999999999999E-3</c:v>
                </c:pt>
                <c:pt idx="4699">
                  <c:v>-1.7799999999999999E-3</c:v>
                </c:pt>
                <c:pt idx="4700">
                  <c:v>-1.99E-3</c:v>
                </c:pt>
                <c:pt idx="4701">
                  <c:v>-1.89E-3</c:v>
                </c:pt>
                <c:pt idx="4702">
                  <c:v>-1.89E-3</c:v>
                </c:pt>
                <c:pt idx="4703">
                  <c:v>-1.89E-3</c:v>
                </c:pt>
                <c:pt idx="4704">
                  <c:v>-1.7799999999999999E-3</c:v>
                </c:pt>
                <c:pt idx="4705">
                  <c:v>-1.99E-3</c:v>
                </c:pt>
                <c:pt idx="4706">
                  <c:v>-1.89E-3</c:v>
                </c:pt>
                <c:pt idx="4707">
                  <c:v>-1.89E-3</c:v>
                </c:pt>
                <c:pt idx="4708">
                  <c:v>-1.7799999999999999E-3</c:v>
                </c:pt>
                <c:pt idx="4709">
                  <c:v>-1.89E-3</c:v>
                </c:pt>
                <c:pt idx="4710">
                  <c:v>-1.89E-3</c:v>
                </c:pt>
                <c:pt idx="4711">
                  <c:v>-1.89E-3</c:v>
                </c:pt>
                <c:pt idx="4712">
                  <c:v>-1.89E-3</c:v>
                </c:pt>
                <c:pt idx="4713">
                  <c:v>-1.89E-3</c:v>
                </c:pt>
                <c:pt idx="4714">
                  <c:v>-1.7799999999999999E-3</c:v>
                </c:pt>
                <c:pt idx="4715">
                  <c:v>-1.89E-3</c:v>
                </c:pt>
                <c:pt idx="4716">
                  <c:v>-1.89E-3</c:v>
                </c:pt>
                <c:pt idx="4717">
                  <c:v>-1.99E-3</c:v>
                </c:pt>
                <c:pt idx="4718">
                  <c:v>-1.99E-3</c:v>
                </c:pt>
                <c:pt idx="4719">
                  <c:v>-1.99E-3</c:v>
                </c:pt>
                <c:pt idx="4720">
                  <c:v>-1.89E-3</c:v>
                </c:pt>
                <c:pt idx="4721">
                  <c:v>-2.0999999999999999E-3</c:v>
                </c:pt>
                <c:pt idx="4722">
                  <c:v>-2.2100000000000002E-3</c:v>
                </c:pt>
                <c:pt idx="4723">
                  <c:v>-2.0999999999999999E-3</c:v>
                </c:pt>
                <c:pt idx="4724">
                  <c:v>-1.99E-3</c:v>
                </c:pt>
                <c:pt idx="4725">
                  <c:v>-2.0999999999999999E-3</c:v>
                </c:pt>
                <c:pt idx="4726">
                  <c:v>-2.2100000000000002E-3</c:v>
                </c:pt>
                <c:pt idx="4727">
                  <c:v>-2.0999999999999999E-3</c:v>
                </c:pt>
                <c:pt idx="4728">
                  <c:v>-2.2100000000000002E-3</c:v>
                </c:pt>
                <c:pt idx="4729">
                  <c:v>-2.2100000000000002E-3</c:v>
                </c:pt>
                <c:pt idx="4730">
                  <c:v>-2.0999999999999999E-3</c:v>
                </c:pt>
                <c:pt idx="4731">
                  <c:v>-2.0999999999999999E-3</c:v>
                </c:pt>
                <c:pt idx="4732">
                  <c:v>-2.2100000000000002E-3</c:v>
                </c:pt>
                <c:pt idx="4733">
                  <c:v>-2.31E-3</c:v>
                </c:pt>
                <c:pt idx="4734">
                  <c:v>-2.5300000000000001E-3</c:v>
                </c:pt>
                <c:pt idx="4735">
                  <c:v>-2.31E-3</c:v>
                </c:pt>
                <c:pt idx="4736">
                  <c:v>-2.31E-3</c:v>
                </c:pt>
                <c:pt idx="4737">
                  <c:v>-2.4199999999999998E-3</c:v>
                </c:pt>
                <c:pt idx="4738">
                  <c:v>-2.4199999999999998E-3</c:v>
                </c:pt>
                <c:pt idx="4739">
                  <c:v>-2.4199999999999998E-3</c:v>
                </c:pt>
                <c:pt idx="4740">
                  <c:v>-2.31E-3</c:v>
                </c:pt>
                <c:pt idx="4741">
                  <c:v>-2.63E-3</c:v>
                </c:pt>
                <c:pt idx="4742">
                  <c:v>-2.7399999999999998E-3</c:v>
                </c:pt>
                <c:pt idx="4743">
                  <c:v>-2.5300000000000001E-3</c:v>
                </c:pt>
                <c:pt idx="4744">
                  <c:v>-2.7399999999999998E-3</c:v>
                </c:pt>
                <c:pt idx="4745">
                  <c:v>-2.63E-3</c:v>
                </c:pt>
                <c:pt idx="4746">
                  <c:v>-2.63E-3</c:v>
                </c:pt>
                <c:pt idx="4747">
                  <c:v>-2.63E-3</c:v>
                </c:pt>
                <c:pt idx="4748">
                  <c:v>-2.8500000000000001E-3</c:v>
                </c:pt>
                <c:pt idx="4749">
                  <c:v>-2.9499999999999999E-3</c:v>
                </c:pt>
                <c:pt idx="4750">
                  <c:v>-3.1700000000000001E-3</c:v>
                </c:pt>
                <c:pt idx="4751">
                  <c:v>-2.9499999999999999E-3</c:v>
                </c:pt>
                <c:pt idx="4752">
                  <c:v>-2.9499999999999999E-3</c:v>
                </c:pt>
                <c:pt idx="4753">
                  <c:v>-3.0599999999999998E-3</c:v>
                </c:pt>
                <c:pt idx="4754">
                  <c:v>-3.0599999999999998E-3</c:v>
                </c:pt>
                <c:pt idx="4755">
                  <c:v>-3.0599999999999998E-3</c:v>
                </c:pt>
                <c:pt idx="4756">
                  <c:v>-3.2699999999999999E-3</c:v>
                </c:pt>
                <c:pt idx="4757">
                  <c:v>-3.2699999999999999E-3</c:v>
                </c:pt>
                <c:pt idx="4758">
                  <c:v>-3.49E-3</c:v>
                </c:pt>
                <c:pt idx="4759">
                  <c:v>-3.3800000000000002E-3</c:v>
                </c:pt>
                <c:pt idx="4760">
                  <c:v>-3.5899999999999999E-3</c:v>
                </c:pt>
                <c:pt idx="4761">
                  <c:v>-3.49E-3</c:v>
                </c:pt>
                <c:pt idx="4762">
                  <c:v>-3.3800000000000002E-3</c:v>
                </c:pt>
                <c:pt idx="4763">
                  <c:v>-3.49E-3</c:v>
                </c:pt>
                <c:pt idx="4764">
                  <c:v>-3.7000000000000002E-3</c:v>
                </c:pt>
                <c:pt idx="4765">
                  <c:v>-3.7000000000000002E-3</c:v>
                </c:pt>
                <c:pt idx="4766">
                  <c:v>-3.81E-3</c:v>
                </c:pt>
                <c:pt idx="4767">
                  <c:v>-3.9100000000000003E-3</c:v>
                </c:pt>
                <c:pt idx="4768">
                  <c:v>-3.81E-3</c:v>
                </c:pt>
                <c:pt idx="4769">
                  <c:v>-3.81E-3</c:v>
                </c:pt>
                <c:pt idx="4770">
                  <c:v>-3.9100000000000003E-3</c:v>
                </c:pt>
                <c:pt idx="4771">
                  <c:v>-4.0200000000000001E-3</c:v>
                </c:pt>
                <c:pt idx="4772">
                  <c:v>-4.0200000000000001E-3</c:v>
                </c:pt>
                <c:pt idx="4773">
                  <c:v>-4.2300000000000003E-3</c:v>
                </c:pt>
                <c:pt idx="4774">
                  <c:v>-4.13E-3</c:v>
                </c:pt>
                <c:pt idx="4775">
                  <c:v>-4.2300000000000003E-3</c:v>
                </c:pt>
                <c:pt idx="4776">
                  <c:v>-4.3400000000000001E-3</c:v>
                </c:pt>
                <c:pt idx="4777">
                  <c:v>-4.13E-3</c:v>
                </c:pt>
                <c:pt idx="4778">
                  <c:v>-4.13E-3</c:v>
                </c:pt>
                <c:pt idx="4779">
                  <c:v>-4.2300000000000003E-3</c:v>
                </c:pt>
                <c:pt idx="4780">
                  <c:v>-4.45E-3</c:v>
                </c:pt>
                <c:pt idx="4781">
                  <c:v>-4.2300000000000003E-3</c:v>
                </c:pt>
                <c:pt idx="4782">
                  <c:v>-4.45E-3</c:v>
                </c:pt>
                <c:pt idx="4783">
                  <c:v>-4.3400000000000001E-3</c:v>
                </c:pt>
                <c:pt idx="4784">
                  <c:v>-4.6600000000000001E-3</c:v>
                </c:pt>
                <c:pt idx="4785">
                  <c:v>-4.5500000000000002E-3</c:v>
                </c:pt>
                <c:pt idx="4786">
                  <c:v>-4.45E-3</c:v>
                </c:pt>
                <c:pt idx="4787">
                  <c:v>-4.45E-3</c:v>
                </c:pt>
                <c:pt idx="4788">
                  <c:v>-4.7699999999999999E-3</c:v>
                </c:pt>
                <c:pt idx="4789">
                  <c:v>-4.6600000000000001E-3</c:v>
                </c:pt>
                <c:pt idx="4790">
                  <c:v>-4.7699999999999999E-3</c:v>
                </c:pt>
                <c:pt idx="4791">
                  <c:v>-4.7699999999999999E-3</c:v>
                </c:pt>
                <c:pt idx="4792">
                  <c:v>-4.8700000000000002E-3</c:v>
                </c:pt>
                <c:pt idx="4793">
                  <c:v>-4.5500000000000002E-3</c:v>
                </c:pt>
                <c:pt idx="4794">
                  <c:v>-4.6600000000000001E-3</c:v>
                </c:pt>
                <c:pt idx="4795">
                  <c:v>-4.5500000000000002E-3</c:v>
                </c:pt>
                <c:pt idx="4796">
                  <c:v>-4.8700000000000002E-3</c:v>
                </c:pt>
                <c:pt idx="4797">
                  <c:v>-4.8700000000000002E-3</c:v>
                </c:pt>
                <c:pt idx="4798">
                  <c:v>-4.8700000000000002E-3</c:v>
                </c:pt>
                <c:pt idx="4799">
                  <c:v>-4.7699999999999999E-3</c:v>
                </c:pt>
                <c:pt idx="4800">
                  <c:v>-4.9800000000000001E-3</c:v>
                </c:pt>
                <c:pt idx="4801">
                  <c:v>-4.8700000000000002E-3</c:v>
                </c:pt>
                <c:pt idx="4802">
                  <c:v>-4.9800000000000001E-3</c:v>
                </c:pt>
                <c:pt idx="4803">
                  <c:v>-4.7699999999999999E-3</c:v>
                </c:pt>
                <c:pt idx="4804">
                  <c:v>-4.8700000000000002E-3</c:v>
                </c:pt>
                <c:pt idx="4805">
                  <c:v>-4.8700000000000002E-3</c:v>
                </c:pt>
                <c:pt idx="4806">
                  <c:v>-4.9800000000000001E-3</c:v>
                </c:pt>
                <c:pt idx="4807">
                  <c:v>-4.8700000000000002E-3</c:v>
                </c:pt>
                <c:pt idx="4808">
                  <c:v>-4.9800000000000001E-3</c:v>
                </c:pt>
                <c:pt idx="4809">
                  <c:v>-4.7699999999999999E-3</c:v>
                </c:pt>
                <c:pt idx="4810">
                  <c:v>-4.8700000000000002E-3</c:v>
                </c:pt>
                <c:pt idx="4811">
                  <c:v>-4.7699999999999999E-3</c:v>
                </c:pt>
                <c:pt idx="4812">
                  <c:v>-4.8700000000000002E-3</c:v>
                </c:pt>
                <c:pt idx="4813">
                  <c:v>-4.8700000000000002E-3</c:v>
                </c:pt>
                <c:pt idx="4814">
                  <c:v>-4.8700000000000002E-3</c:v>
                </c:pt>
                <c:pt idx="4815">
                  <c:v>-4.7699999999999999E-3</c:v>
                </c:pt>
                <c:pt idx="4816">
                  <c:v>-4.7699999999999999E-3</c:v>
                </c:pt>
                <c:pt idx="4817">
                  <c:v>-4.6600000000000001E-3</c:v>
                </c:pt>
                <c:pt idx="4818">
                  <c:v>-4.7699999999999999E-3</c:v>
                </c:pt>
                <c:pt idx="4819">
                  <c:v>-4.6600000000000001E-3</c:v>
                </c:pt>
                <c:pt idx="4820">
                  <c:v>-4.6600000000000001E-3</c:v>
                </c:pt>
                <c:pt idx="4821">
                  <c:v>-4.5500000000000002E-3</c:v>
                </c:pt>
                <c:pt idx="4822">
                  <c:v>-4.7699999999999999E-3</c:v>
                </c:pt>
                <c:pt idx="4823">
                  <c:v>-4.5500000000000002E-3</c:v>
                </c:pt>
                <c:pt idx="4824">
                  <c:v>-4.6600000000000001E-3</c:v>
                </c:pt>
                <c:pt idx="4825">
                  <c:v>-4.45E-3</c:v>
                </c:pt>
                <c:pt idx="4826">
                  <c:v>-4.5500000000000002E-3</c:v>
                </c:pt>
                <c:pt idx="4827">
                  <c:v>-4.45E-3</c:v>
                </c:pt>
                <c:pt idx="4828">
                  <c:v>-4.6600000000000001E-3</c:v>
                </c:pt>
                <c:pt idx="4829">
                  <c:v>-4.3400000000000001E-3</c:v>
                </c:pt>
                <c:pt idx="4830">
                  <c:v>-4.5500000000000002E-3</c:v>
                </c:pt>
                <c:pt idx="4831">
                  <c:v>-4.45E-3</c:v>
                </c:pt>
                <c:pt idx="4832">
                  <c:v>-4.13E-3</c:v>
                </c:pt>
                <c:pt idx="4833">
                  <c:v>-4.3400000000000001E-3</c:v>
                </c:pt>
                <c:pt idx="4834">
                  <c:v>-4.2300000000000003E-3</c:v>
                </c:pt>
                <c:pt idx="4835">
                  <c:v>-4.0200000000000001E-3</c:v>
                </c:pt>
                <c:pt idx="4836">
                  <c:v>-4.0200000000000001E-3</c:v>
                </c:pt>
                <c:pt idx="4837">
                  <c:v>-4.13E-3</c:v>
                </c:pt>
                <c:pt idx="4838">
                  <c:v>-4.13E-3</c:v>
                </c:pt>
                <c:pt idx="4839">
                  <c:v>-4.0200000000000001E-3</c:v>
                </c:pt>
                <c:pt idx="4840">
                  <c:v>-3.9100000000000003E-3</c:v>
                </c:pt>
                <c:pt idx="4841">
                  <c:v>-3.81E-3</c:v>
                </c:pt>
                <c:pt idx="4842">
                  <c:v>-3.7000000000000002E-3</c:v>
                </c:pt>
                <c:pt idx="4843">
                  <c:v>-3.9100000000000003E-3</c:v>
                </c:pt>
                <c:pt idx="4844">
                  <c:v>-3.81E-3</c:v>
                </c:pt>
                <c:pt idx="4845">
                  <c:v>-3.7000000000000002E-3</c:v>
                </c:pt>
                <c:pt idx="4846">
                  <c:v>-3.7000000000000002E-3</c:v>
                </c:pt>
                <c:pt idx="4847">
                  <c:v>-3.49E-3</c:v>
                </c:pt>
                <c:pt idx="4848">
                  <c:v>-3.3800000000000002E-3</c:v>
                </c:pt>
                <c:pt idx="4849">
                  <c:v>-3.49E-3</c:v>
                </c:pt>
                <c:pt idx="4850">
                  <c:v>-3.3800000000000002E-3</c:v>
                </c:pt>
                <c:pt idx="4851">
                  <c:v>-3.1700000000000001E-3</c:v>
                </c:pt>
                <c:pt idx="4852">
                  <c:v>-3.2699999999999999E-3</c:v>
                </c:pt>
                <c:pt idx="4853">
                  <c:v>-3.2699999999999999E-3</c:v>
                </c:pt>
                <c:pt idx="4854">
                  <c:v>-3.1700000000000001E-3</c:v>
                </c:pt>
                <c:pt idx="4855">
                  <c:v>-3.0599999999999998E-3</c:v>
                </c:pt>
                <c:pt idx="4856">
                  <c:v>-3.0599999999999998E-3</c:v>
                </c:pt>
                <c:pt idx="4857">
                  <c:v>-2.8500000000000001E-3</c:v>
                </c:pt>
                <c:pt idx="4858">
                  <c:v>-2.7399999999999998E-3</c:v>
                </c:pt>
                <c:pt idx="4859">
                  <c:v>-2.9499999999999999E-3</c:v>
                </c:pt>
                <c:pt idx="4860">
                  <c:v>-2.8500000000000001E-3</c:v>
                </c:pt>
                <c:pt idx="4861">
                  <c:v>-2.63E-3</c:v>
                </c:pt>
                <c:pt idx="4862">
                  <c:v>-2.7399999999999998E-3</c:v>
                </c:pt>
                <c:pt idx="4863">
                  <c:v>-2.5300000000000001E-3</c:v>
                </c:pt>
                <c:pt idx="4864">
                  <c:v>-2.5300000000000001E-3</c:v>
                </c:pt>
                <c:pt idx="4865">
                  <c:v>-2.4199999999999998E-3</c:v>
                </c:pt>
                <c:pt idx="4866">
                  <c:v>-2.5300000000000001E-3</c:v>
                </c:pt>
                <c:pt idx="4867">
                  <c:v>-2.4199999999999998E-3</c:v>
                </c:pt>
                <c:pt idx="4868">
                  <c:v>-2.2100000000000002E-3</c:v>
                </c:pt>
                <c:pt idx="4869">
                  <c:v>-2.31E-3</c:v>
                </c:pt>
                <c:pt idx="4870">
                  <c:v>-2.2100000000000002E-3</c:v>
                </c:pt>
                <c:pt idx="4871">
                  <c:v>-1.99E-3</c:v>
                </c:pt>
                <c:pt idx="4872">
                  <c:v>-1.99E-3</c:v>
                </c:pt>
                <c:pt idx="4873">
                  <c:v>-1.99E-3</c:v>
                </c:pt>
                <c:pt idx="4874">
                  <c:v>-1.89E-3</c:v>
                </c:pt>
                <c:pt idx="4875">
                  <c:v>-1.89E-3</c:v>
                </c:pt>
                <c:pt idx="4876">
                  <c:v>-1.99E-3</c:v>
                </c:pt>
                <c:pt idx="4877">
                  <c:v>-1.7799999999999999E-3</c:v>
                </c:pt>
                <c:pt idx="4878">
                  <c:v>-1.7799999999999999E-3</c:v>
                </c:pt>
                <c:pt idx="4879">
                  <c:v>-1.67E-3</c:v>
                </c:pt>
                <c:pt idx="4880">
                  <c:v>-1.67E-3</c:v>
                </c:pt>
                <c:pt idx="4881">
                  <c:v>-1.7799999999999999E-3</c:v>
                </c:pt>
                <c:pt idx="4882">
                  <c:v>-1.57E-3</c:v>
                </c:pt>
                <c:pt idx="4883">
                  <c:v>-1.67E-3</c:v>
                </c:pt>
                <c:pt idx="4884">
                  <c:v>-1.57E-3</c:v>
                </c:pt>
                <c:pt idx="4885">
                  <c:v>-1.3500000000000001E-3</c:v>
                </c:pt>
                <c:pt idx="4886">
                  <c:v>-1.67E-3</c:v>
                </c:pt>
                <c:pt idx="4887">
                  <c:v>-1.4599999999999999E-3</c:v>
                </c:pt>
                <c:pt idx="4888">
                  <c:v>-1.57E-3</c:v>
                </c:pt>
                <c:pt idx="4889">
                  <c:v>-1.4599999999999999E-3</c:v>
                </c:pt>
                <c:pt idx="4890">
                  <c:v>-1.3500000000000001E-3</c:v>
                </c:pt>
                <c:pt idx="4891">
                  <c:v>-1.4599999999999999E-3</c:v>
                </c:pt>
                <c:pt idx="4892">
                  <c:v>-1.57E-3</c:v>
                </c:pt>
                <c:pt idx="4893">
                  <c:v>-1.3500000000000001E-3</c:v>
                </c:pt>
                <c:pt idx="4894">
                  <c:v>-1.3500000000000001E-3</c:v>
                </c:pt>
                <c:pt idx="4895">
                  <c:v>-1.25E-3</c:v>
                </c:pt>
                <c:pt idx="4896">
                  <c:v>-1.25E-3</c:v>
                </c:pt>
                <c:pt idx="4897">
                  <c:v>-1.25E-3</c:v>
                </c:pt>
                <c:pt idx="4898">
                  <c:v>-1.3500000000000001E-3</c:v>
                </c:pt>
                <c:pt idx="4899">
                  <c:v>-1.3500000000000001E-3</c:v>
                </c:pt>
                <c:pt idx="4900">
                  <c:v>-1.3500000000000001E-3</c:v>
                </c:pt>
                <c:pt idx="4901">
                  <c:v>-1.0300000000000001E-3</c:v>
                </c:pt>
                <c:pt idx="4902">
                  <c:v>-1.3500000000000001E-3</c:v>
                </c:pt>
                <c:pt idx="4903">
                  <c:v>-1.3500000000000001E-3</c:v>
                </c:pt>
                <c:pt idx="4904">
                  <c:v>-1.4599999999999999E-3</c:v>
                </c:pt>
                <c:pt idx="4905">
                  <c:v>-1.3500000000000001E-3</c:v>
                </c:pt>
                <c:pt idx="4906">
                  <c:v>-1.25E-3</c:v>
                </c:pt>
                <c:pt idx="4907">
                  <c:v>-1.3500000000000001E-3</c:v>
                </c:pt>
                <c:pt idx="4908">
                  <c:v>-1.4599999999999999E-3</c:v>
                </c:pt>
                <c:pt idx="4909">
                  <c:v>-1.4599999999999999E-3</c:v>
                </c:pt>
                <c:pt idx="4910">
                  <c:v>-1.4599999999999999E-3</c:v>
                </c:pt>
                <c:pt idx="4911">
                  <c:v>-1.3500000000000001E-3</c:v>
                </c:pt>
                <c:pt idx="4912">
                  <c:v>-1.25E-3</c:v>
                </c:pt>
                <c:pt idx="4913">
                  <c:v>-1.3500000000000001E-3</c:v>
                </c:pt>
                <c:pt idx="4914">
                  <c:v>-1.4599999999999999E-3</c:v>
                </c:pt>
                <c:pt idx="4915">
                  <c:v>-1.3500000000000001E-3</c:v>
                </c:pt>
                <c:pt idx="4916">
                  <c:v>-1.4599999999999999E-3</c:v>
                </c:pt>
                <c:pt idx="4917">
                  <c:v>-1.3500000000000001E-3</c:v>
                </c:pt>
                <c:pt idx="4918">
                  <c:v>-1.57E-3</c:v>
                </c:pt>
                <c:pt idx="4919">
                  <c:v>-1.57E-3</c:v>
                </c:pt>
                <c:pt idx="4920">
                  <c:v>-1.7799999999999999E-3</c:v>
                </c:pt>
                <c:pt idx="4921">
                  <c:v>-1.67E-3</c:v>
                </c:pt>
                <c:pt idx="4922">
                  <c:v>-1.67E-3</c:v>
                </c:pt>
                <c:pt idx="4923">
                  <c:v>-1.7799999999999999E-3</c:v>
                </c:pt>
                <c:pt idx="4924">
                  <c:v>-1.7799999999999999E-3</c:v>
                </c:pt>
                <c:pt idx="4925">
                  <c:v>-1.7799999999999999E-3</c:v>
                </c:pt>
                <c:pt idx="4926">
                  <c:v>-1.99E-3</c:v>
                </c:pt>
                <c:pt idx="4927">
                  <c:v>-1.89E-3</c:v>
                </c:pt>
                <c:pt idx="4928">
                  <c:v>-1.7799999999999999E-3</c:v>
                </c:pt>
                <c:pt idx="4929">
                  <c:v>-1.89E-3</c:v>
                </c:pt>
                <c:pt idx="4930">
                  <c:v>-2.2100000000000002E-3</c:v>
                </c:pt>
                <c:pt idx="4931">
                  <c:v>-2.0999999999999999E-3</c:v>
                </c:pt>
                <c:pt idx="4932">
                  <c:v>-2.0999999999999999E-3</c:v>
                </c:pt>
                <c:pt idx="4933">
                  <c:v>-2.0999999999999999E-3</c:v>
                </c:pt>
                <c:pt idx="4934">
                  <c:v>-2.4199999999999998E-3</c:v>
                </c:pt>
                <c:pt idx="4935">
                  <c:v>-2.2100000000000002E-3</c:v>
                </c:pt>
                <c:pt idx="4936">
                  <c:v>-2.4199999999999998E-3</c:v>
                </c:pt>
                <c:pt idx="4937">
                  <c:v>-2.5300000000000001E-3</c:v>
                </c:pt>
                <c:pt idx="4938">
                  <c:v>-2.31E-3</c:v>
                </c:pt>
                <c:pt idx="4939">
                  <c:v>-2.5300000000000001E-3</c:v>
                </c:pt>
                <c:pt idx="4940">
                  <c:v>-2.63E-3</c:v>
                </c:pt>
                <c:pt idx="4941">
                  <c:v>-2.5300000000000001E-3</c:v>
                </c:pt>
                <c:pt idx="4942">
                  <c:v>-2.7399999999999998E-3</c:v>
                </c:pt>
                <c:pt idx="4943">
                  <c:v>-2.7399999999999998E-3</c:v>
                </c:pt>
                <c:pt idx="4944">
                  <c:v>-2.7399999999999998E-3</c:v>
                </c:pt>
                <c:pt idx="4945">
                  <c:v>-2.7399999999999998E-3</c:v>
                </c:pt>
                <c:pt idx="4946">
                  <c:v>-2.9499999999999999E-3</c:v>
                </c:pt>
                <c:pt idx="4947">
                  <c:v>-2.9499999999999999E-3</c:v>
                </c:pt>
                <c:pt idx="4948">
                  <c:v>-2.9499999999999999E-3</c:v>
                </c:pt>
                <c:pt idx="4949">
                  <c:v>-3.0599999999999998E-3</c:v>
                </c:pt>
                <c:pt idx="4950">
                  <c:v>-3.2699999999999999E-3</c:v>
                </c:pt>
                <c:pt idx="4951">
                  <c:v>-3.1700000000000001E-3</c:v>
                </c:pt>
                <c:pt idx="4952">
                  <c:v>-3.2699999999999999E-3</c:v>
                </c:pt>
                <c:pt idx="4953">
                  <c:v>-3.3800000000000002E-3</c:v>
                </c:pt>
                <c:pt idx="4954">
                  <c:v>-3.1700000000000001E-3</c:v>
                </c:pt>
                <c:pt idx="4955">
                  <c:v>-3.3800000000000002E-3</c:v>
                </c:pt>
                <c:pt idx="4956">
                  <c:v>-3.49E-3</c:v>
                </c:pt>
                <c:pt idx="4957">
                  <c:v>-3.5899999999999999E-3</c:v>
                </c:pt>
                <c:pt idx="4958">
                  <c:v>-3.5899999999999999E-3</c:v>
                </c:pt>
                <c:pt idx="4959">
                  <c:v>-3.7000000000000002E-3</c:v>
                </c:pt>
                <c:pt idx="4960">
                  <c:v>-3.7000000000000002E-3</c:v>
                </c:pt>
                <c:pt idx="4961">
                  <c:v>-3.49E-3</c:v>
                </c:pt>
                <c:pt idx="4962">
                  <c:v>-3.81E-3</c:v>
                </c:pt>
                <c:pt idx="4963">
                  <c:v>-3.81E-3</c:v>
                </c:pt>
                <c:pt idx="4964">
                  <c:v>-3.7000000000000002E-3</c:v>
                </c:pt>
                <c:pt idx="4965">
                  <c:v>-4.0200000000000001E-3</c:v>
                </c:pt>
                <c:pt idx="4966">
                  <c:v>-4.13E-3</c:v>
                </c:pt>
                <c:pt idx="4967">
                  <c:v>-4.0200000000000001E-3</c:v>
                </c:pt>
                <c:pt idx="4968">
                  <c:v>-4.2300000000000003E-3</c:v>
                </c:pt>
                <c:pt idx="4969">
                  <c:v>-4.2300000000000003E-3</c:v>
                </c:pt>
                <c:pt idx="4970">
                  <c:v>-4.13E-3</c:v>
                </c:pt>
                <c:pt idx="4971">
                  <c:v>-4.2300000000000003E-3</c:v>
                </c:pt>
                <c:pt idx="4972">
                  <c:v>-4.3400000000000001E-3</c:v>
                </c:pt>
                <c:pt idx="4973">
                  <c:v>-4.3400000000000001E-3</c:v>
                </c:pt>
                <c:pt idx="4974">
                  <c:v>-4.5500000000000002E-3</c:v>
                </c:pt>
                <c:pt idx="4975">
                  <c:v>-4.45E-3</c:v>
                </c:pt>
                <c:pt idx="4976">
                  <c:v>-4.2300000000000003E-3</c:v>
                </c:pt>
                <c:pt idx="4977">
                  <c:v>-4.3400000000000001E-3</c:v>
                </c:pt>
                <c:pt idx="4978">
                  <c:v>-4.45E-3</c:v>
                </c:pt>
                <c:pt idx="4979">
                  <c:v>-4.5500000000000002E-3</c:v>
                </c:pt>
                <c:pt idx="4980">
                  <c:v>-4.5500000000000002E-3</c:v>
                </c:pt>
                <c:pt idx="4981">
                  <c:v>-4.5500000000000002E-3</c:v>
                </c:pt>
                <c:pt idx="4982">
                  <c:v>-4.5500000000000002E-3</c:v>
                </c:pt>
                <c:pt idx="4983">
                  <c:v>-4.6600000000000001E-3</c:v>
                </c:pt>
                <c:pt idx="4984">
                  <c:v>-4.7699999999999999E-3</c:v>
                </c:pt>
                <c:pt idx="4985">
                  <c:v>-4.6600000000000001E-3</c:v>
                </c:pt>
                <c:pt idx="4986">
                  <c:v>-4.7699999999999999E-3</c:v>
                </c:pt>
                <c:pt idx="4987">
                  <c:v>-4.7699999999999999E-3</c:v>
                </c:pt>
                <c:pt idx="4988">
                  <c:v>-4.7699999999999999E-3</c:v>
                </c:pt>
                <c:pt idx="4989">
                  <c:v>-4.7699999999999999E-3</c:v>
                </c:pt>
                <c:pt idx="4990">
                  <c:v>-4.7699999999999999E-3</c:v>
                </c:pt>
                <c:pt idx="4991">
                  <c:v>-4.7699999999999999E-3</c:v>
                </c:pt>
                <c:pt idx="4992">
                  <c:v>-4.6600000000000001E-3</c:v>
                </c:pt>
                <c:pt idx="4993">
                  <c:v>-4.8700000000000002E-3</c:v>
                </c:pt>
                <c:pt idx="4994">
                  <c:v>-4.7699999999999999E-3</c:v>
                </c:pt>
                <c:pt idx="4995">
                  <c:v>-4.7699999999999999E-3</c:v>
                </c:pt>
                <c:pt idx="4996">
                  <c:v>-4.8700000000000002E-3</c:v>
                </c:pt>
                <c:pt idx="4997">
                  <c:v>-4.7699999999999999E-3</c:v>
                </c:pt>
                <c:pt idx="4998">
                  <c:v>-4.6600000000000001E-3</c:v>
                </c:pt>
                <c:pt idx="4999">
                  <c:v>-4.8700000000000002E-3</c:v>
                </c:pt>
                <c:pt idx="5000">
                  <c:v>-4.8700000000000002E-3</c:v>
                </c:pt>
                <c:pt idx="5001">
                  <c:v>-4.7699999999999999E-3</c:v>
                </c:pt>
                <c:pt idx="5002">
                  <c:v>-4.6600000000000001E-3</c:v>
                </c:pt>
                <c:pt idx="5003">
                  <c:v>-4.6600000000000001E-3</c:v>
                </c:pt>
                <c:pt idx="5004">
                  <c:v>-4.8700000000000002E-3</c:v>
                </c:pt>
                <c:pt idx="5005">
                  <c:v>-4.7699999999999999E-3</c:v>
                </c:pt>
                <c:pt idx="5006">
                  <c:v>-4.8700000000000002E-3</c:v>
                </c:pt>
                <c:pt idx="5007">
                  <c:v>-4.7699999999999999E-3</c:v>
                </c:pt>
                <c:pt idx="5008">
                  <c:v>-4.6600000000000001E-3</c:v>
                </c:pt>
                <c:pt idx="5009">
                  <c:v>-4.7699999999999999E-3</c:v>
                </c:pt>
                <c:pt idx="5010">
                  <c:v>-4.5500000000000002E-3</c:v>
                </c:pt>
                <c:pt idx="5011">
                  <c:v>-4.6600000000000001E-3</c:v>
                </c:pt>
                <c:pt idx="5012">
                  <c:v>-4.6600000000000001E-3</c:v>
                </c:pt>
                <c:pt idx="5013">
                  <c:v>-4.6600000000000001E-3</c:v>
                </c:pt>
                <c:pt idx="5014">
                  <c:v>-4.6600000000000001E-3</c:v>
                </c:pt>
                <c:pt idx="5015">
                  <c:v>-4.6600000000000001E-3</c:v>
                </c:pt>
                <c:pt idx="5016">
                  <c:v>-4.6600000000000001E-3</c:v>
                </c:pt>
                <c:pt idx="5017">
                  <c:v>-4.5500000000000002E-3</c:v>
                </c:pt>
                <c:pt idx="5018">
                  <c:v>-4.45E-3</c:v>
                </c:pt>
                <c:pt idx="5019">
                  <c:v>-4.5500000000000002E-3</c:v>
                </c:pt>
                <c:pt idx="5020">
                  <c:v>-4.5500000000000002E-3</c:v>
                </c:pt>
                <c:pt idx="5021">
                  <c:v>-4.5500000000000002E-3</c:v>
                </c:pt>
                <c:pt idx="5022">
                  <c:v>-4.5500000000000002E-3</c:v>
                </c:pt>
                <c:pt idx="5023">
                  <c:v>-4.2300000000000003E-3</c:v>
                </c:pt>
                <c:pt idx="5024">
                  <c:v>-4.45E-3</c:v>
                </c:pt>
                <c:pt idx="5025">
                  <c:v>-4.3400000000000001E-3</c:v>
                </c:pt>
                <c:pt idx="5026">
                  <c:v>-4.2300000000000003E-3</c:v>
                </c:pt>
                <c:pt idx="5027">
                  <c:v>-4.2300000000000003E-3</c:v>
                </c:pt>
                <c:pt idx="5028">
                  <c:v>-4.2300000000000003E-3</c:v>
                </c:pt>
                <c:pt idx="5029">
                  <c:v>-4.13E-3</c:v>
                </c:pt>
                <c:pt idx="5030">
                  <c:v>-4.13E-3</c:v>
                </c:pt>
                <c:pt idx="5031">
                  <c:v>-4.2300000000000003E-3</c:v>
                </c:pt>
                <c:pt idx="5032">
                  <c:v>-4.13E-3</c:v>
                </c:pt>
                <c:pt idx="5033">
                  <c:v>-4.0200000000000001E-3</c:v>
                </c:pt>
                <c:pt idx="5034">
                  <c:v>-3.9100000000000003E-3</c:v>
                </c:pt>
                <c:pt idx="5035">
                  <c:v>-4.0200000000000001E-3</c:v>
                </c:pt>
                <c:pt idx="5036">
                  <c:v>-4.0200000000000001E-3</c:v>
                </c:pt>
                <c:pt idx="5037">
                  <c:v>-3.9100000000000003E-3</c:v>
                </c:pt>
                <c:pt idx="5038">
                  <c:v>-3.7000000000000002E-3</c:v>
                </c:pt>
                <c:pt idx="5039">
                  <c:v>-3.7000000000000002E-3</c:v>
                </c:pt>
                <c:pt idx="5040">
                  <c:v>-3.7000000000000002E-3</c:v>
                </c:pt>
                <c:pt idx="5041">
                  <c:v>-3.7000000000000002E-3</c:v>
                </c:pt>
                <c:pt idx="5042">
                  <c:v>-3.5899999999999999E-3</c:v>
                </c:pt>
                <c:pt idx="5043">
                  <c:v>-3.5899999999999999E-3</c:v>
                </c:pt>
                <c:pt idx="5044">
                  <c:v>-3.49E-3</c:v>
                </c:pt>
                <c:pt idx="5045">
                  <c:v>-3.5899999999999999E-3</c:v>
                </c:pt>
                <c:pt idx="5046">
                  <c:v>-3.49E-3</c:v>
                </c:pt>
                <c:pt idx="5047">
                  <c:v>-3.49E-3</c:v>
                </c:pt>
                <c:pt idx="5048">
                  <c:v>-3.49E-3</c:v>
                </c:pt>
                <c:pt idx="5049">
                  <c:v>-3.49E-3</c:v>
                </c:pt>
                <c:pt idx="5050">
                  <c:v>-3.3800000000000002E-3</c:v>
                </c:pt>
                <c:pt idx="5051">
                  <c:v>-3.49E-3</c:v>
                </c:pt>
                <c:pt idx="5052">
                  <c:v>-3.49E-3</c:v>
                </c:pt>
                <c:pt idx="5053">
                  <c:v>-3.49E-3</c:v>
                </c:pt>
                <c:pt idx="5054">
                  <c:v>-3.1700000000000001E-3</c:v>
                </c:pt>
                <c:pt idx="5055">
                  <c:v>-3.2699999999999999E-3</c:v>
                </c:pt>
                <c:pt idx="5056">
                  <c:v>-3.2699999999999999E-3</c:v>
                </c:pt>
                <c:pt idx="5057">
                  <c:v>-3.3800000000000002E-3</c:v>
                </c:pt>
                <c:pt idx="5058">
                  <c:v>-3.1700000000000001E-3</c:v>
                </c:pt>
                <c:pt idx="5059">
                  <c:v>-3.1700000000000001E-3</c:v>
                </c:pt>
                <c:pt idx="5060">
                  <c:v>-3.1700000000000001E-3</c:v>
                </c:pt>
                <c:pt idx="5061">
                  <c:v>-3.0599999999999998E-3</c:v>
                </c:pt>
                <c:pt idx="5062">
                  <c:v>-3.1700000000000001E-3</c:v>
                </c:pt>
                <c:pt idx="5063">
                  <c:v>-3.0599999999999998E-3</c:v>
                </c:pt>
                <c:pt idx="5064">
                  <c:v>-3.2699999999999999E-3</c:v>
                </c:pt>
                <c:pt idx="5065">
                  <c:v>-3.1700000000000001E-3</c:v>
                </c:pt>
                <c:pt idx="5066">
                  <c:v>-2.9499999999999999E-3</c:v>
                </c:pt>
                <c:pt idx="5067">
                  <c:v>-3.1700000000000001E-3</c:v>
                </c:pt>
                <c:pt idx="5068">
                  <c:v>-3.1700000000000001E-3</c:v>
                </c:pt>
                <c:pt idx="5069">
                  <c:v>-3.1700000000000001E-3</c:v>
                </c:pt>
                <c:pt idx="5070">
                  <c:v>-3.0599999999999998E-3</c:v>
                </c:pt>
                <c:pt idx="5071">
                  <c:v>-3.0599999999999998E-3</c:v>
                </c:pt>
                <c:pt idx="5072">
                  <c:v>-2.8500000000000001E-3</c:v>
                </c:pt>
                <c:pt idx="5073">
                  <c:v>-3.0599999999999998E-3</c:v>
                </c:pt>
                <c:pt idx="5074">
                  <c:v>-3.0599999999999998E-3</c:v>
                </c:pt>
                <c:pt idx="5075">
                  <c:v>-2.8500000000000001E-3</c:v>
                </c:pt>
                <c:pt idx="5076">
                  <c:v>-3.0599999999999998E-3</c:v>
                </c:pt>
                <c:pt idx="5077">
                  <c:v>-2.8500000000000001E-3</c:v>
                </c:pt>
                <c:pt idx="5078">
                  <c:v>-3.0599999999999998E-3</c:v>
                </c:pt>
                <c:pt idx="5079">
                  <c:v>-3.0599999999999998E-3</c:v>
                </c:pt>
                <c:pt idx="5080">
                  <c:v>-3.0599999999999998E-3</c:v>
                </c:pt>
                <c:pt idx="5081">
                  <c:v>-3.1700000000000001E-3</c:v>
                </c:pt>
                <c:pt idx="5082">
                  <c:v>-2.8500000000000001E-3</c:v>
                </c:pt>
                <c:pt idx="5083">
                  <c:v>-3.1700000000000001E-3</c:v>
                </c:pt>
                <c:pt idx="5084">
                  <c:v>-3.2699999999999999E-3</c:v>
                </c:pt>
                <c:pt idx="5085">
                  <c:v>-3.1700000000000001E-3</c:v>
                </c:pt>
                <c:pt idx="5086">
                  <c:v>-3.0599999999999998E-3</c:v>
                </c:pt>
                <c:pt idx="5087">
                  <c:v>-3.0599999999999998E-3</c:v>
                </c:pt>
                <c:pt idx="5088">
                  <c:v>-3.0599999999999998E-3</c:v>
                </c:pt>
                <c:pt idx="5089">
                  <c:v>-3.0599999999999998E-3</c:v>
                </c:pt>
                <c:pt idx="5090">
                  <c:v>-3.0599999999999998E-3</c:v>
                </c:pt>
                <c:pt idx="5091">
                  <c:v>-3.0599999999999998E-3</c:v>
                </c:pt>
                <c:pt idx="5092">
                  <c:v>-3.0599999999999998E-3</c:v>
                </c:pt>
                <c:pt idx="5093">
                  <c:v>-3.1700000000000001E-3</c:v>
                </c:pt>
                <c:pt idx="5094">
                  <c:v>-3.2699999999999999E-3</c:v>
                </c:pt>
                <c:pt idx="5095">
                  <c:v>-3.2699999999999999E-3</c:v>
                </c:pt>
                <c:pt idx="5096">
                  <c:v>-3.49E-3</c:v>
                </c:pt>
                <c:pt idx="5097">
                  <c:v>-3.3800000000000002E-3</c:v>
                </c:pt>
                <c:pt idx="5098">
                  <c:v>-3.3800000000000002E-3</c:v>
                </c:pt>
                <c:pt idx="5099">
                  <c:v>-3.3800000000000002E-3</c:v>
                </c:pt>
                <c:pt idx="5100">
                  <c:v>-3.5899999999999999E-3</c:v>
                </c:pt>
                <c:pt idx="5101">
                  <c:v>-3.5899999999999999E-3</c:v>
                </c:pt>
                <c:pt idx="5102">
                  <c:v>-3.5899999999999999E-3</c:v>
                </c:pt>
                <c:pt idx="5103">
                  <c:v>-3.5899999999999999E-3</c:v>
                </c:pt>
                <c:pt idx="5104">
                  <c:v>-3.5899999999999999E-3</c:v>
                </c:pt>
                <c:pt idx="5105">
                  <c:v>-3.5899999999999999E-3</c:v>
                </c:pt>
                <c:pt idx="5106">
                  <c:v>-3.81E-3</c:v>
                </c:pt>
                <c:pt idx="5107">
                  <c:v>-3.81E-3</c:v>
                </c:pt>
                <c:pt idx="5108">
                  <c:v>-3.81E-3</c:v>
                </c:pt>
                <c:pt idx="5109">
                  <c:v>-3.7000000000000002E-3</c:v>
                </c:pt>
                <c:pt idx="5110">
                  <c:v>-4.0200000000000001E-3</c:v>
                </c:pt>
                <c:pt idx="5111">
                  <c:v>-4.0200000000000001E-3</c:v>
                </c:pt>
                <c:pt idx="5112">
                  <c:v>-4.13E-3</c:v>
                </c:pt>
                <c:pt idx="5113">
                  <c:v>-4.13E-3</c:v>
                </c:pt>
                <c:pt idx="5114">
                  <c:v>-4.13E-3</c:v>
                </c:pt>
                <c:pt idx="5115">
                  <c:v>-4.2300000000000003E-3</c:v>
                </c:pt>
                <c:pt idx="5116">
                  <c:v>-4.2300000000000003E-3</c:v>
                </c:pt>
                <c:pt idx="5117">
                  <c:v>-4.3400000000000001E-3</c:v>
                </c:pt>
                <c:pt idx="5118">
                  <c:v>-4.5500000000000002E-3</c:v>
                </c:pt>
                <c:pt idx="5119">
                  <c:v>-4.2300000000000003E-3</c:v>
                </c:pt>
                <c:pt idx="5120">
                  <c:v>-4.45E-3</c:v>
                </c:pt>
                <c:pt idx="5121">
                  <c:v>-4.5500000000000002E-3</c:v>
                </c:pt>
                <c:pt idx="5122">
                  <c:v>-4.3400000000000001E-3</c:v>
                </c:pt>
                <c:pt idx="5123">
                  <c:v>-4.6600000000000001E-3</c:v>
                </c:pt>
                <c:pt idx="5124">
                  <c:v>-4.6600000000000001E-3</c:v>
                </c:pt>
                <c:pt idx="5125">
                  <c:v>-4.5500000000000002E-3</c:v>
                </c:pt>
                <c:pt idx="5126">
                  <c:v>-4.8700000000000002E-3</c:v>
                </c:pt>
                <c:pt idx="5127">
                  <c:v>-4.7699999999999999E-3</c:v>
                </c:pt>
                <c:pt idx="5128">
                  <c:v>-4.8700000000000002E-3</c:v>
                </c:pt>
                <c:pt idx="5129">
                  <c:v>-4.9800000000000001E-3</c:v>
                </c:pt>
                <c:pt idx="5130">
                  <c:v>-4.8700000000000002E-3</c:v>
                </c:pt>
                <c:pt idx="5131">
                  <c:v>-4.9800000000000001E-3</c:v>
                </c:pt>
                <c:pt idx="5132">
                  <c:v>-5.0899999999999999E-3</c:v>
                </c:pt>
                <c:pt idx="5133">
                  <c:v>-5.0899999999999999E-3</c:v>
                </c:pt>
                <c:pt idx="5134">
                  <c:v>-5.4099999999999999E-3</c:v>
                </c:pt>
                <c:pt idx="5135">
                  <c:v>-5.1900000000000002E-3</c:v>
                </c:pt>
                <c:pt idx="5136">
                  <c:v>-5.1900000000000002E-3</c:v>
                </c:pt>
                <c:pt idx="5137">
                  <c:v>-5.3E-3</c:v>
                </c:pt>
                <c:pt idx="5138">
                  <c:v>-5.3E-3</c:v>
                </c:pt>
                <c:pt idx="5139">
                  <c:v>-5.3E-3</c:v>
                </c:pt>
                <c:pt idx="5140">
                  <c:v>-5.4099999999999999E-3</c:v>
                </c:pt>
                <c:pt idx="5141">
                  <c:v>-5.4099999999999999E-3</c:v>
                </c:pt>
                <c:pt idx="5142">
                  <c:v>-5.5100000000000001E-3</c:v>
                </c:pt>
                <c:pt idx="5143">
                  <c:v>-5.5100000000000001E-3</c:v>
                </c:pt>
                <c:pt idx="5144">
                  <c:v>-5.62E-3</c:v>
                </c:pt>
                <c:pt idx="5145">
                  <c:v>-5.7299999999999999E-3</c:v>
                </c:pt>
                <c:pt idx="5146">
                  <c:v>-5.5100000000000001E-3</c:v>
                </c:pt>
                <c:pt idx="5147">
                  <c:v>-5.62E-3</c:v>
                </c:pt>
                <c:pt idx="5148">
                  <c:v>-5.62E-3</c:v>
                </c:pt>
                <c:pt idx="5149">
                  <c:v>-5.7299999999999999E-3</c:v>
                </c:pt>
                <c:pt idx="5150">
                  <c:v>-5.8300000000000001E-3</c:v>
                </c:pt>
                <c:pt idx="5151">
                  <c:v>-5.62E-3</c:v>
                </c:pt>
                <c:pt idx="5152">
                  <c:v>-5.7299999999999999E-3</c:v>
                </c:pt>
                <c:pt idx="5153">
                  <c:v>-5.94E-3</c:v>
                </c:pt>
                <c:pt idx="5154">
                  <c:v>-5.94E-3</c:v>
                </c:pt>
                <c:pt idx="5155">
                  <c:v>-5.8300000000000001E-3</c:v>
                </c:pt>
                <c:pt idx="5156">
                  <c:v>-5.8300000000000001E-3</c:v>
                </c:pt>
                <c:pt idx="5157">
                  <c:v>-5.94E-3</c:v>
                </c:pt>
                <c:pt idx="5158">
                  <c:v>-6.1500000000000001E-3</c:v>
                </c:pt>
                <c:pt idx="5159">
                  <c:v>-6.0499999999999998E-3</c:v>
                </c:pt>
                <c:pt idx="5160">
                  <c:v>-6.0499999999999998E-3</c:v>
                </c:pt>
                <c:pt idx="5161">
                  <c:v>-6.1500000000000001E-3</c:v>
                </c:pt>
                <c:pt idx="5162">
                  <c:v>-6.0499999999999998E-3</c:v>
                </c:pt>
                <c:pt idx="5163">
                  <c:v>-6.1500000000000001E-3</c:v>
                </c:pt>
                <c:pt idx="5164">
                  <c:v>-6.2599999999999999E-3</c:v>
                </c:pt>
                <c:pt idx="5165">
                  <c:v>-6.1500000000000001E-3</c:v>
                </c:pt>
                <c:pt idx="5166">
                  <c:v>-6.2599999999999999E-3</c:v>
                </c:pt>
                <c:pt idx="5167">
                  <c:v>-6.0499999999999998E-3</c:v>
                </c:pt>
                <c:pt idx="5168">
                  <c:v>-6.1500000000000001E-3</c:v>
                </c:pt>
                <c:pt idx="5169">
                  <c:v>-6.3699999999999998E-3</c:v>
                </c:pt>
                <c:pt idx="5170">
                  <c:v>-6.1500000000000001E-3</c:v>
                </c:pt>
                <c:pt idx="5171">
                  <c:v>-6.1500000000000001E-3</c:v>
                </c:pt>
                <c:pt idx="5172">
                  <c:v>-6.1500000000000001E-3</c:v>
                </c:pt>
                <c:pt idx="5173">
                  <c:v>-6.1500000000000001E-3</c:v>
                </c:pt>
                <c:pt idx="5174">
                  <c:v>-6.2599999999999999E-3</c:v>
                </c:pt>
                <c:pt idx="5175">
                  <c:v>-6.1500000000000001E-3</c:v>
                </c:pt>
                <c:pt idx="5176">
                  <c:v>-6.3699999999999998E-3</c:v>
                </c:pt>
                <c:pt idx="5177">
                  <c:v>-6.2599999999999999E-3</c:v>
                </c:pt>
                <c:pt idx="5178">
                  <c:v>-6.1500000000000001E-3</c:v>
                </c:pt>
                <c:pt idx="5179">
                  <c:v>-6.2599999999999999E-3</c:v>
                </c:pt>
                <c:pt idx="5180">
                  <c:v>-6.2599999999999999E-3</c:v>
                </c:pt>
                <c:pt idx="5181">
                  <c:v>-6.0499999999999998E-3</c:v>
                </c:pt>
                <c:pt idx="5182">
                  <c:v>-6.2599999999999999E-3</c:v>
                </c:pt>
                <c:pt idx="5183">
                  <c:v>-5.94E-3</c:v>
                </c:pt>
                <c:pt idx="5184">
                  <c:v>-6.1500000000000001E-3</c:v>
                </c:pt>
                <c:pt idx="5185">
                  <c:v>-6.1500000000000001E-3</c:v>
                </c:pt>
                <c:pt idx="5186">
                  <c:v>-6.0499999999999998E-3</c:v>
                </c:pt>
                <c:pt idx="5187">
                  <c:v>-5.94E-3</c:v>
                </c:pt>
                <c:pt idx="5188">
                  <c:v>-5.94E-3</c:v>
                </c:pt>
                <c:pt idx="5189">
                  <c:v>-5.94E-3</c:v>
                </c:pt>
                <c:pt idx="5190">
                  <c:v>-6.0499999999999998E-3</c:v>
                </c:pt>
                <c:pt idx="5191">
                  <c:v>-6.0499999999999998E-3</c:v>
                </c:pt>
                <c:pt idx="5192">
                  <c:v>-6.1500000000000001E-3</c:v>
                </c:pt>
                <c:pt idx="5193">
                  <c:v>-5.94E-3</c:v>
                </c:pt>
                <c:pt idx="5194">
                  <c:v>-5.8300000000000001E-3</c:v>
                </c:pt>
                <c:pt idx="5195">
                  <c:v>-5.94E-3</c:v>
                </c:pt>
                <c:pt idx="5196">
                  <c:v>-5.8300000000000001E-3</c:v>
                </c:pt>
                <c:pt idx="5197">
                  <c:v>-5.7299999999999999E-3</c:v>
                </c:pt>
                <c:pt idx="5198">
                  <c:v>-5.8300000000000001E-3</c:v>
                </c:pt>
                <c:pt idx="5199">
                  <c:v>-5.5100000000000001E-3</c:v>
                </c:pt>
                <c:pt idx="5200">
                  <c:v>-5.5100000000000001E-3</c:v>
                </c:pt>
                <c:pt idx="5201">
                  <c:v>-5.62E-3</c:v>
                </c:pt>
                <c:pt idx="5202">
                  <c:v>-5.5100000000000001E-3</c:v>
                </c:pt>
                <c:pt idx="5203">
                  <c:v>-5.7299999999999999E-3</c:v>
                </c:pt>
                <c:pt idx="5204">
                  <c:v>-5.4099999999999999E-3</c:v>
                </c:pt>
                <c:pt idx="5205">
                  <c:v>-5.5100000000000001E-3</c:v>
                </c:pt>
                <c:pt idx="5206">
                  <c:v>-5.5100000000000001E-3</c:v>
                </c:pt>
                <c:pt idx="5207">
                  <c:v>-5.4099999999999999E-3</c:v>
                </c:pt>
                <c:pt idx="5208">
                  <c:v>-5.62E-3</c:v>
                </c:pt>
                <c:pt idx="5209">
                  <c:v>-5.4099999999999999E-3</c:v>
                </c:pt>
                <c:pt idx="5210">
                  <c:v>-5.1900000000000002E-3</c:v>
                </c:pt>
                <c:pt idx="5211">
                  <c:v>-5.1900000000000002E-3</c:v>
                </c:pt>
                <c:pt idx="5212">
                  <c:v>-5.3E-3</c:v>
                </c:pt>
                <c:pt idx="5213">
                  <c:v>-5.3E-3</c:v>
                </c:pt>
                <c:pt idx="5214">
                  <c:v>-5.1900000000000002E-3</c:v>
                </c:pt>
                <c:pt idx="5215">
                  <c:v>-4.9800000000000001E-3</c:v>
                </c:pt>
                <c:pt idx="5216">
                  <c:v>-5.0899999999999999E-3</c:v>
                </c:pt>
                <c:pt idx="5217">
                  <c:v>-5.0899999999999999E-3</c:v>
                </c:pt>
                <c:pt idx="5218">
                  <c:v>-4.9800000000000001E-3</c:v>
                </c:pt>
                <c:pt idx="5219">
                  <c:v>-5.0899999999999999E-3</c:v>
                </c:pt>
                <c:pt idx="5220">
                  <c:v>-4.8700000000000002E-3</c:v>
                </c:pt>
                <c:pt idx="5221">
                  <c:v>-4.8700000000000002E-3</c:v>
                </c:pt>
                <c:pt idx="5222">
                  <c:v>-4.9800000000000001E-3</c:v>
                </c:pt>
                <c:pt idx="5223">
                  <c:v>-4.8700000000000002E-3</c:v>
                </c:pt>
                <c:pt idx="5224">
                  <c:v>-4.8700000000000002E-3</c:v>
                </c:pt>
                <c:pt idx="5225">
                  <c:v>-4.9800000000000001E-3</c:v>
                </c:pt>
                <c:pt idx="5226">
                  <c:v>-4.6600000000000001E-3</c:v>
                </c:pt>
                <c:pt idx="5227">
                  <c:v>-4.6600000000000001E-3</c:v>
                </c:pt>
                <c:pt idx="5228">
                  <c:v>-4.7699999999999999E-3</c:v>
                </c:pt>
                <c:pt idx="5229">
                  <c:v>-4.7699999999999999E-3</c:v>
                </c:pt>
                <c:pt idx="5230">
                  <c:v>-4.6600000000000001E-3</c:v>
                </c:pt>
                <c:pt idx="5231">
                  <c:v>-4.3400000000000001E-3</c:v>
                </c:pt>
                <c:pt idx="5232">
                  <c:v>-4.5500000000000002E-3</c:v>
                </c:pt>
                <c:pt idx="5233">
                  <c:v>-4.6600000000000001E-3</c:v>
                </c:pt>
                <c:pt idx="5234">
                  <c:v>-4.5500000000000002E-3</c:v>
                </c:pt>
                <c:pt idx="5235">
                  <c:v>-4.5500000000000002E-3</c:v>
                </c:pt>
                <c:pt idx="5236">
                  <c:v>-4.3400000000000001E-3</c:v>
                </c:pt>
                <c:pt idx="5237">
                  <c:v>-4.45E-3</c:v>
                </c:pt>
                <c:pt idx="5238">
                  <c:v>-4.5500000000000002E-3</c:v>
                </c:pt>
                <c:pt idx="5239">
                  <c:v>-4.3400000000000001E-3</c:v>
                </c:pt>
                <c:pt idx="5240">
                  <c:v>-4.45E-3</c:v>
                </c:pt>
                <c:pt idx="5241">
                  <c:v>-4.3400000000000001E-3</c:v>
                </c:pt>
                <c:pt idx="5242">
                  <c:v>-4.2300000000000003E-3</c:v>
                </c:pt>
                <c:pt idx="5243">
                  <c:v>-4.3400000000000001E-3</c:v>
                </c:pt>
                <c:pt idx="5244">
                  <c:v>-4.3400000000000001E-3</c:v>
                </c:pt>
                <c:pt idx="5245">
                  <c:v>-4.45E-3</c:v>
                </c:pt>
                <c:pt idx="5246">
                  <c:v>-4.3400000000000001E-3</c:v>
                </c:pt>
                <c:pt idx="5247">
                  <c:v>-4.13E-3</c:v>
                </c:pt>
                <c:pt idx="5248">
                  <c:v>-4.2300000000000003E-3</c:v>
                </c:pt>
                <c:pt idx="5249">
                  <c:v>-4.3400000000000001E-3</c:v>
                </c:pt>
                <c:pt idx="5250">
                  <c:v>-4.2300000000000003E-3</c:v>
                </c:pt>
                <c:pt idx="5251">
                  <c:v>-4.2300000000000003E-3</c:v>
                </c:pt>
                <c:pt idx="5252">
                  <c:v>-4.2300000000000003E-3</c:v>
                </c:pt>
                <c:pt idx="5253">
                  <c:v>-4.13E-3</c:v>
                </c:pt>
                <c:pt idx="5254">
                  <c:v>-4.13E-3</c:v>
                </c:pt>
                <c:pt idx="5255">
                  <c:v>-4.2300000000000003E-3</c:v>
                </c:pt>
                <c:pt idx="5256">
                  <c:v>-4.2300000000000003E-3</c:v>
                </c:pt>
                <c:pt idx="5257">
                  <c:v>-4.3400000000000001E-3</c:v>
                </c:pt>
                <c:pt idx="5258">
                  <c:v>-4.13E-3</c:v>
                </c:pt>
                <c:pt idx="5259">
                  <c:v>-4.3400000000000001E-3</c:v>
                </c:pt>
                <c:pt idx="5260">
                  <c:v>-4.2300000000000003E-3</c:v>
                </c:pt>
                <c:pt idx="5261">
                  <c:v>-4.3400000000000001E-3</c:v>
                </c:pt>
                <c:pt idx="5262">
                  <c:v>-4.2300000000000003E-3</c:v>
                </c:pt>
                <c:pt idx="5263">
                  <c:v>-4.2300000000000003E-3</c:v>
                </c:pt>
                <c:pt idx="5264">
                  <c:v>-4.13E-3</c:v>
                </c:pt>
                <c:pt idx="5265">
                  <c:v>-4.3400000000000001E-3</c:v>
                </c:pt>
                <c:pt idx="5266">
                  <c:v>-4.3400000000000001E-3</c:v>
                </c:pt>
                <c:pt idx="5267">
                  <c:v>-4.3400000000000001E-3</c:v>
                </c:pt>
                <c:pt idx="5268">
                  <c:v>-4.3400000000000001E-3</c:v>
                </c:pt>
                <c:pt idx="5269">
                  <c:v>-4.3400000000000001E-3</c:v>
                </c:pt>
                <c:pt idx="5270">
                  <c:v>-4.2300000000000003E-3</c:v>
                </c:pt>
                <c:pt idx="5271">
                  <c:v>-4.5500000000000002E-3</c:v>
                </c:pt>
                <c:pt idx="5272">
                  <c:v>-4.45E-3</c:v>
                </c:pt>
                <c:pt idx="5273">
                  <c:v>-4.45E-3</c:v>
                </c:pt>
                <c:pt idx="5274">
                  <c:v>-4.3400000000000001E-3</c:v>
                </c:pt>
                <c:pt idx="5275">
                  <c:v>-4.3400000000000001E-3</c:v>
                </c:pt>
                <c:pt idx="5276">
                  <c:v>-4.5500000000000002E-3</c:v>
                </c:pt>
                <c:pt idx="5277">
                  <c:v>-4.45E-3</c:v>
                </c:pt>
                <c:pt idx="5278">
                  <c:v>-4.5500000000000002E-3</c:v>
                </c:pt>
                <c:pt idx="5279">
                  <c:v>-4.45E-3</c:v>
                </c:pt>
                <c:pt idx="5280">
                  <c:v>-4.5500000000000002E-3</c:v>
                </c:pt>
                <c:pt idx="5281">
                  <c:v>-4.45E-3</c:v>
                </c:pt>
                <c:pt idx="5282">
                  <c:v>-4.5500000000000002E-3</c:v>
                </c:pt>
                <c:pt idx="5283">
                  <c:v>-4.8700000000000002E-3</c:v>
                </c:pt>
                <c:pt idx="5284">
                  <c:v>-4.6600000000000001E-3</c:v>
                </c:pt>
                <c:pt idx="5285">
                  <c:v>-4.7699999999999999E-3</c:v>
                </c:pt>
                <c:pt idx="5286">
                  <c:v>-4.6600000000000001E-3</c:v>
                </c:pt>
                <c:pt idx="5287">
                  <c:v>-4.7699999999999999E-3</c:v>
                </c:pt>
                <c:pt idx="5288">
                  <c:v>-4.7699999999999999E-3</c:v>
                </c:pt>
                <c:pt idx="5289">
                  <c:v>-4.9800000000000001E-3</c:v>
                </c:pt>
                <c:pt idx="5290">
                  <c:v>-4.7699999999999999E-3</c:v>
                </c:pt>
                <c:pt idx="5291">
                  <c:v>-4.9800000000000001E-3</c:v>
                </c:pt>
                <c:pt idx="5292">
                  <c:v>-5.1900000000000002E-3</c:v>
                </c:pt>
                <c:pt idx="5293">
                  <c:v>-5.0899999999999999E-3</c:v>
                </c:pt>
                <c:pt idx="5294">
                  <c:v>-4.9800000000000001E-3</c:v>
                </c:pt>
                <c:pt idx="5295">
                  <c:v>-5.0899999999999999E-3</c:v>
                </c:pt>
                <c:pt idx="5296">
                  <c:v>-4.9800000000000001E-3</c:v>
                </c:pt>
                <c:pt idx="5297">
                  <c:v>-5.0899999999999999E-3</c:v>
                </c:pt>
                <c:pt idx="5298">
                  <c:v>-5.0899999999999999E-3</c:v>
                </c:pt>
                <c:pt idx="5299">
                  <c:v>-5.1900000000000002E-3</c:v>
                </c:pt>
                <c:pt idx="5300">
                  <c:v>-5.0899999999999999E-3</c:v>
                </c:pt>
                <c:pt idx="5301">
                  <c:v>-5.0899999999999999E-3</c:v>
                </c:pt>
                <c:pt idx="5302">
                  <c:v>-5.1900000000000002E-3</c:v>
                </c:pt>
                <c:pt idx="5303">
                  <c:v>-5.3E-3</c:v>
                </c:pt>
                <c:pt idx="5304">
                  <c:v>-5.4099999999999999E-3</c:v>
                </c:pt>
                <c:pt idx="5305">
                  <c:v>-5.3E-3</c:v>
                </c:pt>
                <c:pt idx="5306">
                  <c:v>-5.1900000000000002E-3</c:v>
                </c:pt>
                <c:pt idx="5307">
                  <c:v>-5.3E-3</c:v>
                </c:pt>
                <c:pt idx="5308">
                  <c:v>-5.4099999999999999E-3</c:v>
                </c:pt>
                <c:pt idx="5309">
                  <c:v>-5.4099999999999999E-3</c:v>
                </c:pt>
                <c:pt idx="5310">
                  <c:v>-5.3E-3</c:v>
                </c:pt>
                <c:pt idx="5311">
                  <c:v>-5.3E-3</c:v>
                </c:pt>
                <c:pt idx="5312">
                  <c:v>-5.4099999999999999E-3</c:v>
                </c:pt>
                <c:pt idx="5313">
                  <c:v>-5.3E-3</c:v>
                </c:pt>
                <c:pt idx="5314">
                  <c:v>-5.3E-3</c:v>
                </c:pt>
                <c:pt idx="5315">
                  <c:v>-5.5100000000000001E-3</c:v>
                </c:pt>
                <c:pt idx="5316">
                  <c:v>-5.4099999999999999E-3</c:v>
                </c:pt>
                <c:pt idx="5317">
                  <c:v>-5.5100000000000001E-3</c:v>
                </c:pt>
                <c:pt idx="5318">
                  <c:v>-5.62E-3</c:v>
                </c:pt>
                <c:pt idx="5319">
                  <c:v>-5.5100000000000001E-3</c:v>
                </c:pt>
                <c:pt idx="5320">
                  <c:v>-5.5100000000000001E-3</c:v>
                </c:pt>
                <c:pt idx="5321">
                  <c:v>-5.5100000000000001E-3</c:v>
                </c:pt>
                <c:pt idx="5322">
                  <c:v>-5.4099999999999999E-3</c:v>
                </c:pt>
                <c:pt idx="5323">
                  <c:v>-5.5100000000000001E-3</c:v>
                </c:pt>
                <c:pt idx="5324">
                  <c:v>-5.5100000000000001E-3</c:v>
                </c:pt>
                <c:pt idx="5325">
                  <c:v>-5.5100000000000001E-3</c:v>
                </c:pt>
                <c:pt idx="5326">
                  <c:v>-5.4099999999999999E-3</c:v>
                </c:pt>
                <c:pt idx="5327">
                  <c:v>-5.5100000000000001E-3</c:v>
                </c:pt>
                <c:pt idx="5328">
                  <c:v>-5.4099999999999999E-3</c:v>
                </c:pt>
                <c:pt idx="5329">
                  <c:v>-5.5100000000000001E-3</c:v>
                </c:pt>
                <c:pt idx="5330">
                  <c:v>-5.5100000000000001E-3</c:v>
                </c:pt>
                <c:pt idx="5331">
                  <c:v>-5.4099999999999999E-3</c:v>
                </c:pt>
                <c:pt idx="5332">
                  <c:v>-5.4099999999999999E-3</c:v>
                </c:pt>
                <c:pt idx="5333">
                  <c:v>-5.5100000000000001E-3</c:v>
                </c:pt>
                <c:pt idx="5334">
                  <c:v>-5.5100000000000001E-3</c:v>
                </c:pt>
                <c:pt idx="5335">
                  <c:v>-5.62E-3</c:v>
                </c:pt>
                <c:pt idx="5336">
                  <c:v>-5.5100000000000001E-3</c:v>
                </c:pt>
                <c:pt idx="5337">
                  <c:v>-5.4099999999999999E-3</c:v>
                </c:pt>
                <c:pt idx="5338">
                  <c:v>-5.3E-3</c:v>
                </c:pt>
                <c:pt idx="5339">
                  <c:v>-5.4099999999999999E-3</c:v>
                </c:pt>
                <c:pt idx="5340">
                  <c:v>-5.3E-3</c:v>
                </c:pt>
                <c:pt idx="5341">
                  <c:v>-5.1900000000000002E-3</c:v>
                </c:pt>
                <c:pt idx="5342">
                  <c:v>-5.1900000000000002E-3</c:v>
                </c:pt>
                <c:pt idx="5343">
                  <c:v>-5.4099999999999999E-3</c:v>
                </c:pt>
                <c:pt idx="5344">
                  <c:v>-5.3E-3</c:v>
                </c:pt>
                <c:pt idx="5345">
                  <c:v>-5.3E-3</c:v>
                </c:pt>
                <c:pt idx="5346">
                  <c:v>-5.0899999999999999E-3</c:v>
                </c:pt>
                <c:pt idx="5347">
                  <c:v>-5.1900000000000002E-3</c:v>
                </c:pt>
                <c:pt idx="5348">
                  <c:v>-4.9800000000000001E-3</c:v>
                </c:pt>
                <c:pt idx="5349">
                  <c:v>-4.9800000000000001E-3</c:v>
                </c:pt>
                <c:pt idx="5350">
                  <c:v>-5.0899999999999999E-3</c:v>
                </c:pt>
                <c:pt idx="5351">
                  <c:v>-5.0899999999999999E-3</c:v>
                </c:pt>
                <c:pt idx="5352">
                  <c:v>-5.0899999999999999E-3</c:v>
                </c:pt>
                <c:pt idx="5353">
                  <c:v>-4.9800000000000001E-3</c:v>
                </c:pt>
                <c:pt idx="5354">
                  <c:v>-4.6600000000000001E-3</c:v>
                </c:pt>
                <c:pt idx="5355">
                  <c:v>-4.7699999999999999E-3</c:v>
                </c:pt>
                <c:pt idx="5356">
                  <c:v>-4.6600000000000001E-3</c:v>
                </c:pt>
                <c:pt idx="5357">
                  <c:v>-4.6600000000000001E-3</c:v>
                </c:pt>
                <c:pt idx="5358">
                  <c:v>-4.45E-3</c:v>
                </c:pt>
                <c:pt idx="5359">
                  <c:v>-4.5500000000000002E-3</c:v>
                </c:pt>
                <c:pt idx="5360">
                  <c:v>-4.45E-3</c:v>
                </c:pt>
                <c:pt idx="5361">
                  <c:v>-4.3400000000000001E-3</c:v>
                </c:pt>
                <c:pt idx="5362">
                  <c:v>-4.3400000000000001E-3</c:v>
                </c:pt>
                <c:pt idx="5363">
                  <c:v>-4.45E-3</c:v>
                </c:pt>
                <c:pt idx="5364">
                  <c:v>-4.0200000000000001E-3</c:v>
                </c:pt>
                <c:pt idx="5365">
                  <c:v>-4.13E-3</c:v>
                </c:pt>
                <c:pt idx="5366">
                  <c:v>-4.2300000000000003E-3</c:v>
                </c:pt>
                <c:pt idx="5367">
                  <c:v>-4.0200000000000001E-3</c:v>
                </c:pt>
                <c:pt idx="5368">
                  <c:v>-4.0200000000000001E-3</c:v>
                </c:pt>
                <c:pt idx="5369">
                  <c:v>-3.9100000000000003E-3</c:v>
                </c:pt>
                <c:pt idx="5370">
                  <c:v>-3.81E-3</c:v>
                </c:pt>
                <c:pt idx="5371">
                  <c:v>-3.7000000000000002E-3</c:v>
                </c:pt>
                <c:pt idx="5372">
                  <c:v>-3.5899999999999999E-3</c:v>
                </c:pt>
                <c:pt idx="5373">
                  <c:v>-3.5899999999999999E-3</c:v>
                </c:pt>
                <c:pt idx="5374">
                  <c:v>-3.3800000000000002E-3</c:v>
                </c:pt>
                <c:pt idx="5375">
                  <c:v>-3.3800000000000002E-3</c:v>
                </c:pt>
                <c:pt idx="5376">
                  <c:v>-3.3800000000000002E-3</c:v>
                </c:pt>
                <c:pt idx="5377">
                  <c:v>-3.2699999999999999E-3</c:v>
                </c:pt>
                <c:pt idx="5378">
                  <c:v>-3.0599999999999998E-3</c:v>
                </c:pt>
                <c:pt idx="5379">
                  <c:v>-3.1700000000000001E-3</c:v>
                </c:pt>
                <c:pt idx="5380">
                  <c:v>-2.9499999999999999E-3</c:v>
                </c:pt>
                <c:pt idx="5381">
                  <c:v>-2.8500000000000001E-3</c:v>
                </c:pt>
                <c:pt idx="5382">
                  <c:v>-2.8500000000000001E-3</c:v>
                </c:pt>
                <c:pt idx="5383">
                  <c:v>-2.9499999999999999E-3</c:v>
                </c:pt>
                <c:pt idx="5384">
                  <c:v>-2.7399999999999998E-3</c:v>
                </c:pt>
                <c:pt idx="5385">
                  <c:v>-2.63E-3</c:v>
                </c:pt>
                <c:pt idx="5386">
                  <c:v>-2.4199999999999998E-3</c:v>
                </c:pt>
                <c:pt idx="5387">
                  <c:v>-2.31E-3</c:v>
                </c:pt>
                <c:pt idx="5388">
                  <c:v>-2.31E-3</c:v>
                </c:pt>
                <c:pt idx="5389">
                  <c:v>-2.4199999999999998E-3</c:v>
                </c:pt>
                <c:pt idx="5390">
                  <c:v>-2.2100000000000002E-3</c:v>
                </c:pt>
                <c:pt idx="5391">
                  <c:v>-2.2100000000000002E-3</c:v>
                </c:pt>
                <c:pt idx="5392">
                  <c:v>-2.0999999999999999E-3</c:v>
                </c:pt>
                <c:pt idx="5393">
                  <c:v>-2.0999999999999999E-3</c:v>
                </c:pt>
                <c:pt idx="5394">
                  <c:v>-1.99E-3</c:v>
                </c:pt>
                <c:pt idx="5395">
                  <c:v>-1.99E-3</c:v>
                </c:pt>
                <c:pt idx="5396">
                  <c:v>-1.67E-3</c:v>
                </c:pt>
                <c:pt idx="5397">
                  <c:v>-1.4599999999999999E-3</c:v>
                </c:pt>
                <c:pt idx="5398">
                  <c:v>-1.67E-3</c:v>
                </c:pt>
                <c:pt idx="5399">
                  <c:v>-1.57E-3</c:v>
                </c:pt>
                <c:pt idx="5400">
                  <c:v>-1.57E-3</c:v>
                </c:pt>
                <c:pt idx="5401">
                  <c:v>-1.4599999999999999E-3</c:v>
                </c:pt>
                <c:pt idx="5402">
                  <c:v>-1.3500000000000001E-3</c:v>
                </c:pt>
                <c:pt idx="5403">
                  <c:v>-1.4599999999999999E-3</c:v>
                </c:pt>
                <c:pt idx="5404">
                  <c:v>-1.3500000000000001E-3</c:v>
                </c:pt>
                <c:pt idx="5405">
                  <c:v>-1.25E-3</c:v>
                </c:pt>
                <c:pt idx="5406">
                  <c:v>-1.14E-3</c:v>
                </c:pt>
                <c:pt idx="5407">
                  <c:v>-1.14E-3</c:v>
                </c:pt>
                <c:pt idx="5408">
                  <c:v>-9.3000000000000005E-4</c:v>
                </c:pt>
                <c:pt idx="5409">
                  <c:v>-8.1999999999999998E-4</c:v>
                </c:pt>
                <c:pt idx="5410">
                  <c:v>-9.3000000000000005E-4</c:v>
                </c:pt>
                <c:pt idx="5411">
                  <c:v>-9.3000000000000005E-4</c:v>
                </c:pt>
                <c:pt idx="5412">
                  <c:v>-8.1999999999999998E-4</c:v>
                </c:pt>
                <c:pt idx="5413">
                  <c:v>-6.0999999999999997E-4</c:v>
                </c:pt>
                <c:pt idx="5414">
                  <c:v>-6.0999999999999997E-4</c:v>
                </c:pt>
                <c:pt idx="5415">
                  <c:v>-7.1000000000000002E-4</c:v>
                </c:pt>
                <c:pt idx="5416">
                  <c:v>-7.1000000000000002E-4</c:v>
                </c:pt>
                <c:pt idx="5417">
                  <c:v>-5.0000000000000001E-4</c:v>
                </c:pt>
                <c:pt idx="5418">
                  <c:v>-5.0000000000000001E-4</c:v>
                </c:pt>
                <c:pt idx="5419">
                  <c:v>-5.0000000000000001E-4</c:v>
                </c:pt>
                <c:pt idx="5420">
                  <c:v>-5.0000000000000001E-4</c:v>
                </c:pt>
                <c:pt idx="5421">
                  <c:v>-2.9E-4</c:v>
                </c:pt>
                <c:pt idx="5422">
                  <c:v>-5.0000000000000001E-4</c:v>
                </c:pt>
                <c:pt idx="5423">
                  <c:v>-1.8000000000000001E-4</c:v>
                </c:pt>
                <c:pt idx="5424">
                  <c:v>-6.9999999999999994E-5</c:v>
                </c:pt>
                <c:pt idx="5425">
                  <c:v>-1.8000000000000001E-4</c:v>
                </c:pt>
                <c:pt idx="5426">
                  <c:v>-1.8000000000000001E-4</c:v>
                </c:pt>
                <c:pt idx="5427">
                  <c:v>-6.9999999999999994E-5</c:v>
                </c:pt>
                <c:pt idx="5428">
                  <c:v>-6.9999999999999994E-5</c:v>
                </c:pt>
                <c:pt idx="5429">
                  <c:v>-6.9999999999999994E-5</c:v>
                </c:pt>
                <c:pt idx="5430">
                  <c:v>-6.9999999999999994E-5</c:v>
                </c:pt>
                <c:pt idx="5431">
                  <c:v>3.0000000000000001E-5</c:v>
                </c:pt>
                <c:pt idx="5432">
                  <c:v>3.0000000000000001E-5</c:v>
                </c:pt>
                <c:pt idx="5433">
                  <c:v>1.3999999999999999E-4</c:v>
                </c:pt>
                <c:pt idx="5434">
                  <c:v>3.0000000000000001E-5</c:v>
                </c:pt>
                <c:pt idx="5435">
                  <c:v>3.0000000000000001E-5</c:v>
                </c:pt>
                <c:pt idx="5436">
                  <c:v>3.0000000000000001E-5</c:v>
                </c:pt>
                <c:pt idx="5437">
                  <c:v>3.0000000000000001E-5</c:v>
                </c:pt>
                <c:pt idx="5438">
                  <c:v>3.0000000000000001E-5</c:v>
                </c:pt>
                <c:pt idx="5439">
                  <c:v>3.0000000000000001E-5</c:v>
                </c:pt>
                <c:pt idx="5440">
                  <c:v>1.3999999999999999E-4</c:v>
                </c:pt>
                <c:pt idx="5441">
                  <c:v>3.0000000000000001E-5</c:v>
                </c:pt>
                <c:pt idx="5442">
                  <c:v>1.3999999999999999E-4</c:v>
                </c:pt>
                <c:pt idx="5443">
                  <c:v>3.0000000000000001E-5</c:v>
                </c:pt>
                <c:pt idx="5444">
                  <c:v>3.0000000000000001E-5</c:v>
                </c:pt>
                <c:pt idx="5445">
                  <c:v>2.5000000000000001E-4</c:v>
                </c:pt>
                <c:pt idx="5446">
                  <c:v>1.3999999999999999E-4</c:v>
                </c:pt>
                <c:pt idx="5447">
                  <c:v>3.0000000000000001E-5</c:v>
                </c:pt>
                <c:pt idx="5448">
                  <c:v>3.0000000000000001E-5</c:v>
                </c:pt>
                <c:pt idx="5449">
                  <c:v>-6.9999999999999994E-5</c:v>
                </c:pt>
                <c:pt idx="5450">
                  <c:v>3.0000000000000001E-5</c:v>
                </c:pt>
                <c:pt idx="5451">
                  <c:v>-6.9999999999999994E-5</c:v>
                </c:pt>
                <c:pt idx="5452">
                  <c:v>-2.9E-4</c:v>
                </c:pt>
                <c:pt idx="5453">
                  <c:v>-6.9999999999999994E-5</c:v>
                </c:pt>
                <c:pt idx="5454">
                  <c:v>-1.8000000000000001E-4</c:v>
                </c:pt>
                <c:pt idx="5455">
                  <c:v>-6.9999999999999994E-5</c:v>
                </c:pt>
                <c:pt idx="5456">
                  <c:v>-2.9E-4</c:v>
                </c:pt>
                <c:pt idx="5457">
                  <c:v>-1.8000000000000001E-4</c:v>
                </c:pt>
                <c:pt idx="5458">
                  <c:v>-2.9E-4</c:v>
                </c:pt>
                <c:pt idx="5459">
                  <c:v>-2.9E-4</c:v>
                </c:pt>
                <c:pt idx="5460">
                  <c:v>-3.8999999999999999E-4</c:v>
                </c:pt>
                <c:pt idx="5461">
                  <c:v>-2.9E-4</c:v>
                </c:pt>
                <c:pt idx="5462">
                  <c:v>-5.0000000000000001E-4</c:v>
                </c:pt>
                <c:pt idx="5463">
                  <c:v>-3.8999999999999999E-4</c:v>
                </c:pt>
                <c:pt idx="5464">
                  <c:v>-5.0000000000000001E-4</c:v>
                </c:pt>
                <c:pt idx="5465">
                  <c:v>-7.1000000000000002E-4</c:v>
                </c:pt>
                <c:pt idx="5466">
                  <c:v>-6.0999999999999997E-4</c:v>
                </c:pt>
                <c:pt idx="5467">
                  <c:v>-6.0999999999999997E-4</c:v>
                </c:pt>
                <c:pt idx="5468">
                  <c:v>-8.1999999999999998E-4</c:v>
                </c:pt>
                <c:pt idx="5469">
                  <c:v>-7.1000000000000002E-4</c:v>
                </c:pt>
                <c:pt idx="5470">
                  <c:v>-8.1999999999999998E-4</c:v>
                </c:pt>
                <c:pt idx="5471">
                  <c:v>-8.1999999999999998E-4</c:v>
                </c:pt>
                <c:pt idx="5472">
                  <c:v>-8.1999999999999998E-4</c:v>
                </c:pt>
                <c:pt idx="5473">
                  <c:v>-9.3000000000000005E-4</c:v>
                </c:pt>
                <c:pt idx="5474">
                  <c:v>-1.0300000000000001E-3</c:v>
                </c:pt>
                <c:pt idx="5475">
                  <c:v>-1.0300000000000001E-3</c:v>
                </c:pt>
                <c:pt idx="5476">
                  <c:v>-1.0300000000000001E-3</c:v>
                </c:pt>
                <c:pt idx="5477">
                  <c:v>-1.14E-3</c:v>
                </c:pt>
                <c:pt idx="5478">
                  <c:v>-1.25E-3</c:v>
                </c:pt>
                <c:pt idx="5479">
                  <c:v>-1.25E-3</c:v>
                </c:pt>
                <c:pt idx="5480">
                  <c:v>-1.4599999999999999E-3</c:v>
                </c:pt>
                <c:pt idx="5481">
                  <c:v>-1.3500000000000001E-3</c:v>
                </c:pt>
                <c:pt idx="5482">
                  <c:v>-1.25E-3</c:v>
                </c:pt>
                <c:pt idx="5483">
                  <c:v>-1.25E-3</c:v>
                </c:pt>
                <c:pt idx="5484">
                  <c:v>-1.3500000000000001E-3</c:v>
                </c:pt>
                <c:pt idx="5485">
                  <c:v>-1.4599999999999999E-3</c:v>
                </c:pt>
                <c:pt idx="5486">
                  <c:v>-1.4599999999999999E-3</c:v>
                </c:pt>
                <c:pt idx="5487">
                  <c:v>-1.57E-3</c:v>
                </c:pt>
                <c:pt idx="5488">
                  <c:v>-1.4599999999999999E-3</c:v>
                </c:pt>
                <c:pt idx="5489">
                  <c:v>-1.57E-3</c:v>
                </c:pt>
                <c:pt idx="5490">
                  <c:v>-1.67E-3</c:v>
                </c:pt>
                <c:pt idx="5491">
                  <c:v>-1.7799999999999999E-3</c:v>
                </c:pt>
                <c:pt idx="5492">
                  <c:v>-1.7799999999999999E-3</c:v>
                </c:pt>
                <c:pt idx="5493">
                  <c:v>-1.99E-3</c:v>
                </c:pt>
                <c:pt idx="5494">
                  <c:v>-1.99E-3</c:v>
                </c:pt>
                <c:pt idx="5495">
                  <c:v>-2.0999999999999999E-3</c:v>
                </c:pt>
                <c:pt idx="5496">
                  <c:v>-2.2100000000000002E-3</c:v>
                </c:pt>
                <c:pt idx="5497">
                  <c:v>-2.0999999999999999E-3</c:v>
                </c:pt>
                <c:pt idx="5498">
                  <c:v>-2.0999999999999999E-3</c:v>
                </c:pt>
                <c:pt idx="5499">
                  <c:v>-2.2100000000000002E-3</c:v>
                </c:pt>
                <c:pt idx="5500">
                  <c:v>-2.31E-3</c:v>
                </c:pt>
                <c:pt idx="5501">
                  <c:v>-2.2100000000000002E-3</c:v>
                </c:pt>
                <c:pt idx="5502">
                  <c:v>-2.31E-3</c:v>
                </c:pt>
                <c:pt idx="5503">
                  <c:v>-2.4199999999999998E-3</c:v>
                </c:pt>
                <c:pt idx="5504">
                  <c:v>-2.5300000000000001E-3</c:v>
                </c:pt>
                <c:pt idx="5505">
                  <c:v>-2.5300000000000001E-3</c:v>
                </c:pt>
                <c:pt idx="5506">
                  <c:v>-2.63E-3</c:v>
                </c:pt>
                <c:pt idx="5507">
                  <c:v>-2.63E-3</c:v>
                </c:pt>
                <c:pt idx="5508">
                  <c:v>-2.63E-3</c:v>
                </c:pt>
                <c:pt idx="5509">
                  <c:v>-2.7399999999999998E-3</c:v>
                </c:pt>
                <c:pt idx="5510">
                  <c:v>-2.8500000000000001E-3</c:v>
                </c:pt>
                <c:pt idx="5511">
                  <c:v>-2.8500000000000001E-3</c:v>
                </c:pt>
                <c:pt idx="5512">
                  <c:v>-2.7399999999999998E-3</c:v>
                </c:pt>
                <c:pt idx="5513">
                  <c:v>-2.8500000000000001E-3</c:v>
                </c:pt>
                <c:pt idx="5514">
                  <c:v>-2.8500000000000001E-3</c:v>
                </c:pt>
                <c:pt idx="5515">
                  <c:v>-2.8500000000000001E-3</c:v>
                </c:pt>
                <c:pt idx="5516">
                  <c:v>-2.9499999999999999E-3</c:v>
                </c:pt>
                <c:pt idx="5517">
                  <c:v>-2.9499999999999999E-3</c:v>
                </c:pt>
                <c:pt idx="5518">
                  <c:v>-3.0599999999999998E-3</c:v>
                </c:pt>
                <c:pt idx="5519">
                  <c:v>-3.1700000000000001E-3</c:v>
                </c:pt>
                <c:pt idx="5520">
                  <c:v>-3.1700000000000001E-3</c:v>
                </c:pt>
                <c:pt idx="5521">
                  <c:v>-3.0599999999999998E-3</c:v>
                </c:pt>
                <c:pt idx="5522">
                  <c:v>-3.1700000000000001E-3</c:v>
                </c:pt>
                <c:pt idx="5523">
                  <c:v>-3.1700000000000001E-3</c:v>
                </c:pt>
                <c:pt idx="5524">
                  <c:v>-3.1700000000000001E-3</c:v>
                </c:pt>
                <c:pt idx="5525">
                  <c:v>-3.2699999999999999E-3</c:v>
                </c:pt>
                <c:pt idx="5526">
                  <c:v>-3.0599999999999998E-3</c:v>
                </c:pt>
                <c:pt idx="5527">
                  <c:v>-3.2699999999999999E-3</c:v>
                </c:pt>
                <c:pt idx="5528">
                  <c:v>-3.3800000000000002E-3</c:v>
                </c:pt>
                <c:pt idx="5529">
                  <c:v>-3.0599999999999998E-3</c:v>
                </c:pt>
                <c:pt idx="5530">
                  <c:v>-3.2699999999999999E-3</c:v>
                </c:pt>
                <c:pt idx="5531">
                  <c:v>-3.0599999999999998E-3</c:v>
                </c:pt>
                <c:pt idx="5532">
                  <c:v>-3.2699999999999999E-3</c:v>
                </c:pt>
                <c:pt idx="5533">
                  <c:v>-3.1700000000000001E-3</c:v>
                </c:pt>
                <c:pt idx="5534">
                  <c:v>-3.3800000000000002E-3</c:v>
                </c:pt>
                <c:pt idx="5535">
                  <c:v>-3.1700000000000001E-3</c:v>
                </c:pt>
                <c:pt idx="5536">
                  <c:v>-3.2699999999999999E-3</c:v>
                </c:pt>
                <c:pt idx="5537">
                  <c:v>-3.1700000000000001E-3</c:v>
                </c:pt>
                <c:pt idx="5538">
                  <c:v>-3.2699999999999999E-3</c:v>
                </c:pt>
                <c:pt idx="5539">
                  <c:v>-3.1700000000000001E-3</c:v>
                </c:pt>
                <c:pt idx="5540">
                  <c:v>-3.2699999999999999E-3</c:v>
                </c:pt>
                <c:pt idx="5541">
                  <c:v>-3.1700000000000001E-3</c:v>
                </c:pt>
                <c:pt idx="5542">
                  <c:v>-3.0599999999999998E-3</c:v>
                </c:pt>
                <c:pt idx="5543">
                  <c:v>-3.1700000000000001E-3</c:v>
                </c:pt>
                <c:pt idx="5544">
                  <c:v>-3.2699999999999999E-3</c:v>
                </c:pt>
                <c:pt idx="5545">
                  <c:v>-2.9499999999999999E-3</c:v>
                </c:pt>
                <c:pt idx="5546">
                  <c:v>-3.0599999999999998E-3</c:v>
                </c:pt>
                <c:pt idx="5547">
                  <c:v>-3.0599999999999998E-3</c:v>
                </c:pt>
                <c:pt idx="5548">
                  <c:v>-3.2699999999999999E-3</c:v>
                </c:pt>
                <c:pt idx="5549">
                  <c:v>-3.1700000000000001E-3</c:v>
                </c:pt>
                <c:pt idx="5550">
                  <c:v>-3.0599999999999998E-3</c:v>
                </c:pt>
                <c:pt idx="5551">
                  <c:v>-3.0599999999999998E-3</c:v>
                </c:pt>
                <c:pt idx="5552">
                  <c:v>-3.0599999999999998E-3</c:v>
                </c:pt>
                <c:pt idx="5553">
                  <c:v>-2.9499999999999999E-3</c:v>
                </c:pt>
                <c:pt idx="5554">
                  <c:v>-2.9499999999999999E-3</c:v>
                </c:pt>
                <c:pt idx="5555">
                  <c:v>-2.9499999999999999E-3</c:v>
                </c:pt>
                <c:pt idx="5556">
                  <c:v>-3.0599999999999998E-3</c:v>
                </c:pt>
                <c:pt idx="5557">
                  <c:v>-2.8500000000000001E-3</c:v>
                </c:pt>
                <c:pt idx="5558">
                  <c:v>-2.7399999999999998E-3</c:v>
                </c:pt>
                <c:pt idx="5559">
                  <c:v>-2.9499999999999999E-3</c:v>
                </c:pt>
                <c:pt idx="5560">
                  <c:v>-2.9499999999999999E-3</c:v>
                </c:pt>
                <c:pt idx="5561">
                  <c:v>-2.7399999999999998E-3</c:v>
                </c:pt>
                <c:pt idx="5562">
                  <c:v>-2.7399999999999998E-3</c:v>
                </c:pt>
                <c:pt idx="5563">
                  <c:v>-2.7399999999999998E-3</c:v>
                </c:pt>
                <c:pt idx="5564">
                  <c:v>-2.7399999999999998E-3</c:v>
                </c:pt>
                <c:pt idx="5565">
                  <c:v>-2.63E-3</c:v>
                </c:pt>
                <c:pt idx="5566">
                  <c:v>-2.7399999999999998E-3</c:v>
                </c:pt>
                <c:pt idx="5567">
                  <c:v>-2.63E-3</c:v>
                </c:pt>
                <c:pt idx="5568">
                  <c:v>-2.63E-3</c:v>
                </c:pt>
                <c:pt idx="5569">
                  <c:v>-2.5300000000000001E-3</c:v>
                </c:pt>
                <c:pt idx="5570">
                  <c:v>-2.63E-3</c:v>
                </c:pt>
                <c:pt idx="5571">
                  <c:v>-2.5300000000000001E-3</c:v>
                </c:pt>
                <c:pt idx="5572">
                  <c:v>-2.5300000000000001E-3</c:v>
                </c:pt>
                <c:pt idx="5573">
                  <c:v>-2.5300000000000001E-3</c:v>
                </c:pt>
                <c:pt idx="5574">
                  <c:v>-2.4199999999999998E-3</c:v>
                </c:pt>
                <c:pt idx="5575">
                  <c:v>-2.4199999999999998E-3</c:v>
                </c:pt>
                <c:pt idx="5576">
                  <c:v>-2.5300000000000001E-3</c:v>
                </c:pt>
                <c:pt idx="5577">
                  <c:v>-2.2100000000000002E-3</c:v>
                </c:pt>
                <c:pt idx="5578">
                  <c:v>-2.2100000000000002E-3</c:v>
                </c:pt>
                <c:pt idx="5579">
                  <c:v>-2.31E-3</c:v>
                </c:pt>
                <c:pt idx="5580">
                  <c:v>-2.31E-3</c:v>
                </c:pt>
                <c:pt idx="5581">
                  <c:v>-2.2100000000000002E-3</c:v>
                </c:pt>
                <c:pt idx="5582">
                  <c:v>-2.31E-3</c:v>
                </c:pt>
                <c:pt idx="5583">
                  <c:v>-2.0999999999999999E-3</c:v>
                </c:pt>
                <c:pt idx="5584">
                  <c:v>-2.0999999999999999E-3</c:v>
                </c:pt>
                <c:pt idx="5585">
                  <c:v>-1.99E-3</c:v>
                </c:pt>
                <c:pt idx="5586">
                  <c:v>-2.0999999999999999E-3</c:v>
                </c:pt>
                <c:pt idx="5587">
                  <c:v>-1.99E-3</c:v>
                </c:pt>
                <c:pt idx="5588">
                  <c:v>-2.0999999999999999E-3</c:v>
                </c:pt>
                <c:pt idx="5589">
                  <c:v>-1.89E-3</c:v>
                </c:pt>
                <c:pt idx="5590">
                  <c:v>-1.89E-3</c:v>
                </c:pt>
                <c:pt idx="5591">
                  <c:v>-1.7799999999999999E-3</c:v>
                </c:pt>
                <c:pt idx="5592">
                  <c:v>-1.99E-3</c:v>
                </c:pt>
                <c:pt idx="5593">
                  <c:v>-1.67E-3</c:v>
                </c:pt>
                <c:pt idx="5594">
                  <c:v>-1.67E-3</c:v>
                </c:pt>
                <c:pt idx="5595">
                  <c:v>-1.7799999999999999E-3</c:v>
                </c:pt>
                <c:pt idx="5596">
                  <c:v>-1.7799999999999999E-3</c:v>
                </c:pt>
                <c:pt idx="5597">
                  <c:v>-1.67E-3</c:v>
                </c:pt>
                <c:pt idx="5598">
                  <c:v>-1.67E-3</c:v>
                </c:pt>
                <c:pt idx="5599">
                  <c:v>-1.4599999999999999E-3</c:v>
                </c:pt>
                <c:pt idx="5600">
                  <c:v>-1.57E-3</c:v>
                </c:pt>
                <c:pt idx="5601">
                  <c:v>-1.57E-3</c:v>
                </c:pt>
                <c:pt idx="5602">
                  <c:v>-1.57E-3</c:v>
                </c:pt>
                <c:pt idx="5603">
                  <c:v>-1.4599999999999999E-3</c:v>
                </c:pt>
                <c:pt idx="5604">
                  <c:v>-1.3500000000000001E-3</c:v>
                </c:pt>
                <c:pt idx="5605">
                  <c:v>-1.4599999999999999E-3</c:v>
                </c:pt>
                <c:pt idx="5606">
                  <c:v>-1.3500000000000001E-3</c:v>
                </c:pt>
                <c:pt idx="5607">
                  <c:v>-1.25E-3</c:v>
                </c:pt>
                <c:pt idx="5608">
                  <c:v>-1.4599999999999999E-3</c:v>
                </c:pt>
                <c:pt idx="5609">
                  <c:v>-1.3500000000000001E-3</c:v>
                </c:pt>
                <c:pt idx="5610">
                  <c:v>-1.3500000000000001E-3</c:v>
                </c:pt>
                <c:pt idx="5611">
                  <c:v>-1.3500000000000001E-3</c:v>
                </c:pt>
                <c:pt idx="5612">
                  <c:v>-1.4599999999999999E-3</c:v>
                </c:pt>
                <c:pt idx="5613">
                  <c:v>-1.4599999999999999E-3</c:v>
                </c:pt>
                <c:pt idx="5614">
                  <c:v>-1.4599999999999999E-3</c:v>
                </c:pt>
                <c:pt idx="5615">
                  <c:v>-1.25E-3</c:v>
                </c:pt>
                <c:pt idx="5616">
                  <c:v>-1.3500000000000001E-3</c:v>
                </c:pt>
                <c:pt idx="5617">
                  <c:v>-1.25E-3</c:v>
                </c:pt>
                <c:pt idx="5618">
                  <c:v>-1.3500000000000001E-3</c:v>
                </c:pt>
                <c:pt idx="5619">
                  <c:v>-1.3500000000000001E-3</c:v>
                </c:pt>
                <c:pt idx="5620">
                  <c:v>-1.4599999999999999E-3</c:v>
                </c:pt>
                <c:pt idx="5621">
                  <c:v>-1.3500000000000001E-3</c:v>
                </c:pt>
                <c:pt idx="5622">
                  <c:v>-1.3500000000000001E-3</c:v>
                </c:pt>
                <c:pt idx="5623">
                  <c:v>-1.3500000000000001E-3</c:v>
                </c:pt>
                <c:pt idx="5624">
                  <c:v>-1.4599999999999999E-3</c:v>
                </c:pt>
                <c:pt idx="5625">
                  <c:v>-1.3500000000000001E-3</c:v>
                </c:pt>
                <c:pt idx="5626">
                  <c:v>-1.3500000000000001E-3</c:v>
                </c:pt>
                <c:pt idx="5627">
                  <c:v>-1.25E-3</c:v>
                </c:pt>
                <c:pt idx="5628">
                  <c:v>-1.4599999999999999E-3</c:v>
                </c:pt>
                <c:pt idx="5629">
                  <c:v>-1.3500000000000001E-3</c:v>
                </c:pt>
                <c:pt idx="5630">
                  <c:v>-1.4599999999999999E-3</c:v>
                </c:pt>
                <c:pt idx="5631">
                  <c:v>-1.4599999999999999E-3</c:v>
                </c:pt>
                <c:pt idx="5632">
                  <c:v>-1.3500000000000001E-3</c:v>
                </c:pt>
                <c:pt idx="5633">
                  <c:v>-1.3500000000000001E-3</c:v>
                </c:pt>
                <c:pt idx="5634">
                  <c:v>-1.4599999999999999E-3</c:v>
                </c:pt>
                <c:pt idx="5635">
                  <c:v>-1.3500000000000001E-3</c:v>
                </c:pt>
                <c:pt idx="5636">
                  <c:v>-1.4599999999999999E-3</c:v>
                </c:pt>
                <c:pt idx="5637">
                  <c:v>-1.3500000000000001E-3</c:v>
                </c:pt>
                <c:pt idx="5638">
                  <c:v>-1.57E-3</c:v>
                </c:pt>
                <c:pt idx="5639">
                  <c:v>-1.57E-3</c:v>
                </c:pt>
                <c:pt idx="5640">
                  <c:v>-1.67E-3</c:v>
                </c:pt>
                <c:pt idx="5641">
                  <c:v>-1.3500000000000001E-3</c:v>
                </c:pt>
                <c:pt idx="5642">
                  <c:v>-1.57E-3</c:v>
                </c:pt>
                <c:pt idx="5643">
                  <c:v>-1.57E-3</c:v>
                </c:pt>
                <c:pt idx="5644">
                  <c:v>-1.67E-3</c:v>
                </c:pt>
                <c:pt idx="5645">
                  <c:v>-1.4599999999999999E-3</c:v>
                </c:pt>
                <c:pt idx="5646">
                  <c:v>-1.67E-3</c:v>
                </c:pt>
                <c:pt idx="5647">
                  <c:v>-1.67E-3</c:v>
                </c:pt>
                <c:pt idx="5648">
                  <c:v>-1.67E-3</c:v>
                </c:pt>
                <c:pt idx="5649">
                  <c:v>-1.67E-3</c:v>
                </c:pt>
                <c:pt idx="5650">
                  <c:v>-1.4599999999999999E-3</c:v>
                </c:pt>
                <c:pt idx="5651">
                  <c:v>-1.67E-3</c:v>
                </c:pt>
                <c:pt idx="5652">
                  <c:v>-1.7799999999999999E-3</c:v>
                </c:pt>
                <c:pt idx="5653">
                  <c:v>-1.7799999999999999E-3</c:v>
                </c:pt>
                <c:pt idx="5654">
                  <c:v>-1.89E-3</c:v>
                </c:pt>
                <c:pt idx="5655">
                  <c:v>-1.89E-3</c:v>
                </c:pt>
                <c:pt idx="5656">
                  <c:v>-1.99E-3</c:v>
                </c:pt>
                <c:pt idx="5657">
                  <c:v>-1.89E-3</c:v>
                </c:pt>
                <c:pt idx="5658">
                  <c:v>-1.89E-3</c:v>
                </c:pt>
                <c:pt idx="5659">
                  <c:v>-1.89E-3</c:v>
                </c:pt>
                <c:pt idx="5660">
                  <c:v>-2.0999999999999999E-3</c:v>
                </c:pt>
                <c:pt idx="5661">
                  <c:v>-2.0999999999999999E-3</c:v>
                </c:pt>
                <c:pt idx="5662">
                  <c:v>-2.2100000000000002E-3</c:v>
                </c:pt>
                <c:pt idx="5663">
                  <c:v>-2.0999999999999999E-3</c:v>
                </c:pt>
                <c:pt idx="5664">
                  <c:v>-1.99E-3</c:v>
                </c:pt>
                <c:pt idx="5665">
                  <c:v>-2.0999999999999999E-3</c:v>
                </c:pt>
                <c:pt idx="5666">
                  <c:v>-2.2100000000000002E-3</c:v>
                </c:pt>
                <c:pt idx="5667">
                  <c:v>-2.31E-3</c:v>
                </c:pt>
                <c:pt idx="5668">
                  <c:v>-2.0999999999999999E-3</c:v>
                </c:pt>
                <c:pt idx="5669">
                  <c:v>-2.31E-3</c:v>
                </c:pt>
                <c:pt idx="5670">
                  <c:v>-2.4199999999999998E-3</c:v>
                </c:pt>
                <c:pt idx="5671">
                  <c:v>-2.31E-3</c:v>
                </c:pt>
                <c:pt idx="5672">
                  <c:v>-2.4199999999999998E-3</c:v>
                </c:pt>
                <c:pt idx="5673">
                  <c:v>-2.4199999999999998E-3</c:v>
                </c:pt>
                <c:pt idx="5674">
                  <c:v>-2.4199999999999998E-3</c:v>
                </c:pt>
                <c:pt idx="5675">
                  <c:v>-2.4199999999999998E-3</c:v>
                </c:pt>
                <c:pt idx="5676">
                  <c:v>-2.5300000000000001E-3</c:v>
                </c:pt>
                <c:pt idx="5677">
                  <c:v>-2.5300000000000001E-3</c:v>
                </c:pt>
                <c:pt idx="5678">
                  <c:v>-2.5300000000000001E-3</c:v>
                </c:pt>
                <c:pt idx="5679">
                  <c:v>-2.5300000000000001E-3</c:v>
                </c:pt>
                <c:pt idx="5680">
                  <c:v>-2.63E-3</c:v>
                </c:pt>
                <c:pt idx="5681">
                  <c:v>-2.63E-3</c:v>
                </c:pt>
                <c:pt idx="5682">
                  <c:v>-2.7399999999999998E-3</c:v>
                </c:pt>
                <c:pt idx="5683">
                  <c:v>-2.5300000000000001E-3</c:v>
                </c:pt>
                <c:pt idx="5684">
                  <c:v>-2.63E-3</c:v>
                </c:pt>
                <c:pt idx="5685">
                  <c:v>-2.7399999999999998E-3</c:v>
                </c:pt>
                <c:pt idx="5686">
                  <c:v>-2.7399999999999998E-3</c:v>
                </c:pt>
                <c:pt idx="5687">
                  <c:v>-2.7399999999999998E-3</c:v>
                </c:pt>
                <c:pt idx="5688">
                  <c:v>-2.8500000000000001E-3</c:v>
                </c:pt>
                <c:pt idx="5689">
                  <c:v>-2.9499999999999999E-3</c:v>
                </c:pt>
                <c:pt idx="5690">
                  <c:v>-2.8500000000000001E-3</c:v>
                </c:pt>
                <c:pt idx="5691">
                  <c:v>-2.7399999999999998E-3</c:v>
                </c:pt>
                <c:pt idx="5692">
                  <c:v>-3.0599999999999998E-3</c:v>
                </c:pt>
                <c:pt idx="5693">
                  <c:v>-2.9499999999999999E-3</c:v>
                </c:pt>
                <c:pt idx="5694">
                  <c:v>-3.0599999999999998E-3</c:v>
                </c:pt>
                <c:pt idx="5695">
                  <c:v>-2.9499999999999999E-3</c:v>
                </c:pt>
                <c:pt idx="5696">
                  <c:v>-2.9499999999999999E-3</c:v>
                </c:pt>
                <c:pt idx="5697">
                  <c:v>-3.0599999999999998E-3</c:v>
                </c:pt>
                <c:pt idx="5698">
                  <c:v>-2.9499999999999999E-3</c:v>
                </c:pt>
                <c:pt idx="5699">
                  <c:v>-2.9499999999999999E-3</c:v>
                </c:pt>
                <c:pt idx="5700">
                  <c:v>-3.0599999999999998E-3</c:v>
                </c:pt>
                <c:pt idx="5701">
                  <c:v>-3.0599999999999998E-3</c:v>
                </c:pt>
                <c:pt idx="5702">
                  <c:v>-3.0599999999999998E-3</c:v>
                </c:pt>
                <c:pt idx="5703">
                  <c:v>-3.1700000000000001E-3</c:v>
                </c:pt>
                <c:pt idx="5704">
                  <c:v>-3.1700000000000001E-3</c:v>
                </c:pt>
                <c:pt idx="5705">
                  <c:v>-3.0599999999999998E-3</c:v>
                </c:pt>
                <c:pt idx="5706">
                  <c:v>-2.9499999999999999E-3</c:v>
                </c:pt>
                <c:pt idx="5707">
                  <c:v>-3.0599999999999998E-3</c:v>
                </c:pt>
                <c:pt idx="5708">
                  <c:v>-3.3800000000000002E-3</c:v>
                </c:pt>
                <c:pt idx="5709">
                  <c:v>-3.0599999999999998E-3</c:v>
                </c:pt>
                <c:pt idx="5710">
                  <c:v>-3.1700000000000001E-3</c:v>
                </c:pt>
                <c:pt idx="5711">
                  <c:v>-3.1700000000000001E-3</c:v>
                </c:pt>
                <c:pt idx="5712">
                  <c:v>-3.0599999999999998E-3</c:v>
                </c:pt>
                <c:pt idx="5713">
                  <c:v>-3.0599999999999998E-3</c:v>
                </c:pt>
                <c:pt idx="5714">
                  <c:v>-3.1700000000000001E-3</c:v>
                </c:pt>
                <c:pt idx="5715">
                  <c:v>-3.0599999999999998E-3</c:v>
                </c:pt>
                <c:pt idx="5716">
                  <c:v>-3.0599999999999998E-3</c:v>
                </c:pt>
                <c:pt idx="5717">
                  <c:v>-3.1700000000000001E-3</c:v>
                </c:pt>
                <c:pt idx="5718">
                  <c:v>-3.0599999999999998E-3</c:v>
                </c:pt>
                <c:pt idx="5719">
                  <c:v>-3.1700000000000001E-3</c:v>
                </c:pt>
                <c:pt idx="5720">
                  <c:v>-3.2699999999999999E-3</c:v>
                </c:pt>
                <c:pt idx="5721">
                  <c:v>-3.0599999999999998E-3</c:v>
                </c:pt>
                <c:pt idx="5722">
                  <c:v>-2.9499999999999999E-3</c:v>
                </c:pt>
                <c:pt idx="5723">
                  <c:v>-3.0599999999999998E-3</c:v>
                </c:pt>
                <c:pt idx="5724">
                  <c:v>-3.0599999999999998E-3</c:v>
                </c:pt>
                <c:pt idx="5725">
                  <c:v>-3.1700000000000001E-3</c:v>
                </c:pt>
                <c:pt idx="5726">
                  <c:v>-3.0599999999999998E-3</c:v>
                </c:pt>
                <c:pt idx="5727">
                  <c:v>-3.0599999999999998E-3</c:v>
                </c:pt>
                <c:pt idx="5728">
                  <c:v>-3.0599999999999998E-3</c:v>
                </c:pt>
                <c:pt idx="5729">
                  <c:v>-3.0599999999999998E-3</c:v>
                </c:pt>
                <c:pt idx="5730">
                  <c:v>-2.9499999999999999E-3</c:v>
                </c:pt>
                <c:pt idx="5731">
                  <c:v>-3.0599999999999998E-3</c:v>
                </c:pt>
                <c:pt idx="5732">
                  <c:v>-3.0599999999999998E-3</c:v>
                </c:pt>
                <c:pt idx="5733">
                  <c:v>-2.8500000000000001E-3</c:v>
                </c:pt>
                <c:pt idx="5734">
                  <c:v>-2.9499999999999999E-3</c:v>
                </c:pt>
                <c:pt idx="5735">
                  <c:v>-3.0599999999999998E-3</c:v>
                </c:pt>
                <c:pt idx="5736">
                  <c:v>-3.1700000000000001E-3</c:v>
                </c:pt>
                <c:pt idx="5737">
                  <c:v>-2.8500000000000001E-3</c:v>
                </c:pt>
                <c:pt idx="5738">
                  <c:v>-2.8500000000000001E-3</c:v>
                </c:pt>
                <c:pt idx="5739">
                  <c:v>-2.8500000000000001E-3</c:v>
                </c:pt>
                <c:pt idx="5740">
                  <c:v>-2.9499999999999999E-3</c:v>
                </c:pt>
                <c:pt idx="5741">
                  <c:v>-2.8500000000000001E-3</c:v>
                </c:pt>
                <c:pt idx="5742">
                  <c:v>-2.8500000000000001E-3</c:v>
                </c:pt>
                <c:pt idx="5743">
                  <c:v>-2.7399999999999998E-3</c:v>
                </c:pt>
                <c:pt idx="5744">
                  <c:v>-2.8500000000000001E-3</c:v>
                </c:pt>
                <c:pt idx="5745">
                  <c:v>-2.63E-3</c:v>
                </c:pt>
                <c:pt idx="5746">
                  <c:v>-2.8500000000000001E-3</c:v>
                </c:pt>
                <c:pt idx="5747">
                  <c:v>-2.7399999999999998E-3</c:v>
                </c:pt>
                <c:pt idx="5748">
                  <c:v>-2.7399999999999998E-3</c:v>
                </c:pt>
                <c:pt idx="5749">
                  <c:v>-2.63E-3</c:v>
                </c:pt>
                <c:pt idx="5750">
                  <c:v>-2.7399999999999998E-3</c:v>
                </c:pt>
                <c:pt idx="5751">
                  <c:v>-2.4199999999999998E-3</c:v>
                </c:pt>
                <c:pt idx="5752">
                  <c:v>-2.8500000000000001E-3</c:v>
                </c:pt>
                <c:pt idx="5753">
                  <c:v>-2.5300000000000001E-3</c:v>
                </c:pt>
                <c:pt idx="5754">
                  <c:v>-2.4199999999999998E-3</c:v>
                </c:pt>
                <c:pt idx="5755">
                  <c:v>-2.63E-3</c:v>
                </c:pt>
                <c:pt idx="5756">
                  <c:v>-2.5300000000000001E-3</c:v>
                </c:pt>
                <c:pt idx="5757">
                  <c:v>-2.5300000000000001E-3</c:v>
                </c:pt>
                <c:pt idx="5758">
                  <c:v>-2.63E-3</c:v>
                </c:pt>
                <c:pt idx="5759">
                  <c:v>-2.31E-3</c:v>
                </c:pt>
                <c:pt idx="5760">
                  <c:v>-2.4199999999999998E-3</c:v>
                </c:pt>
                <c:pt idx="5761">
                  <c:v>-2.2100000000000002E-3</c:v>
                </c:pt>
                <c:pt idx="5762">
                  <c:v>-2.31E-3</c:v>
                </c:pt>
                <c:pt idx="5763">
                  <c:v>-2.31E-3</c:v>
                </c:pt>
                <c:pt idx="5764">
                  <c:v>-2.31E-3</c:v>
                </c:pt>
                <c:pt idx="5765">
                  <c:v>-2.2100000000000002E-3</c:v>
                </c:pt>
                <c:pt idx="5766">
                  <c:v>-2.0999999999999999E-3</c:v>
                </c:pt>
                <c:pt idx="5767">
                  <c:v>-2.0999999999999999E-3</c:v>
                </c:pt>
                <c:pt idx="5768">
                  <c:v>-2.4199999999999998E-3</c:v>
                </c:pt>
                <c:pt idx="5769">
                  <c:v>-1.99E-3</c:v>
                </c:pt>
                <c:pt idx="5770">
                  <c:v>-2.0999999999999999E-3</c:v>
                </c:pt>
                <c:pt idx="5771">
                  <c:v>-2.2100000000000002E-3</c:v>
                </c:pt>
                <c:pt idx="5772">
                  <c:v>-2.0999999999999999E-3</c:v>
                </c:pt>
                <c:pt idx="5773">
                  <c:v>-2.0999999999999999E-3</c:v>
                </c:pt>
                <c:pt idx="5774">
                  <c:v>-1.99E-3</c:v>
                </c:pt>
                <c:pt idx="5775">
                  <c:v>-1.89E-3</c:v>
                </c:pt>
                <c:pt idx="5776">
                  <c:v>-1.99E-3</c:v>
                </c:pt>
                <c:pt idx="5777">
                  <c:v>-1.89E-3</c:v>
                </c:pt>
                <c:pt idx="5778">
                  <c:v>-1.7799999999999999E-3</c:v>
                </c:pt>
                <c:pt idx="5779">
                  <c:v>-1.89E-3</c:v>
                </c:pt>
                <c:pt idx="5780">
                  <c:v>-1.89E-3</c:v>
                </c:pt>
                <c:pt idx="5781">
                  <c:v>-1.89E-3</c:v>
                </c:pt>
                <c:pt idx="5782">
                  <c:v>-1.89E-3</c:v>
                </c:pt>
                <c:pt idx="5783">
                  <c:v>-1.7799999999999999E-3</c:v>
                </c:pt>
                <c:pt idx="5784">
                  <c:v>-1.99E-3</c:v>
                </c:pt>
                <c:pt idx="5785">
                  <c:v>-1.7799999999999999E-3</c:v>
                </c:pt>
                <c:pt idx="5786">
                  <c:v>-1.7799999999999999E-3</c:v>
                </c:pt>
                <c:pt idx="5787">
                  <c:v>-1.99E-3</c:v>
                </c:pt>
                <c:pt idx="5788">
                  <c:v>-1.89E-3</c:v>
                </c:pt>
                <c:pt idx="5789">
                  <c:v>-1.7799999999999999E-3</c:v>
                </c:pt>
                <c:pt idx="5790">
                  <c:v>-1.89E-3</c:v>
                </c:pt>
                <c:pt idx="5791">
                  <c:v>-1.67E-3</c:v>
                </c:pt>
                <c:pt idx="5792">
                  <c:v>-1.7799999999999999E-3</c:v>
                </c:pt>
                <c:pt idx="5793">
                  <c:v>-1.67E-3</c:v>
                </c:pt>
                <c:pt idx="5794">
                  <c:v>-1.67E-3</c:v>
                </c:pt>
                <c:pt idx="5795">
                  <c:v>-1.7799999999999999E-3</c:v>
                </c:pt>
                <c:pt idx="5796">
                  <c:v>-1.67E-3</c:v>
                </c:pt>
                <c:pt idx="5797">
                  <c:v>-1.7799999999999999E-3</c:v>
                </c:pt>
                <c:pt idx="5798">
                  <c:v>-1.89E-3</c:v>
                </c:pt>
                <c:pt idx="5799">
                  <c:v>-1.7799999999999999E-3</c:v>
                </c:pt>
                <c:pt idx="5800">
                  <c:v>-1.7799999999999999E-3</c:v>
                </c:pt>
                <c:pt idx="5801">
                  <c:v>-1.7799999999999999E-3</c:v>
                </c:pt>
                <c:pt idx="5802">
                  <c:v>-1.67E-3</c:v>
                </c:pt>
                <c:pt idx="5803">
                  <c:v>-1.67E-3</c:v>
                </c:pt>
                <c:pt idx="5804">
                  <c:v>-1.7799999999999999E-3</c:v>
                </c:pt>
                <c:pt idx="5805">
                  <c:v>-1.7799999999999999E-3</c:v>
                </c:pt>
                <c:pt idx="5806">
                  <c:v>-1.67E-3</c:v>
                </c:pt>
                <c:pt idx="5807">
                  <c:v>-1.67E-3</c:v>
                </c:pt>
                <c:pt idx="5808">
                  <c:v>-1.67E-3</c:v>
                </c:pt>
                <c:pt idx="5809">
                  <c:v>-1.67E-3</c:v>
                </c:pt>
                <c:pt idx="5810">
                  <c:v>-1.67E-3</c:v>
                </c:pt>
                <c:pt idx="5811">
                  <c:v>-1.57E-3</c:v>
                </c:pt>
                <c:pt idx="5812">
                  <c:v>-1.7799999999999999E-3</c:v>
                </c:pt>
                <c:pt idx="5813">
                  <c:v>-1.57E-3</c:v>
                </c:pt>
                <c:pt idx="5814">
                  <c:v>-1.7799999999999999E-3</c:v>
                </c:pt>
                <c:pt idx="5815">
                  <c:v>-1.89E-3</c:v>
                </c:pt>
                <c:pt idx="5816">
                  <c:v>-1.7799999999999999E-3</c:v>
                </c:pt>
                <c:pt idx="5817">
                  <c:v>-1.89E-3</c:v>
                </c:pt>
                <c:pt idx="5818">
                  <c:v>-1.67E-3</c:v>
                </c:pt>
                <c:pt idx="5819">
                  <c:v>-1.7799999999999999E-3</c:v>
                </c:pt>
                <c:pt idx="5820">
                  <c:v>-1.89E-3</c:v>
                </c:pt>
                <c:pt idx="5821">
                  <c:v>-1.7799999999999999E-3</c:v>
                </c:pt>
                <c:pt idx="5822">
                  <c:v>-1.89E-3</c:v>
                </c:pt>
                <c:pt idx="5823">
                  <c:v>-1.67E-3</c:v>
                </c:pt>
                <c:pt idx="5824">
                  <c:v>-1.7799999999999999E-3</c:v>
                </c:pt>
                <c:pt idx="5825">
                  <c:v>-1.7799999999999999E-3</c:v>
                </c:pt>
                <c:pt idx="5826">
                  <c:v>-1.7799999999999999E-3</c:v>
                </c:pt>
                <c:pt idx="5827">
                  <c:v>-1.7799999999999999E-3</c:v>
                </c:pt>
                <c:pt idx="5828">
                  <c:v>-1.89E-3</c:v>
                </c:pt>
                <c:pt idx="5829">
                  <c:v>-1.89E-3</c:v>
                </c:pt>
                <c:pt idx="5830">
                  <c:v>-1.99E-3</c:v>
                </c:pt>
                <c:pt idx="5831">
                  <c:v>-1.99E-3</c:v>
                </c:pt>
                <c:pt idx="5832">
                  <c:v>-2.0999999999999999E-3</c:v>
                </c:pt>
                <c:pt idx="5833">
                  <c:v>-1.99E-3</c:v>
                </c:pt>
                <c:pt idx="5834">
                  <c:v>-1.89E-3</c:v>
                </c:pt>
                <c:pt idx="5835">
                  <c:v>-1.89E-3</c:v>
                </c:pt>
                <c:pt idx="5836">
                  <c:v>-2.0999999999999999E-3</c:v>
                </c:pt>
                <c:pt idx="5837">
                  <c:v>-1.89E-3</c:v>
                </c:pt>
                <c:pt idx="5838">
                  <c:v>-2.0999999999999999E-3</c:v>
                </c:pt>
                <c:pt idx="5839">
                  <c:v>-1.89E-3</c:v>
                </c:pt>
                <c:pt idx="5840">
                  <c:v>-2.0999999999999999E-3</c:v>
                </c:pt>
                <c:pt idx="5841">
                  <c:v>-2.2100000000000002E-3</c:v>
                </c:pt>
                <c:pt idx="5842">
                  <c:v>-2.0999999999999999E-3</c:v>
                </c:pt>
                <c:pt idx="5843">
                  <c:v>-2.2100000000000002E-3</c:v>
                </c:pt>
                <c:pt idx="5844">
                  <c:v>-2.0999999999999999E-3</c:v>
                </c:pt>
                <c:pt idx="5845">
                  <c:v>-2.31E-3</c:v>
                </c:pt>
                <c:pt idx="5846">
                  <c:v>-2.4199999999999998E-3</c:v>
                </c:pt>
                <c:pt idx="5847">
                  <c:v>-2.4199999999999998E-3</c:v>
                </c:pt>
                <c:pt idx="5848">
                  <c:v>-2.4199999999999998E-3</c:v>
                </c:pt>
                <c:pt idx="5849">
                  <c:v>-2.31E-3</c:v>
                </c:pt>
                <c:pt idx="5850">
                  <c:v>-2.31E-3</c:v>
                </c:pt>
                <c:pt idx="5851">
                  <c:v>-2.4199999999999998E-3</c:v>
                </c:pt>
                <c:pt idx="5852">
                  <c:v>-2.5300000000000001E-3</c:v>
                </c:pt>
                <c:pt idx="5853">
                  <c:v>-2.31E-3</c:v>
                </c:pt>
                <c:pt idx="5854">
                  <c:v>-2.63E-3</c:v>
                </c:pt>
                <c:pt idx="5855">
                  <c:v>-2.31E-3</c:v>
                </c:pt>
                <c:pt idx="5856">
                  <c:v>-2.5300000000000001E-3</c:v>
                </c:pt>
                <c:pt idx="5857">
                  <c:v>-2.5300000000000001E-3</c:v>
                </c:pt>
                <c:pt idx="5858">
                  <c:v>-2.5300000000000001E-3</c:v>
                </c:pt>
                <c:pt idx="5859">
                  <c:v>-2.7399999999999998E-3</c:v>
                </c:pt>
                <c:pt idx="5860">
                  <c:v>-2.63E-3</c:v>
                </c:pt>
                <c:pt idx="5861">
                  <c:v>-2.7399999999999998E-3</c:v>
                </c:pt>
                <c:pt idx="5862">
                  <c:v>-2.8500000000000001E-3</c:v>
                </c:pt>
                <c:pt idx="5863">
                  <c:v>-2.7399999999999998E-3</c:v>
                </c:pt>
                <c:pt idx="5864">
                  <c:v>-2.9499999999999999E-3</c:v>
                </c:pt>
                <c:pt idx="5865">
                  <c:v>-2.8500000000000001E-3</c:v>
                </c:pt>
                <c:pt idx="5866">
                  <c:v>-2.7399999999999998E-3</c:v>
                </c:pt>
                <c:pt idx="5867">
                  <c:v>-2.8500000000000001E-3</c:v>
                </c:pt>
                <c:pt idx="5868">
                  <c:v>-2.9499999999999999E-3</c:v>
                </c:pt>
                <c:pt idx="5869">
                  <c:v>-2.9499999999999999E-3</c:v>
                </c:pt>
                <c:pt idx="5870">
                  <c:v>-3.1700000000000001E-3</c:v>
                </c:pt>
                <c:pt idx="5871">
                  <c:v>-2.7399999999999998E-3</c:v>
                </c:pt>
                <c:pt idx="5872">
                  <c:v>-2.9499999999999999E-3</c:v>
                </c:pt>
                <c:pt idx="5873">
                  <c:v>-3.0599999999999998E-3</c:v>
                </c:pt>
                <c:pt idx="5874">
                  <c:v>-2.8500000000000001E-3</c:v>
                </c:pt>
                <c:pt idx="5875">
                  <c:v>-3.1700000000000001E-3</c:v>
                </c:pt>
                <c:pt idx="5876">
                  <c:v>-3.0599999999999998E-3</c:v>
                </c:pt>
                <c:pt idx="5877">
                  <c:v>-3.1700000000000001E-3</c:v>
                </c:pt>
                <c:pt idx="5878">
                  <c:v>-3.0599999999999998E-3</c:v>
                </c:pt>
                <c:pt idx="5879">
                  <c:v>-3.1700000000000001E-3</c:v>
                </c:pt>
                <c:pt idx="5880">
                  <c:v>-3.2699999999999999E-3</c:v>
                </c:pt>
                <c:pt idx="5881">
                  <c:v>-3.2699999999999999E-3</c:v>
                </c:pt>
                <c:pt idx="5882">
                  <c:v>-3.0599999999999998E-3</c:v>
                </c:pt>
                <c:pt idx="5883">
                  <c:v>-3.2699999999999999E-3</c:v>
                </c:pt>
                <c:pt idx="5884">
                  <c:v>-3.3800000000000002E-3</c:v>
                </c:pt>
                <c:pt idx="5885">
                  <c:v>-3.2699999999999999E-3</c:v>
                </c:pt>
                <c:pt idx="5886">
                  <c:v>-3.49E-3</c:v>
                </c:pt>
                <c:pt idx="5887">
                  <c:v>-3.2699999999999999E-3</c:v>
                </c:pt>
                <c:pt idx="5888">
                  <c:v>-3.49E-3</c:v>
                </c:pt>
                <c:pt idx="5889">
                  <c:v>-3.49E-3</c:v>
                </c:pt>
                <c:pt idx="5890">
                  <c:v>-3.3800000000000002E-3</c:v>
                </c:pt>
                <c:pt idx="5891">
                  <c:v>-3.5899999999999999E-3</c:v>
                </c:pt>
                <c:pt idx="5892">
                  <c:v>-3.49E-3</c:v>
                </c:pt>
                <c:pt idx="5893">
                  <c:v>-3.5899999999999999E-3</c:v>
                </c:pt>
                <c:pt idx="5894">
                  <c:v>-3.49E-3</c:v>
                </c:pt>
                <c:pt idx="5895">
                  <c:v>-3.5899999999999999E-3</c:v>
                </c:pt>
                <c:pt idx="5896">
                  <c:v>-3.5899999999999999E-3</c:v>
                </c:pt>
                <c:pt idx="5897">
                  <c:v>-3.5899999999999999E-3</c:v>
                </c:pt>
                <c:pt idx="5898">
                  <c:v>-3.49E-3</c:v>
                </c:pt>
                <c:pt idx="5899">
                  <c:v>-3.5899999999999999E-3</c:v>
                </c:pt>
                <c:pt idx="5900">
                  <c:v>-3.7000000000000002E-3</c:v>
                </c:pt>
                <c:pt idx="5901">
                  <c:v>-3.5899999999999999E-3</c:v>
                </c:pt>
                <c:pt idx="5902">
                  <c:v>-3.81E-3</c:v>
                </c:pt>
                <c:pt idx="5903">
                  <c:v>-3.7000000000000002E-3</c:v>
                </c:pt>
                <c:pt idx="5904">
                  <c:v>-3.7000000000000002E-3</c:v>
                </c:pt>
                <c:pt idx="5905">
                  <c:v>-3.81E-3</c:v>
                </c:pt>
                <c:pt idx="5906">
                  <c:v>-3.7000000000000002E-3</c:v>
                </c:pt>
                <c:pt idx="5907">
                  <c:v>-3.81E-3</c:v>
                </c:pt>
                <c:pt idx="5908">
                  <c:v>-3.81E-3</c:v>
                </c:pt>
                <c:pt idx="5909">
                  <c:v>-3.9100000000000003E-3</c:v>
                </c:pt>
                <c:pt idx="5910">
                  <c:v>-3.81E-3</c:v>
                </c:pt>
                <c:pt idx="5911">
                  <c:v>-3.9100000000000003E-3</c:v>
                </c:pt>
                <c:pt idx="5912">
                  <c:v>-3.9100000000000003E-3</c:v>
                </c:pt>
                <c:pt idx="5913">
                  <c:v>-3.81E-3</c:v>
                </c:pt>
                <c:pt idx="5914">
                  <c:v>-3.81E-3</c:v>
                </c:pt>
                <c:pt idx="5915">
                  <c:v>-3.81E-3</c:v>
                </c:pt>
                <c:pt idx="5916">
                  <c:v>-3.9100000000000003E-3</c:v>
                </c:pt>
                <c:pt idx="5917">
                  <c:v>-3.9100000000000003E-3</c:v>
                </c:pt>
                <c:pt idx="5918">
                  <c:v>-4.13E-3</c:v>
                </c:pt>
                <c:pt idx="5919">
                  <c:v>-3.81E-3</c:v>
                </c:pt>
                <c:pt idx="5920">
                  <c:v>-3.9100000000000003E-3</c:v>
                </c:pt>
                <c:pt idx="5921">
                  <c:v>-4.0200000000000001E-3</c:v>
                </c:pt>
                <c:pt idx="5922">
                  <c:v>-3.9100000000000003E-3</c:v>
                </c:pt>
                <c:pt idx="5923">
                  <c:v>-4.0200000000000001E-3</c:v>
                </c:pt>
                <c:pt idx="5924">
                  <c:v>-4.0200000000000001E-3</c:v>
                </c:pt>
                <c:pt idx="5925">
                  <c:v>-3.9100000000000003E-3</c:v>
                </c:pt>
                <c:pt idx="5926">
                  <c:v>-4.0200000000000001E-3</c:v>
                </c:pt>
                <c:pt idx="5927">
                  <c:v>-4.0200000000000001E-3</c:v>
                </c:pt>
                <c:pt idx="5928">
                  <c:v>-4.13E-3</c:v>
                </c:pt>
                <c:pt idx="5929">
                  <c:v>-4.0200000000000001E-3</c:v>
                </c:pt>
                <c:pt idx="5930">
                  <c:v>-3.9100000000000003E-3</c:v>
                </c:pt>
                <c:pt idx="5931">
                  <c:v>-4.0200000000000001E-3</c:v>
                </c:pt>
                <c:pt idx="5932">
                  <c:v>-4.13E-3</c:v>
                </c:pt>
                <c:pt idx="5933">
                  <c:v>-3.9100000000000003E-3</c:v>
                </c:pt>
                <c:pt idx="5934">
                  <c:v>-4.13E-3</c:v>
                </c:pt>
                <c:pt idx="5935">
                  <c:v>-3.81E-3</c:v>
                </c:pt>
                <c:pt idx="5936">
                  <c:v>-3.9100000000000003E-3</c:v>
                </c:pt>
                <c:pt idx="5937">
                  <c:v>-3.9100000000000003E-3</c:v>
                </c:pt>
                <c:pt idx="5938">
                  <c:v>-3.9100000000000003E-3</c:v>
                </c:pt>
                <c:pt idx="5939">
                  <c:v>-4.0200000000000001E-3</c:v>
                </c:pt>
                <c:pt idx="5940">
                  <c:v>-4.13E-3</c:v>
                </c:pt>
                <c:pt idx="5941">
                  <c:v>-3.9100000000000003E-3</c:v>
                </c:pt>
                <c:pt idx="5942">
                  <c:v>-3.9100000000000003E-3</c:v>
                </c:pt>
                <c:pt idx="5943">
                  <c:v>-4.0200000000000001E-3</c:v>
                </c:pt>
                <c:pt idx="5944">
                  <c:v>-4.0200000000000001E-3</c:v>
                </c:pt>
                <c:pt idx="5945">
                  <c:v>-3.9100000000000003E-3</c:v>
                </c:pt>
                <c:pt idx="5946">
                  <c:v>-3.9100000000000003E-3</c:v>
                </c:pt>
                <c:pt idx="5947">
                  <c:v>-3.9100000000000003E-3</c:v>
                </c:pt>
                <c:pt idx="5948">
                  <c:v>-4.13E-3</c:v>
                </c:pt>
                <c:pt idx="5949">
                  <c:v>-3.9100000000000003E-3</c:v>
                </c:pt>
                <c:pt idx="5950">
                  <c:v>-4.0200000000000001E-3</c:v>
                </c:pt>
                <c:pt idx="5951">
                  <c:v>-3.9100000000000003E-3</c:v>
                </c:pt>
                <c:pt idx="5952">
                  <c:v>-3.81E-3</c:v>
                </c:pt>
                <c:pt idx="5953">
                  <c:v>-4.0200000000000001E-3</c:v>
                </c:pt>
                <c:pt idx="5954">
                  <c:v>-3.9100000000000003E-3</c:v>
                </c:pt>
                <c:pt idx="5955">
                  <c:v>-3.9100000000000003E-3</c:v>
                </c:pt>
                <c:pt idx="5956">
                  <c:v>-3.9100000000000003E-3</c:v>
                </c:pt>
                <c:pt idx="5957">
                  <c:v>-3.9100000000000003E-3</c:v>
                </c:pt>
                <c:pt idx="5958">
                  <c:v>-3.9100000000000003E-3</c:v>
                </c:pt>
                <c:pt idx="5959">
                  <c:v>-4.0200000000000001E-3</c:v>
                </c:pt>
                <c:pt idx="5960">
                  <c:v>-4.0200000000000001E-3</c:v>
                </c:pt>
                <c:pt idx="5961">
                  <c:v>-3.81E-3</c:v>
                </c:pt>
                <c:pt idx="5962">
                  <c:v>-3.81E-3</c:v>
                </c:pt>
                <c:pt idx="5963">
                  <c:v>-3.81E-3</c:v>
                </c:pt>
                <c:pt idx="5964">
                  <c:v>-4.13E-3</c:v>
                </c:pt>
                <c:pt idx="5965">
                  <c:v>-3.9100000000000003E-3</c:v>
                </c:pt>
                <c:pt idx="5966">
                  <c:v>-3.9100000000000003E-3</c:v>
                </c:pt>
                <c:pt idx="5967">
                  <c:v>-3.7000000000000002E-3</c:v>
                </c:pt>
                <c:pt idx="5968">
                  <c:v>-3.81E-3</c:v>
                </c:pt>
                <c:pt idx="5969">
                  <c:v>-3.9100000000000003E-3</c:v>
                </c:pt>
                <c:pt idx="5970">
                  <c:v>-3.9100000000000003E-3</c:v>
                </c:pt>
                <c:pt idx="5971">
                  <c:v>-3.81E-3</c:v>
                </c:pt>
                <c:pt idx="5972">
                  <c:v>-3.81E-3</c:v>
                </c:pt>
                <c:pt idx="5973">
                  <c:v>-3.7000000000000002E-3</c:v>
                </c:pt>
                <c:pt idx="5974">
                  <c:v>-3.81E-3</c:v>
                </c:pt>
                <c:pt idx="5975">
                  <c:v>-3.9100000000000003E-3</c:v>
                </c:pt>
                <c:pt idx="5976">
                  <c:v>-4.0200000000000001E-3</c:v>
                </c:pt>
                <c:pt idx="5977">
                  <c:v>-3.81E-3</c:v>
                </c:pt>
                <c:pt idx="5978">
                  <c:v>-3.7000000000000002E-3</c:v>
                </c:pt>
                <c:pt idx="5979">
                  <c:v>-3.81E-3</c:v>
                </c:pt>
                <c:pt idx="5980">
                  <c:v>-3.9100000000000003E-3</c:v>
                </c:pt>
                <c:pt idx="5981">
                  <c:v>-3.81E-3</c:v>
                </c:pt>
                <c:pt idx="5982">
                  <c:v>-3.81E-3</c:v>
                </c:pt>
                <c:pt idx="5983">
                  <c:v>-3.5899999999999999E-3</c:v>
                </c:pt>
                <c:pt idx="5984">
                  <c:v>-3.5899999999999999E-3</c:v>
                </c:pt>
                <c:pt idx="5985">
                  <c:v>-3.81E-3</c:v>
                </c:pt>
                <c:pt idx="5986">
                  <c:v>-3.81E-3</c:v>
                </c:pt>
                <c:pt idx="5987">
                  <c:v>-3.7000000000000002E-3</c:v>
                </c:pt>
                <c:pt idx="5988">
                  <c:v>-3.7000000000000002E-3</c:v>
                </c:pt>
                <c:pt idx="5989">
                  <c:v>-3.5899999999999999E-3</c:v>
                </c:pt>
                <c:pt idx="5990">
                  <c:v>-3.7000000000000002E-3</c:v>
                </c:pt>
                <c:pt idx="5991">
                  <c:v>-3.7000000000000002E-3</c:v>
                </c:pt>
                <c:pt idx="5992">
                  <c:v>-3.81E-3</c:v>
                </c:pt>
                <c:pt idx="5993">
                  <c:v>-3.81E-3</c:v>
                </c:pt>
                <c:pt idx="5994">
                  <c:v>-3.49E-3</c:v>
                </c:pt>
                <c:pt idx="5995">
                  <c:v>-3.81E-3</c:v>
                </c:pt>
                <c:pt idx="5996">
                  <c:v>-3.81E-3</c:v>
                </c:pt>
                <c:pt idx="5997">
                  <c:v>-3.7000000000000002E-3</c:v>
                </c:pt>
                <c:pt idx="5998">
                  <c:v>-3.5899999999999999E-3</c:v>
                </c:pt>
                <c:pt idx="5999">
                  <c:v>-3.7000000000000002E-3</c:v>
                </c:pt>
                <c:pt idx="6000">
                  <c:v>-3.49E-3</c:v>
                </c:pt>
                <c:pt idx="6001">
                  <c:v>-3.7000000000000002E-3</c:v>
                </c:pt>
                <c:pt idx="6002">
                  <c:v>-3.5899999999999999E-3</c:v>
                </c:pt>
                <c:pt idx="6003">
                  <c:v>-3.5899999999999999E-3</c:v>
                </c:pt>
                <c:pt idx="6004">
                  <c:v>-3.5899999999999999E-3</c:v>
                </c:pt>
                <c:pt idx="6005">
                  <c:v>-3.5899999999999999E-3</c:v>
                </c:pt>
                <c:pt idx="6006">
                  <c:v>-3.7000000000000002E-3</c:v>
                </c:pt>
                <c:pt idx="6007">
                  <c:v>-3.5899999999999999E-3</c:v>
                </c:pt>
                <c:pt idx="6008">
                  <c:v>-3.7000000000000002E-3</c:v>
                </c:pt>
                <c:pt idx="6009">
                  <c:v>-3.7000000000000002E-3</c:v>
                </c:pt>
                <c:pt idx="6010">
                  <c:v>-3.49E-3</c:v>
                </c:pt>
                <c:pt idx="6011">
                  <c:v>-3.7000000000000002E-3</c:v>
                </c:pt>
                <c:pt idx="6012">
                  <c:v>-3.81E-3</c:v>
                </c:pt>
                <c:pt idx="6013">
                  <c:v>-3.7000000000000002E-3</c:v>
                </c:pt>
                <c:pt idx="6014">
                  <c:v>-3.5899999999999999E-3</c:v>
                </c:pt>
                <c:pt idx="6015">
                  <c:v>-3.7000000000000002E-3</c:v>
                </c:pt>
                <c:pt idx="6016">
                  <c:v>-3.5899999999999999E-3</c:v>
                </c:pt>
                <c:pt idx="6017">
                  <c:v>-3.49E-3</c:v>
                </c:pt>
                <c:pt idx="6018">
                  <c:v>-3.5899999999999999E-3</c:v>
                </c:pt>
                <c:pt idx="6019">
                  <c:v>-3.5899999999999999E-3</c:v>
                </c:pt>
                <c:pt idx="6020">
                  <c:v>-3.5899999999999999E-3</c:v>
                </c:pt>
                <c:pt idx="6021">
                  <c:v>-3.7000000000000002E-3</c:v>
                </c:pt>
                <c:pt idx="6022">
                  <c:v>-3.81E-3</c:v>
                </c:pt>
                <c:pt idx="6023">
                  <c:v>-3.7000000000000002E-3</c:v>
                </c:pt>
                <c:pt idx="6024">
                  <c:v>-3.7000000000000002E-3</c:v>
                </c:pt>
                <c:pt idx="6025">
                  <c:v>-3.81E-3</c:v>
                </c:pt>
                <c:pt idx="6026">
                  <c:v>-3.81E-3</c:v>
                </c:pt>
                <c:pt idx="6027">
                  <c:v>-3.81E-3</c:v>
                </c:pt>
                <c:pt idx="6028">
                  <c:v>-3.9100000000000003E-3</c:v>
                </c:pt>
                <c:pt idx="6029">
                  <c:v>-3.81E-3</c:v>
                </c:pt>
                <c:pt idx="6030">
                  <c:v>-3.81E-3</c:v>
                </c:pt>
                <c:pt idx="6031">
                  <c:v>-3.81E-3</c:v>
                </c:pt>
                <c:pt idx="6032">
                  <c:v>-3.9100000000000003E-3</c:v>
                </c:pt>
                <c:pt idx="6033">
                  <c:v>-4.0200000000000001E-3</c:v>
                </c:pt>
                <c:pt idx="6034">
                  <c:v>-3.9100000000000003E-3</c:v>
                </c:pt>
                <c:pt idx="6035">
                  <c:v>-3.9100000000000003E-3</c:v>
                </c:pt>
                <c:pt idx="6036">
                  <c:v>-3.9100000000000003E-3</c:v>
                </c:pt>
                <c:pt idx="6037">
                  <c:v>-4.13E-3</c:v>
                </c:pt>
                <c:pt idx="6038">
                  <c:v>-4.0200000000000001E-3</c:v>
                </c:pt>
                <c:pt idx="6039">
                  <c:v>-4.0200000000000001E-3</c:v>
                </c:pt>
                <c:pt idx="6040">
                  <c:v>-4.13E-3</c:v>
                </c:pt>
                <c:pt idx="6041">
                  <c:v>-4.13E-3</c:v>
                </c:pt>
                <c:pt idx="6042">
                  <c:v>-4.13E-3</c:v>
                </c:pt>
                <c:pt idx="6043">
                  <c:v>-4.13E-3</c:v>
                </c:pt>
                <c:pt idx="6044">
                  <c:v>-4.2300000000000003E-3</c:v>
                </c:pt>
                <c:pt idx="6045">
                  <c:v>-4.2300000000000003E-3</c:v>
                </c:pt>
                <c:pt idx="6046">
                  <c:v>-4.2300000000000003E-3</c:v>
                </c:pt>
                <c:pt idx="6047">
                  <c:v>-4.2300000000000003E-3</c:v>
                </c:pt>
                <c:pt idx="6048">
                  <c:v>-4.13E-3</c:v>
                </c:pt>
                <c:pt idx="6049">
                  <c:v>-4.3400000000000001E-3</c:v>
                </c:pt>
                <c:pt idx="6050">
                  <c:v>-4.3400000000000001E-3</c:v>
                </c:pt>
                <c:pt idx="6051">
                  <c:v>-4.3400000000000001E-3</c:v>
                </c:pt>
                <c:pt idx="6052">
                  <c:v>-4.3400000000000001E-3</c:v>
                </c:pt>
                <c:pt idx="6053">
                  <c:v>-4.3400000000000001E-3</c:v>
                </c:pt>
                <c:pt idx="6054">
                  <c:v>-4.6600000000000001E-3</c:v>
                </c:pt>
                <c:pt idx="6055">
                  <c:v>-4.45E-3</c:v>
                </c:pt>
                <c:pt idx="6056">
                  <c:v>-4.5500000000000002E-3</c:v>
                </c:pt>
                <c:pt idx="6057">
                  <c:v>-4.5500000000000002E-3</c:v>
                </c:pt>
                <c:pt idx="6058">
                  <c:v>-4.5500000000000002E-3</c:v>
                </c:pt>
                <c:pt idx="6059">
                  <c:v>-4.5500000000000002E-3</c:v>
                </c:pt>
                <c:pt idx="6060">
                  <c:v>-4.6600000000000001E-3</c:v>
                </c:pt>
                <c:pt idx="6061">
                  <c:v>-4.7699999999999999E-3</c:v>
                </c:pt>
                <c:pt idx="6062">
                  <c:v>-4.7699999999999999E-3</c:v>
                </c:pt>
                <c:pt idx="6063">
                  <c:v>-4.6600000000000001E-3</c:v>
                </c:pt>
                <c:pt idx="6064">
                  <c:v>-4.6600000000000001E-3</c:v>
                </c:pt>
                <c:pt idx="6065">
                  <c:v>-4.7699999999999999E-3</c:v>
                </c:pt>
                <c:pt idx="6066">
                  <c:v>-4.8700000000000002E-3</c:v>
                </c:pt>
                <c:pt idx="6067">
                  <c:v>-4.7699999999999999E-3</c:v>
                </c:pt>
                <c:pt idx="6068">
                  <c:v>-4.8700000000000002E-3</c:v>
                </c:pt>
                <c:pt idx="6069">
                  <c:v>-4.7699999999999999E-3</c:v>
                </c:pt>
                <c:pt idx="6070">
                  <c:v>-5.0899999999999999E-3</c:v>
                </c:pt>
                <c:pt idx="6071">
                  <c:v>-4.9800000000000001E-3</c:v>
                </c:pt>
                <c:pt idx="6072">
                  <c:v>-5.0899999999999999E-3</c:v>
                </c:pt>
                <c:pt idx="6073">
                  <c:v>-5.0899999999999999E-3</c:v>
                </c:pt>
                <c:pt idx="6074">
                  <c:v>-4.8700000000000002E-3</c:v>
                </c:pt>
                <c:pt idx="6075">
                  <c:v>-5.0899999999999999E-3</c:v>
                </c:pt>
                <c:pt idx="6076">
                  <c:v>-5.0899999999999999E-3</c:v>
                </c:pt>
                <c:pt idx="6077">
                  <c:v>-5.3E-3</c:v>
                </c:pt>
                <c:pt idx="6078">
                  <c:v>-5.3E-3</c:v>
                </c:pt>
                <c:pt idx="6079">
                  <c:v>-5.0899999999999999E-3</c:v>
                </c:pt>
                <c:pt idx="6080">
                  <c:v>-5.1900000000000002E-3</c:v>
                </c:pt>
                <c:pt idx="6081">
                  <c:v>-5.3E-3</c:v>
                </c:pt>
                <c:pt idx="6082">
                  <c:v>-5.3E-3</c:v>
                </c:pt>
                <c:pt idx="6083">
                  <c:v>-5.4099999999999999E-3</c:v>
                </c:pt>
                <c:pt idx="6084">
                  <c:v>-5.4099999999999999E-3</c:v>
                </c:pt>
                <c:pt idx="6085">
                  <c:v>-5.5100000000000001E-3</c:v>
                </c:pt>
                <c:pt idx="6086">
                  <c:v>-5.5100000000000001E-3</c:v>
                </c:pt>
                <c:pt idx="6087">
                  <c:v>-5.5100000000000001E-3</c:v>
                </c:pt>
                <c:pt idx="6088">
                  <c:v>-5.62E-3</c:v>
                </c:pt>
                <c:pt idx="6089">
                  <c:v>-5.62E-3</c:v>
                </c:pt>
                <c:pt idx="6090">
                  <c:v>-5.5100000000000001E-3</c:v>
                </c:pt>
                <c:pt idx="6091">
                  <c:v>-5.62E-3</c:v>
                </c:pt>
                <c:pt idx="6092">
                  <c:v>-5.8300000000000001E-3</c:v>
                </c:pt>
                <c:pt idx="6093">
                  <c:v>-5.7299999999999999E-3</c:v>
                </c:pt>
                <c:pt idx="6094">
                  <c:v>-5.8300000000000001E-3</c:v>
                </c:pt>
                <c:pt idx="6095">
                  <c:v>-5.7299999999999999E-3</c:v>
                </c:pt>
                <c:pt idx="6096">
                  <c:v>-5.8300000000000001E-3</c:v>
                </c:pt>
                <c:pt idx="6097">
                  <c:v>-5.8300000000000001E-3</c:v>
                </c:pt>
                <c:pt idx="6098">
                  <c:v>-5.8300000000000001E-3</c:v>
                </c:pt>
                <c:pt idx="6099">
                  <c:v>-5.8300000000000001E-3</c:v>
                </c:pt>
                <c:pt idx="6100">
                  <c:v>-5.8300000000000001E-3</c:v>
                </c:pt>
                <c:pt idx="6101">
                  <c:v>-5.7299999999999999E-3</c:v>
                </c:pt>
                <c:pt idx="6102">
                  <c:v>-5.94E-3</c:v>
                </c:pt>
                <c:pt idx="6103">
                  <c:v>-5.8300000000000001E-3</c:v>
                </c:pt>
                <c:pt idx="6104">
                  <c:v>-6.0499999999999998E-3</c:v>
                </c:pt>
                <c:pt idx="6105">
                  <c:v>-6.0499999999999998E-3</c:v>
                </c:pt>
                <c:pt idx="6106">
                  <c:v>-5.8300000000000001E-3</c:v>
                </c:pt>
                <c:pt idx="6107">
                  <c:v>-5.94E-3</c:v>
                </c:pt>
                <c:pt idx="6108">
                  <c:v>-6.0499999999999998E-3</c:v>
                </c:pt>
                <c:pt idx="6109">
                  <c:v>-6.0499999999999998E-3</c:v>
                </c:pt>
                <c:pt idx="6110">
                  <c:v>-6.0499999999999998E-3</c:v>
                </c:pt>
                <c:pt idx="6111">
                  <c:v>-5.94E-3</c:v>
                </c:pt>
                <c:pt idx="6112">
                  <c:v>-5.8300000000000001E-3</c:v>
                </c:pt>
                <c:pt idx="6113">
                  <c:v>-6.0499999999999998E-3</c:v>
                </c:pt>
                <c:pt idx="6114">
                  <c:v>-5.94E-3</c:v>
                </c:pt>
                <c:pt idx="6115">
                  <c:v>-6.0499999999999998E-3</c:v>
                </c:pt>
                <c:pt idx="6116">
                  <c:v>-6.0499999999999998E-3</c:v>
                </c:pt>
                <c:pt idx="6117">
                  <c:v>-5.94E-3</c:v>
                </c:pt>
                <c:pt idx="6118">
                  <c:v>-6.1500000000000001E-3</c:v>
                </c:pt>
                <c:pt idx="6119">
                  <c:v>-6.0499999999999998E-3</c:v>
                </c:pt>
                <c:pt idx="6120">
                  <c:v>-6.0499999999999998E-3</c:v>
                </c:pt>
                <c:pt idx="6121">
                  <c:v>-6.1500000000000001E-3</c:v>
                </c:pt>
                <c:pt idx="6122">
                  <c:v>-6.0499999999999998E-3</c:v>
                </c:pt>
                <c:pt idx="6123">
                  <c:v>-6.0499999999999998E-3</c:v>
                </c:pt>
                <c:pt idx="6124">
                  <c:v>-6.1500000000000001E-3</c:v>
                </c:pt>
                <c:pt idx="6125">
                  <c:v>-6.0499999999999998E-3</c:v>
                </c:pt>
                <c:pt idx="6126">
                  <c:v>-6.0499999999999998E-3</c:v>
                </c:pt>
                <c:pt idx="6127">
                  <c:v>-6.0499999999999998E-3</c:v>
                </c:pt>
                <c:pt idx="6128">
                  <c:v>-6.1500000000000001E-3</c:v>
                </c:pt>
                <c:pt idx="6129">
                  <c:v>-6.0499999999999998E-3</c:v>
                </c:pt>
                <c:pt idx="6130">
                  <c:v>-5.94E-3</c:v>
                </c:pt>
                <c:pt idx="6131">
                  <c:v>-6.1500000000000001E-3</c:v>
                </c:pt>
                <c:pt idx="6132">
                  <c:v>-6.0499999999999998E-3</c:v>
                </c:pt>
                <c:pt idx="6133">
                  <c:v>-5.94E-3</c:v>
                </c:pt>
                <c:pt idx="6134">
                  <c:v>-6.1500000000000001E-3</c:v>
                </c:pt>
                <c:pt idx="6135">
                  <c:v>-6.0499999999999998E-3</c:v>
                </c:pt>
                <c:pt idx="6136">
                  <c:v>-6.1500000000000001E-3</c:v>
                </c:pt>
                <c:pt idx="6137">
                  <c:v>-6.0499999999999998E-3</c:v>
                </c:pt>
                <c:pt idx="6138">
                  <c:v>-5.94E-3</c:v>
                </c:pt>
                <c:pt idx="6139">
                  <c:v>-6.0499999999999998E-3</c:v>
                </c:pt>
                <c:pt idx="6140">
                  <c:v>-6.0499999999999998E-3</c:v>
                </c:pt>
                <c:pt idx="6141">
                  <c:v>-5.94E-3</c:v>
                </c:pt>
                <c:pt idx="6142">
                  <c:v>-6.0499999999999998E-3</c:v>
                </c:pt>
                <c:pt idx="6143">
                  <c:v>-5.8300000000000001E-3</c:v>
                </c:pt>
                <c:pt idx="6144">
                  <c:v>-5.8300000000000001E-3</c:v>
                </c:pt>
                <c:pt idx="6145">
                  <c:v>-5.8300000000000001E-3</c:v>
                </c:pt>
                <c:pt idx="6146">
                  <c:v>-5.8300000000000001E-3</c:v>
                </c:pt>
                <c:pt idx="6147">
                  <c:v>-5.94E-3</c:v>
                </c:pt>
                <c:pt idx="6148">
                  <c:v>-5.8300000000000001E-3</c:v>
                </c:pt>
                <c:pt idx="6149">
                  <c:v>-5.8300000000000001E-3</c:v>
                </c:pt>
                <c:pt idx="6150">
                  <c:v>-5.8300000000000001E-3</c:v>
                </c:pt>
                <c:pt idx="6151">
                  <c:v>-5.94E-3</c:v>
                </c:pt>
                <c:pt idx="6152">
                  <c:v>-5.8300000000000001E-3</c:v>
                </c:pt>
                <c:pt idx="6153">
                  <c:v>-5.7299999999999999E-3</c:v>
                </c:pt>
                <c:pt idx="6154">
                  <c:v>-5.62E-3</c:v>
                </c:pt>
                <c:pt idx="6155">
                  <c:v>-5.7299999999999999E-3</c:v>
                </c:pt>
                <c:pt idx="6156">
                  <c:v>-5.7299999999999999E-3</c:v>
                </c:pt>
                <c:pt idx="6157">
                  <c:v>-5.62E-3</c:v>
                </c:pt>
                <c:pt idx="6158">
                  <c:v>-5.62E-3</c:v>
                </c:pt>
                <c:pt idx="6159">
                  <c:v>-5.5100000000000001E-3</c:v>
                </c:pt>
                <c:pt idx="6160">
                  <c:v>-5.5100000000000001E-3</c:v>
                </c:pt>
                <c:pt idx="6161">
                  <c:v>-5.5100000000000001E-3</c:v>
                </c:pt>
                <c:pt idx="6162">
                  <c:v>-5.4099999999999999E-3</c:v>
                </c:pt>
                <c:pt idx="6163">
                  <c:v>-5.4099999999999999E-3</c:v>
                </c:pt>
                <c:pt idx="6164">
                  <c:v>-5.3E-3</c:v>
                </c:pt>
                <c:pt idx="6165">
                  <c:v>-5.3E-3</c:v>
                </c:pt>
                <c:pt idx="6166">
                  <c:v>-5.3E-3</c:v>
                </c:pt>
                <c:pt idx="6167">
                  <c:v>-5.1900000000000002E-3</c:v>
                </c:pt>
                <c:pt idx="6168">
                  <c:v>-5.1900000000000002E-3</c:v>
                </c:pt>
                <c:pt idx="6169">
                  <c:v>-5.0899999999999999E-3</c:v>
                </c:pt>
                <c:pt idx="6170">
                  <c:v>-4.9800000000000001E-3</c:v>
                </c:pt>
                <c:pt idx="6171">
                  <c:v>-5.0899999999999999E-3</c:v>
                </c:pt>
                <c:pt idx="6172">
                  <c:v>-5.0899999999999999E-3</c:v>
                </c:pt>
                <c:pt idx="6173">
                  <c:v>-4.9800000000000001E-3</c:v>
                </c:pt>
                <c:pt idx="6174">
                  <c:v>-4.8700000000000002E-3</c:v>
                </c:pt>
                <c:pt idx="6175">
                  <c:v>-4.8700000000000002E-3</c:v>
                </c:pt>
                <c:pt idx="6176">
                  <c:v>-4.8700000000000002E-3</c:v>
                </c:pt>
                <c:pt idx="6177">
                  <c:v>-4.7699999999999999E-3</c:v>
                </c:pt>
                <c:pt idx="6178">
                  <c:v>-4.6600000000000001E-3</c:v>
                </c:pt>
                <c:pt idx="6179">
                  <c:v>-4.8700000000000002E-3</c:v>
                </c:pt>
                <c:pt idx="6180">
                  <c:v>-4.5500000000000002E-3</c:v>
                </c:pt>
                <c:pt idx="6181">
                  <c:v>-4.45E-3</c:v>
                </c:pt>
                <c:pt idx="6182">
                  <c:v>-4.45E-3</c:v>
                </c:pt>
                <c:pt idx="6183">
                  <c:v>-4.6600000000000001E-3</c:v>
                </c:pt>
                <c:pt idx="6184">
                  <c:v>-4.3400000000000001E-3</c:v>
                </c:pt>
                <c:pt idx="6185">
                  <c:v>-4.45E-3</c:v>
                </c:pt>
                <c:pt idx="6186">
                  <c:v>-4.3400000000000001E-3</c:v>
                </c:pt>
                <c:pt idx="6187">
                  <c:v>-4.3400000000000001E-3</c:v>
                </c:pt>
                <c:pt idx="6188">
                  <c:v>-4.45E-3</c:v>
                </c:pt>
                <c:pt idx="6189">
                  <c:v>-4.2300000000000003E-3</c:v>
                </c:pt>
                <c:pt idx="6190">
                  <c:v>-4.3400000000000001E-3</c:v>
                </c:pt>
                <c:pt idx="6191">
                  <c:v>-4.2300000000000003E-3</c:v>
                </c:pt>
                <c:pt idx="6192">
                  <c:v>-4.13E-3</c:v>
                </c:pt>
                <c:pt idx="6193">
                  <c:v>-4.0200000000000001E-3</c:v>
                </c:pt>
                <c:pt idx="6194">
                  <c:v>-4.0200000000000001E-3</c:v>
                </c:pt>
                <c:pt idx="6195">
                  <c:v>-4.13E-3</c:v>
                </c:pt>
                <c:pt idx="6196">
                  <c:v>-3.81E-3</c:v>
                </c:pt>
                <c:pt idx="6197">
                  <c:v>-3.81E-3</c:v>
                </c:pt>
                <c:pt idx="6198">
                  <c:v>-3.81E-3</c:v>
                </c:pt>
                <c:pt idx="6199">
                  <c:v>-3.9100000000000003E-3</c:v>
                </c:pt>
                <c:pt idx="6200">
                  <c:v>-3.7000000000000002E-3</c:v>
                </c:pt>
                <c:pt idx="6201">
                  <c:v>-3.7000000000000002E-3</c:v>
                </c:pt>
                <c:pt idx="6202">
                  <c:v>-3.5899999999999999E-3</c:v>
                </c:pt>
                <c:pt idx="6203">
                  <c:v>-3.81E-3</c:v>
                </c:pt>
                <c:pt idx="6204">
                  <c:v>-3.7000000000000002E-3</c:v>
                </c:pt>
                <c:pt idx="6205">
                  <c:v>-3.49E-3</c:v>
                </c:pt>
                <c:pt idx="6206">
                  <c:v>-3.5899999999999999E-3</c:v>
                </c:pt>
                <c:pt idx="6207">
                  <c:v>-3.3800000000000002E-3</c:v>
                </c:pt>
                <c:pt idx="6208">
                  <c:v>-3.49E-3</c:v>
                </c:pt>
                <c:pt idx="6209">
                  <c:v>-3.3800000000000002E-3</c:v>
                </c:pt>
                <c:pt idx="6210">
                  <c:v>-3.2699999999999999E-3</c:v>
                </c:pt>
                <c:pt idx="6211">
                  <c:v>-3.3800000000000002E-3</c:v>
                </c:pt>
                <c:pt idx="6212">
                  <c:v>-3.1700000000000001E-3</c:v>
                </c:pt>
                <c:pt idx="6213">
                  <c:v>-3.1700000000000001E-3</c:v>
                </c:pt>
                <c:pt idx="6214">
                  <c:v>-3.0599999999999998E-3</c:v>
                </c:pt>
                <c:pt idx="6215">
                  <c:v>-3.2699999999999999E-3</c:v>
                </c:pt>
                <c:pt idx="6216">
                  <c:v>-3.1700000000000001E-3</c:v>
                </c:pt>
                <c:pt idx="6217">
                  <c:v>-3.0599999999999998E-3</c:v>
                </c:pt>
                <c:pt idx="6218">
                  <c:v>-2.8500000000000001E-3</c:v>
                </c:pt>
                <c:pt idx="6219">
                  <c:v>-3.0599999999999998E-3</c:v>
                </c:pt>
                <c:pt idx="6220">
                  <c:v>-2.9499999999999999E-3</c:v>
                </c:pt>
                <c:pt idx="6221">
                  <c:v>-2.9499999999999999E-3</c:v>
                </c:pt>
                <c:pt idx="6222">
                  <c:v>-2.9499999999999999E-3</c:v>
                </c:pt>
                <c:pt idx="6223">
                  <c:v>-2.7399999999999998E-3</c:v>
                </c:pt>
                <c:pt idx="6224">
                  <c:v>-2.8500000000000001E-3</c:v>
                </c:pt>
                <c:pt idx="6225">
                  <c:v>-2.63E-3</c:v>
                </c:pt>
                <c:pt idx="6226">
                  <c:v>-2.7399999999999998E-3</c:v>
                </c:pt>
                <c:pt idx="6227">
                  <c:v>-2.63E-3</c:v>
                </c:pt>
                <c:pt idx="6228">
                  <c:v>-2.63E-3</c:v>
                </c:pt>
                <c:pt idx="6229">
                  <c:v>-2.63E-3</c:v>
                </c:pt>
                <c:pt idx="6230">
                  <c:v>-2.5300000000000001E-3</c:v>
                </c:pt>
                <c:pt idx="6231">
                  <c:v>-2.63E-3</c:v>
                </c:pt>
                <c:pt idx="6232">
                  <c:v>-2.4199999999999998E-3</c:v>
                </c:pt>
                <c:pt idx="6233">
                  <c:v>-2.4199999999999998E-3</c:v>
                </c:pt>
                <c:pt idx="6234">
                  <c:v>-2.4199999999999998E-3</c:v>
                </c:pt>
                <c:pt idx="6235">
                  <c:v>-2.5300000000000001E-3</c:v>
                </c:pt>
                <c:pt idx="6236">
                  <c:v>-2.5300000000000001E-3</c:v>
                </c:pt>
                <c:pt idx="6237">
                  <c:v>-2.31E-3</c:v>
                </c:pt>
                <c:pt idx="6238">
                  <c:v>-2.4199999999999998E-3</c:v>
                </c:pt>
                <c:pt idx="6239">
                  <c:v>-2.31E-3</c:v>
                </c:pt>
                <c:pt idx="6240">
                  <c:v>-2.2100000000000002E-3</c:v>
                </c:pt>
                <c:pt idx="6241">
                  <c:v>-2.4199999999999998E-3</c:v>
                </c:pt>
                <c:pt idx="6242">
                  <c:v>-2.31E-3</c:v>
                </c:pt>
                <c:pt idx="6243">
                  <c:v>-2.31E-3</c:v>
                </c:pt>
                <c:pt idx="6244">
                  <c:v>-2.2100000000000002E-3</c:v>
                </c:pt>
                <c:pt idx="6245">
                  <c:v>-2.0999999999999999E-3</c:v>
                </c:pt>
                <c:pt idx="6246">
                  <c:v>-2.31E-3</c:v>
                </c:pt>
                <c:pt idx="6247">
                  <c:v>-2.31E-3</c:v>
                </c:pt>
                <c:pt idx="6248">
                  <c:v>-2.0999999999999999E-3</c:v>
                </c:pt>
                <c:pt idx="6249">
                  <c:v>-2.0999999999999999E-3</c:v>
                </c:pt>
                <c:pt idx="6250">
                  <c:v>-1.99E-3</c:v>
                </c:pt>
                <c:pt idx="6251">
                  <c:v>-2.2100000000000002E-3</c:v>
                </c:pt>
                <c:pt idx="6252">
                  <c:v>-2.2100000000000002E-3</c:v>
                </c:pt>
                <c:pt idx="6253">
                  <c:v>-2.0999999999999999E-3</c:v>
                </c:pt>
                <c:pt idx="6254">
                  <c:v>-2.2100000000000002E-3</c:v>
                </c:pt>
                <c:pt idx="6255">
                  <c:v>-2.0999999999999999E-3</c:v>
                </c:pt>
                <c:pt idx="6256">
                  <c:v>-1.7799999999999999E-3</c:v>
                </c:pt>
                <c:pt idx="6257">
                  <c:v>-2.0999999999999999E-3</c:v>
                </c:pt>
                <c:pt idx="6258">
                  <c:v>-2.0999999999999999E-3</c:v>
                </c:pt>
                <c:pt idx="6259">
                  <c:v>-2.0999999999999999E-3</c:v>
                </c:pt>
                <c:pt idx="6260">
                  <c:v>-1.7799999999999999E-3</c:v>
                </c:pt>
                <c:pt idx="6261">
                  <c:v>-1.89E-3</c:v>
                </c:pt>
                <c:pt idx="6262">
                  <c:v>-1.99E-3</c:v>
                </c:pt>
                <c:pt idx="6263">
                  <c:v>-1.89E-3</c:v>
                </c:pt>
                <c:pt idx="6264">
                  <c:v>-2.0999999999999999E-3</c:v>
                </c:pt>
                <c:pt idx="6265">
                  <c:v>-1.89E-3</c:v>
                </c:pt>
                <c:pt idx="6266">
                  <c:v>-1.7799999999999999E-3</c:v>
                </c:pt>
                <c:pt idx="6267">
                  <c:v>-1.99E-3</c:v>
                </c:pt>
                <c:pt idx="6268">
                  <c:v>-1.99E-3</c:v>
                </c:pt>
                <c:pt idx="6269">
                  <c:v>-1.99E-3</c:v>
                </c:pt>
                <c:pt idx="6270">
                  <c:v>-1.99E-3</c:v>
                </c:pt>
                <c:pt idx="6271">
                  <c:v>-1.7799999999999999E-3</c:v>
                </c:pt>
                <c:pt idx="6272">
                  <c:v>-1.99E-3</c:v>
                </c:pt>
                <c:pt idx="6273">
                  <c:v>-1.7799999999999999E-3</c:v>
                </c:pt>
                <c:pt idx="6274">
                  <c:v>-1.99E-3</c:v>
                </c:pt>
                <c:pt idx="6275">
                  <c:v>-1.89E-3</c:v>
                </c:pt>
                <c:pt idx="6276">
                  <c:v>-1.99E-3</c:v>
                </c:pt>
                <c:pt idx="6277">
                  <c:v>-1.67E-3</c:v>
                </c:pt>
                <c:pt idx="6278">
                  <c:v>-1.99E-3</c:v>
                </c:pt>
                <c:pt idx="6279">
                  <c:v>-1.99E-3</c:v>
                </c:pt>
                <c:pt idx="6280">
                  <c:v>-1.99E-3</c:v>
                </c:pt>
                <c:pt idx="6281">
                  <c:v>-1.99E-3</c:v>
                </c:pt>
                <c:pt idx="6282">
                  <c:v>-1.7799999999999999E-3</c:v>
                </c:pt>
                <c:pt idx="6283">
                  <c:v>-1.99E-3</c:v>
                </c:pt>
                <c:pt idx="6284">
                  <c:v>-1.99E-3</c:v>
                </c:pt>
                <c:pt idx="6285">
                  <c:v>-1.99E-3</c:v>
                </c:pt>
                <c:pt idx="6286">
                  <c:v>-1.99E-3</c:v>
                </c:pt>
                <c:pt idx="6287">
                  <c:v>-1.89E-3</c:v>
                </c:pt>
                <c:pt idx="6288">
                  <c:v>-1.7799999999999999E-3</c:v>
                </c:pt>
                <c:pt idx="6289">
                  <c:v>-1.89E-3</c:v>
                </c:pt>
                <c:pt idx="6290">
                  <c:v>-1.99E-3</c:v>
                </c:pt>
                <c:pt idx="6291">
                  <c:v>-1.89E-3</c:v>
                </c:pt>
                <c:pt idx="6292">
                  <c:v>-2.0999999999999999E-3</c:v>
                </c:pt>
                <c:pt idx="6293">
                  <c:v>-1.7799999999999999E-3</c:v>
                </c:pt>
                <c:pt idx="6294">
                  <c:v>-1.99E-3</c:v>
                </c:pt>
                <c:pt idx="6295">
                  <c:v>-1.99E-3</c:v>
                </c:pt>
                <c:pt idx="6296">
                  <c:v>-2.0999999999999999E-3</c:v>
                </c:pt>
                <c:pt idx="6297">
                  <c:v>-2.0999999999999999E-3</c:v>
                </c:pt>
                <c:pt idx="6298">
                  <c:v>-1.89E-3</c:v>
                </c:pt>
                <c:pt idx="6299">
                  <c:v>-2.0999999999999999E-3</c:v>
                </c:pt>
                <c:pt idx="6300">
                  <c:v>-2.0999999999999999E-3</c:v>
                </c:pt>
                <c:pt idx="6301">
                  <c:v>-2.0999999999999999E-3</c:v>
                </c:pt>
                <c:pt idx="6302">
                  <c:v>-2.2100000000000002E-3</c:v>
                </c:pt>
                <c:pt idx="6303">
                  <c:v>-1.99E-3</c:v>
                </c:pt>
                <c:pt idx="6304">
                  <c:v>-2.0999999999999999E-3</c:v>
                </c:pt>
                <c:pt idx="6305">
                  <c:v>-2.31E-3</c:v>
                </c:pt>
                <c:pt idx="6306">
                  <c:v>-2.2100000000000002E-3</c:v>
                </c:pt>
                <c:pt idx="6307">
                  <c:v>-2.31E-3</c:v>
                </c:pt>
                <c:pt idx="6308">
                  <c:v>-2.2100000000000002E-3</c:v>
                </c:pt>
                <c:pt idx="6309">
                  <c:v>-2.4199999999999998E-3</c:v>
                </c:pt>
                <c:pt idx="6310">
                  <c:v>-2.5300000000000001E-3</c:v>
                </c:pt>
                <c:pt idx="6311">
                  <c:v>-2.4199999999999998E-3</c:v>
                </c:pt>
                <c:pt idx="6312">
                  <c:v>-2.5300000000000001E-3</c:v>
                </c:pt>
                <c:pt idx="6313">
                  <c:v>-2.4199999999999998E-3</c:v>
                </c:pt>
                <c:pt idx="6314">
                  <c:v>-2.31E-3</c:v>
                </c:pt>
                <c:pt idx="6315">
                  <c:v>-2.5300000000000001E-3</c:v>
                </c:pt>
                <c:pt idx="6316">
                  <c:v>-2.5300000000000001E-3</c:v>
                </c:pt>
                <c:pt idx="6317">
                  <c:v>-2.5300000000000001E-3</c:v>
                </c:pt>
                <c:pt idx="6318">
                  <c:v>-2.63E-3</c:v>
                </c:pt>
                <c:pt idx="6319">
                  <c:v>-2.4199999999999998E-3</c:v>
                </c:pt>
                <c:pt idx="6320">
                  <c:v>-2.5300000000000001E-3</c:v>
                </c:pt>
                <c:pt idx="6321">
                  <c:v>-2.7399999999999998E-3</c:v>
                </c:pt>
                <c:pt idx="6322">
                  <c:v>-2.7399999999999998E-3</c:v>
                </c:pt>
                <c:pt idx="6323">
                  <c:v>-2.7399999999999998E-3</c:v>
                </c:pt>
                <c:pt idx="6324">
                  <c:v>-2.5300000000000001E-3</c:v>
                </c:pt>
                <c:pt idx="6325">
                  <c:v>-2.7399999999999998E-3</c:v>
                </c:pt>
                <c:pt idx="6326">
                  <c:v>-2.8500000000000001E-3</c:v>
                </c:pt>
                <c:pt idx="6327">
                  <c:v>-2.8500000000000001E-3</c:v>
                </c:pt>
                <c:pt idx="6328">
                  <c:v>-2.9499999999999999E-3</c:v>
                </c:pt>
                <c:pt idx="6329">
                  <c:v>-2.9499999999999999E-3</c:v>
                </c:pt>
                <c:pt idx="6330">
                  <c:v>-2.7399999999999998E-3</c:v>
                </c:pt>
                <c:pt idx="6331">
                  <c:v>-2.8500000000000001E-3</c:v>
                </c:pt>
                <c:pt idx="6332">
                  <c:v>-2.8500000000000001E-3</c:v>
                </c:pt>
                <c:pt idx="6333">
                  <c:v>-2.9499999999999999E-3</c:v>
                </c:pt>
                <c:pt idx="6334">
                  <c:v>-3.1700000000000001E-3</c:v>
                </c:pt>
                <c:pt idx="6335">
                  <c:v>-3.0599999999999998E-3</c:v>
                </c:pt>
                <c:pt idx="6336">
                  <c:v>-3.0599999999999998E-3</c:v>
                </c:pt>
                <c:pt idx="6337">
                  <c:v>-3.0599999999999998E-3</c:v>
                </c:pt>
                <c:pt idx="6338">
                  <c:v>-3.1700000000000001E-3</c:v>
                </c:pt>
                <c:pt idx="6339">
                  <c:v>-3.1700000000000001E-3</c:v>
                </c:pt>
                <c:pt idx="6340">
                  <c:v>-3.0599999999999998E-3</c:v>
                </c:pt>
                <c:pt idx="6341">
                  <c:v>-3.1700000000000001E-3</c:v>
                </c:pt>
                <c:pt idx="6342">
                  <c:v>-3.2699999999999999E-3</c:v>
                </c:pt>
                <c:pt idx="6343">
                  <c:v>-3.1700000000000001E-3</c:v>
                </c:pt>
                <c:pt idx="6344">
                  <c:v>-3.3800000000000002E-3</c:v>
                </c:pt>
                <c:pt idx="6345">
                  <c:v>-3.2699999999999999E-3</c:v>
                </c:pt>
                <c:pt idx="6346">
                  <c:v>-3.1700000000000001E-3</c:v>
                </c:pt>
                <c:pt idx="6347">
                  <c:v>-3.3800000000000002E-3</c:v>
                </c:pt>
                <c:pt idx="6348">
                  <c:v>-3.3800000000000002E-3</c:v>
                </c:pt>
                <c:pt idx="6349">
                  <c:v>-3.3800000000000002E-3</c:v>
                </c:pt>
                <c:pt idx="6350">
                  <c:v>-3.5899999999999999E-3</c:v>
                </c:pt>
                <c:pt idx="6351">
                  <c:v>-3.5899999999999999E-3</c:v>
                </c:pt>
                <c:pt idx="6352">
                  <c:v>-3.49E-3</c:v>
                </c:pt>
                <c:pt idx="6353">
                  <c:v>-3.5899999999999999E-3</c:v>
                </c:pt>
                <c:pt idx="6354">
                  <c:v>-3.5899999999999999E-3</c:v>
                </c:pt>
                <c:pt idx="6355">
                  <c:v>-3.5899999999999999E-3</c:v>
                </c:pt>
                <c:pt idx="6356">
                  <c:v>-3.5899999999999999E-3</c:v>
                </c:pt>
                <c:pt idx="6357">
                  <c:v>-3.7000000000000002E-3</c:v>
                </c:pt>
                <c:pt idx="6358">
                  <c:v>-3.7000000000000002E-3</c:v>
                </c:pt>
                <c:pt idx="6359">
                  <c:v>-3.7000000000000002E-3</c:v>
                </c:pt>
                <c:pt idx="6360">
                  <c:v>-3.9100000000000003E-3</c:v>
                </c:pt>
                <c:pt idx="6361">
                  <c:v>-3.7000000000000002E-3</c:v>
                </c:pt>
                <c:pt idx="6362">
                  <c:v>-3.7000000000000002E-3</c:v>
                </c:pt>
                <c:pt idx="6363">
                  <c:v>-3.81E-3</c:v>
                </c:pt>
                <c:pt idx="6364">
                  <c:v>-3.81E-3</c:v>
                </c:pt>
                <c:pt idx="6365">
                  <c:v>-3.81E-3</c:v>
                </c:pt>
                <c:pt idx="6366">
                  <c:v>-4.13E-3</c:v>
                </c:pt>
                <c:pt idx="6367">
                  <c:v>-4.0200000000000001E-3</c:v>
                </c:pt>
                <c:pt idx="6368">
                  <c:v>-3.9100000000000003E-3</c:v>
                </c:pt>
                <c:pt idx="6369">
                  <c:v>-3.9100000000000003E-3</c:v>
                </c:pt>
                <c:pt idx="6370">
                  <c:v>-4.0200000000000001E-3</c:v>
                </c:pt>
                <c:pt idx="6371">
                  <c:v>-4.2300000000000003E-3</c:v>
                </c:pt>
                <c:pt idx="6372">
                  <c:v>-4.0200000000000001E-3</c:v>
                </c:pt>
                <c:pt idx="6373">
                  <c:v>-4.13E-3</c:v>
                </c:pt>
                <c:pt idx="6374">
                  <c:v>-4.0200000000000001E-3</c:v>
                </c:pt>
                <c:pt idx="6375">
                  <c:v>-4.2300000000000003E-3</c:v>
                </c:pt>
                <c:pt idx="6376">
                  <c:v>-4.3400000000000001E-3</c:v>
                </c:pt>
                <c:pt idx="6377">
                  <c:v>-4.2300000000000003E-3</c:v>
                </c:pt>
                <c:pt idx="6378">
                  <c:v>-4.13E-3</c:v>
                </c:pt>
                <c:pt idx="6379">
                  <c:v>-4.2300000000000003E-3</c:v>
                </c:pt>
                <c:pt idx="6380">
                  <c:v>-4.2300000000000003E-3</c:v>
                </c:pt>
                <c:pt idx="6381">
                  <c:v>-4.2300000000000003E-3</c:v>
                </c:pt>
                <c:pt idx="6382">
                  <c:v>-4.45E-3</c:v>
                </c:pt>
                <c:pt idx="6383">
                  <c:v>-4.2300000000000003E-3</c:v>
                </c:pt>
                <c:pt idx="6384">
                  <c:v>-4.3400000000000001E-3</c:v>
                </c:pt>
                <c:pt idx="6385">
                  <c:v>-4.45E-3</c:v>
                </c:pt>
                <c:pt idx="6386">
                  <c:v>-4.45E-3</c:v>
                </c:pt>
                <c:pt idx="6387">
                  <c:v>-4.3400000000000001E-3</c:v>
                </c:pt>
                <c:pt idx="6388">
                  <c:v>-4.5500000000000002E-3</c:v>
                </c:pt>
                <c:pt idx="6389">
                  <c:v>-4.45E-3</c:v>
                </c:pt>
                <c:pt idx="6390">
                  <c:v>-4.45E-3</c:v>
                </c:pt>
                <c:pt idx="6391">
                  <c:v>-4.45E-3</c:v>
                </c:pt>
                <c:pt idx="6392">
                  <c:v>-4.5500000000000002E-3</c:v>
                </c:pt>
                <c:pt idx="6393">
                  <c:v>-4.45E-3</c:v>
                </c:pt>
                <c:pt idx="6394">
                  <c:v>-4.45E-3</c:v>
                </c:pt>
                <c:pt idx="6395">
                  <c:v>-4.5500000000000002E-3</c:v>
                </c:pt>
                <c:pt idx="6396">
                  <c:v>-4.6600000000000001E-3</c:v>
                </c:pt>
                <c:pt idx="6397">
                  <c:v>-4.45E-3</c:v>
                </c:pt>
                <c:pt idx="6398">
                  <c:v>-4.5500000000000002E-3</c:v>
                </c:pt>
                <c:pt idx="6399">
                  <c:v>-4.45E-3</c:v>
                </c:pt>
                <c:pt idx="6400">
                  <c:v>-4.5500000000000002E-3</c:v>
                </c:pt>
                <c:pt idx="6401">
                  <c:v>-4.5500000000000002E-3</c:v>
                </c:pt>
                <c:pt idx="6402">
                  <c:v>-4.5500000000000002E-3</c:v>
                </c:pt>
                <c:pt idx="6403">
                  <c:v>-4.5500000000000002E-3</c:v>
                </c:pt>
                <c:pt idx="6404">
                  <c:v>-4.45E-3</c:v>
                </c:pt>
                <c:pt idx="6405">
                  <c:v>-4.45E-3</c:v>
                </c:pt>
                <c:pt idx="6406">
                  <c:v>-4.5500000000000002E-3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1937904"/>
        <c:axId val="341938464"/>
      </c:scatterChart>
      <c:valAx>
        <c:axId val="341937904"/>
        <c:scaling>
          <c:orientation val="minMax"/>
          <c:min val="-1.0000000000000005E-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938464"/>
        <c:crosses val="autoZero"/>
        <c:crossBetween val="midCat"/>
      </c:valAx>
      <c:valAx>
        <c:axId val="341938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937904"/>
        <c:crossesAt val="-1.0000000000000005E-8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Mesh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'Fe55-Waveforms00001'!$A$1:$A$3205</c:f>
              <c:numCache>
                <c:formatCode>0.00E+00</c:formatCode>
                <c:ptCount val="3205"/>
                <c:pt idx="0">
                  <c:v>-7.3017000000000001E-9</c:v>
                </c:pt>
                <c:pt idx="1">
                  <c:v>-7.2954000000000003E-9</c:v>
                </c:pt>
                <c:pt idx="2">
                  <c:v>-7.2892E-9</c:v>
                </c:pt>
                <c:pt idx="3">
                  <c:v>-7.2829000000000002E-9</c:v>
                </c:pt>
                <c:pt idx="4">
                  <c:v>-7.2766999999999999E-9</c:v>
                </c:pt>
                <c:pt idx="5">
                  <c:v>-7.2704E-9</c:v>
                </c:pt>
                <c:pt idx="6">
                  <c:v>-7.2641999999999998E-9</c:v>
                </c:pt>
                <c:pt idx="7">
                  <c:v>-7.2578999999999999E-9</c:v>
                </c:pt>
                <c:pt idx="8">
                  <c:v>-7.2516999999999997E-9</c:v>
                </c:pt>
                <c:pt idx="9">
                  <c:v>-7.2453999999999998E-9</c:v>
                </c:pt>
                <c:pt idx="10">
                  <c:v>-7.2392000000000004E-9</c:v>
                </c:pt>
                <c:pt idx="11">
                  <c:v>-7.2328999999999997E-9</c:v>
                </c:pt>
                <c:pt idx="12">
                  <c:v>-7.2267000000000003E-9</c:v>
                </c:pt>
                <c:pt idx="13">
                  <c:v>-7.2203999999999996E-9</c:v>
                </c:pt>
                <c:pt idx="14">
                  <c:v>-7.2142000000000002E-9</c:v>
                </c:pt>
                <c:pt idx="15">
                  <c:v>-7.2079000000000003E-9</c:v>
                </c:pt>
                <c:pt idx="16">
                  <c:v>-7.2017000000000001E-9</c:v>
                </c:pt>
                <c:pt idx="17">
                  <c:v>-7.1954000000000002E-9</c:v>
                </c:pt>
                <c:pt idx="18">
                  <c:v>-7.1891999999999999E-9</c:v>
                </c:pt>
                <c:pt idx="19">
                  <c:v>-7.1829000000000001E-9</c:v>
                </c:pt>
                <c:pt idx="20">
                  <c:v>-7.1766999999999998E-9</c:v>
                </c:pt>
                <c:pt idx="21">
                  <c:v>-7.1704E-9</c:v>
                </c:pt>
                <c:pt idx="22">
                  <c:v>-7.1641999999999997E-9</c:v>
                </c:pt>
                <c:pt idx="23">
                  <c:v>-7.1578999999999999E-9</c:v>
                </c:pt>
                <c:pt idx="24">
                  <c:v>-7.1516999999999996E-9</c:v>
                </c:pt>
                <c:pt idx="25">
                  <c:v>-7.1453999999999997E-9</c:v>
                </c:pt>
                <c:pt idx="26">
                  <c:v>-7.1392000000000003E-9</c:v>
                </c:pt>
                <c:pt idx="27">
                  <c:v>-7.1328999999999996E-9</c:v>
                </c:pt>
                <c:pt idx="28">
                  <c:v>-7.1267000000000002E-9</c:v>
                </c:pt>
                <c:pt idx="29">
                  <c:v>-7.1204000000000004E-9</c:v>
                </c:pt>
                <c:pt idx="30">
                  <c:v>-7.1142000000000001E-9</c:v>
                </c:pt>
                <c:pt idx="31">
                  <c:v>-7.1079000000000002E-9</c:v>
                </c:pt>
                <c:pt idx="32">
                  <c:v>-7.1017E-9</c:v>
                </c:pt>
                <c:pt idx="33">
                  <c:v>-7.0954000000000001E-9</c:v>
                </c:pt>
                <c:pt idx="34">
                  <c:v>-7.0891999999999999E-9</c:v>
                </c:pt>
                <c:pt idx="35">
                  <c:v>-7.0829E-9</c:v>
                </c:pt>
                <c:pt idx="36">
                  <c:v>-7.0766999999999998E-9</c:v>
                </c:pt>
                <c:pt idx="37">
                  <c:v>-7.0703999999999999E-9</c:v>
                </c:pt>
                <c:pt idx="38">
                  <c:v>-7.0641999999999997E-9</c:v>
                </c:pt>
                <c:pt idx="39">
                  <c:v>-7.0578999999999998E-9</c:v>
                </c:pt>
                <c:pt idx="40">
                  <c:v>-7.0517000000000004E-9</c:v>
                </c:pt>
                <c:pt idx="41">
                  <c:v>-7.0453999999999997E-9</c:v>
                </c:pt>
                <c:pt idx="42">
                  <c:v>-7.0392000000000003E-9</c:v>
                </c:pt>
                <c:pt idx="43">
                  <c:v>-7.0329000000000004E-9</c:v>
                </c:pt>
                <c:pt idx="44">
                  <c:v>-7.0267000000000001E-9</c:v>
                </c:pt>
                <c:pt idx="45">
                  <c:v>-7.0204000000000003E-9</c:v>
                </c:pt>
                <c:pt idx="46">
                  <c:v>-7.0142E-9</c:v>
                </c:pt>
                <c:pt idx="47">
                  <c:v>-7.0079000000000002E-9</c:v>
                </c:pt>
                <c:pt idx="48">
                  <c:v>-7.0016999999999999E-9</c:v>
                </c:pt>
                <c:pt idx="49">
                  <c:v>-6.9954000000000001E-9</c:v>
                </c:pt>
                <c:pt idx="50">
                  <c:v>-6.9891999999999998E-9</c:v>
                </c:pt>
                <c:pt idx="51">
                  <c:v>-6.9828999999999999E-9</c:v>
                </c:pt>
                <c:pt idx="52">
                  <c:v>-6.9766999999999997E-9</c:v>
                </c:pt>
                <c:pt idx="53">
                  <c:v>-6.9703999999999998E-9</c:v>
                </c:pt>
                <c:pt idx="54">
                  <c:v>-6.9641999999999996E-9</c:v>
                </c:pt>
                <c:pt idx="55">
                  <c:v>-6.9578999999999997E-9</c:v>
                </c:pt>
                <c:pt idx="56">
                  <c:v>-6.9517000000000003E-9</c:v>
                </c:pt>
                <c:pt idx="57">
                  <c:v>-6.9453999999999996E-9</c:v>
                </c:pt>
                <c:pt idx="58">
                  <c:v>-6.9392000000000002E-9</c:v>
                </c:pt>
                <c:pt idx="59">
                  <c:v>-6.9329000000000003E-9</c:v>
                </c:pt>
                <c:pt idx="60">
                  <c:v>-6.9267000000000001E-9</c:v>
                </c:pt>
                <c:pt idx="61">
                  <c:v>-6.9204000000000002E-9</c:v>
                </c:pt>
                <c:pt idx="62">
                  <c:v>-6.9142E-9</c:v>
                </c:pt>
                <c:pt idx="63">
                  <c:v>-6.9079000000000001E-9</c:v>
                </c:pt>
                <c:pt idx="64">
                  <c:v>-6.9016999999999999E-9</c:v>
                </c:pt>
                <c:pt idx="65">
                  <c:v>-6.8954E-9</c:v>
                </c:pt>
                <c:pt idx="66">
                  <c:v>-6.8891999999999997E-9</c:v>
                </c:pt>
                <c:pt idx="67">
                  <c:v>-6.8828999999999999E-9</c:v>
                </c:pt>
                <c:pt idx="68">
                  <c:v>-6.8766999999999996E-9</c:v>
                </c:pt>
                <c:pt idx="69">
                  <c:v>-6.8703999999999998E-9</c:v>
                </c:pt>
                <c:pt idx="70">
                  <c:v>-6.8642000000000003E-9</c:v>
                </c:pt>
                <c:pt idx="71">
                  <c:v>-6.8578999999999997E-9</c:v>
                </c:pt>
                <c:pt idx="72">
                  <c:v>-6.8517000000000002E-9</c:v>
                </c:pt>
                <c:pt idx="73">
                  <c:v>-6.8454000000000004E-9</c:v>
                </c:pt>
                <c:pt idx="74">
                  <c:v>-6.8392000000000001E-9</c:v>
                </c:pt>
                <c:pt idx="75">
                  <c:v>-6.8329000000000003E-9</c:v>
                </c:pt>
                <c:pt idx="76">
                  <c:v>-6.8267E-9</c:v>
                </c:pt>
                <c:pt idx="77">
                  <c:v>-6.8204000000000001E-9</c:v>
                </c:pt>
                <c:pt idx="78">
                  <c:v>-6.8141999999999999E-9</c:v>
                </c:pt>
                <c:pt idx="79">
                  <c:v>-6.8079E-9</c:v>
                </c:pt>
                <c:pt idx="80">
                  <c:v>-6.8016999999999998E-9</c:v>
                </c:pt>
                <c:pt idx="81">
                  <c:v>-6.7953999999999999E-9</c:v>
                </c:pt>
                <c:pt idx="82">
                  <c:v>-6.7891999999999997E-9</c:v>
                </c:pt>
                <c:pt idx="83">
                  <c:v>-6.7828999999999998E-9</c:v>
                </c:pt>
                <c:pt idx="84">
                  <c:v>-6.7767000000000004E-9</c:v>
                </c:pt>
                <c:pt idx="85">
                  <c:v>-6.7703999999999997E-9</c:v>
                </c:pt>
                <c:pt idx="86">
                  <c:v>-6.7642000000000003E-9</c:v>
                </c:pt>
                <c:pt idx="87">
                  <c:v>-6.7578999999999996E-9</c:v>
                </c:pt>
                <c:pt idx="88">
                  <c:v>-6.7517000000000002E-9</c:v>
                </c:pt>
                <c:pt idx="89">
                  <c:v>-6.7454000000000003E-9</c:v>
                </c:pt>
                <c:pt idx="90">
                  <c:v>-6.7392000000000001E-9</c:v>
                </c:pt>
                <c:pt idx="91">
                  <c:v>-6.7329000000000002E-9</c:v>
                </c:pt>
                <c:pt idx="92">
                  <c:v>-6.7266999999999999E-9</c:v>
                </c:pt>
                <c:pt idx="93">
                  <c:v>-6.7204000000000001E-9</c:v>
                </c:pt>
                <c:pt idx="94">
                  <c:v>-6.7141999999999998E-9</c:v>
                </c:pt>
                <c:pt idx="95">
                  <c:v>-6.7079E-9</c:v>
                </c:pt>
                <c:pt idx="96">
                  <c:v>-6.7016999999999997E-9</c:v>
                </c:pt>
                <c:pt idx="97">
                  <c:v>-6.6953999999999999E-9</c:v>
                </c:pt>
                <c:pt idx="98">
                  <c:v>-6.6891999999999996E-9</c:v>
                </c:pt>
                <c:pt idx="99">
                  <c:v>-6.6828999999999997E-9</c:v>
                </c:pt>
                <c:pt idx="100">
                  <c:v>-6.6767000000000003E-9</c:v>
                </c:pt>
                <c:pt idx="101">
                  <c:v>-6.6703999999999996E-9</c:v>
                </c:pt>
                <c:pt idx="102">
                  <c:v>-6.6642000000000002E-9</c:v>
                </c:pt>
                <c:pt idx="103">
                  <c:v>-6.6579000000000003E-9</c:v>
                </c:pt>
                <c:pt idx="104">
                  <c:v>-6.6517000000000001E-9</c:v>
                </c:pt>
                <c:pt idx="105">
                  <c:v>-6.6454000000000002E-9</c:v>
                </c:pt>
                <c:pt idx="106">
                  <c:v>-6.6392E-9</c:v>
                </c:pt>
                <c:pt idx="107">
                  <c:v>-6.6329000000000001E-9</c:v>
                </c:pt>
                <c:pt idx="108">
                  <c:v>-6.6266999999999999E-9</c:v>
                </c:pt>
                <c:pt idx="109">
                  <c:v>-6.6204E-9</c:v>
                </c:pt>
                <c:pt idx="110">
                  <c:v>-6.6141999999999998E-9</c:v>
                </c:pt>
                <c:pt idx="111">
                  <c:v>-6.6078999999999999E-9</c:v>
                </c:pt>
                <c:pt idx="112">
                  <c:v>-6.6016999999999997E-9</c:v>
                </c:pt>
                <c:pt idx="113">
                  <c:v>-6.5953999999999998E-9</c:v>
                </c:pt>
                <c:pt idx="114">
                  <c:v>-6.5892000000000004E-9</c:v>
                </c:pt>
                <c:pt idx="115">
                  <c:v>-6.5828999999999997E-9</c:v>
                </c:pt>
                <c:pt idx="116">
                  <c:v>-6.5767000000000003E-9</c:v>
                </c:pt>
                <c:pt idx="117">
                  <c:v>-6.5704000000000004E-9</c:v>
                </c:pt>
                <c:pt idx="118">
                  <c:v>-6.5642000000000001E-9</c:v>
                </c:pt>
                <c:pt idx="119">
                  <c:v>-6.5579000000000003E-9</c:v>
                </c:pt>
                <c:pt idx="120">
                  <c:v>-6.5517E-9</c:v>
                </c:pt>
                <c:pt idx="121">
                  <c:v>-6.5454000000000002E-9</c:v>
                </c:pt>
                <c:pt idx="122">
                  <c:v>-6.5391999999999999E-9</c:v>
                </c:pt>
                <c:pt idx="123">
                  <c:v>-6.5329000000000001E-9</c:v>
                </c:pt>
                <c:pt idx="124">
                  <c:v>-6.5266999999999998E-9</c:v>
                </c:pt>
                <c:pt idx="125">
                  <c:v>-6.5203999999999999E-9</c:v>
                </c:pt>
                <c:pt idx="126">
                  <c:v>-6.5141999999999997E-9</c:v>
                </c:pt>
                <c:pt idx="127">
                  <c:v>-6.5078999999999998E-9</c:v>
                </c:pt>
                <c:pt idx="128">
                  <c:v>-6.5017000000000004E-9</c:v>
                </c:pt>
                <c:pt idx="129">
                  <c:v>-6.4953999999999997E-9</c:v>
                </c:pt>
                <c:pt idx="130">
                  <c:v>-6.4892000000000003E-9</c:v>
                </c:pt>
                <c:pt idx="131">
                  <c:v>-6.4828999999999996E-9</c:v>
                </c:pt>
                <c:pt idx="132">
                  <c:v>-6.4767000000000002E-9</c:v>
                </c:pt>
                <c:pt idx="133">
                  <c:v>-6.4704000000000003E-9</c:v>
                </c:pt>
                <c:pt idx="134">
                  <c:v>-6.4642000000000001E-9</c:v>
                </c:pt>
                <c:pt idx="135">
                  <c:v>-6.4579000000000002E-9</c:v>
                </c:pt>
                <c:pt idx="136">
                  <c:v>-6.4517E-9</c:v>
                </c:pt>
                <c:pt idx="137">
                  <c:v>-6.4454000000000001E-9</c:v>
                </c:pt>
                <c:pt idx="138">
                  <c:v>-6.4391999999999998E-9</c:v>
                </c:pt>
                <c:pt idx="139">
                  <c:v>-6.4329E-9</c:v>
                </c:pt>
                <c:pt idx="140">
                  <c:v>-6.4266999999999997E-9</c:v>
                </c:pt>
                <c:pt idx="141">
                  <c:v>-6.4203999999999999E-9</c:v>
                </c:pt>
                <c:pt idx="142">
                  <c:v>-6.4141999999999996E-9</c:v>
                </c:pt>
                <c:pt idx="143">
                  <c:v>-6.4078999999999998E-9</c:v>
                </c:pt>
                <c:pt idx="144">
                  <c:v>-6.4017000000000003E-9</c:v>
                </c:pt>
                <c:pt idx="145">
                  <c:v>-6.3953999999999996E-9</c:v>
                </c:pt>
                <c:pt idx="146">
                  <c:v>-6.3892000000000002E-9</c:v>
                </c:pt>
                <c:pt idx="147">
                  <c:v>-6.3829000000000004E-9</c:v>
                </c:pt>
                <c:pt idx="148">
                  <c:v>-6.3767000000000001E-9</c:v>
                </c:pt>
                <c:pt idx="149">
                  <c:v>-6.3704000000000003E-9</c:v>
                </c:pt>
                <c:pt idx="150">
                  <c:v>-6.3642E-9</c:v>
                </c:pt>
                <c:pt idx="151">
                  <c:v>-6.3579000000000001E-9</c:v>
                </c:pt>
                <c:pt idx="152">
                  <c:v>-6.3516999999999999E-9</c:v>
                </c:pt>
                <c:pt idx="153">
                  <c:v>-6.3454E-9</c:v>
                </c:pt>
                <c:pt idx="154">
                  <c:v>-6.3391999999999998E-9</c:v>
                </c:pt>
                <c:pt idx="155">
                  <c:v>-6.3328999999999999E-9</c:v>
                </c:pt>
                <c:pt idx="156">
                  <c:v>-6.3266999999999997E-9</c:v>
                </c:pt>
                <c:pt idx="157">
                  <c:v>-6.3203999999999998E-9</c:v>
                </c:pt>
                <c:pt idx="158">
                  <c:v>-6.3142000000000004E-9</c:v>
                </c:pt>
                <c:pt idx="159">
                  <c:v>-6.3078999999999997E-9</c:v>
                </c:pt>
                <c:pt idx="160">
                  <c:v>-6.3017000000000003E-9</c:v>
                </c:pt>
                <c:pt idx="161">
                  <c:v>-6.2954000000000004E-9</c:v>
                </c:pt>
                <c:pt idx="162">
                  <c:v>-6.2892000000000002E-9</c:v>
                </c:pt>
                <c:pt idx="163">
                  <c:v>-6.2829000000000003E-9</c:v>
                </c:pt>
                <c:pt idx="164">
                  <c:v>-6.2767E-9</c:v>
                </c:pt>
                <c:pt idx="165">
                  <c:v>-6.2704000000000002E-9</c:v>
                </c:pt>
                <c:pt idx="166">
                  <c:v>-6.2641999999999999E-9</c:v>
                </c:pt>
                <c:pt idx="167">
                  <c:v>-6.2579000000000001E-9</c:v>
                </c:pt>
                <c:pt idx="168">
                  <c:v>-6.2516999999999998E-9</c:v>
                </c:pt>
                <c:pt idx="169">
                  <c:v>-6.2454E-9</c:v>
                </c:pt>
                <c:pt idx="170">
                  <c:v>-6.2391999999999997E-9</c:v>
                </c:pt>
                <c:pt idx="171">
                  <c:v>-6.2328999999999998E-9</c:v>
                </c:pt>
                <c:pt idx="172">
                  <c:v>-6.2266999999999996E-9</c:v>
                </c:pt>
                <c:pt idx="173">
                  <c:v>-6.2203999999999997E-9</c:v>
                </c:pt>
                <c:pt idx="174">
                  <c:v>-6.2142000000000003E-9</c:v>
                </c:pt>
                <c:pt idx="175">
                  <c:v>-6.2078999999999996E-9</c:v>
                </c:pt>
                <c:pt idx="176">
                  <c:v>-6.2017000000000002E-9</c:v>
                </c:pt>
                <c:pt idx="177">
                  <c:v>-6.1954000000000003E-9</c:v>
                </c:pt>
                <c:pt idx="178">
                  <c:v>-6.1892000000000001E-9</c:v>
                </c:pt>
                <c:pt idx="179">
                  <c:v>-6.1829000000000002E-9</c:v>
                </c:pt>
                <c:pt idx="180">
                  <c:v>-6.1767E-9</c:v>
                </c:pt>
                <c:pt idx="181">
                  <c:v>-6.1704000000000001E-9</c:v>
                </c:pt>
                <c:pt idx="182">
                  <c:v>-6.1641999999999999E-9</c:v>
                </c:pt>
                <c:pt idx="183">
                  <c:v>-6.1579E-9</c:v>
                </c:pt>
                <c:pt idx="184">
                  <c:v>-6.1516999999999998E-9</c:v>
                </c:pt>
                <c:pt idx="185">
                  <c:v>-6.1453999999999999E-9</c:v>
                </c:pt>
                <c:pt idx="186">
                  <c:v>-6.1391999999999996E-9</c:v>
                </c:pt>
                <c:pt idx="187">
                  <c:v>-6.1328999999999998E-9</c:v>
                </c:pt>
                <c:pt idx="188">
                  <c:v>-6.1267000000000004E-9</c:v>
                </c:pt>
                <c:pt idx="189">
                  <c:v>-6.1203999999999997E-9</c:v>
                </c:pt>
                <c:pt idx="190">
                  <c:v>-6.1142000000000002E-9</c:v>
                </c:pt>
                <c:pt idx="191">
                  <c:v>-6.1079000000000004E-9</c:v>
                </c:pt>
                <c:pt idx="192">
                  <c:v>-6.1017000000000001E-9</c:v>
                </c:pt>
                <c:pt idx="193">
                  <c:v>-6.0954000000000003E-9</c:v>
                </c:pt>
                <c:pt idx="194">
                  <c:v>-6.0892E-9</c:v>
                </c:pt>
                <c:pt idx="195">
                  <c:v>-6.0829000000000002E-9</c:v>
                </c:pt>
                <c:pt idx="196">
                  <c:v>-6.0766999999999999E-9</c:v>
                </c:pt>
                <c:pt idx="197">
                  <c:v>-6.0704E-9</c:v>
                </c:pt>
                <c:pt idx="198">
                  <c:v>-6.0641999999999998E-9</c:v>
                </c:pt>
                <c:pt idx="199">
                  <c:v>-6.0578999999999999E-9</c:v>
                </c:pt>
                <c:pt idx="200">
                  <c:v>-6.0516999999999997E-9</c:v>
                </c:pt>
                <c:pt idx="201">
                  <c:v>-6.0453999999999998E-9</c:v>
                </c:pt>
                <c:pt idx="202">
                  <c:v>-6.0392000000000004E-9</c:v>
                </c:pt>
                <c:pt idx="203">
                  <c:v>-6.0328999999999997E-9</c:v>
                </c:pt>
                <c:pt idx="204">
                  <c:v>-6.0267000000000003E-9</c:v>
                </c:pt>
                <c:pt idx="205">
                  <c:v>-6.0203999999999996E-9</c:v>
                </c:pt>
                <c:pt idx="206">
                  <c:v>-6.0142000000000002E-9</c:v>
                </c:pt>
                <c:pt idx="207">
                  <c:v>-6.0079000000000003E-9</c:v>
                </c:pt>
                <c:pt idx="208">
                  <c:v>-6.0017000000000001E-9</c:v>
                </c:pt>
                <c:pt idx="209">
                  <c:v>-5.9954000000000002E-9</c:v>
                </c:pt>
                <c:pt idx="210">
                  <c:v>-5.9892E-9</c:v>
                </c:pt>
                <c:pt idx="211">
                  <c:v>-5.9829000000000001E-9</c:v>
                </c:pt>
                <c:pt idx="212">
                  <c:v>-5.9766999999999998E-9</c:v>
                </c:pt>
                <c:pt idx="213">
                  <c:v>-5.9704E-9</c:v>
                </c:pt>
                <c:pt idx="214">
                  <c:v>-5.9641999999999997E-9</c:v>
                </c:pt>
                <c:pt idx="215">
                  <c:v>-5.9578999999999999E-9</c:v>
                </c:pt>
                <c:pt idx="216">
                  <c:v>-5.9516999999999996E-9</c:v>
                </c:pt>
                <c:pt idx="217">
                  <c:v>-5.9453999999999998E-9</c:v>
                </c:pt>
                <c:pt idx="218">
                  <c:v>-5.9392000000000003E-9</c:v>
                </c:pt>
                <c:pt idx="219">
                  <c:v>-5.9328999999999996E-9</c:v>
                </c:pt>
                <c:pt idx="220">
                  <c:v>-5.9267000000000002E-9</c:v>
                </c:pt>
                <c:pt idx="221">
                  <c:v>-5.9204000000000004E-9</c:v>
                </c:pt>
                <c:pt idx="222">
                  <c:v>-5.9142000000000001E-9</c:v>
                </c:pt>
                <c:pt idx="223">
                  <c:v>-5.9079000000000002E-9</c:v>
                </c:pt>
                <c:pt idx="224">
                  <c:v>-5.9017E-9</c:v>
                </c:pt>
                <c:pt idx="225">
                  <c:v>-5.8954000000000001E-9</c:v>
                </c:pt>
                <c:pt idx="226">
                  <c:v>-5.8891999999999999E-9</c:v>
                </c:pt>
                <c:pt idx="227">
                  <c:v>-5.8829E-9</c:v>
                </c:pt>
                <c:pt idx="228">
                  <c:v>-5.8766999999999998E-9</c:v>
                </c:pt>
                <c:pt idx="229">
                  <c:v>-5.8703999999999999E-9</c:v>
                </c:pt>
                <c:pt idx="230">
                  <c:v>-5.8641999999999997E-9</c:v>
                </c:pt>
                <c:pt idx="231">
                  <c:v>-5.8578999999999998E-9</c:v>
                </c:pt>
                <c:pt idx="232">
                  <c:v>-5.8517000000000004E-9</c:v>
                </c:pt>
                <c:pt idx="233">
                  <c:v>-5.8453999999999997E-9</c:v>
                </c:pt>
                <c:pt idx="234">
                  <c:v>-5.8392000000000003E-9</c:v>
                </c:pt>
                <c:pt idx="235">
                  <c:v>-5.8329000000000004E-9</c:v>
                </c:pt>
                <c:pt idx="236">
                  <c:v>-5.8267000000000002E-9</c:v>
                </c:pt>
                <c:pt idx="237">
                  <c:v>-5.8204000000000003E-9</c:v>
                </c:pt>
                <c:pt idx="238">
                  <c:v>-5.8142E-9</c:v>
                </c:pt>
                <c:pt idx="239">
                  <c:v>-5.8079000000000002E-9</c:v>
                </c:pt>
                <c:pt idx="240">
                  <c:v>-5.8016999999999999E-9</c:v>
                </c:pt>
                <c:pt idx="241">
                  <c:v>-5.7954000000000001E-9</c:v>
                </c:pt>
                <c:pt idx="242">
                  <c:v>-5.7891999999999998E-9</c:v>
                </c:pt>
                <c:pt idx="243">
                  <c:v>-5.7829E-9</c:v>
                </c:pt>
                <c:pt idx="244">
                  <c:v>-5.7766999999999997E-9</c:v>
                </c:pt>
                <c:pt idx="245">
                  <c:v>-5.7703999999999998E-9</c:v>
                </c:pt>
                <c:pt idx="246">
                  <c:v>-5.7641999999999996E-9</c:v>
                </c:pt>
                <c:pt idx="247">
                  <c:v>-5.7578999999999997E-9</c:v>
                </c:pt>
                <c:pt idx="248">
                  <c:v>-5.7517000000000003E-9</c:v>
                </c:pt>
                <c:pt idx="249">
                  <c:v>-5.7453999999999996E-9</c:v>
                </c:pt>
                <c:pt idx="250">
                  <c:v>-5.7392000000000002E-9</c:v>
                </c:pt>
                <c:pt idx="251">
                  <c:v>-5.7329000000000003E-9</c:v>
                </c:pt>
                <c:pt idx="252">
                  <c:v>-5.7267000000000001E-9</c:v>
                </c:pt>
                <c:pt idx="253">
                  <c:v>-5.7204000000000002E-9</c:v>
                </c:pt>
                <c:pt idx="254">
                  <c:v>-5.7142E-9</c:v>
                </c:pt>
                <c:pt idx="255">
                  <c:v>-5.7079000000000001E-9</c:v>
                </c:pt>
                <c:pt idx="256">
                  <c:v>-5.7016999999999999E-9</c:v>
                </c:pt>
                <c:pt idx="257">
                  <c:v>-5.6954E-9</c:v>
                </c:pt>
                <c:pt idx="258">
                  <c:v>-5.6891999999999998E-9</c:v>
                </c:pt>
                <c:pt idx="259">
                  <c:v>-5.6828999999999999E-9</c:v>
                </c:pt>
                <c:pt idx="260">
                  <c:v>-5.6766999999999996E-9</c:v>
                </c:pt>
                <c:pt idx="261">
                  <c:v>-5.6703999999999998E-9</c:v>
                </c:pt>
                <c:pt idx="262">
                  <c:v>-5.6642000000000004E-9</c:v>
                </c:pt>
                <c:pt idx="263">
                  <c:v>-5.6578999999999997E-9</c:v>
                </c:pt>
                <c:pt idx="264">
                  <c:v>-5.6517000000000002E-9</c:v>
                </c:pt>
                <c:pt idx="265">
                  <c:v>-5.6454000000000004E-9</c:v>
                </c:pt>
                <c:pt idx="266">
                  <c:v>-5.6392000000000001E-9</c:v>
                </c:pt>
                <c:pt idx="267">
                  <c:v>-5.6329000000000003E-9</c:v>
                </c:pt>
                <c:pt idx="268">
                  <c:v>-5.6267E-9</c:v>
                </c:pt>
                <c:pt idx="269">
                  <c:v>-5.6204000000000002E-9</c:v>
                </c:pt>
                <c:pt idx="270">
                  <c:v>-5.6141999999999999E-9</c:v>
                </c:pt>
                <c:pt idx="271">
                  <c:v>-5.6079E-9</c:v>
                </c:pt>
                <c:pt idx="272">
                  <c:v>-5.6016999999999998E-9</c:v>
                </c:pt>
                <c:pt idx="273">
                  <c:v>-5.5953999999999999E-9</c:v>
                </c:pt>
                <c:pt idx="274">
                  <c:v>-5.5891999999999997E-9</c:v>
                </c:pt>
                <c:pt idx="275">
                  <c:v>-5.5828999999999998E-9</c:v>
                </c:pt>
                <c:pt idx="276">
                  <c:v>-5.5767000000000004E-9</c:v>
                </c:pt>
                <c:pt idx="277">
                  <c:v>-5.5703999999999997E-9</c:v>
                </c:pt>
                <c:pt idx="278">
                  <c:v>-5.5642000000000003E-9</c:v>
                </c:pt>
                <c:pt idx="279">
                  <c:v>-5.5578999999999996E-9</c:v>
                </c:pt>
                <c:pt idx="280">
                  <c:v>-5.5517000000000002E-9</c:v>
                </c:pt>
                <c:pt idx="281">
                  <c:v>-5.5454000000000003E-9</c:v>
                </c:pt>
                <c:pt idx="282">
                  <c:v>-5.5392000000000001E-9</c:v>
                </c:pt>
                <c:pt idx="283">
                  <c:v>-5.5329000000000002E-9</c:v>
                </c:pt>
                <c:pt idx="284">
                  <c:v>-5.5267E-9</c:v>
                </c:pt>
                <c:pt idx="285">
                  <c:v>-5.5204000000000001E-9</c:v>
                </c:pt>
                <c:pt idx="286">
                  <c:v>-5.5141999999999998E-9</c:v>
                </c:pt>
                <c:pt idx="287">
                  <c:v>-5.5079E-9</c:v>
                </c:pt>
                <c:pt idx="288">
                  <c:v>-5.5016999999999997E-9</c:v>
                </c:pt>
                <c:pt idx="289">
                  <c:v>-5.4953999999999999E-9</c:v>
                </c:pt>
                <c:pt idx="290">
                  <c:v>-5.4891999999999996E-9</c:v>
                </c:pt>
                <c:pt idx="291">
                  <c:v>-5.4828999999999998E-9</c:v>
                </c:pt>
                <c:pt idx="292">
                  <c:v>-5.4767000000000003E-9</c:v>
                </c:pt>
                <c:pt idx="293">
                  <c:v>-5.4703999999999996E-9</c:v>
                </c:pt>
                <c:pt idx="294">
                  <c:v>-5.4642000000000002E-9</c:v>
                </c:pt>
                <c:pt idx="295">
                  <c:v>-5.4579000000000004E-9</c:v>
                </c:pt>
                <c:pt idx="296">
                  <c:v>-5.4517000000000001E-9</c:v>
                </c:pt>
                <c:pt idx="297">
                  <c:v>-5.4454000000000002E-9</c:v>
                </c:pt>
                <c:pt idx="298">
                  <c:v>-5.4392E-9</c:v>
                </c:pt>
                <c:pt idx="299">
                  <c:v>-5.4329000000000001E-9</c:v>
                </c:pt>
                <c:pt idx="300">
                  <c:v>-5.4266999999999999E-9</c:v>
                </c:pt>
                <c:pt idx="301">
                  <c:v>-5.4204E-9</c:v>
                </c:pt>
                <c:pt idx="302">
                  <c:v>-5.4141999999999998E-9</c:v>
                </c:pt>
                <c:pt idx="303">
                  <c:v>-5.4078999999999999E-9</c:v>
                </c:pt>
                <c:pt idx="304">
                  <c:v>-5.4016999999999997E-9</c:v>
                </c:pt>
                <c:pt idx="305">
                  <c:v>-5.3953999999999998E-9</c:v>
                </c:pt>
                <c:pt idx="306">
                  <c:v>-5.3892000000000004E-9</c:v>
                </c:pt>
                <c:pt idx="307">
                  <c:v>-5.3828999999999997E-9</c:v>
                </c:pt>
                <c:pt idx="308">
                  <c:v>-5.3767000000000003E-9</c:v>
                </c:pt>
                <c:pt idx="309">
                  <c:v>-5.3704000000000004E-9</c:v>
                </c:pt>
                <c:pt idx="310">
                  <c:v>-5.3642000000000001E-9</c:v>
                </c:pt>
                <c:pt idx="311">
                  <c:v>-5.3579000000000003E-9</c:v>
                </c:pt>
                <c:pt idx="312">
                  <c:v>-5.3517E-9</c:v>
                </c:pt>
                <c:pt idx="313">
                  <c:v>-5.3454000000000002E-9</c:v>
                </c:pt>
                <c:pt idx="314">
                  <c:v>-5.3391999999999999E-9</c:v>
                </c:pt>
                <c:pt idx="315">
                  <c:v>-5.3329000000000001E-9</c:v>
                </c:pt>
                <c:pt idx="316">
                  <c:v>-5.3266999999999998E-9</c:v>
                </c:pt>
                <c:pt idx="317">
                  <c:v>-5.3203999999999999E-9</c:v>
                </c:pt>
                <c:pt idx="318">
                  <c:v>-5.3141999999999997E-9</c:v>
                </c:pt>
                <c:pt idx="319">
                  <c:v>-5.3078999999999998E-9</c:v>
                </c:pt>
                <c:pt idx="320">
                  <c:v>-5.3016999999999996E-9</c:v>
                </c:pt>
                <c:pt idx="321">
                  <c:v>-5.2953999999999997E-9</c:v>
                </c:pt>
                <c:pt idx="322">
                  <c:v>-5.2892000000000003E-9</c:v>
                </c:pt>
                <c:pt idx="323">
                  <c:v>-5.2828999999999996E-9</c:v>
                </c:pt>
                <c:pt idx="324">
                  <c:v>-5.2767000000000002E-9</c:v>
                </c:pt>
                <c:pt idx="325">
                  <c:v>-5.2704000000000003E-9</c:v>
                </c:pt>
                <c:pt idx="326">
                  <c:v>-5.2642000000000001E-9</c:v>
                </c:pt>
                <c:pt idx="327">
                  <c:v>-5.2579000000000002E-9</c:v>
                </c:pt>
                <c:pt idx="328">
                  <c:v>-5.2517E-9</c:v>
                </c:pt>
                <c:pt idx="329">
                  <c:v>-5.2454000000000001E-9</c:v>
                </c:pt>
                <c:pt idx="330">
                  <c:v>-5.2391999999999999E-9</c:v>
                </c:pt>
                <c:pt idx="331">
                  <c:v>-5.2329E-9</c:v>
                </c:pt>
                <c:pt idx="332">
                  <c:v>-5.2266999999999997E-9</c:v>
                </c:pt>
                <c:pt idx="333">
                  <c:v>-5.2203999999999999E-9</c:v>
                </c:pt>
                <c:pt idx="334">
                  <c:v>-5.2141999999999996E-9</c:v>
                </c:pt>
                <c:pt idx="335">
                  <c:v>-5.2078999999999998E-9</c:v>
                </c:pt>
                <c:pt idx="336">
                  <c:v>-5.2017000000000003E-9</c:v>
                </c:pt>
                <c:pt idx="337">
                  <c:v>-5.1953999999999997E-9</c:v>
                </c:pt>
                <c:pt idx="338">
                  <c:v>-5.1892000000000002E-9</c:v>
                </c:pt>
                <c:pt idx="339">
                  <c:v>-5.1829000000000004E-9</c:v>
                </c:pt>
                <c:pt idx="340">
                  <c:v>-5.1767000000000001E-9</c:v>
                </c:pt>
                <c:pt idx="341">
                  <c:v>-5.1704000000000003E-9</c:v>
                </c:pt>
                <c:pt idx="342">
                  <c:v>-5.1642E-9</c:v>
                </c:pt>
                <c:pt idx="343">
                  <c:v>-5.1579000000000001E-9</c:v>
                </c:pt>
                <c:pt idx="344">
                  <c:v>-5.1516999999999999E-9</c:v>
                </c:pt>
                <c:pt idx="345">
                  <c:v>-5.1454E-9</c:v>
                </c:pt>
                <c:pt idx="346">
                  <c:v>-5.1391999999999998E-9</c:v>
                </c:pt>
                <c:pt idx="347">
                  <c:v>-5.1328999999999999E-9</c:v>
                </c:pt>
                <c:pt idx="348">
                  <c:v>-5.1266999999999997E-9</c:v>
                </c:pt>
                <c:pt idx="349">
                  <c:v>-5.1203999999999998E-9</c:v>
                </c:pt>
                <c:pt idx="350">
                  <c:v>-5.1142000000000004E-9</c:v>
                </c:pt>
                <c:pt idx="351">
                  <c:v>-5.1078999999999997E-9</c:v>
                </c:pt>
                <c:pt idx="352">
                  <c:v>-5.1017000000000003E-9</c:v>
                </c:pt>
                <c:pt idx="353">
                  <c:v>-5.0953999999999996E-9</c:v>
                </c:pt>
                <c:pt idx="354">
                  <c:v>-5.0892000000000002E-9</c:v>
                </c:pt>
                <c:pt idx="355">
                  <c:v>-5.0829000000000003E-9</c:v>
                </c:pt>
                <c:pt idx="356">
                  <c:v>-5.0767000000000001E-9</c:v>
                </c:pt>
                <c:pt idx="357">
                  <c:v>-5.0704000000000002E-9</c:v>
                </c:pt>
                <c:pt idx="358">
                  <c:v>-5.0641999999999999E-9</c:v>
                </c:pt>
                <c:pt idx="359">
                  <c:v>-5.0579000000000001E-9</c:v>
                </c:pt>
                <c:pt idx="360">
                  <c:v>-5.0516999999999998E-9</c:v>
                </c:pt>
                <c:pt idx="361">
                  <c:v>-5.0454E-9</c:v>
                </c:pt>
                <c:pt idx="362">
                  <c:v>-5.0391999999999997E-9</c:v>
                </c:pt>
                <c:pt idx="363">
                  <c:v>-5.0328999999999999E-9</c:v>
                </c:pt>
                <c:pt idx="364">
                  <c:v>-5.0266999999999996E-9</c:v>
                </c:pt>
                <c:pt idx="365">
                  <c:v>-5.0203999999999997E-9</c:v>
                </c:pt>
                <c:pt idx="366">
                  <c:v>-5.0142000000000003E-9</c:v>
                </c:pt>
                <c:pt idx="367">
                  <c:v>-5.0078999999999996E-9</c:v>
                </c:pt>
                <c:pt idx="368">
                  <c:v>-5.0017000000000002E-9</c:v>
                </c:pt>
                <c:pt idx="369">
                  <c:v>-4.9954000000000003E-9</c:v>
                </c:pt>
                <c:pt idx="370">
                  <c:v>-4.9892000000000001E-9</c:v>
                </c:pt>
                <c:pt idx="371">
                  <c:v>-4.9829000000000002E-9</c:v>
                </c:pt>
                <c:pt idx="372">
                  <c:v>-4.9767E-9</c:v>
                </c:pt>
                <c:pt idx="373">
                  <c:v>-4.9704000000000001E-9</c:v>
                </c:pt>
                <c:pt idx="374">
                  <c:v>-4.9641999999999999E-9</c:v>
                </c:pt>
                <c:pt idx="375">
                  <c:v>-4.9579E-9</c:v>
                </c:pt>
                <c:pt idx="376">
                  <c:v>-4.9516999999999998E-9</c:v>
                </c:pt>
                <c:pt idx="377">
                  <c:v>-4.9453999999999999E-9</c:v>
                </c:pt>
                <c:pt idx="378">
                  <c:v>-4.9391999999999997E-9</c:v>
                </c:pt>
                <c:pt idx="379">
                  <c:v>-4.9328999999999998E-9</c:v>
                </c:pt>
                <c:pt idx="380">
                  <c:v>-4.9267000000000004E-9</c:v>
                </c:pt>
                <c:pt idx="381">
                  <c:v>-4.9203999999999997E-9</c:v>
                </c:pt>
                <c:pt idx="382">
                  <c:v>-4.9142000000000003E-9</c:v>
                </c:pt>
                <c:pt idx="383">
                  <c:v>-4.9079000000000004E-9</c:v>
                </c:pt>
                <c:pt idx="384">
                  <c:v>-4.9017000000000001E-9</c:v>
                </c:pt>
                <c:pt idx="385">
                  <c:v>-4.8954000000000003E-9</c:v>
                </c:pt>
                <c:pt idx="386">
                  <c:v>-4.8892E-9</c:v>
                </c:pt>
                <c:pt idx="387">
                  <c:v>-4.8829000000000002E-9</c:v>
                </c:pt>
                <c:pt idx="388">
                  <c:v>-4.8766999999999999E-9</c:v>
                </c:pt>
                <c:pt idx="389">
                  <c:v>-4.8704000000000001E-9</c:v>
                </c:pt>
                <c:pt idx="390">
                  <c:v>-4.8641999999999998E-9</c:v>
                </c:pt>
                <c:pt idx="391">
                  <c:v>-4.8578999999999999E-9</c:v>
                </c:pt>
                <c:pt idx="392">
                  <c:v>-4.8516999999999997E-9</c:v>
                </c:pt>
                <c:pt idx="393">
                  <c:v>-4.8453999999999998E-9</c:v>
                </c:pt>
                <c:pt idx="394">
                  <c:v>-4.8392000000000004E-9</c:v>
                </c:pt>
                <c:pt idx="395">
                  <c:v>-4.8328999999999997E-9</c:v>
                </c:pt>
                <c:pt idx="396">
                  <c:v>-4.8267000000000003E-9</c:v>
                </c:pt>
                <c:pt idx="397">
                  <c:v>-4.8203999999999996E-9</c:v>
                </c:pt>
                <c:pt idx="398">
                  <c:v>-4.8142000000000002E-9</c:v>
                </c:pt>
                <c:pt idx="399">
                  <c:v>-4.8079000000000003E-9</c:v>
                </c:pt>
                <c:pt idx="400">
                  <c:v>-4.8017000000000001E-9</c:v>
                </c:pt>
                <c:pt idx="401">
                  <c:v>-4.7954000000000002E-9</c:v>
                </c:pt>
                <c:pt idx="402">
                  <c:v>-4.7892E-9</c:v>
                </c:pt>
                <c:pt idx="403">
                  <c:v>-4.7829000000000001E-9</c:v>
                </c:pt>
                <c:pt idx="404">
                  <c:v>-4.7766999999999999E-9</c:v>
                </c:pt>
                <c:pt idx="405">
                  <c:v>-4.7704E-9</c:v>
                </c:pt>
                <c:pt idx="406">
                  <c:v>-4.7641999999999997E-9</c:v>
                </c:pt>
                <c:pt idx="407">
                  <c:v>-4.7578999999999999E-9</c:v>
                </c:pt>
                <c:pt idx="408">
                  <c:v>-4.7516999999999996E-9</c:v>
                </c:pt>
                <c:pt idx="409">
                  <c:v>-4.7453999999999998E-9</c:v>
                </c:pt>
                <c:pt idx="410">
                  <c:v>-4.7392000000000003E-9</c:v>
                </c:pt>
                <c:pt idx="411">
                  <c:v>-4.7328999999999997E-9</c:v>
                </c:pt>
                <c:pt idx="412">
                  <c:v>-4.7267000000000002E-9</c:v>
                </c:pt>
                <c:pt idx="413">
                  <c:v>-4.7204000000000004E-9</c:v>
                </c:pt>
                <c:pt idx="414">
                  <c:v>-4.7142000000000001E-9</c:v>
                </c:pt>
                <c:pt idx="415">
                  <c:v>-4.7079000000000003E-9</c:v>
                </c:pt>
                <c:pt idx="416">
                  <c:v>-4.7017E-9</c:v>
                </c:pt>
                <c:pt idx="417">
                  <c:v>-4.6954000000000001E-9</c:v>
                </c:pt>
                <c:pt idx="418">
                  <c:v>-4.6891999999999999E-9</c:v>
                </c:pt>
                <c:pt idx="419">
                  <c:v>-4.6829E-9</c:v>
                </c:pt>
                <c:pt idx="420">
                  <c:v>-4.6766999999999998E-9</c:v>
                </c:pt>
                <c:pt idx="421">
                  <c:v>-4.6703999999999999E-9</c:v>
                </c:pt>
                <c:pt idx="422">
                  <c:v>-4.6641999999999997E-9</c:v>
                </c:pt>
                <c:pt idx="423">
                  <c:v>-4.6578999999999998E-9</c:v>
                </c:pt>
                <c:pt idx="424">
                  <c:v>-4.6517000000000004E-9</c:v>
                </c:pt>
                <c:pt idx="425">
                  <c:v>-4.6453999999999997E-9</c:v>
                </c:pt>
                <c:pt idx="426">
                  <c:v>-4.6392000000000003E-9</c:v>
                </c:pt>
                <c:pt idx="427">
                  <c:v>-4.6329000000000004E-9</c:v>
                </c:pt>
                <c:pt idx="428">
                  <c:v>-4.6267000000000002E-9</c:v>
                </c:pt>
                <c:pt idx="429">
                  <c:v>-4.6204000000000003E-9</c:v>
                </c:pt>
                <c:pt idx="430">
                  <c:v>-4.6142000000000001E-9</c:v>
                </c:pt>
                <c:pt idx="431">
                  <c:v>-4.6079000000000002E-9</c:v>
                </c:pt>
                <c:pt idx="432">
                  <c:v>-4.6016999999999999E-9</c:v>
                </c:pt>
                <c:pt idx="433">
                  <c:v>-4.5954000000000001E-9</c:v>
                </c:pt>
                <c:pt idx="434">
                  <c:v>-4.5891999999999998E-9</c:v>
                </c:pt>
                <c:pt idx="435">
                  <c:v>-4.5829E-9</c:v>
                </c:pt>
                <c:pt idx="436">
                  <c:v>-4.5766999999999997E-9</c:v>
                </c:pt>
                <c:pt idx="437">
                  <c:v>-4.5703999999999999E-9</c:v>
                </c:pt>
                <c:pt idx="438">
                  <c:v>-4.5641999999999996E-9</c:v>
                </c:pt>
                <c:pt idx="439">
                  <c:v>-4.5578999999999997E-9</c:v>
                </c:pt>
                <c:pt idx="440">
                  <c:v>-4.5517000000000003E-9</c:v>
                </c:pt>
                <c:pt idx="441">
                  <c:v>-4.5453999999999996E-9</c:v>
                </c:pt>
                <c:pt idx="442">
                  <c:v>-4.5392000000000002E-9</c:v>
                </c:pt>
                <c:pt idx="443">
                  <c:v>-4.5329000000000003E-9</c:v>
                </c:pt>
                <c:pt idx="444">
                  <c:v>-4.5267000000000001E-9</c:v>
                </c:pt>
                <c:pt idx="445">
                  <c:v>-4.5204000000000002E-9</c:v>
                </c:pt>
                <c:pt idx="446">
                  <c:v>-4.5142E-9</c:v>
                </c:pt>
                <c:pt idx="447">
                  <c:v>-4.5079000000000001E-9</c:v>
                </c:pt>
                <c:pt idx="448">
                  <c:v>-4.5016999999999999E-9</c:v>
                </c:pt>
                <c:pt idx="449">
                  <c:v>-4.4954E-9</c:v>
                </c:pt>
                <c:pt idx="450">
                  <c:v>-4.4891999999999998E-9</c:v>
                </c:pt>
                <c:pt idx="451">
                  <c:v>-4.4828999999999999E-9</c:v>
                </c:pt>
                <c:pt idx="452">
                  <c:v>-4.4766999999999996E-9</c:v>
                </c:pt>
                <c:pt idx="453">
                  <c:v>-4.4703999999999998E-9</c:v>
                </c:pt>
                <c:pt idx="454">
                  <c:v>-4.4642000000000004E-9</c:v>
                </c:pt>
                <c:pt idx="455">
                  <c:v>-4.4578999999999997E-9</c:v>
                </c:pt>
                <c:pt idx="456">
                  <c:v>-4.4517000000000003E-9</c:v>
                </c:pt>
                <c:pt idx="457">
                  <c:v>-4.4454000000000004E-9</c:v>
                </c:pt>
                <c:pt idx="458">
                  <c:v>-4.4392000000000001E-9</c:v>
                </c:pt>
                <c:pt idx="459">
                  <c:v>-4.4329000000000003E-9</c:v>
                </c:pt>
                <c:pt idx="460">
                  <c:v>-4.4267E-9</c:v>
                </c:pt>
                <c:pt idx="461">
                  <c:v>-4.4204000000000002E-9</c:v>
                </c:pt>
                <c:pt idx="462">
                  <c:v>-4.4141999999999999E-9</c:v>
                </c:pt>
                <c:pt idx="463">
                  <c:v>-4.4079000000000001E-9</c:v>
                </c:pt>
                <c:pt idx="464">
                  <c:v>-4.4016999999999998E-9</c:v>
                </c:pt>
                <c:pt idx="465">
                  <c:v>-4.3953999999999999E-9</c:v>
                </c:pt>
                <c:pt idx="466">
                  <c:v>-4.3891999999999997E-9</c:v>
                </c:pt>
                <c:pt idx="467">
                  <c:v>-4.3828999999999998E-9</c:v>
                </c:pt>
                <c:pt idx="468">
                  <c:v>-4.3767000000000004E-9</c:v>
                </c:pt>
                <c:pt idx="469">
                  <c:v>-4.3703999999999997E-9</c:v>
                </c:pt>
                <c:pt idx="470">
                  <c:v>-4.3642000000000003E-9</c:v>
                </c:pt>
                <c:pt idx="471">
                  <c:v>-4.3578999999999996E-9</c:v>
                </c:pt>
                <c:pt idx="472">
                  <c:v>-4.3517000000000002E-9</c:v>
                </c:pt>
                <c:pt idx="473">
                  <c:v>-4.3454000000000003E-9</c:v>
                </c:pt>
                <c:pt idx="474">
                  <c:v>-4.3392000000000001E-9</c:v>
                </c:pt>
                <c:pt idx="475">
                  <c:v>-4.3329000000000002E-9</c:v>
                </c:pt>
                <c:pt idx="476">
                  <c:v>-4.3267E-9</c:v>
                </c:pt>
                <c:pt idx="477">
                  <c:v>-4.3204000000000001E-9</c:v>
                </c:pt>
                <c:pt idx="478">
                  <c:v>-4.3141999999999998E-9</c:v>
                </c:pt>
                <c:pt idx="479">
                  <c:v>-4.3079E-9</c:v>
                </c:pt>
                <c:pt idx="480">
                  <c:v>-4.3016999999999997E-9</c:v>
                </c:pt>
                <c:pt idx="481">
                  <c:v>-4.2953999999999999E-9</c:v>
                </c:pt>
                <c:pt idx="482">
                  <c:v>-4.2891999999999996E-9</c:v>
                </c:pt>
                <c:pt idx="483">
                  <c:v>-4.2828999999999998E-9</c:v>
                </c:pt>
                <c:pt idx="484">
                  <c:v>-4.2767000000000003E-9</c:v>
                </c:pt>
                <c:pt idx="485">
                  <c:v>-4.2703999999999996E-9</c:v>
                </c:pt>
                <c:pt idx="486">
                  <c:v>-4.2642000000000002E-9</c:v>
                </c:pt>
                <c:pt idx="487">
                  <c:v>-4.2579000000000004E-9</c:v>
                </c:pt>
                <c:pt idx="488">
                  <c:v>-4.2517000000000001E-9</c:v>
                </c:pt>
                <c:pt idx="489">
                  <c:v>-4.2454000000000002E-9</c:v>
                </c:pt>
                <c:pt idx="490">
                  <c:v>-4.2392E-9</c:v>
                </c:pt>
                <c:pt idx="491">
                  <c:v>-4.2329000000000001E-9</c:v>
                </c:pt>
                <c:pt idx="492">
                  <c:v>-4.2266999999999999E-9</c:v>
                </c:pt>
                <c:pt idx="493">
                  <c:v>-4.2204E-9</c:v>
                </c:pt>
                <c:pt idx="494">
                  <c:v>-4.2141999999999998E-9</c:v>
                </c:pt>
                <c:pt idx="495">
                  <c:v>-4.2078999999999999E-9</c:v>
                </c:pt>
                <c:pt idx="496">
                  <c:v>-4.2016999999999997E-9</c:v>
                </c:pt>
                <c:pt idx="497">
                  <c:v>-4.1953999999999998E-9</c:v>
                </c:pt>
                <c:pt idx="498">
                  <c:v>-4.1892000000000004E-9</c:v>
                </c:pt>
                <c:pt idx="499">
                  <c:v>-4.1828999999999997E-9</c:v>
                </c:pt>
                <c:pt idx="500">
                  <c:v>-4.1767000000000003E-9</c:v>
                </c:pt>
                <c:pt idx="501">
                  <c:v>-4.1704000000000004E-9</c:v>
                </c:pt>
                <c:pt idx="502">
                  <c:v>-4.1642000000000002E-9</c:v>
                </c:pt>
                <c:pt idx="503">
                  <c:v>-4.1579000000000003E-9</c:v>
                </c:pt>
                <c:pt idx="504">
                  <c:v>-4.1517E-9</c:v>
                </c:pt>
                <c:pt idx="505">
                  <c:v>-4.1454000000000002E-9</c:v>
                </c:pt>
                <c:pt idx="506">
                  <c:v>-4.1391999999999999E-9</c:v>
                </c:pt>
                <c:pt idx="507">
                  <c:v>-4.1329000000000001E-9</c:v>
                </c:pt>
                <c:pt idx="508">
                  <c:v>-4.1266999999999998E-9</c:v>
                </c:pt>
                <c:pt idx="509">
                  <c:v>-4.1204E-9</c:v>
                </c:pt>
                <c:pt idx="510">
                  <c:v>-4.1141999999999997E-9</c:v>
                </c:pt>
                <c:pt idx="511">
                  <c:v>-4.1078999999999998E-9</c:v>
                </c:pt>
                <c:pt idx="512">
                  <c:v>-4.1016999999999996E-9</c:v>
                </c:pt>
                <c:pt idx="513">
                  <c:v>-4.0953999999999997E-9</c:v>
                </c:pt>
                <c:pt idx="514">
                  <c:v>-4.0892000000000003E-9</c:v>
                </c:pt>
                <c:pt idx="515">
                  <c:v>-4.0828999999999996E-9</c:v>
                </c:pt>
                <c:pt idx="516">
                  <c:v>-4.0767000000000002E-9</c:v>
                </c:pt>
                <c:pt idx="517">
                  <c:v>-4.0704000000000003E-9</c:v>
                </c:pt>
                <c:pt idx="518">
                  <c:v>-4.0642000000000001E-9</c:v>
                </c:pt>
                <c:pt idx="519">
                  <c:v>-4.0579000000000002E-9</c:v>
                </c:pt>
                <c:pt idx="520">
                  <c:v>-4.0517E-9</c:v>
                </c:pt>
                <c:pt idx="521">
                  <c:v>-4.0454000000000001E-9</c:v>
                </c:pt>
                <c:pt idx="522">
                  <c:v>-4.0391999999999999E-9</c:v>
                </c:pt>
                <c:pt idx="523">
                  <c:v>-4.0329E-9</c:v>
                </c:pt>
                <c:pt idx="524">
                  <c:v>-4.0266999999999998E-9</c:v>
                </c:pt>
                <c:pt idx="525">
                  <c:v>-4.0203999999999999E-9</c:v>
                </c:pt>
                <c:pt idx="526">
                  <c:v>-4.0141999999999996E-9</c:v>
                </c:pt>
                <c:pt idx="527">
                  <c:v>-4.0078999999999998E-9</c:v>
                </c:pt>
                <c:pt idx="528">
                  <c:v>-4.0017000000000004E-9</c:v>
                </c:pt>
                <c:pt idx="529">
                  <c:v>-3.9953999999999997E-9</c:v>
                </c:pt>
                <c:pt idx="530">
                  <c:v>-3.9892000000000002E-9</c:v>
                </c:pt>
                <c:pt idx="531">
                  <c:v>-3.9829000000000004E-9</c:v>
                </c:pt>
                <c:pt idx="532">
                  <c:v>-3.9767000000000001E-9</c:v>
                </c:pt>
                <c:pt idx="533">
                  <c:v>-3.9704000000000003E-9</c:v>
                </c:pt>
                <c:pt idx="534">
                  <c:v>-3.9642E-9</c:v>
                </c:pt>
                <c:pt idx="535">
                  <c:v>-3.9579000000000002E-9</c:v>
                </c:pt>
                <c:pt idx="536">
                  <c:v>-3.9516999999999999E-9</c:v>
                </c:pt>
                <c:pt idx="537">
                  <c:v>-3.9454E-9</c:v>
                </c:pt>
                <c:pt idx="538">
                  <c:v>-3.9391999999999998E-9</c:v>
                </c:pt>
                <c:pt idx="539">
                  <c:v>-3.9328999999999999E-9</c:v>
                </c:pt>
                <c:pt idx="540">
                  <c:v>-3.9266999999999997E-9</c:v>
                </c:pt>
                <c:pt idx="541">
                  <c:v>-3.9203999999999998E-9</c:v>
                </c:pt>
                <c:pt idx="542">
                  <c:v>-3.9142000000000004E-9</c:v>
                </c:pt>
                <c:pt idx="543">
                  <c:v>-3.9078999999999997E-9</c:v>
                </c:pt>
                <c:pt idx="544">
                  <c:v>-3.9017000000000003E-9</c:v>
                </c:pt>
                <c:pt idx="545">
                  <c:v>-3.8953999999999996E-9</c:v>
                </c:pt>
                <c:pt idx="546">
                  <c:v>-3.8892000000000002E-9</c:v>
                </c:pt>
                <c:pt idx="547">
                  <c:v>-3.8829000000000003E-9</c:v>
                </c:pt>
                <c:pt idx="548">
                  <c:v>-3.8767000000000001E-9</c:v>
                </c:pt>
                <c:pt idx="549">
                  <c:v>-3.8704000000000002E-9</c:v>
                </c:pt>
                <c:pt idx="550">
                  <c:v>-3.8642E-9</c:v>
                </c:pt>
                <c:pt idx="551">
                  <c:v>-3.8579000000000001E-9</c:v>
                </c:pt>
                <c:pt idx="552">
                  <c:v>-3.8516999999999998E-9</c:v>
                </c:pt>
                <c:pt idx="553">
                  <c:v>-3.8454E-9</c:v>
                </c:pt>
                <c:pt idx="554">
                  <c:v>-3.8391999999999997E-9</c:v>
                </c:pt>
                <c:pt idx="555">
                  <c:v>-3.8328999999999999E-9</c:v>
                </c:pt>
                <c:pt idx="556">
                  <c:v>-3.8266999999999996E-9</c:v>
                </c:pt>
                <c:pt idx="557">
                  <c:v>-3.8203999999999998E-9</c:v>
                </c:pt>
                <c:pt idx="558">
                  <c:v>-3.8142000000000003E-9</c:v>
                </c:pt>
                <c:pt idx="559">
                  <c:v>-3.8078999999999996E-9</c:v>
                </c:pt>
                <c:pt idx="560">
                  <c:v>-3.8017000000000002E-9</c:v>
                </c:pt>
                <c:pt idx="561">
                  <c:v>-3.7954000000000004E-9</c:v>
                </c:pt>
                <c:pt idx="562">
                  <c:v>-3.7892000000000001E-9</c:v>
                </c:pt>
                <c:pt idx="563">
                  <c:v>-3.7829000000000002E-9</c:v>
                </c:pt>
                <c:pt idx="564">
                  <c:v>-3.7767E-9</c:v>
                </c:pt>
                <c:pt idx="565">
                  <c:v>-3.7704000000000001E-9</c:v>
                </c:pt>
                <c:pt idx="566">
                  <c:v>-3.7641999999999999E-9</c:v>
                </c:pt>
                <c:pt idx="567">
                  <c:v>-3.7579E-9</c:v>
                </c:pt>
                <c:pt idx="568">
                  <c:v>-3.7516999999999998E-9</c:v>
                </c:pt>
                <c:pt idx="569">
                  <c:v>-3.7453999999999999E-9</c:v>
                </c:pt>
                <c:pt idx="570">
                  <c:v>-3.7391999999999997E-9</c:v>
                </c:pt>
                <c:pt idx="571">
                  <c:v>-3.7328999999999998E-9</c:v>
                </c:pt>
                <c:pt idx="572">
                  <c:v>-3.7267000000000004E-9</c:v>
                </c:pt>
                <c:pt idx="573">
                  <c:v>-3.7204000000000001E-9</c:v>
                </c:pt>
                <c:pt idx="574">
                  <c:v>-3.7141999999999999E-9</c:v>
                </c:pt>
                <c:pt idx="575">
                  <c:v>-3.7079E-9</c:v>
                </c:pt>
                <c:pt idx="576">
                  <c:v>-3.7017000000000002E-9</c:v>
                </c:pt>
                <c:pt idx="577">
                  <c:v>-3.6953999999999999E-9</c:v>
                </c:pt>
                <c:pt idx="578">
                  <c:v>-3.6892E-9</c:v>
                </c:pt>
                <c:pt idx="579">
                  <c:v>-3.6829000000000002E-9</c:v>
                </c:pt>
                <c:pt idx="580">
                  <c:v>-3.6766999999999999E-9</c:v>
                </c:pt>
                <c:pt idx="581">
                  <c:v>-3.6704000000000001E-9</c:v>
                </c:pt>
                <c:pt idx="582">
                  <c:v>-3.6641999999999998E-9</c:v>
                </c:pt>
                <c:pt idx="583">
                  <c:v>-3.6579E-9</c:v>
                </c:pt>
                <c:pt idx="584">
                  <c:v>-3.6517000000000001E-9</c:v>
                </c:pt>
                <c:pt idx="585">
                  <c:v>-3.6453999999999998E-9</c:v>
                </c:pt>
                <c:pt idx="586">
                  <c:v>-3.6392E-9</c:v>
                </c:pt>
                <c:pt idx="587">
                  <c:v>-3.6329000000000001E-9</c:v>
                </c:pt>
                <c:pt idx="588">
                  <c:v>-3.6266999999999999E-9</c:v>
                </c:pt>
                <c:pt idx="589">
                  <c:v>-3.6204E-9</c:v>
                </c:pt>
                <c:pt idx="590">
                  <c:v>-3.6142000000000002E-9</c:v>
                </c:pt>
                <c:pt idx="591">
                  <c:v>-3.6078999999999999E-9</c:v>
                </c:pt>
                <c:pt idx="592">
                  <c:v>-3.6017000000000001E-9</c:v>
                </c:pt>
                <c:pt idx="593">
                  <c:v>-3.5953999999999998E-9</c:v>
                </c:pt>
                <c:pt idx="594">
                  <c:v>-3.5892E-9</c:v>
                </c:pt>
                <c:pt idx="595">
                  <c:v>-3.5829000000000001E-9</c:v>
                </c:pt>
                <c:pt idx="596">
                  <c:v>-3.5766999999999999E-9</c:v>
                </c:pt>
                <c:pt idx="597">
                  <c:v>-3.5704E-9</c:v>
                </c:pt>
                <c:pt idx="598">
                  <c:v>-3.5642000000000002E-9</c:v>
                </c:pt>
                <c:pt idx="599">
                  <c:v>-3.5578999999999999E-9</c:v>
                </c:pt>
                <c:pt idx="600">
                  <c:v>-3.5517E-9</c:v>
                </c:pt>
                <c:pt idx="601">
                  <c:v>-3.5454000000000002E-9</c:v>
                </c:pt>
                <c:pt idx="602">
                  <c:v>-3.5391999999999999E-9</c:v>
                </c:pt>
                <c:pt idx="603">
                  <c:v>-3.5329000000000001E-9</c:v>
                </c:pt>
                <c:pt idx="604">
                  <c:v>-3.5266999999999998E-9</c:v>
                </c:pt>
                <c:pt idx="605">
                  <c:v>-3.5204E-9</c:v>
                </c:pt>
                <c:pt idx="606">
                  <c:v>-3.5142000000000001E-9</c:v>
                </c:pt>
                <c:pt idx="607">
                  <c:v>-3.5078999999999998E-9</c:v>
                </c:pt>
                <c:pt idx="608">
                  <c:v>-3.5017E-9</c:v>
                </c:pt>
                <c:pt idx="609">
                  <c:v>-3.4954000000000002E-9</c:v>
                </c:pt>
                <c:pt idx="610">
                  <c:v>-3.4891999999999999E-9</c:v>
                </c:pt>
                <c:pt idx="611">
                  <c:v>-3.4829E-9</c:v>
                </c:pt>
                <c:pt idx="612">
                  <c:v>-3.4767000000000002E-9</c:v>
                </c:pt>
                <c:pt idx="613">
                  <c:v>-3.4703999999999999E-9</c:v>
                </c:pt>
                <c:pt idx="614">
                  <c:v>-3.4642000000000001E-9</c:v>
                </c:pt>
                <c:pt idx="615">
                  <c:v>-3.4578999999999998E-9</c:v>
                </c:pt>
                <c:pt idx="616">
                  <c:v>-3.4517E-9</c:v>
                </c:pt>
                <c:pt idx="617">
                  <c:v>-3.4454000000000001E-9</c:v>
                </c:pt>
                <c:pt idx="618">
                  <c:v>-3.4391999999999999E-9</c:v>
                </c:pt>
                <c:pt idx="619">
                  <c:v>-3.4329E-9</c:v>
                </c:pt>
                <c:pt idx="620">
                  <c:v>-3.4267000000000002E-9</c:v>
                </c:pt>
                <c:pt idx="621">
                  <c:v>-3.4203999999999999E-9</c:v>
                </c:pt>
                <c:pt idx="622">
                  <c:v>-3.4142000000000001E-9</c:v>
                </c:pt>
                <c:pt idx="623">
                  <c:v>-3.4079000000000002E-9</c:v>
                </c:pt>
                <c:pt idx="624">
                  <c:v>-3.4016999999999999E-9</c:v>
                </c:pt>
                <c:pt idx="625">
                  <c:v>-3.3954000000000001E-9</c:v>
                </c:pt>
                <c:pt idx="626">
                  <c:v>-3.3891999999999998E-9</c:v>
                </c:pt>
                <c:pt idx="627">
                  <c:v>-3.3829E-9</c:v>
                </c:pt>
                <c:pt idx="628">
                  <c:v>-3.3767000000000001E-9</c:v>
                </c:pt>
                <c:pt idx="629">
                  <c:v>-3.3703999999999999E-9</c:v>
                </c:pt>
                <c:pt idx="630">
                  <c:v>-3.3642E-9</c:v>
                </c:pt>
                <c:pt idx="631">
                  <c:v>-3.3579000000000002E-9</c:v>
                </c:pt>
                <c:pt idx="632">
                  <c:v>-3.3516999999999999E-9</c:v>
                </c:pt>
                <c:pt idx="633">
                  <c:v>-3.3454E-9</c:v>
                </c:pt>
                <c:pt idx="634">
                  <c:v>-3.3391999999999998E-9</c:v>
                </c:pt>
                <c:pt idx="635">
                  <c:v>-3.3328999999999999E-9</c:v>
                </c:pt>
                <c:pt idx="636">
                  <c:v>-3.3267000000000001E-9</c:v>
                </c:pt>
                <c:pt idx="637">
                  <c:v>-3.3203999999999998E-9</c:v>
                </c:pt>
                <c:pt idx="638">
                  <c:v>-3.3142E-9</c:v>
                </c:pt>
                <c:pt idx="639">
                  <c:v>-3.3079000000000001E-9</c:v>
                </c:pt>
                <c:pt idx="640">
                  <c:v>-3.3016999999999999E-9</c:v>
                </c:pt>
                <c:pt idx="641">
                  <c:v>-3.2954E-9</c:v>
                </c:pt>
                <c:pt idx="642">
                  <c:v>-3.2892000000000002E-9</c:v>
                </c:pt>
                <c:pt idx="643">
                  <c:v>-3.2828999999999999E-9</c:v>
                </c:pt>
                <c:pt idx="644">
                  <c:v>-3.2767000000000001E-9</c:v>
                </c:pt>
                <c:pt idx="645">
                  <c:v>-3.2704000000000002E-9</c:v>
                </c:pt>
                <c:pt idx="646">
                  <c:v>-3.2642E-9</c:v>
                </c:pt>
                <c:pt idx="647">
                  <c:v>-3.2579000000000001E-9</c:v>
                </c:pt>
                <c:pt idx="648">
                  <c:v>-3.2516999999999998E-9</c:v>
                </c:pt>
                <c:pt idx="649">
                  <c:v>-3.2454E-9</c:v>
                </c:pt>
                <c:pt idx="650">
                  <c:v>-3.2392000000000001E-9</c:v>
                </c:pt>
                <c:pt idx="651">
                  <c:v>-3.2328999999999999E-9</c:v>
                </c:pt>
                <c:pt idx="652">
                  <c:v>-3.2267E-9</c:v>
                </c:pt>
                <c:pt idx="653">
                  <c:v>-3.2204000000000002E-9</c:v>
                </c:pt>
                <c:pt idx="654">
                  <c:v>-3.2141999999999999E-9</c:v>
                </c:pt>
                <c:pt idx="655">
                  <c:v>-3.2079000000000001E-9</c:v>
                </c:pt>
                <c:pt idx="656">
                  <c:v>-3.2016999999999998E-9</c:v>
                </c:pt>
                <c:pt idx="657">
                  <c:v>-3.1953999999999999E-9</c:v>
                </c:pt>
                <c:pt idx="658">
                  <c:v>-3.1892000000000001E-9</c:v>
                </c:pt>
                <c:pt idx="659">
                  <c:v>-3.1828999999999998E-9</c:v>
                </c:pt>
                <c:pt idx="660">
                  <c:v>-3.1767E-9</c:v>
                </c:pt>
                <c:pt idx="661">
                  <c:v>-3.1704000000000001E-9</c:v>
                </c:pt>
                <c:pt idx="662">
                  <c:v>-3.1641999999999999E-9</c:v>
                </c:pt>
                <c:pt idx="663">
                  <c:v>-3.1579E-9</c:v>
                </c:pt>
                <c:pt idx="664">
                  <c:v>-3.1517000000000002E-9</c:v>
                </c:pt>
                <c:pt idx="665">
                  <c:v>-3.1453999999999999E-9</c:v>
                </c:pt>
                <c:pt idx="666">
                  <c:v>-3.1392000000000001E-9</c:v>
                </c:pt>
                <c:pt idx="667">
                  <c:v>-3.1328999999999998E-9</c:v>
                </c:pt>
                <c:pt idx="668">
                  <c:v>-3.1267E-9</c:v>
                </c:pt>
                <c:pt idx="669">
                  <c:v>-3.1204000000000001E-9</c:v>
                </c:pt>
                <c:pt idx="670">
                  <c:v>-3.1141999999999999E-9</c:v>
                </c:pt>
                <c:pt idx="671">
                  <c:v>-3.1079E-9</c:v>
                </c:pt>
                <c:pt idx="672">
                  <c:v>-3.1017000000000002E-9</c:v>
                </c:pt>
                <c:pt idx="673">
                  <c:v>-3.0953999999999999E-9</c:v>
                </c:pt>
                <c:pt idx="674">
                  <c:v>-3.0892E-9</c:v>
                </c:pt>
                <c:pt idx="675">
                  <c:v>-3.0829000000000002E-9</c:v>
                </c:pt>
                <c:pt idx="676">
                  <c:v>-3.0766999999999999E-9</c:v>
                </c:pt>
                <c:pt idx="677">
                  <c:v>-3.0704000000000001E-9</c:v>
                </c:pt>
                <c:pt idx="678">
                  <c:v>-3.0641999999999998E-9</c:v>
                </c:pt>
                <c:pt idx="679">
                  <c:v>-3.0579E-9</c:v>
                </c:pt>
                <c:pt idx="680">
                  <c:v>-3.0517000000000001E-9</c:v>
                </c:pt>
                <c:pt idx="681">
                  <c:v>-3.0453999999999998E-9</c:v>
                </c:pt>
                <c:pt idx="682">
                  <c:v>-3.0392E-9</c:v>
                </c:pt>
                <c:pt idx="683">
                  <c:v>-3.0329000000000001E-9</c:v>
                </c:pt>
                <c:pt idx="684">
                  <c:v>-3.0266999999999999E-9</c:v>
                </c:pt>
                <c:pt idx="685">
                  <c:v>-3.0204E-9</c:v>
                </c:pt>
                <c:pt idx="686">
                  <c:v>-3.0142000000000002E-9</c:v>
                </c:pt>
                <c:pt idx="687">
                  <c:v>-3.0078999999999999E-9</c:v>
                </c:pt>
                <c:pt idx="688">
                  <c:v>-3.0017000000000001E-9</c:v>
                </c:pt>
                <c:pt idx="689">
                  <c:v>-2.9953999999999998E-9</c:v>
                </c:pt>
                <c:pt idx="690">
                  <c:v>-2.9892E-9</c:v>
                </c:pt>
                <c:pt idx="691">
                  <c:v>-2.9829000000000001E-9</c:v>
                </c:pt>
                <c:pt idx="692">
                  <c:v>-2.9766999999999999E-9</c:v>
                </c:pt>
                <c:pt idx="693">
                  <c:v>-2.9704E-9</c:v>
                </c:pt>
                <c:pt idx="694">
                  <c:v>-2.9642000000000002E-9</c:v>
                </c:pt>
                <c:pt idx="695">
                  <c:v>-2.9578999999999999E-9</c:v>
                </c:pt>
                <c:pt idx="696">
                  <c:v>-2.9517000000000001E-9</c:v>
                </c:pt>
                <c:pt idx="697">
                  <c:v>-2.9454000000000002E-9</c:v>
                </c:pt>
                <c:pt idx="698">
                  <c:v>-2.9391999999999999E-9</c:v>
                </c:pt>
                <c:pt idx="699">
                  <c:v>-2.9329000000000001E-9</c:v>
                </c:pt>
                <c:pt idx="700">
                  <c:v>-2.9266999999999998E-9</c:v>
                </c:pt>
                <c:pt idx="701">
                  <c:v>-2.9204E-9</c:v>
                </c:pt>
                <c:pt idx="702">
                  <c:v>-2.9142000000000001E-9</c:v>
                </c:pt>
                <c:pt idx="703">
                  <c:v>-2.9078999999999999E-9</c:v>
                </c:pt>
                <c:pt idx="704">
                  <c:v>-2.9017E-9</c:v>
                </c:pt>
                <c:pt idx="705">
                  <c:v>-2.8954000000000002E-9</c:v>
                </c:pt>
                <c:pt idx="706">
                  <c:v>-2.8891999999999999E-9</c:v>
                </c:pt>
                <c:pt idx="707">
                  <c:v>-2.8829E-9</c:v>
                </c:pt>
                <c:pt idx="708">
                  <c:v>-2.8766999999999998E-9</c:v>
                </c:pt>
                <c:pt idx="709">
                  <c:v>-2.8703999999999999E-9</c:v>
                </c:pt>
                <c:pt idx="710">
                  <c:v>-2.8642000000000001E-9</c:v>
                </c:pt>
                <c:pt idx="711">
                  <c:v>-2.8578999999999998E-9</c:v>
                </c:pt>
                <c:pt idx="712">
                  <c:v>-2.8517E-9</c:v>
                </c:pt>
                <c:pt idx="713">
                  <c:v>-2.8454000000000001E-9</c:v>
                </c:pt>
                <c:pt idx="714">
                  <c:v>-2.8391999999999999E-9</c:v>
                </c:pt>
                <c:pt idx="715">
                  <c:v>-2.8329E-9</c:v>
                </c:pt>
                <c:pt idx="716">
                  <c:v>-2.8267000000000002E-9</c:v>
                </c:pt>
                <c:pt idx="717">
                  <c:v>-2.8203999999999999E-9</c:v>
                </c:pt>
                <c:pt idx="718">
                  <c:v>-2.8142000000000001E-9</c:v>
                </c:pt>
                <c:pt idx="719">
                  <c:v>-2.8079000000000002E-9</c:v>
                </c:pt>
                <c:pt idx="720">
                  <c:v>-2.8017E-9</c:v>
                </c:pt>
                <c:pt idx="721">
                  <c:v>-2.7954000000000001E-9</c:v>
                </c:pt>
                <c:pt idx="722">
                  <c:v>-2.7891999999999998E-9</c:v>
                </c:pt>
                <c:pt idx="723">
                  <c:v>-2.7829E-9</c:v>
                </c:pt>
                <c:pt idx="724">
                  <c:v>-2.7767000000000001E-9</c:v>
                </c:pt>
                <c:pt idx="725">
                  <c:v>-2.7703999999999999E-9</c:v>
                </c:pt>
                <c:pt idx="726">
                  <c:v>-2.7642E-9</c:v>
                </c:pt>
                <c:pt idx="727">
                  <c:v>-2.7579000000000002E-9</c:v>
                </c:pt>
                <c:pt idx="728">
                  <c:v>-2.7516999999999999E-9</c:v>
                </c:pt>
                <c:pt idx="729">
                  <c:v>-2.7454000000000001E-9</c:v>
                </c:pt>
                <c:pt idx="730">
                  <c:v>-2.7391999999999998E-9</c:v>
                </c:pt>
                <c:pt idx="731">
                  <c:v>-2.7328999999999999E-9</c:v>
                </c:pt>
                <c:pt idx="732">
                  <c:v>-2.7267000000000001E-9</c:v>
                </c:pt>
                <c:pt idx="733">
                  <c:v>-2.7203999999999998E-9</c:v>
                </c:pt>
                <c:pt idx="734">
                  <c:v>-2.7142E-9</c:v>
                </c:pt>
                <c:pt idx="735">
                  <c:v>-2.7079000000000001E-9</c:v>
                </c:pt>
                <c:pt idx="736">
                  <c:v>-2.7016999999999999E-9</c:v>
                </c:pt>
                <c:pt idx="737">
                  <c:v>-2.6954E-9</c:v>
                </c:pt>
                <c:pt idx="738">
                  <c:v>-2.6892000000000002E-9</c:v>
                </c:pt>
                <c:pt idx="739">
                  <c:v>-2.6828999999999999E-9</c:v>
                </c:pt>
                <c:pt idx="740">
                  <c:v>-2.6767000000000001E-9</c:v>
                </c:pt>
                <c:pt idx="741">
                  <c:v>-2.6703999999999998E-9</c:v>
                </c:pt>
                <c:pt idx="742">
                  <c:v>-2.6642E-9</c:v>
                </c:pt>
                <c:pt idx="743">
                  <c:v>-2.6579000000000001E-9</c:v>
                </c:pt>
                <c:pt idx="744">
                  <c:v>-2.6516999999999998E-9</c:v>
                </c:pt>
                <c:pt idx="745">
                  <c:v>-2.6454E-9</c:v>
                </c:pt>
                <c:pt idx="746">
                  <c:v>-2.6392000000000002E-9</c:v>
                </c:pt>
                <c:pt idx="747">
                  <c:v>-2.6328999999999999E-9</c:v>
                </c:pt>
                <c:pt idx="748">
                  <c:v>-2.6267E-9</c:v>
                </c:pt>
                <c:pt idx="749">
                  <c:v>-2.6204000000000002E-9</c:v>
                </c:pt>
                <c:pt idx="750">
                  <c:v>-2.6141999999999999E-9</c:v>
                </c:pt>
                <c:pt idx="751">
                  <c:v>-2.6079000000000001E-9</c:v>
                </c:pt>
                <c:pt idx="752">
                  <c:v>-2.6016999999999998E-9</c:v>
                </c:pt>
                <c:pt idx="753">
                  <c:v>-2.5954E-9</c:v>
                </c:pt>
                <c:pt idx="754">
                  <c:v>-2.5892000000000001E-9</c:v>
                </c:pt>
                <c:pt idx="755">
                  <c:v>-2.5828999999999998E-9</c:v>
                </c:pt>
                <c:pt idx="756">
                  <c:v>-2.5767E-9</c:v>
                </c:pt>
                <c:pt idx="757">
                  <c:v>-2.5704000000000001E-9</c:v>
                </c:pt>
                <c:pt idx="758">
                  <c:v>-2.5641999999999999E-9</c:v>
                </c:pt>
                <c:pt idx="759">
                  <c:v>-2.5579E-9</c:v>
                </c:pt>
                <c:pt idx="760">
                  <c:v>-2.5517000000000002E-9</c:v>
                </c:pt>
                <c:pt idx="761">
                  <c:v>-2.5453999999999999E-9</c:v>
                </c:pt>
                <c:pt idx="762">
                  <c:v>-2.5392000000000001E-9</c:v>
                </c:pt>
                <c:pt idx="763">
                  <c:v>-2.5328999999999998E-9</c:v>
                </c:pt>
                <c:pt idx="764">
                  <c:v>-2.5267E-9</c:v>
                </c:pt>
                <c:pt idx="765">
                  <c:v>-2.5204000000000001E-9</c:v>
                </c:pt>
                <c:pt idx="766">
                  <c:v>-2.5141999999999999E-9</c:v>
                </c:pt>
                <c:pt idx="767">
                  <c:v>-2.5079E-9</c:v>
                </c:pt>
                <c:pt idx="768">
                  <c:v>-2.5017000000000002E-9</c:v>
                </c:pt>
                <c:pt idx="769">
                  <c:v>-2.4953999999999999E-9</c:v>
                </c:pt>
                <c:pt idx="770">
                  <c:v>-2.4892E-9</c:v>
                </c:pt>
                <c:pt idx="771">
                  <c:v>-2.4829000000000002E-9</c:v>
                </c:pt>
                <c:pt idx="772">
                  <c:v>-2.4766999999999999E-9</c:v>
                </c:pt>
                <c:pt idx="773">
                  <c:v>-2.4704000000000001E-9</c:v>
                </c:pt>
                <c:pt idx="774">
                  <c:v>-2.4641999999999998E-9</c:v>
                </c:pt>
                <c:pt idx="775">
                  <c:v>-2.4579E-9</c:v>
                </c:pt>
                <c:pt idx="776">
                  <c:v>-2.4517000000000001E-9</c:v>
                </c:pt>
                <c:pt idx="777">
                  <c:v>-2.4453999999999998E-9</c:v>
                </c:pt>
                <c:pt idx="778">
                  <c:v>-2.4392E-9</c:v>
                </c:pt>
                <c:pt idx="779">
                  <c:v>-2.4329000000000001E-9</c:v>
                </c:pt>
                <c:pt idx="780">
                  <c:v>-2.4266999999999999E-9</c:v>
                </c:pt>
                <c:pt idx="781">
                  <c:v>-2.4204E-9</c:v>
                </c:pt>
                <c:pt idx="782">
                  <c:v>-2.4142000000000002E-9</c:v>
                </c:pt>
                <c:pt idx="783">
                  <c:v>-2.4078999999999999E-9</c:v>
                </c:pt>
                <c:pt idx="784">
                  <c:v>-2.4017000000000001E-9</c:v>
                </c:pt>
                <c:pt idx="785">
                  <c:v>-2.3953999999999998E-9</c:v>
                </c:pt>
                <c:pt idx="786">
                  <c:v>-2.3892E-9</c:v>
                </c:pt>
                <c:pt idx="787">
                  <c:v>-2.3829000000000001E-9</c:v>
                </c:pt>
                <c:pt idx="788">
                  <c:v>-2.3766999999999999E-9</c:v>
                </c:pt>
                <c:pt idx="789">
                  <c:v>-2.3704E-9</c:v>
                </c:pt>
                <c:pt idx="790">
                  <c:v>-2.3642000000000002E-9</c:v>
                </c:pt>
                <c:pt idx="791">
                  <c:v>-2.3578999999999999E-9</c:v>
                </c:pt>
                <c:pt idx="792">
                  <c:v>-2.3517000000000001E-9</c:v>
                </c:pt>
                <c:pt idx="793">
                  <c:v>-2.3454000000000002E-9</c:v>
                </c:pt>
                <c:pt idx="794">
                  <c:v>-2.3391999999999999E-9</c:v>
                </c:pt>
                <c:pt idx="795">
                  <c:v>-2.3329000000000001E-9</c:v>
                </c:pt>
                <c:pt idx="796">
                  <c:v>-2.3266999999999998E-9</c:v>
                </c:pt>
                <c:pt idx="797">
                  <c:v>-2.3204E-9</c:v>
                </c:pt>
                <c:pt idx="798">
                  <c:v>-2.3142000000000001E-9</c:v>
                </c:pt>
                <c:pt idx="799">
                  <c:v>-2.3078999999999999E-9</c:v>
                </c:pt>
                <c:pt idx="800">
                  <c:v>-2.3017E-9</c:v>
                </c:pt>
                <c:pt idx="801">
                  <c:v>-2.2954000000000002E-9</c:v>
                </c:pt>
                <c:pt idx="802">
                  <c:v>-2.2891999999999999E-9</c:v>
                </c:pt>
                <c:pt idx="803">
                  <c:v>-2.2829E-9</c:v>
                </c:pt>
                <c:pt idx="804">
                  <c:v>-2.2766999999999998E-9</c:v>
                </c:pt>
                <c:pt idx="805">
                  <c:v>-2.2703999999999999E-9</c:v>
                </c:pt>
                <c:pt idx="806">
                  <c:v>-2.2642000000000001E-9</c:v>
                </c:pt>
                <c:pt idx="807">
                  <c:v>-2.2578999999999998E-9</c:v>
                </c:pt>
                <c:pt idx="808">
                  <c:v>-2.2517E-9</c:v>
                </c:pt>
                <c:pt idx="809">
                  <c:v>-2.2454000000000001E-9</c:v>
                </c:pt>
                <c:pt idx="810">
                  <c:v>-2.2391999999999999E-9</c:v>
                </c:pt>
                <c:pt idx="811">
                  <c:v>-2.2329E-9</c:v>
                </c:pt>
                <c:pt idx="812">
                  <c:v>-2.2267000000000002E-9</c:v>
                </c:pt>
                <c:pt idx="813">
                  <c:v>-2.2203999999999999E-9</c:v>
                </c:pt>
                <c:pt idx="814">
                  <c:v>-2.2142000000000001E-9</c:v>
                </c:pt>
                <c:pt idx="815">
                  <c:v>-2.2079000000000002E-9</c:v>
                </c:pt>
                <c:pt idx="816">
                  <c:v>-2.2017E-9</c:v>
                </c:pt>
                <c:pt idx="817">
                  <c:v>-2.1954000000000001E-9</c:v>
                </c:pt>
                <c:pt idx="818">
                  <c:v>-2.1891999999999998E-9</c:v>
                </c:pt>
                <c:pt idx="819">
                  <c:v>-2.1829E-9</c:v>
                </c:pt>
                <c:pt idx="820">
                  <c:v>-2.1767000000000001E-9</c:v>
                </c:pt>
                <c:pt idx="821">
                  <c:v>-2.1703999999999999E-9</c:v>
                </c:pt>
                <c:pt idx="822">
                  <c:v>-2.1642E-9</c:v>
                </c:pt>
                <c:pt idx="823">
                  <c:v>-2.1579000000000002E-9</c:v>
                </c:pt>
                <c:pt idx="824">
                  <c:v>-2.1516999999999999E-9</c:v>
                </c:pt>
                <c:pt idx="825">
                  <c:v>-2.1454000000000001E-9</c:v>
                </c:pt>
                <c:pt idx="826">
                  <c:v>-2.1391999999999998E-9</c:v>
                </c:pt>
                <c:pt idx="827">
                  <c:v>-2.1328999999999999E-9</c:v>
                </c:pt>
                <c:pt idx="828">
                  <c:v>-2.1267000000000001E-9</c:v>
                </c:pt>
                <c:pt idx="829">
                  <c:v>-2.1203999999999998E-9</c:v>
                </c:pt>
                <c:pt idx="830">
                  <c:v>-2.1142E-9</c:v>
                </c:pt>
                <c:pt idx="831">
                  <c:v>-2.1079000000000001E-9</c:v>
                </c:pt>
                <c:pt idx="832">
                  <c:v>-2.1016999999999999E-9</c:v>
                </c:pt>
                <c:pt idx="833">
                  <c:v>-2.0954E-9</c:v>
                </c:pt>
                <c:pt idx="834">
                  <c:v>-2.0892000000000002E-9</c:v>
                </c:pt>
                <c:pt idx="835">
                  <c:v>-2.0828999999999999E-9</c:v>
                </c:pt>
                <c:pt idx="836">
                  <c:v>-2.0767000000000001E-9</c:v>
                </c:pt>
                <c:pt idx="837">
                  <c:v>-2.0703999999999998E-9</c:v>
                </c:pt>
                <c:pt idx="838">
                  <c:v>-2.0642E-9</c:v>
                </c:pt>
                <c:pt idx="839">
                  <c:v>-2.0579000000000001E-9</c:v>
                </c:pt>
                <c:pt idx="840">
                  <c:v>-2.0516999999999999E-9</c:v>
                </c:pt>
                <c:pt idx="841">
                  <c:v>-2.0454E-9</c:v>
                </c:pt>
                <c:pt idx="842">
                  <c:v>-2.0392000000000002E-9</c:v>
                </c:pt>
                <c:pt idx="843">
                  <c:v>-2.0328999999999999E-9</c:v>
                </c:pt>
                <c:pt idx="844">
                  <c:v>-2.0267E-9</c:v>
                </c:pt>
                <c:pt idx="845">
                  <c:v>-2.0204000000000002E-9</c:v>
                </c:pt>
                <c:pt idx="846">
                  <c:v>-2.0141999999999999E-9</c:v>
                </c:pt>
                <c:pt idx="847">
                  <c:v>-2.0079000000000001E-9</c:v>
                </c:pt>
                <c:pt idx="848">
                  <c:v>-2.0016999999999998E-9</c:v>
                </c:pt>
                <c:pt idx="849">
                  <c:v>-1.9954E-9</c:v>
                </c:pt>
                <c:pt idx="850">
                  <c:v>-1.9892000000000001E-9</c:v>
                </c:pt>
                <c:pt idx="851">
                  <c:v>-1.9828999999999998E-9</c:v>
                </c:pt>
                <c:pt idx="852">
                  <c:v>-1.9767E-9</c:v>
                </c:pt>
                <c:pt idx="853">
                  <c:v>-1.9704000000000001E-9</c:v>
                </c:pt>
                <c:pt idx="854">
                  <c:v>-1.9641999999999999E-9</c:v>
                </c:pt>
                <c:pt idx="855">
                  <c:v>-1.9579E-9</c:v>
                </c:pt>
                <c:pt idx="856">
                  <c:v>-1.9517000000000002E-9</c:v>
                </c:pt>
                <c:pt idx="857">
                  <c:v>-1.9453999999999999E-9</c:v>
                </c:pt>
                <c:pt idx="858">
                  <c:v>-1.9392000000000001E-9</c:v>
                </c:pt>
                <c:pt idx="859">
                  <c:v>-1.9328999999999998E-9</c:v>
                </c:pt>
                <c:pt idx="860">
                  <c:v>-1.9267E-9</c:v>
                </c:pt>
                <c:pt idx="861">
                  <c:v>-1.9204000000000001E-9</c:v>
                </c:pt>
                <c:pt idx="862">
                  <c:v>-1.9141999999999999E-9</c:v>
                </c:pt>
                <c:pt idx="863">
                  <c:v>-1.9079E-9</c:v>
                </c:pt>
                <c:pt idx="864">
                  <c:v>-1.9017000000000002E-9</c:v>
                </c:pt>
                <c:pt idx="865">
                  <c:v>-1.8953999999999999E-9</c:v>
                </c:pt>
                <c:pt idx="866">
                  <c:v>-1.8892000000000001E-9</c:v>
                </c:pt>
                <c:pt idx="867">
                  <c:v>-1.8829000000000002E-9</c:v>
                </c:pt>
                <c:pt idx="868">
                  <c:v>-1.8766999999999999E-9</c:v>
                </c:pt>
                <c:pt idx="869">
                  <c:v>-1.8704000000000001E-9</c:v>
                </c:pt>
                <c:pt idx="870">
                  <c:v>-1.8641999999999998E-9</c:v>
                </c:pt>
                <c:pt idx="871">
                  <c:v>-1.8579E-9</c:v>
                </c:pt>
                <c:pt idx="872">
                  <c:v>-1.8516999999999999E-9</c:v>
                </c:pt>
                <c:pt idx="873">
                  <c:v>-1.8454000000000001E-9</c:v>
                </c:pt>
                <c:pt idx="874">
                  <c:v>-1.8392E-9</c:v>
                </c:pt>
                <c:pt idx="875">
                  <c:v>-1.8328999999999999E-9</c:v>
                </c:pt>
                <c:pt idx="876">
                  <c:v>-1.8266999999999999E-9</c:v>
                </c:pt>
                <c:pt idx="877">
                  <c:v>-1.8204E-9</c:v>
                </c:pt>
                <c:pt idx="878">
                  <c:v>-1.8142E-9</c:v>
                </c:pt>
                <c:pt idx="879">
                  <c:v>-1.8078999999999999E-9</c:v>
                </c:pt>
                <c:pt idx="880">
                  <c:v>-1.8017000000000001E-9</c:v>
                </c:pt>
                <c:pt idx="881">
                  <c:v>-1.7954E-9</c:v>
                </c:pt>
                <c:pt idx="882">
                  <c:v>-1.7892E-9</c:v>
                </c:pt>
                <c:pt idx="883">
                  <c:v>-1.7828999999999999E-9</c:v>
                </c:pt>
                <c:pt idx="884">
                  <c:v>-1.7767000000000001E-9</c:v>
                </c:pt>
                <c:pt idx="885">
                  <c:v>-1.7704E-9</c:v>
                </c:pt>
                <c:pt idx="886">
                  <c:v>-1.7642E-9</c:v>
                </c:pt>
                <c:pt idx="887">
                  <c:v>-1.7579000000000001E-9</c:v>
                </c:pt>
                <c:pt idx="888">
                  <c:v>-1.7517000000000001E-9</c:v>
                </c:pt>
                <c:pt idx="889">
                  <c:v>-1.7454E-9</c:v>
                </c:pt>
                <c:pt idx="890">
                  <c:v>-1.7391999999999999E-9</c:v>
                </c:pt>
                <c:pt idx="891">
                  <c:v>-1.7329000000000001E-9</c:v>
                </c:pt>
                <c:pt idx="892">
                  <c:v>-1.7267E-9</c:v>
                </c:pt>
                <c:pt idx="893">
                  <c:v>-1.7204E-9</c:v>
                </c:pt>
                <c:pt idx="894">
                  <c:v>-1.7141999999999999E-9</c:v>
                </c:pt>
                <c:pt idx="895">
                  <c:v>-1.7079000000000001E-9</c:v>
                </c:pt>
                <c:pt idx="896">
                  <c:v>-1.7017E-9</c:v>
                </c:pt>
                <c:pt idx="897">
                  <c:v>-1.6954E-9</c:v>
                </c:pt>
                <c:pt idx="898">
                  <c:v>-1.6891999999999999E-9</c:v>
                </c:pt>
                <c:pt idx="899">
                  <c:v>-1.6829000000000001E-9</c:v>
                </c:pt>
                <c:pt idx="900">
                  <c:v>-1.6767E-9</c:v>
                </c:pt>
                <c:pt idx="901">
                  <c:v>-1.6703999999999999E-9</c:v>
                </c:pt>
                <c:pt idx="902">
                  <c:v>-1.6641999999999999E-9</c:v>
                </c:pt>
                <c:pt idx="903">
                  <c:v>-1.6579E-9</c:v>
                </c:pt>
                <c:pt idx="904">
                  <c:v>-1.6517E-9</c:v>
                </c:pt>
                <c:pt idx="905">
                  <c:v>-1.6453999999999999E-9</c:v>
                </c:pt>
                <c:pt idx="906">
                  <c:v>-1.6392000000000001E-9</c:v>
                </c:pt>
                <c:pt idx="907">
                  <c:v>-1.6329E-9</c:v>
                </c:pt>
                <c:pt idx="908">
                  <c:v>-1.6267E-9</c:v>
                </c:pt>
                <c:pt idx="909">
                  <c:v>-1.6203999999999999E-9</c:v>
                </c:pt>
                <c:pt idx="910">
                  <c:v>-1.6142000000000001E-9</c:v>
                </c:pt>
                <c:pt idx="911">
                  <c:v>-1.6079E-9</c:v>
                </c:pt>
                <c:pt idx="912">
                  <c:v>-1.6017E-9</c:v>
                </c:pt>
                <c:pt idx="913">
                  <c:v>-1.5954000000000001E-9</c:v>
                </c:pt>
                <c:pt idx="914">
                  <c:v>-1.5892000000000001E-9</c:v>
                </c:pt>
                <c:pt idx="915">
                  <c:v>-1.5829E-9</c:v>
                </c:pt>
                <c:pt idx="916">
                  <c:v>-1.5766999999999999E-9</c:v>
                </c:pt>
                <c:pt idx="917">
                  <c:v>-1.5704000000000001E-9</c:v>
                </c:pt>
                <c:pt idx="918">
                  <c:v>-1.5642E-9</c:v>
                </c:pt>
                <c:pt idx="919">
                  <c:v>-1.5579E-9</c:v>
                </c:pt>
                <c:pt idx="920">
                  <c:v>-1.5516999999999999E-9</c:v>
                </c:pt>
                <c:pt idx="921">
                  <c:v>-1.5454000000000001E-9</c:v>
                </c:pt>
                <c:pt idx="922">
                  <c:v>-1.5392E-9</c:v>
                </c:pt>
                <c:pt idx="923">
                  <c:v>-1.5328999999999999E-9</c:v>
                </c:pt>
                <c:pt idx="924">
                  <c:v>-1.5266999999999999E-9</c:v>
                </c:pt>
                <c:pt idx="925">
                  <c:v>-1.5204E-9</c:v>
                </c:pt>
                <c:pt idx="926">
                  <c:v>-1.5142E-9</c:v>
                </c:pt>
                <c:pt idx="927">
                  <c:v>-1.5078999999999999E-9</c:v>
                </c:pt>
                <c:pt idx="928">
                  <c:v>-1.5017000000000001E-9</c:v>
                </c:pt>
                <c:pt idx="929">
                  <c:v>-1.4954E-9</c:v>
                </c:pt>
                <c:pt idx="930">
                  <c:v>-1.4892E-9</c:v>
                </c:pt>
                <c:pt idx="931">
                  <c:v>-1.4828999999999999E-9</c:v>
                </c:pt>
                <c:pt idx="932">
                  <c:v>-1.4767000000000001E-9</c:v>
                </c:pt>
                <c:pt idx="933">
                  <c:v>-1.4704E-9</c:v>
                </c:pt>
                <c:pt idx="934">
                  <c:v>-1.4642E-9</c:v>
                </c:pt>
                <c:pt idx="935">
                  <c:v>-1.4578999999999999E-9</c:v>
                </c:pt>
                <c:pt idx="936">
                  <c:v>-1.4517000000000001E-9</c:v>
                </c:pt>
                <c:pt idx="937">
                  <c:v>-1.4454E-9</c:v>
                </c:pt>
                <c:pt idx="938">
                  <c:v>-1.4392E-9</c:v>
                </c:pt>
                <c:pt idx="939">
                  <c:v>-1.4329000000000001E-9</c:v>
                </c:pt>
                <c:pt idx="940">
                  <c:v>-1.4267E-9</c:v>
                </c:pt>
                <c:pt idx="941">
                  <c:v>-1.4204E-9</c:v>
                </c:pt>
                <c:pt idx="942">
                  <c:v>-1.4141999999999999E-9</c:v>
                </c:pt>
                <c:pt idx="943">
                  <c:v>-1.4079000000000001E-9</c:v>
                </c:pt>
                <c:pt idx="944">
                  <c:v>-1.4017E-9</c:v>
                </c:pt>
                <c:pt idx="945">
                  <c:v>-1.3954E-9</c:v>
                </c:pt>
                <c:pt idx="946">
                  <c:v>-1.3891999999999999E-9</c:v>
                </c:pt>
                <c:pt idx="947">
                  <c:v>-1.3829000000000001E-9</c:v>
                </c:pt>
                <c:pt idx="948">
                  <c:v>-1.3767E-9</c:v>
                </c:pt>
                <c:pt idx="949">
                  <c:v>-1.3703999999999999E-9</c:v>
                </c:pt>
                <c:pt idx="950">
                  <c:v>-1.3641999999999999E-9</c:v>
                </c:pt>
                <c:pt idx="951">
                  <c:v>-1.3579E-9</c:v>
                </c:pt>
                <c:pt idx="952">
                  <c:v>-1.3517E-9</c:v>
                </c:pt>
                <c:pt idx="953">
                  <c:v>-1.3453999999999999E-9</c:v>
                </c:pt>
                <c:pt idx="954">
                  <c:v>-1.3392000000000001E-9</c:v>
                </c:pt>
                <c:pt idx="955">
                  <c:v>-1.3329E-9</c:v>
                </c:pt>
                <c:pt idx="956">
                  <c:v>-1.3267E-9</c:v>
                </c:pt>
                <c:pt idx="957">
                  <c:v>-1.3203999999999999E-9</c:v>
                </c:pt>
                <c:pt idx="958">
                  <c:v>-1.3142000000000001E-9</c:v>
                </c:pt>
                <c:pt idx="959">
                  <c:v>-1.3079E-9</c:v>
                </c:pt>
                <c:pt idx="960">
                  <c:v>-1.3017E-9</c:v>
                </c:pt>
                <c:pt idx="961">
                  <c:v>-1.2954000000000001E-9</c:v>
                </c:pt>
                <c:pt idx="962">
                  <c:v>-1.2892000000000001E-9</c:v>
                </c:pt>
                <c:pt idx="963">
                  <c:v>-1.2829E-9</c:v>
                </c:pt>
                <c:pt idx="964">
                  <c:v>-1.2766999999999999E-9</c:v>
                </c:pt>
                <c:pt idx="965">
                  <c:v>-1.2704000000000001E-9</c:v>
                </c:pt>
                <c:pt idx="966">
                  <c:v>-1.2642E-9</c:v>
                </c:pt>
                <c:pt idx="967">
                  <c:v>-1.2579E-9</c:v>
                </c:pt>
                <c:pt idx="968">
                  <c:v>-1.2516999999999999E-9</c:v>
                </c:pt>
                <c:pt idx="969">
                  <c:v>-1.2454000000000001E-9</c:v>
                </c:pt>
                <c:pt idx="970">
                  <c:v>-1.2392E-9</c:v>
                </c:pt>
                <c:pt idx="971">
                  <c:v>-1.2329E-9</c:v>
                </c:pt>
                <c:pt idx="972">
                  <c:v>-1.2266999999999999E-9</c:v>
                </c:pt>
                <c:pt idx="973">
                  <c:v>-1.2204E-9</c:v>
                </c:pt>
                <c:pt idx="974">
                  <c:v>-1.2142E-9</c:v>
                </c:pt>
                <c:pt idx="975">
                  <c:v>-1.2078999999999999E-9</c:v>
                </c:pt>
                <c:pt idx="976">
                  <c:v>-1.2017000000000001E-9</c:v>
                </c:pt>
                <c:pt idx="977">
                  <c:v>-1.1954E-9</c:v>
                </c:pt>
                <c:pt idx="978">
                  <c:v>-1.1892E-9</c:v>
                </c:pt>
                <c:pt idx="979">
                  <c:v>-1.1828999999999999E-9</c:v>
                </c:pt>
                <c:pt idx="980">
                  <c:v>-1.1767000000000001E-9</c:v>
                </c:pt>
                <c:pt idx="981">
                  <c:v>-1.1704E-9</c:v>
                </c:pt>
                <c:pt idx="982">
                  <c:v>-1.1642E-9</c:v>
                </c:pt>
                <c:pt idx="983">
                  <c:v>-1.1578999999999999E-9</c:v>
                </c:pt>
                <c:pt idx="984">
                  <c:v>-1.1517000000000001E-9</c:v>
                </c:pt>
                <c:pt idx="985">
                  <c:v>-1.1454E-9</c:v>
                </c:pt>
                <c:pt idx="986">
                  <c:v>-1.1392E-9</c:v>
                </c:pt>
                <c:pt idx="987">
                  <c:v>-1.1329000000000001E-9</c:v>
                </c:pt>
                <c:pt idx="988">
                  <c:v>-1.1267E-9</c:v>
                </c:pt>
                <c:pt idx="989">
                  <c:v>-1.1204E-9</c:v>
                </c:pt>
                <c:pt idx="990">
                  <c:v>-1.1141999999999999E-9</c:v>
                </c:pt>
                <c:pt idx="991">
                  <c:v>-1.1079000000000001E-9</c:v>
                </c:pt>
                <c:pt idx="992">
                  <c:v>-1.1017E-9</c:v>
                </c:pt>
                <c:pt idx="993">
                  <c:v>-1.0954E-9</c:v>
                </c:pt>
                <c:pt idx="994">
                  <c:v>-1.0891999999999999E-9</c:v>
                </c:pt>
                <c:pt idx="995">
                  <c:v>-1.0829000000000001E-9</c:v>
                </c:pt>
                <c:pt idx="996">
                  <c:v>-1.0767E-9</c:v>
                </c:pt>
                <c:pt idx="997">
                  <c:v>-1.0703999999999999E-9</c:v>
                </c:pt>
                <c:pt idx="998">
                  <c:v>-1.0641999999999999E-9</c:v>
                </c:pt>
                <c:pt idx="999">
                  <c:v>-1.0579E-9</c:v>
                </c:pt>
                <c:pt idx="1000">
                  <c:v>-1.0517E-9</c:v>
                </c:pt>
                <c:pt idx="1001">
                  <c:v>-1.0453999999999999E-9</c:v>
                </c:pt>
                <c:pt idx="1002">
                  <c:v>-1.0392000000000001E-9</c:v>
                </c:pt>
                <c:pt idx="1003">
                  <c:v>-1.0329E-9</c:v>
                </c:pt>
                <c:pt idx="1004">
                  <c:v>-1.0267E-9</c:v>
                </c:pt>
                <c:pt idx="1005">
                  <c:v>-1.0203999999999999E-9</c:v>
                </c:pt>
                <c:pt idx="1006">
                  <c:v>-1.0142000000000001E-9</c:v>
                </c:pt>
                <c:pt idx="1007">
                  <c:v>-1.0079E-9</c:v>
                </c:pt>
                <c:pt idx="1008">
                  <c:v>-1.0017E-9</c:v>
                </c:pt>
                <c:pt idx="1009">
                  <c:v>-9.954000000000001E-10</c:v>
                </c:pt>
                <c:pt idx="1010">
                  <c:v>-9.8920000000000006E-10</c:v>
                </c:pt>
                <c:pt idx="1011">
                  <c:v>-9.8289999999999999E-10</c:v>
                </c:pt>
                <c:pt idx="1012">
                  <c:v>-9.7669999999999995E-10</c:v>
                </c:pt>
                <c:pt idx="1013">
                  <c:v>-9.7040000000000008E-10</c:v>
                </c:pt>
                <c:pt idx="1014">
                  <c:v>-9.6420000000000004E-10</c:v>
                </c:pt>
                <c:pt idx="1015">
                  <c:v>-9.5789999999999997E-10</c:v>
                </c:pt>
                <c:pt idx="1016">
                  <c:v>-9.5169999999999993E-10</c:v>
                </c:pt>
                <c:pt idx="1017">
                  <c:v>-9.4540000000000006E-10</c:v>
                </c:pt>
                <c:pt idx="1018">
                  <c:v>-9.3920000000000002E-10</c:v>
                </c:pt>
                <c:pt idx="1019">
                  <c:v>-9.3289999999999995E-10</c:v>
                </c:pt>
                <c:pt idx="1020">
                  <c:v>-9.2670000000000002E-10</c:v>
                </c:pt>
                <c:pt idx="1021">
                  <c:v>-9.2040000000000005E-10</c:v>
                </c:pt>
                <c:pt idx="1022">
                  <c:v>-9.1420000000000001E-10</c:v>
                </c:pt>
                <c:pt idx="1023">
                  <c:v>-9.0790000000000004E-10</c:v>
                </c:pt>
                <c:pt idx="1024">
                  <c:v>-9.017E-10</c:v>
                </c:pt>
                <c:pt idx="1025">
                  <c:v>-8.9540000000000003E-10</c:v>
                </c:pt>
                <c:pt idx="1026">
                  <c:v>-8.8919999999999999E-10</c:v>
                </c:pt>
                <c:pt idx="1027">
                  <c:v>-8.8290000000000002E-10</c:v>
                </c:pt>
                <c:pt idx="1028">
                  <c:v>-8.7669999999999998E-10</c:v>
                </c:pt>
                <c:pt idx="1029">
                  <c:v>-8.7040000000000001E-10</c:v>
                </c:pt>
                <c:pt idx="1030">
                  <c:v>-8.6419999999999997E-10</c:v>
                </c:pt>
                <c:pt idx="1031">
                  <c:v>-8.579E-10</c:v>
                </c:pt>
                <c:pt idx="1032">
                  <c:v>-8.5169999999999996E-10</c:v>
                </c:pt>
                <c:pt idx="1033">
                  <c:v>-8.454E-10</c:v>
                </c:pt>
                <c:pt idx="1034">
                  <c:v>-8.3919999999999996E-10</c:v>
                </c:pt>
                <c:pt idx="1035">
                  <c:v>-8.3289999999999999E-10</c:v>
                </c:pt>
                <c:pt idx="1036">
                  <c:v>-8.2670000000000005E-10</c:v>
                </c:pt>
                <c:pt idx="1037">
                  <c:v>-8.2039999999999998E-10</c:v>
                </c:pt>
                <c:pt idx="1038">
                  <c:v>-8.1420000000000004E-10</c:v>
                </c:pt>
                <c:pt idx="1039">
                  <c:v>-8.0789999999999997E-10</c:v>
                </c:pt>
                <c:pt idx="1040">
                  <c:v>-8.0170000000000003E-10</c:v>
                </c:pt>
                <c:pt idx="1041">
                  <c:v>-7.9539999999999996E-10</c:v>
                </c:pt>
                <c:pt idx="1042">
                  <c:v>-7.8920000000000003E-10</c:v>
                </c:pt>
                <c:pt idx="1043">
                  <c:v>-7.8289999999999995E-10</c:v>
                </c:pt>
                <c:pt idx="1044">
                  <c:v>-7.7670000000000002E-10</c:v>
                </c:pt>
                <c:pt idx="1045">
                  <c:v>-7.7040000000000005E-10</c:v>
                </c:pt>
                <c:pt idx="1046">
                  <c:v>-7.6420000000000001E-10</c:v>
                </c:pt>
                <c:pt idx="1047">
                  <c:v>-7.5790000000000004E-10</c:v>
                </c:pt>
                <c:pt idx="1048">
                  <c:v>-7.517E-10</c:v>
                </c:pt>
                <c:pt idx="1049">
                  <c:v>-7.4540000000000003E-10</c:v>
                </c:pt>
                <c:pt idx="1050">
                  <c:v>-7.3919999999999999E-10</c:v>
                </c:pt>
                <c:pt idx="1051">
                  <c:v>-7.3290000000000002E-10</c:v>
                </c:pt>
                <c:pt idx="1052">
                  <c:v>-7.2669999999999998E-10</c:v>
                </c:pt>
                <c:pt idx="1053">
                  <c:v>-7.2040000000000001E-10</c:v>
                </c:pt>
                <c:pt idx="1054">
                  <c:v>-7.1419999999999997E-10</c:v>
                </c:pt>
                <c:pt idx="1055">
                  <c:v>-7.0790000000000001E-10</c:v>
                </c:pt>
                <c:pt idx="1056">
                  <c:v>-7.0169999999999997E-10</c:v>
                </c:pt>
                <c:pt idx="1057">
                  <c:v>-6.954E-10</c:v>
                </c:pt>
                <c:pt idx="1058">
                  <c:v>-6.8919999999999996E-10</c:v>
                </c:pt>
                <c:pt idx="1059">
                  <c:v>-6.8289999999999999E-10</c:v>
                </c:pt>
                <c:pt idx="1060">
                  <c:v>-6.7669999999999995E-10</c:v>
                </c:pt>
                <c:pt idx="1061">
                  <c:v>-6.7039999999999998E-10</c:v>
                </c:pt>
                <c:pt idx="1062">
                  <c:v>-6.6420000000000004E-10</c:v>
                </c:pt>
                <c:pt idx="1063">
                  <c:v>-6.5789999999999997E-10</c:v>
                </c:pt>
                <c:pt idx="1064">
                  <c:v>-6.5170000000000003E-10</c:v>
                </c:pt>
                <c:pt idx="1065">
                  <c:v>-6.4539999999999996E-10</c:v>
                </c:pt>
                <c:pt idx="1066">
                  <c:v>-6.3920000000000003E-10</c:v>
                </c:pt>
                <c:pt idx="1067">
                  <c:v>-6.3289999999999995E-10</c:v>
                </c:pt>
                <c:pt idx="1068">
                  <c:v>-6.2670000000000002E-10</c:v>
                </c:pt>
                <c:pt idx="1069">
                  <c:v>-6.2040000000000005E-10</c:v>
                </c:pt>
                <c:pt idx="1070">
                  <c:v>-6.1420000000000001E-10</c:v>
                </c:pt>
                <c:pt idx="1071">
                  <c:v>-6.0790000000000004E-10</c:v>
                </c:pt>
                <c:pt idx="1072">
                  <c:v>-6.017E-10</c:v>
                </c:pt>
                <c:pt idx="1073">
                  <c:v>-5.9540000000000003E-10</c:v>
                </c:pt>
                <c:pt idx="1074">
                  <c:v>-5.8919999999999999E-10</c:v>
                </c:pt>
                <c:pt idx="1075">
                  <c:v>-5.8290000000000002E-10</c:v>
                </c:pt>
                <c:pt idx="1076">
                  <c:v>-5.7669999999999998E-10</c:v>
                </c:pt>
                <c:pt idx="1077">
                  <c:v>-5.7040000000000002E-10</c:v>
                </c:pt>
                <c:pt idx="1078">
                  <c:v>-5.6419999999999997E-10</c:v>
                </c:pt>
                <c:pt idx="1079">
                  <c:v>-5.5790000000000001E-10</c:v>
                </c:pt>
                <c:pt idx="1080">
                  <c:v>-5.5169999999999997E-10</c:v>
                </c:pt>
                <c:pt idx="1081">
                  <c:v>-5.454E-10</c:v>
                </c:pt>
                <c:pt idx="1082">
                  <c:v>-5.3919999999999996E-10</c:v>
                </c:pt>
                <c:pt idx="1083">
                  <c:v>-5.3289999999999999E-10</c:v>
                </c:pt>
                <c:pt idx="1084">
                  <c:v>-5.2669999999999995E-10</c:v>
                </c:pt>
                <c:pt idx="1085">
                  <c:v>-5.2039999999999998E-10</c:v>
                </c:pt>
                <c:pt idx="1086">
                  <c:v>-5.1420000000000004E-10</c:v>
                </c:pt>
                <c:pt idx="1087">
                  <c:v>-5.0789999999999997E-10</c:v>
                </c:pt>
                <c:pt idx="1088">
                  <c:v>-5.0170000000000004E-10</c:v>
                </c:pt>
                <c:pt idx="1089">
                  <c:v>-4.9539999999999996E-10</c:v>
                </c:pt>
                <c:pt idx="1090">
                  <c:v>-4.8920000000000003E-10</c:v>
                </c:pt>
                <c:pt idx="1091">
                  <c:v>-4.8289999999999996E-10</c:v>
                </c:pt>
                <c:pt idx="1092">
                  <c:v>-4.7670000000000002E-10</c:v>
                </c:pt>
                <c:pt idx="1093">
                  <c:v>-4.7040000000000005E-10</c:v>
                </c:pt>
                <c:pt idx="1094">
                  <c:v>-4.6420000000000001E-10</c:v>
                </c:pt>
                <c:pt idx="1095">
                  <c:v>-4.5789999999999999E-10</c:v>
                </c:pt>
                <c:pt idx="1096">
                  <c:v>-4.517E-10</c:v>
                </c:pt>
                <c:pt idx="1097">
                  <c:v>-4.4539999999999998E-10</c:v>
                </c:pt>
                <c:pt idx="1098">
                  <c:v>-4.3919999999999999E-10</c:v>
                </c:pt>
                <c:pt idx="1099">
                  <c:v>-4.3290000000000003E-10</c:v>
                </c:pt>
                <c:pt idx="1100">
                  <c:v>-4.2669999999999998E-10</c:v>
                </c:pt>
                <c:pt idx="1101">
                  <c:v>-4.2040000000000002E-10</c:v>
                </c:pt>
                <c:pt idx="1102">
                  <c:v>-4.1419999999999998E-10</c:v>
                </c:pt>
                <c:pt idx="1103">
                  <c:v>-4.0790000000000001E-10</c:v>
                </c:pt>
                <c:pt idx="1104">
                  <c:v>-4.0170000000000002E-10</c:v>
                </c:pt>
                <c:pt idx="1105">
                  <c:v>-3.954E-10</c:v>
                </c:pt>
                <c:pt idx="1106">
                  <c:v>-3.8920000000000001E-10</c:v>
                </c:pt>
                <c:pt idx="1107">
                  <c:v>-3.8289999999999999E-10</c:v>
                </c:pt>
                <c:pt idx="1108">
                  <c:v>-3.767E-10</c:v>
                </c:pt>
                <c:pt idx="1109">
                  <c:v>-3.7039999999999998E-10</c:v>
                </c:pt>
                <c:pt idx="1110">
                  <c:v>-3.6419999999999999E-10</c:v>
                </c:pt>
                <c:pt idx="1111">
                  <c:v>-3.5790000000000003E-10</c:v>
                </c:pt>
                <c:pt idx="1112">
                  <c:v>-3.5169999999999998E-10</c:v>
                </c:pt>
                <c:pt idx="1113">
                  <c:v>-3.4540000000000002E-10</c:v>
                </c:pt>
                <c:pt idx="1114">
                  <c:v>-3.3919999999999998E-10</c:v>
                </c:pt>
                <c:pt idx="1115">
                  <c:v>-3.3290000000000001E-10</c:v>
                </c:pt>
                <c:pt idx="1116">
                  <c:v>-3.2670000000000002E-10</c:v>
                </c:pt>
                <c:pt idx="1117">
                  <c:v>-3.204E-10</c:v>
                </c:pt>
                <c:pt idx="1118">
                  <c:v>-3.1420000000000001E-10</c:v>
                </c:pt>
                <c:pt idx="1119">
                  <c:v>-3.0789999999999999E-10</c:v>
                </c:pt>
                <c:pt idx="1120">
                  <c:v>-3.017E-10</c:v>
                </c:pt>
                <c:pt idx="1121">
                  <c:v>-2.9539999999999998E-10</c:v>
                </c:pt>
                <c:pt idx="1122">
                  <c:v>-2.8919999999999999E-10</c:v>
                </c:pt>
                <c:pt idx="1123">
                  <c:v>-2.8289999999999997E-10</c:v>
                </c:pt>
                <c:pt idx="1124">
                  <c:v>-2.7669999999999999E-10</c:v>
                </c:pt>
                <c:pt idx="1125">
                  <c:v>-2.7040000000000002E-10</c:v>
                </c:pt>
                <c:pt idx="1126">
                  <c:v>-2.6419999999999998E-10</c:v>
                </c:pt>
                <c:pt idx="1127">
                  <c:v>-2.5790000000000001E-10</c:v>
                </c:pt>
                <c:pt idx="1128">
                  <c:v>-2.5170000000000002E-10</c:v>
                </c:pt>
                <c:pt idx="1129">
                  <c:v>-2.454E-10</c:v>
                </c:pt>
                <c:pt idx="1130">
                  <c:v>-2.3920000000000001E-10</c:v>
                </c:pt>
                <c:pt idx="1131">
                  <c:v>-2.3289999999999999E-10</c:v>
                </c:pt>
                <c:pt idx="1132">
                  <c:v>-2.267E-10</c:v>
                </c:pt>
                <c:pt idx="1133">
                  <c:v>-2.2040000000000001E-10</c:v>
                </c:pt>
                <c:pt idx="1134">
                  <c:v>-2.1419999999999999E-10</c:v>
                </c:pt>
                <c:pt idx="1135">
                  <c:v>-2.079E-10</c:v>
                </c:pt>
                <c:pt idx="1136">
                  <c:v>-2.0170000000000001E-10</c:v>
                </c:pt>
                <c:pt idx="1137">
                  <c:v>-1.9539999999999999E-10</c:v>
                </c:pt>
                <c:pt idx="1138">
                  <c:v>-1.892E-10</c:v>
                </c:pt>
                <c:pt idx="1139">
                  <c:v>-1.8290000000000001E-10</c:v>
                </c:pt>
                <c:pt idx="1140">
                  <c:v>-1.7669999999999999E-10</c:v>
                </c:pt>
                <c:pt idx="1141">
                  <c:v>-1.704E-10</c:v>
                </c:pt>
                <c:pt idx="1142">
                  <c:v>-1.6420000000000001E-10</c:v>
                </c:pt>
                <c:pt idx="1143">
                  <c:v>-1.5789999999999999E-10</c:v>
                </c:pt>
                <c:pt idx="1144">
                  <c:v>-1.517E-10</c:v>
                </c:pt>
                <c:pt idx="1145">
                  <c:v>-1.4540000000000001E-10</c:v>
                </c:pt>
                <c:pt idx="1146">
                  <c:v>-1.3919999999999999E-10</c:v>
                </c:pt>
                <c:pt idx="1147">
                  <c:v>-1.329E-10</c:v>
                </c:pt>
                <c:pt idx="1148">
                  <c:v>-1.2670000000000001E-10</c:v>
                </c:pt>
                <c:pt idx="1149">
                  <c:v>-1.2039999999999999E-10</c:v>
                </c:pt>
                <c:pt idx="1150">
                  <c:v>-1.142E-10</c:v>
                </c:pt>
                <c:pt idx="1151">
                  <c:v>-1.079E-10</c:v>
                </c:pt>
                <c:pt idx="1152">
                  <c:v>-1.017E-10</c:v>
                </c:pt>
                <c:pt idx="1153">
                  <c:v>-9.5400000000000001E-11</c:v>
                </c:pt>
                <c:pt idx="1154">
                  <c:v>-8.92E-11</c:v>
                </c:pt>
                <c:pt idx="1155">
                  <c:v>-8.2900000000000006E-11</c:v>
                </c:pt>
                <c:pt idx="1156">
                  <c:v>-7.6700000000000004E-11</c:v>
                </c:pt>
                <c:pt idx="1157">
                  <c:v>-7.0399999999999997E-11</c:v>
                </c:pt>
                <c:pt idx="1158">
                  <c:v>-6.4199999999999995E-11</c:v>
                </c:pt>
                <c:pt idx="1159">
                  <c:v>-5.7900000000000002E-11</c:v>
                </c:pt>
                <c:pt idx="1160">
                  <c:v>-5.17E-11</c:v>
                </c:pt>
                <c:pt idx="1161">
                  <c:v>-4.54E-11</c:v>
                </c:pt>
                <c:pt idx="1162">
                  <c:v>-3.9199999999999998E-11</c:v>
                </c:pt>
                <c:pt idx="1163">
                  <c:v>-3.2899999999999998E-11</c:v>
                </c:pt>
                <c:pt idx="1164">
                  <c:v>-2.6699999999999999E-11</c:v>
                </c:pt>
                <c:pt idx="1165">
                  <c:v>-2.0399999999999999E-11</c:v>
                </c:pt>
                <c:pt idx="1166">
                  <c:v>-1.42E-11</c:v>
                </c:pt>
                <c:pt idx="1167">
                  <c:v>-7.8999999999999999E-12</c:v>
                </c:pt>
                <c:pt idx="1168">
                  <c:v>-1.7E-12</c:v>
                </c:pt>
                <c:pt idx="1169">
                  <c:v>4.5999999999999998E-12</c:v>
                </c:pt>
                <c:pt idx="1170">
                  <c:v>1.0799999999999999E-11</c:v>
                </c:pt>
                <c:pt idx="1171">
                  <c:v>1.7100000000000001E-11</c:v>
                </c:pt>
                <c:pt idx="1172">
                  <c:v>2.33E-11</c:v>
                </c:pt>
                <c:pt idx="1173">
                  <c:v>2.96E-11</c:v>
                </c:pt>
                <c:pt idx="1174">
                  <c:v>3.5800000000000002E-11</c:v>
                </c:pt>
                <c:pt idx="1175">
                  <c:v>4.2100000000000002E-11</c:v>
                </c:pt>
                <c:pt idx="1176">
                  <c:v>4.8299999999999997E-11</c:v>
                </c:pt>
                <c:pt idx="1177">
                  <c:v>5.4599999999999998E-11</c:v>
                </c:pt>
                <c:pt idx="1178">
                  <c:v>6.0799999999999999E-11</c:v>
                </c:pt>
                <c:pt idx="1179">
                  <c:v>6.7100000000000006E-11</c:v>
                </c:pt>
                <c:pt idx="1180">
                  <c:v>7.3299999999999995E-11</c:v>
                </c:pt>
                <c:pt idx="1181">
                  <c:v>7.9600000000000002E-11</c:v>
                </c:pt>
                <c:pt idx="1182">
                  <c:v>8.5800000000000004E-11</c:v>
                </c:pt>
                <c:pt idx="1183">
                  <c:v>9.2099999999999997E-11</c:v>
                </c:pt>
                <c:pt idx="1184">
                  <c:v>9.8299999999999999E-11</c:v>
                </c:pt>
                <c:pt idx="1185">
                  <c:v>1.0460000000000001E-10</c:v>
                </c:pt>
                <c:pt idx="1186">
                  <c:v>1.1079999999999999E-10</c:v>
                </c:pt>
                <c:pt idx="1187">
                  <c:v>1.1709999999999999E-10</c:v>
                </c:pt>
                <c:pt idx="1188">
                  <c:v>1.233E-10</c:v>
                </c:pt>
                <c:pt idx="1189">
                  <c:v>1.296E-10</c:v>
                </c:pt>
                <c:pt idx="1190">
                  <c:v>1.3580000000000001E-10</c:v>
                </c:pt>
                <c:pt idx="1191">
                  <c:v>1.4210000000000001E-10</c:v>
                </c:pt>
                <c:pt idx="1192">
                  <c:v>1.4829999999999999E-10</c:v>
                </c:pt>
                <c:pt idx="1193">
                  <c:v>1.5459999999999999E-10</c:v>
                </c:pt>
                <c:pt idx="1194">
                  <c:v>1.608E-10</c:v>
                </c:pt>
                <c:pt idx="1195">
                  <c:v>1.671E-10</c:v>
                </c:pt>
                <c:pt idx="1196">
                  <c:v>1.7330000000000001E-10</c:v>
                </c:pt>
                <c:pt idx="1197">
                  <c:v>1.7960000000000001E-10</c:v>
                </c:pt>
                <c:pt idx="1198">
                  <c:v>1.8579999999999999E-10</c:v>
                </c:pt>
                <c:pt idx="1199">
                  <c:v>1.9209999999999999E-10</c:v>
                </c:pt>
                <c:pt idx="1200">
                  <c:v>1.983E-10</c:v>
                </c:pt>
                <c:pt idx="1201">
                  <c:v>2.046E-10</c:v>
                </c:pt>
                <c:pt idx="1202">
                  <c:v>2.1080000000000001E-10</c:v>
                </c:pt>
                <c:pt idx="1203">
                  <c:v>2.1710000000000001E-10</c:v>
                </c:pt>
                <c:pt idx="1204">
                  <c:v>2.2329999999999999E-10</c:v>
                </c:pt>
                <c:pt idx="1205">
                  <c:v>2.2959999999999999E-10</c:v>
                </c:pt>
                <c:pt idx="1206">
                  <c:v>2.358E-10</c:v>
                </c:pt>
                <c:pt idx="1207">
                  <c:v>2.4210000000000002E-10</c:v>
                </c:pt>
                <c:pt idx="1208">
                  <c:v>2.4830000000000001E-10</c:v>
                </c:pt>
                <c:pt idx="1209">
                  <c:v>2.5459999999999998E-10</c:v>
                </c:pt>
                <c:pt idx="1210">
                  <c:v>2.6080000000000002E-10</c:v>
                </c:pt>
                <c:pt idx="1211">
                  <c:v>2.6709999999999999E-10</c:v>
                </c:pt>
                <c:pt idx="1212">
                  <c:v>2.7329999999999998E-10</c:v>
                </c:pt>
                <c:pt idx="1213">
                  <c:v>2.796E-10</c:v>
                </c:pt>
                <c:pt idx="1214">
                  <c:v>2.8579999999999999E-10</c:v>
                </c:pt>
                <c:pt idx="1215">
                  <c:v>2.921E-10</c:v>
                </c:pt>
                <c:pt idx="1216">
                  <c:v>2.9829999999999999E-10</c:v>
                </c:pt>
                <c:pt idx="1217">
                  <c:v>3.0460000000000001E-10</c:v>
                </c:pt>
                <c:pt idx="1218">
                  <c:v>3.108E-10</c:v>
                </c:pt>
                <c:pt idx="1219">
                  <c:v>3.1710000000000002E-10</c:v>
                </c:pt>
                <c:pt idx="1220">
                  <c:v>3.2330000000000001E-10</c:v>
                </c:pt>
                <c:pt idx="1221">
                  <c:v>3.2959999999999998E-10</c:v>
                </c:pt>
                <c:pt idx="1222">
                  <c:v>3.3580000000000002E-10</c:v>
                </c:pt>
                <c:pt idx="1223">
                  <c:v>3.4209999999999999E-10</c:v>
                </c:pt>
                <c:pt idx="1224">
                  <c:v>3.4829999999999998E-10</c:v>
                </c:pt>
                <c:pt idx="1225">
                  <c:v>3.546E-10</c:v>
                </c:pt>
                <c:pt idx="1226">
                  <c:v>3.6079999999999998E-10</c:v>
                </c:pt>
                <c:pt idx="1227">
                  <c:v>3.671E-10</c:v>
                </c:pt>
                <c:pt idx="1228">
                  <c:v>3.7329999999999999E-10</c:v>
                </c:pt>
                <c:pt idx="1229">
                  <c:v>3.7960000000000001E-10</c:v>
                </c:pt>
                <c:pt idx="1230">
                  <c:v>3.858E-10</c:v>
                </c:pt>
                <c:pt idx="1231">
                  <c:v>3.9210000000000002E-10</c:v>
                </c:pt>
                <c:pt idx="1232">
                  <c:v>3.9830000000000001E-10</c:v>
                </c:pt>
                <c:pt idx="1233">
                  <c:v>4.0459999999999998E-10</c:v>
                </c:pt>
                <c:pt idx="1234">
                  <c:v>4.1080000000000002E-10</c:v>
                </c:pt>
                <c:pt idx="1235">
                  <c:v>4.1709999999999999E-10</c:v>
                </c:pt>
                <c:pt idx="1236">
                  <c:v>4.2329999999999998E-10</c:v>
                </c:pt>
                <c:pt idx="1237">
                  <c:v>4.296E-10</c:v>
                </c:pt>
                <c:pt idx="1238">
                  <c:v>4.3579999999999998E-10</c:v>
                </c:pt>
                <c:pt idx="1239">
                  <c:v>4.421E-10</c:v>
                </c:pt>
                <c:pt idx="1240">
                  <c:v>4.4829999999999999E-10</c:v>
                </c:pt>
                <c:pt idx="1241">
                  <c:v>4.5460000000000001E-10</c:v>
                </c:pt>
                <c:pt idx="1242">
                  <c:v>4.608E-10</c:v>
                </c:pt>
                <c:pt idx="1243">
                  <c:v>4.6709999999999997E-10</c:v>
                </c:pt>
                <c:pt idx="1244">
                  <c:v>4.7330000000000001E-10</c:v>
                </c:pt>
                <c:pt idx="1245">
                  <c:v>4.7959999999999998E-10</c:v>
                </c:pt>
                <c:pt idx="1246">
                  <c:v>4.8580000000000002E-10</c:v>
                </c:pt>
                <c:pt idx="1247">
                  <c:v>4.9209999999999999E-10</c:v>
                </c:pt>
                <c:pt idx="1248">
                  <c:v>4.9830000000000003E-10</c:v>
                </c:pt>
                <c:pt idx="1249">
                  <c:v>5.0459999999999999E-10</c:v>
                </c:pt>
                <c:pt idx="1250">
                  <c:v>5.1080000000000004E-10</c:v>
                </c:pt>
                <c:pt idx="1251">
                  <c:v>5.171E-10</c:v>
                </c:pt>
                <c:pt idx="1252">
                  <c:v>5.2330000000000004E-10</c:v>
                </c:pt>
                <c:pt idx="1253">
                  <c:v>5.2960000000000001E-10</c:v>
                </c:pt>
                <c:pt idx="1254">
                  <c:v>5.3579999999999995E-10</c:v>
                </c:pt>
                <c:pt idx="1255">
                  <c:v>5.4210000000000002E-10</c:v>
                </c:pt>
                <c:pt idx="1256">
                  <c:v>5.4829999999999996E-10</c:v>
                </c:pt>
                <c:pt idx="1257">
                  <c:v>5.5460000000000003E-10</c:v>
                </c:pt>
                <c:pt idx="1258">
                  <c:v>5.6079999999999997E-10</c:v>
                </c:pt>
                <c:pt idx="1259">
                  <c:v>5.6710000000000004E-10</c:v>
                </c:pt>
                <c:pt idx="1260">
                  <c:v>5.7329999999999997E-10</c:v>
                </c:pt>
                <c:pt idx="1261">
                  <c:v>5.7960000000000005E-10</c:v>
                </c:pt>
                <c:pt idx="1262">
                  <c:v>5.8579999999999998E-10</c:v>
                </c:pt>
                <c:pt idx="1263">
                  <c:v>5.9209999999999995E-10</c:v>
                </c:pt>
                <c:pt idx="1264">
                  <c:v>5.9829999999999999E-10</c:v>
                </c:pt>
                <c:pt idx="1265">
                  <c:v>6.0459999999999996E-10</c:v>
                </c:pt>
                <c:pt idx="1266">
                  <c:v>6.108E-10</c:v>
                </c:pt>
                <c:pt idx="1267">
                  <c:v>6.1709999999999997E-10</c:v>
                </c:pt>
                <c:pt idx="1268">
                  <c:v>6.2330000000000001E-10</c:v>
                </c:pt>
                <c:pt idx="1269">
                  <c:v>6.2959999999999998E-10</c:v>
                </c:pt>
                <c:pt idx="1270">
                  <c:v>6.3580000000000002E-10</c:v>
                </c:pt>
                <c:pt idx="1271">
                  <c:v>6.4209999999999999E-10</c:v>
                </c:pt>
                <c:pt idx="1272">
                  <c:v>6.4830000000000003E-10</c:v>
                </c:pt>
                <c:pt idx="1273">
                  <c:v>6.5459999999999999E-10</c:v>
                </c:pt>
                <c:pt idx="1274">
                  <c:v>6.6080000000000003E-10</c:v>
                </c:pt>
                <c:pt idx="1275">
                  <c:v>6.671E-10</c:v>
                </c:pt>
                <c:pt idx="1276">
                  <c:v>6.7330000000000004E-10</c:v>
                </c:pt>
                <c:pt idx="1277">
                  <c:v>6.7960000000000001E-10</c:v>
                </c:pt>
                <c:pt idx="1278">
                  <c:v>6.8580000000000005E-10</c:v>
                </c:pt>
                <c:pt idx="1279">
                  <c:v>6.9210000000000002E-10</c:v>
                </c:pt>
                <c:pt idx="1280">
                  <c:v>6.9829999999999996E-10</c:v>
                </c:pt>
                <c:pt idx="1281">
                  <c:v>7.0460000000000003E-10</c:v>
                </c:pt>
                <c:pt idx="1282">
                  <c:v>7.1079999999999996E-10</c:v>
                </c:pt>
                <c:pt idx="1283">
                  <c:v>7.1710000000000004E-10</c:v>
                </c:pt>
                <c:pt idx="1284">
                  <c:v>7.2329999999999997E-10</c:v>
                </c:pt>
                <c:pt idx="1285">
                  <c:v>7.2960000000000004E-10</c:v>
                </c:pt>
                <c:pt idx="1286">
                  <c:v>7.3579999999999998E-10</c:v>
                </c:pt>
                <c:pt idx="1287">
                  <c:v>7.4209999999999995E-10</c:v>
                </c:pt>
                <c:pt idx="1288">
                  <c:v>7.4829999999999999E-10</c:v>
                </c:pt>
                <c:pt idx="1289">
                  <c:v>7.5459999999999996E-10</c:v>
                </c:pt>
                <c:pt idx="1290">
                  <c:v>7.608E-10</c:v>
                </c:pt>
                <c:pt idx="1291">
                  <c:v>7.6709999999999997E-10</c:v>
                </c:pt>
                <c:pt idx="1292">
                  <c:v>7.7330000000000001E-10</c:v>
                </c:pt>
                <c:pt idx="1293">
                  <c:v>7.7959999999999998E-10</c:v>
                </c:pt>
                <c:pt idx="1294">
                  <c:v>7.8580000000000002E-10</c:v>
                </c:pt>
                <c:pt idx="1295">
                  <c:v>7.9209999999999998E-10</c:v>
                </c:pt>
                <c:pt idx="1296">
                  <c:v>7.9830000000000002E-10</c:v>
                </c:pt>
                <c:pt idx="1297">
                  <c:v>8.0459999999999999E-10</c:v>
                </c:pt>
                <c:pt idx="1298">
                  <c:v>8.1080000000000003E-10</c:v>
                </c:pt>
                <c:pt idx="1299">
                  <c:v>8.171E-10</c:v>
                </c:pt>
                <c:pt idx="1300">
                  <c:v>8.2330000000000004E-10</c:v>
                </c:pt>
                <c:pt idx="1301">
                  <c:v>8.2960000000000001E-10</c:v>
                </c:pt>
                <c:pt idx="1302">
                  <c:v>8.3580000000000005E-10</c:v>
                </c:pt>
                <c:pt idx="1303">
                  <c:v>8.4210000000000002E-10</c:v>
                </c:pt>
                <c:pt idx="1304">
                  <c:v>8.4829999999999996E-10</c:v>
                </c:pt>
                <c:pt idx="1305">
                  <c:v>8.5460000000000003E-10</c:v>
                </c:pt>
                <c:pt idx="1306">
                  <c:v>8.6079999999999996E-10</c:v>
                </c:pt>
                <c:pt idx="1307">
                  <c:v>8.6710000000000004E-10</c:v>
                </c:pt>
                <c:pt idx="1308">
                  <c:v>8.7329999999999997E-10</c:v>
                </c:pt>
                <c:pt idx="1309">
                  <c:v>8.7960000000000004E-10</c:v>
                </c:pt>
                <c:pt idx="1310">
                  <c:v>8.8579999999999998E-10</c:v>
                </c:pt>
                <c:pt idx="1311">
                  <c:v>8.9209999999999995E-10</c:v>
                </c:pt>
                <c:pt idx="1312">
                  <c:v>8.9829999999999999E-10</c:v>
                </c:pt>
                <c:pt idx="1313">
                  <c:v>9.0459999999999996E-10</c:v>
                </c:pt>
                <c:pt idx="1314">
                  <c:v>9.108E-10</c:v>
                </c:pt>
                <c:pt idx="1315">
                  <c:v>9.1709999999999997E-10</c:v>
                </c:pt>
                <c:pt idx="1316">
                  <c:v>9.2330000000000001E-10</c:v>
                </c:pt>
                <c:pt idx="1317">
                  <c:v>9.2959999999999997E-10</c:v>
                </c:pt>
                <c:pt idx="1318">
                  <c:v>9.3580000000000002E-10</c:v>
                </c:pt>
                <c:pt idx="1319">
                  <c:v>9.4210000000000009E-10</c:v>
                </c:pt>
                <c:pt idx="1320">
                  <c:v>9.4829999999999992E-10</c:v>
                </c:pt>
                <c:pt idx="1321">
                  <c:v>9.5459999999999999E-10</c:v>
                </c:pt>
                <c:pt idx="1322">
                  <c:v>9.6080000000000003E-10</c:v>
                </c:pt>
                <c:pt idx="1323">
                  <c:v>9.670999999999999E-10</c:v>
                </c:pt>
                <c:pt idx="1324">
                  <c:v>9.7329999999999994E-10</c:v>
                </c:pt>
                <c:pt idx="1325">
                  <c:v>9.7960000000000001E-10</c:v>
                </c:pt>
                <c:pt idx="1326">
                  <c:v>9.8580000000000005E-10</c:v>
                </c:pt>
                <c:pt idx="1327">
                  <c:v>9.9209999999999991E-10</c:v>
                </c:pt>
                <c:pt idx="1328">
                  <c:v>9.9829999999999995E-10</c:v>
                </c:pt>
                <c:pt idx="1329">
                  <c:v>1.0046E-9</c:v>
                </c:pt>
                <c:pt idx="1330">
                  <c:v>1.0108000000000001E-9</c:v>
                </c:pt>
                <c:pt idx="1331">
                  <c:v>1.0170999999999999E-9</c:v>
                </c:pt>
                <c:pt idx="1332">
                  <c:v>1.0233E-9</c:v>
                </c:pt>
                <c:pt idx="1333">
                  <c:v>1.0296E-9</c:v>
                </c:pt>
                <c:pt idx="1334">
                  <c:v>1.0358000000000001E-9</c:v>
                </c:pt>
                <c:pt idx="1335">
                  <c:v>1.0420999999999999E-9</c:v>
                </c:pt>
                <c:pt idx="1336">
                  <c:v>1.0483E-9</c:v>
                </c:pt>
                <c:pt idx="1337">
                  <c:v>1.0546000000000001E-9</c:v>
                </c:pt>
                <c:pt idx="1338">
                  <c:v>1.0608000000000001E-9</c:v>
                </c:pt>
                <c:pt idx="1339">
                  <c:v>1.0671E-9</c:v>
                </c:pt>
                <c:pt idx="1340">
                  <c:v>1.0733E-9</c:v>
                </c:pt>
                <c:pt idx="1341">
                  <c:v>1.0796000000000001E-9</c:v>
                </c:pt>
                <c:pt idx="1342">
                  <c:v>1.0857999999999999E-9</c:v>
                </c:pt>
                <c:pt idx="1343">
                  <c:v>1.0921E-9</c:v>
                </c:pt>
                <c:pt idx="1344">
                  <c:v>1.0983E-9</c:v>
                </c:pt>
                <c:pt idx="1345">
                  <c:v>1.1046000000000001E-9</c:v>
                </c:pt>
                <c:pt idx="1346">
                  <c:v>1.1107999999999999E-9</c:v>
                </c:pt>
                <c:pt idx="1347">
                  <c:v>1.1171E-9</c:v>
                </c:pt>
                <c:pt idx="1348">
                  <c:v>1.1233E-9</c:v>
                </c:pt>
                <c:pt idx="1349">
                  <c:v>1.1295999999999999E-9</c:v>
                </c:pt>
                <c:pt idx="1350">
                  <c:v>1.1357999999999999E-9</c:v>
                </c:pt>
                <c:pt idx="1351">
                  <c:v>1.1421E-9</c:v>
                </c:pt>
                <c:pt idx="1352">
                  <c:v>1.1483000000000001E-9</c:v>
                </c:pt>
                <c:pt idx="1353">
                  <c:v>1.1545999999999999E-9</c:v>
                </c:pt>
                <c:pt idx="1354">
                  <c:v>1.1608E-9</c:v>
                </c:pt>
                <c:pt idx="1355">
                  <c:v>1.1671E-9</c:v>
                </c:pt>
                <c:pt idx="1356">
                  <c:v>1.1733000000000001E-9</c:v>
                </c:pt>
                <c:pt idx="1357">
                  <c:v>1.1795999999999999E-9</c:v>
                </c:pt>
                <c:pt idx="1358">
                  <c:v>1.1858E-9</c:v>
                </c:pt>
                <c:pt idx="1359">
                  <c:v>1.1921000000000001E-9</c:v>
                </c:pt>
                <c:pt idx="1360">
                  <c:v>1.1983000000000001E-9</c:v>
                </c:pt>
                <c:pt idx="1361">
                  <c:v>1.2046E-9</c:v>
                </c:pt>
                <c:pt idx="1362">
                  <c:v>1.2108E-9</c:v>
                </c:pt>
                <c:pt idx="1363">
                  <c:v>1.2171000000000001E-9</c:v>
                </c:pt>
                <c:pt idx="1364">
                  <c:v>1.2232999999999999E-9</c:v>
                </c:pt>
                <c:pt idx="1365">
                  <c:v>1.2296E-9</c:v>
                </c:pt>
                <c:pt idx="1366">
                  <c:v>1.2358E-9</c:v>
                </c:pt>
                <c:pt idx="1367">
                  <c:v>1.2421000000000001E-9</c:v>
                </c:pt>
                <c:pt idx="1368">
                  <c:v>1.2482999999999999E-9</c:v>
                </c:pt>
                <c:pt idx="1369">
                  <c:v>1.2546E-9</c:v>
                </c:pt>
                <c:pt idx="1370">
                  <c:v>1.2608E-9</c:v>
                </c:pt>
                <c:pt idx="1371">
                  <c:v>1.2671000000000001E-9</c:v>
                </c:pt>
                <c:pt idx="1372">
                  <c:v>1.2732999999999999E-9</c:v>
                </c:pt>
                <c:pt idx="1373">
                  <c:v>1.2796E-9</c:v>
                </c:pt>
                <c:pt idx="1374">
                  <c:v>1.2858E-9</c:v>
                </c:pt>
                <c:pt idx="1375">
                  <c:v>1.2920999999999999E-9</c:v>
                </c:pt>
                <c:pt idx="1376">
                  <c:v>1.2983E-9</c:v>
                </c:pt>
                <c:pt idx="1377">
                  <c:v>1.3046E-9</c:v>
                </c:pt>
                <c:pt idx="1378">
                  <c:v>1.3108000000000001E-9</c:v>
                </c:pt>
                <c:pt idx="1379">
                  <c:v>1.3170999999999999E-9</c:v>
                </c:pt>
                <c:pt idx="1380">
                  <c:v>1.3233E-9</c:v>
                </c:pt>
                <c:pt idx="1381">
                  <c:v>1.3296E-9</c:v>
                </c:pt>
                <c:pt idx="1382">
                  <c:v>1.3358000000000001E-9</c:v>
                </c:pt>
                <c:pt idx="1383">
                  <c:v>1.3420999999999999E-9</c:v>
                </c:pt>
                <c:pt idx="1384">
                  <c:v>1.3483E-9</c:v>
                </c:pt>
                <c:pt idx="1385">
                  <c:v>1.3546000000000001E-9</c:v>
                </c:pt>
                <c:pt idx="1386">
                  <c:v>1.3608000000000001E-9</c:v>
                </c:pt>
                <c:pt idx="1387">
                  <c:v>1.3671E-9</c:v>
                </c:pt>
                <c:pt idx="1388">
                  <c:v>1.3733E-9</c:v>
                </c:pt>
                <c:pt idx="1389">
                  <c:v>1.3796000000000001E-9</c:v>
                </c:pt>
                <c:pt idx="1390">
                  <c:v>1.3857999999999999E-9</c:v>
                </c:pt>
                <c:pt idx="1391">
                  <c:v>1.3921E-9</c:v>
                </c:pt>
                <c:pt idx="1392">
                  <c:v>1.3983E-9</c:v>
                </c:pt>
                <c:pt idx="1393">
                  <c:v>1.4046000000000001E-9</c:v>
                </c:pt>
                <c:pt idx="1394">
                  <c:v>1.4107999999999999E-9</c:v>
                </c:pt>
                <c:pt idx="1395">
                  <c:v>1.4171E-9</c:v>
                </c:pt>
                <c:pt idx="1396">
                  <c:v>1.4233E-9</c:v>
                </c:pt>
                <c:pt idx="1397">
                  <c:v>1.4295999999999999E-9</c:v>
                </c:pt>
                <c:pt idx="1398">
                  <c:v>1.4357999999999999E-9</c:v>
                </c:pt>
                <c:pt idx="1399">
                  <c:v>1.4421E-9</c:v>
                </c:pt>
                <c:pt idx="1400">
                  <c:v>1.4483000000000001E-9</c:v>
                </c:pt>
                <c:pt idx="1401">
                  <c:v>1.4545999999999999E-9</c:v>
                </c:pt>
                <c:pt idx="1402">
                  <c:v>1.4608E-9</c:v>
                </c:pt>
                <c:pt idx="1403">
                  <c:v>1.4671E-9</c:v>
                </c:pt>
                <c:pt idx="1404">
                  <c:v>1.4733000000000001E-9</c:v>
                </c:pt>
                <c:pt idx="1405">
                  <c:v>1.4795999999999999E-9</c:v>
                </c:pt>
                <c:pt idx="1406">
                  <c:v>1.4858E-9</c:v>
                </c:pt>
                <c:pt idx="1407">
                  <c:v>1.4921E-9</c:v>
                </c:pt>
                <c:pt idx="1408">
                  <c:v>1.4983000000000001E-9</c:v>
                </c:pt>
                <c:pt idx="1409">
                  <c:v>1.5046E-9</c:v>
                </c:pt>
                <c:pt idx="1410">
                  <c:v>1.5108E-9</c:v>
                </c:pt>
                <c:pt idx="1411">
                  <c:v>1.5171000000000001E-9</c:v>
                </c:pt>
                <c:pt idx="1412">
                  <c:v>1.5232999999999999E-9</c:v>
                </c:pt>
                <c:pt idx="1413">
                  <c:v>1.5296E-9</c:v>
                </c:pt>
                <c:pt idx="1414">
                  <c:v>1.5358E-9</c:v>
                </c:pt>
                <c:pt idx="1415">
                  <c:v>1.5421000000000001E-9</c:v>
                </c:pt>
                <c:pt idx="1416">
                  <c:v>1.5482999999999999E-9</c:v>
                </c:pt>
                <c:pt idx="1417">
                  <c:v>1.5546E-9</c:v>
                </c:pt>
                <c:pt idx="1418">
                  <c:v>1.5608E-9</c:v>
                </c:pt>
                <c:pt idx="1419">
                  <c:v>1.5671000000000001E-9</c:v>
                </c:pt>
                <c:pt idx="1420">
                  <c:v>1.5732999999999999E-9</c:v>
                </c:pt>
                <c:pt idx="1421">
                  <c:v>1.5796E-9</c:v>
                </c:pt>
                <c:pt idx="1422">
                  <c:v>1.5858E-9</c:v>
                </c:pt>
                <c:pt idx="1423">
                  <c:v>1.5920999999999999E-9</c:v>
                </c:pt>
                <c:pt idx="1424">
                  <c:v>1.5983E-9</c:v>
                </c:pt>
                <c:pt idx="1425">
                  <c:v>1.6046E-9</c:v>
                </c:pt>
                <c:pt idx="1426">
                  <c:v>1.6108000000000001E-9</c:v>
                </c:pt>
                <c:pt idx="1427">
                  <c:v>1.6170999999999999E-9</c:v>
                </c:pt>
                <c:pt idx="1428">
                  <c:v>1.6233E-9</c:v>
                </c:pt>
                <c:pt idx="1429">
                  <c:v>1.6296E-9</c:v>
                </c:pt>
                <c:pt idx="1430">
                  <c:v>1.6358000000000001E-9</c:v>
                </c:pt>
                <c:pt idx="1431">
                  <c:v>1.6420999999999999E-9</c:v>
                </c:pt>
                <c:pt idx="1432">
                  <c:v>1.6483E-9</c:v>
                </c:pt>
                <c:pt idx="1433">
                  <c:v>1.6546000000000001E-9</c:v>
                </c:pt>
                <c:pt idx="1434">
                  <c:v>1.6608000000000001E-9</c:v>
                </c:pt>
                <c:pt idx="1435">
                  <c:v>1.6671E-9</c:v>
                </c:pt>
                <c:pt idx="1436">
                  <c:v>1.6733E-9</c:v>
                </c:pt>
                <c:pt idx="1437">
                  <c:v>1.6796000000000001E-9</c:v>
                </c:pt>
                <c:pt idx="1438">
                  <c:v>1.6857999999999999E-9</c:v>
                </c:pt>
                <c:pt idx="1439">
                  <c:v>1.6921E-9</c:v>
                </c:pt>
                <c:pt idx="1440">
                  <c:v>1.6983E-9</c:v>
                </c:pt>
                <c:pt idx="1441">
                  <c:v>1.7046000000000001E-9</c:v>
                </c:pt>
                <c:pt idx="1442">
                  <c:v>1.7107999999999999E-9</c:v>
                </c:pt>
                <c:pt idx="1443">
                  <c:v>1.7171E-9</c:v>
                </c:pt>
                <c:pt idx="1444">
                  <c:v>1.7233E-9</c:v>
                </c:pt>
                <c:pt idx="1445">
                  <c:v>1.7295999999999999E-9</c:v>
                </c:pt>
                <c:pt idx="1446">
                  <c:v>1.7357999999999999E-9</c:v>
                </c:pt>
                <c:pt idx="1447">
                  <c:v>1.7421E-9</c:v>
                </c:pt>
                <c:pt idx="1448">
                  <c:v>1.7483000000000001E-9</c:v>
                </c:pt>
                <c:pt idx="1449">
                  <c:v>1.7545999999999999E-9</c:v>
                </c:pt>
                <c:pt idx="1450">
                  <c:v>1.7608E-9</c:v>
                </c:pt>
                <c:pt idx="1451">
                  <c:v>1.7671E-9</c:v>
                </c:pt>
                <c:pt idx="1452">
                  <c:v>1.7733000000000001E-9</c:v>
                </c:pt>
                <c:pt idx="1453">
                  <c:v>1.7795999999999999E-9</c:v>
                </c:pt>
                <c:pt idx="1454">
                  <c:v>1.7858E-9</c:v>
                </c:pt>
                <c:pt idx="1455">
                  <c:v>1.7921E-9</c:v>
                </c:pt>
                <c:pt idx="1456">
                  <c:v>1.7983000000000001E-9</c:v>
                </c:pt>
                <c:pt idx="1457">
                  <c:v>1.8046E-9</c:v>
                </c:pt>
                <c:pt idx="1458">
                  <c:v>1.8108E-9</c:v>
                </c:pt>
                <c:pt idx="1459">
                  <c:v>1.8171000000000001E-9</c:v>
                </c:pt>
                <c:pt idx="1460">
                  <c:v>1.8232999999999999E-9</c:v>
                </c:pt>
                <c:pt idx="1461">
                  <c:v>1.8296E-9</c:v>
                </c:pt>
                <c:pt idx="1462">
                  <c:v>1.8358E-9</c:v>
                </c:pt>
                <c:pt idx="1463">
                  <c:v>1.8421000000000001E-9</c:v>
                </c:pt>
                <c:pt idx="1464">
                  <c:v>1.8482999999999999E-9</c:v>
                </c:pt>
                <c:pt idx="1465">
                  <c:v>1.8546E-9</c:v>
                </c:pt>
                <c:pt idx="1466">
                  <c:v>1.8608E-9</c:v>
                </c:pt>
                <c:pt idx="1467">
                  <c:v>1.8670999999999999E-9</c:v>
                </c:pt>
                <c:pt idx="1468">
                  <c:v>1.8733000000000001E-9</c:v>
                </c:pt>
                <c:pt idx="1469">
                  <c:v>1.8796E-9</c:v>
                </c:pt>
                <c:pt idx="1470">
                  <c:v>1.8857999999999998E-9</c:v>
                </c:pt>
                <c:pt idx="1471">
                  <c:v>1.8921000000000001E-9</c:v>
                </c:pt>
                <c:pt idx="1472">
                  <c:v>1.8982999999999999E-9</c:v>
                </c:pt>
                <c:pt idx="1473">
                  <c:v>1.9045999999999998E-9</c:v>
                </c:pt>
                <c:pt idx="1474">
                  <c:v>1.9108000000000001E-9</c:v>
                </c:pt>
                <c:pt idx="1475">
                  <c:v>1.9170999999999999E-9</c:v>
                </c:pt>
                <c:pt idx="1476">
                  <c:v>1.9233000000000002E-9</c:v>
                </c:pt>
                <c:pt idx="1477">
                  <c:v>1.9296E-9</c:v>
                </c:pt>
                <c:pt idx="1478">
                  <c:v>1.9357999999999999E-9</c:v>
                </c:pt>
                <c:pt idx="1479">
                  <c:v>1.9421000000000001E-9</c:v>
                </c:pt>
                <c:pt idx="1480">
                  <c:v>1.9483E-9</c:v>
                </c:pt>
                <c:pt idx="1481">
                  <c:v>1.9545999999999998E-9</c:v>
                </c:pt>
                <c:pt idx="1482">
                  <c:v>1.9608000000000001E-9</c:v>
                </c:pt>
                <c:pt idx="1483">
                  <c:v>1.9671E-9</c:v>
                </c:pt>
                <c:pt idx="1484">
                  <c:v>1.9733000000000002E-9</c:v>
                </c:pt>
                <c:pt idx="1485">
                  <c:v>1.9796000000000001E-9</c:v>
                </c:pt>
                <c:pt idx="1486">
                  <c:v>1.9857999999999999E-9</c:v>
                </c:pt>
                <c:pt idx="1487">
                  <c:v>1.9921000000000002E-9</c:v>
                </c:pt>
                <c:pt idx="1488">
                  <c:v>1.9983E-9</c:v>
                </c:pt>
                <c:pt idx="1489">
                  <c:v>2.0045999999999999E-9</c:v>
                </c:pt>
                <c:pt idx="1490">
                  <c:v>2.0108000000000001E-9</c:v>
                </c:pt>
                <c:pt idx="1491">
                  <c:v>2.0171E-9</c:v>
                </c:pt>
                <c:pt idx="1492">
                  <c:v>2.0232999999999998E-9</c:v>
                </c:pt>
                <c:pt idx="1493">
                  <c:v>2.0296000000000001E-9</c:v>
                </c:pt>
                <c:pt idx="1494">
                  <c:v>2.0357999999999999E-9</c:v>
                </c:pt>
                <c:pt idx="1495">
                  <c:v>2.0420999999999998E-9</c:v>
                </c:pt>
                <c:pt idx="1496">
                  <c:v>2.0483000000000001E-9</c:v>
                </c:pt>
                <c:pt idx="1497">
                  <c:v>2.0545999999999999E-9</c:v>
                </c:pt>
                <c:pt idx="1498">
                  <c:v>2.0608000000000002E-9</c:v>
                </c:pt>
                <c:pt idx="1499">
                  <c:v>2.0671E-9</c:v>
                </c:pt>
                <c:pt idx="1500">
                  <c:v>2.0732999999999999E-9</c:v>
                </c:pt>
                <c:pt idx="1501">
                  <c:v>2.0796000000000001E-9</c:v>
                </c:pt>
                <c:pt idx="1502">
                  <c:v>2.0858E-9</c:v>
                </c:pt>
                <c:pt idx="1503">
                  <c:v>2.0920999999999998E-9</c:v>
                </c:pt>
                <c:pt idx="1504">
                  <c:v>2.0983000000000001E-9</c:v>
                </c:pt>
                <c:pt idx="1505">
                  <c:v>2.1045999999999999E-9</c:v>
                </c:pt>
                <c:pt idx="1506">
                  <c:v>2.1108000000000002E-9</c:v>
                </c:pt>
                <c:pt idx="1507">
                  <c:v>2.1171000000000001E-9</c:v>
                </c:pt>
                <c:pt idx="1508">
                  <c:v>2.1232999999999999E-9</c:v>
                </c:pt>
                <c:pt idx="1509">
                  <c:v>2.1296000000000002E-9</c:v>
                </c:pt>
                <c:pt idx="1510">
                  <c:v>2.1358E-9</c:v>
                </c:pt>
                <c:pt idx="1511">
                  <c:v>2.1420999999999999E-9</c:v>
                </c:pt>
                <c:pt idx="1512">
                  <c:v>2.1483000000000001E-9</c:v>
                </c:pt>
                <c:pt idx="1513">
                  <c:v>2.1546E-9</c:v>
                </c:pt>
                <c:pt idx="1514">
                  <c:v>2.1607999999999998E-9</c:v>
                </c:pt>
                <c:pt idx="1515">
                  <c:v>2.1671000000000001E-9</c:v>
                </c:pt>
                <c:pt idx="1516">
                  <c:v>2.1732999999999999E-9</c:v>
                </c:pt>
                <c:pt idx="1517">
                  <c:v>2.1795999999999998E-9</c:v>
                </c:pt>
                <c:pt idx="1518">
                  <c:v>2.1858E-9</c:v>
                </c:pt>
                <c:pt idx="1519">
                  <c:v>2.1920999999999999E-9</c:v>
                </c:pt>
                <c:pt idx="1520">
                  <c:v>2.1983000000000002E-9</c:v>
                </c:pt>
                <c:pt idx="1521">
                  <c:v>2.2046E-9</c:v>
                </c:pt>
                <c:pt idx="1522">
                  <c:v>2.2107999999999999E-9</c:v>
                </c:pt>
                <c:pt idx="1523">
                  <c:v>2.2171000000000001E-9</c:v>
                </c:pt>
                <c:pt idx="1524">
                  <c:v>2.2233E-9</c:v>
                </c:pt>
                <c:pt idx="1525">
                  <c:v>2.2295999999999998E-9</c:v>
                </c:pt>
                <c:pt idx="1526">
                  <c:v>2.2358000000000001E-9</c:v>
                </c:pt>
                <c:pt idx="1527">
                  <c:v>2.2420999999999999E-9</c:v>
                </c:pt>
                <c:pt idx="1528">
                  <c:v>2.2483000000000002E-9</c:v>
                </c:pt>
                <c:pt idx="1529">
                  <c:v>2.2546000000000001E-9</c:v>
                </c:pt>
                <c:pt idx="1530">
                  <c:v>2.2607999999999999E-9</c:v>
                </c:pt>
                <c:pt idx="1531">
                  <c:v>2.2671000000000002E-9</c:v>
                </c:pt>
                <c:pt idx="1532">
                  <c:v>2.2733E-9</c:v>
                </c:pt>
                <c:pt idx="1533">
                  <c:v>2.2795999999999999E-9</c:v>
                </c:pt>
                <c:pt idx="1534">
                  <c:v>2.2858000000000001E-9</c:v>
                </c:pt>
                <c:pt idx="1535">
                  <c:v>2.2921E-9</c:v>
                </c:pt>
                <c:pt idx="1536">
                  <c:v>2.2982999999999998E-9</c:v>
                </c:pt>
                <c:pt idx="1537">
                  <c:v>2.3046000000000001E-9</c:v>
                </c:pt>
                <c:pt idx="1538">
                  <c:v>2.3107999999999999E-9</c:v>
                </c:pt>
                <c:pt idx="1539">
                  <c:v>2.3171000000000002E-9</c:v>
                </c:pt>
                <c:pt idx="1540">
                  <c:v>2.3233E-9</c:v>
                </c:pt>
                <c:pt idx="1541">
                  <c:v>2.3295999999999999E-9</c:v>
                </c:pt>
                <c:pt idx="1542">
                  <c:v>2.3358000000000001E-9</c:v>
                </c:pt>
                <c:pt idx="1543">
                  <c:v>2.3421E-9</c:v>
                </c:pt>
                <c:pt idx="1544">
                  <c:v>2.3482999999999998E-9</c:v>
                </c:pt>
                <c:pt idx="1545">
                  <c:v>2.3546000000000001E-9</c:v>
                </c:pt>
                <c:pt idx="1546">
                  <c:v>2.3608E-9</c:v>
                </c:pt>
                <c:pt idx="1547">
                  <c:v>2.3670999999999998E-9</c:v>
                </c:pt>
                <c:pt idx="1548">
                  <c:v>2.3733000000000001E-9</c:v>
                </c:pt>
                <c:pt idx="1549">
                  <c:v>2.3795999999999999E-9</c:v>
                </c:pt>
                <c:pt idx="1550">
                  <c:v>2.3858000000000002E-9</c:v>
                </c:pt>
                <c:pt idx="1551">
                  <c:v>2.3921E-9</c:v>
                </c:pt>
                <c:pt idx="1552">
                  <c:v>2.3982999999999999E-9</c:v>
                </c:pt>
                <c:pt idx="1553">
                  <c:v>2.4046000000000002E-9</c:v>
                </c:pt>
                <c:pt idx="1554">
                  <c:v>2.4108E-9</c:v>
                </c:pt>
                <c:pt idx="1555">
                  <c:v>2.4170999999999999E-9</c:v>
                </c:pt>
                <c:pt idx="1556">
                  <c:v>2.4233000000000001E-9</c:v>
                </c:pt>
                <c:pt idx="1557">
                  <c:v>2.4296E-9</c:v>
                </c:pt>
                <c:pt idx="1558">
                  <c:v>2.4357999999999998E-9</c:v>
                </c:pt>
                <c:pt idx="1559">
                  <c:v>2.4421000000000001E-9</c:v>
                </c:pt>
                <c:pt idx="1560">
                  <c:v>2.4482999999999999E-9</c:v>
                </c:pt>
                <c:pt idx="1561">
                  <c:v>2.4546000000000002E-9</c:v>
                </c:pt>
                <c:pt idx="1562">
                  <c:v>2.4608E-9</c:v>
                </c:pt>
                <c:pt idx="1563">
                  <c:v>2.4670999999999999E-9</c:v>
                </c:pt>
                <c:pt idx="1564">
                  <c:v>2.4733000000000001E-9</c:v>
                </c:pt>
                <c:pt idx="1565">
                  <c:v>2.4796E-9</c:v>
                </c:pt>
                <c:pt idx="1566">
                  <c:v>2.4857999999999998E-9</c:v>
                </c:pt>
                <c:pt idx="1567">
                  <c:v>2.4921000000000001E-9</c:v>
                </c:pt>
                <c:pt idx="1568">
                  <c:v>2.4982999999999999E-9</c:v>
                </c:pt>
                <c:pt idx="1569">
                  <c:v>2.5045999999999998E-9</c:v>
                </c:pt>
                <c:pt idx="1570">
                  <c:v>2.5108000000000001E-9</c:v>
                </c:pt>
                <c:pt idx="1571">
                  <c:v>2.5170999999999999E-9</c:v>
                </c:pt>
                <c:pt idx="1572">
                  <c:v>2.5233000000000002E-9</c:v>
                </c:pt>
                <c:pt idx="1573">
                  <c:v>2.5296E-9</c:v>
                </c:pt>
                <c:pt idx="1574">
                  <c:v>2.5357999999999999E-9</c:v>
                </c:pt>
                <c:pt idx="1575">
                  <c:v>2.5421000000000001E-9</c:v>
                </c:pt>
                <c:pt idx="1576">
                  <c:v>2.5483E-9</c:v>
                </c:pt>
                <c:pt idx="1577">
                  <c:v>2.5545999999999998E-9</c:v>
                </c:pt>
                <c:pt idx="1578">
                  <c:v>2.5608000000000001E-9</c:v>
                </c:pt>
                <c:pt idx="1579">
                  <c:v>2.5671E-9</c:v>
                </c:pt>
                <c:pt idx="1580">
                  <c:v>2.5733000000000002E-9</c:v>
                </c:pt>
                <c:pt idx="1581">
                  <c:v>2.5796000000000001E-9</c:v>
                </c:pt>
                <c:pt idx="1582">
                  <c:v>2.5857999999999999E-9</c:v>
                </c:pt>
                <c:pt idx="1583">
                  <c:v>2.5921000000000002E-9</c:v>
                </c:pt>
                <c:pt idx="1584">
                  <c:v>2.5983E-9</c:v>
                </c:pt>
                <c:pt idx="1585">
                  <c:v>2.6045999999999999E-9</c:v>
                </c:pt>
                <c:pt idx="1586">
                  <c:v>2.6108000000000001E-9</c:v>
                </c:pt>
                <c:pt idx="1587">
                  <c:v>2.6171E-9</c:v>
                </c:pt>
                <c:pt idx="1588">
                  <c:v>2.6232999999999998E-9</c:v>
                </c:pt>
                <c:pt idx="1589">
                  <c:v>2.6296000000000001E-9</c:v>
                </c:pt>
                <c:pt idx="1590">
                  <c:v>2.6357999999999999E-9</c:v>
                </c:pt>
                <c:pt idx="1591">
                  <c:v>2.6420999999999998E-9</c:v>
                </c:pt>
                <c:pt idx="1592">
                  <c:v>2.6483E-9</c:v>
                </c:pt>
                <c:pt idx="1593">
                  <c:v>2.6545999999999999E-9</c:v>
                </c:pt>
                <c:pt idx="1594">
                  <c:v>2.6608000000000002E-9</c:v>
                </c:pt>
                <c:pt idx="1595">
                  <c:v>2.6671E-9</c:v>
                </c:pt>
                <c:pt idx="1596">
                  <c:v>2.6732999999999999E-9</c:v>
                </c:pt>
                <c:pt idx="1597">
                  <c:v>2.6796000000000001E-9</c:v>
                </c:pt>
                <c:pt idx="1598">
                  <c:v>2.6858E-9</c:v>
                </c:pt>
                <c:pt idx="1599">
                  <c:v>2.6920999999999998E-9</c:v>
                </c:pt>
                <c:pt idx="1600">
                  <c:v>2.6983000000000001E-9</c:v>
                </c:pt>
                <c:pt idx="1601">
                  <c:v>2.7045999999999999E-9</c:v>
                </c:pt>
                <c:pt idx="1602">
                  <c:v>2.7108000000000002E-9</c:v>
                </c:pt>
                <c:pt idx="1603">
                  <c:v>2.7171000000000001E-9</c:v>
                </c:pt>
                <c:pt idx="1604">
                  <c:v>2.7232999999999999E-9</c:v>
                </c:pt>
                <c:pt idx="1605">
                  <c:v>2.7296000000000002E-9</c:v>
                </c:pt>
                <c:pt idx="1606">
                  <c:v>2.7358E-9</c:v>
                </c:pt>
                <c:pt idx="1607">
                  <c:v>2.7420999999999999E-9</c:v>
                </c:pt>
                <c:pt idx="1608">
                  <c:v>2.7483000000000001E-9</c:v>
                </c:pt>
                <c:pt idx="1609">
                  <c:v>2.7546E-9</c:v>
                </c:pt>
                <c:pt idx="1610">
                  <c:v>2.7607999999999998E-9</c:v>
                </c:pt>
                <c:pt idx="1611">
                  <c:v>2.7671000000000001E-9</c:v>
                </c:pt>
                <c:pt idx="1612">
                  <c:v>2.7732999999999999E-9</c:v>
                </c:pt>
                <c:pt idx="1613">
                  <c:v>2.7796000000000002E-9</c:v>
                </c:pt>
                <c:pt idx="1614">
                  <c:v>2.7858E-9</c:v>
                </c:pt>
                <c:pt idx="1615">
                  <c:v>2.7920999999999999E-9</c:v>
                </c:pt>
                <c:pt idx="1616">
                  <c:v>2.7983000000000001E-9</c:v>
                </c:pt>
                <c:pt idx="1617">
                  <c:v>2.8046E-9</c:v>
                </c:pt>
                <c:pt idx="1618">
                  <c:v>2.8107999999999998E-9</c:v>
                </c:pt>
                <c:pt idx="1619">
                  <c:v>2.8171000000000001E-9</c:v>
                </c:pt>
                <c:pt idx="1620">
                  <c:v>2.8233E-9</c:v>
                </c:pt>
                <c:pt idx="1621">
                  <c:v>2.8295999999999998E-9</c:v>
                </c:pt>
                <c:pt idx="1622">
                  <c:v>2.8358000000000001E-9</c:v>
                </c:pt>
                <c:pt idx="1623">
                  <c:v>2.8420999999999999E-9</c:v>
                </c:pt>
                <c:pt idx="1624">
                  <c:v>2.8483000000000002E-9</c:v>
                </c:pt>
                <c:pt idx="1625">
                  <c:v>2.8546E-9</c:v>
                </c:pt>
                <c:pt idx="1626">
                  <c:v>2.8607999999999999E-9</c:v>
                </c:pt>
                <c:pt idx="1627">
                  <c:v>2.8671000000000002E-9</c:v>
                </c:pt>
                <c:pt idx="1628">
                  <c:v>2.8733E-9</c:v>
                </c:pt>
                <c:pt idx="1629">
                  <c:v>2.8795999999999999E-9</c:v>
                </c:pt>
                <c:pt idx="1630">
                  <c:v>2.8858000000000001E-9</c:v>
                </c:pt>
                <c:pt idx="1631">
                  <c:v>2.8921E-9</c:v>
                </c:pt>
                <c:pt idx="1632">
                  <c:v>2.8982999999999998E-9</c:v>
                </c:pt>
                <c:pt idx="1633">
                  <c:v>2.9046000000000001E-9</c:v>
                </c:pt>
                <c:pt idx="1634">
                  <c:v>2.9107999999999999E-9</c:v>
                </c:pt>
                <c:pt idx="1635">
                  <c:v>2.9171000000000002E-9</c:v>
                </c:pt>
                <c:pt idx="1636">
                  <c:v>2.9233E-9</c:v>
                </c:pt>
                <c:pt idx="1637">
                  <c:v>2.9295999999999999E-9</c:v>
                </c:pt>
                <c:pt idx="1638">
                  <c:v>2.9358000000000001E-9</c:v>
                </c:pt>
                <c:pt idx="1639">
                  <c:v>2.9421E-9</c:v>
                </c:pt>
                <c:pt idx="1640">
                  <c:v>2.9482999999999998E-9</c:v>
                </c:pt>
                <c:pt idx="1641">
                  <c:v>2.9546000000000001E-9</c:v>
                </c:pt>
                <c:pt idx="1642">
                  <c:v>2.9607999999999999E-9</c:v>
                </c:pt>
                <c:pt idx="1643">
                  <c:v>2.9670999999999998E-9</c:v>
                </c:pt>
                <c:pt idx="1644">
                  <c:v>2.9733000000000001E-9</c:v>
                </c:pt>
                <c:pt idx="1645">
                  <c:v>2.9795999999999999E-9</c:v>
                </c:pt>
                <c:pt idx="1646">
                  <c:v>2.9858000000000002E-9</c:v>
                </c:pt>
                <c:pt idx="1647">
                  <c:v>2.9921E-9</c:v>
                </c:pt>
                <c:pt idx="1648">
                  <c:v>2.9982999999999999E-9</c:v>
                </c:pt>
                <c:pt idx="1649">
                  <c:v>3.0046000000000002E-9</c:v>
                </c:pt>
                <c:pt idx="1650">
                  <c:v>3.0108E-9</c:v>
                </c:pt>
                <c:pt idx="1651">
                  <c:v>3.0170999999999998E-9</c:v>
                </c:pt>
                <c:pt idx="1652">
                  <c:v>3.0233000000000001E-9</c:v>
                </c:pt>
                <c:pt idx="1653">
                  <c:v>3.0296E-9</c:v>
                </c:pt>
                <c:pt idx="1654">
                  <c:v>3.0357999999999998E-9</c:v>
                </c:pt>
                <c:pt idx="1655">
                  <c:v>3.0421000000000001E-9</c:v>
                </c:pt>
                <c:pt idx="1656">
                  <c:v>3.0482999999999999E-9</c:v>
                </c:pt>
                <c:pt idx="1657">
                  <c:v>3.0546000000000002E-9</c:v>
                </c:pt>
                <c:pt idx="1658">
                  <c:v>3.0608E-9</c:v>
                </c:pt>
                <c:pt idx="1659">
                  <c:v>3.0670999999999999E-9</c:v>
                </c:pt>
                <c:pt idx="1660">
                  <c:v>3.0733000000000001E-9</c:v>
                </c:pt>
                <c:pt idx="1661">
                  <c:v>3.0796E-9</c:v>
                </c:pt>
                <c:pt idx="1662">
                  <c:v>3.0857999999999998E-9</c:v>
                </c:pt>
                <c:pt idx="1663">
                  <c:v>3.0921000000000001E-9</c:v>
                </c:pt>
                <c:pt idx="1664">
                  <c:v>3.0982999999999999E-9</c:v>
                </c:pt>
                <c:pt idx="1665">
                  <c:v>3.1045999999999998E-9</c:v>
                </c:pt>
                <c:pt idx="1666">
                  <c:v>3.1108000000000001E-9</c:v>
                </c:pt>
                <c:pt idx="1667">
                  <c:v>3.1170999999999999E-9</c:v>
                </c:pt>
                <c:pt idx="1668">
                  <c:v>3.1233000000000002E-9</c:v>
                </c:pt>
                <c:pt idx="1669">
                  <c:v>3.1296E-9</c:v>
                </c:pt>
                <c:pt idx="1670">
                  <c:v>3.1357999999999999E-9</c:v>
                </c:pt>
                <c:pt idx="1671">
                  <c:v>3.1421000000000001E-9</c:v>
                </c:pt>
                <c:pt idx="1672">
                  <c:v>3.1483E-9</c:v>
                </c:pt>
                <c:pt idx="1673">
                  <c:v>3.1545999999999998E-9</c:v>
                </c:pt>
                <c:pt idx="1674">
                  <c:v>3.1608000000000001E-9</c:v>
                </c:pt>
                <c:pt idx="1675">
                  <c:v>3.1671E-9</c:v>
                </c:pt>
                <c:pt idx="1676">
                  <c:v>3.1733000000000002E-9</c:v>
                </c:pt>
                <c:pt idx="1677">
                  <c:v>3.1796000000000001E-9</c:v>
                </c:pt>
                <c:pt idx="1678">
                  <c:v>3.1857999999999999E-9</c:v>
                </c:pt>
                <c:pt idx="1679">
                  <c:v>3.1921000000000002E-9</c:v>
                </c:pt>
                <c:pt idx="1680">
                  <c:v>3.1983E-9</c:v>
                </c:pt>
                <c:pt idx="1681">
                  <c:v>3.2045999999999999E-9</c:v>
                </c:pt>
                <c:pt idx="1682">
                  <c:v>3.2108000000000001E-9</c:v>
                </c:pt>
                <c:pt idx="1683">
                  <c:v>3.2171E-9</c:v>
                </c:pt>
                <c:pt idx="1684">
                  <c:v>3.2232999999999998E-9</c:v>
                </c:pt>
                <c:pt idx="1685">
                  <c:v>3.2296000000000001E-9</c:v>
                </c:pt>
                <c:pt idx="1686">
                  <c:v>3.2357999999999999E-9</c:v>
                </c:pt>
                <c:pt idx="1687">
                  <c:v>3.2420999999999998E-9</c:v>
                </c:pt>
                <c:pt idx="1688">
                  <c:v>3.2483E-9</c:v>
                </c:pt>
                <c:pt idx="1689">
                  <c:v>3.2545999999999999E-9</c:v>
                </c:pt>
                <c:pt idx="1690">
                  <c:v>3.2608000000000002E-9</c:v>
                </c:pt>
                <c:pt idx="1691">
                  <c:v>3.2671E-9</c:v>
                </c:pt>
                <c:pt idx="1692">
                  <c:v>3.2732999999999999E-9</c:v>
                </c:pt>
                <c:pt idx="1693">
                  <c:v>3.2796000000000001E-9</c:v>
                </c:pt>
                <c:pt idx="1694">
                  <c:v>3.2858E-9</c:v>
                </c:pt>
                <c:pt idx="1695">
                  <c:v>3.2920999999999998E-9</c:v>
                </c:pt>
                <c:pt idx="1696">
                  <c:v>3.2983000000000001E-9</c:v>
                </c:pt>
                <c:pt idx="1697">
                  <c:v>3.3045999999999999E-9</c:v>
                </c:pt>
                <c:pt idx="1698">
                  <c:v>3.3108000000000002E-9</c:v>
                </c:pt>
                <c:pt idx="1699">
                  <c:v>3.3171000000000001E-9</c:v>
                </c:pt>
                <c:pt idx="1700">
                  <c:v>3.3232999999999999E-9</c:v>
                </c:pt>
                <c:pt idx="1701">
                  <c:v>3.3296000000000002E-9</c:v>
                </c:pt>
                <c:pt idx="1702">
                  <c:v>3.3358E-9</c:v>
                </c:pt>
                <c:pt idx="1703">
                  <c:v>3.3420999999999999E-9</c:v>
                </c:pt>
                <c:pt idx="1704">
                  <c:v>3.3483000000000001E-9</c:v>
                </c:pt>
                <c:pt idx="1705">
                  <c:v>3.3546E-9</c:v>
                </c:pt>
                <c:pt idx="1706">
                  <c:v>3.3607999999999998E-9</c:v>
                </c:pt>
                <c:pt idx="1707">
                  <c:v>3.3671000000000001E-9</c:v>
                </c:pt>
                <c:pt idx="1708">
                  <c:v>3.3732999999999999E-9</c:v>
                </c:pt>
                <c:pt idx="1709">
                  <c:v>3.3796000000000002E-9</c:v>
                </c:pt>
                <c:pt idx="1710">
                  <c:v>3.3858E-9</c:v>
                </c:pt>
                <c:pt idx="1711">
                  <c:v>3.3920999999999999E-9</c:v>
                </c:pt>
                <c:pt idx="1712">
                  <c:v>3.3983000000000001E-9</c:v>
                </c:pt>
                <c:pt idx="1713">
                  <c:v>3.4046E-9</c:v>
                </c:pt>
                <c:pt idx="1714">
                  <c:v>3.4107999999999998E-9</c:v>
                </c:pt>
                <c:pt idx="1715">
                  <c:v>3.4171000000000001E-9</c:v>
                </c:pt>
                <c:pt idx="1716">
                  <c:v>3.4233E-9</c:v>
                </c:pt>
                <c:pt idx="1717">
                  <c:v>3.4295999999999998E-9</c:v>
                </c:pt>
                <c:pt idx="1718">
                  <c:v>3.4358000000000001E-9</c:v>
                </c:pt>
                <c:pt idx="1719">
                  <c:v>3.4420999999999999E-9</c:v>
                </c:pt>
                <c:pt idx="1720">
                  <c:v>3.4483000000000002E-9</c:v>
                </c:pt>
                <c:pt idx="1721">
                  <c:v>3.4546E-9</c:v>
                </c:pt>
                <c:pt idx="1722">
                  <c:v>3.4607999999999999E-9</c:v>
                </c:pt>
                <c:pt idx="1723">
                  <c:v>3.4671000000000002E-9</c:v>
                </c:pt>
                <c:pt idx="1724">
                  <c:v>3.4733E-9</c:v>
                </c:pt>
                <c:pt idx="1725">
                  <c:v>3.4795999999999999E-9</c:v>
                </c:pt>
                <c:pt idx="1726">
                  <c:v>3.4858000000000001E-9</c:v>
                </c:pt>
                <c:pt idx="1727">
                  <c:v>3.4921E-9</c:v>
                </c:pt>
                <c:pt idx="1728">
                  <c:v>3.4982999999999998E-9</c:v>
                </c:pt>
                <c:pt idx="1729">
                  <c:v>3.5046000000000001E-9</c:v>
                </c:pt>
                <c:pt idx="1730">
                  <c:v>3.5107999999999999E-9</c:v>
                </c:pt>
                <c:pt idx="1731">
                  <c:v>3.5171000000000002E-9</c:v>
                </c:pt>
                <c:pt idx="1732">
                  <c:v>3.5233E-9</c:v>
                </c:pt>
                <c:pt idx="1733">
                  <c:v>3.5295999999999999E-9</c:v>
                </c:pt>
                <c:pt idx="1734">
                  <c:v>3.5358000000000001E-9</c:v>
                </c:pt>
                <c:pt idx="1735">
                  <c:v>3.5421E-9</c:v>
                </c:pt>
                <c:pt idx="1736">
                  <c:v>3.5482999999999998E-9</c:v>
                </c:pt>
                <c:pt idx="1737">
                  <c:v>3.5546000000000001E-9</c:v>
                </c:pt>
                <c:pt idx="1738">
                  <c:v>3.5607999999999999E-9</c:v>
                </c:pt>
                <c:pt idx="1739">
                  <c:v>3.5670999999999998E-9</c:v>
                </c:pt>
                <c:pt idx="1740">
                  <c:v>3.5733000000000001E-9</c:v>
                </c:pt>
                <c:pt idx="1741">
                  <c:v>3.5795999999999999E-9</c:v>
                </c:pt>
                <c:pt idx="1742">
                  <c:v>3.5858000000000002E-9</c:v>
                </c:pt>
                <c:pt idx="1743">
                  <c:v>3.5921E-9</c:v>
                </c:pt>
                <c:pt idx="1744">
                  <c:v>3.5982999999999999E-9</c:v>
                </c:pt>
                <c:pt idx="1745">
                  <c:v>3.6046000000000001E-9</c:v>
                </c:pt>
                <c:pt idx="1746">
                  <c:v>3.6108E-9</c:v>
                </c:pt>
                <c:pt idx="1747">
                  <c:v>3.6170999999999998E-9</c:v>
                </c:pt>
                <c:pt idx="1748">
                  <c:v>3.6233000000000001E-9</c:v>
                </c:pt>
                <c:pt idx="1749">
                  <c:v>3.6296E-9</c:v>
                </c:pt>
                <c:pt idx="1750">
                  <c:v>3.6358000000000002E-9</c:v>
                </c:pt>
                <c:pt idx="1751">
                  <c:v>3.6421000000000001E-9</c:v>
                </c:pt>
                <c:pt idx="1752">
                  <c:v>3.6482999999999999E-9</c:v>
                </c:pt>
                <c:pt idx="1753">
                  <c:v>3.6546000000000002E-9</c:v>
                </c:pt>
                <c:pt idx="1754">
                  <c:v>3.6608E-9</c:v>
                </c:pt>
                <c:pt idx="1755">
                  <c:v>3.6670999999999999E-9</c:v>
                </c:pt>
                <c:pt idx="1756">
                  <c:v>3.6733000000000001E-9</c:v>
                </c:pt>
                <c:pt idx="1757">
                  <c:v>3.6796E-9</c:v>
                </c:pt>
                <c:pt idx="1758">
                  <c:v>3.6857999999999998E-9</c:v>
                </c:pt>
                <c:pt idx="1759">
                  <c:v>3.6921000000000001E-9</c:v>
                </c:pt>
                <c:pt idx="1760">
                  <c:v>3.6982999999999999E-9</c:v>
                </c:pt>
                <c:pt idx="1761">
                  <c:v>3.7045999999999998E-9</c:v>
                </c:pt>
                <c:pt idx="1762">
                  <c:v>3.7108E-9</c:v>
                </c:pt>
                <c:pt idx="1763">
                  <c:v>3.7170999999999999E-9</c:v>
                </c:pt>
                <c:pt idx="1764">
                  <c:v>3.7233000000000002E-9</c:v>
                </c:pt>
                <c:pt idx="1765">
                  <c:v>3.7296E-9</c:v>
                </c:pt>
                <c:pt idx="1766">
                  <c:v>3.7358000000000003E-9</c:v>
                </c:pt>
                <c:pt idx="1767">
                  <c:v>3.7421000000000001E-9</c:v>
                </c:pt>
                <c:pt idx="1768">
                  <c:v>3.7483000000000004E-9</c:v>
                </c:pt>
                <c:pt idx="1769">
                  <c:v>3.7546000000000002E-9</c:v>
                </c:pt>
                <c:pt idx="1770">
                  <c:v>3.7607999999999997E-9</c:v>
                </c:pt>
                <c:pt idx="1771">
                  <c:v>3.7671000000000004E-9</c:v>
                </c:pt>
                <c:pt idx="1772">
                  <c:v>3.7732999999999998E-9</c:v>
                </c:pt>
                <c:pt idx="1773">
                  <c:v>3.7795999999999996E-9</c:v>
                </c:pt>
                <c:pt idx="1774">
                  <c:v>3.7857999999999999E-9</c:v>
                </c:pt>
                <c:pt idx="1775">
                  <c:v>3.7920999999999998E-9</c:v>
                </c:pt>
                <c:pt idx="1776">
                  <c:v>3.7983E-9</c:v>
                </c:pt>
                <c:pt idx="1777">
                  <c:v>3.8045999999999999E-9</c:v>
                </c:pt>
                <c:pt idx="1778">
                  <c:v>3.8108000000000001E-9</c:v>
                </c:pt>
                <c:pt idx="1779">
                  <c:v>3.8171E-9</c:v>
                </c:pt>
                <c:pt idx="1780">
                  <c:v>3.8233000000000002E-9</c:v>
                </c:pt>
                <c:pt idx="1781">
                  <c:v>3.8296000000000001E-9</c:v>
                </c:pt>
                <c:pt idx="1782">
                  <c:v>3.8358000000000003E-9</c:v>
                </c:pt>
                <c:pt idx="1783">
                  <c:v>3.8421000000000002E-9</c:v>
                </c:pt>
                <c:pt idx="1784">
                  <c:v>3.8482999999999996E-9</c:v>
                </c:pt>
                <c:pt idx="1785">
                  <c:v>3.8546000000000003E-9</c:v>
                </c:pt>
                <c:pt idx="1786">
                  <c:v>3.8607999999999997E-9</c:v>
                </c:pt>
                <c:pt idx="1787">
                  <c:v>3.8670999999999996E-9</c:v>
                </c:pt>
                <c:pt idx="1788">
                  <c:v>3.8732999999999998E-9</c:v>
                </c:pt>
                <c:pt idx="1789">
                  <c:v>3.8795999999999997E-9</c:v>
                </c:pt>
                <c:pt idx="1790">
                  <c:v>3.8858E-9</c:v>
                </c:pt>
                <c:pt idx="1791">
                  <c:v>3.8920999999999998E-9</c:v>
                </c:pt>
                <c:pt idx="1792">
                  <c:v>3.8983000000000001E-9</c:v>
                </c:pt>
                <c:pt idx="1793">
                  <c:v>3.9045999999999999E-9</c:v>
                </c:pt>
                <c:pt idx="1794">
                  <c:v>3.9108000000000002E-9</c:v>
                </c:pt>
                <c:pt idx="1795">
                  <c:v>3.9171E-9</c:v>
                </c:pt>
                <c:pt idx="1796">
                  <c:v>3.9233000000000003E-9</c:v>
                </c:pt>
                <c:pt idx="1797">
                  <c:v>3.9296000000000002E-9</c:v>
                </c:pt>
                <c:pt idx="1798">
                  <c:v>3.9358000000000004E-9</c:v>
                </c:pt>
                <c:pt idx="1799">
                  <c:v>3.9421000000000003E-9</c:v>
                </c:pt>
                <c:pt idx="1800">
                  <c:v>3.9482999999999997E-9</c:v>
                </c:pt>
                <c:pt idx="1801">
                  <c:v>3.9546000000000004E-9</c:v>
                </c:pt>
                <c:pt idx="1802">
                  <c:v>3.9607999999999998E-9</c:v>
                </c:pt>
                <c:pt idx="1803">
                  <c:v>3.9670999999999997E-9</c:v>
                </c:pt>
                <c:pt idx="1804">
                  <c:v>3.9732999999999999E-9</c:v>
                </c:pt>
                <c:pt idx="1805">
                  <c:v>3.9795999999999998E-9</c:v>
                </c:pt>
                <c:pt idx="1806">
                  <c:v>3.9858E-9</c:v>
                </c:pt>
                <c:pt idx="1807">
                  <c:v>3.9920999999999999E-9</c:v>
                </c:pt>
                <c:pt idx="1808">
                  <c:v>3.9983000000000001E-9</c:v>
                </c:pt>
                <c:pt idx="1809">
                  <c:v>4.0046E-9</c:v>
                </c:pt>
                <c:pt idx="1810">
                  <c:v>4.0108000000000003E-9</c:v>
                </c:pt>
                <c:pt idx="1811">
                  <c:v>4.0171000000000001E-9</c:v>
                </c:pt>
                <c:pt idx="1812">
                  <c:v>4.0233000000000004E-9</c:v>
                </c:pt>
                <c:pt idx="1813">
                  <c:v>4.0296000000000002E-9</c:v>
                </c:pt>
                <c:pt idx="1814">
                  <c:v>4.0357999999999996E-9</c:v>
                </c:pt>
                <c:pt idx="1815">
                  <c:v>4.0421000000000003E-9</c:v>
                </c:pt>
                <c:pt idx="1816">
                  <c:v>4.0482999999999998E-9</c:v>
                </c:pt>
                <c:pt idx="1817">
                  <c:v>4.0545999999999996E-9</c:v>
                </c:pt>
                <c:pt idx="1818">
                  <c:v>4.0607999999999999E-9</c:v>
                </c:pt>
                <c:pt idx="1819">
                  <c:v>4.0670999999999997E-9</c:v>
                </c:pt>
                <c:pt idx="1820">
                  <c:v>4.0733E-9</c:v>
                </c:pt>
                <c:pt idx="1821">
                  <c:v>4.0795999999999999E-9</c:v>
                </c:pt>
                <c:pt idx="1822">
                  <c:v>4.0858000000000001E-9</c:v>
                </c:pt>
                <c:pt idx="1823">
                  <c:v>4.0921E-9</c:v>
                </c:pt>
                <c:pt idx="1824">
                  <c:v>4.0983000000000002E-9</c:v>
                </c:pt>
                <c:pt idx="1825">
                  <c:v>4.1046000000000001E-9</c:v>
                </c:pt>
                <c:pt idx="1826">
                  <c:v>4.1108000000000003E-9</c:v>
                </c:pt>
                <c:pt idx="1827">
                  <c:v>4.1171000000000002E-9</c:v>
                </c:pt>
                <c:pt idx="1828">
                  <c:v>4.1232999999999996E-9</c:v>
                </c:pt>
                <c:pt idx="1829">
                  <c:v>4.1296000000000003E-9</c:v>
                </c:pt>
                <c:pt idx="1830">
                  <c:v>4.1357999999999997E-9</c:v>
                </c:pt>
                <c:pt idx="1831">
                  <c:v>4.1421000000000004E-9</c:v>
                </c:pt>
                <c:pt idx="1832">
                  <c:v>4.1482999999999998E-9</c:v>
                </c:pt>
                <c:pt idx="1833">
                  <c:v>4.1545999999999997E-9</c:v>
                </c:pt>
                <c:pt idx="1834">
                  <c:v>4.1607999999999999E-9</c:v>
                </c:pt>
                <c:pt idx="1835">
                  <c:v>4.1670999999999998E-9</c:v>
                </c:pt>
                <c:pt idx="1836">
                  <c:v>4.1733000000000001E-9</c:v>
                </c:pt>
                <c:pt idx="1837">
                  <c:v>4.1795999999999999E-9</c:v>
                </c:pt>
                <c:pt idx="1838">
                  <c:v>4.1858000000000002E-9</c:v>
                </c:pt>
                <c:pt idx="1839">
                  <c:v>4.1921E-9</c:v>
                </c:pt>
                <c:pt idx="1840">
                  <c:v>4.1983000000000003E-9</c:v>
                </c:pt>
                <c:pt idx="1841">
                  <c:v>4.2046000000000001E-9</c:v>
                </c:pt>
                <c:pt idx="1842">
                  <c:v>4.2108000000000004E-9</c:v>
                </c:pt>
                <c:pt idx="1843">
                  <c:v>4.2171000000000003E-9</c:v>
                </c:pt>
                <c:pt idx="1844">
                  <c:v>4.2232999999999997E-9</c:v>
                </c:pt>
                <c:pt idx="1845">
                  <c:v>4.2296000000000004E-9</c:v>
                </c:pt>
                <c:pt idx="1846">
                  <c:v>4.2357999999999998E-9</c:v>
                </c:pt>
                <c:pt idx="1847">
                  <c:v>4.2420999999999997E-9</c:v>
                </c:pt>
                <c:pt idx="1848">
                  <c:v>4.2482999999999999E-9</c:v>
                </c:pt>
                <c:pt idx="1849">
                  <c:v>4.2545999999999998E-9</c:v>
                </c:pt>
                <c:pt idx="1850">
                  <c:v>4.2608E-9</c:v>
                </c:pt>
                <c:pt idx="1851">
                  <c:v>4.2670999999999999E-9</c:v>
                </c:pt>
                <c:pt idx="1852">
                  <c:v>4.2733000000000001E-9</c:v>
                </c:pt>
                <c:pt idx="1853">
                  <c:v>4.2796E-9</c:v>
                </c:pt>
                <c:pt idx="1854">
                  <c:v>4.2858000000000002E-9</c:v>
                </c:pt>
                <c:pt idx="1855">
                  <c:v>4.2921000000000001E-9</c:v>
                </c:pt>
                <c:pt idx="1856">
                  <c:v>4.2983000000000003E-9</c:v>
                </c:pt>
                <c:pt idx="1857">
                  <c:v>4.3046000000000002E-9</c:v>
                </c:pt>
                <c:pt idx="1858">
                  <c:v>4.3107999999999996E-9</c:v>
                </c:pt>
                <c:pt idx="1859">
                  <c:v>4.3171000000000003E-9</c:v>
                </c:pt>
                <c:pt idx="1860">
                  <c:v>4.3232999999999997E-9</c:v>
                </c:pt>
                <c:pt idx="1861">
                  <c:v>4.3295999999999996E-9</c:v>
                </c:pt>
                <c:pt idx="1862">
                  <c:v>4.3357999999999999E-9</c:v>
                </c:pt>
                <c:pt idx="1863">
                  <c:v>4.3420999999999997E-9</c:v>
                </c:pt>
                <c:pt idx="1864">
                  <c:v>4.3483E-9</c:v>
                </c:pt>
                <c:pt idx="1865">
                  <c:v>4.3545999999999998E-9</c:v>
                </c:pt>
                <c:pt idx="1866">
                  <c:v>4.3608000000000001E-9</c:v>
                </c:pt>
                <c:pt idx="1867">
                  <c:v>4.3670999999999999E-9</c:v>
                </c:pt>
                <c:pt idx="1868">
                  <c:v>4.3733000000000002E-9</c:v>
                </c:pt>
                <c:pt idx="1869">
                  <c:v>4.3796000000000001E-9</c:v>
                </c:pt>
                <c:pt idx="1870">
                  <c:v>4.3858000000000003E-9</c:v>
                </c:pt>
                <c:pt idx="1871">
                  <c:v>4.3921000000000002E-9</c:v>
                </c:pt>
                <c:pt idx="1872">
                  <c:v>4.3982999999999996E-9</c:v>
                </c:pt>
                <c:pt idx="1873">
                  <c:v>4.4046000000000003E-9</c:v>
                </c:pt>
                <c:pt idx="1874">
                  <c:v>4.4107999999999997E-9</c:v>
                </c:pt>
                <c:pt idx="1875">
                  <c:v>4.4171000000000004E-9</c:v>
                </c:pt>
                <c:pt idx="1876">
                  <c:v>4.4232999999999998E-9</c:v>
                </c:pt>
                <c:pt idx="1877">
                  <c:v>4.4295999999999997E-9</c:v>
                </c:pt>
                <c:pt idx="1878">
                  <c:v>4.4357999999999999E-9</c:v>
                </c:pt>
                <c:pt idx="1879">
                  <c:v>4.4420999999999998E-9</c:v>
                </c:pt>
                <c:pt idx="1880">
                  <c:v>4.4483E-9</c:v>
                </c:pt>
                <c:pt idx="1881">
                  <c:v>4.4545999999999999E-9</c:v>
                </c:pt>
                <c:pt idx="1882">
                  <c:v>4.4608000000000001E-9</c:v>
                </c:pt>
                <c:pt idx="1883">
                  <c:v>4.4671E-9</c:v>
                </c:pt>
                <c:pt idx="1884">
                  <c:v>4.4733000000000003E-9</c:v>
                </c:pt>
                <c:pt idx="1885">
                  <c:v>4.4796000000000001E-9</c:v>
                </c:pt>
                <c:pt idx="1886">
                  <c:v>4.4858000000000004E-9</c:v>
                </c:pt>
                <c:pt idx="1887">
                  <c:v>4.4921000000000002E-9</c:v>
                </c:pt>
                <c:pt idx="1888">
                  <c:v>4.4982999999999997E-9</c:v>
                </c:pt>
                <c:pt idx="1889">
                  <c:v>4.5046000000000003E-9</c:v>
                </c:pt>
                <c:pt idx="1890">
                  <c:v>4.5107999999999998E-9</c:v>
                </c:pt>
                <c:pt idx="1891">
                  <c:v>4.5170999999999996E-9</c:v>
                </c:pt>
                <c:pt idx="1892">
                  <c:v>4.5232999999999999E-9</c:v>
                </c:pt>
                <c:pt idx="1893">
                  <c:v>4.5295999999999997E-9</c:v>
                </c:pt>
                <c:pt idx="1894">
                  <c:v>4.5358E-9</c:v>
                </c:pt>
                <c:pt idx="1895">
                  <c:v>4.5420999999999999E-9</c:v>
                </c:pt>
                <c:pt idx="1896">
                  <c:v>4.5483000000000001E-9</c:v>
                </c:pt>
                <c:pt idx="1897">
                  <c:v>4.5546E-9</c:v>
                </c:pt>
                <c:pt idx="1898">
                  <c:v>4.5608000000000002E-9</c:v>
                </c:pt>
                <c:pt idx="1899">
                  <c:v>4.5671000000000001E-9</c:v>
                </c:pt>
                <c:pt idx="1900">
                  <c:v>4.5733000000000003E-9</c:v>
                </c:pt>
                <c:pt idx="1901">
                  <c:v>4.5796000000000002E-9</c:v>
                </c:pt>
                <c:pt idx="1902">
                  <c:v>4.5857999999999996E-9</c:v>
                </c:pt>
                <c:pt idx="1903">
                  <c:v>4.5921000000000003E-9</c:v>
                </c:pt>
                <c:pt idx="1904">
                  <c:v>4.5982999999999997E-9</c:v>
                </c:pt>
                <c:pt idx="1905">
                  <c:v>4.6045999999999996E-9</c:v>
                </c:pt>
                <c:pt idx="1906">
                  <c:v>4.6107999999999998E-9</c:v>
                </c:pt>
                <c:pt idx="1907">
                  <c:v>4.6170999999999997E-9</c:v>
                </c:pt>
                <c:pt idx="1908">
                  <c:v>4.6232999999999999E-9</c:v>
                </c:pt>
                <c:pt idx="1909">
                  <c:v>4.6295999999999998E-9</c:v>
                </c:pt>
                <c:pt idx="1910">
                  <c:v>4.6358000000000001E-9</c:v>
                </c:pt>
                <c:pt idx="1911">
                  <c:v>4.6420999999999999E-9</c:v>
                </c:pt>
                <c:pt idx="1912">
                  <c:v>4.6483000000000002E-9</c:v>
                </c:pt>
                <c:pt idx="1913">
                  <c:v>4.6546E-9</c:v>
                </c:pt>
                <c:pt idx="1914">
                  <c:v>4.6608000000000003E-9</c:v>
                </c:pt>
                <c:pt idx="1915">
                  <c:v>4.6671000000000001E-9</c:v>
                </c:pt>
                <c:pt idx="1916">
                  <c:v>4.6733000000000004E-9</c:v>
                </c:pt>
                <c:pt idx="1917">
                  <c:v>4.6796000000000003E-9</c:v>
                </c:pt>
                <c:pt idx="1918">
                  <c:v>4.6857999999999997E-9</c:v>
                </c:pt>
                <c:pt idx="1919">
                  <c:v>4.6921000000000004E-9</c:v>
                </c:pt>
                <c:pt idx="1920">
                  <c:v>4.6982999999999998E-9</c:v>
                </c:pt>
                <c:pt idx="1921">
                  <c:v>4.7045999999999997E-9</c:v>
                </c:pt>
                <c:pt idx="1922">
                  <c:v>4.7107999999999999E-9</c:v>
                </c:pt>
                <c:pt idx="1923">
                  <c:v>4.7170999999999998E-9</c:v>
                </c:pt>
                <c:pt idx="1924">
                  <c:v>4.7233E-9</c:v>
                </c:pt>
                <c:pt idx="1925">
                  <c:v>4.7295999999999999E-9</c:v>
                </c:pt>
                <c:pt idx="1926">
                  <c:v>4.7358000000000001E-9</c:v>
                </c:pt>
                <c:pt idx="1927">
                  <c:v>4.7421E-9</c:v>
                </c:pt>
                <c:pt idx="1928">
                  <c:v>4.7483000000000002E-9</c:v>
                </c:pt>
                <c:pt idx="1929">
                  <c:v>4.7546000000000001E-9</c:v>
                </c:pt>
                <c:pt idx="1930">
                  <c:v>4.7608000000000004E-9</c:v>
                </c:pt>
                <c:pt idx="1931">
                  <c:v>4.7671000000000002E-9</c:v>
                </c:pt>
                <c:pt idx="1932">
                  <c:v>4.7732999999999996E-9</c:v>
                </c:pt>
                <c:pt idx="1933">
                  <c:v>4.7796000000000003E-9</c:v>
                </c:pt>
                <c:pt idx="1934">
                  <c:v>4.7857999999999997E-9</c:v>
                </c:pt>
                <c:pt idx="1935">
                  <c:v>4.7920999999999996E-9</c:v>
                </c:pt>
                <c:pt idx="1936">
                  <c:v>4.7982999999999999E-9</c:v>
                </c:pt>
                <c:pt idx="1937">
                  <c:v>4.8045999999999997E-9</c:v>
                </c:pt>
                <c:pt idx="1938">
                  <c:v>4.8108E-9</c:v>
                </c:pt>
                <c:pt idx="1939">
                  <c:v>4.8170999999999998E-9</c:v>
                </c:pt>
                <c:pt idx="1940">
                  <c:v>4.8233000000000001E-9</c:v>
                </c:pt>
                <c:pt idx="1941">
                  <c:v>4.8295999999999999E-9</c:v>
                </c:pt>
                <c:pt idx="1942">
                  <c:v>4.8358000000000002E-9</c:v>
                </c:pt>
                <c:pt idx="1943">
                  <c:v>4.8421000000000001E-9</c:v>
                </c:pt>
                <c:pt idx="1944">
                  <c:v>4.8483000000000003E-9</c:v>
                </c:pt>
                <c:pt idx="1945">
                  <c:v>4.8546000000000002E-9</c:v>
                </c:pt>
                <c:pt idx="1946">
                  <c:v>4.8607999999999996E-9</c:v>
                </c:pt>
                <c:pt idx="1947">
                  <c:v>4.8671000000000003E-9</c:v>
                </c:pt>
                <c:pt idx="1948">
                  <c:v>4.8732999999999997E-9</c:v>
                </c:pt>
                <c:pt idx="1949">
                  <c:v>4.8796000000000004E-9</c:v>
                </c:pt>
                <c:pt idx="1950">
                  <c:v>4.8857999999999998E-9</c:v>
                </c:pt>
                <c:pt idx="1951">
                  <c:v>4.8920999999999997E-9</c:v>
                </c:pt>
                <c:pt idx="1952">
                  <c:v>4.8982999999999999E-9</c:v>
                </c:pt>
                <c:pt idx="1953">
                  <c:v>4.9045999999999998E-9</c:v>
                </c:pt>
                <c:pt idx="1954">
                  <c:v>4.9108E-9</c:v>
                </c:pt>
                <c:pt idx="1955">
                  <c:v>4.9170999999999999E-9</c:v>
                </c:pt>
                <c:pt idx="1956">
                  <c:v>4.9233000000000002E-9</c:v>
                </c:pt>
                <c:pt idx="1957">
                  <c:v>4.9296E-9</c:v>
                </c:pt>
                <c:pt idx="1958">
                  <c:v>4.9358000000000003E-9</c:v>
                </c:pt>
                <c:pt idx="1959">
                  <c:v>4.9421000000000001E-9</c:v>
                </c:pt>
                <c:pt idx="1960">
                  <c:v>4.9483000000000004E-9</c:v>
                </c:pt>
                <c:pt idx="1961">
                  <c:v>4.9546000000000002E-9</c:v>
                </c:pt>
                <c:pt idx="1962">
                  <c:v>4.9607999999999997E-9</c:v>
                </c:pt>
                <c:pt idx="1963">
                  <c:v>4.9671000000000004E-9</c:v>
                </c:pt>
                <c:pt idx="1964">
                  <c:v>4.9732999999999998E-9</c:v>
                </c:pt>
                <c:pt idx="1965">
                  <c:v>4.9795999999999996E-9</c:v>
                </c:pt>
                <c:pt idx="1966">
                  <c:v>4.9857999999999999E-9</c:v>
                </c:pt>
                <c:pt idx="1967">
                  <c:v>4.9920999999999997E-9</c:v>
                </c:pt>
                <c:pt idx="1968">
                  <c:v>4.9983E-9</c:v>
                </c:pt>
                <c:pt idx="1969">
                  <c:v>5.0045999999999999E-9</c:v>
                </c:pt>
                <c:pt idx="1970">
                  <c:v>5.0108000000000001E-9</c:v>
                </c:pt>
                <c:pt idx="1971">
                  <c:v>5.0171E-9</c:v>
                </c:pt>
                <c:pt idx="1972">
                  <c:v>5.0233000000000002E-9</c:v>
                </c:pt>
                <c:pt idx="1973">
                  <c:v>5.0296000000000001E-9</c:v>
                </c:pt>
                <c:pt idx="1974">
                  <c:v>5.0358000000000003E-9</c:v>
                </c:pt>
                <c:pt idx="1975">
                  <c:v>5.0421000000000002E-9</c:v>
                </c:pt>
                <c:pt idx="1976">
                  <c:v>5.0482999999999996E-9</c:v>
                </c:pt>
                <c:pt idx="1977">
                  <c:v>5.0546000000000003E-9</c:v>
                </c:pt>
                <c:pt idx="1978">
                  <c:v>5.0607999999999997E-9</c:v>
                </c:pt>
                <c:pt idx="1979">
                  <c:v>5.0670999999999996E-9</c:v>
                </c:pt>
                <c:pt idx="1980">
                  <c:v>5.0732999999999998E-9</c:v>
                </c:pt>
                <c:pt idx="1981">
                  <c:v>5.0795999999999997E-9</c:v>
                </c:pt>
                <c:pt idx="1982">
                  <c:v>5.0858E-9</c:v>
                </c:pt>
                <c:pt idx="1983">
                  <c:v>5.0920999999999998E-9</c:v>
                </c:pt>
                <c:pt idx="1984">
                  <c:v>5.0983000000000001E-9</c:v>
                </c:pt>
                <c:pt idx="1985">
                  <c:v>5.1045999999999999E-9</c:v>
                </c:pt>
                <c:pt idx="1986">
                  <c:v>5.1108000000000002E-9</c:v>
                </c:pt>
                <c:pt idx="1987">
                  <c:v>5.1171E-9</c:v>
                </c:pt>
                <c:pt idx="1988">
                  <c:v>5.1233000000000003E-9</c:v>
                </c:pt>
                <c:pt idx="1989">
                  <c:v>5.1296000000000002E-9</c:v>
                </c:pt>
                <c:pt idx="1990">
                  <c:v>5.1358000000000004E-9</c:v>
                </c:pt>
                <c:pt idx="1991">
                  <c:v>5.1421000000000003E-9</c:v>
                </c:pt>
                <c:pt idx="1992">
                  <c:v>5.1482999999999997E-9</c:v>
                </c:pt>
                <c:pt idx="1993">
                  <c:v>5.1546000000000004E-9</c:v>
                </c:pt>
                <c:pt idx="1994">
                  <c:v>5.1607999999999998E-9</c:v>
                </c:pt>
                <c:pt idx="1995">
                  <c:v>5.1670999999999997E-9</c:v>
                </c:pt>
                <c:pt idx="1996">
                  <c:v>5.1732999999999999E-9</c:v>
                </c:pt>
                <c:pt idx="1997">
                  <c:v>5.1795999999999998E-9</c:v>
                </c:pt>
                <c:pt idx="1998">
                  <c:v>5.1858E-9</c:v>
                </c:pt>
                <c:pt idx="1999">
                  <c:v>5.1920999999999999E-9</c:v>
                </c:pt>
                <c:pt idx="2000">
                  <c:v>5.1983000000000001E-9</c:v>
                </c:pt>
                <c:pt idx="2001">
                  <c:v>5.2046E-9</c:v>
                </c:pt>
                <c:pt idx="2002">
                  <c:v>5.2108000000000002E-9</c:v>
                </c:pt>
                <c:pt idx="2003">
                  <c:v>5.2171000000000001E-9</c:v>
                </c:pt>
                <c:pt idx="2004">
                  <c:v>5.2233000000000004E-9</c:v>
                </c:pt>
                <c:pt idx="2005">
                  <c:v>5.2296000000000002E-9</c:v>
                </c:pt>
                <c:pt idx="2006">
                  <c:v>5.2357999999999996E-9</c:v>
                </c:pt>
                <c:pt idx="2007">
                  <c:v>5.2421000000000003E-9</c:v>
                </c:pt>
                <c:pt idx="2008">
                  <c:v>5.2482999999999998E-9</c:v>
                </c:pt>
                <c:pt idx="2009">
                  <c:v>5.2545999999999996E-9</c:v>
                </c:pt>
                <c:pt idx="2010">
                  <c:v>5.2607999999999999E-9</c:v>
                </c:pt>
                <c:pt idx="2011">
                  <c:v>5.2670999999999997E-9</c:v>
                </c:pt>
                <c:pt idx="2012">
                  <c:v>5.2733E-9</c:v>
                </c:pt>
                <c:pt idx="2013">
                  <c:v>5.2795999999999998E-9</c:v>
                </c:pt>
                <c:pt idx="2014">
                  <c:v>5.2858000000000001E-9</c:v>
                </c:pt>
                <c:pt idx="2015">
                  <c:v>5.2921E-9</c:v>
                </c:pt>
                <c:pt idx="2016">
                  <c:v>5.2983000000000002E-9</c:v>
                </c:pt>
                <c:pt idx="2017">
                  <c:v>5.3046000000000001E-9</c:v>
                </c:pt>
                <c:pt idx="2018">
                  <c:v>5.3108000000000003E-9</c:v>
                </c:pt>
                <c:pt idx="2019">
                  <c:v>5.3171000000000002E-9</c:v>
                </c:pt>
                <c:pt idx="2020">
                  <c:v>5.3232999999999996E-9</c:v>
                </c:pt>
                <c:pt idx="2021">
                  <c:v>5.3296000000000003E-9</c:v>
                </c:pt>
                <c:pt idx="2022">
                  <c:v>5.3357999999999997E-9</c:v>
                </c:pt>
                <c:pt idx="2023">
                  <c:v>5.3421000000000004E-9</c:v>
                </c:pt>
                <c:pt idx="2024">
                  <c:v>5.3482999999999998E-9</c:v>
                </c:pt>
                <c:pt idx="2025">
                  <c:v>5.3545999999999997E-9</c:v>
                </c:pt>
                <c:pt idx="2026">
                  <c:v>5.3607999999999999E-9</c:v>
                </c:pt>
                <c:pt idx="2027">
                  <c:v>5.3670999999999998E-9</c:v>
                </c:pt>
                <c:pt idx="2028">
                  <c:v>5.3733E-9</c:v>
                </c:pt>
                <c:pt idx="2029">
                  <c:v>5.3795999999999999E-9</c:v>
                </c:pt>
                <c:pt idx="2030">
                  <c:v>5.3858000000000002E-9</c:v>
                </c:pt>
                <c:pt idx="2031">
                  <c:v>5.3921E-9</c:v>
                </c:pt>
                <c:pt idx="2032">
                  <c:v>5.3983000000000003E-9</c:v>
                </c:pt>
                <c:pt idx="2033">
                  <c:v>5.4046000000000001E-9</c:v>
                </c:pt>
                <c:pt idx="2034">
                  <c:v>5.4108000000000004E-9</c:v>
                </c:pt>
                <c:pt idx="2035">
                  <c:v>5.4171000000000002E-9</c:v>
                </c:pt>
                <c:pt idx="2036">
                  <c:v>5.4232999999999997E-9</c:v>
                </c:pt>
                <c:pt idx="2037">
                  <c:v>5.4296000000000004E-9</c:v>
                </c:pt>
                <c:pt idx="2038">
                  <c:v>5.4357999999999998E-9</c:v>
                </c:pt>
                <c:pt idx="2039">
                  <c:v>5.4420999999999996E-9</c:v>
                </c:pt>
                <c:pt idx="2040">
                  <c:v>5.4482999999999999E-9</c:v>
                </c:pt>
                <c:pt idx="2041">
                  <c:v>5.4545999999999998E-9</c:v>
                </c:pt>
                <c:pt idx="2042">
                  <c:v>5.4608E-9</c:v>
                </c:pt>
                <c:pt idx="2043">
                  <c:v>5.4670999999999999E-9</c:v>
                </c:pt>
                <c:pt idx="2044">
                  <c:v>5.4733000000000001E-9</c:v>
                </c:pt>
                <c:pt idx="2045">
                  <c:v>5.4796E-9</c:v>
                </c:pt>
                <c:pt idx="2046">
                  <c:v>5.4858000000000002E-9</c:v>
                </c:pt>
                <c:pt idx="2047">
                  <c:v>5.4921000000000001E-9</c:v>
                </c:pt>
                <c:pt idx="2048">
                  <c:v>5.4983000000000003E-9</c:v>
                </c:pt>
                <c:pt idx="2049">
                  <c:v>5.5046000000000002E-9</c:v>
                </c:pt>
                <c:pt idx="2050">
                  <c:v>5.5107999999999996E-9</c:v>
                </c:pt>
                <c:pt idx="2051">
                  <c:v>5.5171000000000003E-9</c:v>
                </c:pt>
                <c:pt idx="2052">
                  <c:v>5.5232999999999997E-9</c:v>
                </c:pt>
                <c:pt idx="2053">
                  <c:v>5.5295999999999996E-9</c:v>
                </c:pt>
                <c:pt idx="2054">
                  <c:v>5.5357999999999998E-9</c:v>
                </c:pt>
                <c:pt idx="2055">
                  <c:v>5.5420999999999997E-9</c:v>
                </c:pt>
                <c:pt idx="2056">
                  <c:v>5.5483E-9</c:v>
                </c:pt>
                <c:pt idx="2057">
                  <c:v>5.5545999999999998E-9</c:v>
                </c:pt>
                <c:pt idx="2058">
                  <c:v>5.5608000000000001E-9</c:v>
                </c:pt>
                <c:pt idx="2059">
                  <c:v>5.5670999999999999E-9</c:v>
                </c:pt>
                <c:pt idx="2060">
                  <c:v>5.5733000000000002E-9</c:v>
                </c:pt>
                <c:pt idx="2061">
                  <c:v>5.5796E-9</c:v>
                </c:pt>
                <c:pt idx="2062">
                  <c:v>5.5858000000000003E-9</c:v>
                </c:pt>
                <c:pt idx="2063">
                  <c:v>5.5921000000000002E-9</c:v>
                </c:pt>
                <c:pt idx="2064">
                  <c:v>5.5983000000000004E-9</c:v>
                </c:pt>
                <c:pt idx="2065">
                  <c:v>5.6046000000000003E-9</c:v>
                </c:pt>
                <c:pt idx="2066">
                  <c:v>5.6107999999999997E-9</c:v>
                </c:pt>
                <c:pt idx="2067">
                  <c:v>5.6171000000000004E-9</c:v>
                </c:pt>
                <c:pt idx="2068">
                  <c:v>5.6232999999999998E-9</c:v>
                </c:pt>
                <c:pt idx="2069">
                  <c:v>5.6295999999999997E-9</c:v>
                </c:pt>
                <c:pt idx="2070">
                  <c:v>5.6357999999999999E-9</c:v>
                </c:pt>
                <c:pt idx="2071">
                  <c:v>5.6420999999999998E-9</c:v>
                </c:pt>
                <c:pt idx="2072">
                  <c:v>5.6483E-9</c:v>
                </c:pt>
                <c:pt idx="2073">
                  <c:v>5.6545999999999999E-9</c:v>
                </c:pt>
                <c:pt idx="2074">
                  <c:v>5.6608000000000001E-9</c:v>
                </c:pt>
                <c:pt idx="2075">
                  <c:v>5.6671E-9</c:v>
                </c:pt>
                <c:pt idx="2076">
                  <c:v>5.6733000000000003E-9</c:v>
                </c:pt>
                <c:pt idx="2077">
                  <c:v>5.6796000000000001E-9</c:v>
                </c:pt>
                <c:pt idx="2078">
                  <c:v>5.6858000000000004E-9</c:v>
                </c:pt>
                <c:pt idx="2079">
                  <c:v>5.6921000000000002E-9</c:v>
                </c:pt>
                <c:pt idx="2080">
                  <c:v>5.6982999999999996E-9</c:v>
                </c:pt>
                <c:pt idx="2081">
                  <c:v>5.7046000000000003E-9</c:v>
                </c:pt>
                <c:pt idx="2082">
                  <c:v>5.7107999999999998E-9</c:v>
                </c:pt>
                <c:pt idx="2083">
                  <c:v>5.7170999999999996E-9</c:v>
                </c:pt>
                <c:pt idx="2084">
                  <c:v>5.7232999999999999E-9</c:v>
                </c:pt>
                <c:pt idx="2085">
                  <c:v>5.7295999999999997E-9</c:v>
                </c:pt>
                <c:pt idx="2086">
                  <c:v>5.7358E-9</c:v>
                </c:pt>
                <c:pt idx="2087">
                  <c:v>5.7420999999999998E-9</c:v>
                </c:pt>
                <c:pt idx="2088">
                  <c:v>5.7483000000000001E-9</c:v>
                </c:pt>
                <c:pt idx="2089">
                  <c:v>5.7546E-9</c:v>
                </c:pt>
                <c:pt idx="2090">
                  <c:v>5.7608000000000002E-9</c:v>
                </c:pt>
                <c:pt idx="2091">
                  <c:v>5.7671000000000001E-9</c:v>
                </c:pt>
                <c:pt idx="2092">
                  <c:v>5.7733000000000003E-9</c:v>
                </c:pt>
                <c:pt idx="2093">
                  <c:v>5.7796000000000002E-9</c:v>
                </c:pt>
                <c:pt idx="2094">
                  <c:v>5.7857999999999996E-9</c:v>
                </c:pt>
                <c:pt idx="2095">
                  <c:v>5.7921000000000003E-9</c:v>
                </c:pt>
                <c:pt idx="2096">
                  <c:v>5.7982999999999997E-9</c:v>
                </c:pt>
                <c:pt idx="2097">
                  <c:v>5.8046000000000004E-9</c:v>
                </c:pt>
                <c:pt idx="2098">
                  <c:v>5.8107999999999998E-9</c:v>
                </c:pt>
                <c:pt idx="2099">
                  <c:v>5.8170999999999997E-9</c:v>
                </c:pt>
                <c:pt idx="2100">
                  <c:v>5.8232999999999999E-9</c:v>
                </c:pt>
                <c:pt idx="2101">
                  <c:v>5.8295999999999998E-9</c:v>
                </c:pt>
                <c:pt idx="2102">
                  <c:v>5.8358000000000001E-9</c:v>
                </c:pt>
                <c:pt idx="2103">
                  <c:v>5.8420999999999999E-9</c:v>
                </c:pt>
                <c:pt idx="2104">
                  <c:v>5.8483000000000002E-9</c:v>
                </c:pt>
                <c:pt idx="2105">
                  <c:v>5.8546E-9</c:v>
                </c:pt>
                <c:pt idx="2106">
                  <c:v>5.8608000000000003E-9</c:v>
                </c:pt>
                <c:pt idx="2107">
                  <c:v>5.8671000000000001E-9</c:v>
                </c:pt>
                <c:pt idx="2108">
                  <c:v>5.8733000000000004E-9</c:v>
                </c:pt>
                <c:pt idx="2109">
                  <c:v>5.8796000000000003E-9</c:v>
                </c:pt>
                <c:pt idx="2110">
                  <c:v>5.8857999999999997E-9</c:v>
                </c:pt>
                <c:pt idx="2111">
                  <c:v>5.8921000000000004E-9</c:v>
                </c:pt>
                <c:pt idx="2112">
                  <c:v>5.8982999999999998E-9</c:v>
                </c:pt>
                <c:pt idx="2113">
                  <c:v>5.9045999999999996E-9</c:v>
                </c:pt>
                <c:pt idx="2114">
                  <c:v>5.9107999999999999E-9</c:v>
                </c:pt>
                <c:pt idx="2115">
                  <c:v>5.9170999999999998E-9</c:v>
                </c:pt>
                <c:pt idx="2116">
                  <c:v>5.9233E-9</c:v>
                </c:pt>
                <c:pt idx="2117">
                  <c:v>5.9295999999999999E-9</c:v>
                </c:pt>
                <c:pt idx="2118">
                  <c:v>5.9358000000000001E-9</c:v>
                </c:pt>
                <c:pt idx="2119">
                  <c:v>5.9421E-9</c:v>
                </c:pt>
                <c:pt idx="2120">
                  <c:v>5.9483000000000002E-9</c:v>
                </c:pt>
                <c:pt idx="2121">
                  <c:v>5.9546000000000001E-9</c:v>
                </c:pt>
                <c:pt idx="2122">
                  <c:v>5.9608000000000003E-9</c:v>
                </c:pt>
                <c:pt idx="2123">
                  <c:v>5.9671000000000002E-9</c:v>
                </c:pt>
                <c:pt idx="2124">
                  <c:v>5.9732999999999996E-9</c:v>
                </c:pt>
                <c:pt idx="2125">
                  <c:v>5.9796000000000003E-9</c:v>
                </c:pt>
                <c:pt idx="2126">
                  <c:v>5.9857999999999997E-9</c:v>
                </c:pt>
                <c:pt idx="2127">
                  <c:v>5.9920999999999996E-9</c:v>
                </c:pt>
                <c:pt idx="2128">
                  <c:v>5.9982999999999999E-9</c:v>
                </c:pt>
                <c:pt idx="2129">
                  <c:v>6.0045999999999997E-9</c:v>
                </c:pt>
                <c:pt idx="2130">
                  <c:v>6.0108E-9</c:v>
                </c:pt>
                <c:pt idx="2131">
                  <c:v>6.0170999999999998E-9</c:v>
                </c:pt>
                <c:pt idx="2132">
                  <c:v>6.0233000000000001E-9</c:v>
                </c:pt>
                <c:pt idx="2133">
                  <c:v>6.0295999999999999E-9</c:v>
                </c:pt>
                <c:pt idx="2134">
                  <c:v>6.0358000000000002E-9</c:v>
                </c:pt>
                <c:pt idx="2135">
                  <c:v>6.0421000000000001E-9</c:v>
                </c:pt>
                <c:pt idx="2136">
                  <c:v>6.0483000000000003E-9</c:v>
                </c:pt>
                <c:pt idx="2137">
                  <c:v>6.0546000000000002E-9</c:v>
                </c:pt>
                <c:pt idx="2138">
                  <c:v>6.0608000000000004E-9</c:v>
                </c:pt>
                <c:pt idx="2139">
                  <c:v>6.0671000000000003E-9</c:v>
                </c:pt>
                <c:pt idx="2140">
                  <c:v>6.0732999999999997E-9</c:v>
                </c:pt>
                <c:pt idx="2141">
                  <c:v>6.0796000000000004E-9</c:v>
                </c:pt>
                <c:pt idx="2142">
                  <c:v>6.0857999999999998E-9</c:v>
                </c:pt>
                <c:pt idx="2143">
                  <c:v>6.0920999999999997E-9</c:v>
                </c:pt>
                <c:pt idx="2144">
                  <c:v>6.0982999999999999E-9</c:v>
                </c:pt>
                <c:pt idx="2145">
                  <c:v>6.1045999999999998E-9</c:v>
                </c:pt>
                <c:pt idx="2146">
                  <c:v>6.1108E-9</c:v>
                </c:pt>
                <c:pt idx="2147">
                  <c:v>6.1170999999999999E-9</c:v>
                </c:pt>
                <c:pt idx="2148">
                  <c:v>6.1233000000000001E-9</c:v>
                </c:pt>
                <c:pt idx="2149">
                  <c:v>6.1296E-9</c:v>
                </c:pt>
                <c:pt idx="2150">
                  <c:v>6.1358000000000003E-9</c:v>
                </c:pt>
                <c:pt idx="2151">
                  <c:v>6.1421000000000001E-9</c:v>
                </c:pt>
                <c:pt idx="2152">
                  <c:v>6.1483000000000004E-9</c:v>
                </c:pt>
                <c:pt idx="2153">
                  <c:v>6.1546000000000002E-9</c:v>
                </c:pt>
                <c:pt idx="2154">
                  <c:v>6.1607999999999997E-9</c:v>
                </c:pt>
                <c:pt idx="2155">
                  <c:v>6.1671000000000003E-9</c:v>
                </c:pt>
                <c:pt idx="2156">
                  <c:v>6.1732999999999998E-9</c:v>
                </c:pt>
                <c:pt idx="2157">
                  <c:v>6.1795999999999996E-9</c:v>
                </c:pt>
                <c:pt idx="2158">
                  <c:v>6.1857999999999999E-9</c:v>
                </c:pt>
                <c:pt idx="2159">
                  <c:v>6.1920999999999997E-9</c:v>
                </c:pt>
                <c:pt idx="2160">
                  <c:v>6.1983E-9</c:v>
                </c:pt>
                <c:pt idx="2161">
                  <c:v>6.2045999999999999E-9</c:v>
                </c:pt>
                <c:pt idx="2162">
                  <c:v>6.2108000000000001E-9</c:v>
                </c:pt>
                <c:pt idx="2163">
                  <c:v>6.2171E-9</c:v>
                </c:pt>
                <c:pt idx="2164">
                  <c:v>6.2233000000000002E-9</c:v>
                </c:pt>
                <c:pt idx="2165">
                  <c:v>6.2296000000000001E-9</c:v>
                </c:pt>
                <c:pt idx="2166">
                  <c:v>6.2358000000000003E-9</c:v>
                </c:pt>
                <c:pt idx="2167">
                  <c:v>6.2421000000000002E-9</c:v>
                </c:pt>
                <c:pt idx="2168">
                  <c:v>6.2482999999999996E-9</c:v>
                </c:pt>
                <c:pt idx="2169">
                  <c:v>6.2546000000000003E-9</c:v>
                </c:pt>
                <c:pt idx="2170">
                  <c:v>6.2607999999999997E-9</c:v>
                </c:pt>
                <c:pt idx="2171">
                  <c:v>6.2671000000000004E-9</c:v>
                </c:pt>
                <c:pt idx="2172">
                  <c:v>6.2732999999999998E-9</c:v>
                </c:pt>
                <c:pt idx="2173">
                  <c:v>6.2795999999999997E-9</c:v>
                </c:pt>
                <c:pt idx="2174">
                  <c:v>6.2857999999999999E-9</c:v>
                </c:pt>
                <c:pt idx="2175">
                  <c:v>6.2920999999999998E-9</c:v>
                </c:pt>
                <c:pt idx="2176">
                  <c:v>6.2983000000000001E-9</c:v>
                </c:pt>
                <c:pt idx="2177">
                  <c:v>6.3045999999999999E-9</c:v>
                </c:pt>
                <c:pt idx="2178">
                  <c:v>6.3108000000000002E-9</c:v>
                </c:pt>
                <c:pt idx="2179">
                  <c:v>6.3171E-9</c:v>
                </c:pt>
                <c:pt idx="2180">
                  <c:v>6.3233000000000003E-9</c:v>
                </c:pt>
                <c:pt idx="2181">
                  <c:v>6.3296000000000001E-9</c:v>
                </c:pt>
                <c:pt idx="2182">
                  <c:v>6.3358000000000004E-9</c:v>
                </c:pt>
                <c:pt idx="2183">
                  <c:v>6.3421000000000003E-9</c:v>
                </c:pt>
                <c:pt idx="2184">
                  <c:v>6.3482999999999997E-9</c:v>
                </c:pt>
                <c:pt idx="2185">
                  <c:v>6.3546000000000004E-9</c:v>
                </c:pt>
                <c:pt idx="2186">
                  <c:v>6.3607999999999998E-9</c:v>
                </c:pt>
                <c:pt idx="2187">
                  <c:v>6.3670999999999997E-9</c:v>
                </c:pt>
                <c:pt idx="2188">
                  <c:v>6.3732999999999999E-9</c:v>
                </c:pt>
                <c:pt idx="2189">
                  <c:v>6.3795999999999998E-9</c:v>
                </c:pt>
                <c:pt idx="2190">
                  <c:v>6.3858E-9</c:v>
                </c:pt>
                <c:pt idx="2191">
                  <c:v>6.3920999999999999E-9</c:v>
                </c:pt>
                <c:pt idx="2192">
                  <c:v>6.3983000000000001E-9</c:v>
                </c:pt>
                <c:pt idx="2193">
                  <c:v>6.4046E-9</c:v>
                </c:pt>
                <c:pt idx="2194">
                  <c:v>6.4108000000000002E-9</c:v>
                </c:pt>
                <c:pt idx="2195">
                  <c:v>6.4171000000000001E-9</c:v>
                </c:pt>
                <c:pt idx="2196">
                  <c:v>6.4233000000000003E-9</c:v>
                </c:pt>
                <c:pt idx="2197">
                  <c:v>6.4296000000000002E-9</c:v>
                </c:pt>
                <c:pt idx="2198">
                  <c:v>6.4357999999999996E-9</c:v>
                </c:pt>
                <c:pt idx="2199">
                  <c:v>6.4421000000000003E-9</c:v>
                </c:pt>
                <c:pt idx="2200">
                  <c:v>6.4482999999999997E-9</c:v>
                </c:pt>
                <c:pt idx="2201">
                  <c:v>6.4545999999999996E-9</c:v>
                </c:pt>
                <c:pt idx="2202">
                  <c:v>6.4607999999999999E-9</c:v>
                </c:pt>
                <c:pt idx="2203">
                  <c:v>6.4670999999999997E-9</c:v>
                </c:pt>
                <c:pt idx="2204">
                  <c:v>6.4733E-9</c:v>
                </c:pt>
                <c:pt idx="2205">
                  <c:v>6.4795999999999998E-9</c:v>
                </c:pt>
                <c:pt idx="2206">
                  <c:v>6.4858000000000001E-9</c:v>
                </c:pt>
                <c:pt idx="2207">
                  <c:v>6.4920999999999999E-9</c:v>
                </c:pt>
                <c:pt idx="2208">
                  <c:v>6.4983000000000002E-9</c:v>
                </c:pt>
                <c:pt idx="2209">
                  <c:v>6.5046000000000001E-9</c:v>
                </c:pt>
                <c:pt idx="2210">
                  <c:v>6.5108000000000003E-9</c:v>
                </c:pt>
                <c:pt idx="2211">
                  <c:v>6.5171000000000002E-9</c:v>
                </c:pt>
                <c:pt idx="2212">
                  <c:v>6.5232999999999996E-9</c:v>
                </c:pt>
                <c:pt idx="2213">
                  <c:v>6.5296000000000003E-9</c:v>
                </c:pt>
                <c:pt idx="2214">
                  <c:v>6.5357999999999997E-9</c:v>
                </c:pt>
                <c:pt idx="2215">
                  <c:v>6.5421000000000004E-9</c:v>
                </c:pt>
                <c:pt idx="2216">
                  <c:v>6.5482999999999998E-9</c:v>
                </c:pt>
                <c:pt idx="2217">
                  <c:v>6.5545999999999997E-9</c:v>
                </c:pt>
                <c:pt idx="2218">
                  <c:v>6.5607999999999999E-9</c:v>
                </c:pt>
                <c:pt idx="2219">
                  <c:v>6.5670999999999998E-9</c:v>
                </c:pt>
                <c:pt idx="2220">
                  <c:v>6.5733E-9</c:v>
                </c:pt>
                <c:pt idx="2221">
                  <c:v>6.5795999999999999E-9</c:v>
                </c:pt>
                <c:pt idx="2222">
                  <c:v>6.5858000000000001E-9</c:v>
                </c:pt>
                <c:pt idx="2223">
                  <c:v>6.5921E-9</c:v>
                </c:pt>
                <c:pt idx="2224">
                  <c:v>6.5983000000000003E-9</c:v>
                </c:pt>
                <c:pt idx="2225">
                  <c:v>6.6046000000000001E-9</c:v>
                </c:pt>
                <c:pt idx="2226">
                  <c:v>6.6108000000000004E-9</c:v>
                </c:pt>
                <c:pt idx="2227">
                  <c:v>6.6171000000000002E-9</c:v>
                </c:pt>
                <c:pt idx="2228">
                  <c:v>6.6232999999999997E-9</c:v>
                </c:pt>
                <c:pt idx="2229">
                  <c:v>6.6296000000000004E-9</c:v>
                </c:pt>
                <c:pt idx="2230">
                  <c:v>6.6357999999999998E-9</c:v>
                </c:pt>
                <c:pt idx="2231">
                  <c:v>6.6420999999999996E-9</c:v>
                </c:pt>
                <c:pt idx="2232">
                  <c:v>6.6482999999999999E-9</c:v>
                </c:pt>
                <c:pt idx="2233">
                  <c:v>6.6545999999999997E-9</c:v>
                </c:pt>
                <c:pt idx="2234">
                  <c:v>6.6608E-9</c:v>
                </c:pt>
                <c:pt idx="2235">
                  <c:v>6.6670999999999999E-9</c:v>
                </c:pt>
                <c:pt idx="2236">
                  <c:v>6.6733000000000001E-9</c:v>
                </c:pt>
                <c:pt idx="2237">
                  <c:v>6.6796E-9</c:v>
                </c:pt>
                <c:pt idx="2238">
                  <c:v>6.6858000000000002E-9</c:v>
                </c:pt>
                <c:pt idx="2239">
                  <c:v>6.6921000000000001E-9</c:v>
                </c:pt>
                <c:pt idx="2240">
                  <c:v>6.6983000000000003E-9</c:v>
                </c:pt>
                <c:pt idx="2241">
                  <c:v>6.7046000000000002E-9</c:v>
                </c:pt>
                <c:pt idx="2242">
                  <c:v>6.7107999999999996E-9</c:v>
                </c:pt>
                <c:pt idx="2243">
                  <c:v>6.7171000000000003E-9</c:v>
                </c:pt>
                <c:pt idx="2244">
                  <c:v>6.7232999999999997E-9</c:v>
                </c:pt>
                <c:pt idx="2245">
                  <c:v>6.7295999999999996E-9</c:v>
                </c:pt>
                <c:pt idx="2246">
                  <c:v>6.7357999999999998E-9</c:v>
                </c:pt>
                <c:pt idx="2247">
                  <c:v>6.7420999999999997E-9</c:v>
                </c:pt>
                <c:pt idx="2248">
                  <c:v>6.7483E-9</c:v>
                </c:pt>
                <c:pt idx="2249">
                  <c:v>6.7545999999999998E-9</c:v>
                </c:pt>
                <c:pt idx="2250">
                  <c:v>6.7608000000000001E-9</c:v>
                </c:pt>
                <c:pt idx="2251">
                  <c:v>6.7670999999999999E-9</c:v>
                </c:pt>
                <c:pt idx="2252">
                  <c:v>6.7733000000000002E-9</c:v>
                </c:pt>
                <c:pt idx="2253">
                  <c:v>6.7796E-9</c:v>
                </c:pt>
                <c:pt idx="2254">
                  <c:v>6.7858000000000003E-9</c:v>
                </c:pt>
                <c:pt idx="2255">
                  <c:v>6.7921000000000002E-9</c:v>
                </c:pt>
                <c:pt idx="2256">
                  <c:v>6.7983000000000004E-9</c:v>
                </c:pt>
                <c:pt idx="2257">
                  <c:v>6.8046000000000003E-9</c:v>
                </c:pt>
                <c:pt idx="2258">
                  <c:v>6.8107999999999997E-9</c:v>
                </c:pt>
                <c:pt idx="2259">
                  <c:v>6.8171000000000004E-9</c:v>
                </c:pt>
                <c:pt idx="2260">
                  <c:v>6.8232999999999998E-9</c:v>
                </c:pt>
                <c:pt idx="2261">
                  <c:v>6.8295999999999997E-9</c:v>
                </c:pt>
                <c:pt idx="2262">
                  <c:v>6.8357999999999999E-9</c:v>
                </c:pt>
                <c:pt idx="2263">
                  <c:v>6.8420999999999998E-9</c:v>
                </c:pt>
                <c:pt idx="2264">
                  <c:v>6.8483E-9</c:v>
                </c:pt>
                <c:pt idx="2265">
                  <c:v>6.8545999999999999E-9</c:v>
                </c:pt>
                <c:pt idx="2266">
                  <c:v>6.8608000000000001E-9</c:v>
                </c:pt>
                <c:pt idx="2267">
                  <c:v>6.8671E-9</c:v>
                </c:pt>
                <c:pt idx="2268">
                  <c:v>6.8733000000000002E-9</c:v>
                </c:pt>
                <c:pt idx="2269">
                  <c:v>6.8796000000000001E-9</c:v>
                </c:pt>
                <c:pt idx="2270">
                  <c:v>6.8858000000000004E-9</c:v>
                </c:pt>
                <c:pt idx="2271">
                  <c:v>6.8921000000000002E-9</c:v>
                </c:pt>
                <c:pt idx="2272">
                  <c:v>6.8982999999999996E-9</c:v>
                </c:pt>
                <c:pt idx="2273">
                  <c:v>6.9046000000000003E-9</c:v>
                </c:pt>
                <c:pt idx="2274">
                  <c:v>6.9107999999999998E-9</c:v>
                </c:pt>
                <c:pt idx="2275">
                  <c:v>6.9170999999999996E-9</c:v>
                </c:pt>
                <c:pt idx="2276">
                  <c:v>6.9232999999999999E-9</c:v>
                </c:pt>
                <c:pt idx="2277">
                  <c:v>6.9295999999999997E-9</c:v>
                </c:pt>
                <c:pt idx="2278">
                  <c:v>6.9358E-9</c:v>
                </c:pt>
                <c:pt idx="2279">
                  <c:v>6.9420999999999998E-9</c:v>
                </c:pt>
                <c:pt idx="2280">
                  <c:v>6.9483000000000001E-9</c:v>
                </c:pt>
                <c:pt idx="2281">
                  <c:v>6.9546E-9</c:v>
                </c:pt>
                <c:pt idx="2282">
                  <c:v>6.9608000000000002E-9</c:v>
                </c:pt>
                <c:pt idx="2283">
                  <c:v>6.9671000000000001E-9</c:v>
                </c:pt>
                <c:pt idx="2284">
                  <c:v>6.9733000000000003E-9</c:v>
                </c:pt>
                <c:pt idx="2285">
                  <c:v>6.9796000000000002E-9</c:v>
                </c:pt>
                <c:pt idx="2286">
                  <c:v>6.9857999999999996E-9</c:v>
                </c:pt>
                <c:pt idx="2287">
                  <c:v>6.9921000000000003E-9</c:v>
                </c:pt>
                <c:pt idx="2288">
                  <c:v>6.9982999999999997E-9</c:v>
                </c:pt>
                <c:pt idx="2289">
                  <c:v>7.0046000000000004E-9</c:v>
                </c:pt>
                <c:pt idx="2290">
                  <c:v>7.0107999999999998E-9</c:v>
                </c:pt>
                <c:pt idx="2291">
                  <c:v>7.0170999999999997E-9</c:v>
                </c:pt>
                <c:pt idx="2292">
                  <c:v>7.0232999999999999E-9</c:v>
                </c:pt>
                <c:pt idx="2293">
                  <c:v>7.0295999999999998E-9</c:v>
                </c:pt>
                <c:pt idx="2294">
                  <c:v>7.0358E-9</c:v>
                </c:pt>
                <c:pt idx="2295">
                  <c:v>7.0420999999999999E-9</c:v>
                </c:pt>
                <c:pt idx="2296">
                  <c:v>7.0483000000000002E-9</c:v>
                </c:pt>
                <c:pt idx="2297">
                  <c:v>7.0546E-9</c:v>
                </c:pt>
                <c:pt idx="2298">
                  <c:v>7.0608000000000003E-9</c:v>
                </c:pt>
                <c:pt idx="2299">
                  <c:v>7.0671000000000001E-9</c:v>
                </c:pt>
                <c:pt idx="2300">
                  <c:v>7.0733000000000004E-9</c:v>
                </c:pt>
                <c:pt idx="2301">
                  <c:v>7.0796000000000002E-9</c:v>
                </c:pt>
                <c:pt idx="2302">
                  <c:v>7.0857999999999997E-9</c:v>
                </c:pt>
                <c:pt idx="2303">
                  <c:v>7.0921000000000004E-9</c:v>
                </c:pt>
                <c:pt idx="2304">
                  <c:v>7.0982999999999998E-9</c:v>
                </c:pt>
                <c:pt idx="2305">
                  <c:v>7.1045999999999996E-9</c:v>
                </c:pt>
                <c:pt idx="2306">
                  <c:v>7.1107999999999999E-9</c:v>
                </c:pt>
                <c:pt idx="2307">
                  <c:v>7.1170999999999998E-9</c:v>
                </c:pt>
                <c:pt idx="2308">
                  <c:v>7.1233E-9</c:v>
                </c:pt>
                <c:pt idx="2309">
                  <c:v>7.1295999999999999E-9</c:v>
                </c:pt>
                <c:pt idx="2310">
                  <c:v>7.1358000000000001E-9</c:v>
                </c:pt>
                <c:pt idx="2311">
                  <c:v>7.1421E-9</c:v>
                </c:pt>
                <c:pt idx="2312">
                  <c:v>7.1483000000000002E-9</c:v>
                </c:pt>
                <c:pt idx="2313">
                  <c:v>7.1546000000000001E-9</c:v>
                </c:pt>
                <c:pt idx="2314">
                  <c:v>7.1608000000000003E-9</c:v>
                </c:pt>
                <c:pt idx="2315">
                  <c:v>7.1671000000000002E-9</c:v>
                </c:pt>
                <c:pt idx="2316">
                  <c:v>7.1732999999999996E-9</c:v>
                </c:pt>
                <c:pt idx="2317">
                  <c:v>7.1796000000000003E-9</c:v>
                </c:pt>
                <c:pt idx="2318">
                  <c:v>7.1857999999999997E-9</c:v>
                </c:pt>
                <c:pt idx="2319">
                  <c:v>7.1920999999999996E-9</c:v>
                </c:pt>
                <c:pt idx="2320">
                  <c:v>7.1982999999999998E-9</c:v>
                </c:pt>
                <c:pt idx="2321">
                  <c:v>7.2045999999999997E-9</c:v>
                </c:pt>
                <c:pt idx="2322">
                  <c:v>7.2108E-9</c:v>
                </c:pt>
                <c:pt idx="2323">
                  <c:v>7.2170999999999998E-9</c:v>
                </c:pt>
                <c:pt idx="2324">
                  <c:v>7.2233000000000001E-9</c:v>
                </c:pt>
                <c:pt idx="2325">
                  <c:v>7.2295999999999999E-9</c:v>
                </c:pt>
                <c:pt idx="2326">
                  <c:v>7.2358000000000002E-9</c:v>
                </c:pt>
                <c:pt idx="2327">
                  <c:v>7.2421E-9</c:v>
                </c:pt>
                <c:pt idx="2328">
                  <c:v>7.2483000000000003E-9</c:v>
                </c:pt>
                <c:pt idx="2329">
                  <c:v>7.2546000000000002E-9</c:v>
                </c:pt>
                <c:pt idx="2330">
                  <c:v>7.2608000000000004E-9</c:v>
                </c:pt>
                <c:pt idx="2331">
                  <c:v>7.2671000000000003E-9</c:v>
                </c:pt>
                <c:pt idx="2332">
                  <c:v>7.2732999999999997E-9</c:v>
                </c:pt>
                <c:pt idx="2333">
                  <c:v>7.2796000000000004E-9</c:v>
                </c:pt>
                <c:pt idx="2334">
                  <c:v>7.2857999999999998E-9</c:v>
                </c:pt>
                <c:pt idx="2335">
                  <c:v>7.2920999999999997E-9</c:v>
                </c:pt>
                <c:pt idx="2336">
                  <c:v>7.2982999999999999E-9</c:v>
                </c:pt>
                <c:pt idx="2337">
                  <c:v>7.3045999999999998E-9</c:v>
                </c:pt>
                <c:pt idx="2338">
                  <c:v>7.3108E-9</c:v>
                </c:pt>
                <c:pt idx="2339">
                  <c:v>7.3170999999999999E-9</c:v>
                </c:pt>
                <c:pt idx="2340">
                  <c:v>7.3233000000000001E-9</c:v>
                </c:pt>
                <c:pt idx="2341">
                  <c:v>7.3296E-9</c:v>
                </c:pt>
                <c:pt idx="2342">
                  <c:v>7.3358000000000002E-9</c:v>
                </c:pt>
                <c:pt idx="2343">
                  <c:v>7.3421000000000001E-9</c:v>
                </c:pt>
                <c:pt idx="2344">
                  <c:v>7.3483000000000004E-9</c:v>
                </c:pt>
                <c:pt idx="2345">
                  <c:v>7.3546000000000002E-9</c:v>
                </c:pt>
                <c:pt idx="2346">
                  <c:v>7.3607999999999996E-9</c:v>
                </c:pt>
                <c:pt idx="2347">
                  <c:v>7.3671000000000003E-9</c:v>
                </c:pt>
                <c:pt idx="2348">
                  <c:v>7.3732999999999998E-9</c:v>
                </c:pt>
                <c:pt idx="2349">
                  <c:v>7.3795999999999996E-9</c:v>
                </c:pt>
                <c:pt idx="2350">
                  <c:v>7.3857999999999999E-9</c:v>
                </c:pt>
                <c:pt idx="2351">
                  <c:v>7.3920999999999997E-9</c:v>
                </c:pt>
                <c:pt idx="2352">
                  <c:v>7.3983E-9</c:v>
                </c:pt>
                <c:pt idx="2353">
                  <c:v>7.4045999999999998E-9</c:v>
                </c:pt>
                <c:pt idx="2354">
                  <c:v>7.4108000000000001E-9</c:v>
                </c:pt>
                <c:pt idx="2355">
                  <c:v>7.4171E-9</c:v>
                </c:pt>
                <c:pt idx="2356">
                  <c:v>7.4233000000000002E-9</c:v>
                </c:pt>
                <c:pt idx="2357">
                  <c:v>7.4296000000000001E-9</c:v>
                </c:pt>
                <c:pt idx="2358">
                  <c:v>7.4358000000000003E-9</c:v>
                </c:pt>
                <c:pt idx="2359">
                  <c:v>7.4421000000000002E-9</c:v>
                </c:pt>
                <c:pt idx="2360">
                  <c:v>7.4482999999999996E-9</c:v>
                </c:pt>
                <c:pt idx="2361">
                  <c:v>7.4545999999999995E-9</c:v>
                </c:pt>
                <c:pt idx="2362">
                  <c:v>7.4608000000000005E-9</c:v>
                </c:pt>
                <c:pt idx="2363">
                  <c:v>7.4671000000000004E-9</c:v>
                </c:pt>
                <c:pt idx="2364">
                  <c:v>7.4732999999999998E-9</c:v>
                </c:pt>
                <c:pt idx="2365">
                  <c:v>7.4795999999999997E-9</c:v>
                </c:pt>
                <c:pt idx="2366">
                  <c:v>7.4858000000000008E-9</c:v>
                </c:pt>
                <c:pt idx="2367">
                  <c:v>7.4921000000000006E-9</c:v>
                </c:pt>
                <c:pt idx="2368">
                  <c:v>7.4983E-9</c:v>
                </c:pt>
                <c:pt idx="2369">
                  <c:v>7.5045999999999999E-9</c:v>
                </c:pt>
                <c:pt idx="2370">
                  <c:v>7.5107999999999993E-9</c:v>
                </c:pt>
                <c:pt idx="2371">
                  <c:v>7.5170999999999992E-9</c:v>
                </c:pt>
                <c:pt idx="2372">
                  <c:v>7.5233000000000003E-9</c:v>
                </c:pt>
                <c:pt idx="2373">
                  <c:v>7.5296000000000001E-9</c:v>
                </c:pt>
                <c:pt idx="2374">
                  <c:v>7.5357999999999996E-9</c:v>
                </c:pt>
                <c:pt idx="2375">
                  <c:v>7.5420999999999994E-9</c:v>
                </c:pt>
                <c:pt idx="2376">
                  <c:v>7.5483000000000005E-9</c:v>
                </c:pt>
                <c:pt idx="2377">
                  <c:v>7.5546000000000004E-9</c:v>
                </c:pt>
                <c:pt idx="2378">
                  <c:v>7.5607999999999998E-9</c:v>
                </c:pt>
                <c:pt idx="2379">
                  <c:v>7.5670999999999996E-9</c:v>
                </c:pt>
                <c:pt idx="2380">
                  <c:v>7.5733000000000007E-9</c:v>
                </c:pt>
                <c:pt idx="2381">
                  <c:v>7.5796000000000006E-9</c:v>
                </c:pt>
                <c:pt idx="2382">
                  <c:v>7.5858E-9</c:v>
                </c:pt>
                <c:pt idx="2383">
                  <c:v>7.5920999999999999E-9</c:v>
                </c:pt>
                <c:pt idx="2384">
                  <c:v>7.5982999999999993E-9</c:v>
                </c:pt>
                <c:pt idx="2385">
                  <c:v>7.6046000000000008E-9</c:v>
                </c:pt>
                <c:pt idx="2386">
                  <c:v>7.6108000000000002E-9</c:v>
                </c:pt>
                <c:pt idx="2387">
                  <c:v>7.6171000000000001E-9</c:v>
                </c:pt>
                <c:pt idx="2388">
                  <c:v>7.6232999999999995E-9</c:v>
                </c:pt>
                <c:pt idx="2389">
                  <c:v>7.6295999999999994E-9</c:v>
                </c:pt>
                <c:pt idx="2390">
                  <c:v>7.6358000000000005E-9</c:v>
                </c:pt>
                <c:pt idx="2391">
                  <c:v>7.6421000000000003E-9</c:v>
                </c:pt>
                <c:pt idx="2392">
                  <c:v>7.6482999999999997E-9</c:v>
                </c:pt>
                <c:pt idx="2393">
                  <c:v>7.6545999999999996E-9</c:v>
                </c:pt>
                <c:pt idx="2394">
                  <c:v>7.6608000000000007E-9</c:v>
                </c:pt>
                <c:pt idx="2395">
                  <c:v>7.6671000000000005E-9</c:v>
                </c:pt>
                <c:pt idx="2396">
                  <c:v>7.6733E-9</c:v>
                </c:pt>
                <c:pt idx="2397">
                  <c:v>7.6795999999999998E-9</c:v>
                </c:pt>
                <c:pt idx="2398">
                  <c:v>7.6857999999999992E-9</c:v>
                </c:pt>
                <c:pt idx="2399">
                  <c:v>7.6921000000000008E-9</c:v>
                </c:pt>
                <c:pt idx="2400">
                  <c:v>7.6983000000000002E-9</c:v>
                </c:pt>
                <c:pt idx="2401">
                  <c:v>7.7046000000000001E-9</c:v>
                </c:pt>
                <c:pt idx="2402">
                  <c:v>7.7107999999999995E-9</c:v>
                </c:pt>
                <c:pt idx="2403">
                  <c:v>7.7170999999999993E-9</c:v>
                </c:pt>
                <c:pt idx="2404">
                  <c:v>7.7233000000000004E-9</c:v>
                </c:pt>
                <c:pt idx="2405">
                  <c:v>7.7296000000000003E-9</c:v>
                </c:pt>
                <c:pt idx="2406">
                  <c:v>7.7357999999999997E-9</c:v>
                </c:pt>
                <c:pt idx="2407">
                  <c:v>7.7420999999999996E-9</c:v>
                </c:pt>
                <c:pt idx="2408">
                  <c:v>7.7483000000000006E-9</c:v>
                </c:pt>
                <c:pt idx="2409">
                  <c:v>7.7546000000000005E-9</c:v>
                </c:pt>
                <c:pt idx="2410">
                  <c:v>7.7607999999999999E-9</c:v>
                </c:pt>
                <c:pt idx="2411">
                  <c:v>7.7670999999999998E-9</c:v>
                </c:pt>
                <c:pt idx="2412">
                  <c:v>7.7732999999999992E-9</c:v>
                </c:pt>
                <c:pt idx="2413">
                  <c:v>7.7796000000000007E-9</c:v>
                </c:pt>
                <c:pt idx="2414">
                  <c:v>7.7858000000000001E-9</c:v>
                </c:pt>
                <c:pt idx="2415">
                  <c:v>7.7921E-9</c:v>
                </c:pt>
                <c:pt idx="2416">
                  <c:v>7.7982999999999994E-9</c:v>
                </c:pt>
                <c:pt idx="2417">
                  <c:v>7.8045999999999993E-9</c:v>
                </c:pt>
                <c:pt idx="2418">
                  <c:v>7.8108000000000004E-9</c:v>
                </c:pt>
                <c:pt idx="2419">
                  <c:v>7.8171000000000002E-9</c:v>
                </c:pt>
                <c:pt idx="2420">
                  <c:v>7.8232999999999997E-9</c:v>
                </c:pt>
                <c:pt idx="2421">
                  <c:v>7.8295999999999995E-9</c:v>
                </c:pt>
                <c:pt idx="2422">
                  <c:v>7.8358000000000006E-9</c:v>
                </c:pt>
                <c:pt idx="2423">
                  <c:v>7.8421000000000005E-9</c:v>
                </c:pt>
                <c:pt idx="2424">
                  <c:v>7.8482999999999999E-9</c:v>
                </c:pt>
                <c:pt idx="2425">
                  <c:v>7.8545999999999997E-9</c:v>
                </c:pt>
                <c:pt idx="2426">
                  <c:v>7.8608000000000008E-9</c:v>
                </c:pt>
                <c:pt idx="2427">
                  <c:v>7.8671000000000007E-9</c:v>
                </c:pt>
                <c:pt idx="2428">
                  <c:v>7.8733000000000001E-9</c:v>
                </c:pt>
                <c:pt idx="2429">
                  <c:v>7.8796E-9</c:v>
                </c:pt>
                <c:pt idx="2430">
                  <c:v>7.8857999999999994E-9</c:v>
                </c:pt>
                <c:pt idx="2431">
                  <c:v>7.8920999999999992E-9</c:v>
                </c:pt>
                <c:pt idx="2432">
                  <c:v>7.8983000000000003E-9</c:v>
                </c:pt>
                <c:pt idx="2433">
                  <c:v>7.9046000000000002E-9</c:v>
                </c:pt>
                <c:pt idx="2434">
                  <c:v>7.9107999999999996E-9</c:v>
                </c:pt>
                <c:pt idx="2435">
                  <c:v>7.9170999999999995E-9</c:v>
                </c:pt>
                <c:pt idx="2436">
                  <c:v>7.9233000000000005E-9</c:v>
                </c:pt>
                <c:pt idx="2437">
                  <c:v>7.9296000000000004E-9</c:v>
                </c:pt>
                <c:pt idx="2438">
                  <c:v>7.9357999999999998E-9</c:v>
                </c:pt>
                <c:pt idx="2439">
                  <c:v>7.9420999999999997E-9</c:v>
                </c:pt>
                <c:pt idx="2440">
                  <c:v>7.9483000000000008E-9</c:v>
                </c:pt>
                <c:pt idx="2441">
                  <c:v>7.9546000000000006E-9</c:v>
                </c:pt>
                <c:pt idx="2442">
                  <c:v>7.9608000000000001E-9</c:v>
                </c:pt>
                <c:pt idx="2443">
                  <c:v>7.9670999999999999E-9</c:v>
                </c:pt>
                <c:pt idx="2444">
                  <c:v>7.9732999999999993E-9</c:v>
                </c:pt>
                <c:pt idx="2445">
                  <c:v>7.9795999999999992E-9</c:v>
                </c:pt>
                <c:pt idx="2446">
                  <c:v>7.9858000000000003E-9</c:v>
                </c:pt>
                <c:pt idx="2447">
                  <c:v>7.9921000000000001E-9</c:v>
                </c:pt>
                <c:pt idx="2448">
                  <c:v>7.9982999999999996E-9</c:v>
                </c:pt>
                <c:pt idx="2449">
                  <c:v>8.0045999999999994E-9</c:v>
                </c:pt>
                <c:pt idx="2450">
                  <c:v>8.0108000000000005E-9</c:v>
                </c:pt>
                <c:pt idx="2451">
                  <c:v>8.0171000000000004E-9</c:v>
                </c:pt>
                <c:pt idx="2452">
                  <c:v>8.0232999999999998E-9</c:v>
                </c:pt>
                <c:pt idx="2453">
                  <c:v>8.0295999999999997E-9</c:v>
                </c:pt>
                <c:pt idx="2454">
                  <c:v>8.0358000000000007E-9</c:v>
                </c:pt>
                <c:pt idx="2455">
                  <c:v>8.0421000000000006E-9</c:v>
                </c:pt>
                <c:pt idx="2456">
                  <c:v>8.0483E-9</c:v>
                </c:pt>
                <c:pt idx="2457">
                  <c:v>8.0545999999999999E-9</c:v>
                </c:pt>
                <c:pt idx="2458">
                  <c:v>8.0607999999999993E-9</c:v>
                </c:pt>
                <c:pt idx="2459">
                  <c:v>8.0671000000000008E-9</c:v>
                </c:pt>
                <c:pt idx="2460">
                  <c:v>8.0733000000000002E-9</c:v>
                </c:pt>
                <c:pt idx="2461">
                  <c:v>8.0796000000000001E-9</c:v>
                </c:pt>
                <c:pt idx="2462">
                  <c:v>8.0857999999999995E-9</c:v>
                </c:pt>
                <c:pt idx="2463">
                  <c:v>8.0920999999999994E-9</c:v>
                </c:pt>
                <c:pt idx="2464">
                  <c:v>8.0983000000000005E-9</c:v>
                </c:pt>
                <c:pt idx="2465">
                  <c:v>8.1046000000000003E-9</c:v>
                </c:pt>
                <c:pt idx="2466">
                  <c:v>8.1107999999999997E-9</c:v>
                </c:pt>
                <c:pt idx="2467">
                  <c:v>8.1170999999999996E-9</c:v>
                </c:pt>
                <c:pt idx="2468">
                  <c:v>8.1233000000000007E-9</c:v>
                </c:pt>
                <c:pt idx="2469">
                  <c:v>8.1296000000000005E-9</c:v>
                </c:pt>
                <c:pt idx="2470">
                  <c:v>8.1358E-9</c:v>
                </c:pt>
                <c:pt idx="2471">
                  <c:v>8.1420999999999998E-9</c:v>
                </c:pt>
                <c:pt idx="2472">
                  <c:v>8.1482999999999993E-9</c:v>
                </c:pt>
                <c:pt idx="2473">
                  <c:v>8.1546000000000008E-9</c:v>
                </c:pt>
                <c:pt idx="2474">
                  <c:v>8.1608000000000002E-9</c:v>
                </c:pt>
                <c:pt idx="2475">
                  <c:v>8.1671000000000001E-9</c:v>
                </c:pt>
                <c:pt idx="2476">
                  <c:v>8.1732999999999995E-9</c:v>
                </c:pt>
                <c:pt idx="2477">
                  <c:v>8.1795999999999993E-9</c:v>
                </c:pt>
                <c:pt idx="2478">
                  <c:v>8.1858000000000004E-9</c:v>
                </c:pt>
                <c:pt idx="2479">
                  <c:v>8.1921000000000003E-9</c:v>
                </c:pt>
                <c:pt idx="2480">
                  <c:v>8.1982999999999997E-9</c:v>
                </c:pt>
                <c:pt idx="2481">
                  <c:v>8.2045999999999996E-9</c:v>
                </c:pt>
                <c:pt idx="2482">
                  <c:v>8.2108000000000006E-9</c:v>
                </c:pt>
                <c:pt idx="2483">
                  <c:v>8.2171000000000005E-9</c:v>
                </c:pt>
                <c:pt idx="2484">
                  <c:v>8.2232999999999999E-9</c:v>
                </c:pt>
                <c:pt idx="2485">
                  <c:v>8.2295999999999998E-9</c:v>
                </c:pt>
                <c:pt idx="2486">
                  <c:v>8.2357999999999992E-9</c:v>
                </c:pt>
                <c:pt idx="2487">
                  <c:v>8.2421000000000007E-9</c:v>
                </c:pt>
                <c:pt idx="2488">
                  <c:v>8.2483000000000001E-9</c:v>
                </c:pt>
                <c:pt idx="2489">
                  <c:v>8.2546E-9</c:v>
                </c:pt>
                <c:pt idx="2490">
                  <c:v>8.2607999999999994E-9</c:v>
                </c:pt>
                <c:pt idx="2491">
                  <c:v>8.2670999999999993E-9</c:v>
                </c:pt>
                <c:pt idx="2492">
                  <c:v>8.2733000000000004E-9</c:v>
                </c:pt>
                <c:pt idx="2493">
                  <c:v>8.2796000000000002E-9</c:v>
                </c:pt>
                <c:pt idx="2494">
                  <c:v>8.2857999999999997E-9</c:v>
                </c:pt>
                <c:pt idx="2495">
                  <c:v>8.2920999999999995E-9</c:v>
                </c:pt>
                <c:pt idx="2496">
                  <c:v>8.2983000000000006E-9</c:v>
                </c:pt>
                <c:pt idx="2497">
                  <c:v>8.3046000000000005E-9</c:v>
                </c:pt>
                <c:pt idx="2498">
                  <c:v>8.3107999999999999E-9</c:v>
                </c:pt>
                <c:pt idx="2499">
                  <c:v>8.3170999999999997E-9</c:v>
                </c:pt>
                <c:pt idx="2500">
                  <c:v>8.3233000000000008E-9</c:v>
                </c:pt>
                <c:pt idx="2501">
                  <c:v>8.3296000000000007E-9</c:v>
                </c:pt>
                <c:pt idx="2502">
                  <c:v>8.3358000000000001E-9</c:v>
                </c:pt>
                <c:pt idx="2503">
                  <c:v>8.3421E-9</c:v>
                </c:pt>
                <c:pt idx="2504">
                  <c:v>8.3482999999999994E-9</c:v>
                </c:pt>
                <c:pt idx="2505">
                  <c:v>8.3545999999999993E-9</c:v>
                </c:pt>
                <c:pt idx="2506">
                  <c:v>8.3608000000000003E-9</c:v>
                </c:pt>
                <c:pt idx="2507">
                  <c:v>8.3671000000000002E-9</c:v>
                </c:pt>
                <c:pt idx="2508">
                  <c:v>8.3732999999999996E-9</c:v>
                </c:pt>
                <c:pt idx="2509">
                  <c:v>8.3795999999999995E-9</c:v>
                </c:pt>
                <c:pt idx="2510">
                  <c:v>8.3858000000000006E-9</c:v>
                </c:pt>
                <c:pt idx="2511">
                  <c:v>8.3921000000000004E-9</c:v>
                </c:pt>
                <c:pt idx="2512">
                  <c:v>8.3982999999999998E-9</c:v>
                </c:pt>
                <c:pt idx="2513">
                  <c:v>8.4045999999999997E-9</c:v>
                </c:pt>
                <c:pt idx="2514">
                  <c:v>8.4108000000000008E-9</c:v>
                </c:pt>
                <c:pt idx="2515">
                  <c:v>8.4171000000000006E-9</c:v>
                </c:pt>
                <c:pt idx="2516">
                  <c:v>8.4233000000000001E-9</c:v>
                </c:pt>
                <c:pt idx="2517">
                  <c:v>8.4295999999999999E-9</c:v>
                </c:pt>
                <c:pt idx="2518">
                  <c:v>8.4357999999999993E-9</c:v>
                </c:pt>
                <c:pt idx="2519">
                  <c:v>8.4420999999999992E-9</c:v>
                </c:pt>
                <c:pt idx="2520">
                  <c:v>8.4483000000000003E-9</c:v>
                </c:pt>
                <c:pt idx="2521">
                  <c:v>8.4546000000000001E-9</c:v>
                </c:pt>
                <c:pt idx="2522">
                  <c:v>8.4607999999999996E-9</c:v>
                </c:pt>
                <c:pt idx="2523">
                  <c:v>8.4670999999999994E-9</c:v>
                </c:pt>
                <c:pt idx="2524">
                  <c:v>8.4733000000000005E-9</c:v>
                </c:pt>
                <c:pt idx="2525">
                  <c:v>8.4796000000000004E-9</c:v>
                </c:pt>
                <c:pt idx="2526">
                  <c:v>8.4857999999999998E-9</c:v>
                </c:pt>
                <c:pt idx="2527">
                  <c:v>8.4920999999999997E-9</c:v>
                </c:pt>
                <c:pt idx="2528">
                  <c:v>8.4983000000000007E-9</c:v>
                </c:pt>
                <c:pt idx="2529">
                  <c:v>8.5046000000000006E-9</c:v>
                </c:pt>
                <c:pt idx="2530">
                  <c:v>8.5108E-9</c:v>
                </c:pt>
                <c:pt idx="2531">
                  <c:v>8.5170999999999999E-9</c:v>
                </c:pt>
                <c:pt idx="2532">
                  <c:v>8.5232999999999993E-9</c:v>
                </c:pt>
                <c:pt idx="2533">
                  <c:v>8.5296000000000008E-9</c:v>
                </c:pt>
                <c:pt idx="2534">
                  <c:v>8.5358000000000002E-9</c:v>
                </c:pt>
                <c:pt idx="2535">
                  <c:v>8.5421000000000001E-9</c:v>
                </c:pt>
                <c:pt idx="2536">
                  <c:v>8.5482999999999995E-9</c:v>
                </c:pt>
                <c:pt idx="2537">
                  <c:v>8.5545999999999994E-9</c:v>
                </c:pt>
                <c:pt idx="2538">
                  <c:v>8.5608000000000005E-9</c:v>
                </c:pt>
                <c:pt idx="2539">
                  <c:v>8.5671000000000003E-9</c:v>
                </c:pt>
                <c:pt idx="2540">
                  <c:v>8.5732999999999997E-9</c:v>
                </c:pt>
                <c:pt idx="2541">
                  <c:v>8.5795999999999996E-9</c:v>
                </c:pt>
                <c:pt idx="2542">
                  <c:v>8.5858000000000007E-9</c:v>
                </c:pt>
                <c:pt idx="2543">
                  <c:v>8.5921000000000006E-9</c:v>
                </c:pt>
                <c:pt idx="2544">
                  <c:v>8.5983E-9</c:v>
                </c:pt>
                <c:pt idx="2545">
                  <c:v>8.6045999999999998E-9</c:v>
                </c:pt>
                <c:pt idx="2546">
                  <c:v>8.6107999999999993E-9</c:v>
                </c:pt>
                <c:pt idx="2547">
                  <c:v>8.6171000000000008E-9</c:v>
                </c:pt>
                <c:pt idx="2548">
                  <c:v>8.6233000000000002E-9</c:v>
                </c:pt>
                <c:pt idx="2549">
                  <c:v>8.6296000000000001E-9</c:v>
                </c:pt>
                <c:pt idx="2550">
                  <c:v>8.6357999999999995E-9</c:v>
                </c:pt>
                <c:pt idx="2551">
                  <c:v>8.6420999999999993E-9</c:v>
                </c:pt>
                <c:pt idx="2552">
                  <c:v>8.6483000000000004E-9</c:v>
                </c:pt>
                <c:pt idx="2553">
                  <c:v>8.6546000000000003E-9</c:v>
                </c:pt>
                <c:pt idx="2554">
                  <c:v>8.6607999999999997E-9</c:v>
                </c:pt>
                <c:pt idx="2555">
                  <c:v>8.6670999999999996E-9</c:v>
                </c:pt>
                <c:pt idx="2556">
                  <c:v>8.6733000000000006E-9</c:v>
                </c:pt>
                <c:pt idx="2557">
                  <c:v>8.6796000000000005E-9</c:v>
                </c:pt>
                <c:pt idx="2558">
                  <c:v>8.6857999999999999E-9</c:v>
                </c:pt>
                <c:pt idx="2559">
                  <c:v>8.6920999999999998E-9</c:v>
                </c:pt>
                <c:pt idx="2560">
                  <c:v>8.6982999999999992E-9</c:v>
                </c:pt>
                <c:pt idx="2561">
                  <c:v>8.7046000000000007E-9</c:v>
                </c:pt>
                <c:pt idx="2562">
                  <c:v>8.7108000000000002E-9</c:v>
                </c:pt>
                <c:pt idx="2563">
                  <c:v>8.7171E-9</c:v>
                </c:pt>
                <c:pt idx="2564">
                  <c:v>8.7232999999999994E-9</c:v>
                </c:pt>
                <c:pt idx="2565">
                  <c:v>8.7295999999999993E-9</c:v>
                </c:pt>
                <c:pt idx="2566">
                  <c:v>8.7358000000000004E-9</c:v>
                </c:pt>
                <c:pt idx="2567">
                  <c:v>8.7421000000000002E-9</c:v>
                </c:pt>
                <c:pt idx="2568">
                  <c:v>8.7482999999999997E-9</c:v>
                </c:pt>
                <c:pt idx="2569">
                  <c:v>8.7545999999999995E-9</c:v>
                </c:pt>
                <c:pt idx="2570">
                  <c:v>8.7608000000000006E-9</c:v>
                </c:pt>
                <c:pt idx="2571">
                  <c:v>8.7671000000000005E-9</c:v>
                </c:pt>
                <c:pt idx="2572">
                  <c:v>8.7732999999999999E-9</c:v>
                </c:pt>
                <c:pt idx="2573">
                  <c:v>8.7795999999999997E-9</c:v>
                </c:pt>
                <c:pt idx="2574">
                  <c:v>8.7858000000000008E-9</c:v>
                </c:pt>
                <c:pt idx="2575">
                  <c:v>8.7921000000000007E-9</c:v>
                </c:pt>
                <c:pt idx="2576">
                  <c:v>8.7983000000000001E-9</c:v>
                </c:pt>
                <c:pt idx="2577">
                  <c:v>8.8046E-9</c:v>
                </c:pt>
                <c:pt idx="2578">
                  <c:v>8.8107999999999994E-9</c:v>
                </c:pt>
                <c:pt idx="2579">
                  <c:v>8.8170999999999993E-9</c:v>
                </c:pt>
                <c:pt idx="2580">
                  <c:v>8.8233000000000003E-9</c:v>
                </c:pt>
                <c:pt idx="2581">
                  <c:v>8.8296000000000002E-9</c:v>
                </c:pt>
                <c:pt idx="2582">
                  <c:v>8.8357999999999996E-9</c:v>
                </c:pt>
                <c:pt idx="2583">
                  <c:v>8.8420999999999995E-9</c:v>
                </c:pt>
                <c:pt idx="2584">
                  <c:v>8.8483000000000006E-9</c:v>
                </c:pt>
                <c:pt idx="2585">
                  <c:v>8.8546000000000004E-9</c:v>
                </c:pt>
                <c:pt idx="2586">
                  <c:v>8.8607999999999998E-9</c:v>
                </c:pt>
                <c:pt idx="2587">
                  <c:v>8.8670999999999997E-9</c:v>
                </c:pt>
                <c:pt idx="2588">
                  <c:v>8.8733000000000008E-9</c:v>
                </c:pt>
                <c:pt idx="2589">
                  <c:v>8.8796000000000006E-9</c:v>
                </c:pt>
                <c:pt idx="2590">
                  <c:v>8.8858000000000001E-9</c:v>
                </c:pt>
                <c:pt idx="2591">
                  <c:v>8.8920999999999999E-9</c:v>
                </c:pt>
                <c:pt idx="2592">
                  <c:v>8.8982999999999994E-9</c:v>
                </c:pt>
                <c:pt idx="2593">
                  <c:v>8.9045999999999992E-9</c:v>
                </c:pt>
                <c:pt idx="2594">
                  <c:v>8.9108000000000003E-9</c:v>
                </c:pt>
                <c:pt idx="2595">
                  <c:v>8.9171000000000002E-9</c:v>
                </c:pt>
                <c:pt idx="2596">
                  <c:v>8.9232999999999996E-9</c:v>
                </c:pt>
                <c:pt idx="2597">
                  <c:v>8.9295999999999994E-9</c:v>
                </c:pt>
                <c:pt idx="2598">
                  <c:v>8.9358000000000005E-9</c:v>
                </c:pt>
                <c:pt idx="2599">
                  <c:v>8.9421000000000004E-9</c:v>
                </c:pt>
                <c:pt idx="2600">
                  <c:v>8.9482999999999998E-9</c:v>
                </c:pt>
                <c:pt idx="2601">
                  <c:v>8.9545999999999997E-9</c:v>
                </c:pt>
                <c:pt idx="2602">
                  <c:v>8.9608000000000007E-9</c:v>
                </c:pt>
                <c:pt idx="2603">
                  <c:v>8.9671000000000006E-9</c:v>
                </c:pt>
                <c:pt idx="2604">
                  <c:v>8.9733E-9</c:v>
                </c:pt>
                <c:pt idx="2605">
                  <c:v>8.9795999999999999E-9</c:v>
                </c:pt>
                <c:pt idx="2606">
                  <c:v>8.9857999999999993E-9</c:v>
                </c:pt>
                <c:pt idx="2607">
                  <c:v>8.9921000000000008E-9</c:v>
                </c:pt>
                <c:pt idx="2608">
                  <c:v>8.9983000000000002E-9</c:v>
                </c:pt>
                <c:pt idx="2609">
                  <c:v>9.0046000000000001E-9</c:v>
                </c:pt>
                <c:pt idx="2610">
                  <c:v>9.0107999999999995E-9</c:v>
                </c:pt>
                <c:pt idx="2611">
                  <c:v>9.0170999999999994E-9</c:v>
                </c:pt>
                <c:pt idx="2612">
                  <c:v>9.0233000000000005E-9</c:v>
                </c:pt>
                <c:pt idx="2613">
                  <c:v>9.0296000000000003E-9</c:v>
                </c:pt>
                <c:pt idx="2614">
                  <c:v>9.0357999999999998E-9</c:v>
                </c:pt>
                <c:pt idx="2615">
                  <c:v>9.0420999999999996E-9</c:v>
                </c:pt>
                <c:pt idx="2616">
                  <c:v>9.0483000000000007E-9</c:v>
                </c:pt>
                <c:pt idx="2617">
                  <c:v>9.0546000000000006E-9</c:v>
                </c:pt>
                <c:pt idx="2618">
                  <c:v>9.0608E-9</c:v>
                </c:pt>
                <c:pt idx="2619">
                  <c:v>9.0670999999999998E-9</c:v>
                </c:pt>
                <c:pt idx="2620">
                  <c:v>9.0732999999999993E-9</c:v>
                </c:pt>
                <c:pt idx="2621">
                  <c:v>9.0796000000000008E-9</c:v>
                </c:pt>
                <c:pt idx="2622">
                  <c:v>9.0858000000000002E-9</c:v>
                </c:pt>
                <c:pt idx="2623">
                  <c:v>9.0921000000000001E-9</c:v>
                </c:pt>
                <c:pt idx="2624">
                  <c:v>9.0982999999999995E-9</c:v>
                </c:pt>
                <c:pt idx="2625">
                  <c:v>9.1045999999999994E-9</c:v>
                </c:pt>
                <c:pt idx="2626">
                  <c:v>9.1108000000000004E-9</c:v>
                </c:pt>
                <c:pt idx="2627">
                  <c:v>9.1171000000000003E-9</c:v>
                </c:pt>
                <c:pt idx="2628">
                  <c:v>9.1232999999999997E-9</c:v>
                </c:pt>
                <c:pt idx="2629">
                  <c:v>9.1295999999999996E-9</c:v>
                </c:pt>
                <c:pt idx="2630">
                  <c:v>9.1358000000000006E-9</c:v>
                </c:pt>
                <c:pt idx="2631">
                  <c:v>9.1421000000000005E-9</c:v>
                </c:pt>
                <c:pt idx="2632">
                  <c:v>9.1482999999999999E-9</c:v>
                </c:pt>
                <c:pt idx="2633">
                  <c:v>9.1545999999999998E-9</c:v>
                </c:pt>
                <c:pt idx="2634">
                  <c:v>9.1607999999999992E-9</c:v>
                </c:pt>
                <c:pt idx="2635">
                  <c:v>9.1671000000000007E-9</c:v>
                </c:pt>
                <c:pt idx="2636">
                  <c:v>9.1733000000000002E-9</c:v>
                </c:pt>
                <c:pt idx="2637">
                  <c:v>9.1796E-9</c:v>
                </c:pt>
                <c:pt idx="2638">
                  <c:v>9.1857999999999994E-9</c:v>
                </c:pt>
                <c:pt idx="2639">
                  <c:v>9.1920999999999993E-9</c:v>
                </c:pt>
                <c:pt idx="2640">
                  <c:v>9.1983000000000004E-9</c:v>
                </c:pt>
                <c:pt idx="2641">
                  <c:v>9.2046000000000002E-9</c:v>
                </c:pt>
                <c:pt idx="2642">
                  <c:v>9.2107999999999997E-9</c:v>
                </c:pt>
                <c:pt idx="2643">
                  <c:v>9.2170999999999995E-9</c:v>
                </c:pt>
                <c:pt idx="2644">
                  <c:v>9.2233000000000006E-9</c:v>
                </c:pt>
                <c:pt idx="2645">
                  <c:v>9.2296000000000005E-9</c:v>
                </c:pt>
                <c:pt idx="2646">
                  <c:v>9.2357999999999999E-9</c:v>
                </c:pt>
                <c:pt idx="2647">
                  <c:v>9.2420999999999998E-9</c:v>
                </c:pt>
                <c:pt idx="2648">
                  <c:v>9.2482999999999992E-9</c:v>
                </c:pt>
                <c:pt idx="2649">
                  <c:v>9.2546000000000007E-9</c:v>
                </c:pt>
                <c:pt idx="2650">
                  <c:v>9.2608000000000001E-9</c:v>
                </c:pt>
                <c:pt idx="2651">
                  <c:v>9.2671E-9</c:v>
                </c:pt>
                <c:pt idx="2652">
                  <c:v>9.2732999999999994E-9</c:v>
                </c:pt>
                <c:pt idx="2653">
                  <c:v>9.2795999999999993E-9</c:v>
                </c:pt>
                <c:pt idx="2654">
                  <c:v>9.2858000000000003E-9</c:v>
                </c:pt>
                <c:pt idx="2655">
                  <c:v>9.2921000000000002E-9</c:v>
                </c:pt>
                <c:pt idx="2656">
                  <c:v>9.2982999999999996E-9</c:v>
                </c:pt>
                <c:pt idx="2657">
                  <c:v>9.3045999999999995E-9</c:v>
                </c:pt>
                <c:pt idx="2658">
                  <c:v>9.3108000000000006E-9</c:v>
                </c:pt>
                <c:pt idx="2659">
                  <c:v>9.3171000000000004E-9</c:v>
                </c:pt>
                <c:pt idx="2660">
                  <c:v>9.3232999999999998E-9</c:v>
                </c:pt>
                <c:pt idx="2661">
                  <c:v>9.3295999999999997E-9</c:v>
                </c:pt>
                <c:pt idx="2662">
                  <c:v>9.3358000000000008E-9</c:v>
                </c:pt>
                <c:pt idx="2663">
                  <c:v>9.3421000000000007E-9</c:v>
                </c:pt>
                <c:pt idx="2664">
                  <c:v>9.3483000000000001E-9</c:v>
                </c:pt>
                <c:pt idx="2665">
                  <c:v>9.3545999999999999E-9</c:v>
                </c:pt>
                <c:pt idx="2666">
                  <c:v>9.3607999999999994E-9</c:v>
                </c:pt>
                <c:pt idx="2667">
                  <c:v>9.3670999999999992E-9</c:v>
                </c:pt>
                <c:pt idx="2668">
                  <c:v>9.3733000000000003E-9</c:v>
                </c:pt>
                <c:pt idx="2669">
                  <c:v>9.3796000000000002E-9</c:v>
                </c:pt>
                <c:pt idx="2670">
                  <c:v>9.3857999999999996E-9</c:v>
                </c:pt>
                <c:pt idx="2671">
                  <c:v>9.3920999999999994E-9</c:v>
                </c:pt>
                <c:pt idx="2672">
                  <c:v>9.3983000000000005E-9</c:v>
                </c:pt>
                <c:pt idx="2673">
                  <c:v>9.4046000000000004E-9</c:v>
                </c:pt>
                <c:pt idx="2674">
                  <c:v>9.4107999999999998E-9</c:v>
                </c:pt>
                <c:pt idx="2675">
                  <c:v>9.4170999999999997E-9</c:v>
                </c:pt>
                <c:pt idx="2676">
                  <c:v>9.4233000000000007E-9</c:v>
                </c:pt>
                <c:pt idx="2677">
                  <c:v>9.4296000000000006E-9</c:v>
                </c:pt>
                <c:pt idx="2678">
                  <c:v>9.4358E-9</c:v>
                </c:pt>
                <c:pt idx="2679">
                  <c:v>9.4420999999999999E-9</c:v>
                </c:pt>
                <c:pt idx="2680">
                  <c:v>9.4482999999999993E-9</c:v>
                </c:pt>
                <c:pt idx="2681">
                  <c:v>9.4545999999999992E-9</c:v>
                </c:pt>
                <c:pt idx="2682">
                  <c:v>9.4608000000000003E-9</c:v>
                </c:pt>
                <c:pt idx="2683">
                  <c:v>9.4671000000000001E-9</c:v>
                </c:pt>
                <c:pt idx="2684">
                  <c:v>9.4732999999999995E-9</c:v>
                </c:pt>
                <c:pt idx="2685">
                  <c:v>9.4795999999999994E-9</c:v>
                </c:pt>
                <c:pt idx="2686">
                  <c:v>9.4858000000000005E-9</c:v>
                </c:pt>
                <c:pt idx="2687">
                  <c:v>9.4921000000000003E-9</c:v>
                </c:pt>
                <c:pt idx="2688">
                  <c:v>9.4982999999999998E-9</c:v>
                </c:pt>
                <c:pt idx="2689">
                  <c:v>9.5045999999999996E-9</c:v>
                </c:pt>
                <c:pt idx="2690">
                  <c:v>9.5108000000000007E-9</c:v>
                </c:pt>
                <c:pt idx="2691">
                  <c:v>9.5171000000000006E-9</c:v>
                </c:pt>
                <c:pt idx="2692">
                  <c:v>9.5233E-9</c:v>
                </c:pt>
                <c:pt idx="2693">
                  <c:v>9.5295999999999998E-9</c:v>
                </c:pt>
                <c:pt idx="2694">
                  <c:v>9.5357999999999993E-9</c:v>
                </c:pt>
                <c:pt idx="2695">
                  <c:v>9.5421000000000008E-9</c:v>
                </c:pt>
                <c:pt idx="2696">
                  <c:v>9.5483000000000002E-9</c:v>
                </c:pt>
                <c:pt idx="2697">
                  <c:v>9.5546000000000001E-9</c:v>
                </c:pt>
                <c:pt idx="2698">
                  <c:v>9.5607999999999995E-9</c:v>
                </c:pt>
                <c:pt idx="2699">
                  <c:v>9.5670999999999994E-9</c:v>
                </c:pt>
                <c:pt idx="2700">
                  <c:v>9.5733000000000004E-9</c:v>
                </c:pt>
                <c:pt idx="2701">
                  <c:v>9.5796000000000003E-9</c:v>
                </c:pt>
                <c:pt idx="2702">
                  <c:v>9.5857999999999997E-9</c:v>
                </c:pt>
                <c:pt idx="2703">
                  <c:v>9.5920999999999996E-9</c:v>
                </c:pt>
                <c:pt idx="2704">
                  <c:v>9.5983000000000007E-9</c:v>
                </c:pt>
                <c:pt idx="2705">
                  <c:v>9.6046000000000005E-9</c:v>
                </c:pt>
                <c:pt idx="2706">
                  <c:v>9.6107999999999999E-9</c:v>
                </c:pt>
                <c:pt idx="2707">
                  <c:v>9.6170999999999998E-9</c:v>
                </c:pt>
                <c:pt idx="2708">
                  <c:v>9.6232999999999992E-9</c:v>
                </c:pt>
                <c:pt idx="2709">
                  <c:v>9.6296000000000007E-9</c:v>
                </c:pt>
                <c:pt idx="2710">
                  <c:v>9.6358000000000002E-9</c:v>
                </c:pt>
                <c:pt idx="2711">
                  <c:v>9.6421E-9</c:v>
                </c:pt>
                <c:pt idx="2712">
                  <c:v>9.6482999999999994E-9</c:v>
                </c:pt>
                <c:pt idx="2713">
                  <c:v>9.6545999999999993E-9</c:v>
                </c:pt>
                <c:pt idx="2714">
                  <c:v>9.6608000000000004E-9</c:v>
                </c:pt>
                <c:pt idx="2715">
                  <c:v>9.6671000000000003E-9</c:v>
                </c:pt>
                <c:pt idx="2716">
                  <c:v>9.6732999999999997E-9</c:v>
                </c:pt>
                <c:pt idx="2717">
                  <c:v>9.6795999999999995E-9</c:v>
                </c:pt>
                <c:pt idx="2718">
                  <c:v>9.6858000000000006E-9</c:v>
                </c:pt>
                <c:pt idx="2719">
                  <c:v>9.6921000000000005E-9</c:v>
                </c:pt>
                <c:pt idx="2720">
                  <c:v>9.6982999999999999E-9</c:v>
                </c:pt>
                <c:pt idx="2721">
                  <c:v>9.7045999999999998E-9</c:v>
                </c:pt>
                <c:pt idx="2722">
                  <c:v>9.7107999999999992E-9</c:v>
                </c:pt>
                <c:pt idx="2723">
                  <c:v>9.7171000000000007E-9</c:v>
                </c:pt>
                <c:pt idx="2724">
                  <c:v>9.7233000000000001E-9</c:v>
                </c:pt>
                <c:pt idx="2725">
                  <c:v>9.7296E-9</c:v>
                </c:pt>
                <c:pt idx="2726">
                  <c:v>9.7357999999999994E-9</c:v>
                </c:pt>
                <c:pt idx="2727">
                  <c:v>9.7420999999999993E-9</c:v>
                </c:pt>
                <c:pt idx="2728">
                  <c:v>9.7483000000000003E-9</c:v>
                </c:pt>
                <c:pt idx="2729">
                  <c:v>9.7546000000000002E-9</c:v>
                </c:pt>
                <c:pt idx="2730">
                  <c:v>9.7607999999999996E-9</c:v>
                </c:pt>
                <c:pt idx="2731">
                  <c:v>9.7670999999999995E-9</c:v>
                </c:pt>
                <c:pt idx="2732">
                  <c:v>9.7733000000000006E-9</c:v>
                </c:pt>
                <c:pt idx="2733">
                  <c:v>9.7796000000000004E-9</c:v>
                </c:pt>
                <c:pt idx="2734">
                  <c:v>9.7857999999999999E-9</c:v>
                </c:pt>
                <c:pt idx="2735">
                  <c:v>9.7920999999999997E-9</c:v>
                </c:pt>
                <c:pt idx="2736">
                  <c:v>9.7983000000000008E-9</c:v>
                </c:pt>
                <c:pt idx="2737">
                  <c:v>9.8046000000000007E-9</c:v>
                </c:pt>
                <c:pt idx="2738">
                  <c:v>9.8108000000000001E-9</c:v>
                </c:pt>
                <c:pt idx="2739">
                  <c:v>9.8170999999999999E-9</c:v>
                </c:pt>
                <c:pt idx="2740">
                  <c:v>9.8232999999999994E-9</c:v>
                </c:pt>
                <c:pt idx="2741">
                  <c:v>9.8295999999999992E-9</c:v>
                </c:pt>
                <c:pt idx="2742">
                  <c:v>9.8358000000000003E-9</c:v>
                </c:pt>
                <c:pt idx="2743">
                  <c:v>9.8421000000000002E-9</c:v>
                </c:pt>
                <c:pt idx="2744">
                  <c:v>9.8482999999999996E-9</c:v>
                </c:pt>
                <c:pt idx="2745">
                  <c:v>9.8545999999999994E-9</c:v>
                </c:pt>
                <c:pt idx="2746">
                  <c:v>9.8608000000000005E-9</c:v>
                </c:pt>
                <c:pt idx="2747">
                  <c:v>9.8671000000000004E-9</c:v>
                </c:pt>
                <c:pt idx="2748">
                  <c:v>9.8732999999999998E-9</c:v>
                </c:pt>
                <c:pt idx="2749">
                  <c:v>9.8795999999999997E-9</c:v>
                </c:pt>
                <c:pt idx="2750">
                  <c:v>9.8858000000000007E-9</c:v>
                </c:pt>
                <c:pt idx="2751">
                  <c:v>9.8921000000000006E-9</c:v>
                </c:pt>
                <c:pt idx="2752">
                  <c:v>9.8983E-9</c:v>
                </c:pt>
                <c:pt idx="2753">
                  <c:v>9.9045999999999999E-9</c:v>
                </c:pt>
                <c:pt idx="2754">
                  <c:v>9.9107999999999993E-9</c:v>
                </c:pt>
                <c:pt idx="2755">
                  <c:v>9.9170999999999992E-9</c:v>
                </c:pt>
                <c:pt idx="2756">
                  <c:v>9.9233000000000003E-9</c:v>
                </c:pt>
                <c:pt idx="2757">
                  <c:v>9.9296000000000001E-9</c:v>
                </c:pt>
                <c:pt idx="2758">
                  <c:v>9.9357999999999995E-9</c:v>
                </c:pt>
                <c:pt idx="2759">
                  <c:v>9.9420999999999994E-9</c:v>
                </c:pt>
                <c:pt idx="2760">
                  <c:v>9.9483000000000005E-9</c:v>
                </c:pt>
                <c:pt idx="2761">
                  <c:v>9.9546000000000003E-9</c:v>
                </c:pt>
                <c:pt idx="2762">
                  <c:v>9.9607999999999998E-9</c:v>
                </c:pt>
                <c:pt idx="2763">
                  <c:v>9.9670999999999996E-9</c:v>
                </c:pt>
                <c:pt idx="2764">
                  <c:v>9.9733000000000007E-9</c:v>
                </c:pt>
                <c:pt idx="2765">
                  <c:v>9.9796000000000006E-9</c:v>
                </c:pt>
                <c:pt idx="2766">
                  <c:v>9.9858E-9</c:v>
                </c:pt>
                <c:pt idx="2767">
                  <c:v>9.9920999999999999E-9</c:v>
                </c:pt>
                <c:pt idx="2768">
                  <c:v>9.9982999999999993E-9</c:v>
                </c:pt>
                <c:pt idx="2769">
                  <c:v>1.0004600000000001E-8</c:v>
                </c:pt>
                <c:pt idx="2770">
                  <c:v>1.00108E-8</c:v>
                </c:pt>
                <c:pt idx="2771">
                  <c:v>1.00171E-8</c:v>
                </c:pt>
                <c:pt idx="2772">
                  <c:v>1.0023299999999999E-8</c:v>
                </c:pt>
                <c:pt idx="2773">
                  <c:v>1.0029599999999999E-8</c:v>
                </c:pt>
                <c:pt idx="2774">
                  <c:v>1.00358E-8</c:v>
                </c:pt>
                <c:pt idx="2775">
                  <c:v>1.00421E-8</c:v>
                </c:pt>
                <c:pt idx="2776">
                  <c:v>1.00483E-8</c:v>
                </c:pt>
                <c:pt idx="2777">
                  <c:v>1.00546E-8</c:v>
                </c:pt>
                <c:pt idx="2778">
                  <c:v>1.0060800000000001E-8</c:v>
                </c:pt>
                <c:pt idx="2779">
                  <c:v>1.0067100000000001E-8</c:v>
                </c:pt>
                <c:pt idx="2780">
                  <c:v>1.00733E-8</c:v>
                </c:pt>
                <c:pt idx="2781">
                  <c:v>1.00796E-8</c:v>
                </c:pt>
                <c:pt idx="2782">
                  <c:v>1.0085799999999999E-8</c:v>
                </c:pt>
                <c:pt idx="2783">
                  <c:v>1.0092100000000001E-8</c:v>
                </c:pt>
                <c:pt idx="2784">
                  <c:v>1.00983E-8</c:v>
                </c:pt>
                <c:pt idx="2785">
                  <c:v>1.01046E-8</c:v>
                </c:pt>
                <c:pt idx="2786">
                  <c:v>1.0110799999999999E-8</c:v>
                </c:pt>
                <c:pt idx="2787">
                  <c:v>1.0117099999999999E-8</c:v>
                </c:pt>
                <c:pt idx="2788">
                  <c:v>1.01233E-8</c:v>
                </c:pt>
                <c:pt idx="2789">
                  <c:v>1.01296E-8</c:v>
                </c:pt>
                <c:pt idx="2790">
                  <c:v>1.01358E-8</c:v>
                </c:pt>
                <c:pt idx="2791">
                  <c:v>1.01421E-8</c:v>
                </c:pt>
                <c:pt idx="2792">
                  <c:v>1.0148300000000001E-8</c:v>
                </c:pt>
                <c:pt idx="2793">
                  <c:v>1.01546E-8</c:v>
                </c:pt>
                <c:pt idx="2794">
                  <c:v>1.01608E-8</c:v>
                </c:pt>
                <c:pt idx="2795">
                  <c:v>1.01671E-8</c:v>
                </c:pt>
                <c:pt idx="2796">
                  <c:v>1.0173299999999999E-8</c:v>
                </c:pt>
                <c:pt idx="2797">
                  <c:v>1.0179600000000001E-8</c:v>
                </c:pt>
                <c:pt idx="2798">
                  <c:v>1.01858E-8</c:v>
                </c:pt>
                <c:pt idx="2799">
                  <c:v>1.01921E-8</c:v>
                </c:pt>
                <c:pt idx="2800">
                  <c:v>1.0198299999999999E-8</c:v>
                </c:pt>
                <c:pt idx="2801">
                  <c:v>1.0204599999999999E-8</c:v>
                </c:pt>
                <c:pt idx="2802">
                  <c:v>1.02108E-8</c:v>
                </c:pt>
                <c:pt idx="2803">
                  <c:v>1.02171E-8</c:v>
                </c:pt>
                <c:pt idx="2804">
                  <c:v>1.02233E-8</c:v>
                </c:pt>
                <c:pt idx="2805">
                  <c:v>1.0229599999999999E-8</c:v>
                </c:pt>
                <c:pt idx="2806">
                  <c:v>1.0235800000000001E-8</c:v>
                </c:pt>
                <c:pt idx="2807">
                  <c:v>1.02421E-8</c:v>
                </c:pt>
                <c:pt idx="2808">
                  <c:v>1.02483E-8</c:v>
                </c:pt>
                <c:pt idx="2809">
                  <c:v>1.02546E-8</c:v>
                </c:pt>
                <c:pt idx="2810">
                  <c:v>1.0260800000000001E-8</c:v>
                </c:pt>
                <c:pt idx="2811">
                  <c:v>1.0267100000000001E-8</c:v>
                </c:pt>
                <c:pt idx="2812">
                  <c:v>1.02733E-8</c:v>
                </c:pt>
                <c:pt idx="2813">
                  <c:v>1.02796E-8</c:v>
                </c:pt>
                <c:pt idx="2814">
                  <c:v>1.0285799999999999E-8</c:v>
                </c:pt>
                <c:pt idx="2815">
                  <c:v>1.0292099999999999E-8</c:v>
                </c:pt>
                <c:pt idx="2816">
                  <c:v>1.02983E-8</c:v>
                </c:pt>
                <c:pt idx="2817">
                  <c:v>1.03046E-8</c:v>
                </c:pt>
                <c:pt idx="2818">
                  <c:v>1.03108E-8</c:v>
                </c:pt>
                <c:pt idx="2819">
                  <c:v>1.0317099999999999E-8</c:v>
                </c:pt>
                <c:pt idx="2820">
                  <c:v>1.0323300000000001E-8</c:v>
                </c:pt>
                <c:pt idx="2821">
                  <c:v>1.03296E-8</c:v>
                </c:pt>
                <c:pt idx="2822">
                  <c:v>1.03358E-8</c:v>
                </c:pt>
                <c:pt idx="2823">
                  <c:v>1.03421E-8</c:v>
                </c:pt>
                <c:pt idx="2824">
                  <c:v>1.0348300000000001E-8</c:v>
                </c:pt>
                <c:pt idx="2825">
                  <c:v>1.0354600000000001E-8</c:v>
                </c:pt>
                <c:pt idx="2826">
                  <c:v>1.03608E-8</c:v>
                </c:pt>
                <c:pt idx="2827">
                  <c:v>1.03671E-8</c:v>
                </c:pt>
                <c:pt idx="2828">
                  <c:v>1.0373299999999999E-8</c:v>
                </c:pt>
                <c:pt idx="2829">
                  <c:v>1.0379599999999999E-8</c:v>
                </c:pt>
                <c:pt idx="2830">
                  <c:v>1.03858E-8</c:v>
                </c:pt>
                <c:pt idx="2831">
                  <c:v>1.03921E-8</c:v>
                </c:pt>
                <c:pt idx="2832">
                  <c:v>1.03983E-8</c:v>
                </c:pt>
                <c:pt idx="2833">
                  <c:v>1.0404599999999999E-8</c:v>
                </c:pt>
                <c:pt idx="2834">
                  <c:v>1.04108E-8</c:v>
                </c:pt>
                <c:pt idx="2835">
                  <c:v>1.04171E-8</c:v>
                </c:pt>
                <c:pt idx="2836">
                  <c:v>1.04233E-8</c:v>
                </c:pt>
                <c:pt idx="2837">
                  <c:v>1.04296E-8</c:v>
                </c:pt>
                <c:pt idx="2838">
                  <c:v>1.0435800000000001E-8</c:v>
                </c:pt>
                <c:pt idx="2839">
                  <c:v>1.0442100000000001E-8</c:v>
                </c:pt>
                <c:pt idx="2840">
                  <c:v>1.04483E-8</c:v>
                </c:pt>
                <c:pt idx="2841">
                  <c:v>1.04546E-8</c:v>
                </c:pt>
                <c:pt idx="2842">
                  <c:v>1.0460799999999999E-8</c:v>
                </c:pt>
                <c:pt idx="2843">
                  <c:v>1.0467100000000001E-8</c:v>
                </c:pt>
                <c:pt idx="2844">
                  <c:v>1.04733E-8</c:v>
                </c:pt>
                <c:pt idx="2845">
                  <c:v>1.04796E-8</c:v>
                </c:pt>
                <c:pt idx="2846">
                  <c:v>1.04858E-8</c:v>
                </c:pt>
                <c:pt idx="2847">
                  <c:v>1.0492099999999999E-8</c:v>
                </c:pt>
                <c:pt idx="2848">
                  <c:v>1.04983E-8</c:v>
                </c:pt>
                <c:pt idx="2849">
                  <c:v>1.05046E-8</c:v>
                </c:pt>
                <c:pt idx="2850">
                  <c:v>1.05108E-8</c:v>
                </c:pt>
                <c:pt idx="2851">
                  <c:v>1.05171E-8</c:v>
                </c:pt>
                <c:pt idx="2852">
                  <c:v>1.0523300000000001E-8</c:v>
                </c:pt>
                <c:pt idx="2853">
                  <c:v>1.0529600000000001E-8</c:v>
                </c:pt>
                <c:pt idx="2854">
                  <c:v>1.05358E-8</c:v>
                </c:pt>
                <c:pt idx="2855">
                  <c:v>1.05421E-8</c:v>
                </c:pt>
                <c:pt idx="2856">
                  <c:v>1.0548299999999999E-8</c:v>
                </c:pt>
                <c:pt idx="2857">
                  <c:v>1.0554600000000001E-8</c:v>
                </c:pt>
                <c:pt idx="2858">
                  <c:v>1.05608E-8</c:v>
                </c:pt>
                <c:pt idx="2859">
                  <c:v>1.05671E-8</c:v>
                </c:pt>
                <c:pt idx="2860">
                  <c:v>1.0573299999999999E-8</c:v>
                </c:pt>
                <c:pt idx="2861">
                  <c:v>1.0579599999999999E-8</c:v>
                </c:pt>
                <c:pt idx="2862">
                  <c:v>1.05858E-8</c:v>
                </c:pt>
                <c:pt idx="2863">
                  <c:v>1.05921E-8</c:v>
                </c:pt>
                <c:pt idx="2864">
                  <c:v>1.05983E-8</c:v>
                </c:pt>
                <c:pt idx="2865">
                  <c:v>1.06046E-8</c:v>
                </c:pt>
                <c:pt idx="2866">
                  <c:v>1.0610800000000001E-8</c:v>
                </c:pt>
                <c:pt idx="2867">
                  <c:v>1.06171E-8</c:v>
                </c:pt>
                <c:pt idx="2868">
                  <c:v>1.06233E-8</c:v>
                </c:pt>
                <c:pt idx="2869">
                  <c:v>1.06296E-8</c:v>
                </c:pt>
                <c:pt idx="2870">
                  <c:v>1.0635799999999999E-8</c:v>
                </c:pt>
                <c:pt idx="2871">
                  <c:v>1.0642100000000001E-8</c:v>
                </c:pt>
                <c:pt idx="2872">
                  <c:v>1.06483E-8</c:v>
                </c:pt>
                <c:pt idx="2873">
                  <c:v>1.06546E-8</c:v>
                </c:pt>
                <c:pt idx="2874">
                  <c:v>1.0660799999999999E-8</c:v>
                </c:pt>
                <c:pt idx="2875">
                  <c:v>1.0667099999999999E-8</c:v>
                </c:pt>
                <c:pt idx="2876">
                  <c:v>1.06733E-8</c:v>
                </c:pt>
                <c:pt idx="2877">
                  <c:v>1.06796E-8</c:v>
                </c:pt>
                <c:pt idx="2878">
                  <c:v>1.06858E-8</c:v>
                </c:pt>
                <c:pt idx="2879">
                  <c:v>1.06921E-8</c:v>
                </c:pt>
                <c:pt idx="2880">
                  <c:v>1.0698300000000001E-8</c:v>
                </c:pt>
                <c:pt idx="2881">
                  <c:v>1.07046E-8</c:v>
                </c:pt>
                <c:pt idx="2882">
                  <c:v>1.07108E-8</c:v>
                </c:pt>
                <c:pt idx="2883">
                  <c:v>1.07171E-8</c:v>
                </c:pt>
                <c:pt idx="2884">
                  <c:v>1.0723300000000001E-8</c:v>
                </c:pt>
                <c:pt idx="2885">
                  <c:v>1.0729600000000001E-8</c:v>
                </c:pt>
                <c:pt idx="2886">
                  <c:v>1.07358E-8</c:v>
                </c:pt>
                <c:pt idx="2887">
                  <c:v>1.07421E-8</c:v>
                </c:pt>
                <c:pt idx="2888">
                  <c:v>1.0748299999999999E-8</c:v>
                </c:pt>
                <c:pt idx="2889">
                  <c:v>1.0754599999999999E-8</c:v>
                </c:pt>
                <c:pt idx="2890">
                  <c:v>1.07608E-8</c:v>
                </c:pt>
                <c:pt idx="2891">
                  <c:v>1.07671E-8</c:v>
                </c:pt>
                <c:pt idx="2892">
                  <c:v>1.07733E-8</c:v>
                </c:pt>
                <c:pt idx="2893">
                  <c:v>1.0779599999999999E-8</c:v>
                </c:pt>
                <c:pt idx="2894">
                  <c:v>1.0785800000000001E-8</c:v>
                </c:pt>
                <c:pt idx="2895">
                  <c:v>1.07921E-8</c:v>
                </c:pt>
                <c:pt idx="2896">
                  <c:v>1.07983E-8</c:v>
                </c:pt>
                <c:pt idx="2897">
                  <c:v>1.08046E-8</c:v>
                </c:pt>
                <c:pt idx="2898">
                  <c:v>1.0810800000000001E-8</c:v>
                </c:pt>
                <c:pt idx="2899">
                  <c:v>1.0817100000000001E-8</c:v>
                </c:pt>
                <c:pt idx="2900">
                  <c:v>1.08233E-8</c:v>
                </c:pt>
                <c:pt idx="2901">
                  <c:v>1.08296E-8</c:v>
                </c:pt>
                <c:pt idx="2902">
                  <c:v>1.0835799999999999E-8</c:v>
                </c:pt>
                <c:pt idx="2903">
                  <c:v>1.0842099999999999E-8</c:v>
                </c:pt>
                <c:pt idx="2904">
                  <c:v>1.08483E-8</c:v>
                </c:pt>
                <c:pt idx="2905">
                  <c:v>1.08546E-8</c:v>
                </c:pt>
                <c:pt idx="2906">
                  <c:v>1.08608E-8</c:v>
                </c:pt>
                <c:pt idx="2907">
                  <c:v>1.0867099999999999E-8</c:v>
                </c:pt>
                <c:pt idx="2908">
                  <c:v>1.08733E-8</c:v>
                </c:pt>
                <c:pt idx="2909">
                  <c:v>1.08796E-8</c:v>
                </c:pt>
                <c:pt idx="2910">
                  <c:v>1.08858E-8</c:v>
                </c:pt>
                <c:pt idx="2911">
                  <c:v>1.08921E-8</c:v>
                </c:pt>
                <c:pt idx="2912">
                  <c:v>1.0898300000000001E-8</c:v>
                </c:pt>
                <c:pt idx="2913">
                  <c:v>1.0904600000000001E-8</c:v>
                </c:pt>
                <c:pt idx="2914">
                  <c:v>1.09108E-8</c:v>
                </c:pt>
                <c:pt idx="2915">
                  <c:v>1.09171E-8</c:v>
                </c:pt>
                <c:pt idx="2916">
                  <c:v>1.0923299999999999E-8</c:v>
                </c:pt>
                <c:pt idx="2917">
                  <c:v>1.0929600000000001E-8</c:v>
                </c:pt>
                <c:pt idx="2918">
                  <c:v>1.09358E-8</c:v>
                </c:pt>
                <c:pt idx="2919">
                  <c:v>1.09421E-8</c:v>
                </c:pt>
                <c:pt idx="2920">
                  <c:v>1.09483E-8</c:v>
                </c:pt>
                <c:pt idx="2921">
                  <c:v>1.0954599999999999E-8</c:v>
                </c:pt>
                <c:pt idx="2922">
                  <c:v>1.09608E-8</c:v>
                </c:pt>
                <c:pt idx="2923">
                  <c:v>1.09671E-8</c:v>
                </c:pt>
                <c:pt idx="2924">
                  <c:v>1.09733E-8</c:v>
                </c:pt>
                <c:pt idx="2925">
                  <c:v>1.09796E-8</c:v>
                </c:pt>
                <c:pt idx="2926">
                  <c:v>1.0985800000000001E-8</c:v>
                </c:pt>
                <c:pt idx="2927">
                  <c:v>1.0992100000000001E-8</c:v>
                </c:pt>
                <c:pt idx="2928">
                  <c:v>1.09983E-8</c:v>
                </c:pt>
                <c:pt idx="2929">
                  <c:v>1.10046E-8</c:v>
                </c:pt>
                <c:pt idx="2930">
                  <c:v>1.1010799999999999E-8</c:v>
                </c:pt>
                <c:pt idx="2931">
                  <c:v>1.1017100000000001E-8</c:v>
                </c:pt>
                <c:pt idx="2932">
                  <c:v>1.10233E-8</c:v>
                </c:pt>
                <c:pt idx="2933">
                  <c:v>1.10296E-8</c:v>
                </c:pt>
                <c:pt idx="2934">
                  <c:v>1.1035799999999999E-8</c:v>
                </c:pt>
                <c:pt idx="2935">
                  <c:v>1.1042099999999999E-8</c:v>
                </c:pt>
                <c:pt idx="2936">
                  <c:v>1.10483E-8</c:v>
                </c:pt>
                <c:pt idx="2937">
                  <c:v>1.10546E-8</c:v>
                </c:pt>
                <c:pt idx="2938">
                  <c:v>1.10608E-8</c:v>
                </c:pt>
                <c:pt idx="2939">
                  <c:v>1.10671E-8</c:v>
                </c:pt>
                <c:pt idx="2940">
                  <c:v>1.1073300000000001E-8</c:v>
                </c:pt>
                <c:pt idx="2941">
                  <c:v>1.10796E-8</c:v>
                </c:pt>
                <c:pt idx="2942">
                  <c:v>1.10858E-8</c:v>
                </c:pt>
                <c:pt idx="2943">
                  <c:v>1.10921E-8</c:v>
                </c:pt>
                <c:pt idx="2944">
                  <c:v>1.1098299999999999E-8</c:v>
                </c:pt>
                <c:pt idx="2945">
                  <c:v>1.1104600000000001E-8</c:v>
                </c:pt>
                <c:pt idx="2946">
                  <c:v>1.11108E-8</c:v>
                </c:pt>
                <c:pt idx="2947">
                  <c:v>1.11171E-8</c:v>
                </c:pt>
                <c:pt idx="2948">
                  <c:v>1.1123299999999999E-8</c:v>
                </c:pt>
                <c:pt idx="2949">
                  <c:v>1.1129599999999999E-8</c:v>
                </c:pt>
                <c:pt idx="2950">
                  <c:v>1.11358E-8</c:v>
                </c:pt>
                <c:pt idx="2951">
                  <c:v>1.11421E-8</c:v>
                </c:pt>
                <c:pt idx="2952">
                  <c:v>1.11483E-8</c:v>
                </c:pt>
                <c:pt idx="2953">
                  <c:v>1.11546E-8</c:v>
                </c:pt>
                <c:pt idx="2954">
                  <c:v>1.1160800000000001E-8</c:v>
                </c:pt>
                <c:pt idx="2955">
                  <c:v>1.11671E-8</c:v>
                </c:pt>
                <c:pt idx="2956">
                  <c:v>1.11733E-8</c:v>
                </c:pt>
                <c:pt idx="2957">
                  <c:v>1.11796E-8</c:v>
                </c:pt>
                <c:pt idx="2958">
                  <c:v>1.1185800000000001E-8</c:v>
                </c:pt>
                <c:pt idx="2959">
                  <c:v>1.1192100000000001E-8</c:v>
                </c:pt>
                <c:pt idx="2960">
                  <c:v>1.11983E-8</c:v>
                </c:pt>
                <c:pt idx="2961">
                  <c:v>1.12046E-8</c:v>
                </c:pt>
                <c:pt idx="2962">
                  <c:v>1.1210799999999999E-8</c:v>
                </c:pt>
                <c:pt idx="2963">
                  <c:v>1.1217099999999999E-8</c:v>
                </c:pt>
                <c:pt idx="2964">
                  <c:v>1.12233E-8</c:v>
                </c:pt>
                <c:pt idx="2965">
                  <c:v>1.12296E-8</c:v>
                </c:pt>
                <c:pt idx="2966">
                  <c:v>1.12358E-8</c:v>
                </c:pt>
                <c:pt idx="2967">
                  <c:v>1.1242099999999999E-8</c:v>
                </c:pt>
                <c:pt idx="2968">
                  <c:v>1.1248300000000001E-8</c:v>
                </c:pt>
                <c:pt idx="2969">
                  <c:v>1.12546E-8</c:v>
                </c:pt>
                <c:pt idx="2970">
                  <c:v>1.12608E-8</c:v>
                </c:pt>
                <c:pt idx="2971">
                  <c:v>1.12671E-8</c:v>
                </c:pt>
                <c:pt idx="2972">
                  <c:v>1.1273300000000001E-8</c:v>
                </c:pt>
                <c:pt idx="2973">
                  <c:v>1.1279600000000001E-8</c:v>
                </c:pt>
                <c:pt idx="2974">
                  <c:v>1.12858E-8</c:v>
                </c:pt>
                <c:pt idx="2975">
                  <c:v>1.12921E-8</c:v>
                </c:pt>
                <c:pt idx="2976">
                  <c:v>1.1298299999999999E-8</c:v>
                </c:pt>
                <c:pt idx="2977">
                  <c:v>1.1304599999999999E-8</c:v>
                </c:pt>
                <c:pt idx="2978">
                  <c:v>1.13108E-8</c:v>
                </c:pt>
                <c:pt idx="2979">
                  <c:v>1.13171E-8</c:v>
                </c:pt>
                <c:pt idx="2980">
                  <c:v>1.13233E-8</c:v>
                </c:pt>
                <c:pt idx="2981">
                  <c:v>1.1329599999999999E-8</c:v>
                </c:pt>
                <c:pt idx="2982">
                  <c:v>1.13358E-8</c:v>
                </c:pt>
                <c:pt idx="2983">
                  <c:v>1.13421E-8</c:v>
                </c:pt>
                <c:pt idx="2984">
                  <c:v>1.13483E-8</c:v>
                </c:pt>
                <c:pt idx="2985">
                  <c:v>1.13546E-8</c:v>
                </c:pt>
                <c:pt idx="2986">
                  <c:v>1.1360800000000001E-8</c:v>
                </c:pt>
                <c:pt idx="2987">
                  <c:v>1.1367100000000001E-8</c:v>
                </c:pt>
                <c:pt idx="2988">
                  <c:v>1.13733E-8</c:v>
                </c:pt>
                <c:pt idx="2989">
                  <c:v>1.13796E-8</c:v>
                </c:pt>
                <c:pt idx="2990">
                  <c:v>1.1385799999999999E-8</c:v>
                </c:pt>
                <c:pt idx="2991">
                  <c:v>1.1392100000000001E-8</c:v>
                </c:pt>
                <c:pt idx="2992">
                  <c:v>1.13983E-8</c:v>
                </c:pt>
                <c:pt idx="2993">
                  <c:v>1.14046E-8</c:v>
                </c:pt>
                <c:pt idx="2994">
                  <c:v>1.14108E-8</c:v>
                </c:pt>
                <c:pt idx="2995">
                  <c:v>1.1417099999999999E-8</c:v>
                </c:pt>
                <c:pt idx="2996">
                  <c:v>1.14233E-8</c:v>
                </c:pt>
                <c:pt idx="2997">
                  <c:v>1.14296E-8</c:v>
                </c:pt>
                <c:pt idx="2998">
                  <c:v>1.14358E-8</c:v>
                </c:pt>
                <c:pt idx="2999">
                  <c:v>1.14421E-8</c:v>
                </c:pt>
                <c:pt idx="3000">
                  <c:v>1.1448300000000001E-8</c:v>
                </c:pt>
                <c:pt idx="3001">
                  <c:v>1.1454600000000001E-8</c:v>
                </c:pt>
                <c:pt idx="3002">
                  <c:v>1.14608E-8</c:v>
                </c:pt>
                <c:pt idx="3003">
                  <c:v>1.14671E-8</c:v>
                </c:pt>
                <c:pt idx="3004">
                  <c:v>1.1473299999999999E-8</c:v>
                </c:pt>
                <c:pt idx="3005">
                  <c:v>1.1479600000000001E-8</c:v>
                </c:pt>
                <c:pt idx="3006">
                  <c:v>1.14858E-8</c:v>
                </c:pt>
                <c:pt idx="3007">
                  <c:v>1.14921E-8</c:v>
                </c:pt>
                <c:pt idx="3008">
                  <c:v>1.1498299999999999E-8</c:v>
                </c:pt>
                <c:pt idx="3009">
                  <c:v>1.1504599999999999E-8</c:v>
                </c:pt>
                <c:pt idx="3010">
                  <c:v>1.15108E-8</c:v>
                </c:pt>
                <c:pt idx="3011">
                  <c:v>1.15171E-8</c:v>
                </c:pt>
                <c:pt idx="3012">
                  <c:v>1.15233E-8</c:v>
                </c:pt>
                <c:pt idx="3013">
                  <c:v>1.15296E-8</c:v>
                </c:pt>
                <c:pt idx="3014">
                  <c:v>1.1535800000000001E-8</c:v>
                </c:pt>
                <c:pt idx="3015">
                  <c:v>1.15421E-8</c:v>
                </c:pt>
                <c:pt idx="3016">
                  <c:v>1.15483E-8</c:v>
                </c:pt>
                <c:pt idx="3017">
                  <c:v>1.15546E-8</c:v>
                </c:pt>
                <c:pt idx="3018">
                  <c:v>1.1560799999999999E-8</c:v>
                </c:pt>
                <c:pt idx="3019">
                  <c:v>1.1567100000000001E-8</c:v>
                </c:pt>
                <c:pt idx="3020">
                  <c:v>1.15733E-8</c:v>
                </c:pt>
                <c:pt idx="3021">
                  <c:v>1.15796E-8</c:v>
                </c:pt>
                <c:pt idx="3022">
                  <c:v>1.1585799999999999E-8</c:v>
                </c:pt>
                <c:pt idx="3023">
                  <c:v>1.1592099999999999E-8</c:v>
                </c:pt>
                <c:pt idx="3024">
                  <c:v>1.15983E-8</c:v>
                </c:pt>
                <c:pt idx="3025">
                  <c:v>1.16046E-8</c:v>
                </c:pt>
                <c:pt idx="3026">
                  <c:v>1.16108E-8</c:v>
                </c:pt>
                <c:pt idx="3027">
                  <c:v>1.16171E-8</c:v>
                </c:pt>
                <c:pt idx="3028">
                  <c:v>1.1623300000000001E-8</c:v>
                </c:pt>
                <c:pt idx="3029">
                  <c:v>1.16296E-8</c:v>
                </c:pt>
                <c:pt idx="3030">
                  <c:v>1.16358E-8</c:v>
                </c:pt>
                <c:pt idx="3031">
                  <c:v>1.16421E-8</c:v>
                </c:pt>
                <c:pt idx="3032">
                  <c:v>1.1648300000000001E-8</c:v>
                </c:pt>
                <c:pt idx="3033">
                  <c:v>1.1654600000000001E-8</c:v>
                </c:pt>
                <c:pt idx="3034">
                  <c:v>1.16608E-8</c:v>
                </c:pt>
                <c:pt idx="3035">
                  <c:v>1.16671E-8</c:v>
                </c:pt>
                <c:pt idx="3036">
                  <c:v>1.1673299999999999E-8</c:v>
                </c:pt>
                <c:pt idx="3037">
                  <c:v>1.1679599999999999E-8</c:v>
                </c:pt>
                <c:pt idx="3038">
                  <c:v>1.16858E-8</c:v>
                </c:pt>
                <c:pt idx="3039">
                  <c:v>1.16921E-8</c:v>
                </c:pt>
                <c:pt idx="3040">
                  <c:v>1.16983E-8</c:v>
                </c:pt>
                <c:pt idx="3041">
                  <c:v>1.1704599999999999E-8</c:v>
                </c:pt>
                <c:pt idx="3042">
                  <c:v>1.1710800000000001E-8</c:v>
                </c:pt>
                <c:pt idx="3043">
                  <c:v>1.17171E-8</c:v>
                </c:pt>
                <c:pt idx="3044">
                  <c:v>1.17233E-8</c:v>
                </c:pt>
                <c:pt idx="3045">
                  <c:v>1.17296E-8</c:v>
                </c:pt>
                <c:pt idx="3046">
                  <c:v>1.1735800000000001E-8</c:v>
                </c:pt>
                <c:pt idx="3047">
                  <c:v>1.1742100000000001E-8</c:v>
                </c:pt>
                <c:pt idx="3048">
                  <c:v>1.17483E-8</c:v>
                </c:pt>
                <c:pt idx="3049">
                  <c:v>1.17546E-8</c:v>
                </c:pt>
                <c:pt idx="3050">
                  <c:v>1.1760799999999999E-8</c:v>
                </c:pt>
                <c:pt idx="3051">
                  <c:v>1.1767099999999999E-8</c:v>
                </c:pt>
                <c:pt idx="3052">
                  <c:v>1.17733E-8</c:v>
                </c:pt>
                <c:pt idx="3053">
                  <c:v>1.17796E-8</c:v>
                </c:pt>
                <c:pt idx="3054">
                  <c:v>1.17858E-8</c:v>
                </c:pt>
                <c:pt idx="3055">
                  <c:v>1.1792099999999999E-8</c:v>
                </c:pt>
                <c:pt idx="3056">
                  <c:v>1.1798300000000001E-8</c:v>
                </c:pt>
                <c:pt idx="3057">
                  <c:v>1.18046E-8</c:v>
                </c:pt>
                <c:pt idx="3058">
                  <c:v>1.18108E-8</c:v>
                </c:pt>
                <c:pt idx="3059">
                  <c:v>1.18171E-8</c:v>
                </c:pt>
                <c:pt idx="3060">
                  <c:v>1.1823300000000001E-8</c:v>
                </c:pt>
                <c:pt idx="3061">
                  <c:v>1.1829600000000001E-8</c:v>
                </c:pt>
                <c:pt idx="3062">
                  <c:v>1.18358E-8</c:v>
                </c:pt>
                <c:pt idx="3063">
                  <c:v>1.18421E-8</c:v>
                </c:pt>
                <c:pt idx="3064">
                  <c:v>1.1848299999999999E-8</c:v>
                </c:pt>
                <c:pt idx="3065">
                  <c:v>1.1854600000000001E-8</c:v>
                </c:pt>
                <c:pt idx="3066">
                  <c:v>1.18608E-8</c:v>
                </c:pt>
                <c:pt idx="3067">
                  <c:v>1.18671E-8</c:v>
                </c:pt>
                <c:pt idx="3068">
                  <c:v>1.18733E-8</c:v>
                </c:pt>
                <c:pt idx="3069">
                  <c:v>1.1879599999999999E-8</c:v>
                </c:pt>
                <c:pt idx="3070">
                  <c:v>1.18858E-8</c:v>
                </c:pt>
                <c:pt idx="3071">
                  <c:v>1.18921E-8</c:v>
                </c:pt>
                <c:pt idx="3072">
                  <c:v>1.18983E-8</c:v>
                </c:pt>
                <c:pt idx="3073">
                  <c:v>1.19046E-8</c:v>
                </c:pt>
                <c:pt idx="3074">
                  <c:v>1.1910800000000001E-8</c:v>
                </c:pt>
                <c:pt idx="3075">
                  <c:v>1.1917100000000001E-8</c:v>
                </c:pt>
                <c:pt idx="3076">
                  <c:v>1.19233E-8</c:v>
                </c:pt>
                <c:pt idx="3077">
                  <c:v>1.19296E-8</c:v>
                </c:pt>
                <c:pt idx="3078">
                  <c:v>1.1935799999999999E-8</c:v>
                </c:pt>
                <c:pt idx="3079">
                  <c:v>1.1942100000000001E-8</c:v>
                </c:pt>
                <c:pt idx="3080">
                  <c:v>1.19483E-8</c:v>
                </c:pt>
                <c:pt idx="3081">
                  <c:v>1.19546E-8</c:v>
                </c:pt>
                <c:pt idx="3082">
                  <c:v>1.1960799999999999E-8</c:v>
                </c:pt>
                <c:pt idx="3083">
                  <c:v>1.1967099999999999E-8</c:v>
                </c:pt>
                <c:pt idx="3084">
                  <c:v>1.19733E-8</c:v>
                </c:pt>
                <c:pt idx="3085">
                  <c:v>1.19796E-8</c:v>
                </c:pt>
                <c:pt idx="3086">
                  <c:v>1.19858E-8</c:v>
                </c:pt>
                <c:pt idx="3087">
                  <c:v>1.19921E-8</c:v>
                </c:pt>
                <c:pt idx="3088">
                  <c:v>1.1998300000000001E-8</c:v>
                </c:pt>
                <c:pt idx="3089">
                  <c:v>1.2004600000000001E-8</c:v>
                </c:pt>
                <c:pt idx="3090">
                  <c:v>1.20108E-8</c:v>
                </c:pt>
                <c:pt idx="3091">
                  <c:v>1.20171E-8</c:v>
                </c:pt>
                <c:pt idx="3092">
                  <c:v>1.2023299999999999E-8</c:v>
                </c:pt>
                <c:pt idx="3093">
                  <c:v>1.2029600000000001E-8</c:v>
                </c:pt>
                <c:pt idx="3094">
                  <c:v>1.20358E-8</c:v>
                </c:pt>
                <c:pt idx="3095">
                  <c:v>1.20421E-8</c:v>
                </c:pt>
                <c:pt idx="3096">
                  <c:v>1.2048299999999999E-8</c:v>
                </c:pt>
                <c:pt idx="3097">
                  <c:v>1.2054599999999999E-8</c:v>
                </c:pt>
                <c:pt idx="3098">
                  <c:v>1.20608E-8</c:v>
                </c:pt>
                <c:pt idx="3099">
                  <c:v>1.20671E-8</c:v>
                </c:pt>
                <c:pt idx="3100">
                  <c:v>1.20733E-8</c:v>
                </c:pt>
                <c:pt idx="3101">
                  <c:v>1.20796E-8</c:v>
                </c:pt>
                <c:pt idx="3102">
                  <c:v>1.2085800000000001E-8</c:v>
                </c:pt>
                <c:pt idx="3103">
                  <c:v>1.20921E-8</c:v>
                </c:pt>
                <c:pt idx="3104">
                  <c:v>1.20983E-8</c:v>
                </c:pt>
                <c:pt idx="3105">
                  <c:v>1.21046E-8</c:v>
                </c:pt>
                <c:pt idx="3106">
                  <c:v>1.2110800000000001E-8</c:v>
                </c:pt>
                <c:pt idx="3107">
                  <c:v>1.2117100000000001E-8</c:v>
                </c:pt>
                <c:pt idx="3108">
                  <c:v>1.21233E-8</c:v>
                </c:pt>
                <c:pt idx="3109">
                  <c:v>1.21296E-8</c:v>
                </c:pt>
                <c:pt idx="3110">
                  <c:v>1.2135799999999999E-8</c:v>
                </c:pt>
                <c:pt idx="3111">
                  <c:v>1.2142099999999999E-8</c:v>
                </c:pt>
                <c:pt idx="3112">
                  <c:v>1.21483E-8</c:v>
                </c:pt>
                <c:pt idx="3113">
                  <c:v>1.21546E-8</c:v>
                </c:pt>
                <c:pt idx="3114">
                  <c:v>1.21608E-8</c:v>
                </c:pt>
                <c:pt idx="3115">
                  <c:v>1.2167099999999999E-8</c:v>
                </c:pt>
                <c:pt idx="3116">
                  <c:v>1.2173300000000001E-8</c:v>
                </c:pt>
                <c:pt idx="3117">
                  <c:v>1.21796E-8</c:v>
                </c:pt>
                <c:pt idx="3118">
                  <c:v>1.21858E-8</c:v>
                </c:pt>
                <c:pt idx="3119">
                  <c:v>1.21921E-8</c:v>
                </c:pt>
                <c:pt idx="3120">
                  <c:v>1.2198300000000001E-8</c:v>
                </c:pt>
                <c:pt idx="3121">
                  <c:v>1.2204600000000001E-8</c:v>
                </c:pt>
                <c:pt idx="3122">
                  <c:v>1.22108E-8</c:v>
                </c:pt>
                <c:pt idx="3123">
                  <c:v>1.22171E-8</c:v>
                </c:pt>
                <c:pt idx="3124">
                  <c:v>1.2223299999999999E-8</c:v>
                </c:pt>
                <c:pt idx="3125">
                  <c:v>1.2229599999999999E-8</c:v>
                </c:pt>
                <c:pt idx="3126">
                  <c:v>1.22358E-8</c:v>
                </c:pt>
                <c:pt idx="3127">
                  <c:v>1.22421E-8</c:v>
                </c:pt>
                <c:pt idx="3128">
                  <c:v>1.22483E-8</c:v>
                </c:pt>
                <c:pt idx="3129">
                  <c:v>1.2254599999999999E-8</c:v>
                </c:pt>
                <c:pt idx="3130">
                  <c:v>1.2260800000000001E-8</c:v>
                </c:pt>
                <c:pt idx="3131">
                  <c:v>1.22671E-8</c:v>
                </c:pt>
                <c:pt idx="3132">
                  <c:v>1.22733E-8</c:v>
                </c:pt>
                <c:pt idx="3133">
                  <c:v>1.22796E-8</c:v>
                </c:pt>
                <c:pt idx="3134">
                  <c:v>1.2285800000000001E-8</c:v>
                </c:pt>
                <c:pt idx="3135">
                  <c:v>1.2292100000000001E-8</c:v>
                </c:pt>
                <c:pt idx="3136">
                  <c:v>1.22983E-8</c:v>
                </c:pt>
                <c:pt idx="3137">
                  <c:v>1.23046E-8</c:v>
                </c:pt>
                <c:pt idx="3138">
                  <c:v>1.2310799999999999E-8</c:v>
                </c:pt>
                <c:pt idx="3139">
                  <c:v>1.2317100000000001E-8</c:v>
                </c:pt>
                <c:pt idx="3140">
                  <c:v>1.23233E-8</c:v>
                </c:pt>
                <c:pt idx="3141">
                  <c:v>1.23296E-8</c:v>
                </c:pt>
                <c:pt idx="3142">
                  <c:v>1.23358E-8</c:v>
                </c:pt>
                <c:pt idx="3143">
                  <c:v>1.2342099999999999E-8</c:v>
                </c:pt>
                <c:pt idx="3144">
                  <c:v>1.23483E-8</c:v>
                </c:pt>
                <c:pt idx="3145">
                  <c:v>1.23546E-8</c:v>
                </c:pt>
                <c:pt idx="3146">
                  <c:v>1.23608E-8</c:v>
                </c:pt>
                <c:pt idx="3147">
                  <c:v>1.23671E-8</c:v>
                </c:pt>
                <c:pt idx="3148">
                  <c:v>1.2373300000000001E-8</c:v>
                </c:pt>
                <c:pt idx="3149">
                  <c:v>1.2379600000000001E-8</c:v>
                </c:pt>
                <c:pt idx="3150">
                  <c:v>1.23858E-8</c:v>
                </c:pt>
                <c:pt idx="3151">
                  <c:v>1.23921E-8</c:v>
                </c:pt>
                <c:pt idx="3152">
                  <c:v>1.2398299999999999E-8</c:v>
                </c:pt>
                <c:pt idx="3153">
                  <c:v>1.2404600000000001E-8</c:v>
                </c:pt>
                <c:pt idx="3154">
                  <c:v>1.24108E-8</c:v>
                </c:pt>
                <c:pt idx="3155">
                  <c:v>1.24171E-8</c:v>
                </c:pt>
                <c:pt idx="3156">
                  <c:v>1.2423299999999999E-8</c:v>
                </c:pt>
                <c:pt idx="3157">
                  <c:v>1.2429599999999999E-8</c:v>
                </c:pt>
                <c:pt idx="3158">
                  <c:v>1.24358E-8</c:v>
                </c:pt>
                <c:pt idx="3159">
                  <c:v>1.24421E-8</c:v>
                </c:pt>
                <c:pt idx="3160">
                  <c:v>1.24483E-8</c:v>
                </c:pt>
                <c:pt idx="3161">
                  <c:v>1.24546E-8</c:v>
                </c:pt>
                <c:pt idx="3162">
                  <c:v>1.2460800000000001E-8</c:v>
                </c:pt>
                <c:pt idx="3163">
                  <c:v>1.2467100000000001E-8</c:v>
                </c:pt>
                <c:pt idx="3164">
                  <c:v>1.24733E-8</c:v>
                </c:pt>
                <c:pt idx="3165">
                  <c:v>1.24796E-8</c:v>
                </c:pt>
                <c:pt idx="3166">
                  <c:v>1.2485799999999999E-8</c:v>
                </c:pt>
                <c:pt idx="3167">
                  <c:v>1.2492100000000001E-8</c:v>
                </c:pt>
                <c:pt idx="3168">
                  <c:v>1.24983E-8</c:v>
                </c:pt>
                <c:pt idx="3169">
                  <c:v>1.25046E-8</c:v>
                </c:pt>
                <c:pt idx="3170">
                  <c:v>1.2510799999999999E-8</c:v>
                </c:pt>
                <c:pt idx="3171">
                  <c:v>1.2517099999999999E-8</c:v>
                </c:pt>
                <c:pt idx="3172">
                  <c:v>1.25233E-8</c:v>
                </c:pt>
                <c:pt idx="3173">
                  <c:v>1.25296E-8</c:v>
                </c:pt>
                <c:pt idx="3174">
                  <c:v>1.25358E-8</c:v>
                </c:pt>
                <c:pt idx="3175">
                  <c:v>1.25421E-8</c:v>
                </c:pt>
                <c:pt idx="3176">
                  <c:v>1.2548300000000001E-8</c:v>
                </c:pt>
                <c:pt idx="3177">
                  <c:v>1.25546E-8</c:v>
                </c:pt>
                <c:pt idx="3178">
                  <c:v>1.25608E-8</c:v>
                </c:pt>
                <c:pt idx="3179">
                  <c:v>1.25671E-8</c:v>
                </c:pt>
                <c:pt idx="3180">
                  <c:v>1.2573300000000001E-8</c:v>
                </c:pt>
                <c:pt idx="3181">
                  <c:v>1.2579600000000001E-8</c:v>
                </c:pt>
                <c:pt idx="3182">
                  <c:v>1.25858E-8</c:v>
                </c:pt>
                <c:pt idx="3183">
                  <c:v>1.25921E-8</c:v>
                </c:pt>
                <c:pt idx="3184">
                  <c:v>1.2598299999999999E-8</c:v>
                </c:pt>
                <c:pt idx="3185">
                  <c:v>1.2604599999999999E-8</c:v>
                </c:pt>
                <c:pt idx="3186">
                  <c:v>1.26108E-8</c:v>
                </c:pt>
                <c:pt idx="3187">
                  <c:v>1.26171E-8</c:v>
                </c:pt>
                <c:pt idx="3188">
                  <c:v>1.26233E-8</c:v>
                </c:pt>
                <c:pt idx="3189">
                  <c:v>1.2629599999999999E-8</c:v>
                </c:pt>
                <c:pt idx="3190">
                  <c:v>1.2635800000000001E-8</c:v>
                </c:pt>
                <c:pt idx="3191">
                  <c:v>1.26421E-8</c:v>
                </c:pt>
                <c:pt idx="3192">
                  <c:v>1.26483E-8</c:v>
                </c:pt>
                <c:pt idx="3193">
                  <c:v>1.26546E-8</c:v>
                </c:pt>
                <c:pt idx="3194">
                  <c:v>1.2660800000000001E-8</c:v>
                </c:pt>
                <c:pt idx="3195">
                  <c:v>1.2667100000000001E-8</c:v>
                </c:pt>
                <c:pt idx="3196">
                  <c:v>1.26733E-8</c:v>
                </c:pt>
                <c:pt idx="3197">
                  <c:v>1.26796E-8</c:v>
                </c:pt>
                <c:pt idx="3198">
                  <c:v>1.2685799999999999E-8</c:v>
                </c:pt>
                <c:pt idx="3199">
                  <c:v>1.2692099999999999E-8</c:v>
                </c:pt>
                <c:pt idx="3200">
                  <c:v>1.26983E-8</c:v>
                </c:pt>
                <c:pt idx="3201">
                  <c:v>1.27046E-8</c:v>
                </c:pt>
                <c:pt idx="3202">
                  <c:v>1.27108E-8</c:v>
                </c:pt>
                <c:pt idx="3203">
                  <c:v>1.2717099999999999E-8</c:v>
                </c:pt>
                <c:pt idx="3204">
                  <c:v>1.2723300000000001E-8</c:v>
                </c:pt>
              </c:numCache>
            </c:numRef>
          </c:xVal>
          <c:yVal>
            <c:numRef>
              <c:f>'Fe55-Waveforms00001'!$B$1:$B$3205</c:f>
              <c:numCache>
                <c:formatCode>0.00E+00</c:formatCode>
                <c:ptCount val="3205"/>
                <c:pt idx="0">
                  <c:v>9.9100000000000004E-3</c:v>
                </c:pt>
                <c:pt idx="1">
                  <c:v>9.4900000000000002E-3</c:v>
                </c:pt>
                <c:pt idx="2">
                  <c:v>8.9599999999999992E-3</c:v>
                </c:pt>
                <c:pt idx="3">
                  <c:v>8.2699999999999996E-3</c:v>
                </c:pt>
                <c:pt idx="4">
                  <c:v>7.5900000000000004E-3</c:v>
                </c:pt>
                <c:pt idx="5">
                  <c:v>6.7499999999999999E-3</c:v>
                </c:pt>
                <c:pt idx="6">
                  <c:v>5.7999999999999996E-3</c:v>
                </c:pt>
                <c:pt idx="7">
                  <c:v>4.8500000000000001E-3</c:v>
                </c:pt>
                <c:pt idx="8">
                  <c:v>3.8999999999999998E-3</c:v>
                </c:pt>
                <c:pt idx="9">
                  <c:v>2.8999999999999998E-3</c:v>
                </c:pt>
                <c:pt idx="10">
                  <c:v>1.6900000000000001E-3</c:v>
                </c:pt>
                <c:pt idx="11">
                  <c:v>8.4000000000000003E-4</c:v>
                </c:pt>
                <c:pt idx="12">
                  <c:v>-2.1000000000000001E-4</c:v>
                </c:pt>
                <c:pt idx="13">
                  <c:v>-1.0499999999999999E-3</c:v>
                </c:pt>
                <c:pt idx="14">
                  <c:v>-2E-3</c:v>
                </c:pt>
                <c:pt idx="15">
                  <c:v>-2.7399999999999998E-3</c:v>
                </c:pt>
                <c:pt idx="16">
                  <c:v>-3.5300000000000002E-3</c:v>
                </c:pt>
                <c:pt idx="17">
                  <c:v>-4.0600000000000002E-3</c:v>
                </c:pt>
                <c:pt idx="18">
                  <c:v>-4.4799999999999996E-3</c:v>
                </c:pt>
                <c:pt idx="19">
                  <c:v>-4.8999999999999998E-3</c:v>
                </c:pt>
                <c:pt idx="20">
                  <c:v>-5.0600000000000003E-3</c:v>
                </c:pt>
                <c:pt idx="21">
                  <c:v>-5.2100000000000002E-3</c:v>
                </c:pt>
                <c:pt idx="22">
                  <c:v>-5.1599999999999997E-3</c:v>
                </c:pt>
                <c:pt idx="23">
                  <c:v>-4.9500000000000004E-3</c:v>
                </c:pt>
                <c:pt idx="24">
                  <c:v>-4.6899999999999997E-3</c:v>
                </c:pt>
                <c:pt idx="25">
                  <c:v>-4.2100000000000002E-3</c:v>
                </c:pt>
                <c:pt idx="26">
                  <c:v>-3.6900000000000001E-3</c:v>
                </c:pt>
                <c:pt idx="27">
                  <c:v>-3.0000000000000001E-3</c:v>
                </c:pt>
                <c:pt idx="28">
                  <c:v>-2.2100000000000002E-3</c:v>
                </c:pt>
                <c:pt idx="29">
                  <c:v>-1.3699999999999999E-3</c:v>
                </c:pt>
                <c:pt idx="30">
                  <c:v>-5.2999999999999998E-4</c:v>
                </c:pt>
                <c:pt idx="31">
                  <c:v>4.2000000000000002E-4</c:v>
                </c:pt>
                <c:pt idx="32">
                  <c:v>1.32E-3</c:v>
                </c:pt>
                <c:pt idx="33">
                  <c:v>2.32E-3</c:v>
                </c:pt>
                <c:pt idx="34">
                  <c:v>3.32E-3</c:v>
                </c:pt>
                <c:pt idx="35">
                  <c:v>4.2199999999999998E-3</c:v>
                </c:pt>
                <c:pt idx="36">
                  <c:v>5.2700000000000004E-3</c:v>
                </c:pt>
                <c:pt idx="37">
                  <c:v>6.11E-3</c:v>
                </c:pt>
                <c:pt idx="38">
                  <c:v>6.8999999999999999E-3</c:v>
                </c:pt>
                <c:pt idx="39">
                  <c:v>7.7499999999999999E-3</c:v>
                </c:pt>
                <c:pt idx="40">
                  <c:v>8.3800000000000003E-3</c:v>
                </c:pt>
                <c:pt idx="41">
                  <c:v>9.0600000000000003E-3</c:v>
                </c:pt>
                <c:pt idx="42">
                  <c:v>9.5399999999999999E-3</c:v>
                </c:pt>
                <c:pt idx="43">
                  <c:v>9.9600000000000001E-3</c:v>
                </c:pt>
                <c:pt idx="44">
                  <c:v>1.0330000000000001E-2</c:v>
                </c:pt>
                <c:pt idx="45">
                  <c:v>1.059E-2</c:v>
                </c:pt>
                <c:pt idx="46">
                  <c:v>1.0699999999999999E-2</c:v>
                </c:pt>
                <c:pt idx="47">
                  <c:v>1.086E-2</c:v>
                </c:pt>
                <c:pt idx="48">
                  <c:v>1.086E-2</c:v>
                </c:pt>
                <c:pt idx="49">
                  <c:v>1.091E-2</c:v>
                </c:pt>
                <c:pt idx="50">
                  <c:v>1.0749999999999999E-2</c:v>
                </c:pt>
                <c:pt idx="51">
                  <c:v>1.0540000000000001E-2</c:v>
                </c:pt>
                <c:pt idx="52">
                  <c:v>1.043E-2</c:v>
                </c:pt>
                <c:pt idx="53">
                  <c:v>1.0070000000000001E-2</c:v>
                </c:pt>
                <c:pt idx="54">
                  <c:v>9.7999999999999997E-3</c:v>
                </c:pt>
                <c:pt idx="55">
                  <c:v>9.5899999999999996E-3</c:v>
                </c:pt>
                <c:pt idx="56">
                  <c:v>9.2800000000000001E-3</c:v>
                </c:pt>
                <c:pt idx="57">
                  <c:v>9.0600000000000003E-3</c:v>
                </c:pt>
                <c:pt idx="58">
                  <c:v>8.7500000000000008E-3</c:v>
                </c:pt>
                <c:pt idx="59">
                  <c:v>8.5400000000000007E-3</c:v>
                </c:pt>
                <c:pt idx="60">
                  <c:v>8.2199999999999999E-3</c:v>
                </c:pt>
                <c:pt idx="61">
                  <c:v>8.0099999999999998E-3</c:v>
                </c:pt>
                <c:pt idx="62">
                  <c:v>7.8499999999999993E-3</c:v>
                </c:pt>
                <c:pt idx="63">
                  <c:v>7.6899999999999998E-3</c:v>
                </c:pt>
                <c:pt idx="64">
                  <c:v>7.5399999999999998E-3</c:v>
                </c:pt>
                <c:pt idx="65">
                  <c:v>7.3299999999999997E-3</c:v>
                </c:pt>
                <c:pt idx="66">
                  <c:v>7.2199999999999999E-3</c:v>
                </c:pt>
                <c:pt idx="67">
                  <c:v>7.1199999999999996E-3</c:v>
                </c:pt>
                <c:pt idx="68">
                  <c:v>7.0600000000000003E-3</c:v>
                </c:pt>
                <c:pt idx="69">
                  <c:v>7.0099999999999997E-3</c:v>
                </c:pt>
                <c:pt idx="70">
                  <c:v>6.8999999999999999E-3</c:v>
                </c:pt>
                <c:pt idx="71">
                  <c:v>6.6899999999999998E-3</c:v>
                </c:pt>
                <c:pt idx="72">
                  <c:v>6.5900000000000004E-3</c:v>
                </c:pt>
                <c:pt idx="73">
                  <c:v>6.3800000000000003E-3</c:v>
                </c:pt>
                <c:pt idx="74">
                  <c:v>6.3200000000000001E-3</c:v>
                </c:pt>
                <c:pt idx="75">
                  <c:v>5.96E-3</c:v>
                </c:pt>
                <c:pt idx="76">
                  <c:v>5.7499999999999999E-3</c:v>
                </c:pt>
                <c:pt idx="77">
                  <c:v>5.3200000000000001E-3</c:v>
                </c:pt>
                <c:pt idx="78">
                  <c:v>4.9500000000000004E-3</c:v>
                </c:pt>
                <c:pt idx="79">
                  <c:v>4.5900000000000003E-3</c:v>
                </c:pt>
                <c:pt idx="80">
                  <c:v>4.0600000000000002E-3</c:v>
                </c:pt>
                <c:pt idx="81">
                  <c:v>3.5300000000000002E-3</c:v>
                </c:pt>
                <c:pt idx="82">
                  <c:v>2.8500000000000001E-3</c:v>
                </c:pt>
                <c:pt idx="83">
                  <c:v>2.3700000000000001E-3</c:v>
                </c:pt>
                <c:pt idx="84">
                  <c:v>1.6900000000000001E-3</c:v>
                </c:pt>
                <c:pt idx="85">
                  <c:v>1E-3</c:v>
                </c:pt>
                <c:pt idx="86">
                  <c:v>3.2000000000000003E-4</c:v>
                </c:pt>
                <c:pt idx="87">
                  <c:v>-3.1E-4</c:v>
                </c:pt>
                <c:pt idx="88">
                  <c:v>-9.5E-4</c:v>
                </c:pt>
                <c:pt idx="89">
                  <c:v>-1.47E-3</c:v>
                </c:pt>
                <c:pt idx="90">
                  <c:v>-2.32E-3</c:v>
                </c:pt>
                <c:pt idx="91">
                  <c:v>-2.7899999999999999E-3</c:v>
                </c:pt>
                <c:pt idx="92">
                  <c:v>-3.2100000000000002E-3</c:v>
                </c:pt>
                <c:pt idx="93">
                  <c:v>-3.7399999999999998E-3</c:v>
                </c:pt>
                <c:pt idx="94">
                  <c:v>-4.0600000000000002E-3</c:v>
                </c:pt>
                <c:pt idx="95">
                  <c:v>-4.3200000000000001E-3</c:v>
                </c:pt>
                <c:pt idx="96">
                  <c:v>-4.5300000000000002E-3</c:v>
                </c:pt>
                <c:pt idx="97">
                  <c:v>-4.64E-3</c:v>
                </c:pt>
                <c:pt idx="98">
                  <c:v>-4.64E-3</c:v>
                </c:pt>
                <c:pt idx="99">
                  <c:v>-4.4799999999999996E-3</c:v>
                </c:pt>
                <c:pt idx="100">
                  <c:v>-4.2700000000000004E-3</c:v>
                </c:pt>
                <c:pt idx="101">
                  <c:v>-3.9500000000000004E-3</c:v>
                </c:pt>
                <c:pt idx="102">
                  <c:v>-3.5300000000000002E-3</c:v>
                </c:pt>
                <c:pt idx="103">
                  <c:v>-3.0500000000000002E-3</c:v>
                </c:pt>
                <c:pt idx="104">
                  <c:v>-2.47E-3</c:v>
                </c:pt>
                <c:pt idx="105">
                  <c:v>-1.6800000000000001E-3</c:v>
                </c:pt>
                <c:pt idx="106">
                  <c:v>-1.0499999999999999E-3</c:v>
                </c:pt>
                <c:pt idx="107">
                  <c:v>-3.1E-4</c:v>
                </c:pt>
                <c:pt idx="108">
                  <c:v>4.8000000000000001E-4</c:v>
                </c:pt>
                <c:pt idx="109">
                  <c:v>1.32E-3</c:v>
                </c:pt>
                <c:pt idx="110">
                  <c:v>2.0600000000000002E-3</c:v>
                </c:pt>
                <c:pt idx="111">
                  <c:v>2.7399999999999998E-3</c:v>
                </c:pt>
                <c:pt idx="112">
                  <c:v>3.5300000000000002E-3</c:v>
                </c:pt>
                <c:pt idx="113">
                  <c:v>4.1599999999999996E-3</c:v>
                </c:pt>
                <c:pt idx="114">
                  <c:v>4.8500000000000001E-3</c:v>
                </c:pt>
                <c:pt idx="115">
                  <c:v>5.3200000000000001E-3</c:v>
                </c:pt>
                <c:pt idx="116">
                  <c:v>5.7499999999999999E-3</c:v>
                </c:pt>
                <c:pt idx="117">
                  <c:v>6.11E-3</c:v>
                </c:pt>
                <c:pt idx="118">
                  <c:v>6.3200000000000001E-3</c:v>
                </c:pt>
                <c:pt idx="119">
                  <c:v>6.43E-3</c:v>
                </c:pt>
                <c:pt idx="120">
                  <c:v>6.43E-3</c:v>
                </c:pt>
                <c:pt idx="121">
                  <c:v>6.3200000000000001E-3</c:v>
                </c:pt>
                <c:pt idx="122">
                  <c:v>6.11E-3</c:v>
                </c:pt>
                <c:pt idx="123">
                  <c:v>5.7499999999999999E-3</c:v>
                </c:pt>
                <c:pt idx="124">
                  <c:v>5.2700000000000004E-3</c:v>
                </c:pt>
                <c:pt idx="125">
                  <c:v>4.7999999999999996E-3</c:v>
                </c:pt>
                <c:pt idx="126">
                  <c:v>4.2199999999999998E-3</c:v>
                </c:pt>
                <c:pt idx="127">
                  <c:v>3.4299999999999999E-3</c:v>
                </c:pt>
                <c:pt idx="128">
                  <c:v>2.7899999999999999E-3</c:v>
                </c:pt>
                <c:pt idx="129">
                  <c:v>2.0600000000000002E-3</c:v>
                </c:pt>
                <c:pt idx="130">
                  <c:v>1.32E-3</c:v>
                </c:pt>
                <c:pt idx="131">
                  <c:v>5.2999999999999998E-4</c:v>
                </c:pt>
                <c:pt idx="132">
                  <c:v>-2.1000000000000001E-4</c:v>
                </c:pt>
                <c:pt idx="133">
                  <c:v>-9.5E-4</c:v>
                </c:pt>
                <c:pt idx="134">
                  <c:v>-1.6800000000000001E-3</c:v>
                </c:pt>
                <c:pt idx="135">
                  <c:v>-2.4199999999999998E-3</c:v>
                </c:pt>
                <c:pt idx="136">
                  <c:v>-2.8999999999999998E-3</c:v>
                </c:pt>
                <c:pt idx="137">
                  <c:v>-3.3700000000000002E-3</c:v>
                </c:pt>
                <c:pt idx="138">
                  <c:v>-3.8999999999999998E-3</c:v>
                </c:pt>
                <c:pt idx="139">
                  <c:v>-4.1599999999999996E-3</c:v>
                </c:pt>
                <c:pt idx="140">
                  <c:v>-4.4200000000000003E-3</c:v>
                </c:pt>
                <c:pt idx="141">
                  <c:v>-4.5300000000000002E-3</c:v>
                </c:pt>
                <c:pt idx="142">
                  <c:v>-4.5799999999999999E-3</c:v>
                </c:pt>
                <c:pt idx="143">
                  <c:v>-4.5300000000000002E-3</c:v>
                </c:pt>
                <c:pt idx="144">
                  <c:v>-4.3699999999999998E-3</c:v>
                </c:pt>
                <c:pt idx="145">
                  <c:v>-4.1599999999999996E-3</c:v>
                </c:pt>
                <c:pt idx="146">
                  <c:v>-3.8400000000000001E-3</c:v>
                </c:pt>
                <c:pt idx="147">
                  <c:v>-3.32E-3</c:v>
                </c:pt>
                <c:pt idx="148">
                  <c:v>-3.1099999999999999E-3</c:v>
                </c:pt>
                <c:pt idx="149">
                  <c:v>-2.47E-3</c:v>
                </c:pt>
                <c:pt idx="150">
                  <c:v>-2.0500000000000002E-3</c:v>
                </c:pt>
                <c:pt idx="151">
                  <c:v>-1.47E-3</c:v>
                </c:pt>
                <c:pt idx="152">
                  <c:v>-9.5E-4</c:v>
                </c:pt>
                <c:pt idx="153">
                  <c:v>-4.6999999999999999E-4</c:v>
                </c:pt>
                <c:pt idx="154">
                  <c:v>-1E-4</c:v>
                </c:pt>
                <c:pt idx="155">
                  <c:v>4.2000000000000002E-4</c:v>
                </c:pt>
                <c:pt idx="156">
                  <c:v>7.9000000000000001E-4</c:v>
                </c:pt>
                <c:pt idx="157">
                  <c:v>1E-3</c:v>
                </c:pt>
                <c:pt idx="158">
                  <c:v>1.3699999999999999E-3</c:v>
                </c:pt>
                <c:pt idx="159">
                  <c:v>1.5299999999999999E-3</c:v>
                </c:pt>
                <c:pt idx="160">
                  <c:v>1.6900000000000001E-3</c:v>
                </c:pt>
                <c:pt idx="161">
                  <c:v>1.7899999999999999E-3</c:v>
                </c:pt>
                <c:pt idx="162">
                  <c:v>1.74E-3</c:v>
                </c:pt>
                <c:pt idx="163">
                  <c:v>1.6900000000000001E-3</c:v>
                </c:pt>
                <c:pt idx="164">
                  <c:v>1.58E-3</c:v>
                </c:pt>
                <c:pt idx="165">
                  <c:v>1.3699999999999999E-3</c:v>
                </c:pt>
                <c:pt idx="166">
                  <c:v>1.16E-3</c:v>
                </c:pt>
                <c:pt idx="167">
                  <c:v>1E-3</c:v>
                </c:pt>
                <c:pt idx="168">
                  <c:v>5.8E-4</c:v>
                </c:pt>
                <c:pt idx="169">
                  <c:v>2.7E-4</c:v>
                </c:pt>
                <c:pt idx="170">
                  <c:v>0</c:v>
                </c:pt>
                <c:pt idx="171">
                  <c:v>-3.1E-4</c:v>
                </c:pt>
                <c:pt idx="172">
                  <c:v>-5.8E-4</c:v>
                </c:pt>
                <c:pt idx="173">
                  <c:v>-8.4000000000000003E-4</c:v>
                </c:pt>
                <c:pt idx="174">
                  <c:v>-1.1000000000000001E-3</c:v>
                </c:pt>
                <c:pt idx="175">
                  <c:v>-1.2600000000000001E-3</c:v>
                </c:pt>
                <c:pt idx="176">
                  <c:v>-1.42E-3</c:v>
                </c:pt>
                <c:pt idx="177">
                  <c:v>-1.3699999999999999E-3</c:v>
                </c:pt>
                <c:pt idx="178">
                  <c:v>-1.47E-3</c:v>
                </c:pt>
                <c:pt idx="179">
                  <c:v>-1.3699999999999999E-3</c:v>
                </c:pt>
                <c:pt idx="180">
                  <c:v>-1.3699999999999999E-3</c:v>
                </c:pt>
                <c:pt idx="181">
                  <c:v>-1.2099999999999999E-3</c:v>
                </c:pt>
                <c:pt idx="182">
                  <c:v>-1.16E-3</c:v>
                </c:pt>
                <c:pt idx="183">
                  <c:v>-1E-3</c:v>
                </c:pt>
                <c:pt idx="184">
                  <c:v>-7.3999999999999999E-4</c:v>
                </c:pt>
                <c:pt idx="185">
                  <c:v>-4.6999999999999999E-4</c:v>
                </c:pt>
                <c:pt idx="186">
                  <c:v>-3.1E-4</c:v>
                </c:pt>
                <c:pt idx="187">
                  <c:v>-5.0000000000000002E-5</c:v>
                </c:pt>
                <c:pt idx="188">
                  <c:v>2.1000000000000001E-4</c:v>
                </c:pt>
                <c:pt idx="189">
                  <c:v>4.2000000000000002E-4</c:v>
                </c:pt>
                <c:pt idx="190">
                  <c:v>6.3000000000000003E-4</c:v>
                </c:pt>
                <c:pt idx="191">
                  <c:v>7.9000000000000001E-4</c:v>
                </c:pt>
                <c:pt idx="192">
                  <c:v>8.9999999999999998E-4</c:v>
                </c:pt>
                <c:pt idx="193">
                  <c:v>9.5E-4</c:v>
                </c:pt>
                <c:pt idx="194">
                  <c:v>1E-3</c:v>
                </c:pt>
                <c:pt idx="195">
                  <c:v>9.5E-4</c:v>
                </c:pt>
                <c:pt idx="196">
                  <c:v>8.9999999999999998E-4</c:v>
                </c:pt>
                <c:pt idx="197">
                  <c:v>7.9000000000000001E-4</c:v>
                </c:pt>
                <c:pt idx="198">
                  <c:v>5.8E-4</c:v>
                </c:pt>
                <c:pt idx="199">
                  <c:v>4.2000000000000002E-4</c:v>
                </c:pt>
                <c:pt idx="200">
                  <c:v>1.1E-4</c:v>
                </c:pt>
                <c:pt idx="201">
                  <c:v>-2.1000000000000001E-4</c:v>
                </c:pt>
                <c:pt idx="202">
                  <c:v>-5.2999999999999998E-4</c:v>
                </c:pt>
                <c:pt idx="203">
                  <c:v>-8.4000000000000003E-4</c:v>
                </c:pt>
                <c:pt idx="204">
                  <c:v>-1.2099999999999999E-3</c:v>
                </c:pt>
                <c:pt idx="205">
                  <c:v>-1.5299999999999999E-3</c:v>
                </c:pt>
                <c:pt idx="206">
                  <c:v>-2E-3</c:v>
                </c:pt>
                <c:pt idx="207">
                  <c:v>-2.2599999999999999E-3</c:v>
                </c:pt>
                <c:pt idx="208">
                  <c:v>-2.5799999999999998E-3</c:v>
                </c:pt>
                <c:pt idx="209">
                  <c:v>-2.9499999999999999E-3</c:v>
                </c:pt>
                <c:pt idx="210">
                  <c:v>-3.1099999999999999E-3</c:v>
                </c:pt>
                <c:pt idx="211">
                  <c:v>-3.32E-3</c:v>
                </c:pt>
                <c:pt idx="212">
                  <c:v>-3.3700000000000002E-3</c:v>
                </c:pt>
                <c:pt idx="213">
                  <c:v>-3.4199999999999999E-3</c:v>
                </c:pt>
                <c:pt idx="214">
                  <c:v>-3.5300000000000002E-3</c:v>
                </c:pt>
                <c:pt idx="215">
                  <c:v>-3.4199999999999999E-3</c:v>
                </c:pt>
                <c:pt idx="216">
                  <c:v>-3.3700000000000002E-3</c:v>
                </c:pt>
                <c:pt idx="217">
                  <c:v>-3.16E-3</c:v>
                </c:pt>
                <c:pt idx="218">
                  <c:v>-2.9499999999999999E-3</c:v>
                </c:pt>
                <c:pt idx="219">
                  <c:v>-2.63E-3</c:v>
                </c:pt>
                <c:pt idx="220">
                  <c:v>-2.2599999999999999E-3</c:v>
                </c:pt>
                <c:pt idx="221">
                  <c:v>-1.9499999999999999E-3</c:v>
                </c:pt>
                <c:pt idx="222">
                  <c:v>-1.58E-3</c:v>
                </c:pt>
                <c:pt idx="223">
                  <c:v>-1.0499999999999999E-3</c:v>
                </c:pt>
                <c:pt idx="224">
                  <c:v>-7.3999999999999999E-4</c:v>
                </c:pt>
                <c:pt idx="225">
                  <c:v>-3.1E-4</c:v>
                </c:pt>
                <c:pt idx="226">
                  <c:v>1.6000000000000001E-4</c:v>
                </c:pt>
                <c:pt idx="227">
                  <c:v>5.2999999999999998E-4</c:v>
                </c:pt>
                <c:pt idx="228">
                  <c:v>7.9000000000000001E-4</c:v>
                </c:pt>
                <c:pt idx="229">
                  <c:v>1.16E-3</c:v>
                </c:pt>
                <c:pt idx="230">
                  <c:v>1.42E-3</c:v>
                </c:pt>
                <c:pt idx="231">
                  <c:v>1.6900000000000001E-3</c:v>
                </c:pt>
                <c:pt idx="232">
                  <c:v>1.8500000000000001E-3</c:v>
                </c:pt>
                <c:pt idx="233">
                  <c:v>2E-3</c:v>
                </c:pt>
                <c:pt idx="234">
                  <c:v>1.9499999999999999E-3</c:v>
                </c:pt>
                <c:pt idx="235">
                  <c:v>2.1099999999999999E-3</c:v>
                </c:pt>
                <c:pt idx="236">
                  <c:v>2E-3</c:v>
                </c:pt>
                <c:pt idx="237">
                  <c:v>1.9E-3</c:v>
                </c:pt>
                <c:pt idx="238">
                  <c:v>1.6900000000000001E-3</c:v>
                </c:pt>
                <c:pt idx="239">
                  <c:v>1.5299999999999999E-3</c:v>
                </c:pt>
                <c:pt idx="240">
                  <c:v>1.16E-3</c:v>
                </c:pt>
                <c:pt idx="241">
                  <c:v>1E-3</c:v>
                </c:pt>
                <c:pt idx="242">
                  <c:v>8.4000000000000003E-4</c:v>
                </c:pt>
                <c:pt idx="243">
                  <c:v>3.6999999999999999E-4</c:v>
                </c:pt>
                <c:pt idx="244">
                  <c:v>1.1E-4</c:v>
                </c:pt>
                <c:pt idx="245">
                  <c:v>-2.1000000000000001E-4</c:v>
                </c:pt>
                <c:pt idx="246">
                  <c:v>-5.2999999999999998E-4</c:v>
                </c:pt>
                <c:pt idx="247">
                  <c:v>-6.8000000000000005E-4</c:v>
                </c:pt>
                <c:pt idx="248">
                  <c:v>-8.4000000000000003E-4</c:v>
                </c:pt>
                <c:pt idx="249">
                  <c:v>-1.16E-3</c:v>
                </c:pt>
                <c:pt idx="250">
                  <c:v>-1.3699999999999999E-3</c:v>
                </c:pt>
                <c:pt idx="251">
                  <c:v>-1.47E-3</c:v>
                </c:pt>
                <c:pt idx="252">
                  <c:v>-1.5299999999999999E-3</c:v>
                </c:pt>
                <c:pt idx="253">
                  <c:v>-1.58E-3</c:v>
                </c:pt>
                <c:pt idx="254">
                  <c:v>-1.58E-3</c:v>
                </c:pt>
                <c:pt idx="255">
                  <c:v>-1.47E-3</c:v>
                </c:pt>
                <c:pt idx="256">
                  <c:v>-1.3699999999999999E-3</c:v>
                </c:pt>
                <c:pt idx="257">
                  <c:v>-1.1000000000000001E-3</c:v>
                </c:pt>
                <c:pt idx="258">
                  <c:v>-7.9000000000000001E-4</c:v>
                </c:pt>
                <c:pt idx="259">
                  <c:v>-5.2999999999999998E-4</c:v>
                </c:pt>
                <c:pt idx="260">
                  <c:v>-3.1E-4</c:v>
                </c:pt>
                <c:pt idx="261">
                  <c:v>1.6000000000000001E-4</c:v>
                </c:pt>
                <c:pt idx="262">
                  <c:v>4.8000000000000001E-4</c:v>
                </c:pt>
                <c:pt idx="263">
                  <c:v>7.9000000000000001E-4</c:v>
                </c:pt>
                <c:pt idx="264">
                  <c:v>1.2700000000000001E-3</c:v>
                </c:pt>
                <c:pt idx="265">
                  <c:v>1.6900000000000001E-3</c:v>
                </c:pt>
                <c:pt idx="266">
                  <c:v>2.1099999999999999E-3</c:v>
                </c:pt>
                <c:pt idx="267">
                  <c:v>2.5799999999999998E-3</c:v>
                </c:pt>
                <c:pt idx="268">
                  <c:v>3.0100000000000001E-3</c:v>
                </c:pt>
                <c:pt idx="269">
                  <c:v>3.32E-3</c:v>
                </c:pt>
                <c:pt idx="270">
                  <c:v>3.6900000000000001E-3</c:v>
                </c:pt>
                <c:pt idx="271">
                  <c:v>4.0099999999999997E-3</c:v>
                </c:pt>
                <c:pt idx="272">
                  <c:v>4.3800000000000002E-3</c:v>
                </c:pt>
                <c:pt idx="273">
                  <c:v>4.7400000000000003E-3</c:v>
                </c:pt>
                <c:pt idx="274">
                  <c:v>4.8999999999999998E-3</c:v>
                </c:pt>
                <c:pt idx="275">
                  <c:v>5.1700000000000001E-3</c:v>
                </c:pt>
                <c:pt idx="276">
                  <c:v>5.2700000000000004E-3</c:v>
                </c:pt>
                <c:pt idx="277">
                  <c:v>5.4799999999999996E-3</c:v>
                </c:pt>
                <c:pt idx="278">
                  <c:v>5.4799999999999996E-3</c:v>
                </c:pt>
                <c:pt idx="279">
                  <c:v>5.5900000000000004E-3</c:v>
                </c:pt>
                <c:pt idx="280">
                  <c:v>5.5900000000000004E-3</c:v>
                </c:pt>
                <c:pt idx="281">
                  <c:v>5.5900000000000004E-3</c:v>
                </c:pt>
                <c:pt idx="282">
                  <c:v>5.4799999999999996E-3</c:v>
                </c:pt>
                <c:pt idx="283">
                  <c:v>5.4299999999999999E-3</c:v>
                </c:pt>
                <c:pt idx="284">
                  <c:v>5.2700000000000004E-3</c:v>
                </c:pt>
                <c:pt idx="285">
                  <c:v>5.0600000000000003E-3</c:v>
                </c:pt>
                <c:pt idx="286">
                  <c:v>4.8500000000000001E-3</c:v>
                </c:pt>
                <c:pt idx="287">
                  <c:v>4.64E-3</c:v>
                </c:pt>
                <c:pt idx="288">
                  <c:v>4.4299999999999999E-3</c:v>
                </c:pt>
                <c:pt idx="289">
                  <c:v>4.2199999999999998E-3</c:v>
                </c:pt>
                <c:pt idx="290">
                  <c:v>3.8999999999999998E-3</c:v>
                </c:pt>
                <c:pt idx="291">
                  <c:v>3.6900000000000001E-3</c:v>
                </c:pt>
                <c:pt idx="292">
                  <c:v>3.4299999999999999E-3</c:v>
                </c:pt>
                <c:pt idx="293">
                  <c:v>3.16E-3</c:v>
                </c:pt>
                <c:pt idx="294">
                  <c:v>2.7899999999999999E-3</c:v>
                </c:pt>
                <c:pt idx="295">
                  <c:v>2.64E-3</c:v>
                </c:pt>
                <c:pt idx="296">
                  <c:v>2.4299999999999999E-3</c:v>
                </c:pt>
                <c:pt idx="297">
                  <c:v>2.16E-3</c:v>
                </c:pt>
                <c:pt idx="298">
                  <c:v>1.7899999999999999E-3</c:v>
                </c:pt>
                <c:pt idx="299">
                  <c:v>1.6900000000000001E-3</c:v>
                </c:pt>
                <c:pt idx="300">
                  <c:v>1.58E-3</c:v>
                </c:pt>
                <c:pt idx="301">
                  <c:v>1.5299999999999999E-3</c:v>
                </c:pt>
                <c:pt idx="302">
                  <c:v>1.2700000000000001E-3</c:v>
                </c:pt>
                <c:pt idx="303">
                  <c:v>1.2099999999999999E-3</c:v>
                </c:pt>
                <c:pt idx="304">
                  <c:v>1.1100000000000001E-3</c:v>
                </c:pt>
                <c:pt idx="305">
                  <c:v>1.2700000000000001E-3</c:v>
                </c:pt>
                <c:pt idx="306">
                  <c:v>1.2099999999999999E-3</c:v>
                </c:pt>
                <c:pt idx="307">
                  <c:v>1.32E-3</c:v>
                </c:pt>
                <c:pt idx="308">
                  <c:v>1.3699999999999999E-3</c:v>
                </c:pt>
                <c:pt idx="309">
                  <c:v>1.6900000000000001E-3</c:v>
                </c:pt>
                <c:pt idx="310">
                  <c:v>1.8500000000000001E-3</c:v>
                </c:pt>
                <c:pt idx="311">
                  <c:v>2.1099999999999999E-3</c:v>
                </c:pt>
                <c:pt idx="312">
                  <c:v>2.4299999999999999E-3</c:v>
                </c:pt>
                <c:pt idx="313">
                  <c:v>2.7899999999999999E-3</c:v>
                </c:pt>
                <c:pt idx="314">
                  <c:v>3.0100000000000001E-3</c:v>
                </c:pt>
                <c:pt idx="315">
                  <c:v>3.32E-3</c:v>
                </c:pt>
                <c:pt idx="316">
                  <c:v>3.6900000000000001E-3</c:v>
                </c:pt>
                <c:pt idx="317">
                  <c:v>4.0099999999999997E-3</c:v>
                </c:pt>
                <c:pt idx="318">
                  <c:v>4.4299999999999999E-3</c:v>
                </c:pt>
                <c:pt idx="319">
                  <c:v>4.8500000000000001E-3</c:v>
                </c:pt>
                <c:pt idx="320">
                  <c:v>5.2199999999999998E-3</c:v>
                </c:pt>
                <c:pt idx="321">
                  <c:v>5.64E-3</c:v>
                </c:pt>
                <c:pt idx="322">
                  <c:v>5.96E-3</c:v>
                </c:pt>
                <c:pt idx="323">
                  <c:v>6.3200000000000001E-3</c:v>
                </c:pt>
                <c:pt idx="324">
                  <c:v>6.5900000000000004E-3</c:v>
                </c:pt>
                <c:pt idx="325">
                  <c:v>6.8500000000000002E-3</c:v>
                </c:pt>
                <c:pt idx="326">
                  <c:v>7.1199999999999996E-3</c:v>
                </c:pt>
                <c:pt idx="327">
                  <c:v>7.2199999999999999E-3</c:v>
                </c:pt>
                <c:pt idx="328">
                  <c:v>7.3299999999999997E-3</c:v>
                </c:pt>
                <c:pt idx="329">
                  <c:v>7.3800000000000003E-3</c:v>
                </c:pt>
                <c:pt idx="330">
                  <c:v>7.3299999999999997E-3</c:v>
                </c:pt>
                <c:pt idx="331">
                  <c:v>7.43E-3</c:v>
                </c:pt>
                <c:pt idx="332">
                  <c:v>7.2199999999999999E-3</c:v>
                </c:pt>
                <c:pt idx="333">
                  <c:v>7.0600000000000003E-3</c:v>
                </c:pt>
                <c:pt idx="334">
                  <c:v>6.7999999999999996E-3</c:v>
                </c:pt>
                <c:pt idx="335">
                  <c:v>6.5399999999999998E-3</c:v>
                </c:pt>
                <c:pt idx="336">
                  <c:v>6.1700000000000001E-3</c:v>
                </c:pt>
                <c:pt idx="337">
                  <c:v>5.6899999999999997E-3</c:v>
                </c:pt>
                <c:pt idx="338">
                  <c:v>5.2199999999999998E-3</c:v>
                </c:pt>
                <c:pt idx="339">
                  <c:v>4.8500000000000001E-3</c:v>
                </c:pt>
                <c:pt idx="340">
                  <c:v>4.2199999999999998E-3</c:v>
                </c:pt>
                <c:pt idx="341">
                  <c:v>3.6900000000000001E-3</c:v>
                </c:pt>
                <c:pt idx="342">
                  <c:v>3.16E-3</c:v>
                </c:pt>
                <c:pt idx="343">
                  <c:v>2.64E-3</c:v>
                </c:pt>
                <c:pt idx="344">
                  <c:v>2.1099999999999999E-3</c:v>
                </c:pt>
                <c:pt idx="345">
                  <c:v>1.58E-3</c:v>
                </c:pt>
                <c:pt idx="346">
                  <c:v>1.1100000000000001E-3</c:v>
                </c:pt>
                <c:pt idx="347">
                  <c:v>6.3000000000000003E-4</c:v>
                </c:pt>
                <c:pt idx="348">
                  <c:v>2.1000000000000001E-4</c:v>
                </c:pt>
                <c:pt idx="349">
                  <c:v>-2.1000000000000001E-4</c:v>
                </c:pt>
                <c:pt idx="350">
                  <c:v>-5.8E-4</c:v>
                </c:pt>
                <c:pt idx="351">
                  <c:v>-7.9000000000000001E-4</c:v>
                </c:pt>
                <c:pt idx="352">
                  <c:v>-1.1000000000000001E-3</c:v>
                </c:pt>
                <c:pt idx="353">
                  <c:v>-1.2099999999999999E-3</c:v>
                </c:pt>
                <c:pt idx="354">
                  <c:v>-1.3699999999999999E-3</c:v>
                </c:pt>
                <c:pt idx="355">
                  <c:v>-1.47E-3</c:v>
                </c:pt>
                <c:pt idx="356">
                  <c:v>-1.3699999999999999E-3</c:v>
                </c:pt>
                <c:pt idx="357">
                  <c:v>-1.32E-3</c:v>
                </c:pt>
                <c:pt idx="358">
                  <c:v>-1.2099999999999999E-3</c:v>
                </c:pt>
                <c:pt idx="359">
                  <c:v>-1E-3</c:v>
                </c:pt>
                <c:pt idx="360">
                  <c:v>-7.9000000000000001E-4</c:v>
                </c:pt>
                <c:pt idx="361">
                  <c:v>-5.2999999999999998E-4</c:v>
                </c:pt>
                <c:pt idx="362">
                  <c:v>-3.6999999999999999E-4</c:v>
                </c:pt>
                <c:pt idx="363">
                  <c:v>0</c:v>
                </c:pt>
                <c:pt idx="364">
                  <c:v>3.2000000000000003E-4</c:v>
                </c:pt>
                <c:pt idx="365">
                  <c:v>6.3000000000000003E-4</c:v>
                </c:pt>
                <c:pt idx="366">
                  <c:v>8.9999999999999998E-4</c:v>
                </c:pt>
                <c:pt idx="367">
                  <c:v>1.16E-3</c:v>
                </c:pt>
                <c:pt idx="368">
                  <c:v>1.42E-3</c:v>
                </c:pt>
                <c:pt idx="369">
                  <c:v>1.64E-3</c:v>
                </c:pt>
                <c:pt idx="370">
                  <c:v>1.8500000000000001E-3</c:v>
                </c:pt>
                <c:pt idx="371">
                  <c:v>1.9499999999999999E-3</c:v>
                </c:pt>
                <c:pt idx="372">
                  <c:v>2.16E-3</c:v>
                </c:pt>
                <c:pt idx="373">
                  <c:v>2.16E-3</c:v>
                </c:pt>
                <c:pt idx="374">
                  <c:v>2.1099999999999999E-3</c:v>
                </c:pt>
                <c:pt idx="375">
                  <c:v>2.16E-3</c:v>
                </c:pt>
                <c:pt idx="376">
                  <c:v>2E-3</c:v>
                </c:pt>
                <c:pt idx="377">
                  <c:v>2E-3</c:v>
                </c:pt>
                <c:pt idx="378">
                  <c:v>1.6900000000000001E-3</c:v>
                </c:pt>
                <c:pt idx="379">
                  <c:v>1.58E-3</c:v>
                </c:pt>
                <c:pt idx="380">
                  <c:v>1.3699999999999999E-3</c:v>
                </c:pt>
                <c:pt idx="381">
                  <c:v>1.16E-3</c:v>
                </c:pt>
                <c:pt idx="382">
                  <c:v>8.9999999999999998E-4</c:v>
                </c:pt>
                <c:pt idx="383">
                  <c:v>5.8E-4</c:v>
                </c:pt>
                <c:pt idx="384">
                  <c:v>2.7E-4</c:v>
                </c:pt>
                <c:pt idx="385">
                  <c:v>1.1E-4</c:v>
                </c:pt>
                <c:pt idx="386">
                  <c:v>-2.1000000000000001E-4</c:v>
                </c:pt>
                <c:pt idx="387">
                  <c:v>-3.1E-4</c:v>
                </c:pt>
                <c:pt idx="388">
                  <c:v>-5.8E-4</c:v>
                </c:pt>
                <c:pt idx="389">
                  <c:v>-7.3999999999999999E-4</c:v>
                </c:pt>
                <c:pt idx="390">
                  <c:v>-8.4000000000000003E-4</c:v>
                </c:pt>
                <c:pt idx="391">
                  <c:v>-8.4000000000000003E-4</c:v>
                </c:pt>
                <c:pt idx="392">
                  <c:v>-8.8999999999999995E-4</c:v>
                </c:pt>
                <c:pt idx="393">
                  <c:v>-7.3999999999999999E-4</c:v>
                </c:pt>
                <c:pt idx="394">
                  <c:v>-6.8000000000000005E-4</c:v>
                </c:pt>
                <c:pt idx="395">
                  <c:v>-5.2999999999999998E-4</c:v>
                </c:pt>
                <c:pt idx="396">
                  <c:v>-2.5999999999999998E-4</c:v>
                </c:pt>
                <c:pt idx="397">
                  <c:v>-1E-4</c:v>
                </c:pt>
                <c:pt idx="398">
                  <c:v>2.7E-4</c:v>
                </c:pt>
                <c:pt idx="399">
                  <c:v>6.3000000000000003E-4</c:v>
                </c:pt>
                <c:pt idx="400">
                  <c:v>8.9999999999999998E-4</c:v>
                </c:pt>
                <c:pt idx="401">
                  <c:v>1.3699999999999999E-3</c:v>
                </c:pt>
                <c:pt idx="402">
                  <c:v>1.7899999999999999E-3</c:v>
                </c:pt>
                <c:pt idx="403">
                  <c:v>2.16E-3</c:v>
                </c:pt>
                <c:pt idx="404">
                  <c:v>2.5300000000000001E-3</c:v>
                </c:pt>
                <c:pt idx="405">
                  <c:v>2.8500000000000001E-3</c:v>
                </c:pt>
                <c:pt idx="406">
                  <c:v>3.2200000000000002E-3</c:v>
                </c:pt>
                <c:pt idx="407">
                  <c:v>3.5799999999999998E-3</c:v>
                </c:pt>
                <c:pt idx="408">
                  <c:v>3.9500000000000004E-3</c:v>
                </c:pt>
                <c:pt idx="409">
                  <c:v>4.0099999999999997E-3</c:v>
                </c:pt>
                <c:pt idx="410">
                  <c:v>4.2199999999999998E-3</c:v>
                </c:pt>
                <c:pt idx="411">
                  <c:v>4.3800000000000002E-3</c:v>
                </c:pt>
                <c:pt idx="412">
                  <c:v>4.3200000000000001E-3</c:v>
                </c:pt>
                <c:pt idx="413">
                  <c:v>4.2700000000000004E-3</c:v>
                </c:pt>
                <c:pt idx="414">
                  <c:v>4.1599999999999996E-3</c:v>
                </c:pt>
                <c:pt idx="415">
                  <c:v>4.0099999999999997E-3</c:v>
                </c:pt>
                <c:pt idx="416">
                  <c:v>3.7399999999999998E-3</c:v>
                </c:pt>
                <c:pt idx="417">
                  <c:v>3.3700000000000002E-3</c:v>
                </c:pt>
                <c:pt idx="418">
                  <c:v>3.0100000000000001E-3</c:v>
                </c:pt>
                <c:pt idx="419">
                  <c:v>2.5300000000000001E-3</c:v>
                </c:pt>
                <c:pt idx="420">
                  <c:v>1.9E-3</c:v>
                </c:pt>
                <c:pt idx="421">
                  <c:v>1.48E-3</c:v>
                </c:pt>
                <c:pt idx="422">
                  <c:v>7.9000000000000001E-4</c:v>
                </c:pt>
                <c:pt idx="423">
                  <c:v>1.6000000000000001E-4</c:v>
                </c:pt>
                <c:pt idx="424">
                  <c:v>-4.2000000000000002E-4</c:v>
                </c:pt>
                <c:pt idx="425">
                  <c:v>-1.16E-3</c:v>
                </c:pt>
                <c:pt idx="426">
                  <c:v>-1.9E-3</c:v>
                </c:pt>
                <c:pt idx="427">
                  <c:v>-2.47E-3</c:v>
                </c:pt>
                <c:pt idx="428">
                  <c:v>-3.0500000000000002E-3</c:v>
                </c:pt>
                <c:pt idx="429">
                  <c:v>-3.63E-3</c:v>
                </c:pt>
                <c:pt idx="430">
                  <c:v>-4.2700000000000004E-3</c:v>
                </c:pt>
                <c:pt idx="431">
                  <c:v>-4.6899999999999997E-3</c:v>
                </c:pt>
                <c:pt idx="432">
                  <c:v>-5.0600000000000003E-3</c:v>
                </c:pt>
                <c:pt idx="433">
                  <c:v>-5.4299999999999999E-3</c:v>
                </c:pt>
                <c:pt idx="434">
                  <c:v>-5.5799999999999999E-3</c:v>
                </c:pt>
                <c:pt idx="435">
                  <c:v>-5.8500000000000002E-3</c:v>
                </c:pt>
                <c:pt idx="436">
                  <c:v>-6.0099999999999997E-3</c:v>
                </c:pt>
                <c:pt idx="437">
                  <c:v>-5.9500000000000004E-3</c:v>
                </c:pt>
                <c:pt idx="438">
                  <c:v>-5.9500000000000004E-3</c:v>
                </c:pt>
                <c:pt idx="439">
                  <c:v>-5.8500000000000002E-3</c:v>
                </c:pt>
                <c:pt idx="440">
                  <c:v>-5.5799999999999999E-3</c:v>
                </c:pt>
                <c:pt idx="441">
                  <c:v>-5.3200000000000001E-3</c:v>
                </c:pt>
                <c:pt idx="442">
                  <c:v>-4.9500000000000004E-3</c:v>
                </c:pt>
                <c:pt idx="443">
                  <c:v>-4.5300000000000002E-3</c:v>
                </c:pt>
                <c:pt idx="444">
                  <c:v>-4.1099999999999999E-3</c:v>
                </c:pt>
                <c:pt idx="445">
                  <c:v>-3.5799999999999998E-3</c:v>
                </c:pt>
                <c:pt idx="446">
                  <c:v>-3.0500000000000002E-3</c:v>
                </c:pt>
                <c:pt idx="447">
                  <c:v>-2.5300000000000001E-3</c:v>
                </c:pt>
                <c:pt idx="448">
                  <c:v>-2E-3</c:v>
                </c:pt>
                <c:pt idx="449">
                  <c:v>-1.3699999999999999E-3</c:v>
                </c:pt>
                <c:pt idx="450">
                  <c:v>-8.4000000000000003E-4</c:v>
                </c:pt>
                <c:pt idx="451">
                  <c:v>-3.1E-4</c:v>
                </c:pt>
                <c:pt idx="452">
                  <c:v>2.7E-4</c:v>
                </c:pt>
                <c:pt idx="453">
                  <c:v>7.3999999999999999E-4</c:v>
                </c:pt>
                <c:pt idx="454">
                  <c:v>1.1100000000000001E-3</c:v>
                </c:pt>
                <c:pt idx="455">
                  <c:v>1.48E-3</c:v>
                </c:pt>
                <c:pt idx="456">
                  <c:v>1.7899999999999999E-3</c:v>
                </c:pt>
                <c:pt idx="457">
                  <c:v>2.1099999999999999E-3</c:v>
                </c:pt>
                <c:pt idx="458">
                  <c:v>2.2699999999999999E-3</c:v>
                </c:pt>
                <c:pt idx="459">
                  <c:v>2.48E-3</c:v>
                </c:pt>
                <c:pt idx="460">
                  <c:v>2.5300000000000001E-3</c:v>
                </c:pt>
                <c:pt idx="461">
                  <c:v>2.5799999999999998E-3</c:v>
                </c:pt>
                <c:pt idx="462">
                  <c:v>2.48E-3</c:v>
                </c:pt>
                <c:pt idx="463">
                  <c:v>2.48E-3</c:v>
                </c:pt>
                <c:pt idx="464">
                  <c:v>2.2100000000000002E-3</c:v>
                </c:pt>
                <c:pt idx="465">
                  <c:v>2.0600000000000002E-3</c:v>
                </c:pt>
                <c:pt idx="466">
                  <c:v>1.9E-3</c:v>
                </c:pt>
                <c:pt idx="467">
                  <c:v>1.64E-3</c:v>
                </c:pt>
                <c:pt idx="468">
                  <c:v>1.3699999999999999E-3</c:v>
                </c:pt>
                <c:pt idx="469">
                  <c:v>1.06E-3</c:v>
                </c:pt>
                <c:pt idx="470">
                  <c:v>8.4000000000000003E-4</c:v>
                </c:pt>
                <c:pt idx="471">
                  <c:v>5.2999999999999998E-4</c:v>
                </c:pt>
                <c:pt idx="472">
                  <c:v>5.0000000000000002E-5</c:v>
                </c:pt>
                <c:pt idx="473">
                  <c:v>-1.6000000000000001E-4</c:v>
                </c:pt>
                <c:pt idx="474">
                  <c:v>-3.6999999999999999E-4</c:v>
                </c:pt>
                <c:pt idx="475">
                  <c:v>-6.3000000000000003E-4</c:v>
                </c:pt>
                <c:pt idx="476">
                  <c:v>-8.8999999999999995E-4</c:v>
                </c:pt>
                <c:pt idx="477">
                  <c:v>-1.0499999999999999E-3</c:v>
                </c:pt>
                <c:pt idx="478">
                  <c:v>-1.2099999999999999E-3</c:v>
                </c:pt>
                <c:pt idx="479">
                  <c:v>-1.32E-3</c:v>
                </c:pt>
                <c:pt idx="480">
                  <c:v>-1.3699999999999999E-3</c:v>
                </c:pt>
                <c:pt idx="481">
                  <c:v>-1.42E-3</c:v>
                </c:pt>
                <c:pt idx="482">
                  <c:v>-1.3699999999999999E-3</c:v>
                </c:pt>
                <c:pt idx="483">
                  <c:v>-1.2600000000000001E-3</c:v>
                </c:pt>
                <c:pt idx="484">
                  <c:v>-1.2600000000000001E-3</c:v>
                </c:pt>
                <c:pt idx="485">
                  <c:v>-1.1000000000000001E-3</c:v>
                </c:pt>
                <c:pt idx="486">
                  <c:v>-1E-3</c:v>
                </c:pt>
                <c:pt idx="487">
                  <c:v>-6.8000000000000005E-4</c:v>
                </c:pt>
                <c:pt idx="488">
                  <c:v>-4.6999999999999999E-4</c:v>
                </c:pt>
                <c:pt idx="489">
                  <c:v>-2.5999999999999998E-4</c:v>
                </c:pt>
                <c:pt idx="490">
                  <c:v>-1E-4</c:v>
                </c:pt>
                <c:pt idx="491">
                  <c:v>3.2000000000000003E-4</c:v>
                </c:pt>
                <c:pt idx="492">
                  <c:v>5.8E-4</c:v>
                </c:pt>
                <c:pt idx="493">
                  <c:v>8.9999999999999998E-4</c:v>
                </c:pt>
                <c:pt idx="494">
                  <c:v>1.1100000000000001E-3</c:v>
                </c:pt>
                <c:pt idx="495">
                  <c:v>1.3699999999999999E-3</c:v>
                </c:pt>
                <c:pt idx="496">
                  <c:v>1.64E-3</c:v>
                </c:pt>
                <c:pt idx="497">
                  <c:v>1.9E-3</c:v>
                </c:pt>
                <c:pt idx="498">
                  <c:v>2.2100000000000002E-3</c:v>
                </c:pt>
                <c:pt idx="499">
                  <c:v>2.4299999999999999E-3</c:v>
                </c:pt>
                <c:pt idx="500">
                  <c:v>2.64E-3</c:v>
                </c:pt>
                <c:pt idx="501">
                  <c:v>2.7899999999999999E-3</c:v>
                </c:pt>
                <c:pt idx="502">
                  <c:v>2.9499999999999999E-3</c:v>
                </c:pt>
                <c:pt idx="503">
                  <c:v>3.16E-3</c:v>
                </c:pt>
                <c:pt idx="504">
                  <c:v>3.2699999999999999E-3</c:v>
                </c:pt>
                <c:pt idx="505">
                  <c:v>3.3700000000000002E-3</c:v>
                </c:pt>
                <c:pt idx="506">
                  <c:v>3.4299999999999999E-3</c:v>
                </c:pt>
                <c:pt idx="507">
                  <c:v>3.5300000000000002E-3</c:v>
                </c:pt>
                <c:pt idx="508">
                  <c:v>3.5799999999999998E-3</c:v>
                </c:pt>
                <c:pt idx="509">
                  <c:v>3.64E-3</c:v>
                </c:pt>
                <c:pt idx="510">
                  <c:v>3.7399999999999998E-3</c:v>
                </c:pt>
                <c:pt idx="511">
                  <c:v>3.7399999999999998E-3</c:v>
                </c:pt>
                <c:pt idx="512">
                  <c:v>3.8E-3</c:v>
                </c:pt>
                <c:pt idx="513">
                  <c:v>3.9500000000000004E-3</c:v>
                </c:pt>
                <c:pt idx="514">
                  <c:v>4.0099999999999997E-3</c:v>
                </c:pt>
                <c:pt idx="515">
                  <c:v>4.1099999999999999E-3</c:v>
                </c:pt>
                <c:pt idx="516">
                  <c:v>4.0099999999999997E-3</c:v>
                </c:pt>
                <c:pt idx="517">
                  <c:v>4.1099999999999999E-3</c:v>
                </c:pt>
                <c:pt idx="518">
                  <c:v>4.2199999999999998E-3</c:v>
                </c:pt>
                <c:pt idx="519">
                  <c:v>4.4299999999999999E-3</c:v>
                </c:pt>
                <c:pt idx="520">
                  <c:v>4.4799999999999996E-3</c:v>
                </c:pt>
                <c:pt idx="521">
                  <c:v>4.5900000000000003E-3</c:v>
                </c:pt>
                <c:pt idx="522">
                  <c:v>4.64E-3</c:v>
                </c:pt>
                <c:pt idx="523">
                  <c:v>4.8500000000000001E-3</c:v>
                </c:pt>
                <c:pt idx="524">
                  <c:v>4.9500000000000004E-3</c:v>
                </c:pt>
                <c:pt idx="525">
                  <c:v>5.11E-3</c:v>
                </c:pt>
                <c:pt idx="526">
                  <c:v>5.11E-3</c:v>
                </c:pt>
                <c:pt idx="527">
                  <c:v>5.3800000000000002E-3</c:v>
                </c:pt>
                <c:pt idx="528">
                  <c:v>5.4299999999999999E-3</c:v>
                </c:pt>
                <c:pt idx="529">
                  <c:v>5.5900000000000004E-3</c:v>
                </c:pt>
                <c:pt idx="530">
                  <c:v>5.6899999999999997E-3</c:v>
                </c:pt>
                <c:pt idx="531">
                  <c:v>5.7999999999999996E-3</c:v>
                </c:pt>
                <c:pt idx="532">
                  <c:v>5.8500000000000002E-3</c:v>
                </c:pt>
                <c:pt idx="533">
                  <c:v>5.8500000000000002E-3</c:v>
                </c:pt>
                <c:pt idx="534">
                  <c:v>5.8999999999999999E-3</c:v>
                </c:pt>
                <c:pt idx="535">
                  <c:v>5.96E-3</c:v>
                </c:pt>
                <c:pt idx="536">
                  <c:v>5.96E-3</c:v>
                </c:pt>
                <c:pt idx="537">
                  <c:v>5.8999999999999999E-3</c:v>
                </c:pt>
                <c:pt idx="538">
                  <c:v>5.8500000000000002E-3</c:v>
                </c:pt>
                <c:pt idx="539">
                  <c:v>5.7999999999999996E-3</c:v>
                </c:pt>
                <c:pt idx="540">
                  <c:v>5.6899999999999997E-3</c:v>
                </c:pt>
                <c:pt idx="541">
                  <c:v>5.4299999999999999E-3</c:v>
                </c:pt>
                <c:pt idx="542">
                  <c:v>5.2700000000000004E-3</c:v>
                </c:pt>
                <c:pt idx="543">
                  <c:v>5.0099999999999997E-3</c:v>
                </c:pt>
                <c:pt idx="544">
                  <c:v>4.8500000000000001E-3</c:v>
                </c:pt>
                <c:pt idx="545">
                  <c:v>4.5900000000000003E-3</c:v>
                </c:pt>
                <c:pt idx="546">
                  <c:v>4.2700000000000004E-3</c:v>
                </c:pt>
                <c:pt idx="547">
                  <c:v>4.0099999999999997E-3</c:v>
                </c:pt>
                <c:pt idx="548">
                  <c:v>3.5300000000000002E-3</c:v>
                </c:pt>
                <c:pt idx="549">
                  <c:v>3.1099999999999999E-3</c:v>
                </c:pt>
                <c:pt idx="550">
                  <c:v>2.7399999999999998E-3</c:v>
                </c:pt>
                <c:pt idx="551">
                  <c:v>2.32E-3</c:v>
                </c:pt>
                <c:pt idx="552">
                  <c:v>2E-3</c:v>
                </c:pt>
                <c:pt idx="553">
                  <c:v>1.5299999999999999E-3</c:v>
                </c:pt>
                <c:pt idx="554">
                  <c:v>9.5E-4</c:v>
                </c:pt>
                <c:pt idx="555">
                  <c:v>6.3000000000000003E-4</c:v>
                </c:pt>
                <c:pt idx="556">
                  <c:v>2.1000000000000001E-4</c:v>
                </c:pt>
                <c:pt idx="557">
                  <c:v>-1E-4</c:v>
                </c:pt>
                <c:pt idx="558">
                  <c:v>-5.2999999999999998E-4</c:v>
                </c:pt>
                <c:pt idx="559">
                  <c:v>-7.3999999999999999E-4</c:v>
                </c:pt>
                <c:pt idx="560">
                  <c:v>-1.16E-3</c:v>
                </c:pt>
                <c:pt idx="561">
                  <c:v>-1.42E-3</c:v>
                </c:pt>
                <c:pt idx="562">
                  <c:v>-1.6800000000000001E-3</c:v>
                </c:pt>
                <c:pt idx="563">
                  <c:v>-1.8400000000000001E-3</c:v>
                </c:pt>
                <c:pt idx="564">
                  <c:v>-2.0500000000000002E-3</c:v>
                </c:pt>
                <c:pt idx="565">
                  <c:v>-2.1099999999999999E-3</c:v>
                </c:pt>
                <c:pt idx="566">
                  <c:v>-2.0500000000000002E-3</c:v>
                </c:pt>
                <c:pt idx="567">
                  <c:v>-2E-3</c:v>
                </c:pt>
                <c:pt idx="568">
                  <c:v>-2E-3</c:v>
                </c:pt>
                <c:pt idx="569">
                  <c:v>-1.7899999999999999E-3</c:v>
                </c:pt>
                <c:pt idx="570">
                  <c:v>-1.6299999999999999E-3</c:v>
                </c:pt>
                <c:pt idx="571">
                  <c:v>-1.3699999999999999E-3</c:v>
                </c:pt>
                <c:pt idx="572">
                  <c:v>-1.0499999999999999E-3</c:v>
                </c:pt>
                <c:pt idx="573">
                  <c:v>-6.8000000000000005E-4</c:v>
                </c:pt>
                <c:pt idx="574">
                  <c:v>-3.1E-4</c:v>
                </c:pt>
                <c:pt idx="575">
                  <c:v>5.0000000000000002E-5</c:v>
                </c:pt>
                <c:pt idx="576">
                  <c:v>5.8E-4</c:v>
                </c:pt>
                <c:pt idx="577">
                  <c:v>1.06E-3</c:v>
                </c:pt>
                <c:pt idx="578">
                  <c:v>1.42E-3</c:v>
                </c:pt>
                <c:pt idx="579">
                  <c:v>2.0600000000000002E-3</c:v>
                </c:pt>
                <c:pt idx="580">
                  <c:v>2.5300000000000001E-3</c:v>
                </c:pt>
                <c:pt idx="581">
                  <c:v>2.8999999999999998E-3</c:v>
                </c:pt>
                <c:pt idx="582">
                  <c:v>3.3700000000000002E-3</c:v>
                </c:pt>
                <c:pt idx="583">
                  <c:v>3.8999999999999998E-3</c:v>
                </c:pt>
                <c:pt idx="584">
                  <c:v>4.3200000000000001E-3</c:v>
                </c:pt>
                <c:pt idx="585">
                  <c:v>4.6899999999999997E-3</c:v>
                </c:pt>
                <c:pt idx="586">
                  <c:v>4.8999999999999998E-3</c:v>
                </c:pt>
                <c:pt idx="587">
                  <c:v>5.1700000000000001E-3</c:v>
                </c:pt>
                <c:pt idx="588">
                  <c:v>5.3200000000000001E-3</c:v>
                </c:pt>
                <c:pt idx="589">
                  <c:v>5.4799999999999996E-3</c:v>
                </c:pt>
                <c:pt idx="590">
                  <c:v>5.4299999999999999E-3</c:v>
                </c:pt>
                <c:pt idx="591">
                  <c:v>5.4299999999999999E-3</c:v>
                </c:pt>
                <c:pt idx="592">
                  <c:v>5.3800000000000002E-3</c:v>
                </c:pt>
                <c:pt idx="593">
                  <c:v>5.2700000000000004E-3</c:v>
                </c:pt>
                <c:pt idx="594">
                  <c:v>4.9500000000000004E-3</c:v>
                </c:pt>
                <c:pt idx="595">
                  <c:v>4.64E-3</c:v>
                </c:pt>
                <c:pt idx="596">
                  <c:v>4.2700000000000004E-3</c:v>
                </c:pt>
                <c:pt idx="597">
                  <c:v>3.8999999999999998E-3</c:v>
                </c:pt>
                <c:pt idx="598">
                  <c:v>3.4299999999999999E-3</c:v>
                </c:pt>
                <c:pt idx="599">
                  <c:v>2.9499999999999999E-3</c:v>
                </c:pt>
                <c:pt idx="600">
                  <c:v>2.4299999999999999E-3</c:v>
                </c:pt>
                <c:pt idx="601">
                  <c:v>1.9E-3</c:v>
                </c:pt>
                <c:pt idx="602">
                  <c:v>1.42E-3</c:v>
                </c:pt>
                <c:pt idx="603">
                  <c:v>8.4000000000000003E-4</c:v>
                </c:pt>
                <c:pt idx="604">
                  <c:v>2.7E-4</c:v>
                </c:pt>
                <c:pt idx="605">
                  <c:v>-1.6000000000000001E-4</c:v>
                </c:pt>
                <c:pt idx="606">
                  <c:v>-6.3000000000000003E-4</c:v>
                </c:pt>
                <c:pt idx="607">
                  <c:v>-1.0499999999999999E-3</c:v>
                </c:pt>
                <c:pt idx="608">
                  <c:v>-1.47E-3</c:v>
                </c:pt>
                <c:pt idx="609">
                  <c:v>-1.8400000000000001E-3</c:v>
                </c:pt>
                <c:pt idx="610">
                  <c:v>-1.9499999999999999E-3</c:v>
                </c:pt>
                <c:pt idx="611">
                  <c:v>-2.16E-3</c:v>
                </c:pt>
                <c:pt idx="612">
                  <c:v>-2.3700000000000001E-3</c:v>
                </c:pt>
                <c:pt idx="613">
                  <c:v>-2.47E-3</c:v>
                </c:pt>
                <c:pt idx="614">
                  <c:v>-2.4199999999999998E-3</c:v>
                </c:pt>
                <c:pt idx="615">
                  <c:v>-2.32E-3</c:v>
                </c:pt>
                <c:pt idx="616">
                  <c:v>-2.0500000000000002E-3</c:v>
                </c:pt>
                <c:pt idx="617">
                  <c:v>-1.8400000000000001E-3</c:v>
                </c:pt>
                <c:pt idx="618">
                  <c:v>-1.58E-3</c:v>
                </c:pt>
                <c:pt idx="619">
                  <c:v>-1.16E-3</c:v>
                </c:pt>
                <c:pt idx="620">
                  <c:v>-7.3999999999999999E-4</c:v>
                </c:pt>
                <c:pt idx="621">
                  <c:v>-3.1E-4</c:v>
                </c:pt>
                <c:pt idx="622">
                  <c:v>1.6000000000000001E-4</c:v>
                </c:pt>
                <c:pt idx="623">
                  <c:v>6.8999999999999997E-4</c:v>
                </c:pt>
                <c:pt idx="624">
                  <c:v>1.2099999999999999E-3</c:v>
                </c:pt>
                <c:pt idx="625">
                  <c:v>1.7899999999999999E-3</c:v>
                </c:pt>
                <c:pt idx="626">
                  <c:v>2.16E-3</c:v>
                </c:pt>
                <c:pt idx="627">
                  <c:v>2.7899999999999999E-3</c:v>
                </c:pt>
                <c:pt idx="628">
                  <c:v>3.16E-3</c:v>
                </c:pt>
                <c:pt idx="629">
                  <c:v>3.64E-3</c:v>
                </c:pt>
                <c:pt idx="630">
                  <c:v>4.0600000000000002E-3</c:v>
                </c:pt>
                <c:pt idx="631">
                  <c:v>4.4299999999999999E-3</c:v>
                </c:pt>
                <c:pt idx="632">
                  <c:v>4.7400000000000003E-3</c:v>
                </c:pt>
                <c:pt idx="633">
                  <c:v>5.0099999999999997E-3</c:v>
                </c:pt>
                <c:pt idx="634">
                  <c:v>5.2199999999999998E-3</c:v>
                </c:pt>
                <c:pt idx="635">
                  <c:v>5.4799999999999996E-3</c:v>
                </c:pt>
                <c:pt idx="636">
                  <c:v>5.5900000000000004E-3</c:v>
                </c:pt>
                <c:pt idx="637">
                  <c:v>5.64E-3</c:v>
                </c:pt>
                <c:pt idx="638">
                  <c:v>5.6899999999999997E-3</c:v>
                </c:pt>
                <c:pt idx="639">
                  <c:v>5.5900000000000004E-3</c:v>
                </c:pt>
                <c:pt idx="640">
                  <c:v>5.64E-3</c:v>
                </c:pt>
                <c:pt idx="641">
                  <c:v>5.4299999999999999E-3</c:v>
                </c:pt>
                <c:pt idx="642">
                  <c:v>5.3200000000000001E-3</c:v>
                </c:pt>
                <c:pt idx="643">
                  <c:v>5.1700000000000001E-3</c:v>
                </c:pt>
                <c:pt idx="644">
                  <c:v>5.0099999999999997E-3</c:v>
                </c:pt>
                <c:pt idx="645">
                  <c:v>4.7400000000000003E-3</c:v>
                </c:pt>
                <c:pt idx="646">
                  <c:v>4.5900000000000003E-3</c:v>
                </c:pt>
                <c:pt idx="647">
                  <c:v>4.3800000000000002E-3</c:v>
                </c:pt>
                <c:pt idx="648">
                  <c:v>4.2700000000000004E-3</c:v>
                </c:pt>
                <c:pt idx="649">
                  <c:v>4.1099999999999999E-3</c:v>
                </c:pt>
                <c:pt idx="650">
                  <c:v>4.0099999999999997E-3</c:v>
                </c:pt>
                <c:pt idx="651">
                  <c:v>3.9500000000000004E-3</c:v>
                </c:pt>
                <c:pt idx="652">
                  <c:v>3.8E-3</c:v>
                </c:pt>
                <c:pt idx="653">
                  <c:v>3.8E-3</c:v>
                </c:pt>
                <c:pt idx="654">
                  <c:v>3.8500000000000001E-3</c:v>
                </c:pt>
                <c:pt idx="655">
                  <c:v>3.9500000000000004E-3</c:v>
                </c:pt>
                <c:pt idx="656">
                  <c:v>3.9500000000000004E-3</c:v>
                </c:pt>
                <c:pt idx="657">
                  <c:v>4.0600000000000002E-3</c:v>
                </c:pt>
                <c:pt idx="658">
                  <c:v>4.3800000000000002E-3</c:v>
                </c:pt>
                <c:pt idx="659">
                  <c:v>4.5300000000000002E-3</c:v>
                </c:pt>
                <c:pt idx="660">
                  <c:v>4.6899999999999997E-3</c:v>
                </c:pt>
                <c:pt idx="661">
                  <c:v>4.9500000000000004E-3</c:v>
                </c:pt>
                <c:pt idx="662">
                  <c:v>5.3200000000000001E-3</c:v>
                </c:pt>
                <c:pt idx="663">
                  <c:v>5.5900000000000004E-3</c:v>
                </c:pt>
                <c:pt idx="664">
                  <c:v>5.8500000000000002E-3</c:v>
                </c:pt>
                <c:pt idx="665">
                  <c:v>6.2700000000000004E-3</c:v>
                </c:pt>
                <c:pt idx="666">
                  <c:v>6.4799999999999996E-3</c:v>
                </c:pt>
                <c:pt idx="667">
                  <c:v>6.8500000000000002E-3</c:v>
                </c:pt>
                <c:pt idx="668">
                  <c:v>7.1199999999999996E-3</c:v>
                </c:pt>
                <c:pt idx="669">
                  <c:v>7.2700000000000004E-3</c:v>
                </c:pt>
                <c:pt idx="670">
                  <c:v>7.5399999999999998E-3</c:v>
                </c:pt>
                <c:pt idx="671">
                  <c:v>7.6899999999999998E-3</c:v>
                </c:pt>
                <c:pt idx="672">
                  <c:v>7.9100000000000004E-3</c:v>
                </c:pt>
                <c:pt idx="673">
                  <c:v>8.0099999999999998E-3</c:v>
                </c:pt>
                <c:pt idx="674">
                  <c:v>8.1700000000000002E-3</c:v>
                </c:pt>
                <c:pt idx="675">
                  <c:v>8.2199999999999999E-3</c:v>
                </c:pt>
                <c:pt idx="676">
                  <c:v>8.1700000000000002E-3</c:v>
                </c:pt>
                <c:pt idx="677">
                  <c:v>8.1200000000000005E-3</c:v>
                </c:pt>
                <c:pt idx="678">
                  <c:v>8.1200000000000005E-3</c:v>
                </c:pt>
                <c:pt idx="679">
                  <c:v>8.0099999999999998E-3</c:v>
                </c:pt>
                <c:pt idx="680">
                  <c:v>7.7999999999999996E-3</c:v>
                </c:pt>
                <c:pt idx="681">
                  <c:v>7.6400000000000001E-3</c:v>
                </c:pt>
                <c:pt idx="682">
                  <c:v>7.3800000000000003E-3</c:v>
                </c:pt>
                <c:pt idx="683">
                  <c:v>7.1700000000000002E-3</c:v>
                </c:pt>
                <c:pt idx="684">
                  <c:v>6.8999999999999999E-3</c:v>
                </c:pt>
                <c:pt idx="685">
                  <c:v>6.5900000000000004E-3</c:v>
                </c:pt>
                <c:pt idx="686">
                  <c:v>6.3200000000000001E-3</c:v>
                </c:pt>
                <c:pt idx="687">
                  <c:v>6.0099999999999997E-3</c:v>
                </c:pt>
                <c:pt idx="688">
                  <c:v>5.64E-3</c:v>
                </c:pt>
                <c:pt idx="689">
                  <c:v>5.3200000000000001E-3</c:v>
                </c:pt>
                <c:pt idx="690">
                  <c:v>5.0099999999999997E-3</c:v>
                </c:pt>
                <c:pt idx="691">
                  <c:v>4.64E-3</c:v>
                </c:pt>
                <c:pt idx="692">
                  <c:v>4.4299999999999999E-3</c:v>
                </c:pt>
                <c:pt idx="693">
                  <c:v>4.1599999999999996E-3</c:v>
                </c:pt>
                <c:pt idx="694">
                  <c:v>3.9500000000000004E-3</c:v>
                </c:pt>
                <c:pt idx="695">
                  <c:v>3.6900000000000001E-3</c:v>
                </c:pt>
                <c:pt idx="696">
                  <c:v>3.64E-3</c:v>
                </c:pt>
                <c:pt idx="697">
                  <c:v>3.48E-3</c:v>
                </c:pt>
                <c:pt idx="698">
                  <c:v>3.3700000000000002E-3</c:v>
                </c:pt>
                <c:pt idx="699">
                  <c:v>3.3700000000000002E-3</c:v>
                </c:pt>
                <c:pt idx="700">
                  <c:v>3.4299999999999999E-3</c:v>
                </c:pt>
                <c:pt idx="701">
                  <c:v>3.5300000000000002E-3</c:v>
                </c:pt>
                <c:pt idx="702">
                  <c:v>3.5300000000000002E-3</c:v>
                </c:pt>
                <c:pt idx="703">
                  <c:v>3.6900000000000001E-3</c:v>
                </c:pt>
                <c:pt idx="704">
                  <c:v>3.8999999999999998E-3</c:v>
                </c:pt>
                <c:pt idx="705">
                  <c:v>4.0600000000000002E-3</c:v>
                </c:pt>
                <c:pt idx="706">
                  <c:v>4.4299999999999999E-3</c:v>
                </c:pt>
                <c:pt idx="707">
                  <c:v>4.7999999999999996E-3</c:v>
                </c:pt>
                <c:pt idx="708">
                  <c:v>5.0600000000000003E-3</c:v>
                </c:pt>
                <c:pt idx="709">
                  <c:v>5.4299999999999999E-3</c:v>
                </c:pt>
                <c:pt idx="710">
                  <c:v>5.8500000000000002E-3</c:v>
                </c:pt>
                <c:pt idx="711">
                  <c:v>6.2199999999999998E-3</c:v>
                </c:pt>
                <c:pt idx="712">
                  <c:v>6.6400000000000001E-3</c:v>
                </c:pt>
                <c:pt idx="713">
                  <c:v>7.1199999999999996E-3</c:v>
                </c:pt>
                <c:pt idx="714">
                  <c:v>7.43E-3</c:v>
                </c:pt>
                <c:pt idx="715">
                  <c:v>7.9100000000000004E-3</c:v>
                </c:pt>
                <c:pt idx="716">
                  <c:v>8.3300000000000006E-3</c:v>
                </c:pt>
                <c:pt idx="717">
                  <c:v>8.6999999999999994E-3</c:v>
                </c:pt>
                <c:pt idx="718">
                  <c:v>9.0100000000000006E-3</c:v>
                </c:pt>
                <c:pt idx="719">
                  <c:v>9.2800000000000001E-3</c:v>
                </c:pt>
                <c:pt idx="720">
                  <c:v>9.5399999999999999E-3</c:v>
                </c:pt>
                <c:pt idx="721">
                  <c:v>9.8600000000000007E-3</c:v>
                </c:pt>
                <c:pt idx="722">
                  <c:v>1.0070000000000001E-2</c:v>
                </c:pt>
                <c:pt idx="723">
                  <c:v>1.0330000000000001E-2</c:v>
                </c:pt>
                <c:pt idx="724">
                  <c:v>1.038E-2</c:v>
                </c:pt>
                <c:pt idx="725">
                  <c:v>1.043E-2</c:v>
                </c:pt>
                <c:pt idx="726">
                  <c:v>1.043E-2</c:v>
                </c:pt>
                <c:pt idx="727">
                  <c:v>1.043E-2</c:v>
                </c:pt>
                <c:pt idx="728">
                  <c:v>1.038E-2</c:v>
                </c:pt>
                <c:pt idx="729">
                  <c:v>1.0279999999999999E-2</c:v>
                </c:pt>
                <c:pt idx="730">
                  <c:v>1.0120000000000001E-2</c:v>
                </c:pt>
                <c:pt idx="731">
                  <c:v>1.0120000000000001E-2</c:v>
                </c:pt>
                <c:pt idx="732">
                  <c:v>9.7999999999999997E-3</c:v>
                </c:pt>
                <c:pt idx="733">
                  <c:v>9.6399999999999993E-3</c:v>
                </c:pt>
                <c:pt idx="734">
                  <c:v>9.4299999999999991E-3</c:v>
                </c:pt>
                <c:pt idx="735">
                  <c:v>9.2200000000000008E-3</c:v>
                </c:pt>
                <c:pt idx="736">
                  <c:v>9.0100000000000006E-3</c:v>
                </c:pt>
                <c:pt idx="737">
                  <c:v>8.8000000000000005E-3</c:v>
                </c:pt>
                <c:pt idx="738">
                  <c:v>8.5900000000000004E-3</c:v>
                </c:pt>
                <c:pt idx="739">
                  <c:v>8.5400000000000007E-3</c:v>
                </c:pt>
                <c:pt idx="740">
                  <c:v>8.4899999999999993E-3</c:v>
                </c:pt>
                <c:pt idx="741">
                  <c:v>8.3800000000000003E-3</c:v>
                </c:pt>
                <c:pt idx="742">
                  <c:v>8.3300000000000006E-3</c:v>
                </c:pt>
                <c:pt idx="743">
                  <c:v>8.43E-3</c:v>
                </c:pt>
                <c:pt idx="744">
                  <c:v>8.4899999999999993E-3</c:v>
                </c:pt>
                <c:pt idx="745">
                  <c:v>8.5900000000000004E-3</c:v>
                </c:pt>
                <c:pt idx="746">
                  <c:v>8.6999999999999994E-3</c:v>
                </c:pt>
                <c:pt idx="747">
                  <c:v>8.9099999999999995E-3</c:v>
                </c:pt>
                <c:pt idx="748">
                  <c:v>9.1699999999999993E-3</c:v>
                </c:pt>
                <c:pt idx="749">
                  <c:v>9.3799999999999994E-3</c:v>
                </c:pt>
                <c:pt idx="750">
                  <c:v>9.7000000000000003E-3</c:v>
                </c:pt>
                <c:pt idx="751">
                  <c:v>1.001E-2</c:v>
                </c:pt>
                <c:pt idx="752">
                  <c:v>1.0330000000000001E-2</c:v>
                </c:pt>
                <c:pt idx="753">
                  <c:v>1.0699999999999999E-2</c:v>
                </c:pt>
                <c:pt idx="754">
                  <c:v>1.0959999999999999E-2</c:v>
                </c:pt>
                <c:pt idx="755">
                  <c:v>1.1379999999999999E-2</c:v>
                </c:pt>
                <c:pt idx="756">
                  <c:v>1.1650000000000001E-2</c:v>
                </c:pt>
                <c:pt idx="757">
                  <c:v>1.191E-2</c:v>
                </c:pt>
                <c:pt idx="758">
                  <c:v>1.191E-2</c:v>
                </c:pt>
                <c:pt idx="759">
                  <c:v>1.223E-2</c:v>
                </c:pt>
                <c:pt idx="760">
                  <c:v>1.238E-2</c:v>
                </c:pt>
                <c:pt idx="761">
                  <c:v>1.238E-2</c:v>
                </c:pt>
                <c:pt idx="762">
                  <c:v>1.2279999999999999E-2</c:v>
                </c:pt>
                <c:pt idx="763">
                  <c:v>1.217E-2</c:v>
                </c:pt>
                <c:pt idx="764">
                  <c:v>1.2019999999999999E-2</c:v>
                </c:pt>
                <c:pt idx="765">
                  <c:v>1.1650000000000001E-2</c:v>
                </c:pt>
                <c:pt idx="766">
                  <c:v>1.123E-2</c:v>
                </c:pt>
                <c:pt idx="767">
                  <c:v>1.091E-2</c:v>
                </c:pt>
                <c:pt idx="768">
                  <c:v>1.0279999999999999E-2</c:v>
                </c:pt>
                <c:pt idx="769">
                  <c:v>9.75E-3</c:v>
                </c:pt>
                <c:pt idx="770">
                  <c:v>9.0100000000000006E-3</c:v>
                </c:pt>
                <c:pt idx="771">
                  <c:v>8.3800000000000003E-3</c:v>
                </c:pt>
                <c:pt idx="772">
                  <c:v>7.6400000000000001E-3</c:v>
                </c:pt>
                <c:pt idx="773">
                  <c:v>6.8999999999999999E-3</c:v>
                </c:pt>
                <c:pt idx="774">
                  <c:v>5.96E-3</c:v>
                </c:pt>
                <c:pt idx="775">
                  <c:v>5.2199999999999998E-3</c:v>
                </c:pt>
                <c:pt idx="776">
                  <c:v>4.4299999999999999E-3</c:v>
                </c:pt>
                <c:pt idx="777">
                  <c:v>3.6900000000000001E-3</c:v>
                </c:pt>
                <c:pt idx="778">
                  <c:v>2.8999999999999998E-3</c:v>
                </c:pt>
                <c:pt idx="779">
                  <c:v>2.32E-3</c:v>
                </c:pt>
                <c:pt idx="780">
                  <c:v>1.74E-3</c:v>
                </c:pt>
                <c:pt idx="781">
                  <c:v>1.2099999999999999E-3</c:v>
                </c:pt>
                <c:pt idx="782">
                  <c:v>6.3000000000000003E-4</c:v>
                </c:pt>
                <c:pt idx="783">
                  <c:v>4.2000000000000002E-4</c:v>
                </c:pt>
                <c:pt idx="784">
                  <c:v>5.0000000000000002E-5</c:v>
                </c:pt>
                <c:pt idx="785">
                  <c:v>-5.0000000000000002E-5</c:v>
                </c:pt>
                <c:pt idx="786">
                  <c:v>-1E-4</c:v>
                </c:pt>
                <c:pt idx="787">
                  <c:v>-1.6000000000000001E-4</c:v>
                </c:pt>
                <c:pt idx="788">
                  <c:v>0</c:v>
                </c:pt>
                <c:pt idx="789">
                  <c:v>2.1000000000000001E-4</c:v>
                </c:pt>
                <c:pt idx="790">
                  <c:v>4.8000000000000001E-4</c:v>
                </c:pt>
                <c:pt idx="791">
                  <c:v>8.9999999999999998E-4</c:v>
                </c:pt>
                <c:pt idx="792">
                  <c:v>1.2099999999999999E-3</c:v>
                </c:pt>
                <c:pt idx="793">
                  <c:v>1.7899999999999999E-3</c:v>
                </c:pt>
                <c:pt idx="794">
                  <c:v>2.2100000000000002E-3</c:v>
                </c:pt>
                <c:pt idx="795">
                  <c:v>2.8500000000000001E-3</c:v>
                </c:pt>
                <c:pt idx="796">
                  <c:v>3.32E-3</c:v>
                </c:pt>
                <c:pt idx="797">
                  <c:v>3.9500000000000004E-3</c:v>
                </c:pt>
                <c:pt idx="798">
                  <c:v>4.3200000000000001E-3</c:v>
                </c:pt>
                <c:pt idx="799">
                  <c:v>4.8999999999999998E-3</c:v>
                </c:pt>
                <c:pt idx="800">
                  <c:v>5.3200000000000001E-3</c:v>
                </c:pt>
                <c:pt idx="801">
                  <c:v>5.6899999999999997E-3</c:v>
                </c:pt>
                <c:pt idx="802">
                  <c:v>6.1700000000000001E-3</c:v>
                </c:pt>
                <c:pt idx="803">
                  <c:v>6.3200000000000001E-3</c:v>
                </c:pt>
                <c:pt idx="804">
                  <c:v>6.5399999999999998E-3</c:v>
                </c:pt>
                <c:pt idx="805">
                  <c:v>6.5900000000000004E-3</c:v>
                </c:pt>
                <c:pt idx="806">
                  <c:v>6.5900000000000004E-3</c:v>
                </c:pt>
                <c:pt idx="807">
                  <c:v>6.4799999999999996E-3</c:v>
                </c:pt>
                <c:pt idx="808">
                  <c:v>6.3200000000000001E-3</c:v>
                </c:pt>
                <c:pt idx="809">
                  <c:v>6.1700000000000001E-3</c:v>
                </c:pt>
                <c:pt idx="810">
                  <c:v>5.8500000000000002E-3</c:v>
                </c:pt>
                <c:pt idx="811">
                  <c:v>5.5300000000000002E-3</c:v>
                </c:pt>
                <c:pt idx="812">
                  <c:v>5.0600000000000003E-3</c:v>
                </c:pt>
                <c:pt idx="813">
                  <c:v>4.5900000000000003E-3</c:v>
                </c:pt>
                <c:pt idx="814">
                  <c:v>4.1099999999999999E-3</c:v>
                </c:pt>
                <c:pt idx="815">
                  <c:v>3.64E-3</c:v>
                </c:pt>
                <c:pt idx="816">
                  <c:v>3.16E-3</c:v>
                </c:pt>
                <c:pt idx="817">
                  <c:v>2.5799999999999998E-3</c:v>
                </c:pt>
                <c:pt idx="818">
                  <c:v>2.2100000000000002E-3</c:v>
                </c:pt>
                <c:pt idx="819">
                  <c:v>1.7899999999999999E-3</c:v>
                </c:pt>
                <c:pt idx="820">
                  <c:v>1.2700000000000001E-3</c:v>
                </c:pt>
                <c:pt idx="821">
                  <c:v>9.5E-4</c:v>
                </c:pt>
                <c:pt idx="822">
                  <c:v>5.2999999999999998E-4</c:v>
                </c:pt>
                <c:pt idx="823">
                  <c:v>3.2000000000000003E-4</c:v>
                </c:pt>
                <c:pt idx="824">
                  <c:v>1.6000000000000001E-4</c:v>
                </c:pt>
                <c:pt idx="825">
                  <c:v>0</c:v>
                </c:pt>
                <c:pt idx="826">
                  <c:v>-5.0000000000000002E-5</c:v>
                </c:pt>
                <c:pt idx="827">
                  <c:v>-5.0000000000000002E-5</c:v>
                </c:pt>
                <c:pt idx="828">
                  <c:v>0</c:v>
                </c:pt>
                <c:pt idx="829">
                  <c:v>1.1E-4</c:v>
                </c:pt>
                <c:pt idx="830">
                  <c:v>2.7E-4</c:v>
                </c:pt>
                <c:pt idx="831">
                  <c:v>5.2999999999999998E-4</c:v>
                </c:pt>
                <c:pt idx="832">
                  <c:v>6.8999999999999997E-4</c:v>
                </c:pt>
                <c:pt idx="833">
                  <c:v>9.5E-4</c:v>
                </c:pt>
                <c:pt idx="834">
                  <c:v>1.16E-3</c:v>
                </c:pt>
                <c:pt idx="835">
                  <c:v>1.3699999999999999E-3</c:v>
                </c:pt>
                <c:pt idx="836">
                  <c:v>1.58E-3</c:v>
                </c:pt>
                <c:pt idx="837">
                  <c:v>1.74E-3</c:v>
                </c:pt>
                <c:pt idx="838">
                  <c:v>1.9499999999999999E-3</c:v>
                </c:pt>
                <c:pt idx="839">
                  <c:v>2.0600000000000002E-3</c:v>
                </c:pt>
                <c:pt idx="840">
                  <c:v>2.1099999999999999E-3</c:v>
                </c:pt>
                <c:pt idx="841">
                  <c:v>2E-3</c:v>
                </c:pt>
                <c:pt idx="842">
                  <c:v>1.9499999999999999E-3</c:v>
                </c:pt>
                <c:pt idx="843">
                  <c:v>1.74E-3</c:v>
                </c:pt>
                <c:pt idx="844">
                  <c:v>1.5299999999999999E-3</c:v>
                </c:pt>
                <c:pt idx="845">
                  <c:v>1.16E-3</c:v>
                </c:pt>
                <c:pt idx="846">
                  <c:v>7.3999999999999999E-4</c:v>
                </c:pt>
                <c:pt idx="847">
                  <c:v>3.2000000000000003E-4</c:v>
                </c:pt>
                <c:pt idx="848">
                  <c:v>-2.5999999999999998E-4</c:v>
                </c:pt>
                <c:pt idx="849">
                  <c:v>-7.9000000000000001E-4</c:v>
                </c:pt>
                <c:pt idx="850">
                  <c:v>-1.5299999999999999E-3</c:v>
                </c:pt>
                <c:pt idx="851">
                  <c:v>-2.2100000000000002E-3</c:v>
                </c:pt>
                <c:pt idx="852">
                  <c:v>-2.8400000000000001E-3</c:v>
                </c:pt>
                <c:pt idx="853">
                  <c:v>-3.63E-3</c:v>
                </c:pt>
                <c:pt idx="854">
                  <c:v>-4.3699999999999998E-3</c:v>
                </c:pt>
                <c:pt idx="855">
                  <c:v>-5.0600000000000003E-3</c:v>
                </c:pt>
                <c:pt idx="856">
                  <c:v>-5.79E-3</c:v>
                </c:pt>
                <c:pt idx="857">
                  <c:v>-6.4799999999999996E-3</c:v>
                </c:pt>
                <c:pt idx="858">
                  <c:v>-7.1599999999999997E-3</c:v>
                </c:pt>
                <c:pt idx="859">
                  <c:v>-7.6400000000000001E-3</c:v>
                </c:pt>
                <c:pt idx="860">
                  <c:v>-8.2699999999999996E-3</c:v>
                </c:pt>
                <c:pt idx="861">
                  <c:v>-8.5900000000000004E-3</c:v>
                </c:pt>
                <c:pt idx="862">
                  <c:v>-8.9599999999999992E-3</c:v>
                </c:pt>
                <c:pt idx="863">
                  <c:v>-9.1699999999999993E-3</c:v>
                </c:pt>
                <c:pt idx="864">
                  <c:v>-9.2700000000000005E-3</c:v>
                </c:pt>
                <c:pt idx="865">
                  <c:v>-9.3200000000000002E-3</c:v>
                </c:pt>
                <c:pt idx="866">
                  <c:v>-9.1699999999999993E-3</c:v>
                </c:pt>
                <c:pt idx="867">
                  <c:v>-9.11E-3</c:v>
                </c:pt>
                <c:pt idx="868">
                  <c:v>-8.8000000000000005E-3</c:v>
                </c:pt>
                <c:pt idx="869">
                  <c:v>-8.5299999999999994E-3</c:v>
                </c:pt>
                <c:pt idx="870">
                  <c:v>-8.0599999999999995E-3</c:v>
                </c:pt>
                <c:pt idx="871">
                  <c:v>-7.5300000000000002E-3</c:v>
                </c:pt>
                <c:pt idx="872">
                  <c:v>-6.9499999999999996E-3</c:v>
                </c:pt>
                <c:pt idx="873">
                  <c:v>-6.3699999999999998E-3</c:v>
                </c:pt>
                <c:pt idx="874">
                  <c:v>-5.6899999999999997E-3</c:v>
                </c:pt>
                <c:pt idx="875">
                  <c:v>-4.9500000000000004E-3</c:v>
                </c:pt>
                <c:pt idx="876">
                  <c:v>-4.1599999999999996E-3</c:v>
                </c:pt>
                <c:pt idx="877">
                  <c:v>-3.48E-3</c:v>
                </c:pt>
                <c:pt idx="878">
                  <c:v>-2.63E-3</c:v>
                </c:pt>
                <c:pt idx="879">
                  <c:v>-1.9E-3</c:v>
                </c:pt>
                <c:pt idx="880">
                  <c:v>-1.2099999999999999E-3</c:v>
                </c:pt>
                <c:pt idx="881">
                  <c:v>-3.6999999999999999E-4</c:v>
                </c:pt>
                <c:pt idx="882">
                  <c:v>3.2000000000000003E-4</c:v>
                </c:pt>
                <c:pt idx="883">
                  <c:v>8.4000000000000003E-4</c:v>
                </c:pt>
                <c:pt idx="884">
                  <c:v>1.5299999999999999E-3</c:v>
                </c:pt>
                <c:pt idx="885">
                  <c:v>1.9499999999999999E-3</c:v>
                </c:pt>
                <c:pt idx="886">
                  <c:v>2.48E-3</c:v>
                </c:pt>
                <c:pt idx="887">
                  <c:v>2.7899999999999999E-3</c:v>
                </c:pt>
                <c:pt idx="888">
                  <c:v>3.1099999999999999E-3</c:v>
                </c:pt>
                <c:pt idx="889">
                  <c:v>3.32E-3</c:v>
                </c:pt>
                <c:pt idx="890">
                  <c:v>3.4299999999999999E-3</c:v>
                </c:pt>
                <c:pt idx="891">
                  <c:v>3.5300000000000002E-3</c:v>
                </c:pt>
                <c:pt idx="892">
                  <c:v>3.48E-3</c:v>
                </c:pt>
                <c:pt idx="893">
                  <c:v>3.32E-3</c:v>
                </c:pt>
                <c:pt idx="894">
                  <c:v>3.2200000000000002E-3</c:v>
                </c:pt>
                <c:pt idx="895">
                  <c:v>3.0599999999999998E-3</c:v>
                </c:pt>
                <c:pt idx="896">
                  <c:v>2.6900000000000001E-3</c:v>
                </c:pt>
                <c:pt idx="897">
                  <c:v>2.4299999999999999E-3</c:v>
                </c:pt>
                <c:pt idx="898">
                  <c:v>2.0600000000000002E-3</c:v>
                </c:pt>
                <c:pt idx="899">
                  <c:v>1.5299999999999999E-3</c:v>
                </c:pt>
                <c:pt idx="900">
                  <c:v>1.06E-3</c:v>
                </c:pt>
                <c:pt idx="901">
                  <c:v>5.2999999999999998E-4</c:v>
                </c:pt>
                <c:pt idx="902">
                  <c:v>0</c:v>
                </c:pt>
                <c:pt idx="903">
                  <c:v>-5.2999999999999998E-4</c:v>
                </c:pt>
                <c:pt idx="904">
                  <c:v>-1.1000000000000001E-3</c:v>
                </c:pt>
                <c:pt idx="905">
                  <c:v>-1.7899999999999999E-3</c:v>
                </c:pt>
                <c:pt idx="906">
                  <c:v>-2.3700000000000001E-3</c:v>
                </c:pt>
                <c:pt idx="907">
                  <c:v>-2.7899999999999999E-3</c:v>
                </c:pt>
                <c:pt idx="908">
                  <c:v>-3.4199999999999999E-3</c:v>
                </c:pt>
                <c:pt idx="909">
                  <c:v>-3.9500000000000004E-3</c:v>
                </c:pt>
                <c:pt idx="910">
                  <c:v>-4.5300000000000002E-3</c:v>
                </c:pt>
                <c:pt idx="911">
                  <c:v>-4.79E-3</c:v>
                </c:pt>
                <c:pt idx="912">
                  <c:v>-5.2700000000000004E-3</c:v>
                </c:pt>
                <c:pt idx="913">
                  <c:v>-5.64E-3</c:v>
                </c:pt>
                <c:pt idx="914">
                  <c:v>-5.8999999999999999E-3</c:v>
                </c:pt>
                <c:pt idx="915">
                  <c:v>-6.11E-3</c:v>
                </c:pt>
                <c:pt idx="916">
                  <c:v>-6.3699999999999998E-3</c:v>
                </c:pt>
                <c:pt idx="917">
                  <c:v>-6.4799999999999996E-3</c:v>
                </c:pt>
                <c:pt idx="918">
                  <c:v>-6.5300000000000002E-3</c:v>
                </c:pt>
                <c:pt idx="919">
                  <c:v>-6.4799999999999996E-3</c:v>
                </c:pt>
                <c:pt idx="920">
                  <c:v>-6.5799999999999999E-3</c:v>
                </c:pt>
                <c:pt idx="921">
                  <c:v>-6.4799999999999996E-3</c:v>
                </c:pt>
                <c:pt idx="922">
                  <c:v>-6.3699999999999998E-3</c:v>
                </c:pt>
                <c:pt idx="923">
                  <c:v>-6.1599999999999997E-3</c:v>
                </c:pt>
                <c:pt idx="924">
                  <c:v>-5.9500000000000004E-3</c:v>
                </c:pt>
                <c:pt idx="925">
                  <c:v>-5.7400000000000003E-3</c:v>
                </c:pt>
                <c:pt idx="926">
                  <c:v>-5.4799999999999996E-3</c:v>
                </c:pt>
                <c:pt idx="927">
                  <c:v>-5.11E-3</c:v>
                </c:pt>
                <c:pt idx="928">
                  <c:v>-4.7400000000000003E-3</c:v>
                </c:pt>
                <c:pt idx="929">
                  <c:v>-4.4200000000000003E-3</c:v>
                </c:pt>
                <c:pt idx="930">
                  <c:v>-4.0600000000000002E-3</c:v>
                </c:pt>
                <c:pt idx="931">
                  <c:v>-3.6900000000000001E-3</c:v>
                </c:pt>
                <c:pt idx="932">
                  <c:v>-3.5300000000000002E-3</c:v>
                </c:pt>
                <c:pt idx="933">
                  <c:v>-3.2699999999999999E-3</c:v>
                </c:pt>
                <c:pt idx="934">
                  <c:v>-3.0000000000000001E-3</c:v>
                </c:pt>
                <c:pt idx="935">
                  <c:v>-2.7399999999999998E-3</c:v>
                </c:pt>
                <c:pt idx="936">
                  <c:v>-2.63E-3</c:v>
                </c:pt>
                <c:pt idx="937">
                  <c:v>-2.5799999999999998E-3</c:v>
                </c:pt>
                <c:pt idx="938">
                  <c:v>-2.5799999999999998E-3</c:v>
                </c:pt>
                <c:pt idx="939">
                  <c:v>-2.47E-3</c:v>
                </c:pt>
                <c:pt idx="940">
                  <c:v>-2.63E-3</c:v>
                </c:pt>
                <c:pt idx="941">
                  <c:v>-2.6900000000000001E-3</c:v>
                </c:pt>
                <c:pt idx="942">
                  <c:v>-3.0000000000000001E-3</c:v>
                </c:pt>
                <c:pt idx="943">
                  <c:v>-3.2699999999999999E-3</c:v>
                </c:pt>
                <c:pt idx="944">
                  <c:v>-3.5300000000000002E-3</c:v>
                </c:pt>
                <c:pt idx="945">
                  <c:v>-3.8400000000000001E-3</c:v>
                </c:pt>
                <c:pt idx="946">
                  <c:v>-4.2100000000000002E-3</c:v>
                </c:pt>
                <c:pt idx="947">
                  <c:v>-4.5300000000000002E-3</c:v>
                </c:pt>
                <c:pt idx="948">
                  <c:v>-5.0600000000000003E-3</c:v>
                </c:pt>
                <c:pt idx="949">
                  <c:v>-5.3699999999999998E-3</c:v>
                </c:pt>
                <c:pt idx="950">
                  <c:v>-5.8999999999999999E-3</c:v>
                </c:pt>
                <c:pt idx="951">
                  <c:v>-6.2700000000000004E-3</c:v>
                </c:pt>
                <c:pt idx="952">
                  <c:v>-6.7999999999999996E-3</c:v>
                </c:pt>
                <c:pt idx="953">
                  <c:v>-7.1599999999999997E-3</c:v>
                </c:pt>
                <c:pt idx="954">
                  <c:v>-7.6899999999999998E-3</c:v>
                </c:pt>
                <c:pt idx="955">
                  <c:v>-7.9500000000000005E-3</c:v>
                </c:pt>
                <c:pt idx="956">
                  <c:v>-8.2199999999999999E-3</c:v>
                </c:pt>
                <c:pt idx="957">
                  <c:v>-8.4799999999999997E-3</c:v>
                </c:pt>
                <c:pt idx="958">
                  <c:v>-8.6400000000000001E-3</c:v>
                </c:pt>
                <c:pt idx="959">
                  <c:v>-8.6899999999999998E-3</c:v>
                </c:pt>
                <c:pt idx="960">
                  <c:v>-8.8500000000000002E-3</c:v>
                </c:pt>
                <c:pt idx="961">
                  <c:v>-8.6899999999999998E-3</c:v>
                </c:pt>
                <c:pt idx="962">
                  <c:v>-8.5900000000000004E-3</c:v>
                </c:pt>
                <c:pt idx="963">
                  <c:v>-8.43E-3</c:v>
                </c:pt>
                <c:pt idx="964">
                  <c:v>-8.2699999999999996E-3</c:v>
                </c:pt>
                <c:pt idx="965">
                  <c:v>-7.9000000000000008E-3</c:v>
                </c:pt>
                <c:pt idx="966">
                  <c:v>-7.5300000000000002E-3</c:v>
                </c:pt>
                <c:pt idx="967">
                  <c:v>-7.11E-3</c:v>
                </c:pt>
                <c:pt idx="968">
                  <c:v>-6.6899999999999998E-3</c:v>
                </c:pt>
                <c:pt idx="969">
                  <c:v>-6.3200000000000001E-3</c:v>
                </c:pt>
                <c:pt idx="970">
                  <c:v>-5.79E-3</c:v>
                </c:pt>
                <c:pt idx="971">
                  <c:v>-5.3200000000000001E-3</c:v>
                </c:pt>
                <c:pt idx="972">
                  <c:v>-4.8500000000000001E-3</c:v>
                </c:pt>
                <c:pt idx="973">
                  <c:v>-4.4200000000000003E-3</c:v>
                </c:pt>
                <c:pt idx="974">
                  <c:v>-4.0000000000000001E-3</c:v>
                </c:pt>
                <c:pt idx="975">
                  <c:v>-3.63E-3</c:v>
                </c:pt>
                <c:pt idx="976">
                  <c:v>-3.32E-3</c:v>
                </c:pt>
                <c:pt idx="977">
                  <c:v>-2.8999999999999998E-3</c:v>
                </c:pt>
                <c:pt idx="978">
                  <c:v>-2.7899999999999999E-3</c:v>
                </c:pt>
                <c:pt idx="979">
                  <c:v>-2.5799999999999998E-3</c:v>
                </c:pt>
                <c:pt idx="980">
                  <c:v>-2.47E-3</c:v>
                </c:pt>
                <c:pt idx="981">
                  <c:v>-2.47E-3</c:v>
                </c:pt>
                <c:pt idx="982">
                  <c:v>-2.5799999999999998E-3</c:v>
                </c:pt>
                <c:pt idx="983">
                  <c:v>-2.7399999999999998E-3</c:v>
                </c:pt>
                <c:pt idx="984">
                  <c:v>-2.9499999999999999E-3</c:v>
                </c:pt>
                <c:pt idx="985">
                  <c:v>-3.2699999999999999E-3</c:v>
                </c:pt>
                <c:pt idx="986">
                  <c:v>-3.79E-3</c:v>
                </c:pt>
                <c:pt idx="987">
                  <c:v>-4.1599999999999996E-3</c:v>
                </c:pt>
                <c:pt idx="988">
                  <c:v>-4.64E-3</c:v>
                </c:pt>
                <c:pt idx="989">
                  <c:v>-5.2700000000000004E-3</c:v>
                </c:pt>
                <c:pt idx="990">
                  <c:v>-5.79E-3</c:v>
                </c:pt>
                <c:pt idx="991">
                  <c:v>-6.5300000000000002E-3</c:v>
                </c:pt>
                <c:pt idx="992">
                  <c:v>-7.2199999999999999E-3</c:v>
                </c:pt>
                <c:pt idx="993">
                  <c:v>-7.7999999999999996E-3</c:v>
                </c:pt>
                <c:pt idx="994">
                  <c:v>-8.43E-3</c:v>
                </c:pt>
                <c:pt idx="995">
                  <c:v>-9.11E-3</c:v>
                </c:pt>
                <c:pt idx="996">
                  <c:v>-9.7999999999999997E-3</c:v>
                </c:pt>
                <c:pt idx="997">
                  <c:v>-1.048E-2</c:v>
                </c:pt>
                <c:pt idx="998">
                  <c:v>-1.112E-2</c:v>
                </c:pt>
                <c:pt idx="999">
                  <c:v>-1.17E-2</c:v>
                </c:pt>
                <c:pt idx="1000">
                  <c:v>-1.217E-2</c:v>
                </c:pt>
                <c:pt idx="1001">
                  <c:v>-1.2749999999999999E-2</c:v>
                </c:pt>
                <c:pt idx="1002">
                  <c:v>-1.328E-2</c:v>
                </c:pt>
                <c:pt idx="1003">
                  <c:v>-1.38E-2</c:v>
                </c:pt>
                <c:pt idx="1004">
                  <c:v>-1.423E-2</c:v>
                </c:pt>
                <c:pt idx="1005">
                  <c:v>-1.4540000000000001E-2</c:v>
                </c:pt>
                <c:pt idx="1006">
                  <c:v>-1.4959999999999999E-2</c:v>
                </c:pt>
                <c:pt idx="1007">
                  <c:v>-1.523E-2</c:v>
                </c:pt>
                <c:pt idx="1008">
                  <c:v>-1.549E-2</c:v>
                </c:pt>
                <c:pt idx="1009">
                  <c:v>-1.5810000000000001E-2</c:v>
                </c:pt>
                <c:pt idx="1010">
                  <c:v>-1.6070000000000001E-2</c:v>
                </c:pt>
                <c:pt idx="1011">
                  <c:v>-1.6330000000000001E-2</c:v>
                </c:pt>
                <c:pt idx="1012">
                  <c:v>-1.6490000000000001E-2</c:v>
                </c:pt>
                <c:pt idx="1013">
                  <c:v>-1.6750000000000001E-2</c:v>
                </c:pt>
                <c:pt idx="1014">
                  <c:v>-1.702E-2</c:v>
                </c:pt>
                <c:pt idx="1015">
                  <c:v>-1.712E-2</c:v>
                </c:pt>
                <c:pt idx="1016">
                  <c:v>-1.7330000000000002E-2</c:v>
                </c:pt>
                <c:pt idx="1017">
                  <c:v>-1.7600000000000001E-2</c:v>
                </c:pt>
                <c:pt idx="1018">
                  <c:v>-1.7860000000000001E-2</c:v>
                </c:pt>
                <c:pt idx="1019">
                  <c:v>-1.8069999999999999E-2</c:v>
                </c:pt>
                <c:pt idx="1020">
                  <c:v>-1.823E-2</c:v>
                </c:pt>
                <c:pt idx="1021">
                  <c:v>-1.8599999999999998E-2</c:v>
                </c:pt>
                <c:pt idx="1022">
                  <c:v>-1.8859999999999998E-2</c:v>
                </c:pt>
                <c:pt idx="1023">
                  <c:v>-1.9019999999999999E-2</c:v>
                </c:pt>
                <c:pt idx="1024">
                  <c:v>-1.9179999999999999E-2</c:v>
                </c:pt>
                <c:pt idx="1025">
                  <c:v>-1.934E-2</c:v>
                </c:pt>
                <c:pt idx="1026">
                  <c:v>-1.949E-2</c:v>
                </c:pt>
                <c:pt idx="1027">
                  <c:v>-1.9650000000000001E-2</c:v>
                </c:pt>
                <c:pt idx="1028">
                  <c:v>-1.976E-2</c:v>
                </c:pt>
                <c:pt idx="1029">
                  <c:v>-1.9810000000000001E-2</c:v>
                </c:pt>
                <c:pt idx="1030">
                  <c:v>-1.9859999999999999E-2</c:v>
                </c:pt>
                <c:pt idx="1031">
                  <c:v>-1.9859999999999999E-2</c:v>
                </c:pt>
                <c:pt idx="1032">
                  <c:v>-1.992E-2</c:v>
                </c:pt>
                <c:pt idx="1033">
                  <c:v>-1.9859999999999999E-2</c:v>
                </c:pt>
                <c:pt idx="1034">
                  <c:v>-1.9970000000000002E-2</c:v>
                </c:pt>
                <c:pt idx="1035">
                  <c:v>-1.976E-2</c:v>
                </c:pt>
                <c:pt idx="1036">
                  <c:v>-1.9709999999999998E-2</c:v>
                </c:pt>
                <c:pt idx="1037">
                  <c:v>-1.9550000000000001E-2</c:v>
                </c:pt>
                <c:pt idx="1038">
                  <c:v>-1.949E-2</c:v>
                </c:pt>
                <c:pt idx="1039">
                  <c:v>-1.934E-2</c:v>
                </c:pt>
                <c:pt idx="1040">
                  <c:v>-1.9179999999999999E-2</c:v>
                </c:pt>
                <c:pt idx="1041">
                  <c:v>-1.907E-2</c:v>
                </c:pt>
                <c:pt idx="1042">
                  <c:v>-1.8859999999999998E-2</c:v>
                </c:pt>
                <c:pt idx="1043">
                  <c:v>-1.865E-2</c:v>
                </c:pt>
                <c:pt idx="1044">
                  <c:v>-1.8700000000000001E-2</c:v>
                </c:pt>
                <c:pt idx="1045">
                  <c:v>-1.8599999999999998E-2</c:v>
                </c:pt>
                <c:pt idx="1046">
                  <c:v>-1.8550000000000001E-2</c:v>
                </c:pt>
                <c:pt idx="1047">
                  <c:v>-1.8599999999999998E-2</c:v>
                </c:pt>
                <c:pt idx="1048">
                  <c:v>-1.865E-2</c:v>
                </c:pt>
                <c:pt idx="1049">
                  <c:v>-1.881E-2</c:v>
                </c:pt>
                <c:pt idx="1050">
                  <c:v>-1.907E-2</c:v>
                </c:pt>
                <c:pt idx="1051">
                  <c:v>-1.934E-2</c:v>
                </c:pt>
                <c:pt idx="1052">
                  <c:v>-1.9709999999999998E-2</c:v>
                </c:pt>
                <c:pt idx="1053">
                  <c:v>-2.0070000000000001E-2</c:v>
                </c:pt>
                <c:pt idx="1054">
                  <c:v>-2.0549999999999999E-2</c:v>
                </c:pt>
                <c:pt idx="1055">
                  <c:v>-2.102E-2</c:v>
                </c:pt>
                <c:pt idx="1056">
                  <c:v>-2.1499999999999998E-2</c:v>
                </c:pt>
                <c:pt idx="1057">
                  <c:v>-2.197E-2</c:v>
                </c:pt>
                <c:pt idx="1058">
                  <c:v>-2.2599999999999999E-2</c:v>
                </c:pt>
                <c:pt idx="1059">
                  <c:v>-2.3290000000000002E-2</c:v>
                </c:pt>
                <c:pt idx="1060">
                  <c:v>-2.3869999999999999E-2</c:v>
                </c:pt>
                <c:pt idx="1061">
                  <c:v>-2.4500000000000001E-2</c:v>
                </c:pt>
                <c:pt idx="1062">
                  <c:v>-2.5239999999999999E-2</c:v>
                </c:pt>
                <c:pt idx="1063">
                  <c:v>-2.5870000000000001E-2</c:v>
                </c:pt>
                <c:pt idx="1064">
                  <c:v>-2.656E-2</c:v>
                </c:pt>
                <c:pt idx="1065">
                  <c:v>-2.7189999999999999E-2</c:v>
                </c:pt>
                <c:pt idx="1066">
                  <c:v>-2.7980000000000001E-2</c:v>
                </c:pt>
                <c:pt idx="1067">
                  <c:v>-2.8559999999999999E-2</c:v>
                </c:pt>
                <c:pt idx="1068">
                  <c:v>-2.9190000000000001E-2</c:v>
                </c:pt>
                <c:pt idx="1069">
                  <c:v>-2.972E-2</c:v>
                </c:pt>
                <c:pt idx="1070">
                  <c:v>-3.0190000000000002E-2</c:v>
                </c:pt>
                <c:pt idx="1071">
                  <c:v>-3.0720000000000001E-2</c:v>
                </c:pt>
                <c:pt idx="1072">
                  <c:v>-3.1140000000000001E-2</c:v>
                </c:pt>
                <c:pt idx="1073">
                  <c:v>-3.1399999999999997E-2</c:v>
                </c:pt>
                <c:pt idx="1074">
                  <c:v>-3.1879999999999999E-2</c:v>
                </c:pt>
                <c:pt idx="1075">
                  <c:v>-3.2190000000000003E-2</c:v>
                </c:pt>
                <c:pt idx="1076">
                  <c:v>-3.2509999999999997E-2</c:v>
                </c:pt>
                <c:pt idx="1077">
                  <c:v>-3.2770000000000001E-2</c:v>
                </c:pt>
                <c:pt idx="1078">
                  <c:v>-3.3090000000000001E-2</c:v>
                </c:pt>
                <c:pt idx="1079">
                  <c:v>-3.3300000000000003E-2</c:v>
                </c:pt>
                <c:pt idx="1080">
                  <c:v>-3.3669999999999999E-2</c:v>
                </c:pt>
                <c:pt idx="1081">
                  <c:v>-3.388E-2</c:v>
                </c:pt>
                <c:pt idx="1082">
                  <c:v>-3.4250000000000003E-2</c:v>
                </c:pt>
                <c:pt idx="1083">
                  <c:v>-3.4459999999999998E-2</c:v>
                </c:pt>
                <c:pt idx="1084">
                  <c:v>-3.4779999999999998E-2</c:v>
                </c:pt>
                <c:pt idx="1085">
                  <c:v>-3.5200000000000002E-2</c:v>
                </c:pt>
                <c:pt idx="1086">
                  <c:v>-3.551E-2</c:v>
                </c:pt>
                <c:pt idx="1087">
                  <c:v>-3.5830000000000001E-2</c:v>
                </c:pt>
                <c:pt idx="1088">
                  <c:v>-3.6150000000000002E-2</c:v>
                </c:pt>
                <c:pt idx="1089">
                  <c:v>-3.6569999999999998E-2</c:v>
                </c:pt>
                <c:pt idx="1090">
                  <c:v>-3.6990000000000002E-2</c:v>
                </c:pt>
                <c:pt idx="1091">
                  <c:v>-3.7409999999999999E-2</c:v>
                </c:pt>
                <c:pt idx="1092">
                  <c:v>-3.7670000000000002E-2</c:v>
                </c:pt>
                <c:pt idx="1093">
                  <c:v>-3.8150000000000003E-2</c:v>
                </c:pt>
                <c:pt idx="1094">
                  <c:v>-3.8620000000000002E-2</c:v>
                </c:pt>
                <c:pt idx="1095">
                  <c:v>-3.9039999999999998E-2</c:v>
                </c:pt>
                <c:pt idx="1096">
                  <c:v>-3.9410000000000001E-2</c:v>
                </c:pt>
                <c:pt idx="1097">
                  <c:v>-3.9890000000000002E-2</c:v>
                </c:pt>
                <c:pt idx="1098">
                  <c:v>-4.0309999999999999E-2</c:v>
                </c:pt>
                <c:pt idx="1099">
                  <c:v>-4.0620000000000003E-2</c:v>
                </c:pt>
                <c:pt idx="1100">
                  <c:v>-4.0939999999999997E-2</c:v>
                </c:pt>
                <c:pt idx="1101">
                  <c:v>-4.1200000000000001E-2</c:v>
                </c:pt>
                <c:pt idx="1102">
                  <c:v>-4.1360000000000001E-2</c:v>
                </c:pt>
                <c:pt idx="1103">
                  <c:v>-4.147E-2</c:v>
                </c:pt>
                <c:pt idx="1104">
                  <c:v>-4.1570000000000003E-2</c:v>
                </c:pt>
                <c:pt idx="1105">
                  <c:v>-4.163E-2</c:v>
                </c:pt>
                <c:pt idx="1106">
                  <c:v>-4.163E-2</c:v>
                </c:pt>
                <c:pt idx="1107">
                  <c:v>-4.147E-2</c:v>
                </c:pt>
                <c:pt idx="1108">
                  <c:v>-4.1410000000000002E-2</c:v>
                </c:pt>
                <c:pt idx="1109">
                  <c:v>-4.1360000000000001E-2</c:v>
                </c:pt>
                <c:pt idx="1110">
                  <c:v>-4.1200000000000001E-2</c:v>
                </c:pt>
                <c:pt idx="1111">
                  <c:v>-4.1050000000000003E-2</c:v>
                </c:pt>
                <c:pt idx="1112">
                  <c:v>-4.0890000000000003E-2</c:v>
                </c:pt>
                <c:pt idx="1113">
                  <c:v>-4.0779999999999997E-2</c:v>
                </c:pt>
                <c:pt idx="1114">
                  <c:v>-4.0680000000000001E-2</c:v>
                </c:pt>
                <c:pt idx="1115">
                  <c:v>-4.052E-2</c:v>
                </c:pt>
                <c:pt idx="1116">
                  <c:v>-4.0469999999999999E-2</c:v>
                </c:pt>
                <c:pt idx="1117">
                  <c:v>-4.0309999999999999E-2</c:v>
                </c:pt>
                <c:pt idx="1118">
                  <c:v>-4.0410000000000001E-2</c:v>
                </c:pt>
                <c:pt idx="1119">
                  <c:v>-4.036E-2</c:v>
                </c:pt>
                <c:pt idx="1120">
                  <c:v>-4.036E-2</c:v>
                </c:pt>
                <c:pt idx="1121">
                  <c:v>-4.0469999999999999E-2</c:v>
                </c:pt>
                <c:pt idx="1122">
                  <c:v>-4.0680000000000001E-2</c:v>
                </c:pt>
                <c:pt idx="1123">
                  <c:v>-4.0989999999999999E-2</c:v>
                </c:pt>
                <c:pt idx="1124">
                  <c:v>-4.1259999999999998E-2</c:v>
                </c:pt>
                <c:pt idx="1125">
                  <c:v>-4.1410000000000002E-2</c:v>
                </c:pt>
                <c:pt idx="1126">
                  <c:v>-4.1939999999999998E-2</c:v>
                </c:pt>
                <c:pt idx="1127">
                  <c:v>-4.2419999999999999E-2</c:v>
                </c:pt>
                <c:pt idx="1128">
                  <c:v>-4.2840000000000003E-2</c:v>
                </c:pt>
                <c:pt idx="1129">
                  <c:v>-4.3360000000000003E-2</c:v>
                </c:pt>
                <c:pt idx="1130">
                  <c:v>-4.394E-2</c:v>
                </c:pt>
                <c:pt idx="1131">
                  <c:v>-4.4519999999999997E-2</c:v>
                </c:pt>
                <c:pt idx="1132">
                  <c:v>-4.4999999999999998E-2</c:v>
                </c:pt>
                <c:pt idx="1133">
                  <c:v>-4.5519999999999998E-2</c:v>
                </c:pt>
                <c:pt idx="1134">
                  <c:v>-4.5999999999999999E-2</c:v>
                </c:pt>
                <c:pt idx="1135">
                  <c:v>-4.6469999999999997E-2</c:v>
                </c:pt>
                <c:pt idx="1136">
                  <c:v>-4.6789999999999998E-2</c:v>
                </c:pt>
                <c:pt idx="1137">
                  <c:v>-4.7210000000000002E-2</c:v>
                </c:pt>
                <c:pt idx="1138">
                  <c:v>-4.7419999999999997E-2</c:v>
                </c:pt>
                <c:pt idx="1139">
                  <c:v>-4.7579999999999997E-2</c:v>
                </c:pt>
                <c:pt idx="1140">
                  <c:v>-4.7739999999999998E-2</c:v>
                </c:pt>
                <c:pt idx="1141">
                  <c:v>-4.7840000000000001E-2</c:v>
                </c:pt>
                <c:pt idx="1142">
                  <c:v>-4.7840000000000001E-2</c:v>
                </c:pt>
                <c:pt idx="1143">
                  <c:v>-4.7789999999999999E-2</c:v>
                </c:pt>
                <c:pt idx="1144">
                  <c:v>-4.7629999999999999E-2</c:v>
                </c:pt>
                <c:pt idx="1145">
                  <c:v>-4.7469999999999998E-2</c:v>
                </c:pt>
                <c:pt idx="1146">
                  <c:v>-4.7320000000000001E-2</c:v>
                </c:pt>
                <c:pt idx="1147">
                  <c:v>-4.7050000000000002E-2</c:v>
                </c:pt>
                <c:pt idx="1148">
                  <c:v>-4.684E-2</c:v>
                </c:pt>
                <c:pt idx="1149">
                  <c:v>-4.6469999999999997E-2</c:v>
                </c:pt>
                <c:pt idx="1150">
                  <c:v>-4.632E-2</c:v>
                </c:pt>
                <c:pt idx="1151">
                  <c:v>-4.5949999999999998E-2</c:v>
                </c:pt>
                <c:pt idx="1152">
                  <c:v>-4.5679999999999998E-2</c:v>
                </c:pt>
                <c:pt idx="1153">
                  <c:v>-4.5469999999999997E-2</c:v>
                </c:pt>
                <c:pt idx="1154">
                  <c:v>-4.5310000000000003E-2</c:v>
                </c:pt>
                <c:pt idx="1155">
                  <c:v>-4.521E-2</c:v>
                </c:pt>
                <c:pt idx="1156">
                  <c:v>-4.521E-2</c:v>
                </c:pt>
                <c:pt idx="1157">
                  <c:v>-4.5370000000000001E-2</c:v>
                </c:pt>
                <c:pt idx="1158">
                  <c:v>-4.5519999999999998E-2</c:v>
                </c:pt>
                <c:pt idx="1159">
                  <c:v>-4.589E-2</c:v>
                </c:pt>
                <c:pt idx="1160">
                  <c:v>-4.6210000000000001E-2</c:v>
                </c:pt>
                <c:pt idx="1161">
                  <c:v>-4.6679999999999999E-2</c:v>
                </c:pt>
                <c:pt idx="1162">
                  <c:v>-4.7419999999999997E-2</c:v>
                </c:pt>
                <c:pt idx="1163">
                  <c:v>-4.8050000000000002E-2</c:v>
                </c:pt>
                <c:pt idx="1164">
                  <c:v>-4.895E-2</c:v>
                </c:pt>
                <c:pt idx="1165">
                  <c:v>-4.9849999999999998E-2</c:v>
                </c:pt>
                <c:pt idx="1166">
                  <c:v>-5.0689999999999999E-2</c:v>
                </c:pt>
                <c:pt idx="1167">
                  <c:v>-5.169E-2</c:v>
                </c:pt>
                <c:pt idx="1168">
                  <c:v>-5.2740000000000002E-2</c:v>
                </c:pt>
                <c:pt idx="1169">
                  <c:v>-5.3749999999999999E-2</c:v>
                </c:pt>
                <c:pt idx="1170">
                  <c:v>-5.4850000000000003E-2</c:v>
                </c:pt>
                <c:pt idx="1171">
                  <c:v>-5.5750000000000001E-2</c:v>
                </c:pt>
                <c:pt idx="1172">
                  <c:v>-5.6849999999999998E-2</c:v>
                </c:pt>
                <c:pt idx="1173">
                  <c:v>-5.7910000000000003E-2</c:v>
                </c:pt>
                <c:pt idx="1174">
                  <c:v>-5.8860000000000003E-2</c:v>
                </c:pt>
                <c:pt idx="1175">
                  <c:v>-5.9700000000000003E-2</c:v>
                </c:pt>
                <c:pt idx="1176">
                  <c:v>-6.0490000000000002E-2</c:v>
                </c:pt>
                <c:pt idx="1177">
                  <c:v>-6.1170000000000002E-2</c:v>
                </c:pt>
                <c:pt idx="1178">
                  <c:v>-6.1809999999999997E-2</c:v>
                </c:pt>
                <c:pt idx="1179">
                  <c:v>-6.2280000000000002E-2</c:v>
                </c:pt>
                <c:pt idx="1180">
                  <c:v>-6.2649999999999997E-2</c:v>
                </c:pt>
                <c:pt idx="1181">
                  <c:v>-6.2969999999999998E-2</c:v>
                </c:pt>
                <c:pt idx="1182">
                  <c:v>-6.3070000000000001E-2</c:v>
                </c:pt>
                <c:pt idx="1183">
                  <c:v>-6.3070000000000001E-2</c:v>
                </c:pt>
                <c:pt idx="1184">
                  <c:v>-6.2969999999999998E-2</c:v>
                </c:pt>
                <c:pt idx="1185">
                  <c:v>-6.2859999999999999E-2</c:v>
                </c:pt>
                <c:pt idx="1186">
                  <c:v>-6.2539999999999998E-2</c:v>
                </c:pt>
                <c:pt idx="1187">
                  <c:v>-6.2179999999999999E-2</c:v>
                </c:pt>
                <c:pt idx="1188">
                  <c:v>-6.191E-2</c:v>
                </c:pt>
                <c:pt idx="1189">
                  <c:v>-6.1490000000000003E-2</c:v>
                </c:pt>
                <c:pt idx="1190">
                  <c:v>-6.1019999999999998E-2</c:v>
                </c:pt>
                <c:pt idx="1191">
                  <c:v>-6.0600000000000001E-2</c:v>
                </c:pt>
                <c:pt idx="1192">
                  <c:v>-6.012E-2</c:v>
                </c:pt>
                <c:pt idx="1193">
                  <c:v>-5.9650000000000002E-2</c:v>
                </c:pt>
                <c:pt idx="1194">
                  <c:v>-5.944E-2</c:v>
                </c:pt>
                <c:pt idx="1195">
                  <c:v>-5.917E-2</c:v>
                </c:pt>
                <c:pt idx="1196">
                  <c:v>-5.8799999999999998E-2</c:v>
                </c:pt>
                <c:pt idx="1197">
                  <c:v>-5.8700000000000002E-2</c:v>
                </c:pt>
                <c:pt idx="1198">
                  <c:v>-5.8700000000000002E-2</c:v>
                </c:pt>
                <c:pt idx="1199">
                  <c:v>-5.8650000000000001E-2</c:v>
                </c:pt>
                <c:pt idx="1200">
                  <c:v>-5.8749999999999997E-2</c:v>
                </c:pt>
                <c:pt idx="1201">
                  <c:v>-5.9069999999999998E-2</c:v>
                </c:pt>
                <c:pt idx="1202">
                  <c:v>-5.9380000000000002E-2</c:v>
                </c:pt>
                <c:pt idx="1203">
                  <c:v>-5.9749999999999998E-2</c:v>
                </c:pt>
                <c:pt idx="1204">
                  <c:v>-6.0440000000000001E-2</c:v>
                </c:pt>
                <c:pt idx="1205">
                  <c:v>-6.0909999999999999E-2</c:v>
                </c:pt>
                <c:pt idx="1206">
                  <c:v>-6.1600000000000002E-2</c:v>
                </c:pt>
                <c:pt idx="1207">
                  <c:v>-6.2440000000000002E-2</c:v>
                </c:pt>
                <c:pt idx="1208">
                  <c:v>-6.3280000000000003E-2</c:v>
                </c:pt>
                <c:pt idx="1209">
                  <c:v>-6.4180000000000001E-2</c:v>
                </c:pt>
                <c:pt idx="1210">
                  <c:v>-6.5070000000000003E-2</c:v>
                </c:pt>
                <c:pt idx="1211">
                  <c:v>-6.5970000000000001E-2</c:v>
                </c:pt>
                <c:pt idx="1212">
                  <c:v>-6.6869999999999999E-2</c:v>
                </c:pt>
                <c:pt idx="1213">
                  <c:v>-6.7659999999999998E-2</c:v>
                </c:pt>
                <c:pt idx="1214">
                  <c:v>-6.8500000000000005E-2</c:v>
                </c:pt>
                <c:pt idx="1215">
                  <c:v>-6.9180000000000005E-2</c:v>
                </c:pt>
                <c:pt idx="1216">
                  <c:v>-7.0029999999999995E-2</c:v>
                </c:pt>
                <c:pt idx="1217">
                  <c:v>-7.0550000000000002E-2</c:v>
                </c:pt>
                <c:pt idx="1218">
                  <c:v>-7.1029999999999996E-2</c:v>
                </c:pt>
                <c:pt idx="1219">
                  <c:v>-7.1340000000000001E-2</c:v>
                </c:pt>
                <c:pt idx="1220">
                  <c:v>-7.177E-2</c:v>
                </c:pt>
                <c:pt idx="1221">
                  <c:v>-7.1980000000000002E-2</c:v>
                </c:pt>
                <c:pt idx="1222">
                  <c:v>-7.2239999999999999E-2</c:v>
                </c:pt>
                <c:pt idx="1223">
                  <c:v>-7.2190000000000004E-2</c:v>
                </c:pt>
                <c:pt idx="1224">
                  <c:v>-7.2029999999999997E-2</c:v>
                </c:pt>
                <c:pt idx="1225">
                  <c:v>-7.177E-2</c:v>
                </c:pt>
                <c:pt idx="1226">
                  <c:v>-7.1559999999999999E-2</c:v>
                </c:pt>
                <c:pt idx="1227">
                  <c:v>-7.1190000000000003E-2</c:v>
                </c:pt>
                <c:pt idx="1228">
                  <c:v>-7.0709999999999995E-2</c:v>
                </c:pt>
                <c:pt idx="1229">
                  <c:v>-7.034E-2</c:v>
                </c:pt>
                <c:pt idx="1230">
                  <c:v>-6.9760000000000003E-2</c:v>
                </c:pt>
                <c:pt idx="1231">
                  <c:v>-6.9239999999999996E-2</c:v>
                </c:pt>
                <c:pt idx="1232">
                  <c:v>-6.8709999999999993E-2</c:v>
                </c:pt>
                <c:pt idx="1233">
                  <c:v>-6.8180000000000004E-2</c:v>
                </c:pt>
                <c:pt idx="1234">
                  <c:v>-6.7599999999999993E-2</c:v>
                </c:pt>
                <c:pt idx="1235">
                  <c:v>-6.7080000000000001E-2</c:v>
                </c:pt>
                <c:pt idx="1236">
                  <c:v>-6.6710000000000005E-2</c:v>
                </c:pt>
                <c:pt idx="1237">
                  <c:v>-6.6229999999999997E-2</c:v>
                </c:pt>
                <c:pt idx="1238">
                  <c:v>-6.5860000000000002E-2</c:v>
                </c:pt>
                <c:pt idx="1239">
                  <c:v>-6.5600000000000006E-2</c:v>
                </c:pt>
                <c:pt idx="1240">
                  <c:v>-6.5439999999999998E-2</c:v>
                </c:pt>
                <c:pt idx="1241">
                  <c:v>-6.5280000000000005E-2</c:v>
                </c:pt>
                <c:pt idx="1242">
                  <c:v>-6.5280000000000005E-2</c:v>
                </c:pt>
                <c:pt idx="1243">
                  <c:v>-6.5280000000000005E-2</c:v>
                </c:pt>
                <c:pt idx="1244">
                  <c:v>-6.5439999999999998E-2</c:v>
                </c:pt>
                <c:pt idx="1245">
                  <c:v>-6.5600000000000006E-2</c:v>
                </c:pt>
                <c:pt idx="1246">
                  <c:v>-6.5970000000000001E-2</c:v>
                </c:pt>
                <c:pt idx="1247">
                  <c:v>-6.6180000000000003E-2</c:v>
                </c:pt>
                <c:pt idx="1248">
                  <c:v>-6.6710000000000005E-2</c:v>
                </c:pt>
                <c:pt idx="1249">
                  <c:v>-6.7019999999999996E-2</c:v>
                </c:pt>
                <c:pt idx="1250">
                  <c:v>-6.7449999999999996E-2</c:v>
                </c:pt>
                <c:pt idx="1251">
                  <c:v>-6.7919999999999994E-2</c:v>
                </c:pt>
                <c:pt idx="1252">
                  <c:v>-6.8500000000000005E-2</c:v>
                </c:pt>
                <c:pt idx="1253">
                  <c:v>-6.8970000000000004E-2</c:v>
                </c:pt>
                <c:pt idx="1254">
                  <c:v>-6.9500000000000006E-2</c:v>
                </c:pt>
                <c:pt idx="1255">
                  <c:v>-6.9870000000000002E-2</c:v>
                </c:pt>
                <c:pt idx="1256">
                  <c:v>-7.034E-2</c:v>
                </c:pt>
                <c:pt idx="1257">
                  <c:v>-7.0660000000000001E-2</c:v>
                </c:pt>
                <c:pt idx="1258">
                  <c:v>-7.1029999999999996E-2</c:v>
                </c:pt>
                <c:pt idx="1259">
                  <c:v>-7.1239999999999998E-2</c:v>
                </c:pt>
                <c:pt idx="1260">
                  <c:v>-7.1400000000000005E-2</c:v>
                </c:pt>
                <c:pt idx="1261">
                  <c:v>-7.1499999999999994E-2</c:v>
                </c:pt>
                <c:pt idx="1262">
                  <c:v>-7.1499999999999994E-2</c:v>
                </c:pt>
                <c:pt idx="1263">
                  <c:v>-7.145E-2</c:v>
                </c:pt>
                <c:pt idx="1264">
                  <c:v>-7.1239999999999998E-2</c:v>
                </c:pt>
                <c:pt idx="1265">
                  <c:v>-7.1080000000000004E-2</c:v>
                </c:pt>
                <c:pt idx="1266">
                  <c:v>-7.0660000000000001E-2</c:v>
                </c:pt>
                <c:pt idx="1267">
                  <c:v>-7.0290000000000005E-2</c:v>
                </c:pt>
                <c:pt idx="1268">
                  <c:v>-6.9819999999999993E-2</c:v>
                </c:pt>
                <c:pt idx="1269">
                  <c:v>-6.9290000000000004E-2</c:v>
                </c:pt>
                <c:pt idx="1270">
                  <c:v>-6.8919999999999995E-2</c:v>
                </c:pt>
                <c:pt idx="1271">
                  <c:v>-6.8239999999999995E-2</c:v>
                </c:pt>
                <c:pt idx="1272">
                  <c:v>-6.7710000000000006E-2</c:v>
                </c:pt>
                <c:pt idx="1273">
                  <c:v>-6.6970000000000002E-2</c:v>
                </c:pt>
                <c:pt idx="1274">
                  <c:v>-6.6439999999999999E-2</c:v>
                </c:pt>
                <c:pt idx="1275">
                  <c:v>-6.5809999999999994E-2</c:v>
                </c:pt>
                <c:pt idx="1276">
                  <c:v>-6.5280000000000005E-2</c:v>
                </c:pt>
                <c:pt idx="1277">
                  <c:v>-6.4710000000000004E-2</c:v>
                </c:pt>
                <c:pt idx="1278">
                  <c:v>-6.4229999999999995E-2</c:v>
                </c:pt>
                <c:pt idx="1279">
                  <c:v>-6.3810000000000006E-2</c:v>
                </c:pt>
                <c:pt idx="1280">
                  <c:v>-6.3339999999999994E-2</c:v>
                </c:pt>
                <c:pt idx="1281">
                  <c:v>-6.3020000000000007E-2</c:v>
                </c:pt>
                <c:pt idx="1282">
                  <c:v>-6.2759999999999996E-2</c:v>
                </c:pt>
                <c:pt idx="1283">
                  <c:v>-6.2489999999999997E-2</c:v>
                </c:pt>
                <c:pt idx="1284">
                  <c:v>-6.2280000000000002E-2</c:v>
                </c:pt>
                <c:pt idx="1285">
                  <c:v>-6.2230000000000001E-2</c:v>
                </c:pt>
                <c:pt idx="1286">
                  <c:v>-6.2280000000000002E-2</c:v>
                </c:pt>
                <c:pt idx="1287">
                  <c:v>-6.2230000000000001E-2</c:v>
                </c:pt>
                <c:pt idx="1288">
                  <c:v>-6.2330000000000003E-2</c:v>
                </c:pt>
                <c:pt idx="1289">
                  <c:v>-6.2489999999999997E-2</c:v>
                </c:pt>
                <c:pt idx="1290">
                  <c:v>-6.2539999999999998E-2</c:v>
                </c:pt>
                <c:pt idx="1291">
                  <c:v>-6.2649999999999997E-2</c:v>
                </c:pt>
                <c:pt idx="1292">
                  <c:v>-6.2969999999999998E-2</c:v>
                </c:pt>
                <c:pt idx="1293">
                  <c:v>-6.3119999999999996E-2</c:v>
                </c:pt>
                <c:pt idx="1294">
                  <c:v>-6.3229999999999995E-2</c:v>
                </c:pt>
                <c:pt idx="1295">
                  <c:v>-6.3490000000000005E-2</c:v>
                </c:pt>
                <c:pt idx="1296">
                  <c:v>-6.3649999999999998E-2</c:v>
                </c:pt>
                <c:pt idx="1297">
                  <c:v>-6.386E-2</c:v>
                </c:pt>
                <c:pt idx="1298">
                  <c:v>-6.3810000000000006E-2</c:v>
                </c:pt>
                <c:pt idx="1299">
                  <c:v>-6.3909999999999995E-2</c:v>
                </c:pt>
                <c:pt idx="1300">
                  <c:v>-6.3909999999999995E-2</c:v>
                </c:pt>
                <c:pt idx="1301">
                  <c:v>-6.386E-2</c:v>
                </c:pt>
                <c:pt idx="1302">
                  <c:v>-6.3810000000000006E-2</c:v>
                </c:pt>
                <c:pt idx="1303">
                  <c:v>-6.3600000000000004E-2</c:v>
                </c:pt>
                <c:pt idx="1304">
                  <c:v>-6.3439999999999996E-2</c:v>
                </c:pt>
                <c:pt idx="1305">
                  <c:v>-6.3070000000000001E-2</c:v>
                </c:pt>
                <c:pt idx="1306">
                  <c:v>-6.2859999999999999E-2</c:v>
                </c:pt>
                <c:pt idx="1307">
                  <c:v>-6.2330000000000003E-2</c:v>
                </c:pt>
                <c:pt idx="1308">
                  <c:v>-6.1969999999999997E-2</c:v>
                </c:pt>
                <c:pt idx="1309">
                  <c:v>-6.1440000000000002E-2</c:v>
                </c:pt>
                <c:pt idx="1310">
                  <c:v>-6.0909999999999999E-2</c:v>
                </c:pt>
                <c:pt idx="1311">
                  <c:v>-6.0380000000000003E-2</c:v>
                </c:pt>
                <c:pt idx="1312">
                  <c:v>-5.9859999999999997E-2</c:v>
                </c:pt>
                <c:pt idx="1313">
                  <c:v>-5.9229999999999998E-2</c:v>
                </c:pt>
                <c:pt idx="1314">
                  <c:v>-5.8749999999999997E-2</c:v>
                </c:pt>
                <c:pt idx="1315">
                  <c:v>-5.8119999999999998E-2</c:v>
                </c:pt>
                <c:pt idx="1316">
                  <c:v>-5.7540000000000001E-2</c:v>
                </c:pt>
                <c:pt idx="1317">
                  <c:v>-5.706E-2</c:v>
                </c:pt>
                <c:pt idx="1318">
                  <c:v>-5.6430000000000001E-2</c:v>
                </c:pt>
                <c:pt idx="1319">
                  <c:v>-5.6009999999999997E-2</c:v>
                </c:pt>
                <c:pt idx="1320">
                  <c:v>-5.5640000000000002E-2</c:v>
                </c:pt>
                <c:pt idx="1321">
                  <c:v>-5.5219999999999998E-2</c:v>
                </c:pt>
                <c:pt idx="1322">
                  <c:v>-5.4850000000000003E-2</c:v>
                </c:pt>
                <c:pt idx="1323">
                  <c:v>-5.4640000000000001E-2</c:v>
                </c:pt>
                <c:pt idx="1324">
                  <c:v>-5.4429999999999999E-2</c:v>
                </c:pt>
                <c:pt idx="1325">
                  <c:v>-5.4379999999999998E-2</c:v>
                </c:pt>
                <c:pt idx="1326">
                  <c:v>-5.4379999999999998E-2</c:v>
                </c:pt>
                <c:pt idx="1327">
                  <c:v>-5.4219999999999997E-2</c:v>
                </c:pt>
                <c:pt idx="1328">
                  <c:v>-5.4429999999999999E-2</c:v>
                </c:pt>
                <c:pt idx="1329">
                  <c:v>-5.4480000000000001E-2</c:v>
                </c:pt>
                <c:pt idx="1330">
                  <c:v>-5.4640000000000001E-2</c:v>
                </c:pt>
                <c:pt idx="1331">
                  <c:v>-5.4960000000000002E-2</c:v>
                </c:pt>
                <c:pt idx="1332">
                  <c:v>-5.527E-2</c:v>
                </c:pt>
                <c:pt idx="1333">
                  <c:v>-5.5480000000000002E-2</c:v>
                </c:pt>
                <c:pt idx="1334">
                  <c:v>-5.5800000000000002E-2</c:v>
                </c:pt>
                <c:pt idx="1335">
                  <c:v>-5.6169999999999998E-2</c:v>
                </c:pt>
                <c:pt idx="1336">
                  <c:v>-5.654E-2</c:v>
                </c:pt>
                <c:pt idx="1337">
                  <c:v>-5.7009999999999998E-2</c:v>
                </c:pt>
                <c:pt idx="1338">
                  <c:v>-5.7279999999999998E-2</c:v>
                </c:pt>
                <c:pt idx="1339">
                  <c:v>-5.7540000000000001E-2</c:v>
                </c:pt>
                <c:pt idx="1340">
                  <c:v>-5.7860000000000002E-2</c:v>
                </c:pt>
                <c:pt idx="1341">
                  <c:v>-5.8119999999999998E-2</c:v>
                </c:pt>
                <c:pt idx="1342">
                  <c:v>-5.833E-2</c:v>
                </c:pt>
                <c:pt idx="1343">
                  <c:v>-5.8540000000000002E-2</c:v>
                </c:pt>
                <c:pt idx="1344">
                  <c:v>-5.8799999999999998E-2</c:v>
                </c:pt>
                <c:pt idx="1345">
                  <c:v>-5.8860000000000003E-2</c:v>
                </c:pt>
                <c:pt idx="1346">
                  <c:v>-5.8959999999999999E-2</c:v>
                </c:pt>
                <c:pt idx="1347">
                  <c:v>-5.901E-2</c:v>
                </c:pt>
                <c:pt idx="1348">
                  <c:v>-5.9069999999999998E-2</c:v>
                </c:pt>
                <c:pt idx="1349">
                  <c:v>-5.901E-2</c:v>
                </c:pt>
                <c:pt idx="1350">
                  <c:v>-5.901E-2</c:v>
                </c:pt>
                <c:pt idx="1351">
                  <c:v>-5.8860000000000003E-2</c:v>
                </c:pt>
                <c:pt idx="1352">
                  <c:v>-5.8700000000000002E-2</c:v>
                </c:pt>
                <c:pt idx="1353">
                  <c:v>-5.849E-2</c:v>
                </c:pt>
                <c:pt idx="1354">
                  <c:v>-5.833E-2</c:v>
                </c:pt>
                <c:pt idx="1355">
                  <c:v>-5.8119999999999998E-2</c:v>
                </c:pt>
                <c:pt idx="1356">
                  <c:v>-5.7860000000000002E-2</c:v>
                </c:pt>
                <c:pt idx="1357">
                  <c:v>-5.7639999999999997E-2</c:v>
                </c:pt>
                <c:pt idx="1358">
                  <c:v>-5.738E-2</c:v>
                </c:pt>
                <c:pt idx="1359">
                  <c:v>-5.722E-2</c:v>
                </c:pt>
                <c:pt idx="1360">
                  <c:v>-5.7009999999999998E-2</c:v>
                </c:pt>
                <c:pt idx="1361">
                  <c:v>-5.6910000000000002E-2</c:v>
                </c:pt>
                <c:pt idx="1362">
                  <c:v>-5.6800000000000003E-2</c:v>
                </c:pt>
                <c:pt idx="1363">
                  <c:v>-5.67E-2</c:v>
                </c:pt>
                <c:pt idx="1364">
                  <c:v>-5.6750000000000002E-2</c:v>
                </c:pt>
                <c:pt idx="1365">
                  <c:v>-5.6590000000000001E-2</c:v>
                </c:pt>
                <c:pt idx="1366">
                  <c:v>-5.6640000000000003E-2</c:v>
                </c:pt>
                <c:pt idx="1367">
                  <c:v>-5.6640000000000003E-2</c:v>
                </c:pt>
                <c:pt idx="1368">
                  <c:v>-5.6640000000000003E-2</c:v>
                </c:pt>
                <c:pt idx="1369">
                  <c:v>-5.67E-2</c:v>
                </c:pt>
                <c:pt idx="1370">
                  <c:v>-5.6849999999999998E-2</c:v>
                </c:pt>
                <c:pt idx="1371">
                  <c:v>-5.6849999999999998E-2</c:v>
                </c:pt>
                <c:pt idx="1372">
                  <c:v>-5.706E-2</c:v>
                </c:pt>
                <c:pt idx="1373">
                  <c:v>-5.7119999999999997E-2</c:v>
                </c:pt>
                <c:pt idx="1374">
                  <c:v>-5.7279999999999998E-2</c:v>
                </c:pt>
                <c:pt idx="1375">
                  <c:v>-5.738E-2</c:v>
                </c:pt>
                <c:pt idx="1376">
                  <c:v>-5.7639999999999997E-2</c:v>
                </c:pt>
                <c:pt idx="1377">
                  <c:v>-5.7639999999999997E-2</c:v>
                </c:pt>
                <c:pt idx="1378">
                  <c:v>-5.7750000000000003E-2</c:v>
                </c:pt>
                <c:pt idx="1379">
                  <c:v>-5.7799999999999997E-2</c:v>
                </c:pt>
                <c:pt idx="1380">
                  <c:v>-5.7799999999999997E-2</c:v>
                </c:pt>
                <c:pt idx="1381">
                  <c:v>-5.7750000000000003E-2</c:v>
                </c:pt>
                <c:pt idx="1382">
                  <c:v>-5.7700000000000001E-2</c:v>
                </c:pt>
                <c:pt idx="1383">
                  <c:v>-5.7540000000000001E-2</c:v>
                </c:pt>
                <c:pt idx="1384">
                  <c:v>-5.7279999999999998E-2</c:v>
                </c:pt>
                <c:pt idx="1385">
                  <c:v>-5.7009999999999998E-2</c:v>
                </c:pt>
                <c:pt idx="1386">
                  <c:v>-5.67E-2</c:v>
                </c:pt>
                <c:pt idx="1387">
                  <c:v>-5.6270000000000001E-2</c:v>
                </c:pt>
                <c:pt idx="1388">
                  <c:v>-5.5910000000000001E-2</c:v>
                </c:pt>
                <c:pt idx="1389">
                  <c:v>-5.543E-2</c:v>
                </c:pt>
                <c:pt idx="1390">
                  <c:v>-5.4960000000000002E-2</c:v>
                </c:pt>
                <c:pt idx="1391">
                  <c:v>-5.432E-2</c:v>
                </c:pt>
                <c:pt idx="1392">
                  <c:v>-5.3850000000000002E-2</c:v>
                </c:pt>
                <c:pt idx="1393">
                  <c:v>-5.3220000000000003E-2</c:v>
                </c:pt>
                <c:pt idx="1394">
                  <c:v>-5.2639999999999999E-2</c:v>
                </c:pt>
                <c:pt idx="1395">
                  <c:v>-5.2010000000000001E-2</c:v>
                </c:pt>
                <c:pt idx="1396">
                  <c:v>-5.1429999999999997E-2</c:v>
                </c:pt>
                <c:pt idx="1397">
                  <c:v>-5.074E-2</c:v>
                </c:pt>
                <c:pt idx="1398">
                  <c:v>-5.0270000000000002E-2</c:v>
                </c:pt>
                <c:pt idx="1399">
                  <c:v>-4.9689999999999998E-2</c:v>
                </c:pt>
                <c:pt idx="1400">
                  <c:v>-4.9110000000000001E-2</c:v>
                </c:pt>
                <c:pt idx="1401">
                  <c:v>-4.8480000000000002E-2</c:v>
                </c:pt>
                <c:pt idx="1402">
                  <c:v>-4.8000000000000001E-2</c:v>
                </c:pt>
                <c:pt idx="1403">
                  <c:v>-4.7579999999999997E-2</c:v>
                </c:pt>
                <c:pt idx="1404">
                  <c:v>-4.7260000000000003E-2</c:v>
                </c:pt>
                <c:pt idx="1405">
                  <c:v>-4.6890000000000001E-2</c:v>
                </c:pt>
                <c:pt idx="1406">
                  <c:v>-4.6679999999999999E-2</c:v>
                </c:pt>
                <c:pt idx="1407">
                  <c:v>-4.6469999999999997E-2</c:v>
                </c:pt>
                <c:pt idx="1408">
                  <c:v>-4.6370000000000001E-2</c:v>
                </c:pt>
                <c:pt idx="1409">
                  <c:v>-4.6370000000000001E-2</c:v>
                </c:pt>
                <c:pt idx="1410">
                  <c:v>-4.632E-2</c:v>
                </c:pt>
                <c:pt idx="1411">
                  <c:v>-4.6420000000000003E-2</c:v>
                </c:pt>
                <c:pt idx="1412">
                  <c:v>-4.6530000000000002E-2</c:v>
                </c:pt>
                <c:pt idx="1413">
                  <c:v>-4.6739999999999997E-2</c:v>
                </c:pt>
                <c:pt idx="1414">
                  <c:v>-4.7050000000000002E-2</c:v>
                </c:pt>
                <c:pt idx="1415">
                  <c:v>-4.7160000000000001E-2</c:v>
                </c:pt>
                <c:pt idx="1416">
                  <c:v>-4.7530000000000003E-2</c:v>
                </c:pt>
                <c:pt idx="1417">
                  <c:v>-4.7690000000000003E-2</c:v>
                </c:pt>
                <c:pt idx="1418">
                  <c:v>-4.811E-2</c:v>
                </c:pt>
                <c:pt idx="1419">
                  <c:v>-4.8259999999999997E-2</c:v>
                </c:pt>
                <c:pt idx="1420">
                  <c:v>-4.863E-2</c:v>
                </c:pt>
                <c:pt idx="1421">
                  <c:v>-4.895E-2</c:v>
                </c:pt>
                <c:pt idx="1422">
                  <c:v>-4.9209999999999997E-2</c:v>
                </c:pt>
                <c:pt idx="1423">
                  <c:v>-4.9419999999999999E-2</c:v>
                </c:pt>
                <c:pt idx="1424">
                  <c:v>-4.9630000000000001E-2</c:v>
                </c:pt>
                <c:pt idx="1425">
                  <c:v>-4.9790000000000001E-2</c:v>
                </c:pt>
                <c:pt idx="1426">
                  <c:v>-4.9950000000000001E-2</c:v>
                </c:pt>
                <c:pt idx="1427">
                  <c:v>-0.05</c:v>
                </c:pt>
                <c:pt idx="1428">
                  <c:v>-0.05</c:v>
                </c:pt>
                <c:pt idx="1429">
                  <c:v>-0.05</c:v>
                </c:pt>
                <c:pt idx="1430">
                  <c:v>-4.9790000000000001E-2</c:v>
                </c:pt>
                <c:pt idx="1431">
                  <c:v>-4.9579999999999999E-2</c:v>
                </c:pt>
                <c:pt idx="1432">
                  <c:v>-4.9369999999999997E-2</c:v>
                </c:pt>
                <c:pt idx="1433">
                  <c:v>-4.895E-2</c:v>
                </c:pt>
                <c:pt idx="1434">
                  <c:v>-4.863E-2</c:v>
                </c:pt>
                <c:pt idx="1435">
                  <c:v>-4.8210000000000003E-2</c:v>
                </c:pt>
                <c:pt idx="1436">
                  <c:v>-4.7579999999999997E-2</c:v>
                </c:pt>
                <c:pt idx="1437">
                  <c:v>-4.7160000000000001E-2</c:v>
                </c:pt>
                <c:pt idx="1438">
                  <c:v>-4.6469999999999997E-2</c:v>
                </c:pt>
                <c:pt idx="1439">
                  <c:v>-4.5949999999999998E-2</c:v>
                </c:pt>
                <c:pt idx="1440">
                  <c:v>-4.5260000000000002E-2</c:v>
                </c:pt>
                <c:pt idx="1441">
                  <c:v>-4.4630000000000003E-2</c:v>
                </c:pt>
                <c:pt idx="1442">
                  <c:v>-4.4049999999999999E-2</c:v>
                </c:pt>
                <c:pt idx="1443">
                  <c:v>-4.3310000000000001E-2</c:v>
                </c:pt>
                <c:pt idx="1444">
                  <c:v>-4.2779999999999999E-2</c:v>
                </c:pt>
                <c:pt idx="1445">
                  <c:v>-4.2049999999999997E-2</c:v>
                </c:pt>
                <c:pt idx="1446">
                  <c:v>-4.1410000000000002E-2</c:v>
                </c:pt>
                <c:pt idx="1447">
                  <c:v>-4.0840000000000001E-2</c:v>
                </c:pt>
                <c:pt idx="1448">
                  <c:v>-4.036E-2</c:v>
                </c:pt>
                <c:pt idx="1449">
                  <c:v>-3.9780000000000003E-2</c:v>
                </c:pt>
                <c:pt idx="1450">
                  <c:v>-3.9309999999999998E-2</c:v>
                </c:pt>
                <c:pt idx="1451">
                  <c:v>-3.8940000000000002E-2</c:v>
                </c:pt>
                <c:pt idx="1452">
                  <c:v>-3.8519999999999999E-2</c:v>
                </c:pt>
                <c:pt idx="1453">
                  <c:v>-3.8359999999999998E-2</c:v>
                </c:pt>
                <c:pt idx="1454">
                  <c:v>-3.8150000000000003E-2</c:v>
                </c:pt>
                <c:pt idx="1455">
                  <c:v>-3.7940000000000002E-2</c:v>
                </c:pt>
                <c:pt idx="1456">
                  <c:v>-3.7940000000000002E-2</c:v>
                </c:pt>
                <c:pt idx="1457">
                  <c:v>-3.7940000000000002E-2</c:v>
                </c:pt>
                <c:pt idx="1458">
                  <c:v>-3.7990000000000003E-2</c:v>
                </c:pt>
                <c:pt idx="1459">
                  <c:v>-3.8100000000000002E-2</c:v>
                </c:pt>
                <c:pt idx="1460">
                  <c:v>-3.8249999999999999E-2</c:v>
                </c:pt>
                <c:pt idx="1461">
                  <c:v>-3.841E-2</c:v>
                </c:pt>
                <c:pt idx="1462">
                  <c:v>-3.8730000000000001E-2</c:v>
                </c:pt>
                <c:pt idx="1463">
                  <c:v>-3.9100000000000003E-2</c:v>
                </c:pt>
                <c:pt idx="1464">
                  <c:v>-3.9359999999999999E-2</c:v>
                </c:pt>
                <c:pt idx="1465">
                  <c:v>-3.968E-2</c:v>
                </c:pt>
                <c:pt idx="1466">
                  <c:v>-4.0039999999999999E-2</c:v>
                </c:pt>
                <c:pt idx="1467">
                  <c:v>-4.0309999999999999E-2</c:v>
                </c:pt>
                <c:pt idx="1468">
                  <c:v>-4.0730000000000002E-2</c:v>
                </c:pt>
                <c:pt idx="1469">
                  <c:v>-4.0989999999999999E-2</c:v>
                </c:pt>
                <c:pt idx="1470">
                  <c:v>-4.1410000000000002E-2</c:v>
                </c:pt>
                <c:pt idx="1471">
                  <c:v>-4.163E-2</c:v>
                </c:pt>
                <c:pt idx="1472">
                  <c:v>-4.1939999999999998E-2</c:v>
                </c:pt>
                <c:pt idx="1473">
                  <c:v>-4.2209999999999998E-2</c:v>
                </c:pt>
                <c:pt idx="1474">
                  <c:v>-4.2360000000000002E-2</c:v>
                </c:pt>
                <c:pt idx="1475">
                  <c:v>-4.2470000000000001E-2</c:v>
                </c:pt>
                <c:pt idx="1476">
                  <c:v>-4.2680000000000003E-2</c:v>
                </c:pt>
                <c:pt idx="1477">
                  <c:v>-4.2630000000000001E-2</c:v>
                </c:pt>
                <c:pt idx="1478">
                  <c:v>-4.2520000000000002E-2</c:v>
                </c:pt>
                <c:pt idx="1479">
                  <c:v>-4.2360000000000002E-2</c:v>
                </c:pt>
                <c:pt idx="1480">
                  <c:v>-4.215E-2</c:v>
                </c:pt>
                <c:pt idx="1481">
                  <c:v>-4.199E-2</c:v>
                </c:pt>
                <c:pt idx="1482">
                  <c:v>-4.1680000000000002E-2</c:v>
                </c:pt>
                <c:pt idx="1483">
                  <c:v>-4.1259999999999998E-2</c:v>
                </c:pt>
                <c:pt idx="1484">
                  <c:v>-4.0840000000000001E-2</c:v>
                </c:pt>
                <c:pt idx="1485">
                  <c:v>-4.036E-2</c:v>
                </c:pt>
                <c:pt idx="1486">
                  <c:v>-3.9940000000000003E-2</c:v>
                </c:pt>
                <c:pt idx="1487">
                  <c:v>-3.9359999999999999E-2</c:v>
                </c:pt>
                <c:pt idx="1488">
                  <c:v>-3.8830000000000003E-2</c:v>
                </c:pt>
                <c:pt idx="1489">
                  <c:v>-3.8309999999999997E-2</c:v>
                </c:pt>
                <c:pt idx="1490">
                  <c:v>-3.773E-2</c:v>
                </c:pt>
                <c:pt idx="1491">
                  <c:v>-3.73E-2</c:v>
                </c:pt>
                <c:pt idx="1492">
                  <c:v>-3.6729999999999999E-2</c:v>
                </c:pt>
                <c:pt idx="1493">
                  <c:v>-3.6249999999999998E-2</c:v>
                </c:pt>
                <c:pt idx="1494">
                  <c:v>-3.5779999999999999E-2</c:v>
                </c:pt>
                <c:pt idx="1495">
                  <c:v>-3.5360000000000003E-2</c:v>
                </c:pt>
                <c:pt idx="1496">
                  <c:v>-3.4880000000000001E-2</c:v>
                </c:pt>
                <c:pt idx="1497">
                  <c:v>-3.456E-2</c:v>
                </c:pt>
                <c:pt idx="1498">
                  <c:v>-3.4410000000000003E-2</c:v>
                </c:pt>
                <c:pt idx="1499">
                  <c:v>-3.4090000000000002E-2</c:v>
                </c:pt>
                <c:pt idx="1500">
                  <c:v>-3.388E-2</c:v>
                </c:pt>
                <c:pt idx="1501">
                  <c:v>-3.3770000000000001E-2</c:v>
                </c:pt>
                <c:pt idx="1502">
                  <c:v>-3.372E-2</c:v>
                </c:pt>
                <c:pt idx="1503">
                  <c:v>-3.3829999999999999E-2</c:v>
                </c:pt>
                <c:pt idx="1504">
                  <c:v>-3.3989999999999999E-2</c:v>
                </c:pt>
                <c:pt idx="1505">
                  <c:v>-3.4090000000000002E-2</c:v>
                </c:pt>
                <c:pt idx="1506">
                  <c:v>-3.4200000000000001E-2</c:v>
                </c:pt>
                <c:pt idx="1507">
                  <c:v>-3.4459999999999998E-2</c:v>
                </c:pt>
                <c:pt idx="1508">
                  <c:v>-3.4779999999999998E-2</c:v>
                </c:pt>
                <c:pt idx="1509">
                  <c:v>-3.499E-2</c:v>
                </c:pt>
                <c:pt idx="1510">
                  <c:v>-3.5249999999999997E-2</c:v>
                </c:pt>
                <c:pt idx="1511">
                  <c:v>-3.5459999999999998E-2</c:v>
                </c:pt>
                <c:pt idx="1512">
                  <c:v>-3.5779999999999999E-2</c:v>
                </c:pt>
                <c:pt idx="1513">
                  <c:v>-3.5929999999999997E-2</c:v>
                </c:pt>
                <c:pt idx="1514">
                  <c:v>-3.6249999999999998E-2</c:v>
                </c:pt>
                <c:pt idx="1515">
                  <c:v>-3.6409999999999998E-2</c:v>
                </c:pt>
                <c:pt idx="1516">
                  <c:v>-3.6459999999999999E-2</c:v>
                </c:pt>
                <c:pt idx="1517">
                  <c:v>-3.6510000000000001E-2</c:v>
                </c:pt>
                <c:pt idx="1518">
                  <c:v>-3.6569999999999998E-2</c:v>
                </c:pt>
                <c:pt idx="1519">
                  <c:v>-3.6459999999999999E-2</c:v>
                </c:pt>
                <c:pt idx="1520">
                  <c:v>-3.6459999999999999E-2</c:v>
                </c:pt>
                <c:pt idx="1521">
                  <c:v>-3.6150000000000002E-2</c:v>
                </c:pt>
                <c:pt idx="1522">
                  <c:v>-3.5830000000000001E-2</c:v>
                </c:pt>
                <c:pt idx="1523">
                  <c:v>-3.5569999999999997E-2</c:v>
                </c:pt>
                <c:pt idx="1524">
                  <c:v>-3.5139999999999998E-2</c:v>
                </c:pt>
                <c:pt idx="1525">
                  <c:v>-3.4720000000000001E-2</c:v>
                </c:pt>
                <c:pt idx="1526">
                  <c:v>-3.4250000000000003E-2</c:v>
                </c:pt>
                <c:pt idx="1527">
                  <c:v>-3.3619999999999997E-2</c:v>
                </c:pt>
                <c:pt idx="1528">
                  <c:v>-3.288E-2</c:v>
                </c:pt>
                <c:pt idx="1529">
                  <c:v>-3.2250000000000001E-2</c:v>
                </c:pt>
                <c:pt idx="1530">
                  <c:v>-3.1609999999999999E-2</c:v>
                </c:pt>
                <c:pt idx="1531">
                  <c:v>-3.082E-2</c:v>
                </c:pt>
                <c:pt idx="1532">
                  <c:v>-3.0089999999999999E-2</c:v>
                </c:pt>
                <c:pt idx="1533">
                  <c:v>-2.9350000000000001E-2</c:v>
                </c:pt>
                <c:pt idx="1534">
                  <c:v>-2.8719999999999999E-2</c:v>
                </c:pt>
                <c:pt idx="1535">
                  <c:v>-2.8029999999999999E-2</c:v>
                </c:pt>
                <c:pt idx="1536">
                  <c:v>-2.75E-2</c:v>
                </c:pt>
                <c:pt idx="1537">
                  <c:v>-2.6919999999999999E-2</c:v>
                </c:pt>
                <c:pt idx="1538">
                  <c:v>-2.64E-2</c:v>
                </c:pt>
                <c:pt idx="1539">
                  <c:v>-2.6030000000000001E-2</c:v>
                </c:pt>
                <c:pt idx="1540">
                  <c:v>-2.5770000000000001E-2</c:v>
                </c:pt>
                <c:pt idx="1541">
                  <c:v>-2.5399999999999999E-2</c:v>
                </c:pt>
                <c:pt idx="1542">
                  <c:v>-2.5340000000000001E-2</c:v>
                </c:pt>
                <c:pt idx="1543">
                  <c:v>-2.529E-2</c:v>
                </c:pt>
                <c:pt idx="1544">
                  <c:v>-2.5340000000000001E-2</c:v>
                </c:pt>
                <c:pt idx="1545">
                  <c:v>-2.5340000000000001E-2</c:v>
                </c:pt>
                <c:pt idx="1546">
                  <c:v>-2.5659999999999999E-2</c:v>
                </c:pt>
                <c:pt idx="1547">
                  <c:v>-2.5870000000000001E-2</c:v>
                </c:pt>
                <c:pt idx="1548">
                  <c:v>-2.613E-2</c:v>
                </c:pt>
                <c:pt idx="1549">
                  <c:v>-2.6499999999999999E-2</c:v>
                </c:pt>
                <c:pt idx="1550">
                  <c:v>-2.7029999999999998E-2</c:v>
                </c:pt>
                <c:pt idx="1551">
                  <c:v>-2.7560000000000001E-2</c:v>
                </c:pt>
                <c:pt idx="1552">
                  <c:v>-2.8240000000000001E-2</c:v>
                </c:pt>
                <c:pt idx="1553">
                  <c:v>-2.8719999999999999E-2</c:v>
                </c:pt>
                <c:pt idx="1554">
                  <c:v>-2.9350000000000001E-2</c:v>
                </c:pt>
                <c:pt idx="1555">
                  <c:v>-2.9929999999999998E-2</c:v>
                </c:pt>
                <c:pt idx="1556">
                  <c:v>-3.056E-2</c:v>
                </c:pt>
                <c:pt idx="1557">
                  <c:v>-3.1189999999999999E-2</c:v>
                </c:pt>
                <c:pt idx="1558">
                  <c:v>-3.177E-2</c:v>
                </c:pt>
                <c:pt idx="1559">
                  <c:v>-3.2140000000000002E-2</c:v>
                </c:pt>
                <c:pt idx="1560">
                  <c:v>-3.2620000000000003E-2</c:v>
                </c:pt>
                <c:pt idx="1561">
                  <c:v>-3.2980000000000002E-2</c:v>
                </c:pt>
                <c:pt idx="1562">
                  <c:v>-3.3250000000000002E-2</c:v>
                </c:pt>
                <c:pt idx="1563">
                  <c:v>-3.3459999999999997E-2</c:v>
                </c:pt>
                <c:pt idx="1564">
                  <c:v>-3.356E-2</c:v>
                </c:pt>
                <c:pt idx="1565">
                  <c:v>-3.3669999999999999E-2</c:v>
                </c:pt>
                <c:pt idx="1566">
                  <c:v>-3.3669999999999999E-2</c:v>
                </c:pt>
                <c:pt idx="1567">
                  <c:v>-3.3509999999999998E-2</c:v>
                </c:pt>
                <c:pt idx="1568">
                  <c:v>-3.3410000000000002E-2</c:v>
                </c:pt>
                <c:pt idx="1569">
                  <c:v>-3.3140000000000003E-2</c:v>
                </c:pt>
                <c:pt idx="1570">
                  <c:v>-3.2829999999999998E-2</c:v>
                </c:pt>
                <c:pt idx="1571">
                  <c:v>-3.2460000000000003E-2</c:v>
                </c:pt>
                <c:pt idx="1572">
                  <c:v>-3.209E-2</c:v>
                </c:pt>
                <c:pt idx="1573">
                  <c:v>-3.1559999999999998E-2</c:v>
                </c:pt>
                <c:pt idx="1574">
                  <c:v>-3.1029999999999999E-2</c:v>
                </c:pt>
                <c:pt idx="1575">
                  <c:v>-3.0450000000000001E-2</c:v>
                </c:pt>
                <c:pt idx="1576">
                  <c:v>-2.9819999999999999E-2</c:v>
                </c:pt>
                <c:pt idx="1577">
                  <c:v>-2.9239999999999999E-2</c:v>
                </c:pt>
                <c:pt idx="1578">
                  <c:v>-2.861E-2</c:v>
                </c:pt>
                <c:pt idx="1579">
                  <c:v>-2.793E-2</c:v>
                </c:pt>
                <c:pt idx="1580">
                  <c:v>-2.7400000000000001E-2</c:v>
                </c:pt>
                <c:pt idx="1581">
                  <c:v>-2.6870000000000002E-2</c:v>
                </c:pt>
                <c:pt idx="1582">
                  <c:v>-2.6239999999999999E-2</c:v>
                </c:pt>
                <c:pt idx="1583">
                  <c:v>-2.571E-2</c:v>
                </c:pt>
                <c:pt idx="1584">
                  <c:v>-2.5239999999999999E-2</c:v>
                </c:pt>
                <c:pt idx="1585">
                  <c:v>-2.4819999999999998E-2</c:v>
                </c:pt>
                <c:pt idx="1586">
                  <c:v>-2.4240000000000001E-2</c:v>
                </c:pt>
                <c:pt idx="1587">
                  <c:v>-2.3869999999999999E-2</c:v>
                </c:pt>
                <c:pt idx="1588">
                  <c:v>-2.35E-2</c:v>
                </c:pt>
                <c:pt idx="1589">
                  <c:v>-2.3179999999999999E-2</c:v>
                </c:pt>
                <c:pt idx="1590">
                  <c:v>-2.281E-2</c:v>
                </c:pt>
                <c:pt idx="1591">
                  <c:v>-2.2550000000000001E-2</c:v>
                </c:pt>
                <c:pt idx="1592">
                  <c:v>-2.2179999999999998E-2</c:v>
                </c:pt>
                <c:pt idx="1593">
                  <c:v>-2.171E-2</c:v>
                </c:pt>
                <c:pt idx="1594">
                  <c:v>-2.1440000000000001E-2</c:v>
                </c:pt>
                <c:pt idx="1595">
                  <c:v>-2.1129999999999999E-2</c:v>
                </c:pt>
                <c:pt idx="1596">
                  <c:v>-2.0650000000000002E-2</c:v>
                </c:pt>
                <c:pt idx="1597">
                  <c:v>-2.034E-2</c:v>
                </c:pt>
                <c:pt idx="1598">
                  <c:v>-1.9970000000000002E-2</c:v>
                </c:pt>
                <c:pt idx="1599">
                  <c:v>-1.9439999999999999E-2</c:v>
                </c:pt>
                <c:pt idx="1600">
                  <c:v>-1.9019999999999999E-2</c:v>
                </c:pt>
                <c:pt idx="1601">
                  <c:v>-1.8550000000000001E-2</c:v>
                </c:pt>
                <c:pt idx="1602">
                  <c:v>-1.8020000000000001E-2</c:v>
                </c:pt>
                <c:pt idx="1603">
                  <c:v>-1.7389999999999999E-2</c:v>
                </c:pt>
                <c:pt idx="1604">
                  <c:v>-1.6750000000000001E-2</c:v>
                </c:pt>
                <c:pt idx="1605">
                  <c:v>-1.602E-2</c:v>
                </c:pt>
                <c:pt idx="1606">
                  <c:v>-1.533E-2</c:v>
                </c:pt>
                <c:pt idx="1607">
                  <c:v>-1.4540000000000001E-2</c:v>
                </c:pt>
                <c:pt idx="1608">
                  <c:v>-1.359E-2</c:v>
                </c:pt>
                <c:pt idx="1609">
                  <c:v>-1.2800000000000001E-2</c:v>
                </c:pt>
                <c:pt idx="1610">
                  <c:v>-1.196E-2</c:v>
                </c:pt>
                <c:pt idx="1611">
                  <c:v>-1.1010000000000001E-2</c:v>
                </c:pt>
                <c:pt idx="1612">
                  <c:v>-1.017E-2</c:v>
                </c:pt>
                <c:pt idx="1613">
                  <c:v>-9.2700000000000005E-3</c:v>
                </c:pt>
                <c:pt idx="1614">
                  <c:v>-8.5299999999999994E-3</c:v>
                </c:pt>
                <c:pt idx="1615">
                  <c:v>-7.7999999999999996E-3</c:v>
                </c:pt>
                <c:pt idx="1616">
                  <c:v>-7.0600000000000003E-3</c:v>
                </c:pt>
                <c:pt idx="1617">
                  <c:v>-6.43E-3</c:v>
                </c:pt>
                <c:pt idx="1618">
                  <c:v>-5.8999999999999999E-3</c:v>
                </c:pt>
                <c:pt idx="1619">
                  <c:v>-5.3200000000000001E-3</c:v>
                </c:pt>
                <c:pt idx="1620">
                  <c:v>-4.8999999999999998E-3</c:v>
                </c:pt>
                <c:pt idx="1621">
                  <c:v>-4.4799999999999996E-3</c:v>
                </c:pt>
                <c:pt idx="1622">
                  <c:v>-4.2700000000000004E-3</c:v>
                </c:pt>
                <c:pt idx="1623">
                  <c:v>-4.1099999999999999E-3</c:v>
                </c:pt>
                <c:pt idx="1624">
                  <c:v>-4.0600000000000002E-3</c:v>
                </c:pt>
                <c:pt idx="1625">
                  <c:v>-4.1099999999999999E-3</c:v>
                </c:pt>
                <c:pt idx="1626">
                  <c:v>-4.2700000000000004E-3</c:v>
                </c:pt>
                <c:pt idx="1627">
                  <c:v>-4.4200000000000003E-3</c:v>
                </c:pt>
                <c:pt idx="1628">
                  <c:v>-4.64E-3</c:v>
                </c:pt>
                <c:pt idx="1629">
                  <c:v>-5.11E-3</c:v>
                </c:pt>
                <c:pt idx="1630">
                  <c:v>-5.5300000000000002E-3</c:v>
                </c:pt>
                <c:pt idx="1631">
                  <c:v>-6.11E-3</c:v>
                </c:pt>
                <c:pt idx="1632">
                  <c:v>-6.5799999999999999E-3</c:v>
                </c:pt>
                <c:pt idx="1633">
                  <c:v>-7.2199999999999999E-3</c:v>
                </c:pt>
                <c:pt idx="1634">
                  <c:v>-7.9000000000000008E-3</c:v>
                </c:pt>
                <c:pt idx="1635">
                  <c:v>-8.5900000000000004E-3</c:v>
                </c:pt>
                <c:pt idx="1636">
                  <c:v>-9.1699999999999993E-3</c:v>
                </c:pt>
                <c:pt idx="1637">
                  <c:v>-9.75E-3</c:v>
                </c:pt>
                <c:pt idx="1638">
                  <c:v>-1.0330000000000001E-2</c:v>
                </c:pt>
                <c:pt idx="1639">
                  <c:v>-1.0800000000000001E-2</c:v>
                </c:pt>
                <c:pt idx="1640">
                  <c:v>-1.133E-2</c:v>
                </c:pt>
                <c:pt idx="1641">
                  <c:v>-1.175E-2</c:v>
                </c:pt>
                <c:pt idx="1642">
                  <c:v>-1.201E-2</c:v>
                </c:pt>
                <c:pt idx="1643">
                  <c:v>-1.201E-2</c:v>
                </c:pt>
                <c:pt idx="1644">
                  <c:v>-1.217E-2</c:v>
                </c:pt>
                <c:pt idx="1645">
                  <c:v>-1.222E-2</c:v>
                </c:pt>
                <c:pt idx="1646">
                  <c:v>-1.2070000000000001E-2</c:v>
                </c:pt>
                <c:pt idx="1647">
                  <c:v>-1.191E-2</c:v>
                </c:pt>
                <c:pt idx="1648">
                  <c:v>-1.149E-2</c:v>
                </c:pt>
                <c:pt idx="1649">
                  <c:v>-1.1270000000000001E-2</c:v>
                </c:pt>
                <c:pt idx="1650">
                  <c:v>-1.064E-2</c:v>
                </c:pt>
                <c:pt idx="1651">
                  <c:v>-1.001E-2</c:v>
                </c:pt>
                <c:pt idx="1652">
                  <c:v>-9.3799999999999994E-3</c:v>
                </c:pt>
                <c:pt idx="1653">
                  <c:v>-8.4799999999999997E-3</c:v>
                </c:pt>
                <c:pt idx="1654">
                  <c:v>-7.7400000000000004E-3</c:v>
                </c:pt>
                <c:pt idx="1655">
                  <c:v>-6.7999999999999996E-3</c:v>
                </c:pt>
                <c:pt idx="1656">
                  <c:v>-5.8999999999999999E-3</c:v>
                </c:pt>
                <c:pt idx="1657">
                  <c:v>-5.0600000000000003E-3</c:v>
                </c:pt>
                <c:pt idx="1658">
                  <c:v>-4.2100000000000002E-3</c:v>
                </c:pt>
                <c:pt idx="1659">
                  <c:v>-3.1099999999999999E-3</c:v>
                </c:pt>
                <c:pt idx="1660">
                  <c:v>-2.2599999999999999E-3</c:v>
                </c:pt>
                <c:pt idx="1661">
                  <c:v>-1.2600000000000001E-3</c:v>
                </c:pt>
                <c:pt idx="1662">
                  <c:v>-5.8E-4</c:v>
                </c:pt>
                <c:pt idx="1663">
                  <c:v>2.7E-4</c:v>
                </c:pt>
                <c:pt idx="1664">
                  <c:v>8.9999999999999998E-4</c:v>
                </c:pt>
                <c:pt idx="1665">
                  <c:v>1.5299999999999999E-3</c:v>
                </c:pt>
                <c:pt idx="1666">
                  <c:v>2E-3</c:v>
                </c:pt>
                <c:pt idx="1667">
                  <c:v>2.48E-3</c:v>
                </c:pt>
                <c:pt idx="1668">
                  <c:v>2.7399999999999998E-3</c:v>
                </c:pt>
                <c:pt idx="1669">
                  <c:v>2.8999999999999998E-3</c:v>
                </c:pt>
                <c:pt idx="1670">
                  <c:v>3.0599999999999998E-3</c:v>
                </c:pt>
                <c:pt idx="1671">
                  <c:v>3.1099999999999999E-3</c:v>
                </c:pt>
                <c:pt idx="1672">
                  <c:v>3.2200000000000002E-3</c:v>
                </c:pt>
                <c:pt idx="1673">
                  <c:v>3.16E-3</c:v>
                </c:pt>
                <c:pt idx="1674">
                  <c:v>2.9499999999999999E-3</c:v>
                </c:pt>
                <c:pt idx="1675">
                  <c:v>2.7899999999999999E-3</c:v>
                </c:pt>
                <c:pt idx="1676">
                  <c:v>2.5300000000000001E-3</c:v>
                </c:pt>
                <c:pt idx="1677">
                  <c:v>2.2699999999999999E-3</c:v>
                </c:pt>
                <c:pt idx="1678">
                  <c:v>1.7899999999999999E-3</c:v>
                </c:pt>
                <c:pt idx="1679">
                  <c:v>1.48E-3</c:v>
                </c:pt>
                <c:pt idx="1680">
                  <c:v>1.06E-3</c:v>
                </c:pt>
                <c:pt idx="1681">
                  <c:v>7.3999999999999999E-4</c:v>
                </c:pt>
                <c:pt idx="1682">
                  <c:v>3.6999999999999999E-4</c:v>
                </c:pt>
                <c:pt idx="1683">
                  <c:v>-5.0000000000000002E-5</c:v>
                </c:pt>
                <c:pt idx="1684">
                  <c:v>-3.1E-4</c:v>
                </c:pt>
                <c:pt idx="1685">
                  <c:v>-5.8E-4</c:v>
                </c:pt>
                <c:pt idx="1686">
                  <c:v>-8.4000000000000003E-4</c:v>
                </c:pt>
                <c:pt idx="1687">
                  <c:v>-9.5E-4</c:v>
                </c:pt>
                <c:pt idx="1688">
                  <c:v>-1.0499999999999999E-3</c:v>
                </c:pt>
                <c:pt idx="1689">
                  <c:v>-1.1000000000000001E-3</c:v>
                </c:pt>
                <c:pt idx="1690">
                  <c:v>-1.16E-3</c:v>
                </c:pt>
                <c:pt idx="1691">
                  <c:v>-1E-3</c:v>
                </c:pt>
                <c:pt idx="1692">
                  <c:v>-8.8999999999999995E-4</c:v>
                </c:pt>
                <c:pt idx="1693">
                  <c:v>-6.3000000000000003E-4</c:v>
                </c:pt>
                <c:pt idx="1694">
                  <c:v>-4.6999999999999999E-4</c:v>
                </c:pt>
                <c:pt idx="1695">
                  <c:v>-3.6999999999999999E-4</c:v>
                </c:pt>
                <c:pt idx="1696">
                  <c:v>-5.0000000000000002E-5</c:v>
                </c:pt>
                <c:pt idx="1697">
                  <c:v>1.6000000000000001E-4</c:v>
                </c:pt>
                <c:pt idx="1698">
                  <c:v>4.8000000000000001E-4</c:v>
                </c:pt>
                <c:pt idx="1699">
                  <c:v>6.8999999999999997E-4</c:v>
                </c:pt>
                <c:pt idx="1700">
                  <c:v>9.5E-4</c:v>
                </c:pt>
                <c:pt idx="1701">
                  <c:v>1.32E-3</c:v>
                </c:pt>
                <c:pt idx="1702">
                  <c:v>1.42E-3</c:v>
                </c:pt>
                <c:pt idx="1703">
                  <c:v>1.7899999999999999E-3</c:v>
                </c:pt>
                <c:pt idx="1704">
                  <c:v>1.9E-3</c:v>
                </c:pt>
                <c:pt idx="1705">
                  <c:v>2E-3</c:v>
                </c:pt>
                <c:pt idx="1706">
                  <c:v>2.16E-3</c:v>
                </c:pt>
                <c:pt idx="1707">
                  <c:v>2.16E-3</c:v>
                </c:pt>
                <c:pt idx="1708">
                  <c:v>2.2699999999999999E-3</c:v>
                </c:pt>
                <c:pt idx="1709">
                  <c:v>2.2699999999999999E-3</c:v>
                </c:pt>
                <c:pt idx="1710">
                  <c:v>2.2100000000000002E-3</c:v>
                </c:pt>
                <c:pt idx="1711">
                  <c:v>2.1099999999999999E-3</c:v>
                </c:pt>
                <c:pt idx="1712">
                  <c:v>1.9499999999999999E-3</c:v>
                </c:pt>
                <c:pt idx="1713">
                  <c:v>1.6900000000000001E-3</c:v>
                </c:pt>
                <c:pt idx="1714">
                  <c:v>1.5299999999999999E-3</c:v>
                </c:pt>
                <c:pt idx="1715">
                  <c:v>1.2700000000000001E-3</c:v>
                </c:pt>
                <c:pt idx="1716">
                  <c:v>1E-3</c:v>
                </c:pt>
                <c:pt idx="1717">
                  <c:v>8.4000000000000003E-4</c:v>
                </c:pt>
                <c:pt idx="1718">
                  <c:v>6.3000000000000003E-4</c:v>
                </c:pt>
                <c:pt idx="1719">
                  <c:v>4.8000000000000001E-4</c:v>
                </c:pt>
                <c:pt idx="1720">
                  <c:v>3.6999999999999999E-4</c:v>
                </c:pt>
                <c:pt idx="1721">
                  <c:v>3.2000000000000003E-4</c:v>
                </c:pt>
                <c:pt idx="1722">
                  <c:v>3.2000000000000003E-4</c:v>
                </c:pt>
                <c:pt idx="1723">
                  <c:v>3.6999999999999999E-4</c:v>
                </c:pt>
                <c:pt idx="1724">
                  <c:v>5.2999999999999998E-4</c:v>
                </c:pt>
                <c:pt idx="1725">
                  <c:v>6.3000000000000003E-4</c:v>
                </c:pt>
                <c:pt idx="1726">
                  <c:v>8.9999999999999998E-4</c:v>
                </c:pt>
                <c:pt idx="1727">
                  <c:v>1.2700000000000001E-3</c:v>
                </c:pt>
                <c:pt idx="1728">
                  <c:v>1.64E-3</c:v>
                </c:pt>
                <c:pt idx="1729">
                  <c:v>2.2100000000000002E-3</c:v>
                </c:pt>
                <c:pt idx="1730">
                  <c:v>2.8500000000000001E-3</c:v>
                </c:pt>
                <c:pt idx="1731">
                  <c:v>3.48E-3</c:v>
                </c:pt>
                <c:pt idx="1732">
                  <c:v>4.2199999999999998E-3</c:v>
                </c:pt>
                <c:pt idx="1733">
                  <c:v>5.0600000000000003E-3</c:v>
                </c:pt>
                <c:pt idx="1734">
                  <c:v>5.7499999999999999E-3</c:v>
                </c:pt>
                <c:pt idx="1735">
                  <c:v>6.7499999999999999E-3</c:v>
                </c:pt>
                <c:pt idx="1736">
                  <c:v>7.6899999999999998E-3</c:v>
                </c:pt>
                <c:pt idx="1737">
                  <c:v>8.5400000000000007E-3</c:v>
                </c:pt>
                <c:pt idx="1738">
                  <c:v>9.4900000000000002E-3</c:v>
                </c:pt>
                <c:pt idx="1739">
                  <c:v>1.0330000000000001E-2</c:v>
                </c:pt>
                <c:pt idx="1740">
                  <c:v>1.123E-2</c:v>
                </c:pt>
                <c:pt idx="1741">
                  <c:v>1.196E-2</c:v>
                </c:pt>
                <c:pt idx="1742">
                  <c:v>1.2749999999999999E-2</c:v>
                </c:pt>
                <c:pt idx="1743">
                  <c:v>1.349E-2</c:v>
                </c:pt>
                <c:pt idx="1744">
                  <c:v>1.4069999999999999E-2</c:v>
                </c:pt>
                <c:pt idx="1745">
                  <c:v>1.46E-2</c:v>
                </c:pt>
                <c:pt idx="1746">
                  <c:v>1.491E-2</c:v>
                </c:pt>
                <c:pt idx="1747">
                  <c:v>1.5180000000000001E-2</c:v>
                </c:pt>
                <c:pt idx="1748">
                  <c:v>1.5389999999999999E-2</c:v>
                </c:pt>
                <c:pt idx="1749">
                  <c:v>1.5339999999999999E-2</c:v>
                </c:pt>
                <c:pt idx="1750">
                  <c:v>1.528E-2</c:v>
                </c:pt>
                <c:pt idx="1751">
                  <c:v>1.491E-2</c:v>
                </c:pt>
                <c:pt idx="1752">
                  <c:v>1.47E-2</c:v>
                </c:pt>
                <c:pt idx="1753">
                  <c:v>1.423E-2</c:v>
                </c:pt>
                <c:pt idx="1754">
                  <c:v>1.3650000000000001E-2</c:v>
                </c:pt>
                <c:pt idx="1755">
                  <c:v>1.307E-2</c:v>
                </c:pt>
                <c:pt idx="1756">
                  <c:v>1.2330000000000001E-2</c:v>
                </c:pt>
                <c:pt idx="1757">
                  <c:v>1.1440000000000001E-2</c:v>
                </c:pt>
                <c:pt idx="1758">
                  <c:v>1.065E-2</c:v>
                </c:pt>
                <c:pt idx="1759">
                  <c:v>9.75E-3</c:v>
                </c:pt>
                <c:pt idx="1760">
                  <c:v>8.7500000000000008E-3</c:v>
                </c:pt>
                <c:pt idx="1761">
                  <c:v>7.9600000000000001E-3</c:v>
                </c:pt>
                <c:pt idx="1762">
                  <c:v>7.0600000000000003E-3</c:v>
                </c:pt>
                <c:pt idx="1763">
                  <c:v>6.1700000000000001E-3</c:v>
                </c:pt>
                <c:pt idx="1764">
                  <c:v>5.3200000000000001E-3</c:v>
                </c:pt>
                <c:pt idx="1765">
                  <c:v>4.6899999999999997E-3</c:v>
                </c:pt>
                <c:pt idx="1766">
                  <c:v>4.0099999999999997E-3</c:v>
                </c:pt>
                <c:pt idx="1767">
                  <c:v>3.48E-3</c:v>
                </c:pt>
                <c:pt idx="1768">
                  <c:v>3.16E-3</c:v>
                </c:pt>
                <c:pt idx="1769">
                  <c:v>2.8500000000000001E-3</c:v>
                </c:pt>
                <c:pt idx="1770">
                  <c:v>2.5799999999999998E-3</c:v>
                </c:pt>
                <c:pt idx="1771">
                  <c:v>2.7399999999999998E-3</c:v>
                </c:pt>
                <c:pt idx="1772">
                  <c:v>2.8500000000000001E-3</c:v>
                </c:pt>
                <c:pt idx="1773">
                  <c:v>2.9499999999999999E-3</c:v>
                </c:pt>
                <c:pt idx="1774">
                  <c:v>3.48E-3</c:v>
                </c:pt>
                <c:pt idx="1775">
                  <c:v>3.9500000000000004E-3</c:v>
                </c:pt>
                <c:pt idx="1776">
                  <c:v>4.5900000000000003E-3</c:v>
                </c:pt>
                <c:pt idx="1777">
                  <c:v>5.3800000000000002E-3</c:v>
                </c:pt>
                <c:pt idx="1778">
                  <c:v>6.1700000000000001E-3</c:v>
                </c:pt>
                <c:pt idx="1779">
                  <c:v>7.1199999999999996E-3</c:v>
                </c:pt>
                <c:pt idx="1780">
                  <c:v>8.0099999999999998E-3</c:v>
                </c:pt>
                <c:pt idx="1781">
                  <c:v>9.1199999999999996E-3</c:v>
                </c:pt>
                <c:pt idx="1782">
                  <c:v>1.017E-2</c:v>
                </c:pt>
                <c:pt idx="1783">
                  <c:v>1.128E-2</c:v>
                </c:pt>
                <c:pt idx="1784">
                  <c:v>1.2279999999999999E-2</c:v>
                </c:pt>
                <c:pt idx="1785">
                  <c:v>1.3390000000000001E-2</c:v>
                </c:pt>
                <c:pt idx="1786">
                  <c:v>1.439E-2</c:v>
                </c:pt>
                <c:pt idx="1787">
                  <c:v>1.5389999999999999E-2</c:v>
                </c:pt>
                <c:pt idx="1788">
                  <c:v>1.6230000000000001E-2</c:v>
                </c:pt>
                <c:pt idx="1789">
                  <c:v>1.702E-2</c:v>
                </c:pt>
                <c:pt idx="1790">
                  <c:v>1.7649999999999999E-2</c:v>
                </c:pt>
                <c:pt idx="1791">
                  <c:v>1.823E-2</c:v>
                </c:pt>
                <c:pt idx="1792">
                  <c:v>1.865E-2</c:v>
                </c:pt>
                <c:pt idx="1793">
                  <c:v>1.9019999999999999E-2</c:v>
                </c:pt>
                <c:pt idx="1794">
                  <c:v>1.9179999999999999E-2</c:v>
                </c:pt>
                <c:pt idx="1795">
                  <c:v>1.9230000000000001E-2</c:v>
                </c:pt>
                <c:pt idx="1796">
                  <c:v>1.9179999999999999E-2</c:v>
                </c:pt>
                <c:pt idx="1797">
                  <c:v>1.9019999999999999E-2</c:v>
                </c:pt>
                <c:pt idx="1798">
                  <c:v>1.8710000000000001E-2</c:v>
                </c:pt>
                <c:pt idx="1799">
                  <c:v>1.8339999999999999E-2</c:v>
                </c:pt>
                <c:pt idx="1800">
                  <c:v>1.7809999999999999E-2</c:v>
                </c:pt>
                <c:pt idx="1801">
                  <c:v>1.7389999999999999E-2</c:v>
                </c:pt>
                <c:pt idx="1802">
                  <c:v>1.6650000000000002E-2</c:v>
                </c:pt>
                <c:pt idx="1803">
                  <c:v>1.602E-2</c:v>
                </c:pt>
                <c:pt idx="1804">
                  <c:v>1.549E-2</c:v>
                </c:pt>
                <c:pt idx="1805">
                  <c:v>1.481E-2</c:v>
                </c:pt>
                <c:pt idx="1806">
                  <c:v>1.4069999999999999E-2</c:v>
                </c:pt>
                <c:pt idx="1807">
                  <c:v>1.354E-2</c:v>
                </c:pt>
                <c:pt idx="1808">
                  <c:v>1.286E-2</c:v>
                </c:pt>
                <c:pt idx="1809">
                  <c:v>1.2330000000000001E-2</c:v>
                </c:pt>
                <c:pt idx="1810">
                  <c:v>1.175E-2</c:v>
                </c:pt>
                <c:pt idx="1811">
                  <c:v>1.133E-2</c:v>
                </c:pt>
                <c:pt idx="1812">
                  <c:v>1.0959999999999999E-2</c:v>
                </c:pt>
                <c:pt idx="1813">
                  <c:v>1.0699999999999999E-2</c:v>
                </c:pt>
                <c:pt idx="1814">
                  <c:v>1.0489999999999999E-2</c:v>
                </c:pt>
                <c:pt idx="1815">
                  <c:v>1.0489999999999999E-2</c:v>
                </c:pt>
                <c:pt idx="1816">
                  <c:v>1.038E-2</c:v>
                </c:pt>
                <c:pt idx="1817">
                  <c:v>1.043E-2</c:v>
                </c:pt>
                <c:pt idx="1818">
                  <c:v>1.065E-2</c:v>
                </c:pt>
                <c:pt idx="1819">
                  <c:v>1.0959999999999999E-2</c:v>
                </c:pt>
                <c:pt idx="1820">
                  <c:v>1.128E-2</c:v>
                </c:pt>
                <c:pt idx="1821">
                  <c:v>1.159E-2</c:v>
                </c:pt>
                <c:pt idx="1822">
                  <c:v>1.2019999999999999E-2</c:v>
                </c:pt>
                <c:pt idx="1823">
                  <c:v>1.2489999999999999E-2</c:v>
                </c:pt>
                <c:pt idx="1824">
                  <c:v>1.291E-2</c:v>
                </c:pt>
                <c:pt idx="1825">
                  <c:v>1.333E-2</c:v>
                </c:pt>
                <c:pt idx="1826">
                  <c:v>1.3809999999999999E-2</c:v>
                </c:pt>
                <c:pt idx="1827">
                  <c:v>1.4330000000000001E-2</c:v>
                </c:pt>
                <c:pt idx="1828">
                  <c:v>1.465E-2</c:v>
                </c:pt>
                <c:pt idx="1829">
                  <c:v>1.4970000000000001E-2</c:v>
                </c:pt>
                <c:pt idx="1830">
                  <c:v>1.5339999999999999E-2</c:v>
                </c:pt>
                <c:pt idx="1831">
                  <c:v>1.5650000000000001E-2</c:v>
                </c:pt>
                <c:pt idx="1832">
                  <c:v>1.5859999999999999E-2</c:v>
                </c:pt>
                <c:pt idx="1833">
                  <c:v>1.602E-2</c:v>
                </c:pt>
                <c:pt idx="1834">
                  <c:v>1.618E-2</c:v>
                </c:pt>
                <c:pt idx="1835">
                  <c:v>1.618E-2</c:v>
                </c:pt>
                <c:pt idx="1836">
                  <c:v>1.6070000000000001E-2</c:v>
                </c:pt>
                <c:pt idx="1837">
                  <c:v>1.602E-2</c:v>
                </c:pt>
                <c:pt idx="1838">
                  <c:v>1.5910000000000001E-2</c:v>
                </c:pt>
                <c:pt idx="1839">
                  <c:v>1.5699999999999999E-2</c:v>
                </c:pt>
                <c:pt idx="1840">
                  <c:v>1.549E-2</c:v>
                </c:pt>
                <c:pt idx="1841">
                  <c:v>1.523E-2</c:v>
                </c:pt>
                <c:pt idx="1842">
                  <c:v>1.502E-2</c:v>
                </c:pt>
                <c:pt idx="1843">
                  <c:v>1.465E-2</c:v>
                </c:pt>
                <c:pt idx="1844">
                  <c:v>1.439E-2</c:v>
                </c:pt>
                <c:pt idx="1845">
                  <c:v>1.418E-2</c:v>
                </c:pt>
                <c:pt idx="1846">
                  <c:v>1.4019999999999999E-2</c:v>
                </c:pt>
                <c:pt idx="1847">
                  <c:v>1.3809999999999999E-2</c:v>
                </c:pt>
                <c:pt idx="1848">
                  <c:v>1.37E-2</c:v>
                </c:pt>
                <c:pt idx="1849">
                  <c:v>1.3650000000000001E-2</c:v>
                </c:pt>
                <c:pt idx="1850">
                  <c:v>1.37E-2</c:v>
                </c:pt>
                <c:pt idx="1851">
                  <c:v>1.37E-2</c:v>
                </c:pt>
                <c:pt idx="1852">
                  <c:v>1.397E-2</c:v>
                </c:pt>
                <c:pt idx="1853">
                  <c:v>1.4120000000000001E-2</c:v>
                </c:pt>
                <c:pt idx="1854">
                  <c:v>1.4330000000000001E-2</c:v>
                </c:pt>
                <c:pt idx="1855">
                  <c:v>1.481E-2</c:v>
                </c:pt>
                <c:pt idx="1856">
                  <c:v>1.512E-2</c:v>
                </c:pt>
                <c:pt idx="1857">
                  <c:v>1.5599999999999999E-2</c:v>
                </c:pt>
                <c:pt idx="1858">
                  <c:v>1.6230000000000001E-2</c:v>
                </c:pt>
                <c:pt idx="1859">
                  <c:v>1.6809999999999999E-2</c:v>
                </c:pt>
                <c:pt idx="1860">
                  <c:v>1.728E-2</c:v>
                </c:pt>
                <c:pt idx="1861">
                  <c:v>1.797E-2</c:v>
                </c:pt>
                <c:pt idx="1862">
                  <c:v>1.865E-2</c:v>
                </c:pt>
                <c:pt idx="1863">
                  <c:v>1.9390000000000001E-2</c:v>
                </c:pt>
                <c:pt idx="1864">
                  <c:v>1.9970000000000002E-2</c:v>
                </c:pt>
                <c:pt idx="1865">
                  <c:v>2.0660000000000001E-2</c:v>
                </c:pt>
                <c:pt idx="1866">
                  <c:v>2.1180000000000001E-2</c:v>
                </c:pt>
                <c:pt idx="1867">
                  <c:v>2.1870000000000001E-2</c:v>
                </c:pt>
                <c:pt idx="1868">
                  <c:v>2.2339999999999999E-2</c:v>
                </c:pt>
                <c:pt idx="1869">
                  <c:v>2.282E-2</c:v>
                </c:pt>
                <c:pt idx="1870">
                  <c:v>2.3189999999999999E-2</c:v>
                </c:pt>
                <c:pt idx="1871">
                  <c:v>2.35E-2</c:v>
                </c:pt>
                <c:pt idx="1872">
                  <c:v>2.366E-2</c:v>
                </c:pt>
                <c:pt idx="1873">
                  <c:v>2.392E-2</c:v>
                </c:pt>
                <c:pt idx="1874">
                  <c:v>2.4080000000000001E-2</c:v>
                </c:pt>
                <c:pt idx="1875">
                  <c:v>2.4080000000000001E-2</c:v>
                </c:pt>
                <c:pt idx="1876">
                  <c:v>2.4080000000000001E-2</c:v>
                </c:pt>
                <c:pt idx="1877">
                  <c:v>2.392E-2</c:v>
                </c:pt>
                <c:pt idx="1878">
                  <c:v>2.3769999999999999E-2</c:v>
                </c:pt>
                <c:pt idx="1879">
                  <c:v>2.3609999999999999E-2</c:v>
                </c:pt>
                <c:pt idx="1880">
                  <c:v>2.3290000000000002E-2</c:v>
                </c:pt>
                <c:pt idx="1881">
                  <c:v>2.308E-2</c:v>
                </c:pt>
                <c:pt idx="1882">
                  <c:v>2.282E-2</c:v>
                </c:pt>
                <c:pt idx="1883">
                  <c:v>2.2499999999999999E-2</c:v>
                </c:pt>
                <c:pt idx="1884">
                  <c:v>2.213E-2</c:v>
                </c:pt>
                <c:pt idx="1885">
                  <c:v>2.1760000000000002E-2</c:v>
                </c:pt>
                <c:pt idx="1886">
                  <c:v>2.155E-2</c:v>
                </c:pt>
                <c:pt idx="1887">
                  <c:v>2.1180000000000001E-2</c:v>
                </c:pt>
                <c:pt idx="1888">
                  <c:v>2.0920000000000001E-2</c:v>
                </c:pt>
                <c:pt idx="1889">
                  <c:v>2.0709999999999999E-2</c:v>
                </c:pt>
                <c:pt idx="1890">
                  <c:v>2.0500000000000001E-2</c:v>
                </c:pt>
                <c:pt idx="1891">
                  <c:v>2.034E-2</c:v>
                </c:pt>
                <c:pt idx="1892">
                  <c:v>2.018E-2</c:v>
                </c:pt>
                <c:pt idx="1893">
                  <c:v>2.018E-2</c:v>
                </c:pt>
                <c:pt idx="1894">
                  <c:v>2.0240000000000001E-2</c:v>
                </c:pt>
                <c:pt idx="1895">
                  <c:v>2.0389999999999998E-2</c:v>
                </c:pt>
                <c:pt idx="1896">
                  <c:v>2.0389999999999998E-2</c:v>
                </c:pt>
                <c:pt idx="1897">
                  <c:v>2.06E-2</c:v>
                </c:pt>
                <c:pt idx="1898">
                  <c:v>2.0760000000000001E-2</c:v>
                </c:pt>
                <c:pt idx="1899">
                  <c:v>2.1080000000000002E-2</c:v>
                </c:pt>
                <c:pt idx="1900">
                  <c:v>2.1340000000000001E-2</c:v>
                </c:pt>
                <c:pt idx="1901">
                  <c:v>2.1659999999999999E-2</c:v>
                </c:pt>
                <c:pt idx="1902">
                  <c:v>2.2079999999999999E-2</c:v>
                </c:pt>
                <c:pt idx="1903">
                  <c:v>2.2499999999999999E-2</c:v>
                </c:pt>
                <c:pt idx="1904">
                  <c:v>2.2870000000000001E-2</c:v>
                </c:pt>
                <c:pt idx="1905">
                  <c:v>2.3189999999999999E-2</c:v>
                </c:pt>
                <c:pt idx="1906">
                  <c:v>2.366E-2</c:v>
                </c:pt>
                <c:pt idx="1907">
                  <c:v>2.4029999999999999E-2</c:v>
                </c:pt>
                <c:pt idx="1908">
                  <c:v>2.4500000000000001E-2</c:v>
                </c:pt>
                <c:pt idx="1909">
                  <c:v>2.4819999999999998E-2</c:v>
                </c:pt>
                <c:pt idx="1910">
                  <c:v>2.5239999999999999E-2</c:v>
                </c:pt>
                <c:pt idx="1911">
                  <c:v>2.5770000000000001E-2</c:v>
                </c:pt>
                <c:pt idx="1912">
                  <c:v>2.614E-2</c:v>
                </c:pt>
                <c:pt idx="1913">
                  <c:v>2.6509999999999999E-2</c:v>
                </c:pt>
                <c:pt idx="1914">
                  <c:v>2.6929999999999999E-2</c:v>
                </c:pt>
                <c:pt idx="1915">
                  <c:v>2.7349999999999999E-2</c:v>
                </c:pt>
                <c:pt idx="1916">
                  <c:v>2.7560000000000001E-2</c:v>
                </c:pt>
                <c:pt idx="1917">
                  <c:v>2.793E-2</c:v>
                </c:pt>
                <c:pt idx="1918">
                  <c:v>2.819E-2</c:v>
                </c:pt>
                <c:pt idx="1919">
                  <c:v>2.8400000000000002E-2</c:v>
                </c:pt>
                <c:pt idx="1920">
                  <c:v>2.877E-2</c:v>
                </c:pt>
                <c:pt idx="1921">
                  <c:v>2.8930000000000001E-2</c:v>
                </c:pt>
                <c:pt idx="1922">
                  <c:v>2.9190000000000001E-2</c:v>
                </c:pt>
                <c:pt idx="1923">
                  <c:v>2.946E-2</c:v>
                </c:pt>
                <c:pt idx="1924">
                  <c:v>2.9669999999999998E-2</c:v>
                </c:pt>
                <c:pt idx="1925">
                  <c:v>2.9829999999999999E-2</c:v>
                </c:pt>
                <c:pt idx="1926">
                  <c:v>3.0040000000000001E-2</c:v>
                </c:pt>
                <c:pt idx="1927">
                  <c:v>3.0089999999999999E-2</c:v>
                </c:pt>
                <c:pt idx="1928">
                  <c:v>3.0249999999999999E-2</c:v>
                </c:pt>
                <c:pt idx="1929">
                  <c:v>3.0349999999999999E-2</c:v>
                </c:pt>
                <c:pt idx="1930">
                  <c:v>3.056E-2</c:v>
                </c:pt>
                <c:pt idx="1931">
                  <c:v>3.0720000000000001E-2</c:v>
                </c:pt>
                <c:pt idx="1932">
                  <c:v>3.0720000000000001E-2</c:v>
                </c:pt>
                <c:pt idx="1933">
                  <c:v>3.083E-2</c:v>
                </c:pt>
                <c:pt idx="1934">
                  <c:v>3.0880000000000001E-2</c:v>
                </c:pt>
                <c:pt idx="1935">
                  <c:v>3.0929999999999999E-2</c:v>
                </c:pt>
                <c:pt idx="1936">
                  <c:v>3.0929999999999999E-2</c:v>
                </c:pt>
                <c:pt idx="1937">
                  <c:v>3.0929999999999999E-2</c:v>
                </c:pt>
                <c:pt idx="1938">
                  <c:v>3.0880000000000001E-2</c:v>
                </c:pt>
                <c:pt idx="1939">
                  <c:v>3.0880000000000001E-2</c:v>
                </c:pt>
                <c:pt idx="1940">
                  <c:v>3.083E-2</c:v>
                </c:pt>
                <c:pt idx="1941">
                  <c:v>3.0880000000000001E-2</c:v>
                </c:pt>
                <c:pt idx="1942">
                  <c:v>3.0720000000000001E-2</c:v>
                </c:pt>
                <c:pt idx="1943">
                  <c:v>3.0669999999999999E-2</c:v>
                </c:pt>
                <c:pt idx="1944">
                  <c:v>3.0620000000000001E-2</c:v>
                </c:pt>
                <c:pt idx="1945">
                  <c:v>3.056E-2</c:v>
                </c:pt>
                <c:pt idx="1946">
                  <c:v>3.0460000000000001E-2</c:v>
                </c:pt>
                <c:pt idx="1947">
                  <c:v>3.0460000000000001E-2</c:v>
                </c:pt>
                <c:pt idx="1948">
                  <c:v>3.0349999999999999E-2</c:v>
                </c:pt>
                <c:pt idx="1949">
                  <c:v>3.0190000000000002E-2</c:v>
                </c:pt>
                <c:pt idx="1950">
                  <c:v>3.014E-2</c:v>
                </c:pt>
                <c:pt idx="1951">
                  <c:v>3.0190000000000002E-2</c:v>
                </c:pt>
                <c:pt idx="1952">
                  <c:v>3.0089999999999999E-2</c:v>
                </c:pt>
                <c:pt idx="1953">
                  <c:v>3.0040000000000001E-2</c:v>
                </c:pt>
                <c:pt idx="1954">
                  <c:v>2.998E-2</c:v>
                </c:pt>
                <c:pt idx="1955">
                  <c:v>3.0040000000000001E-2</c:v>
                </c:pt>
                <c:pt idx="1956">
                  <c:v>2.9829999999999999E-2</c:v>
                </c:pt>
                <c:pt idx="1957">
                  <c:v>2.988E-2</c:v>
                </c:pt>
                <c:pt idx="1958">
                  <c:v>2.9829999999999999E-2</c:v>
                </c:pt>
                <c:pt idx="1959">
                  <c:v>2.9770000000000001E-2</c:v>
                </c:pt>
                <c:pt idx="1960">
                  <c:v>2.9770000000000001E-2</c:v>
                </c:pt>
                <c:pt idx="1961">
                  <c:v>2.972E-2</c:v>
                </c:pt>
                <c:pt idx="1962">
                  <c:v>2.9669999999999998E-2</c:v>
                </c:pt>
                <c:pt idx="1963">
                  <c:v>2.9669999999999998E-2</c:v>
                </c:pt>
                <c:pt idx="1964">
                  <c:v>2.9669999999999998E-2</c:v>
                </c:pt>
                <c:pt idx="1965">
                  <c:v>2.9610000000000001E-2</c:v>
                </c:pt>
                <c:pt idx="1966">
                  <c:v>2.9510000000000002E-2</c:v>
                </c:pt>
                <c:pt idx="1967">
                  <c:v>2.946E-2</c:v>
                </c:pt>
                <c:pt idx="1968">
                  <c:v>2.9399999999999999E-2</c:v>
                </c:pt>
                <c:pt idx="1969">
                  <c:v>2.9350000000000001E-2</c:v>
                </c:pt>
                <c:pt idx="1970">
                  <c:v>2.9190000000000001E-2</c:v>
                </c:pt>
                <c:pt idx="1971">
                  <c:v>2.904E-2</c:v>
                </c:pt>
                <c:pt idx="1972">
                  <c:v>2.8930000000000001E-2</c:v>
                </c:pt>
                <c:pt idx="1973">
                  <c:v>2.877E-2</c:v>
                </c:pt>
                <c:pt idx="1974">
                  <c:v>2.8670000000000001E-2</c:v>
                </c:pt>
                <c:pt idx="1975">
                  <c:v>2.8559999999999999E-2</c:v>
                </c:pt>
                <c:pt idx="1976">
                  <c:v>2.8510000000000001E-2</c:v>
                </c:pt>
                <c:pt idx="1977">
                  <c:v>2.835E-2</c:v>
                </c:pt>
                <c:pt idx="1978">
                  <c:v>2.8240000000000001E-2</c:v>
                </c:pt>
                <c:pt idx="1979">
                  <c:v>2.8139999999999998E-2</c:v>
                </c:pt>
                <c:pt idx="1980">
                  <c:v>2.809E-2</c:v>
                </c:pt>
                <c:pt idx="1981">
                  <c:v>2.7980000000000001E-2</c:v>
                </c:pt>
                <c:pt idx="1982">
                  <c:v>2.7980000000000001E-2</c:v>
                </c:pt>
                <c:pt idx="1983">
                  <c:v>2.8029999999999999E-2</c:v>
                </c:pt>
                <c:pt idx="1984">
                  <c:v>2.809E-2</c:v>
                </c:pt>
                <c:pt idx="1985">
                  <c:v>2.8139999999999998E-2</c:v>
                </c:pt>
                <c:pt idx="1986">
                  <c:v>2.819E-2</c:v>
                </c:pt>
                <c:pt idx="1987">
                  <c:v>2.8400000000000002E-2</c:v>
                </c:pt>
                <c:pt idx="1988">
                  <c:v>2.8559999999999999E-2</c:v>
                </c:pt>
                <c:pt idx="1989">
                  <c:v>2.8819999999999998E-2</c:v>
                </c:pt>
                <c:pt idx="1990">
                  <c:v>2.904E-2</c:v>
                </c:pt>
                <c:pt idx="1991">
                  <c:v>2.9399999999999999E-2</c:v>
                </c:pt>
                <c:pt idx="1992">
                  <c:v>2.9669999999999998E-2</c:v>
                </c:pt>
                <c:pt idx="1993">
                  <c:v>3.0040000000000001E-2</c:v>
                </c:pt>
                <c:pt idx="1994">
                  <c:v>3.0349999999999999E-2</c:v>
                </c:pt>
                <c:pt idx="1995">
                  <c:v>3.0769999999999999E-2</c:v>
                </c:pt>
                <c:pt idx="1996">
                  <c:v>3.1040000000000002E-2</c:v>
                </c:pt>
                <c:pt idx="1997">
                  <c:v>3.141E-2</c:v>
                </c:pt>
                <c:pt idx="1998">
                  <c:v>3.1719999999999998E-2</c:v>
                </c:pt>
                <c:pt idx="1999">
                  <c:v>3.2039999999999999E-2</c:v>
                </c:pt>
                <c:pt idx="2000">
                  <c:v>3.2410000000000001E-2</c:v>
                </c:pt>
                <c:pt idx="2001">
                  <c:v>3.2719999999999999E-2</c:v>
                </c:pt>
                <c:pt idx="2002">
                  <c:v>3.288E-2</c:v>
                </c:pt>
                <c:pt idx="2003">
                  <c:v>3.2989999999999998E-2</c:v>
                </c:pt>
                <c:pt idx="2004">
                  <c:v>3.3149999999999999E-2</c:v>
                </c:pt>
                <c:pt idx="2005">
                  <c:v>3.3250000000000002E-2</c:v>
                </c:pt>
                <c:pt idx="2006">
                  <c:v>3.3250000000000002E-2</c:v>
                </c:pt>
                <c:pt idx="2007">
                  <c:v>3.3250000000000002E-2</c:v>
                </c:pt>
                <c:pt idx="2008">
                  <c:v>3.3090000000000001E-2</c:v>
                </c:pt>
                <c:pt idx="2009">
                  <c:v>3.2989999999999998E-2</c:v>
                </c:pt>
                <c:pt idx="2010">
                  <c:v>3.2829999999999998E-2</c:v>
                </c:pt>
                <c:pt idx="2011">
                  <c:v>3.2669999999999998E-2</c:v>
                </c:pt>
                <c:pt idx="2012">
                  <c:v>3.236E-2</c:v>
                </c:pt>
                <c:pt idx="2013">
                  <c:v>3.2039999999999999E-2</c:v>
                </c:pt>
                <c:pt idx="2014">
                  <c:v>3.1620000000000002E-2</c:v>
                </c:pt>
                <c:pt idx="2015">
                  <c:v>3.1350000000000003E-2</c:v>
                </c:pt>
                <c:pt idx="2016">
                  <c:v>3.0929999999999999E-2</c:v>
                </c:pt>
                <c:pt idx="2017">
                  <c:v>3.0509999999999999E-2</c:v>
                </c:pt>
                <c:pt idx="2018">
                  <c:v>3.0190000000000002E-2</c:v>
                </c:pt>
                <c:pt idx="2019">
                  <c:v>2.9829999999999999E-2</c:v>
                </c:pt>
                <c:pt idx="2020">
                  <c:v>2.946E-2</c:v>
                </c:pt>
                <c:pt idx="2021">
                  <c:v>2.9250000000000002E-2</c:v>
                </c:pt>
                <c:pt idx="2022">
                  <c:v>2.8930000000000001E-2</c:v>
                </c:pt>
                <c:pt idx="2023">
                  <c:v>2.8719999999999999E-2</c:v>
                </c:pt>
                <c:pt idx="2024">
                  <c:v>2.8510000000000001E-2</c:v>
                </c:pt>
                <c:pt idx="2025">
                  <c:v>2.8400000000000002E-2</c:v>
                </c:pt>
                <c:pt idx="2026">
                  <c:v>2.8299999999999999E-2</c:v>
                </c:pt>
                <c:pt idx="2027">
                  <c:v>2.835E-2</c:v>
                </c:pt>
                <c:pt idx="2028">
                  <c:v>2.835E-2</c:v>
                </c:pt>
                <c:pt idx="2029">
                  <c:v>2.8400000000000002E-2</c:v>
                </c:pt>
                <c:pt idx="2030">
                  <c:v>2.8459999999999999E-2</c:v>
                </c:pt>
                <c:pt idx="2031">
                  <c:v>2.877E-2</c:v>
                </c:pt>
                <c:pt idx="2032">
                  <c:v>2.8979999999999999E-2</c:v>
                </c:pt>
                <c:pt idx="2033">
                  <c:v>2.9190000000000001E-2</c:v>
                </c:pt>
                <c:pt idx="2034">
                  <c:v>2.9559999999999999E-2</c:v>
                </c:pt>
                <c:pt idx="2035">
                  <c:v>2.9929999999999998E-2</c:v>
                </c:pt>
                <c:pt idx="2036">
                  <c:v>3.014E-2</c:v>
                </c:pt>
                <c:pt idx="2037">
                  <c:v>3.056E-2</c:v>
                </c:pt>
                <c:pt idx="2038">
                  <c:v>3.0929999999999999E-2</c:v>
                </c:pt>
                <c:pt idx="2039">
                  <c:v>3.141E-2</c:v>
                </c:pt>
                <c:pt idx="2040">
                  <c:v>3.1780000000000003E-2</c:v>
                </c:pt>
                <c:pt idx="2041">
                  <c:v>3.209E-2</c:v>
                </c:pt>
                <c:pt idx="2042">
                  <c:v>3.236E-2</c:v>
                </c:pt>
                <c:pt idx="2043">
                  <c:v>3.2719999999999999E-2</c:v>
                </c:pt>
                <c:pt idx="2044">
                  <c:v>3.2989999999999998E-2</c:v>
                </c:pt>
                <c:pt idx="2045">
                  <c:v>3.3090000000000001E-2</c:v>
                </c:pt>
                <c:pt idx="2046">
                  <c:v>3.3360000000000001E-2</c:v>
                </c:pt>
                <c:pt idx="2047">
                  <c:v>3.3459999999999997E-2</c:v>
                </c:pt>
                <c:pt idx="2048">
                  <c:v>3.3459999999999997E-2</c:v>
                </c:pt>
                <c:pt idx="2049">
                  <c:v>3.3459999999999997E-2</c:v>
                </c:pt>
                <c:pt idx="2050">
                  <c:v>3.3459999999999997E-2</c:v>
                </c:pt>
                <c:pt idx="2051">
                  <c:v>3.3459999999999997E-2</c:v>
                </c:pt>
                <c:pt idx="2052">
                  <c:v>3.3410000000000002E-2</c:v>
                </c:pt>
                <c:pt idx="2053">
                  <c:v>3.3149999999999999E-2</c:v>
                </c:pt>
                <c:pt idx="2054">
                  <c:v>3.2930000000000001E-2</c:v>
                </c:pt>
                <c:pt idx="2055">
                  <c:v>3.2779999999999997E-2</c:v>
                </c:pt>
                <c:pt idx="2056">
                  <c:v>3.2620000000000003E-2</c:v>
                </c:pt>
                <c:pt idx="2057">
                  <c:v>3.2300000000000002E-2</c:v>
                </c:pt>
                <c:pt idx="2058">
                  <c:v>3.2039999999999999E-2</c:v>
                </c:pt>
                <c:pt idx="2059">
                  <c:v>3.1879999999999999E-2</c:v>
                </c:pt>
                <c:pt idx="2060">
                  <c:v>3.1510000000000003E-2</c:v>
                </c:pt>
                <c:pt idx="2061">
                  <c:v>3.141E-2</c:v>
                </c:pt>
                <c:pt idx="2062">
                  <c:v>3.109E-2</c:v>
                </c:pt>
                <c:pt idx="2063">
                  <c:v>3.0929999999999999E-2</c:v>
                </c:pt>
                <c:pt idx="2064">
                  <c:v>3.083E-2</c:v>
                </c:pt>
                <c:pt idx="2065">
                  <c:v>3.0669999999999999E-2</c:v>
                </c:pt>
                <c:pt idx="2066">
                  <c:v>3.0620000000000001E-2</c:v>
                </c:pt>
                <c:pt idx="2067">
                  <c:v>3.0669999999999999E-2</c:v>
                </c:pt>
                <c:pt idx="2068">
                  <c:v>3.0460000000000001E-2</c:v>
                </c:pt>
                <c:pt idx="2069">
                  <c:v>3.056E-2</c:v>
                </c:pt>
                <c:pt idx="2070">
                  <c:v>3.0669999999999999E-2</c:v>
                </c:pt>
                <c:pt idx="2071">
                  <c:v>3.083E-2</c:v>
                </c:pt>
                <c:pt idx="2072">
                  <c:v>3.0929999999999999E-2</c:v>
                </c:pt>
                <c:pt idx="2073">
                  <c:v>3.109E-2</c:v>
                </c:pt>
                <c:pt idx="2074">
                  <c:v>3.125E-2</c:v>
                </c:pt>
                <c:pt idx="2075">
                  <c:v>3.1559999999999998E-2</c:v>
                </c:pt>
                <c:pt idx="2076">
                  <c:v>3.1719999999999998E-2</c:v>
                </c:pt>
                <c:pt idx="2077">
                  <c:v>3.1989999999999998E-2</c:v>
                </c:pt>
                <c:pt idx="2078">
                  <c:v>3.2250000000000001E-2</c:v>
                </c:pt>
                <c:pt idx="2079">
                  <c:v>3.2509999999999997E-2</c:v>
                </c:pt>
                <c:pt idx="2080">
                  <c:v>3.2719999999999999E-2</c:v>
                </c:pt>
                <c:pt idx="2081">
                  <c:v>3.2989999999999998E-2</c:v>
                </c:pt>
                <c:pt idx="2082">
                  <c:v>3.3149999999999999E-2</c:v>
                </c:pt>
                <c:pt idx="2083">
                  <c:v>3.3360000000000001E-2</c:v>
                </c:pt>
                <c:pt idx="2084">
                  <c:v>3.3509999999999998E-2</c:v>
                </c:pt>
                <c:pt idx="2085">
                  <c:v>3.3669999999999999E-2</c:v>
                </c:pt>
                <c:pt idx="2086">
                  <c:v>3.3730000000000003E-2</c:v>
                </c:pt>
                <c:pt idx="2087">
                  <c:v>3.3829999999999999E-2</c:v>
                </c:pt>
                <c:pt idx="2088">
                  <c:v>3.388E-2</c:v>
                </c:pt>
                <c:pt idx="2089">
                  <c:v>3.3829999999999999E-2</c:v>
                </c:pt>
                <c:pt idx="2090">
                  <c:v>3.3779999999999998E-2</c:v>
                </c:pt>
                <c:pt idx="2091">
                  <c:v>3.3730000000000003E-2</c:v>
                </c:pt>
                <c:pt idx="2092">
                  <c:v>3.3619999999999997E-2</c:v>
                </c:pt>
                <c:pt idx="2093">
                  <c:v>3.3459999999999997E-2</c:v>
                </c:pt>
                <c:pt idx="2094">
                  <c:v>3.3250000000000002E-2</c:v>
                </c:pt>
                <c:pt idx="2095">
                  <c:v>3.304E-2</c:v>
                </c:pt>
                <c:pt idx="2096">
                  <c:v>3.2779999999999997E-2</c:v>
                </c:pt>
                <c:pt idx="2097">
                  <c:v>3.2509999999999997E-2</c:v>
                </c:pt>
                <c:pt idx="2098">
                  <c:v>3.2300000000000002E-2</c:v>
                </c:pt>
                <c:pt idx="2099">
                  <c:v>3.193E-2</c:v>
                </c:pt>
                <c:pt idx="2100">
                  <c:v>3.1719999999999998E-2</c:v>
                </c:pt>
                <c:pt idx="2101">
                  <c:v>3.141E-2</c:v>
                </c:pt>
                <c:pt idx="2102">
                  <c:v>3.1199999999999999E-2</c:v>
                </c:pt>
                <c:pt idx="2103">
                  <c:v>3.0929999999999999E-2</c:v>
                </c:pt>
                <c:pt idx="2104">
                  <c:v>3.0620000000000001E-2</c:v>
                </c:pt>
                <c:pt idx="2105">
                  <c:v>3.0460000000000001E-2</c:v>
                </c:pt>
                <c:pt idx="2106">
                  <c:v>3.014E-2</c:v>
                </c:pt>
                <c:pt idx="2107">
                  <c:v>3.014E-2</c:v>
                </c:pt>
                <c:pt idx="2108">
                  <c:v>2.9929999999999998E-2</c:v>
                </c:pt>
                <c:pt idx="2109">
                  <c:v>2.9669999999999998E-2</c:v>
                </c:pt>
                <c:pt idx="2110">
                  <c:v>2.9669999999999998E-2</c:v>
                </c:pt>
                <c:pt idx="2111">
                  <c:v>2.9610000000000001E-2</c:v>
                </c:pt>
                <c:pt idx="2112">
                  <c:v>2.9559999999999999E-2</c:v>
                </c:pt>
                <c:pt idx="2113">
                  <c:v>2.9559999999999999E-2</c:v>
                </c:pt>
                <c:pt idx="2114">
                  <c:v>2.9610000000000001E-2</c:v>
                </c:pt>
                <c:pt idx="2115">
                  <c:v>2.9770000000000001E-2</c:v>
                </c:pt>
                <c:pt idx="2116">
                  <c:v>2.9770000000000001E-2</c:v>
                </c:pt>
                <c:pt idx="2117">
                  <c:v>2.9929999999999998E-2</c:v>
                </c:pt>
                <c:pt idx="2118">
                  <c:v>3.0040000000000001E-2</c:v>
                </c:pt>
                <c:pt idx="2119">
                  <c:v>3.0300000000000001E-2</c:v>
                </c:pt>
                <c:pt idx="2120">
                  <c:v>3.0460000000000001E-2</c:v>
                </c:pt>
                <c:pt idx="2121">
                  <c:v>3.0720000000000001E-2</c:v>
                </c:pt>
                <c:pt idx="2122">
                  <c:v>3.0769999999999999E-2</c:v>
                </c:pt>
                <c:pt idx="2123">
                  <c:v>3.1140000000000001E-2</c:v>
                </c:pt>
                <c:pt idx="2124">
                  <c:v>3.1350000000000003E-2</c:v>
                </c:pt>
                <c:pt idx="2125">
                  <c:v>3.1559999999999998E-2</c:v>
                </c:pt>
                <c:pt idx="2126">
                  <c:v>3.1669999999999997E-2</c:v>
                </c:pt>
                <c:pt idx="2127">
                  <c:v>3.1879999999999999E-2</c:v>
                </c:pt>
                <c:pt idx="2128">
                  <c:v>3.2140000000000002E-2</c:v>
                </c:pt>
                <c:pt idx="2129">
                  <c:v>3.2300000000000002E-2</c:v>
                </c:pt>
                <c:pt idx="2130">
                  <c:v>3.2509999999999997E-2</c:v>
                </c:pt>
                <c:pt idx="2131">
                  <c:v>3.2620000000000003E-2</c:v>
                </c:pt>
                <c:pt idx="2132">
                  <c:v>3.2669999999999998E-2</c:v>
                </c:pt>
                <c:pt idx="2133">
                  <c:v>3.2829999999999998E-2</c:v>
                </c:pt>
                <c:pt idx="2134">
                  <c:v>3.2829999999999998E-2</c:v>
                </c:pt>
                <c:pt idx="2135">
                  <c:v>3.288E-2</c:v>
                </c:pt>
                <c:pt idx="2136">
                  <c:v>3.288E-2</c:v>
                </c:pt>
                <c:pt idx="2137">
                  <c:v>3.2779999999999997E-2</c:v>
                </c:pt>
                <c:pt idx="2138">
                  <c:v>3.2829999999999998E-2</c:v>
                </c:pt>
                <c:pt idx="2139">
                  <c:v>3.2779999999999997E-2</c:v>
                </c:pt>
                <c:pt idx="2140">
                  <c:v>3.2719999999999999E-2</c:v>
                </c:pt>
                <c:pt idx="2141">
                  <c:v>3.2669999999999998E-2</c:v>
                </c:pt>
                <c:pt idx="2142">
                  <c:v>3.2509999999999997E-2</c:v>
                </c:pt>
                <c:pt idx="2143">
                  <c:v>3.2410000000000001E-2</c:v>
                </c:pt>
                <c:pt idx="2144">
                  <c:v>3.2250000000000001E-2</c:v>
                </c:pt>
                <c:pt idx="2145">
                  <c:v>3.2250000000000001E-2</c:v>
                </c:pt>
                <c:pt idx="2146">
                  <c:v>3.2140000000000002E-2</c:v>
                </c:pt>
                <c:pt idx="2147">
                  <c:v>3.2140000000000002E-2</c:v>
                </c:pt>
                <c:pt idx="2148">
                  <c:v>3.2140000000000002E-2</c:v>
                </c:pt>
                <c:pt idx="2149">
                  <c:v>3.209E-2</c:v>
                </c:pt>
                <c:pt idx="2150">
                  <c:v>3.2140000000000002E-2</c:v>
                </c:pt>
                <c:pt idx="2151">
                  <c:v>3.2199999999999999E-2</c:v>
                </c:pt>
                <c:pt idx="2152">
                  <c:v>3.236E-2</c:v>
                </c:pt>
                <c:pt idx="2153">
                  <c:v>3.2570000000000002E-2</c:v>
                </c:pt>
                <c:pt idx="2154">
                  <c:v>3.2669999999999998E-2</c:v>
                </c:pt>
                <c:pt idx="2155">
                  <c:v>3.2989999999999998E-2</c:v>
                </c:pt>
                <c:pt idx="2156">
                  <c:v>3.3300000000000003E-2</c:v>
                </c:pt>
                <c:pt idx="2157">
                  <c:v>3.3619999999999997E-2</c:v>
                </c:pt>
                <c:pt idx="2158">
                  <c:v>3.4040000000000001E-2</c:v>
                </c:pt>
                <c:pt idx="2159">
                  <c:v>3.4459999999999998E-2</c:v>
                </c:pt>
                <c:pt idx="2160">
                  <c:v>3.4939999999999999E-2</c:v>
                </c:pt>
                <c:pt idx="2161">
                  <c:v>3.5459999999999998E-2</c:v>
                </c:pt>
                <c:pt idx="2162">
                  <c:v>3.61E-2</c:v>
                </c:pt>
                <c:pt idx="2163">
                  <c:v>3.6679999999999997E-2</c:v>
                </c:pt>
                <c:pt idx="2164">
                  <c:v>3.7260000000000001E-2</c:v>
                </c:pt>
                <c:pt idx="2165">
                  <c:v>3.789E-2</c:v>
                </c:pt>
                <c:pt idx="2166">
                  <c:v>3.8469999999999997E-2</c:v>
                </c:pt>
                <c:pt idx="2167">
                  <c:v>3.9100000000000003E-2</c:v>
                </c:pt>
                <c:pt idx="2168">
                  <c:v>3.968E-2</c:v>
                </c:pt>
                <c:pt idx="2169">
                  <c:v>4.0210000000000003E-2</c:v>
                </c:pt>
                <c:pt idx="2170">
                  <c:v>4.079E-2</c:v>
                </c:pt>
                <c:pt idx="2171">
                  <c:v>4.1309999999999999E-2</c:v>
                </c:pt>
                <c:pt idx="2172">
                  <c:v>4.1790000000000001E-2</c:v>
                </c:pt>
                <c:pt idx="2173">
                  <c:v>4.231E-2</c:v>
                </c:pt>
                <c:pt idx="2174">
                  <c:v>4.258E-2</c:v>
                </c:pt>
                <c:pt idx="2175">
                  <c:v>4.2840000000000003E-2</c:v>
                </c:pt>
                <c:pt idx="2176">
                  <c:v>4.3099999999999999E-2</c:v>
                </c:pt>
                <c:pt idx="2177">
                  <c:v>4.3369999999999999E-2</c:v>
                </c:pt>
                <c:pt idx="2178">
                  <c:v>4.3319999999999997E-2</c:v>
                </c:pt>
                <c:pt idx="2179">
                  <c:v>4.3319999999999997E-2</c:v>
                </c:pt>
                <c:pt idx="2180">
                  <c:v>4.3319999999999997E-2</c:v>
                </c:pt>
                <c:pt idx="2181">
                  <c:v>4.3099999999999999E-2</c:v>
                </c:pt>
                <c:pt idx="2182">
                  <c:v>4.2999999999999997E-2</c:v>
                </c:pt>
                <c:pt idx="2183">
                  <c:v>4.274E-2</c:v>
                </c:pt>
                <c:pt idx="2184">
                  <c:v>4.2259999999999999E-2</c:v>
                </c:pt>
                <c:pt idx="2185">
                  <c:v>4.1950000000000001E-2</c:v>
                </c:pt>
                <c:pt idx="2186">
                  <c:v>4.147E-2</c:v>
                </c:pt>
                <c:pt idx="2187">
                  <c:v>4.1050000000000003E-2</c:v>
                </c:pt>
                <c:pt idx="2188">
                  <c:v>4.0579999999999998E-2</c:v>
                </c:pt>
                <c:pt idx="2189">
                  <c:v>4.0050000000000002E-2</c:v>
                </c:pt>
                <c:pt idx="2190">
                  <c:v>3.9469999999999998E-2</c:v>
                </c:pt>
                <c:pt idx="2191">
                  <c:v>3.8940000000000002E-2</c:v>
                </c:pt>
                <c:pt idx="2192">
                  <c:v>3.8359999999999998E-2</c:v>
                </c:pt>
                <c:pt idx="2193">
                  <c:v>3.789E-2</c:v>
                </c:pt>
                <c:pt idx="2194">
                  <c:v>3.7359999999999997E-2</c:v>
                </c:pt>
                <c:pt idx="2195">
                  <c:v>3.6830000000000002E-2</c:v>
                </c:pt>
                <c:pt idx="2196">
                  <c:v>3.6519999999999997E-2</c:v>
                </c:pt>
                <c:pt idx="2197">
                  <c:v>3.6150000000000002E-2</c:v>
                </c:pt>
                <c:pt idx="2198">
                  <c:v>3.5729999999999998E-2</c:v>
                </c:pt>
                <c:pt idx="2199">
                  <c:v>3.5459999999999998E-2</c:v>
                </c:pt>
                <c:pt idx="2200">
                  <c:v>3.5249999999999997E-2</c:v>
                </c:pt>
                <c:pt idx="2201">
                  <c:v>3.4939999999999999E-2</c:v>
                </c:pt>
                <c:pt idx="2202">
                  <c:v>3.483E-2</c:v>
                </c:pt>
                <c:pt idx="2203">
                  <c:v>3.4779999999999998E-2</c:v>
                </c:pt>
                <c:pt idx="2204">
                  <c:v>3.4619999999999998E-2</c:v>
                </c:pt>
                <c:pt idx="2205">
                  <c:v>3.4459999999999998E-2</c:v>
                </c:pt>
                <c:pt idx="2206">
                  <c:v>3.4569999999999997E-2</c:v>
                </c:pt>
                <c:pt idx="2207">
                  <c:v>3.4569999999999997E-2</c:v>
                </c:pt>
                <c:pt idx="2208">
                  <c:v>3.4459999999999998E-2</c:v>
                </c:pt>
                <c:pt idx="2209">
                  <c:v>3.4569999999999997E-2</c:v>
                </c:pt>
                <c:pt idx="2210">
                  <c:v>3.4569999999999997E-2</c:v>
                </c:pt>
                <c:pt idx="2211">
                  <c:v>3.4520000000000002E-2</c:v>
                </c:pt>
                <c:pt idx="2212">
                  <c:v>3.4569999999999997E-2</c:v>
                </c:pt>
                <c:pt idx="2213">
                  <c:v>3.4520000000000002E-2</c:v>
                </c:pt>
                <c:pt idx="2214">
                  <c:v>3.4459999999999998E-2</c:v>
                </c:pt>
                <c:pt idx="2215">
                  <c:v>3.4410000000000003E-2</c:v>
                </c:pt>
                <c:pt idx="2216">
                  <c:v>3.4250000000000003E-2</c:v>
                </c:pt>
                <c:pt idx="2217">
                  <c:v>3.4090000000000002E-2</c:v>
                </c:pt>
                <c:pt idx="2218">
                  <c:v>3.388E-2</c:v>
                </c:pt>
                <c:pt idx="2219">
                  <c:v>3.3730000000000003E-2</c:v>
                </c:pt>
                <c:pt idx="2220">
                  <c:v>3.3509999999999998E-2</c:v>
                </c:pt>
                <c:pt idx="2221">
                  <c:v>3.3090000000000001E-2</c:v>
                </c:pt>
                <c:pt idx="2222">
                  <c:v>3.2829999999999998E-2</c:v>
                </c:pt>
                <c:pt idx="2223">
                  <c:v>3.2460000000000003E-2</c:v>
                </c:pt>
                <c:pt idx="2224">
                  <c:v>3.2250000000000001E-2</c:v>
                </c:pt>
                <c:pt idx="2225">
                  <c:v>3.1829999999999997E-2</c:v>
                </c:pt>
                <c:pt idx="2226">
                  <c:v>3.1510000000000003E-2</c:v>
                </c:pt>
                <c:pt idx="2227">
                  <c:v>3.1199999999999999E-2</c:v>
                </c:pt>
                <c:pt idx="2228">
                  <c:v>3.1040000000000002E-2</c:v>
                </c:pt>
                <c:pt idx="2229">
                  <c:v>3.0720000000000001E-2</c:v>
                </c:pt>
                <c:pt idx="2230">
                  <c:v>3.0509999999999999E-2</c:v>
                </c:pt>
                <c:pt idx="2231">
                  <c:v>3.041E-2</c:v>
                </c:pt>
                <c:pt idx="2232">
                  <c:v>3.0249999999999999E-2</c:v>
                </c:pt>
                <c:pt idx="2233">
                  <c:v>3.0300000000000001E-2</c:v>
                </c:pt>
                <c:pt idx="2234">
                  <c:v>3.0249999999999999E-2</c:v>
                </c:pt>
                <c:pt idx="2235">
                  <c:v>3.0349999999999999E-2</c:v>
                </c:pt>
                <c:pt idx="2236">
                  <c:v>3.0620000000000001E-2</c:v>
                </c:pt>
                <c:pt idx="2237">
                  <c:v>3.0880000000000001E-2</c:v>
                </c:pt>
                <c:pt idx="2238">
                  <c:v>3.1040000000000002E-2</c:v>
                </c:pt>
                <c:pt idx="2239">
                  <c:v>3.1460000000000002E-2</c:v>
                </c:pt>
                <c:pt idx="2240">
                  <c:v>3.1780000000000003E-2</c:v>
                </c:pt>
                <c:pt idx="2241">
                  <c:v>3.236E-2</c:v>
                </c:pt>
                <c:pt idx="2242">
                  <c:v>3.288E-2</c:v>
                </c:pt>
                <c:pt idx="2243">
                  <c:v>3.3410000000000002E-2</c:v>
                </c:pt>
                <c:pt idx="2244">
                  <c:v>3.4040000000000001E-2</c:v>
                </c:pt>
                <c:pt idx="2245">
                  <c:v>3.4569999999999997E-2</c:v>
                </c:pt>
                <c:pt idx="2246">
                  <c:v>3.5200000000000002E-2</c:v>
                </c:pt>
                <c:pt idx="2247">
                  <c:v>3.5729999999999998E-2</c:v>
                </c:pt>
                <c:pt idx="2248">
                  <c:v>3.6310000000000002E-2</c:v>
                </c:pt>
                <c:pt idx="2249">
                  <c:v>3.678E-2</c:v>
                </c:pt>
                <c:pt idx="2250">
                  <c:v>3.7260000000000001E-2</c:v>
                </c:pt>
                <c:pt idx="2251">
                  <c:v>3.7620000000000001E-2</c:v>
                </c:pt>
                <c:pt idx="2252">
                  <c:v>3.789E-2</c:v>
                </c:pt>
                <c:pt idx="2253">
                  <c:v>3.8150000000000003E-2</c:v>
                </c:pt>
                <c:pt idx="2254">
                  <c:v>3.841E-2</c:v>
                </c:pt>
                <c:pt idx="2255">
                  <c:v>3.841E-2</c:v>
                </c:pt>
                <c:pt idx="2256">
                  <c:v>3.8469999999999997E-2</c:v>
                </c:pt>
                <c:pt idx="2257">
                  <c:v>3.8359999999999998E-2</c:v>
                </c:pt>
                <c:pt idx="2258">
                  <c:v>3.8199999999999998E-2</c:v>
                </c:pt>
                <c:pt idx="2259">
                  <c:v>3.789E-2</c:v>
                </c:pt>
                <c:pt idx="2260">
                  <c:v>3.7620000000000001E-2</c:v>
                </c:pt>
                <c:pt idx="2261">
                  <c:v>3.7199999999999997E-2</c:v>
                </c:pt>
                <c:pt idx="2262">
                  <c:v>3.6729999999999999E-2</c:v>
                </c:pt>
                <c:pt idx="2263">
                  <c:v>3.6310000000000002E-2</c:v>
                </c:pt>
                <c:pt idx="2264">
                  <c:v>3.5830000000000001E-2</c:v>
                </c:pt>
                <c:pt idx="2265">
                  <c:v>3.5249999999999997E-2</c:v>
                </c:pt>
                <c:pt idx="2266">
                  <c:v>3.4779999999999998E-2</c:v>
                </c:pt>
                <c:pt idx="2267">
                  <c:v>3.4299999999999997E-2</c:v>
                </c:pt>
                <c:pt idx="2268">
                  <c:v>3.3779999999999998E-2</c:v>
                </c:pt>
                <c:pt idx="2269">
                  <c:v>3.3250000000000002E-2</c:v>
                </c:pt>
                <c:pt idx="2270">
                  <c:v>3.2779999999999997E-2</c:v>
                </c:pt>
                <c:pt idx="2271">
                  <c:v>3.2460000000000003E-2</c:v>
                </c:pt>
                <c:pt idx="2272">
                  <c:v>3.209E-2</c:v>
                </c:pt>
                <c:pt idx="2273">
                  <c:v>3.193E-2</c:v>
                </c:pt>
                <c:pt idx="2274">
                  <c:v>3.1780000000000003E-2</c:v>
                </c:pt>
                <c:pt idx="2275">
                  <c:v>3.1719999999999998E-2</c:v>
                </c:pt>
                <c:pt idx="2276">
                  <c:v>3.1829999999999997E-2</c:v>
                </c:pt>
                <c:pt idx="2277">
                  <c:v>3.1989999999999998E-2</c:v>
                </c:pt>
                <c:pt idx="2278">
                  <c:v>3.2039999999999999E-2</c:v>
                </c:pt>
                <c:pt idx="2279">
                  <c:v>3.2410000000000001E-2</c:v>
                </c:pt>
                <c:pt idx="2280">
                  <c:v>3.2779999999999997E-2</c:v>
                </c:pt>
                <c:pt idx="2281">
                  <c:v>3.2989999999999998E-2</c:v>
                </c:pt>
                <c:pt idx="2282">
                  <c:v>3.3509999999999998E-2</c:v>
                </c:pt>
                <c:pt idx="2283">
                  <c:v>3.3939999999999998E-2</c:v>
                </c:pt>
                <c:pt idx="2284">
                  <c:v>3.4360000000000002E-2</c:v>
                </c:pt>
                <c:pt idx="2285">
                  <c:v>3.483E-2</c:v>
                </c:pt>
                <c:pt idx="2286">
                  <c:v>3.5310000000000001E-2</c:v>
                </c:pt>
                <c:pt idx="2287">
                  <c:v>3.5830000000000001E-2</c:v>
                </c:pt>
                <c:pt idx="2288">
                  <c:v>3.6150000000000002E-2</c:v>
                </c:pt>
                <c:pt idx="2289">
                  <c:v>3.6569999999999998E-2</c:v>
                </c:pt>
                <c:pt idx="2290">
                  <c:v>3.6830000000000002E-2</c:v>
                </c:pt>
                <c:pt idx="2291">
                  <c:v>3.6990000000000002E-2</c:v>
                </c:pt>
                <c:pt idx="2292">
                  <c:v>3.7150000000000002E-2</c:v>
                </c:pt>
                <c:pt idx="2293">
                  <c:v>3.7199999999999997E-2</c:v>
                </c:pt>
                <c:pt idx="2294">
                  <c:v>3.7150000000000002E-2</c:v>
                </c:pt>
                <c:pt idx="2295">
                  <c:v>3.7100000000000001E-2</c:v>
                </c:pt>
                <c:pt idx="2296">
                  <c:v>3.6889999999999999E-2</c:v>
                </c:pt>
                <c:pt idx="2297">
                  <c:v>3.662E-2</c:v>
                </c:pt>
                <c:pt idx="2298">
                  <c:v>3.6249999999999998E-2</c:v>
                </c:pt>
                <c:pt idx="2299">
                  <c:v>3.5830000000000001E-2</c:v>
                </c:pt>
                <c:pt idx="2300">
                  <c:v>3.5409999999999997E-2</c:v>
                </c:pt>
                <c:pt idx="2301">
                  <c:v>3.4939999999999999E-2</c:v>
                </c:pt>
                <c:pt idx="2302">
                  <c:v>3.4299999999999997E-2</c:v>
                </c:pt>
                <c:pt idx="2303">
                  <c:v>3.3939999999999998E-2</c:v>
                </c:pt>
                <c:pt idx="2304">
                  <c:v>3.3250000000000002E-2</c:v>
                </c:pt>
                <c:pt idx="2305">
                  <c:v>3.288E-2</c:v>
                </c:pt>
                <c:pt idx="2306">
                  <c:v>3.2410000000000001E-2</c:v>
                </c:pt>
                <c:pt idx="2307">
                  <c:v>3.2039999999999999E-2</c:v>
                </c:pt>
                <c:pt idx="2308">
                  <c:v>3.1719999999999998E-2</c:v>
                </c:pt>
                <c:pt idx="2309">
                  <c:v>3.1510000000000003E-2</c:v>
                </c:pt>
                <c:pt idx="2310">
                  <c:v>3.1460000000000002E-2</c:v>
                </c:pt>
                <c:pt idx="2311">
                  <c:v>3.1460000000000002E-2</c:v>
                </c:pt>
                <c:pt idx="2312">
                  <c:v>3.1669999999999997E-2</c:v>
                </c:pt>
                <c:pt idx="2313">
                  <c:v>3.1829999999999997E-2</c:v>
                </c:pt>
                <c:pt idx="2314">
                  <c:v>3.2250000000000001E-2</c:v>
                </c:pt>
                <c:pt idx="2315">
                  <c:v>3.2779999999999997E-2</c:v>
                </c:pt>
                <c:pt idx="2316">
                  <c:v>3.3410000000000002E-2</c:v>
                </c:pt>
                <c:pt idx="2317">
                  <c:v>3.415E-2</c:v>
                </c:pt>
                <c:pt idx="2318">
                  <c:v>3.5040000000000002E-2</c:v>
                </c:pt>
                <c:pt idx="2319">
                  <c:v>3.5990000000000001E-2</c:v>
                </c:pt>
                <c:pt idx="2320">
                  <c:v>3.7039999999999997E-2</c:v>
                </c:pt>
                <c:pt idx="2321">
                  <c:v>3.805E-2</c:v>
                </c:pt>
                <c:pt idx="2322">
                  <c:v>3.9210000000000002E-2</c:v>
                </c:pt>
                <c:pt idx="2323">
                  <c:v>4.0309999999999999E-2</c:v>
                </c:pt>
                <c:pt idx="2324">
                  <c:v>4.1419999999999998E-2</c:v>
                </c:pt>
                <c:pt idx="2325">
                  <c:v>4.2520000000000002E-2</c:v>
                </c:pt>
                <c:pt idx="2326">
                  <c:v>4.3529999999999999E-2</c:v>
                </c:pt>
                <c:pt idx="2327">
                  <c:v>4.4470000000000003E-2</c:v>
                </c:pt>
                <c:pt idx="2328">
                  <c:v>4.5319999999999999E-2</c:v>
                </c:pt>
                <c:pt idx="2329">
                  <c:v>4.616E-2</c:v>
                </c:pt>
                <c:pt idx="2330">
                  <c:v>4.6789999999999998E-2</c:v>
                </c:pt>
                <c:pt idx="2331">
                  <c:v>4.727E-2</c:v>
                </c:pt>
                <c:pt idx="2332">
                  <c:v>4.7640000000000002E-2</c:v>
                </c:pt>
                <c:pt idx="2333">
                  <c:v>4.7739999999999998E-2</c:v>
                </c:pt>
                <c:pt idx="2334">
                  <c:v>4.7739999999999998E-2</c:v>
                </c:pt>
                <c:pt idx="2335">
                  <c:v>4.743E-2</c:v>
                </c:pt>
                <c:pt idx="2336">
                  <c:v>4.7109999999999999E-2</c:v>
                </c:pt>
                <c:pt idx="2337">
                  <c:v>4.6629999999999998E-2</c:v>
                </c:pt>
                <c:pt idx="2338">
                  <c:v>4.5900000000000003E-2</c:v>
                </c:pt>
                <c:pt idx="2339">
                  <c:v>4.4949999999999997E-2</c:v>
                </c:pt>
                <c:pt idx="2340">
                  <c:v>4.3999999999999997E-2</c:v>
                </c:pt>
                <c:pt idx="2341">
                  <c:v>4.2950000000000002E-2</c:v>
                </c:pt>
                <c:pt idx="2342">
                  <c:v>4.1730000000000003E-2</c:v>
                </c:pt>
                <c:pt idx="2343">
                  <c:v>4.0469999999999999E-2</c:v>
                </c:pt>
                <c:pt idx="2344">
                  <c:v>3.9149999999999997E-2</c:v>
                </c:pt>
                <c:pt idx="2345">
                  <c:v>3.7780000000000001E-2</c:v>
                </c:pt>
                <c:pt idx="2346">
                  <c:v>3.6360000000000003E-2</c:v>
                </c:pt>
                <c:pt idx="2347">
                  <c:v>3.5099999999999999E-2</c:v>
                </c:pt>
                <c:pt idx="2348">
                  <c:v>3.3829999999999999E-2</c:v>
                </c:pt>
                <c:pt idx="2349">
                  <c:v>3.2779999999999997E-2</c:v>
                </c:pt>
                <c:pt idx="2350">
                  <c:v>3.1620000000000002E-2</c:v>
                </c:pt>
                <c:pt idx="2351">
                  <c:v>3.0620000000000001E-2</c:v>
                </c:pt>
                <c:pt idx="2352">
                  <c:v>2.9829999999999999E-2</c:v>
                </c:pt>
                <c:pt idx="2353">
                  <c:v>2.9139999999999999E-2</c:v>
                </c:pt>
                <c:pt idx="2354">
                  <c:v>2.8670000000000001E-2</c:v>
                </c:pt>
                <c:pt idx="2355">
                  <c:v>2.835E-2</c:v>
                </c:pt>
                <c:pt idx="2356">
                  <c:v>2.835E-2</c:v>
                </c:pt>
                <c:pt idx="2357">
                  <c:v>2.8400000000000002E-2</c:v>
                </c:pt>
                <c:pt idx="2358">
                  <c:v>2.861E-2</c:v>
                </c:pt>
                <c:pt idx="2359">
                  <c:v>2.904E-2</c:v>
                </c:pt>
                <c:pt idx="2360">
                  <c:v>2.9669999999999998E-2</c:v>
                </c:pt>
                <c:pt idx="2361">
                  <c:v>3.041E-2</c:v>
                </c:pt>
                <c:pt idx="2362">
                  <c:v>3.1300000000000001E-2</c:v>
                </c:pt>
                <c:pt idx="2363">
                  <c:v>3.2410000000000001E-2</c:v>
                </c:pt>
                <c:pt idx="2364">
                  <c:v>3.3509999999999998E-2</c:v>
                </c:pt>
                <c:pt idx="2365">
                  <c:v>3.4779999999999998E-2</c:v>
                </c:pt>
                <c:pt idx="2366">
                  <c:v>3.6040000000000003E-2</c:v>
                </c:pt>
                <c:pt idx="2367">
                  <c:v>3.7409999999999999E-2</c:v>
                </c:pt>
                <c:pt idx="2368">
                  <c:v>3.8730000000000001E-2</c:v>
                </c:pt>
                <c:pt idx="2369">
                  <c:v>4.0149999999999998E-2</c:v>
                </c:pt>
                <c:pt idx="2370">
                  <c:v>4.1419999999999998E-2</c:v>
                </c:pt>
                <c:pt idx="2371">
                  <c:v>4.2790000000000002E-2</c:v>
                </c:pt>
                <c:pt idx="2372">
                  <c:v>4.3839999999999997E-2</c:v>
                </c:pt>
                <c:pt idx="2373">
                  <c:v>4.505E-2</c:v>
                </c:pt>
                <c:pt idx="2374">
                  <c:v>4.6059999999999997E-2</c:v>
                </c:pt>
                <c:pt idx="2375">
                  <c:v>4.7E-2</c:v>
                </c:pt>
                <c:pt idx="2376">
                  <c:v>4.7789999999999999E-2</c:v>
                </c:pt>
                <c:pt idx="2377">
                  <c:v>4.8430000000000001E-2</c:v>
                </c:pt>
                <c:pt idx="2378">
                  <c:v>4.8849999999999998E-2</c:v>
                </c:pt>
                <c:pt idx="2379">
                  <c:v>4.9110000000000001E-2</c:v>
                </c:pt>
                <c:pt idx="2380">
                  <c:v>4.9369999999999997E-2</c:v>
                </c:pt>
                <c:pt idx="2381">
                  <c:v>4.9480000000000003E-2</c:v>
                </c:pt>
                <c:pt idx="2382">
                  <c:v>4.922E-2</c:v>
                </c:pt>
                <c:pt idx="2383">
                  <c:v>4.9059999999999999E-2</c:v>
                </c:pt>
                <c:pt idx="2384">
                  <c:v>4.8739999999999999E-2</c:v>
                </c:pt>
                <c:pt idx="2385">
                  <c:v>4.8320000000000002E-2</c:v>
                </c:pt>
                <c:pt idx="2386">
                  <c:v>4.7690000000000003E-2</c:v>
                </c:pt>
                <c:pt idx="2387">
                  <c:v>4.7059999999999998E-2</c:v>
                </c:pt>
                <c:pt idx="2388">
                  <c:v>4.6370000000000001E-2</c:v>
                </c:pt>
                <c:pt idx="2389">
                  <c:v>4.5580000000000002E-2</c:v>
                </c:pt>
                <c:pt idx="2390">
                  <c:v>4.4790000000000003E-2</c:v>
                </c:pt>
                <c:pt idx="2391">
                  <c:v>4.3950000000000003E-2</c:v>
                </c:pt>
                <c:pt idx="2392">
                  <c:v>4.3159999999999997E-2</c:v>
                </c:pt>
                <c:pt idx="2393">
                  <c:v>4.231E-2</c:v>
                </c:pt>
                <c:pt idx="2394">
                  <c:v>4.147E-2</c:v>
                </c:pt>
                <c:pt idx="2395">
                  <c:v>4.0730000000000002E-2</c:v>
                </c:pt>
                <c:pt idx="2396">
                  <c:v>4.0099999999999997E-2</c:v>
                </c:pt>
                <c:pt idx="2397">
                  <c:v>3.9359999999999999E-2</c:v>
                </c:pt>
                <c:pt idx="2398">
                  <c:v>3.8730000000000001E-2</c:v>
                </c:pt>
                <c:pt idx="2399">
                  <c:v>3.8260000000000002E-2</c:v>
                </c:pt>
                <c:pt idx="2400">
                  <c:v>3.7780000000000001E-2</c:v>
                </c:pt>
                <c:pt idx="2401">
                  <c:v>3.7310000000000003E-2</c:v>
                </c:pt>
                <c:pt idx="2402">
                  <c:v>3.7039999999999997E-2</c:v>
                </c:pt>
                <c:pt idx="2403">
                  <c:v>3.6830000000000002E-2</c:v>
                </c:pt>
                <c:pt idx="2404">
                  <c:v>3.662E-2</c:v>
                </c:pt>
                <c:pt idx="2405">
                  <c:v>3.6470000000000002E-2</c:v>
                </c:pt>
                <c:pt idx="2406">
                  <c:v>3.6360000000000003E-2</c:v>
                </c:pt>
                <c:pt idx="2407">
                  <c:v>3.6360000000000003E-2</c:v>
                </c:pt>
                <c:pt idx="2408">
                  <c:v>3.6519999999999997E-2</c:v>
                </c:pt>
                <c:pt idx="2409">
                  <c:v>3.6409999999999998E-2</c:v>
                </c:pt>
                <c:pt idx="2410">
                  <c:v>3.6470000000000002E-2</c:v>
                </c:pt>
                <c:pt idx="2411">
                  <c:v>3.6569999999999998E-2</c:v>
                </c:pt>
                <c:pt idx="2412">
                  <c:v>3.6679999999999997E-2</c:v>
                </c:pt>
                <c:pt idx="2413">
                  <c:v>3.678E-2</c:v>
                </c:pt>
                <c:pt idx="2414">
                  <c:v>3.6940000000000001E-2</c:v>
                </c:pt>
                <c:pt idx="2415">
                  <c:v>3.7039999999999997E-2</c:v>
                </c:pt>
                <c:pt idx="2416">
                  <c:v>3.7199999999999997E-2</c:v>
                </c:pt>
                <c:pt idx="2417">
                  <c:v>3.7310000000000003E-2</c:v>
                </c:pt>
                <c:pt idx="2418">
                  <c:v>3.7409999999999999E-2</c:v>
                </c:pt>
                <c:pt idx="2419">
                  <c:v>3.7470000000000003E-2</c:v>
                </c:pt>
                <c:pt idx="2420">
                  <c:v>3.7470000000000003E-2</c:v>
                </c:pt>
                <c:pt idx="2421">
                  <c:v>3.7679999999999998E-2</c:v>
                </c:pt>
                <c:pt idx="2422">
                  <c:v>3.7679999999999998E-2</c:v>
                </c:pt>
                <c:pt idx="2423">
                  <c:v>3.7679999999999998E-2</c:v>
                </c:pt>
                <c:pt idx="2424">
                  <c:v>3.7679999999999998E-2</c:v>
                </c:pt>
                <c:pt idx="2425">
                  <c:v>3.7780000000000001E-2</c:v>
                </c:pt>
                <c:pt idx="2426">
                  <c:v>3.7839999999999999E-2</c:v>
                </c:pt>
                <c:pt idx="2427">
                  <c:v>3.7839999999999999E-2</c:v>
                </c:pt>
                <c:pt idx="2428">
                  <c:v>3.789E-2</c:v>
                </c:pt>
                <c:pt idx="2429">
                  <c:v>3.7990000000000003E-2</c:v>
                </c:pt>
                <c:pt idx="2430">
                  <c:v>3.805E-2</c:v>
                </c:pt>
                <c:pt idx="2431">
                  <c:v>3.8150000000000003E-2</c:v>
                </c:pt>
                <c:pt idx="2432">
                  <c:v>3.8260000000000002E-2</c:v>
                </c:pt>
                <c:pt idx="2433">
                  <c:v>3.8309999999999997E-2</c:v>
                </c:pt>
                <c:pt idx="2434">
                  <c:v>3.841E-2</c:v>
                </c:pt>
                <c:pt idx="2435">
                  <c:v>3.8519999999999999E-2</c:v>
                </c:pt>
                <c:pt idx="2436">
                  <c:v>3.8629999999999998E-2</c:v>
                </c:pt>
                <c:pt idx="2437">
                  <c:v>3.8730000000000001E-2</c:v>
                </c:pt>
                <c:pt idx="2438">
                  <c:v>3.8890000000000001E-2</c:v>
                </c:pt>
                <c:pt idx="2439">
                  <c:v>3.8989999999999997E-2</c:v>
                </c:pt>
                <c:pt idx="2440">
                  <c:v>3.9050000000000001E-2</c:v>
                </c:pt>
                <c:pt idx="2441">
                  <c:v>3.9100000000000003E-2</c:v>
                </c:pt>
                <c:pt idx="2442">
                  <c:v>3.9210000000000002E-2</c:v>
                </c:pt>
                <c:pt idx="2443">
                  <c:v>3.9149999999999997E-2</c:v>
                </c:pt>
                <c:pt idx="2444">
                  <c:v>3.9210000000000002E-2</c:v>
                </c:pt>
                <c:pt idx="2445">
                  <c:v>3.9210000000000002E-2</c:v>
                </c:pt>
                <c:pt idx="2446">
                  <c:v>3.9050000000000001E-2</c:v>
                </c:pt>
                <c:pt idx="2447">
                  <c:v>3.8890000000000001E-2</c:v>
                </c:pt>
                <c:pt idx="2448">
                  <c:v>3.8679999999999999E-2</c:v>
                </c:pt>
                <c:pt idx="2449">
                  <c:v>3.841E-2</c:v>
                </c:pt>
                <c:pt idx="2450">
                  <c:v>3.8100000000000002E-2</c:v>
                </c:pt>
                <c:pt idx="2451">
                  <c:v>3.773E-2</c:v>
                </c:pt>
                <c:pt idx="2452">
                  <c:v>3.7310000000000003E-2</c:v>
                </c:pt>
                <c:pt idx="2453">
                  <c:v>3.678E-2</c:v>
                </c:pt>
                <c:pt idx="2454">
                  <c:v>3.6310000000000002E-2</c:v>
                </c:pt>
                <c:pt idx="2455">
                  <c:v>3.5729999999999998E-2</c:v>
                </c:pt>
                <c:pt idx="2456">
                  <c:v>3.5150000000000001E-2</c:v>
                </c:pt>
                <c:pt idx="2457">
                  <c:v>3.4520000000000002E-2</c:v>
                </c:pt>
                <c:pt idx="2458">
                  <c:v>3.388E-2</c:v>
                </c:pt>
                <c:pt idx="2459">
                  <c:v>3.3300000000000003E-2</c:v>
                </c:pt>
                <c:pt idx="2460">
                  <c:v>3.2570000000000002E-2</c:v>
                </c:pt>
                <c:pt idx="2461">
                  <c:v>3.1879999999999999E-2</c:v>
                </c:pt>
                <c:pt idx="2462">
                  <c:v>3.1300000000000001E-2</c:v>
                </c:pt>
                <c:pt idx="2463">
                  <c:v>3.0720000000000001E-2</c:v>
                </c:pt>
                <c:pt idx="2464">
                  <c:v>3.014E-2</c:v>
                </c:pt>
                <c:pt idx="2465">
                  <c:v>2.9559999999999999E-2</c:v>
                </c:pt>
                <c:pt idx="2466">
                  <c:v>2.9090000000000001E-2</c:v>
                </c:pt>
                <c:pt idx="2467">
                  <c:v>2.8670000000000001E-2</c:v>
                </c:pt>
                <c:pt idx="2468">
                  <c:v>2.8240000000000001E-2</c:v>
                </c:pt>
                <c:pt idx="2469">
                  <c:v>2.793E-2</c:v>
                </c:pt>
                <c:pt idx="2470">
                  <c:v>2.777E-2</c:v>
                </c:pt>
                <c:pt idx="2471">
                  <c:v>2.7560000000000001E-2</c:v>
                </c:pt>
                <c:pt idx="2472">
                  <c:v>2.7400000000000001E-2</c:v>
                </c:pt>
                <c:pt idx="2473">
                  <c:v>2.7449999999999999E-2</c:v>
                </c:pt>
                <c:pt idx="2474">
                  <c:v>2.7449999999999999E-2</c:v>
                </c:pt>
                <c:pt idx="2475">
                  <c:v>2.7609999999999999E-2</c:v>
                </c:pt>
                <c:pt idx="2476">
                  <c:v>2.7720000000000002E-2</c:v>
                </c:pt>
                <c:pt idx="2477">
                  <c:v>2.793E-2</c:v>
                </c:pt>
                <c:pt idx="2478">
                  <c:v>2.8139999999999998E-2</c:v>
                </c:pt>
                <c:pt idx="2479">
                  <c:v>2.8510000000000001E-2</c:v>
                </c:pt>
                <c:pt idx="2480">
                  <c:v>2.877E-2</c:v>
                </c:pt>
                <c:pt idx="2481">
                  <c:v>2.904E-2</c:v>
                </c:pt>
                <c:pt idx="2482">
                  <c:v>2.9399999999999999E-2</c:v>
                </c:pt>
                <c:pt idx="2483">
                  <c:v>2.972E-2</c:v>
                </c:pt>
                <c:pt idx="2484">
                  <c:v>3.0089999999999999E-2</c:v>
                </c:pt>
                <c:pt idx="2485">
                  <c:v>3.041E-2</c:v>
                </c:pt>
                <c:pt idx="2486">
                  <c:v>3.0669999999999999E-2</c:v>
                </c:pt>
                <c:pt idx="2487">
                  <c:v>3.1040000000000002E-2</c:v>
                </c:pt>
                <c:pt idx="2488">
                  <c:v>3.109E-2</c:v>
                </c:pt>
                <c:pt idx="2489">
                  <c:v>3.125E-2</c:v>
                </c:pt>
                <c:pt idx="2490">
                  <c:v>3.1460000000000002E-2</c:v>
                </c:pt>
                <c:pt idx="2491">
                  <c:v>3.1510000000000003E-2</c:v>
                </c:pt>
                <c:pt idx="2492">
                  <c:v>3.141E-2</c:v>
                </c:pt>
                <c:pt idx="2493">
                  <c:v>3.141E-2</c:v>
                </c:pt>
                <c:pt idx="2494">
                  <c:v>3.1350000000000003E-2</c:v>
                </c:pt>
                <c:pt idx="2495">
                  <c:v>3.1140000000000001E-2</c:v>
                </c:pt>
                <c:pt idx="2496">
                  <c:v>3.0929999999999999E-2</c:v>
                </c:pt>
                <c:pt idx="2497">
                  <c:v>3.0620000000000001E-2</c:v>
                </c:pt>
                <c:pt idx="2498">
                  <c:v>3.0300000000000001E-2</c:v>
                </c:pt>
                <c:pt idx="2499">
                  <c:v>2.998E-2</c:v>
                </c:pt>
                <c:pt idx="2500">
                  <c:v>2.9559999999999999E-2</c:v>
                </c:pt>
                <c:pt idx="2501">
                  <c:v>2.9190000000000001E-2</c:v>
                </c:pt>
                <c:pt idx="2502">
                  <c:v>2.877E-2</c:v>
                </c:pt>
                <c:pt idx="2503">
                  <c:v>2.835E-2</c:v>
                </c:pt>
                <c:pt idx="2504">
                  <c:v>2.7820000000000001E-2</c:v>
                </c:pt>
                <c:pt idx="2505">
                  <c:v>2.7449999999999999E-2</c:v>
                </c:pt>
                <c:pt idx="2506">
                  <c:v>2.6980000000000001E-2</c:v>
                </c:pt>
                <c:pt idx="2507">
                  <c:v>2.6450000000000001E-2</c:v>
                </c:pt>
                <c:pt idx="2508">
                  <c:v>2.598E-2</c:v>
                </c:pt>
                <c:pt idx="2509">
                  <c:v>2.5659999999999999E-2</c:v>
                </c:pt>
                <c:pt idx="2510">
                  <c:v>2.529E-2</c:v>
                </c:pt>
                <c:pt idx="2511">
                  <c:v>2.4930000000000001E-2</c:v>
                </c:pt>
                <c:pt idx="2512">
                  <c:v>2.4709999999999999E-2</c:v>
                </c:pt>
                <c:pt idx="2513">
                  <c:v>2.4559999999999998E-2</c:v>
                </c:pt>
                <c:pt idx="2514">
                  <c:v>2.4400000000000002E-2</c:v>
                </c:pt>
                <c:pt idx="2515">
                  <c:v>2.4240000000000001E-2</c:v>
                </c:pt>
                <c:pt idx="2516">
                  <c:v>2.4029999999999999E-2</c:v>
                </c:pt>
                <c:pt idx="2517">
                  <c:v>2.4029999999999999E-2</c:v>
                </c:pt>
                <c:pt idx="2518">
                  <c:v>2.4029999999999999E-2</c:v>
                </c:pt>
                <c:pt idx="2519">
                  <c:v>2.4029999999999999E-2</c:v>
                </c:pt>
                <c:pt idx="2520">
                  <c:v>2.3980000000000001E-2</c:v>
                </c:pt>
                <c:pt idx="2521">
                  <c:v>2.4129999999999999E-2</c:v>
                </c:pt>
                <c:pt idx="2522">
                  <c:v>2.4129999999999999E-2</c:v>
                </c:pt>
                <c:pt idx="2523">
                  <c:v>2.4289999999999999E-2</c:v>
                </c:pt>
                <c:pt idx="2524">
                  <c:v>2.445E-2</c:v>
                </c:pt>
                <c:pt idx="2525">
                  <c:v>2.4660000000000001E-2</c:v>
                </c:pt>
                <c:pt idx="2526">
                  <c:v>2.4819999999999998E-2</c:v>
                </c:pt>
                <c:pt idx="2527">
                  <c:v>2.503E-2</c:v>
                </c:pt>
                <c:pt idx="2528">
                  <c:v>2.529E-2</c:v>
                </c:pt>
                <c:pt idx="2529">
                  <c:v>2.5499999999999998E-2</c:v>
                </c:pt>
                <c:pt idx="2530">
                  <c:v>2.5770000000000001E-2</c:v>
                </c:pt>
                <c:pt idx="2531">
                  <c:v>2.6030000000000001E-2</c:v>
                </c:pt>
                <c:pt idx="2532">
                  <c:v>2.6239999999999999E-2</c:v>
                </c:pt>
                <c:pt idx="2533">
                  <c:v>2.6610000000000002E-2</c:v>
                </c:pt>
                <c:pt idx="2534">
                  <c:v>2.6870000000000002E-2</c:v>
                </c:pt>
                <c:pt idx="2535">
                  <c:v>2.7140000000000001E-2</c:v>
                </c:pt>
                <c:pt idx="2536">
                  <c:v>2.7560000000000001E-2</c:v>
                </c:pt>
                <c:pt idx="2537">
                  <c:v>2.777E-2</c:v>
                </c:pt>
                <c:pt idx="2538">
                  <c:v>2.809E-2</c:v>
                </c:pt>
                <c:pt idx="2539">
                  <c:v>2.8459999999999999E-2</c:v>
                </c:pt>
                <c:pt idx="2540">
                  <c:v>2.877E-2</c:v>
                </c:pt>
                <c:pt idx="2541">
                  <c:v>2.904E-2</c:v>
                </c:pt>
                <c:pt idx="2542">
                  <c:v>2.9350000000000001E-2</c:v>
                </c:pt>
                <c:pt idx="2543">
                  <c:v>2.972E-2</c:v>
                </c:pt>
                <c:pt idx="2544">
                  <c:v>2.9929999999999998E-2</c:v>
                </c:pt>
                <c:pt idx="2545">
                  <c:v>3.0300000000000001E-2</c:v>
                </c:pt>
                <c:pt idx="2546">
                  <c:v>3.0620000000000001E-2</c:v>
                </c:pt>
                <c:pt idx="2547">
                  <c:v>3.0880000000000001E-2</c:v>
                </c:pt>
                <c:pt idx="2548">
                  <c:v>3.1040000000000002E-2</c:v>
                </c:pt>
                <c:pt idx="2549">
                  <c:v>3.1350000000000003E-2</c:v>
                </c:pt>
                <c:pt idx="2550">
                  <c:v>3.1559999999999998E-2</c:v>
                </c:pt>
                <c:pt idx="2551">
                  <c:v>3.1719999999999998E-2</c:v>
                </c:pt>
                <c:pt idx="2552">
                  <c:v>3.1879999999999999E-2</c:v>
                </c:pt>
                <c:pt idx="2553">
                  <c:v>3.1989999999999998E-2</c:v>
                </c:pt>
                <c:pt idx="2554">
                  <c:v>3.1989999999999998E-2</c:v>
                </c:pt>
                <c:pt idx="2555">
                  <c:v>3.2140000000000002E-2</c:v>
                </c:pt>
                <c:pt idx="2556">
                  <c:v>3.2039999999999999E-2</c:v>
                </c:pt>
                <c:pt idx="2557">
                  <c:v>3.193E-2</c:v>
                </c:pt>
                <c:pt idx="2558">
                  <c:v>3.193E-2</c:v>
                </c:pt>
                <c:pt idx="2559">
                  <c:v>3.1829999999999997E-2</c:v>
                </c:pt>
                <c:pt idx="2560">
                  <c:v>3.1669999999999997E-2</c:v>
                </c:pt>
                <c:pt idx="2561">
                  <c:v>3.1559999999999998E-2</c:v>
                </c:pt>
                <c:pt idx="2562">
                  <c:v>3.125E-2</c:v>
                </c:pt>
                <c:pt idx="2563">
                  <c:v>3.1040000000000002E-2</c:v>
                </c:pt>
                <c:pt idx="2564">
                  <c:v>3.0720000000000001E-2</c:v>
                </c:pt>
                <c:pt idx="2565">
                  <c:v>3.0509999999999999E-2</c:v>
                </c:pt>
                <c:pt idx="2566">
                  <c:v>3.014E-2</c:v>
                </c:pt>
                <c:pt idx="2567">
                  <c:v>2.988E-2</c:v>
                </c:pt>
                <c:pt idx="2568">
                  <c:v>2.9510000000000002E-2</c:v>
                </c:pt>
                <c:pt idx="2569">
                  <c:v>2.9250000000000002E-2</c:v>
                </c:pt>
                <c:pt idx="2570">
                  <c:v>2.8930000000000001E-2</c:v>
                </c:pt>
                <c:pt idx="2571">
                  <c:v>2.8719999999999999E-2</c:v>
                </c:pt>
                <c:pt idx="2572">
                  <c:v>2.8510000000000001E-2</c:v>
                </c:pt>
                <c:pt idx="2573">
                  <c:v>2.8400000000000002E-2</c:v>
                </c:pt>
                <c:pt idx="2574">
                  <c:v>2.8240000000000001E-2</c:v>
                </c:pt>
                <c:pt idx="2575">
                  <c:v>2.819E-2</c:v>
                </c:pt>
                <c:pt idx="2576">
                  <c:v>2.809E-2</c:v>
                </c:pt>
                <c:pt idx="2577">
                  <c:v>2.819E-2</c:v>
                </c:pt>
                <c:pt idx="2578">
                  <c:v>2.8240000000000001E-2</c:v>
                </c:pt>
                <c:pt idx="2579">
                  <c:v>2.8459999999999999E-2</c:v>
                </c:pt>
                <c:pt idx="2580">
                  <c:v>2.861E-2</c:v>
                </c:pt>
                <c:pt idx="2581">
                  <c:v>2.8879999999999999E-2</c:v>
                </c:pt>
                <c:pt idx="2582">
                  <c:v>2.9190000000000001E-2</c:v>
                </c:pt>
                <c:pt idx="2583">
                  <c:v>2.9610000000000001E-2</c:v>
                </c:pt>
                <c:pt idx="2584">
                  <c:v>2.9829999999999999E-2</c:v>
                </c:pt>
                <c:pt idx="2585">
                  <c:v>3.0249999999999999E-2</c:v>
                </c:pt>
                <c:pt idx="2586">
                  <c:v>3.0720000000000001E-2</c:v>
                </c:pt>
                <c:pt idx="2587">
                  <c:v>3.1199999999999999E-2</c:v>
                </c:pt>
                <c:pt idx="2588">
                  <c:v>3.1559999999999998E-2</c:v>
                </c:pt>
                <c:pt idx="2589">
                  <c:v>3.2039999999999999E-2</c:v>
                </c:pt>
                <c:pt idx="2590">
                  <c:v>3.2509999999999997E-2</c:v>
                </c:pt>
                <c:pt idx="2591">
                  <c:v>3.2829999999999998E-2</c:v>
                </c:pt>
                <c:pt idx="2592">
                  <c:v>3.3090000000000001E-2</c:v>
                </c:pt>
                <c:pt idx="2593">
                  <c:v>3.3410000000000002E-2</c:v>
                </c:pt>
                <c:pt idx="2594">
                  <c:v>3.3619999999999997E-2</c:v>
                </c:pt>
                <c:pt idx="2595">
                  <c:v>3.388E-2</c:v>
                </c:pt>
                <c:pt idx="2596">
                  <c:v>3.3939999999999998E-2</c:v>
                </c:pt>
                <c:pt idx="2597">
                  <c:v>3.388E-2</c:v>
                </c:pt>
                <c:pt idx="2598">
                  <c:v>3.3989999999999999E-2</c:v>
                </c:pt>
                <c:pt idx="2599">
                  <c:v>3.3939999999999998E-2</c:v>
                </c:pt>
                <c:pt idx="2600">
                  <c:v>3.3669999999999999E-2</c:v>
                </c:pt>
                <c:pt idx="2601">
                  <c:v>3.3459999999999997E-2</c:v>
                </c:pt>
                <c:pt idx="2602">
                  <c:v>3.3149999999999999E-2</c:v>
                </c:pt>
                <c:pt idx="2603">
                  <c:v>3.2719999999999999E-2</c:v>
                </c:pt>
                <c:pt idx="2604">
                  <c:v>3.236E-2</c:v>
                </c:pt>
                <c:pt idx="2605">
                  <c:v>3.1829999999999997E-2</c:v>
                </c:pt>
                <c:pt idx="2606">
                  <c:v>3.125E-2</c:v>
                </c:pt>
                <c:pt idx="2607">
                  <c:v>3.0720000000000001E-2</c:v>
                </c:pt>
                <c:pt idx="2608">
                  <c:v>3.0040000000000001E-2</c:v>
                </c:pt>
                <c:pt idx="2609">
                  <c:v>2.9510000000000002E-2</c:v>
                </c:pt>
                <c:pt idx="2610">
                  <c:v>2.8879999999999999E-2</c:v>
                </c:pt>
                <c:pt idx="2611">
                  <c:v>2.8299999999999999E-2</c:v>
                </c:pt>
                <c:pt idx="2612">
                  <c:v>2.767E-2</c:v>
                </c:pt>
                <c:pt idx="2613">
                  <c:v>2.6980000000000001E-2</c:v>
                </c:pt>
                <c:pt idx="2614">
                  <c:v>2.6450000000000001E-2</c:v>
                </c:pt>
                <c:pt idx="2615">
                  <c:v>2.598E-2</c:v>
                </c:pt>
                <c:pt idx="2616">
                  <c:v>2.5399999999999999E-2</c:v>
                </c:pt>
                <c:pt idx="2617">
                  <c:v>2.4930000000000001E-2</c:v>
                </c:pt>
                <c:pt idx="2618">
                  <c:v>2.4400000000000002E-2</c:v>
                </c:pt>
                <c:pt idx="2619">
                  <c:v>2.4129999999999999E-2</c:v>
                </c:pt>
                <c:pt idx="2620">
                  <c:v>2.366E-2</c:v>
                </c:pt>
                <c:pt idx="2621">
                  <c:v>2.3449999999999999E-2</c:v>
                </c:pt>
                <c:pt idx="2622">
                  <c:v>2.324E-2</c:v>
                </c:pt>
                <c:pt idx="2623">
                  <c:v>2.3029999999999998E-2</c:v>
                </c:pt>
                <c:pt idx="2624">
                  <c:v>2.282E-2</c:v>
                </c:pt>
                <c:pt idx="2625">
                  <c:v>2.266E-2</c:v>
                </c:pt>
                <c:pt idx="2626">
                  <c:v>2.2499999999999999E-2</c:v>
                </c:pt>
                <c:pt idx="2627">
                  <c:v>2.24E-2</c:v>
                </c:pt>
                <c:pt idx="2628">
                  <c:v>2.2290000000000001E-2</c:v>
                </c:pt>
                <c:pt idx="2629">
                  <c:v>2.2290000000000001E-2</c:v>
                </c:pt>
                <c:pt idx="2630">
                  <c:v>2.2190000000000001E-2</c:v>
                </c:pt>
                <c:pt idx="2631">
                  <c:v>2.213E-2</c:v>
                </c:pt>
                <c:pt idx="2632">
                  <c:v>2.2190000000000001E-2</c:v>
                </c:pt>
                <c:pt idx="2633">
                  <c:v>2.197E-2</c:v>
                </c:pt>
                <c:pt idx="2634">
                  <c:v>2.1919999999999999E-2</c:v>
                </c:pt>
                <c:pt idx="2635">
                  <c:v>2.1870000000000001E-2</c:v>
                </c:pt>
                <c:pt idx="2636">
                  <c:v>2.1819999999999999E-2</c:v>
                </c:pt>
                <c:pt idx="2637">
                  <c:v>2.1659999999999999E-2</c:v>
                </c:pt>
                <c:pt idx="2638">
                  <c:v>2.1610000000000001E-2</c:v>
                </c:pt>
                <c:pt idx="2639">
                  <c:v>2.145E-2</c:v>
                </c:pt>
                <c:pt idx="2640">
                  <c:v>2.129E-2</c:v>
                </c:pt>
                <c:pt idx="2641">
                  <c:v>2.1239999999999998E-2</c:v>
                </c:pt>
                <c:pt idx="2642">
                  <c:v>2.1180000000000001E-2</c:v>
                </c:pt>
                <c:pt idx="2643">
                  <c:v>2.1080000000000002E-2</c:v>
                </c:pt>
                <c:pt idx="2644">
                  <c:v>2.0969999999999999E-2</c:v>
                </c:pt>
                <c:pt idx="2645">
                  <c:v>2.0969999999999999E-2</c:v>
                </c:pt>
                <c:pt idx="2646">
                  <c:v>2.103E-2</c:v>
                </c:pt>
                <c:pt idx="2647">
                  <c:v>2.103E-2</c:v>
                </c:pt>
                <c:pt idx="2648">
                  <c:v>2.1080000000000002E-2</c:v>
                </c:pt>
                <c:pt idx="2649">
                  <c:v>2.1239999999999998E-2</c:v>
                </c:pt>
                <c:pt idx="2650">
                  <c:v>2.1389999999999999E-2</c:v>
                </c:pt>
                <c:pt idx="2651">
                  <c:v>2.1610000000000001E-2</c:v>
                </c:pt>
                <c:pt idx="2652">
                  <c:v>2.1870000000000001E-2</c:v>
                </c:pt>
                <c:pt idx="2653">
                  <c:v>2.213E-2</c:v>
                </c:pt>
                <c:pt idx="2654">
                  <c:v>2.2450000000000001E-2</c:v>
                </c:pt>
                <c:pt idx="2655">
                  <c:v>2.2870000000000001E-2</c:v>
                </c:pt>
                <c:pt idx="2656">
                  <c:v>2.324E-2</c:v>
                </c:pt>
                <c:pt idx="2657">
                  <c:v>2.3709999999999998E-2</c:v>
                </c:pt>
                <c:pt idx="2658">
                  <c:v>2.419E-2</c:v>
                </c:pt>
                <c:pt idx="2659">
                  <c:v>2.461E-2</c:v>
                </c:pt>
                <c:pt idx="2660">
                  <c:v>2.503E-2</c:v>
                </c:pt>
                <c:pt idx="2661">
                  <c:v>2.5499999999999998E-2</c:v>
                </c:pt>
                <c:pt idx="2662">
                  <c:v>2.5870000000000001E-2</c:v>
                </c:pt>
                <c:pt idx="2663">
                  <c:v>2.6349999999999998E-2</c:v>
                </c:pt>
                <c:pt idx="2664">
                  <c:v>2.656E-2</c:v>
                </c:pt>
                <c:pt idx="2665">
                  <c:v>2.6929999999999999E-2</c:v>
                </c:pt>
                <c:pt idx="2666">
                  <c:v>2.7089999999999999E-2</c:v>
                </c:pt>
                <c:pt idx="2667">
                  <c:v>2.724E-2</c:v>
                </c:pt>
                <c:pt idx="2668">
                  <c:v>2.7349999999999999E-2</c:v>
                </c:pt>
                <c:pt idx="2669">
                  <c:v>2.7349999999999999E-2</c:v>
                </c:pt>
                <c:pt idx="2670">
                  <c:v>2.724E-2</c:v>
                </c:pt>
                <c:pt idx="2671">
                  <c:v>2.7189999999999999E-2</c:v>
                </c:pt>
                <c:pt idx="2672">
                  <c:v>2.6980000000000001E-2</c:v>
                </c:pt>
                <c:pt idx="2673">
                  <c:v>2.656E-2</c:v>
                </c:pt>
                <c:pt idx="2674">
                  <c:v>2.63E-2</c:v>
                </c:pt>
                <c:pt idx="2675">
                  <c:v>2.5870000000000001E-2</c:v>
                </c:pt>
                <c:pt idx="2676">
                  <c:v>2.5399999999999999E-2</c:v>
                </c:pt>
                <c:pt idx="2677">
                  <c:v>2.487E-2</c:v>
                </c:pt>
                <c:pt idx="2678">
                  <c:v>2.435E-2</c:v>
                </c:pt>
                <c:pt idx="2679">
                  <c:v>2.3709999999999998E-2</c:v>
                </c:pt>
                <c:pt idx="2680">
                  <c:v>2.3189999999999999E-2</c:v>
                </c:pt>
                <c:pt idx="2681">
                  <c:v>2.2550000000000001E-2</c:v>
                </c:pt>
                <c:pt idx="2682">
                  <c:v>2.1870000000000001E-2</c:v>
                </c:pt>
                <c:pt idx="2683">
                  <c:v>2.1340000000000001E-2</c:v>
                </c:pt>
                <c:pt idx="2684">
                  <c:v>2.087E-2</c:v>
                </c:pt>
                <c:pt idx="2685">
                  <c:v>2.034E-2</c:v>
                </c:pt>
                <c:pt idx="2686">
                  <c:v>1.9970000000000002E-2</c:v>
                </c:pt>
                <c:pt idx="2687">
                  <c:v>1.966E-2</c:v>
                </c:pt>
                <c:pt idx="2688">
                  <c:v>1.934E-2</c:v>
                </c:pt>
                <c:pt idx="2689">
                  <c:v>1.9179999999999999E-2</c:v>
                </c:pt>
                <c:pt idx="2690">
                  <c:v>1.9130000000000001E-2</c:v>
                </c:pt>
                <c:pt idx="2691">
                  <c:v>1.908E-2</c:v>
                </c:pt>
                <c:pt idx="2692">
                  <c:v>1.9019999999999999E-2</c:v>
                </c:pt>
                <c:pt idx="2693">
                  <c:v>1.9290000000000002E-2</c:v>
                </c:pt>
                <c:pt idx="2694">
                  <c:v>1.95E-2</c:v>
                </c:pt>
                <c:pt idx="2695">
                  <c:v>1.9810000000000001E-2</c:v>
                </c:pt>
                <c:pt idx="2696">
                  <c:v>2.0129999999999999E-2</c:v>
                </c:pt>
                <c:pt idx="2697">
                  <c:v>2.06E-2</c:v>
                </c:pt>
                <c:pt idx="2698">
                  <c:v>2.103E-2</c:v>
                </c:pt>
                <c:pt idx="2699">
                  <c:v>2.1389999999999999E-2</c:v>
                </c:pt>
                <c:pt idx="2700">
                  <c:v>2.197E-2</c:v>
                </c:pt>
                <c:pt idx="2701">
                  <c:v>2.2499999999999999E-2</c:v>
                </c:pt>
                <c:pt idx="2702">
                  <c:v>2.3029999999999998E-2</c:v>
                </c:pt>
                <c:pt idx="2703">
                  <c:v>2.3560000000000001E-2</c:v>
                </c:pt>
                <c:pt idx="2704">
                  <c:v>2.392E-2</c:v>
                </c:pt>
                <c:pt idx="2705">
                  <c:v>2.445E-2</c:v>
                </c:pt>
                <c:pt idx="2706">
                  <c:v>2.4930000000000001E-2</c:v>
                </c:pt>
                <c:pt idx="2707">
                  <c:v>2.5190000000000001E-2</c:v>
                </c:pt>
                <c:pt idx="2708">
                  <c:v>2.545E-2</c:v>
                </c:pt>
                <c:pt idx="2709">
                  <c:v>2.5819999999999999E-2</c:v>
                </c:pt>
                <c:pt idx="2710">
                  <c:v>2.5930000000000002E-2</c:v>
                </c:pt>
                <c:pt idx="2711">
                  <c:v>2.6079999999999999E-2</c:v>
                </c:pt>
                <c:pt idx="2712">
                  <c:v>2.614E-2</c:v>
                </c:pt>
                <c:pt idx="2713">
                  <c:v>2.6190000000000001E-2</c:v>
                </c:pt>
                <c:pt idx="2714">
                  <c:v>2.614E-2</c:v>
                </c:pt>
                <c:pt idx="2715">
                  <c:v>2.6030000000000001E-2</c:v>
                </c:pt>
                <c:pt idx="2716">
                  <c:v>2.6030000000000001E-2</c:v>
                </c:pt>
                <c:pt idx="2717">
                  <c:v>2.5819999999999999E-2</c:v>
                </c:pt>
                <c:pt idx="2718">
                  <c:v>2.5659999999999999E-2</c:v>
                </c:pt>
                <c:pt idx="2719">
                  <c:v>2.5499999999999998E-2</c:v>
                </c:pt>
                <c:pt idx="2720">
                  <c:v>2.529E-2</c:v>
                </c:pt>
                <c:pt idx="2721">
                  <c:v>2.5139999999999999E-2</c:v>
                </c:pt>
                <c:pt idx="2722">
                  <c:v>2.4979999999999999E-2</c:v>
                </c:pt>
                <c:pt idx="2723">
                  <c:v>2.487E-2</c:v>
                </c:pt>
                <c:pt idx="2724">
                  <c:v>2.4709999999999999E-2</c:v>
                </c:pt>
                <c:pt idx="2725">
                  <c:v>2.4660000000000001E-2</c:v>
                </c:pt>
                <c:pt idx="2726">
                  <c:v>2.4559999999999998E-2</c:v>
                </c:pt>
                <c:pt idx="2727">
                  <c:v>2.4660000000000001E-2</c:v>
                </c:pt>
                <c:pt idx="2728">
                  <c:v>2.4660000000000001E-2</c:v>
                </c:pt>
                <c:pt idx="2729">
                  <c:v>2.4819999999999998E-2</c:v>
                </c:pt>
                <c:pt idx="2730">
                  <c:v>2.487E-2</c:v>
                </c:pt>
                <c:pt idx="2731">
                  <c:v>2.5080000000000002E-2</c:v>
                </c:pt>
                <c:pt idx="2732">
                  <c:v>2.5239999999999999E-2</c:v>
                </c:pt>
                <c:pt idx="2733">
                  <c:v>2.5399999999999999E-2</c:v>
                </c:pt>
                <c:pt idx="2734">
                  <c:v>2.5610000000000001E-2</c:v>
                </c:pt>
                <c:pt idx="2735">
                  <c:v>2.5819999999999999E-2</c:v>
                </c:pt>
                <c:pt idx="2736">
                  <c:v>2.6030000000000001E-2</c:v>
                </c:pt>
                <c:pt idx="2737">
                  <c:v>2.614E-2</c:v>
                </c:pt>
                <c:pt idx="2738">
                  <c:v>2.6450000000000001E-2</c:v>
                </c:pt>
                <c:pt idx="2739">
                  <c:v>2.6450000000000001E-2</c:v>
                </c:pt>
                <c:pt idx="2740">
                  <c:v>2.656E-2</c:v>
                </c:pt>
                <c:pt idx="2741">
                  <c:v>2.6610000000000002E-2</c:v>
                </c:pt>
                <c:pt idx="2742">
                  <c:v>2.656E-2</c:v>
                </c:pt>
                <c:pt idx="2743">
                  <c:v>2.6509999999999999E-2</c:v>
                </c:pt>
                <c:pt idx="2744">
                  <c:v>2.64E-2</c:v>
                </c:pt>
                <c:pt idx="2745">
                  <c:v>2.6190000000000001E-2</c:v>
                </c:pt>
                <c:pt idx="2746">
                  <c:v>2.5870000000000001E-2</c:v>
                </c:pt>
                <c:pt idx="2747">
                  <c:v>2.5610000000000001E-2</c:v>
                </c:pt>
                <c:pt idx="2748">
                  <c:v>2.5350000000000001E-2</c:v>
                </c:pt>
                <c:pt idx="2749">
                  <c:v>2.487E-2</c:v>
                </c:pt>
                <c:pt idx="2750">
                  <c:v>2.4400000000000002E-2</c:v>
                </c:pt>
                <c:pt idx="2751">
                  <c:v>2.4029999999999999E-2</c:v>
                </c:pt>
                <c:pt idx="2752">
                  <c:v>2.35E-2</c:v>
                </c:pt>
                <c:pt idx="2753">
                  <c:v>2.3029999999999998E-2</c:v>
                </c:pt>
                <c:pt idx="2754">
                  <c:v>2.2499999999999999E-2</c:v>
                </c:pt>
                <c:pt idx="2755">
                  <c:v>2.2030000000000001E-2</c:v>
                </c:pt>
                <c:pt idx="2756">
                  <c:v>2.1610000000000001E-2</c:v>
                </c:pt>
                <c:pt idx="2757">
                  <c:v>2.1239999999999998E-2</c:v>
                </c:pt>
                <c:pt idx="2758">
                  <c:v>2.06E-2</c:v>
                </c:pt>
                <c:pt idx="2759">
                  <c:v>2.034E-2</c:v>
                </c:pt>
                <c:pt idx="2760">
                  <c:v>2.018E-2</c:v>
                </c:pt>
                <c:pt idx="2761">
                  <c:v>1.9970000000000002E-2</c:v>
                </c:pt>
                <c:pt idx="2762">
                  <c:v>1.9869999999999999E-2</c:v>
                </c:pt>
                <c:pt idx="2763">
                  <c:v>1.9709999999999998E-2</c:v>
                </c:pt>
                <c:pt idx="2764">
                  <c:v>1.966E-2</c:v>
                </c:pt>
                <c:pt idx="2765">
                  <c:v>1.9709999999999998E-2</c:v>
                </c:pt>
                <c:pt idx="2766">
                  <c:v>1.9869999999999999E-2</c:v>
                </c:pt>
                <c:pt idx="2767">
                  <c:v>2.002E-2</c:v>
                </c:pt>
                <c:pt idx="2768">
                  <c:v>2.018E-2</c:v>
                </c:pt>
                <c:pt idx="2769">
                  <c:v>2.0389999999999998E-2</c:v>
                </c:pt>
                <c:pt idx="2770">
                  <c:v>2.0660000000000001E-2</c:v>
                </c:pt>
                <c:pt idx="2771">
                  <c:v>2.0820000000000002E-2</c:v>
                </c:pt>
                <c:pt idx="2772">
                  <c:v>2.1180000000000001E-2</c:v>
                </c:pt>
                <c:pt idx="2773">
                  <c:v>2.1499999999999998E-2</c:v>
                </c:pt>
                <c:pt idx="2774">
                  <c:v>2.155E-2</c:v>
                </c:pt>
                <c:pt idx="2775">
                  <c:v>2.171E-2</c:v>
                </c:pt>
                <c:pt idx="2776">
                  <c:v>2.1919999999999999E-2</c:v>
                </c:pt>
                <c:pt idx="2777">
                  <c:v>2.1919999999999999E-2</c:v>
                </c:pt>
                <c:pt idx="2778">
                  <c:v>2.197E-2</c:v>
                </c:pt>
                <c:pt idx="2779">
                  <c:v>2.1919999999999999E-2</c:v>
                </c:pt>
                <c:pt idx="2780">
                  <c:v>2.1760000000000002E-2</c:v>
                </c:pt>
                <c:pt idx="2781">
                  <c:v>2.155E-2</c:v>
                </c:pt>
                <c:pt idx="2782">
                  <c:v>2.1389999999999999E-2</c:v>
                </c:pt>
                <c:pt idx="2783">
                  <c:v>2.0969999999999999E-2</c:v>
                </c:pt>
                <c:pt idx="2784">
                  <c:v>2.0549999999999999E-2</c:v>
                </c:pt>
                <c:pt idx="2785">
                  <c:v>2.0129999999999999E-2</c:v>
                </c:pt>
                <c:pt idx="2786">
                  <c:v>1.9599999999999999E-2</c:v>
                </c:pt>
                <c:pt idx="2787">
                  <c:v>1.908E-2</c:v>
                </c:pt>
                <c:pt idx="2788">
                  <c:v>1.8440000000000002E-2</c:v>
                </c:pt>
                <c:pt idx="2789">
                  <c:v>1.7919999999999998E-2</c:v>
                </c:pt>
                <c:pt idx="2790">
                  <c:v>1.7389999999999999E-2</c:v>
                </c:pt>
                <c:pt idx="2791">
                  <c:v>1.6809999999999999E-2</c:v>
                </c:pt>
                <c:pt idx="2792">
                  <c:v>1.634E-2</c:v>
                </c:pt>
                <c:pt idx="2793">
                  <c:v>1.5859999999999999E-2</c:v>
                </c:pt>
                <c:pt idx="2794">
                  <c:v>1.5389999999999999E-2</c:v>
                </c:pt>
                <c:pt idx="2795">
                  <c:v>1.507E-2</c:v>
                </c:pt>
                <c:pt idx="2796">
                  <c:v>1.481E-2</c:v>
                </c:pt>
                <c:pt idx="2797">
                  <c:v>1.47E-2</c:v>
                </c:pt>
                <c:pt idx="2798">
                  <c:v>1.465E-2</c:v>
                </c:pt>
                <c:pt idx="2799">
                  <c:v>1.4760000000000001E-2</c:v>
                </c:pt>
                <c:pt idx="2800">
                  <c:v>1.481E-2</c:v>
                </c:pt>
                <c:pt idx="2801">
                  <c:v>1.507E-2</c:v>
                </c:pt>
                <c:pt idx="2802">
                  <c:v>1.5440000000000001E-2</c:v>
                </c:pt>
                <c:pt idx="2803">
                  <c:v>1.576E-2</c:v>
                </c:pt>
                <c:pt idx="2804">
                  <c:v>1.6279999999999999E-2</c:v>
                </c:pt>
                <c:pt idx="2805">
                  <c:v>1.6760000000000001E-2</c:v>
                </c:pt>
                <c:pt idx="2806">
                  <c:v>1.7389999999999999E-2</c:v>
                </c:pt>
                <c:pt idx="2807">
                  <c:v>1.8079999999999999E-2</c:v>
                </c:pt>
                <c:pt idx="2808">
                  <c:v>1.8759999999999999E-2</c:v>
                </c:pt>
                <c:pt idx="2809">
                  <c:v>1.9390000000000001E-2</c:v>
                </c:pt>
                <c:pt idx="2810">
                  <c:v>1.992E-2</c:v>
                </c:pt>
                <c:pt idx="2811">
                  <c:v>2.06E-2</c:v>
                </c:pt>
                <c:pt idx="2812">
                  <c:v>2.1129999999999999E-2</c:v>
                </c:pt>
                <c:pt idx="2813">
                  <c:v>2.171E-2</c:v>
                </c:pt>
                <c:pt idx="2814">
                  <c:v>2.213E-2</c:v>
                </c:pt>
                <c:pt idx="2815">
                  <c:v>2.2450000000000001E-2</c:v>
                </c:pt>
                <c:pt idx="2816">
                  <c:v>2.2710000000000001E-2</c:v>
                </c:pt>
                <c:pt idx="2817">
                  <c:v>2.298E-2</c:v>
                </c:pt>
                <c:pt idx="2818">
                  <c:v>2.3130000000000001E-2</c:v>
                </c:pt>
                <c:pt idx="2819">
                  <c:v>2.308E-2</c:v>
                </c:pt>
                <c:pt idx="2820">
                  <c:v>2.2919999999999999E-2</c:v>
                </c:pt>
                <c:pt idx="2821">
                  <c:v>2.2870000000000001E-2</c:v>
                </c:pt>
                <c:pt idx="2822">
                  <c:v>2.2610000000000002E-2</c:v>
                </c:pt>
                <c:pt idx="2823">
                  <c:v>2.2290000000000001E-2</c:v>
                </c:pt>
                <c:pt idx="2824">
                  <c:v>2.1870000000000001E-2</c:v>
                </c:pt>
                <c:pt idx="2825">
                  <c:v>2.155E-2</c:v>
                </c:pt>
                <c:pt idx="2826">
                  <c:v>2.0969999999999999E-2</c:v>
                </c:pt>
                <c:pt idx="2827">
                  <c:v>2.0549999999999999E-2</c:v>
                </c:pt>
                <c:pt idx="2828">
                  <c:v>2.0080000000000001E-2</c:v>
                </c:pt>
                <c:pt idx="2829">
                  <c:v>1.9550000000000001E-2</c:v>
                </c:pt>
                <c:pt idx="2830">
                  <c:v>1.9130000000000001E-2</c:v>
                </c:pt>
                <c:pt idx="2831">
                  <c:v>1.8870000000000001E-2</c:v>
                </c:pt>
                <c:pt idx="2832">
                  <c:v>1.839E-2</c:v>
                </c:pt>
                <c:pt idx="2833">
                  <c:v>1.823E-2</c:v>
                </c:pt>
                <c:pt idx="2834">
                  <c:v>1.8079999999999999E-2</c:v>
                </c:pt>
                <c:pt idx="2835">
                  <c:v>1.797E-2</c:v>
                </c:pt>
                <c:pt idx="2836">
                  <c:v>1.7919999999999998E-2</c:v>
                </c:pt>
                <c:pt idx="2837">
                  <c:v>1.797E-2</c:v>
                </c:pt>
                <c:pt idx="2838">
                  <c:v>1.813E-2</c:v>
                </c:pt>
                <c:pt idx="2839">
                  <c:v>1.8339999999999999E-2</c:v>
                </c:pt>
                <c:pt idx="2840">
                  <c:v>1.881E-2</c:v>
                </c:pt>
                <c:pt idx="2841">
                  <c:v>1.9130000000000001E-2</c:v>
                </c:pt>
                <c:pt idx="2842">
                  <c:v>1.966E-2</c:v>
                </c:pt>
                <c:pt idx="2843">
                  <c:v>2.0129999999999999E-2</c:v>
                </c:pt>
                <c:pt idx="2844">
                  <c:v>2.0709999999999999E-2</c:v>
                </c:pt>
                <c:pt idx="2845">
                  <c:v>2.1340000000000001E-2</c:v>
                </c:pt>
                <c:pt idx="2846">
                  <c:v>2.1870000000000001E-2</c:v>
                </c:pt>
                <c:pt idx="2847">
                  <c:v>2.2499999999999999E-2</c:v>
                </c:pt>
                <c:pt idx="2848">
                  <c:v>2.3029999999999998E-2</c:v>
                </c:pt>
                <c:pt idx="2849">
                  <c:v>2.3560000000000001E-2</c:v>
                </c:pt>
                <c:pt idx="2850">
                  <c:v>2.4129999999999999E-2</c:v>
                </c:pt>
                <c:pt idx="2851">
                  <c:v>2.461E-2</c:v>
                </c:pt>
                <c:pt idx="2852">
                  <c:v>2.487E-2</c:v>
                </c:pt>
                <c:pt idx="2853">
                  <c:v>2.5239999999999999E-2</c:v>
                </c:pt>
                <c:pt idx="2854">
                  <c:v>2.5399999999999999E-2</c:v>
                </c:pt>
                <c:pt idx="2855">
                  <c:v>2.5559999999999999E-2</c:v>
                </c:pt>
                <c:pt idx="2856">
                  <c:v>2.5610000000000001E-2</c:v>
                </c:pt>
                <c:pt idx="2857">
                  <c:v>2.5559999999999999E-2</c:v>
                </c:pt>
                <c:pt idx="2858">
                  <c:v>2.5399999999999999E-2</c:v>
                </c:pt>
                <c:pt idx="2859">
                  <c:v>2.5239999999999999E-2</c:v>
                </c:pt>
                <c:pt idx="2860">
                  <c:v>2.487E-2</c:v>
                </c:pt>
                <c:pt idx="2861">
                  <c:v>2.461E-2</c:v>
                </c:pt>
                <c:pt idx="2862">
                  <c:v>2.4129999999999999E-2</c:v>
                </c:pt>
                <c:pt idx="2863">
                  <c:v>2.3769999999999999E-2</c:v>
                </c:pt>
                <c:pt idx="2864">
                  <c:v>2.3290000000000002E-2</c:v>
                </c:pt>
                <c:pt idx="2865">
                  <c:v>2.2919999999999999E-2</c:v>
                </c:pt>
                <c:pt idx="2866">
                  <c:v>2.2499999999999999E-2</c:v>
                </c:pt>
                <c:pt idx="2867">
                  <c:v>2.2079999999999999E-2</c:v>
                </c:pt>
                <c:pt idx="2868">
                  <c:v>2.1659999999999999E-2</c:v>
                </c:pt>
                <c:pt idx="2869">
                  <c:v>2.1340000000000001E-2</c:v>
                </c:pt>
                <c:pt idx="2870">
                  <c:v>2.1129999999999999E-2</c:v>
                </c:pt>
                <c:pt idx="2871">
                  <c:v>2.087E-2</c:v>
                </c:pt>
                <c:pt idx="2872">
                  <c:v>2.0709999999999999E-2</c:v>
                </c:pt>
                <c:pt idx="2873">
                  <c:v>2.06E-2</c:v>
                </c:pt>
                <c:pt idx="2874">
                  <c:v>2.0660000000000001E-2</c:v>
                </c:pt>
                <c:pt idx="2875">
                  <c:v>2.0709999999999999E-2</c:v>
                </c:pt>
                <c:pt idx="2876">
                  <c:v>2.0820000000000002E-2</c:v>
                </c:pt>
                <c:pt idx="2877">
                  <c:v>2.0969999999999999E-2</c:v>
                </c:pt>
                <c:pt idx="2878">
                  <c:v>2.1340000000000001E-2</c:v>
                </c:pt>
                <c:pt idx="2879">
                  <c:v>2.1659999999999999E-2</c:v>
                </c:pt>
                <c:pt idx="2880">
                  <c:v>2.1919999999999999E-2</c:v>
                </c:pt>
                <c:pt idx="2881">
                  <c:v>2.24E-2</c:v>
                </c:pt>
                <c:pt idx="2882">
                  <c:v>2.2870000000000001E-2</c:v>
                </c:pt>
                <c:pt idx="2883">
                  <c:v>2.3290000000000002E-2</c:v>
                </c:pt>
                <c:pt idx="2884">
                  <c:v>2.366E-2</c:v>
                </c:pt>
                <c:pt idx="2885">
                  <c:v>2.4129999999999999E-2</c:v>
                </c:pt>
                <c:pt idx="2886">
                  <c:v>2.4500000000000001E-2</c:v>
                </c:pt>
                <c:pt idx="2887">
                  <c:v>2.4819999999999998E-2</c:v>
                </c:pt>
                <c:pt idx="2888">
                  <c:v>2.5350000000000001E-2</c:v>
                </c:pt>
                <c:pt idx="2889">
                  <c:v>2.545E-2</c:v>
                </c:pt>
                <c:pt idx="2890">
                  <c:v>2.572E-2</c:v>
                </c:pt>
                <c:pt idx="2891">
                  <c:v>2.5870000000000001E-2</c:v>
                </c:pt>
                <c:pt idx="2892">
                  <c:v>2.5930000000000002E-2</c:v>
                </c:pt>
                <c:pt idx="2893">
                  <c:v>2.598E-2</c:v>
                </c:pt>
                <c:pt idx="2894">
                  <c:v>2.598E-2</c:v>
                </c:pt>
                <c:pt idx="2895">
                  <c:v>2.5770000000000001E-2</c:v>
                </c:pt>
                <c:pt idx="2896">
                  <c:v>2.5659999999999999E-2</c:v>
                </c:pt>
                <c:pt idx="2897">
                  <c:v>2.545E-2</c:v>
                </c:pt>
                <c:pt idx="2898">
                  <c:v>2.5239999999999999E-2</c:v>
                </c:pt>
                <c:pt idx="2899">
                  <c:v>2.4979999999999999E-2</c:v>
                </c:pt>
                <c:pt idx="2900">
                  <c:v>2.4660000000000001E-2</c:v>
                </c:pt>
                <c:pt idx="2901">
                  <c:v>2.445E-2</c:v>
                </c:pt>
                <c:pt idx="2902">
                  <c:v>2.4080000000000001E-2</c:v>
                </c:pt>
                <c:pt idx="2903">
                  <c:v>2.3769999999999999E-2</c:v>
                </c:pt>
                <c:pt idx="2904">
                  <c:v>2.35E-2</c:v>
                </c:pt>
                <c:pt idx="2905">
                  <c:v>2.3290000000000002E-2</c:v>
                </c:pt>
                <c:pt idx="2906">
                  <c:v>2.2919999999999999E-2</c:v>
                </c:pt>
                <c:pt idx="2907">
                  <c:v>2.2710000000000001E-2</c:v>
                </c:pt>
                <c:pt idx="2908">
                  <c:v>2.2550000000000001E-2</c:v>
                </c:pt>
                <c:pt idx="2909">
                  <c:v>2.2290000000000001E-2</c:v>
                </c:pt>
                <c:pt idx="2910">
                  <c:v>2.2239999999999999E-2</c:v>
                </c:pt>
                <c:pt idx="2911">
                  <c:v>2.213E-2</c:v>
                </c:pt>
                <c:pt idx="2912">
                  <c:v>2.2079999999999999E-2</c:v>
                </c:pt>
                <c:pt idx="2913">
                  <c:v>2.197E-2</c:v>
                </c:pt>
                <c:pt idx="2914">
                  <c:v>2.197E-2</c:v>
                </c:pt>
                <c:pt idx="2915">
                  <c:v>2.2030000000000001E-2</c:v>
                </c:pt>
                <c:pt idx="2916">
                  <c:v>2.1919999999999999E-2</c:v>
                </c:pt>
                <c:pt idx="2917">
                  <c:v>2.1819999999999999E-2</c:v>
                </c:pt>
                <c:pt idx="2918">
                  <c:v>2.1819999999999999E-2</c:v>
                </c:pt>
                <c:pt idx="2919">
                  <c:v>2.1760000000000002E-2</c:v>
                </c:pt>
                <c:pt idx="2920">
                  <c:v>2.1659999999999999E-2</c:v>
                </c:pt>
                <c:pt idx="2921">
                  <c:v>2.1499999999999998E-2</c:v>
                </c:pt>
                <c:pt idx="2922">
                  <c:v>2.1340000000000001E-2</c:v>
                </c:pt>
                <c:pt idx="2923">
                  <c:v>2.1129999999999999E-2</c:v>
                </c:pt>
                <c:pt idx="2924">
                  <c:v>2.0920000000000001E-2</c:v>
                </c:pt>
                <c:pt idx="2925">
                  <c:v>2.06E-2</c:v>
                </c:pt>
                <c:pt idx="2926">
                  <c:v>2.0129999999999999E-2</c:v>
                </c:pt>
                <c:pt idx="2927">
                  <c:v>1.966E-2</c:v>
                </c:pt>
                <c:pt idx="2928">
                  <c:v>1.9230000000000001E-2</c:v>
                </c:pt>
                <c:pt idx="2929">
                  <c:v>1.8599999999999998E-2</c:v>
                </c:pt>
                <c:pt idx="2930">
                  <c:v>1.8079999999999999E-2</c:v>
                </c:pt>
                <c:pt idx="2931">
                  <c:v>1.7500000000000002E-2</c:v>
                </c:pt>
                <c:pt idx="2932">
                  <c:v>1.6809999999999999E-2</c:v>
                </c:pt>
                <c:pt idx="2933">
                  <c:v>1.6279999999999999E-2</c:v>
                </c:pt>
                <c:pt idx="2934">
                  <c:v>1.5650000000000001E-2</c:v>
                </c:pt>
                <c:pt idx="2935">
                  <c:v>1.512E-2</c:v>
                </c:pt>
                <c:pt idx="2936">
                  <c:v>1.46E-2</c:v>
                </c:pt>
                <c:pt idx="2937">
                  <c:v>1.4069999999999999E-2</c:v>
                </c:pt>
                <c:pt idx="2938">
                  <c:v>1.3650000000000001E-2</c:v>
                </c:pt>
                <c:pt idx="2939">
                  <c:v>1.3390000000000001E-2</c:v>
                </c:pt>
                <c:pt idx="2940">
                  <c:v>1.3169999999999999E-2</c:v>
                </c:pt>
                <c:pt idx="2941">
                  <c:v>1.291E-2</c:v>
                </c:pt>
                <c:pt idx="2942">
                  <c:v>1.286E-2</c:v>
                </c:pt>
                <c:pt idx="2943">
                  <c:v>1.291E-2</c:v>
                </c:pt>
                <c:pt idx="2944">
                  <c:v>1.302E-2</c:v>
                </c:pt>
                <c:pt idx="2945">
                  <c:v>1.328E-2</c:v>
                </c:pt>
                <c:pt idx="2946">
                  <c:v>1.3599999999999999E-2</c:v>
                </c:pt>
                <c:pt idx="2947">
                  <c:v>1.4019999999999999E-2</c:v>
                </c:pt>
                <c:pt idx="2948">
                  <c:v>1.4489999999999999E-2</c:v>
                </c:pt>
                <c:pt idx="2949">
                  <c:v>1.512E-2</c:v>
                </c:pt>
                <c:pt idx="2950">
                  <c:v>1.576E-2</c:v>
                </c:pt>
                <c:pt idx="2951">
                  <c:v>1.6549999999999999E-2</c:v>
                </c:pt>
                <c:pt idx="2952">
                  <c:v>1.7180000000000001E-2</c:v>
                </c:pt>
                <c:pt idx="2953">
                  <c:v>1.797E-2</c:v>
                </c:pt>
                <c:pt idx="2954">
                  <c:v>1.8599999999999998E-2</c:v>
                </c:pt>
                <c:pt idx="2955">
                  <c:v>1.9449999999999999E-2</c:v>
                </c:pt>
                <c:pt idx="2956">
                  <c:v>2.0080000000000001E-2</c:v>
                </c:pt>
                <c:pt idx="2957">
                  <c:v>2.0660000000000001E-2</c:v>
                </c:pt>
                <c:pt idx="2958">
                  <c:v>2.129E-2</c:v>
                </c:pt>
                <c:pt idx="2959">
                  <c:v>2.1760000000000002E-2</c:v>
                </c:pt>
                <c:pt idx="2960">
                  <c:v>2.2239999999999999E-2</c:v>
                </c:pt>
                <c:pt idx="2961">
                  <c:v>2.2499999999999999E-2</c:v>
                </c:pt>
                <c:pt idx="2962">
                  <c:v>2.2710000000000001E-2</c:v>
                </c:pt>
                <c:pt idx="2963">
                  <c:v>2.2919999999999999E-2</c:v>
                </c:pt>
                <c:pt idx="2964">
                  <c:v>2.2919999999999999E-2</c:v>
                </c:pt>
                <c:pt idx="2965">
                  <c:v>2.282E-2</c:v>
                </c:pt>
                <c:pt idx="2966">
                  <c:v>2.2550000000000001E-2</c:v>
                </c:pt>
                <c:pt idx="2967">
                  <c:v>2.2339999999999999E-2</c:v>
                </c:pt>
                <c:pt idx="2968">
                  <c:v>2.1919999999999999E-2</c:v>
                </c:pt>
                <c:pt idx="2969">
                  <c:v>2.145E-2</c:v>
                </c:pt>
                <c:pt idx="2970">
                  <c:v>2.087E-2</c:v>
                </c:pt>
                <c:pt idx="2971">
                  <c:v>2.034E-2</c:v>
                </c:pt>
                <c:pt idx="2972">
                  <c:v>1.966E-2</c:v>
                </c:pt>
                <c:pt idx="2973">
                  <c:v>1.908E-2</c:v>
                </c:pt>
                <c:pt idx="2974">
                  <c:v>1.839E-2</c:v>
                </c:pt>
                <c:pt idx="2975">
                  <c:v>1.7760000000000001E-2</c:v>
                </c:pt>
                <c:pt idx="2976">
                  <c:v>1.7129999999999999E-2</c:v>
                </c:pt>
                <c:pt idx="2977">
                  <c:v>1.6490000000000001E-2</c:v>
                </c:pt>
                <c:pt idx="2978">
                  <c:v>1.602E-2</c:v>
                </c:pt>
                <c:pt idx="2979">
                  <c:v>1.5650000000000001E-2</c:v>
                </c:pt>
                <c:pt idx="2980">
                  <c:v>1.5180000000000001E-2</c:v>
                </c:pt>
                <c:pt idx="2981">
                  <c:v>1.491E-2</c:v>
                </c:pt>
                <c:pt idx="2982">
                  <c:v>1.47E-2</c:v>
                </c:pt>
                <c:pt idx="2983">
                  <c:v>1.465E-2</c:v>
                </c:pt>
                <c:pt idx="2984">
                  <c:v>1.46E-2</c:v>
                </c:pt>
                <c:pt idx="2985">
                  <c:v>1.47E-2</c:v>
                </c:pt>
                <c:pt idx="2986">
                  <c:v>1.486E-2</c:v>
                </c:pt>
                <c:pt idx="2987">
                  <c:v>1.5180000000000001E-2</c:v>
                </c:pt>
                <c:pt idx="2988">
                  <c:v>1.555E-2</c:v>
                </c:pt>
                <c:pt idx="2989">
                  <c:v>1.602E-2</c:v>
                </c:pt>
                <c:pt idx="2990">
                  <c:v>1.6549999999999999E-2</c:v>
                </c:pt>
                <c:pt idx="2991">
                  <c:v>1.702E-2</c:v>
                </c:pt>
                <c:pt idx="2992">
                  <c:v>1.7600000000000001E-2</c:v>
                </c:pt>
                <c:pt idx="2993">
                  <c:v>1.8290000000000001E-2</c:v>
                </c:pt>
                <c:pt idx="2994">
                  <c:v>1.8970000000000001E-2</c:v>
                </c:pt>
                <c:pt idx="2995">
                  <c:v>1.9550000000000001E-2</c:v>
                </c:pt>
                <c:pt idx="2996">
                  <c:v>2.0240000000000001E-2</c:v>
                </c:pt>
                <c:pt idx="2997">
                  <c:v>2.0820000000000002E-2</c:v>
                </c:pt>
                <c:pt idx="2998">
                  <c:v>2.1389999999999999E-2</c:v>
                </c:pt>
                <c:pt idx="2999">
                  <c:v>2.1919999999999999E-2</c:v>
                </c:pt>
                <c:pt idx="3000">
                  <c:v>2.24E-2</c:v>
                </c:pt>
                <c:pt idx="3001">
                  <c:v>2.2759999999999999E-2</c:v>
                </c:pt>
                <c:pt idx="3002">
                  <c:v>2.3130000000000001E-2</c:v>
                </c:pt>
                <c:pt idx="3003">
                  <c:v>2.3400000000000001E-2</c:v>
                </c:pt>
                <c:pt idx="3004">
                  <c:v>2.3560000000000001E-2</c:v>
                </c:pt>
                <c:pt idx="3005">
                  <c:v>2.3609999999999999E-2</c:v>
                </c:pt>
                <c:pt idx="3006">
                  <c:v>2.3769999999999999E-2</c:v>
                </c:pt>
                <c:pt idx="3007">
                  <c:v>2.366E-2</c:v>
                </c:pt>
                <c:pt idx="3008">
                  <c:v>2.3609999999999999E-2</c:v>
                </c:pt>
                <c:pt idx="3009">
                  <c:v>2.3400000000000001E-2</c:v>
                </c:pt>
                <c:pt idx="3010">
                  <c:v>2.3290000000000002E-2</c:v>
                </c:pt>
                <c:pt idx="3011">
                  <c:v>2.3029999999999998E-2</c:v>
                </c:pt>
                <c:pt idx="3012">
                  <c:v>2.2710000000000001E-2</c:v>
                </c:pt>
                <c:pt idx="3013">
                  <c:v>2.24E-2</c:v>
                </c:pt>
                <c:pt idx="3014">
                  <c:v>2.2190000000000001E-2</c:v>
                </c:pt>
                <c:pt idx="3015">
                  <c:v>2.1870000000000001E-2</c:v>
                </c:pt>
                <c:pt idx="3016">
                  <c:v>2.145E-2</c:v>
                </c:pt>
                <c:pt idx="3017">
                  <c:v>2.1129999999999999E-2</c:v>
                </c:pt>
                <c:pt idx="3018">
                  <c:v>2.087E-2</c:v>
                </c:pt>
                <c:pt idx="3019">
                  <c:v>2.06E-2</c:v>
                </c:pt>
                <c:pt idx="3020">
                  <c:v>2.0289999999999999E-2</c:v>
                </c:pt>
                <c:pt idx="3021">
                  <c:v>2.002E-2</c:v>
                </c:pt>
                <c:pt idx="3022">
                  <c:v>1.9810000000000001E-2</c:v>
                </c:pt>
                <c:pt idx="3023">
                  <c:v>1.9599999999999999E-2</c:v>
                </c:pt>
                <c:pt idx="3024">
                  <c:v>1.9449999999999999E-2</c:v>
                </c:pt>
                <c:pt idx="3025">
                  <c:v>1.9550000000000001E-2</c:v>
                </c:pt>
                <c:pt idx="3026">
                  <c:v>1.9390000000000001E-2</c:v>
                </c:pt>
                <c:pt idx="3027">
                  <c:v>1.934E-2</c:v>
                </c:pt>
                <c:pt idx="3028">
                  <c:v>1.9390000000000001E-2</c:v>
                </c:pt>
                <c:pt idx="3029">
                  <c:v>1.9449999999999999E-2</c:v>
                </c:pt>
                <c:pt idx="3030">
                  <c:v>1.95E-2</c:v>
                </c:pt>
                <c:pt idx="3031">
                  <c:v>1.9550000000000001E-2</c:v>
                </c:pt>
                <c:pt idx="3032">
                  <c:v>1.966E-2</c:v>
                </c:pt>
                <c:pt idx="3033">
                  <c:v>1.9709999999999998E-2</c:v>
                </c:pt>
                <c:pt idx="3034">
                  <c:v>1.9810000000000001E-2</c:v>
                </c:pt>
                <c:pt idx="3035">
                  <c:v>1.9970000000000002E-2</c:v>
                </c:pt>
                <c:pt idx="3036">
                  <c:v>2.002E-2</c:v>
                </c:pt>
                <c:pt idx="3037">
                  <c:v>2.0080000000000001E-2</c:v>
                </c:pt>
                <c:pt idx="3038">
                  <c:v>2.0080000000000001E-2</c:v>
                </c:pt>
                <c:pt idx="3039">
                  <c:v>2.0240000000000001E-2</c:v>
                </c:pt>
                <c:pt idx="3040">
                  <c:v>2.0240000000000001E-2</c:v>
                </c:pt>
                <c:pt idx="3041">
                  <c:v>2.0289999999999999E-2</c:v>
                </c:pt>
                <c:pt idx="3042">
                  <c:v>2.0240000000000001E-2</c:v>
                </c:pt>
                <c:pt idx="3043">
                  <c:v>2.0289999999999999E-2</c:v>
                </c:pt>
                <c:pt idx="3044">
                  <c:v>2.018E-2</c:v>
                </c:pt>
                <c:pt idx="3045">
                  <c:v>2.0129999999999999E-2</c:v>
                </c:pt>
                <c:pt idx="3046">
                  <c:v>1.992E-2</c:v>
                </c:pt>
                <c:pt idx="3047">
                  <c:v>1.9810000000000001E-2</c:v>
                </c:pt>
                <c:pt idx="3048">
                  <c:v>1.9709999999999998E-2</c:v>
                </c:pt>
                <c:pt idx="3049">
                  <c:v>1.9390000000000001E-2</c:v>
                </c:pt>
                <c:pt idx="3050">
                  <c:v>1.9179999999999999E-2</c:v>
                </c:pt>
                <c:pt idx="3051">
                  <c:v>1.9130000000000001E-2</c:v>
                </c:pt>
                <c:pt idx="3052">
                  <c:v>1.8710000000000001E-2</c:v>
                </c:pt>
                <c:pt idx="3053">
                  <c:v>1.8550000000000001E-2</c:v>
                </c:pt>
                <c:pt idx="3054">
                  <c:v>1.823E-2</c:v>
                </c:pt>
                <c:pt idx="3055">
                  <c:v>1.7860000000000001E-2</c:v>
                </c:pt>
                <c:pt idx="3056">
                  <c:v>1.7600000000000001E-2</c:v>
                </c:pt>
                <c:pt idx="3057">
                  <c:v>1.7180000000000001E-2</c:v>
                </c:pt>
                <c:pt idx="3058">
                  <c:v>1.686E-2</c:v>
                </c:pt>
                <c:pt idx="3059">
                  <c:v>1.6490000000000001E-2</c:v>
                </c:pt>
                <c:pt idx="3060">
                  <c:v>1.6070000000000001E-2</c:v>
                </c:pt>
                <c:pt idx="3061">
                  <c:v>1.5699999999999999E-2</c:v>
                </c:pt>
                <c:pt idx="3062">
                  <c:v>1.5339999999999999E-2</c:v>
                </c:pt>
                <c:pt idx="3063">
                  <c:v>1.4970000000000001E-2</c:v>
                </c:pt>
                <c:pt idx="3064">
                  <c:v>1.4540000000000001E-2</c:v>
                </c:pt>
                <c:pt idx="3065">
                  <c:v>1.423E-2</c:v>
                </c:pt>
                <c:pt idx="3066">
                  <c:v>1.375E-2</c:v>
                </c:pt>
                <c:pt idx="3067">
                  <c:v>1.3390000000000001E-2</c:v>
                </c:pt>
                <c:pt idx="3068">
                  <c:v>1.2959999999999999E-2</c:v>
                </c:pt>
                <c:pt idx="3069">
                  <c:v>1.2540000000000001E-2</c:v>
                </c:pt>
                <c:pt idx="3070">
                  <c:v>1.2279999999999999E-2</c:v>
                </c:pt>
                <c:pt idx="3071">
                  <c:v>1.196E-2</c:v>
                </c:pt>
                <c:pt idx="3072">
                  <c:v>1.1650000000000001E-2</c:v>
                </c:pt>
                <c:pt idx="3073">
                  <c:v>1.133E-2</c:v>
                </c:pt>
                <c:pt idx="3074">
                  <c:v>1.107E-2</c:v>
                </c:pt>
                <c:pt idx="3075">
                  <c:v>1.0699999999999999E-2</c:v>
                </c:pt>
                <c:pt idx="3076">
                  <c:v>1.059E-2</c:v>
                </c:pt>
                <c:pt idx="3077">
                  <c:v>1.038E-2</c:v>
                </c:pt>
                <c:pt idx="3078">
                  <c:v>1.022E-2</c:v>
                </c:pt>
                <c:pt idx="3079">
                  <c:v>1.0070000000000001E-2</c:v>
                </c:pt>
                <c:pt idx="3080">
                  <c:v>1.0070000000000001E-2</c:v>
                </c:pt>
                <c:pt idx="3081">
                  <c:v>1.0070000000000001E-2</c:v>
                </c:pt>
                <c:pt idx="3082">
                  <c:v>1.0070000000000001E-2</c:v>
                </c:pt>
                <c:pt idx="3083">
                  <c:v>1.0120000000000001E-2</c:v>
                </c:pt>
                <c:pt idx="3084">
                  <c:v>1.0330000000000001E-2</c:v>
                </c:pt>
                <c:pt idx="3085">
                  <c:v>1.038E-2</c:v>
                </c:pt>
                <c:pt idx="3086">
                  <c:v>1.065E-2</c:v>
                </c:pt>
                <c:pt idx="3087">
                  <c:v>1.0800000000000001E-2</c:v>
                </c:pt>
                <c:pt idx="3088">
                  <c:v>1.112E-2</c:v>
                </c:pt>
                <c:pt idx="3089">
                  <c:v>1.1379999999999999E-2</c:v>
                </c:pt>
                <c:pt idx="3090">
                  <c:v>1.1650000000000001E-2</c:v>
                </c:pt>
                <c:pt idx="3091">
                  <c:v>1.2019999999999999E-2</c:v>
                </c:pt>
                <c:pt idx="3092">
                  <c:v>1.2330000000000001E-2</c:v>
                </c:pt>
                <c:pt idx="3093">
                  <c:v>1.2699999999999999E-2</c:v>
                </c:pt>
                <c:pt idx="3094">
                  <c:v>1.2959999999999999E-2</c:v>
                </c:pt>
                <c:pt idx="3095">
                  <c:v>1.3390000000000001E-2</c:v>
                </c:pt>
                <c:pt idx="3096">
                  <c:v>1.3599999999999999E-2</c:v>
                </c:pt>
                <c:pt idx="3097">
                  <c:v>1.397E-2</c:v>
                </c:pt>
                <c:pt idx="3098">
                  <c:v>1.4120000000000001E-2</c:v>
                </c:pt>
                <c:pt idx="3099">
                  <c:v>1.4489999999999999E-2</c:v>
                </c:pt>
                <c:pt idx="3100">
                  <c:v>1.47E-2</c:v>
                </c:pt>
                <c:pt idx="3101">
                  <c:v>1.481E-2</c:v>
                </c:pt>
                <c:pt idx="3102">
                  <c:v>1.491E-2</c:v>
                </c:pt>
                <c:pt idx="3103">
                  <c:v>1.502E-2</c:v>
                </c:pt>
                <c:pt idx="3104">
                  <c:v>1.512E-2</c:v>
                </c:pt>
                <c:pt idx="3105">
                  <c:v>1.512E-2</c:v>
                </c:pt>
                <c:pt idx="3106">
                  <c:v>1.512E-2</c:v>
                </c:pt>
                <c:pt idx="3107">
                  <c:v>1.502E-2</c:v>
                </c:pt>
                <c:pt idx="3108">
                  <c:v>1.491E-2</c:v>
                </c:pt>
                <c:pt idx="3109">
                  <c:v>1.491E-2</c:v>
                </c:pt>
                <c:pt idx="3110">
                  <c:v>1.47E-2</c:v>
                </c:pt>
                <c:pt idx="3111">
                  <c:v>1.4540000000000001E-2</c:v>
                </c:pt>
                <c:pt idx="3112">
                  <c:v>1.4330000000000001E-2</c:v>
                </c:pt>
                <c:pt idx="3113">
                  <c:v>1.4120000000000001E-2</c:v>
                </c:pt>
                <c:pt idx="3114">
                  <c:v>1.391E-2</c:v>
                </c:pt>
                <c:pt idx="3115">
                  <c:v>1.37E-2</c:v>
                </c:pt>
                <c:pt idx="3116">
                  <c:v>1.349E-2</c:v>
                </c:pt>
                <c:pt idx="3117">
                  <c:v>1.3390000000000001E-2</c:v>
                </c:pt>
                <c:pt idx="3118">
                  <c:v>1.323E-2</c:v>
                </c:pt>
                <c:pt idx="3119">
                  <c:v>1.307E-2</c:v>
                </c:pt>
                <c:pt idx="3120">
                  <c:v>1.302E-2</c:v>
                </c:pt>
                <c:pt idx="3121">
                  <c:v>1.291E-2</c:v>
                </c:pt>
                <c:pt idx="3122">
                  <c:v>1.291E-2</c:v>
                </c:pt>
                <c:pt idx="3123">
                  <c:v>1.291E-2</c:v>
                </c:pt>
                <c:pt idx="3124">
                  <c:v>1.302E-2</c:v>
                </c:pt>
                <c:pt idx="3125">
                  <c:v>1.312E-2</c:v>
                </c:pt>
                <c:pt idx="3126">
                  <c:v>1.328E-2</c:v>
                </c:pt>
                <c:pt idx="3127">
                  <c:v>1.349E-2</c:v>
                </c:pt>
                <c:pt idx="3128">
                  <c:v>1.37E-2</c:v>
                </c:pt>
                <c:pt idx="3129">
                  <c:v>1.4019999999999999E-2</c:v>
                </c:pt>
                <c:pt idx="3130">
                  <c:v>1.4330000000000001E-2</c:v>
                </c:pt>
                <c:pt idx="3131">
                  <c:v>1.465E-2</c:v>
                </c:pt>
                <c:pt idx="3132">
                  <c:v>1.491E-2</c:v>
                </c:pt>
                <c:pt idx="3133">
                  <c:v>1.5389999999999999E-2</c:v>
                </c:pt>
                <c:pt idx="3134">
                  <c:v>1.5650000000000001E-2</c:v>
                </c:pt>
                <c:pt idx="3135">
                  <c:v>1.6070000000000001E-2</c:v>
                </c:pt>
                <c:pt idx="3136">
                  <c:v>1.6490000000000001E-2</c:v>
                </c:pt>
                <c:pt idx="3137">
                  <c:v>1.6809999999999999E-2</c:v>
                </c:pt>
                <c:pt idx="3138">
                  <c:v>1.7180000000000001E-2</c:v>
                </c:pt>
                <c:pt idx="3139">
                  <c:v>1.7340000000000001E-2</c:v>
                </c:pt>
                <c:pt idx="3140">
                  <c:v>1.7649999999999999E-2</c:v>
                </c:pt>
                <c:pt idx="3141">
                  <c:v>1.7860000000000001E-2</c:v>
                </c:pt>
                <c:pt idx="3142">
                  <c:v>1.8020000000000001E-2</c:v>
                </c:pt>
                <c:pt idx="3143">
                  <c:v>1.8079999999999999E-2</c:v>
                </c:pt>
                <c:pt idx="3144">
                  <c:v>1.8290000000000001E-2</c:v>
                </c:pt>
                <c:pt idx="3145">
                  <c:v>1.823E-2</c:v>
                </c:pt>
                <c:pt idx="3146">
                  <c:v>1.813E-2</c:v>
                </c:pt>
                <c:pt idx="3147">
                  <c:v>1.8020000000000001E-2</c:v>
                </c:pt>
                <c:pt idx="3148">
                  <c:v>1.7809999999999999E-2</c:v>
                </c:pt>
                <c:pt idx="3149">
                  <c:v>1.7649999999999999E-2</c:v>
                </c:pt>
                <c:pt idx="3150">
                  <c:v>1.7340000000000001E-2</c:v>
                </c:pt>
                <c:pt idx="3151">
                  <c:v>1.7129999999999999E-2</c:v>
                </c:pt>
                <c:pt idx="3152">
                  <c:v>1.686E-2</c:v>
                </c:pt>
                <c:pt idx="3153">
                  <c:v>1.644E-2</c:v>
                </c:pt>
                <c:pt idx="3154">
                  <c:v>1.602E-2</c:v>
                </c:pt>
                <c:pt idx="3155">
                  <c:v>1.5599999999999999E-2</c:v>
                </c:pt>
                <c:pt idx="3156">
                  <c:v>1.512E-2</c:v>
                </c:pt>
                <c:pt idx="3157">
                  <c:v>1.481E-2</c:v>
                </c:pt>
                <c:pt idx="3158">
                  <c:v>1.423E-2</c:v>
                </c:pt>
                <c:pt idx="3159">
                  <c:v>1.3809999999999999E-2</c:v>
                </c:pt>
                <c:pt idx="3160">
                  <c:v>1.333E-2</c:v>
                </c:pt>
                <c:pt idx="3161">
                  <c:v>1.291E-2</c:v>
                </c:pt>
                <c:pt idx="3162">
                  <c:v>1.238E-2</c:v>
                </c:pt>
                <c:pt idx="3163">
                  <c:v>1.2070000000000001E-2</c:v>
                </c:pt>
                <c:pt idx="3164">
                  <c:v>1.175E-2</c:v>
                </c:pt>
                <c:pt idx="3165">
                  <c:v>1.1379999999999999E-2</c:v>
                </c:pt>
                <c:pt idx="3166">
                  <c:v>1.0959999999999999E-2</c:v>
                </c:pt>
                <c:pt idx="3167">
                  <c:v>1.0699999999999999E-2</c:v>
                </c:pt>
                <c:pt idx="3168">
                  <c:v>1.0330000000000001E-2</c:v>
                </c:pt>
                <c:pt idx="3169">
                  <c:v>1.0120000000000001E-2</c:v>
                </c:pt>
                <c:pt idx="3170">
                  <c:v>9.9600000000000001E-3</c:v>
                </c:pt>
                <c:pt idx="3171">
                  <c:v>9.75E-3</c:v>
                </c:pt>
                <c:pt idx="3172">
                  <c:v>9.6399999999999993E-3</c:v>
                </c:pt>
                <c:pt idx="3173">
                  <c:v>9.4900000000000002E-3</c:v>
                </c:pt>
                <c:pt idx="3174">
                  <c:v>9.3299999999999998E-3</c:v>
                </c:pt>
                <c:pt idx="3175">
                  <c:v>9.3299999999999998E-3</c:v>
                </c:pt>
                <c:pt idx="3176">
                  <c:v>9.3799999999999994E-3</c:v>
                </c:pt>
                <c:pt idx="3177">
                  <c:v>9.3799999999999994E-3</c:v>
                </c:pt>
                <c:pt idx="3178">
                  <c:v>9.2800000000000001E-3</c:v>
                </c:pt>
                <c:pt idx="3179">
                  <c:v>9.4299999999999991E-3</c:v>
                </c:pt>
                <c:pt idx="3180">
                  <c:v>9.4299999999999991E-3</c:v>
                </c:pt>
                <c:pt idx="3181">
                  <c:v>9.6399999999999993E-3</c:v>
                </c:pt>
                <c:pt idx="3182">
                  <c:v>9.7999999999999997E-3</c:v>
                </c:pt>
                <c:pt idx="3183">
                  <c:v>9.9600000000000001E-3</c:v>
                </c:pt>
                <c:pt idx="3184">
                  <c:v>1.017E-2</c:v>
                </c:pt>
                <c:pt idx="3185">
                  <c:v>1.043E-2</c:v>
                </c:pt>
                <c:pt idx="3186">
                  <c:v>1.065E-2</c:v>
                </c:pt>
                <c:pt idx="3187">
                  <c:v>1.0959999999999999E-2</c:v>
                </c:pt>
                <c:pt idx="3188">
                  <c:v>1.1379999999999999E-2</c:v>
                </c:pt>
                <c:pt idx="3189">
                  <c:v>1.175E-2</c:v>
                </c:pt>
                <c:pt idx="3190">
                  <c:v>1.217E-2</c:v>
                </c:pt>
                <c:pt idx="3191">
                  <c:v>1.2540000000000001E-2</c:v>
                </c:pt>
                <c:pt idx="3192">
                  <c:v>1.2959999999999999E-2</c:v>
                </c:pt>
                <c:pt idx="3193">
                  <c:v>1.3390000000000001E-2</c:v>
                </c:pt>
                <c:pt idx="3194">
                  <c:v>1.3860000000000001E-2</c:v>
                </c:pt>
                <c:pt idx="3195">
                  <c:v>1.439E-2</c:v>
                </c:pt>
                <c:pt idx="3196">
                  <c:v>1.481E-2</c:v>
                </c:pt>
                <c:pt idx="3197">
                  <c:v>1.528E-2</c:v>
                </c:pt>
                <c:pt idx="3198">
                  <c:v>1.5859999999999999E-2</c:v>
                </c:pt>
                <c:pt idx="3199">
                  <c:v>1.6230000000000001E-2</c:v>
                </c:pt>
                <c:pt idx="3200">
                  <c:v>1.6709999999999999E-2</c:v>
                </c:pt>
                <c:pt idx="3201">
                  <c:v>1.702E-2</c:v>
                </c:pt>
                <c:pt idx="3202">
                  <c:v>1.7440000000000001E-2</c:v>
                </c:pt>
                <c:pt idx="3203">
                  <c:v>1.771E-2</c:v>
                </c:pt>
                <c:pt idx="3204">
                  <c:v>1.7919999999999998E-2</c:v>
                </c:pt>
              </c:numCache>
            </c:numRef>
          </c:yVal>
          <c:smooth val="1"/>
        </c:ser>
        <c:ser>
          <c:idx val="1"/>
          <c:order val="1"/>
          <c:tx>
            <c:v>Cathode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'Fe55-Waveforms00001'!$A$1:$A$3205</c:f>
              <c:numCache>
                <c:formatCode>0.00E+00</c:formatCode>
                <c:ptCount val="3205"/>
                <c:pt idx="0">
                  <c:v>-7.3017000000000001E-9</c:v>
                </c:pt>
                <c:pt idx="1">
                  <c:v>-7.2954000000000003E-9</c:v>
                </c:pt>
                <c:pt idx="2">
                  <c:v>-7.2892E-9</c:v>
                </c:pt>
                <c:pt idx="3">
                  <c:v>-7.2829000000000002E-9</c:v>
                </c:pt>
                <c:pt idx="4">
                  <c:v>-7.2766999999999999E-9</c:v>
                </c:pt>
                <c:pt idx="5">
                  <c:v>-7.2704E-9</c:v>
                </c:pt>
                <c:pt idx="6">
                  <c:v>-7.2641999999999998E-9</c:v>
                </c:pt>
                <c:pt idx="7">
                  <c:v>-7.2578999999999999E-9</c:v>
                </c:pt>
                <c:pt idx="8">
                  <c:v>-7.2516999999999997E-9</c:v>
                </c:pt>
                <c:pt idx="9">
                  <c:v>-7.2453999999999998E-9</c:v>
                </c:pt>
                <c:pt idx="10">
                  <c:v>-7.2392000000000004E-9</c:v>
                </c:pt>
                <c:pt idx="11">
                  <c:v>-7.2328999999999997E-9</c:v>
                </c:pt>
                <c:pt idx="12">
                  <c:v>-7.2267000000000003E-9</c:v>
                </c:pt>
                <c:pt idx="13">
                  <c:v>-7.2203999999999996E-9</c:v>
                </c:pt>
                <c:pt idx="14">
                  <c:v>-7.2142000000000002E-9</c:v>
                </c:pt>
                <c:pt idx="15">
                  <c:v>-7.2079000000000003E-9</c:v>
                </c:pt>
                <c:pt idx="16">
                  <c:v>-7.2017000000000001E-9</c:v>
                </c:pt>
                <c:pt idx="17">
                  <c:v>-7.1954000000000002E-9</c:v>
                </c:pt>
                <c:pt idx="18">
                  <c:v>-7.1891999999999999E-9</c:v>
                </c:pt>
                <c:pt idx="19">
                  <c:v>-7.1829000000000001E-9</c:v>
                </c:pt>
                <c:pt idx="20">
                  <c:v>-7.1766999999999998E-9</c:v>
                </c:pt>
                <c:pt idx="21">
                  <c:v>-7.1704E-9</c:v>
                </c:pt>
                <c:pt idx="22">
                  <c:v>-7.1641999999999997E-9</c:v>
                </c:pt>
                <c:pt idx="23">
                  <c:v>-7.1578999999999999E-9</c:v>
                </c:pt>
                <c:pt idx="24">
                  <c:v>-7.1516999999999996E-9</c:v>
                </c:pt>
                <c:pt idx="25">
                  <c:v>-7.1453999999999997E-9</c:v>
                </c:pt>
                <c:pt idx="26">
                  <c:v>-7.1392000000000003E-9</c:v>
                </c:pt>
                <c:pt idx="27">
                  <c:v>-7.1328999999999996E-9</c:v>
                </c:pt>
                <c:pt idx="28">
                  <c:v>-7.1267000000000002E-9</c:v>
                </c:pt>
                <c:pt idx="29">
                  <c:v>-7.1204000000000004E-9</c:v>
                </c:pt>
                <c:pt idx="30">
                  <c:v>-7.1142000000000001E-9</c:v>
                </c:pt>
                <c:pt idx="31">
                  <c:v>-7.1079000000000002E-9</c:v>
                </c:pt>
                <c:pt idx="32">
                  <c:v>-7.1017E-9</c:v>
                </c:pt>
                <c:pt idx="33">
                  <c:v>-7.0954000000000001E-9</c:v>
                </c:pt>
                <c:pt idx="34">
                  <c:v>-7.0891999999999999E-9</c:v>
                </c:pt>
                <c:pt idx="35">
                  <c:v>-7.0829E-9</c:v>
                </c:pt>
                <c:pt idx="36">
                  <c:v>-7.0766999999999998E-9</c:v>
                </c:pt>
                <c:pt idx="37">
                  <c:v>-7.0703999999999999E-9</c:v>
                </c:pt>
                <c:pt idx="38">
                  <c:v>-7.0641999999999997E-9</c:v>
                </c:pt>
                <c:pt idx="39">
                  <c:v>-7.0578999999999998E-9</c:v>
                </c:pt>
                <c:pt idx="40">
                  <c:v>-7.0517000000000004E-9</c:v>
                </c:pt>
                <c:pt idx="41">
                  <c:v>-7.0453999999999997E-9</c:v>
                </c:pt>
                <c:pt idx="42">
                  <c:v>-7.0392000000000003E-9</c:v>
                </c:pt>
                <c:pt idx="43">
                  <c:v>-7.0329000000000004E-9</c:v>
                </c:pt>
                <c:pt idx="44">
                  <c:v>-7.0267000000000001E-9</c:v>
                </c:pt>
                <c:pt idx="45">
                  <c:v>-7.0204000000000003E-9</c:v>
                </c:pt>
                <c:pt idx="46">
                  <c:v>-7.0142E-9</c:v>
                </c:pt>
                <c:pt idx="47">
                  <c:v>-7.0079000000000002E-9</c:v>
                </c:pt>
                <c:pt idx="48">
                  <c:v>-7.0016999999999999E-9</c:v>
                </c:pt>
                <c:pt idx="49">
                  <c:v>-6.9954000000000001E-9</c:v>
                </c:pt>
                <c:pt idx="50">
                  <c:v>-6.9891999999999998E-9</c:v>
                </c:pt>
                <c:pt idx="51">
                  <c:v>-6.9828999999999999E-9</c:v>
                </c:pt>
                <c:pt idx="52">
                  <c:v>-6.9766999999999997E-9</c:v>
                </c:pt>
                <c:pt idx="53">
                  <c:v>-6.9703999999999998E-9</c:v>
                </c:pt>
                <c:pt idx="54">
                  <c:v>-6.9641999999999996E-9</c:v>
                </c:pt>
                <c:pt idx="55">
                  <c:v>-6.9578999999999997E-9</c:v>
                </c:pt>
                <c:pt idx="56">
                  <c:v>-6.9517000000000003E-9</c:v>
                </c:pt>
                <c:pt idx="57">
                  <c:v>-6.9453999999999996E-9</c:v>
                </c:pt>
                <c:pt idx="58">
                  <c:v>-6.9392000000000002E-9</c:v>
                </c:pt>
                <c:pt idx="59">
                  <c:v>-6.9329000000000003E-9</c:v>
                </c:pt>
                <c:pt idx="60">
                  <c:v>-6.9267000000000001E-9</c:v>
                </c:pt>
                <c:pt idx="61">
                  <c:v>-6.9204000000000002E-9</c:v>
                </c:pt>
                <c:pt idx="62">
                  <c:v>-6.9142E-9</c:v>
                </c:pt>
                <c:pt idx="63">
                  <c:v>-6.9079000000000001E-9</c:v>
                </c:pt>
                <c:pt idx="64">
                  <c:v>-6.9016999999999999E-9</c:v>
                </c:pt>
                <c:pt idx="65">
                  <c:v>-6.8954E-9</c:v>
                </c:pt>
                <c:pt idx="66">
                  <c:v>-6.8891999999999997E-9</c:v>
                </c:pt>
                <c:pt idx="67">
                  <c:v>-6.8828999999999999E-9</c:v>
                </c:pt>
                <c:pt idx="68">
                  <c:v>-6.8766999999999996E-9</c:v>
                </c:pt>
                <c:pt idx="69">
                  <c:v>-6.8703999999999998E-9</c:v>
                </c:pt>
                <c:pt idx="70">
                  <c:v>-6.8642000000000003E-9</c:v>
                </c:pt>
                <c:pt idx="71">
                  <c:v>-6.8578999999999997E-9</c:v>
                </c:pt>
                <c:pt idx="72">
                  <c:v>-6.8517000000000002E-9</c:v>
                </c:pt>
                <c:pt idx="73">
                  <c:v>-6.8454000000000004E-9</c:v>
                </c:pt>
                <c:pt idx="74">
                  <c:v>-6.8392000000000001E-9</c:v>
                </c:pt>
                <c:pt idx="75">
                  <c:v>-6.8329000000000003E-9</c:v>
                </c:pt>
                <c:pt idx="76">
                  <c:v>-6.8267E-9</c:v>
                </c:pt>
                <c:pt idx="77">
                  <c:v>-6.8204000000000001E-9</c:v>
                </c:pt>
                <c:pt idx="78">
                  <c:v>-6.8141999999999999E-9</c:v>
                </c:pt>
                <c:pt idx="79">
                  <c:v>-6.8079E-9</c:v>
                </c:pt>
                <c:pt idx="80">
                  <c:v>-6.8016999999999998E-9</c:v>
                </c:pt>
                <c:pt idx="81">
                  <c:v>-6.7953999999999999E-9</c:v>
                </c:pt>
                <c:pt idx="82">
                  <c:v>-6.7891999999999997E-9</c:v>
                </c:pt>
                <c:pt idx="83">
                  <c:v>-6.7828999999999998E-9</c:v>
                </c:pt>
                <c:pt idx="84">
                  <c:v>-6.7767000000000004E-9</c:v>
                </c:pt>
                <c:pt idx="85">
                  <c:v>-6.7703999999999997E-9</c:v>
                </c:pt>
                <c:pt idx="86">
                  <c:v>-6.7642000000000003E-9</c:v>
                </c:pt>
                <c:pt idx="87">
                  <c:v>-6.7578999999999996E-9</c:v>
                </c:pt>
                <c:pt idx="88">
                  <c:v>-6.7517000000000002E-9</c:v>
                </c:pt>
                <c:pt idx="89">
                  <c:v>-6.7454000000000003E-9</c:v>
                </c:pt>
                <c:pt idx="90">
                  <c:v>-6.7392000000000001E-9</c:v>
                </c:pt>
                <c:pt idx="91">
                  <c:v>-6.7329000000000002E-9</c:v>
                </c:pt>
                <c:pt idx="92">
                  <c:v>-6.7266999999999999E-9</c:v>
                </c:pt>
                <c:pt idx="93">
                  <c:v>-6.7204000000000001E-9</c:v>
                </c:pt>
                <c:pt idx="94">
                  <c:v>-6.7141999999999998E-9</c:v>
                </c:pt>
                <c:pt idx="95">
                  <c:v>-6.7079E-9</c:v>
                </c:pt>
                <c:pt idx="96">
                  <c:v>-6.7016999999999997E-9</c:v>
                </c:pt>
                <c:pt idx="97">
                  <c:v>-6.6953999999999999E-9</c:v>
                </c:pt>
                <c:pt idx="98">
                  <c:v>-6.6891999999999996E-9</c:v>
                </c:pt>
                <c:pt idx="99">
                  <c:v>-6.6828999999999997E-9</c:v>
                </c:pt>
                <c:pt idx="100">
                  <c:v>-6.6767000000000003E-9</c:v>
                </c:pt>
                <c:pt idx="101">
                  <c:v>-6.6703999999999996E-9</c:v>
                </c:pt>
                <c:pt idx="102">
                  <c:v>-6.6642000000000002E-9</c:v>
                </c:pt>
                <c:pt idx="103">
                  <c:v>-6.6579000000000003E-9</c:v>
                </c:pt>
                <c:pt idx="104">
                  <c:v>-6.6517000000000001E-9</c:v>
                </c:pt>
                <c:pt idx="105">
                  <c:v>-6.6454000000000002E-9</c:v>
                </c:pt>
                <c:pt idx="106">
                  <c:v>-6.6392E-9</c:v>
                </c:pt>
                <c:pt idx="107">
                  <c:v>-6.6329000000000001E-9</c:v>
                </c:pt>
                <c:pt idx="108">
                  <c:v>-6.6266999999999999E-9</c:v>
                </c:pt>
                <c:pt idx="109">
                  <c:v>-6.6204E-9</c:v>
                </c:pt>
                <c:pt idx="110">
                  <c:v>-6.6141999999999998E-9</c:v>
                </c:pt>
                <c:pt idx="111">
                  <c:v>-6.6078999999999999E-9</c:v>
                </c:pt>
                <c:pt idx="112">
                  <c:v>-6.6016999999999997E-9</c:v>
                </c:pt>
                <c:pt idx="113">
                  <c:v>-6.5953999999999998E-9</c:v>
                </c:pt>
                <c:pt idx="114">
                  <c:v>-6.5892000000000004E-9</c:v>
                </c:pt>
                <c:pt idx="115">
                  <c:v>-6.5828999999999997E-9</c:v>
                </c:pt>
                <c:pt idx="116">
                  <c:v>-6.5767000000000003E-9</c:v>
                </c:pt>
                <c:pt idx="117">
                  <c:v>-6.5704000000000004E-9</c:v>
                </c:pt>
                <c:pt idx="118">
                  <c:v>-6.5642000000000001E-9</c:v>
                </c:pt>
                <c:pt idx="119">
                  <c:v>-6.5579000000000003E-9</c:v>
                </c:pt>
                <c:pt idx="120">
                  <c:v>-6.5517E-9</c:v>
                </c:pt>
                <c:pt idx="121">
                  <c:v>-6.5454000000000002E-9</c:v>
                </c:pt>
                <c:pt idx="122">
                  <c:v>-6.5391999999999999E-9</c:v>
                </c:pt>
                <c:pt idx="123">
                  <c:v>-6.5329000000000001E-9</c:v>
                </c:pt>
                <c:pt idx="124">
                  <c:v>-6.5266999999999998E-9</c:v>
                </c:pt>
                <c:pt idx="125">
                  <c:v>-6.5203999999999999E-9</c:v>
                </c:pt>
                <c:pt idx="126">
                  <c:v>-6.5141999999999997E-9</c:v>
                </c:pt>
                <c:pt idx="127">
                  <c:v>-6.5078999999999998E-9</c:v>
                </c:pt>
                <c:pt idx="128">
                  <c:v>-6.5017000000000004E-9</c:v>
                </c:pt>
                <c:pt idx="129">
                  <c:v>-6.4953999999999997E-9</c:v>
                </c:pt>
                <c:pt idx="130">
                  <c:v>-6.4892000000000003E-9</c:v>
                </c:pt>
                <c:pt idx="131">
                  <c:v>-6.4828999999999996E-9</c:v>
                </c:pt>
                <c:pt idx="132">
                  <c:v>-6.4767000000000002E-9</c:v>
                </c:pt>
                <c:pt idx="133">
                  <c:v>-6.4704000000000003E-9</c:v>
                </c:pt>
                <c:pt idx="134">
                  <c:v>-6.4642000000000001E-9</c:v>
                </c:pt>
                <c:pt idx="135">
                  <c:v>-6.4579000000000002E-9</c:v>
                </c:pt>
                <c:pt idx="136">
                  <c:v>-6.4517E-9</c:v>
                </c:pt>
                <c:pt idx="137">
                  <c:v>-6.4454000000000001E-9</c:v>
                </c:pt>
                <c:pt idx="138">
                  <c:v>-6.4391999999999998E-9</c:v>
                </c:pt>
                <c:pt idx="139">
                  <c:v>-6.4329E-9</c:v>
                </c:pt>
                <c:pt idx="140">
                  <c:v>-6.4266999999999997E-9</c:v>
                </c:pt>
                <c:pt idx="141">
                  <c:v>-6.4203999999999999E-9</c:v>
                </c:pt>
                <c:pt idx="142">
                  <c:v>-6.4141999999999996E-9</c:v>
                </c:pt>
                <c:pt idx="143">
                  <c:v>-6.4078999999999998E-9</c:v>
                </c:pt>
                <c:pt idx="144">
                  <c:v>-6.4017000000000003E-9</c:v>
                </c:pt>
                <c:pt idx="145">
                  <c:v>-6.3953999999999996E-9</c:v>
                </c:pt>
                <c:pt idx="146">
                  <c:v>-6.3892000000000002E-9</c:v>
                </c:pt>
                <c:pt idx="147">
                  <c:v>-6.3829000000000004E-9</c:v>
                </c:pt>
                <c:pt idx="148">
                  <c:v>-6.3767000000000001E-9</c:v>
                </c:pt>
                <c:pt idx="149">
                  <c:v>-6.3704000000000003E-9</c:v>
                </c:pt>
                <c:pt idx="150">
                  <c:v>-6.3642E-9</c:v>
                </c:pt>
                <c:pt idx="151">
                  <c:v>-6.3579000000000001E-9</c:v>
                </c:pt>
                <c:pt idx="152">
                  <c:v>-6.3516999999999999E-9</c:v>
                </c:pt>
                <c:pt idx="153">
                  <c:v>-6.3454E-9</c:v>
                </c:pt>
                <c:pt idx="154">
                  <c:v>-6.3391999999999998E-9</c:v>
                </c:pt>
                <c:pt idx="155">
                  <c:v>-6.3328999999999999E-9</c:v>
                </c:pt>
                <c:pt idx="156">
                  <c:v>-6.3266999999999997E-9</c:v>
                </c:pt>
                <c:pt idx="157">
                  <c:v>-6.3203999999999998E-9</c:v>
                </c:pt>
                <c:pt idx="158">
                  <c:v>-6.3142000000000004E-9</c:v>
                </c:pt>
                <c:pt idx="159">
                  <c:v>-6.3078999999999997E-9</c:v>
                </c:pt>
                <c:pt idx="160">
                  <c:v>-6.3017000000000003E-9</c:v>
                </c:pt>
                <c:pt idx="161">
                  <c:v>-6.2954000000000004E-9</c:v>
                </c:pt>
                <c:pt idx="162">
                  <c:v>-6.2892000000000002E-9</c:v>
                </c:pt>
                <c:pt idx="163">
                  <c:v>-6.2829000000000003E-9</c:v>
                </c:pt>
                <c:pt idx="164">
                  <c:v>-6.2767E-9</c:v>
                </c:pt>
                <c:pt idx="165">
                  <c:v>-6.2704000000000002E-9</c:v>
                </c:pt>
                <c:pt idx="166">
                  <c:v>-6.2641999999999999E-9</c:v>
                </c:pt>
                <c:pt idx="167">
                  <c:v>-6.2579000000000001E-9</c:v>
                </c:pt>
                <c:pt idx="168">
                  <c:v>-6.2516999999999998E-9</c:v>
                </c:pt>
                <c:pt idx="169">
                  <c:v>-6.2454E-9</c:v>
                </c:pt>
                <c:pt idx="170">
                  <c:v>-6.2391999999999997E-9</c:v>
                </c:pt>
                <c:pt idx="171">
                  <c:v>-6.2328999999999998E-9</c:v>
                </c:pt>
                <c:pt idx="172">
                  <c:v>-6.2266999999999996E-9</c:v>
                </c:pt>
                <c:pt idx="173">
                  <c:v>-6.2203999999999997E-9</c:v>
                </c:pt>
                <c:pt idx="174">
                  <c:v>-6.2142000000000003E-9</c:v>
                </c:pt>
                <c:pt idx="175">
                  <c:v>-6.2078999999999996E-9</c:v>
                </c:pt>
                <c:pt idx="176">
                  <c:v>-6.2017000000000002E-9</c:v>
                </c:pt>
                <c:pt idx="177">
                  <c:v>-6.1954000000000003E-9</c:v>
                </c:pt>
                <c:pt idx="178">
                  <c:v>-6.1892000000000001E-9</c:v>
                </c:pt>
                <c:pt idx="179">
                  <c:v>-6.1829000000000002E-9</c:v>
                </c:pt>
                <c:pt idx="180">
                  <c:v>-6.1767E-9</c:v>
                </c:pt>
                <c:pt idx="181">
                  <c:v>-6.1704000000000001E-9</c:v>
                </c:pt>
                <c:pt idx="182">
                  <c:v>-6.1641999999999999E-9</c:v>
                </c:pt>
                <c:pt idx="183">
                  <c:v>-6.1579E-9</c:v>
                </c:pt>
                <c:pt idx="184">
                  <c:v>-6.1516999999999998E-9</c:v>
                </c:pt>
                <c:pt idx="185">
                  <c:v>-6.1453999999999999E-9</c:v>
                </c:pt>
                <c:pt idx="186">
                  <c:v>-6.1391999999999996E-9</c:v>
                </c:pt>
                <c:pt idx="187">
                  <c:v>-6.1328999999999998E-9</c:v>
                </c:pt>
                <c:pt idx="188">
                  <c:v>-6.1267000000000004E-9</c:v>
                </c:pt>
                <c:pt idx="189">
                  <c:v>-6.1203999999999997E-9</c:v>
                </c:pt>
                <c:pt idx="190">
                  <c:v>-6.1142000000000002E-9</c:v>
                </c:pt>
                <c:pt idx="191">
                  <c:v>-6.1079000000000004E-9</c:v>
                </c:pt>
                <c:pt idx="192">
                  <c:v>-6.1017000000000001E-9</c:v>
                </c:pt>
                <c:pt idx="193">
                  <c:v>-6.0954000000000003E-9</c:v>
                </c:pt>
                <c:pt idx="194">
                  <c:v>-6.0892E-9</c:v>
                </c:pt>
                <c:pt idx="195">
                  <c:v>-6.0829000000000002E-9</c:v>
                </c:pt>
                <c:pt idx="196">
                  <c:v>-6.0766999999999999E-9</c:v>
                </c:pt>
                <c:pt idx="197">
                  <c:v>-6.0704E-9</c:v>
                </c:pt>
                <c:pt idx="198">
                  <c:v>-6.0641999999999998E-9</c:v>
                </c:pt>
                <c:pt idx="199">
                  <c:v>-6.0578999999999999E-9</c:v>
                </c:pt>
                <c:pt idx="200">
                  <c:v>-6.0516999999999997E-9</c:v>
                </c:pt>
                <c:pt idx="201">
                  <c:v>-6.0453999999999998E-9</c:v>
                </c:pt>
                <c:pt idx="202">
                  <c:v>-6.0392000000000004E-9</c:v>
                </c:pt>
                <c:pt idx="203">
                  <c:v>-6.0328999999999997E-9</c:v>
                </c:pt>
                <c:pt idx="204">
                  <c:v>-6.0267000000000003E-9</c:v>
                </c:pt>
                <c:pt idx="205">
                  <c:v>-6.0203999999999996E-9</c:v>
                </c:pt>
                <c:pt idx="206">
                  <c:v>-6.0142000000000002E-9</c:v>
                </c:pt>
                <c:pt idx="207">
                  <c:v>-6.0079000000000003E-9</c:v>
                </c:pt>
                <c:pt idx="208">
                  <c:v>-6.0017000000000001E-9</c:v>
                </c:pt>
                <c:pt idx="209">
                  <c:v>-5.9954000000000002E-9</c:v>
                </c:pt>
                <c:pt idx="210">
                  <c:v>-5.9892E-9</c:v>
                </c:pt>
                <c:pt idx="211">
                  <c:v>-5.9829000000000001E-9</c:v>
                </c:pt>
                <c:pt idx="212">
                  <c:v>-5.9766999999999998E-9</c:v>
                </c:pt>
                <c:pt idx="213">
                  <c:v>-5.9704E-9</c:v>
                </c:pt>
                <c:pt idx="214">
                  <c:v>-5.9641999999999997E-9</c:v>
                </c:pt>
                <c:pt idx="215">
                  <c:v>-5.9578999999999999E-9</c:v>
                </c:pt>
                <c:pt idx="216">
                  <c:v>-5.9516999999999996E-9</c:v>
                </c:pt>
                <c:pt idx="217">
                  <c:v>-5.9453999999999998E-9</c:v>
                </c:pt>
                <c:pt idx="218">
                  <c:v>-5.9392000000000003E-9</c:v>
                </c:pt>
                <c:pt idx="219">
                  <c:v>-5.9328999999999996E-9</c:v>
                </c:pt>
                <c:pt idx="220">
                  <c:v>-5.9267000000000002E-9</c:v>
                </c:pt>
                <c:pt idx="221">
                  <c:v>-5.9204000000000004E-9</c:v>
                </c:pt>
                <c:pt idx="222">
                  <c:v>-5.9142000000000001E-9</c:v>
                </c:pt>
                <c:pt idx="223">
                  <c:v>-5.9079000000000002E-9</c:v>
                </c:pt>
                <c:pt idx="224">
                  <c:v>-5.9017E-9</c:v>
                </c:pt>
                <c:pt idx="225">
                  <c:v>-5.8954000000000001E-9</c:v>
                </c:pt>
                <c:pt idx="226">
                  <c:v>-5.8891999999999999E-9</c:v>
                </c:pt>
                <c:pt idx="227">
                  <c:v>-5.8829E-9</c:v>
                </c:pt>
                <c:pt idx="228">
                  <c:v>-5.8766999999999998E-9</c:v>
                </c:pt>
                <c:pt idx="229">
                  <c:v>-5.8703999999999999E-9</c:v>
                </c:pt>
                <c:pt idx="230">
                  <c:v>-5.8641999999999997E-9</c:v>
                </c:pt>
                <c:pt idx="231">
                  <c:v>-5.8578999999999998E-9</c:v>
                </c:pt>
                <c:pt idx="232">
                  <c:v>-5.8517000000000004E-9</c:v>
                </c:pt>
                <c:pt idx="233">
                  <c:v>-5.8453999999999997E-9</c:v>
                </c:pt>
                <c:pt idx="234">
                  <c:v>-5.8392000000000003E-9</c:v>
                </c:pt>
                <c:pt idx="235">
                  <c:v>-5.8329000000000004E-9</c:v>
                </c:pt>
                <c:pt idx="236">
                  <c:v>-5.8267000000000002E-9</c:v>
                </c:pt>
                <c:pt idx="237">
                  <c:v>-5.8204000000000003E-9</c:v>
                </c:pt>
                <c:pt idx="238">
                  <c:v>-5.8142E-9</c:v>
                </c:pt>
                <c:pt idx="239">
                  <c:v>-5.8079000000000002E-9</c:v>
                </c:pt>
                <c:pt idx="240">
                  <c:v>-5.8016999999999999E-9</c:v>
                </c:pt>
                <c:pt idx="241">
                  <c:v>-5.7954000000000001E-9</c:v>
                </c:pt>
                <c:pt idx="242">
                  <c:v>-5.7891999999999998E-9</c:v>
                </c:pt>
                <c:pt idx="243">
                  <c:v>-5.7829E-9</c:v>
                </c:pt>
                <c:pt idx="244">
                  <c:v>-5.7766999999999997E-9</c:v>
                </c:pt>
                <c:pt idx="245">
                  <c:v>-5.7703999999999998E-9</c:v>
                </c:pt>
                <c:pt idx="246">
                  <c:v>-5.7641999999999996E-9</c:v>
                </c:pt>
                <c:pt idx="247">
                  <c:v>-5.7578999999999997E-9</c:v>
                </c:pt>
                <c:pt idx="248">
                  <c:v>-5.7517000000000003E-9</c:v>
                </c:pt>
                <c:pt idx="249">
                  <c:v>-5.7453999999999996E-9</c:v>
                </c:pt>
                <c:pt idx="250">
                  <c:v>-5.7392000000000002E-9</c:v>
                </c:pt>
                <c:pt idx="251">
                  <c:v>-5.7329000000000003E-9</c:v>
                </c:pt>
                <c:pt idx="252">
                  <c:v>-5.7267000000000001E-9</c:v>
                </c:pt>
                <c:pt idx="253">
                  <c:v>-5.7204000000000002E-9</c:v>
                </c:pt>
                <c:pt idx="254">
                  <c:v>-5.7142E-9</c:v>
                </c:pt>
                <c:pt idx="255">
                  <c:v>-5.7079000000000001E-9</c:v>
                </c:pt>
                <c:pt idx="256">
                  <c:v>-5.7016999999999999E-9</c:v>
                </c:pt>
                <c:pt idx="257">
                  <c:v>-5.6954E-9</c:v>
                </c:pt>
                <c:pt idx="258">
                  <c:v>-5.6891999999999998E-9</c:v>
                </c:pt>
                <c:pt idx="259">
                  <c:v>-5.6828999999999999E-9</c:v>
                </c:pt>
                <c:pt idx="260">
                  <c:v>-5.6766999999999996E-9</c:v>
                </c:pt>
                <c:pt idx="261">
                  <c:v>-5.6703999999999998E-9</c:v>
                </c:pt>
                <c:pt idx="262">
                  <c:v>-5.6642000000000004E-9</c:v>
                </c:pt>
                <c:pt idx="263">
                  <c:v>-5.6578999999999997E-9</c:v>
                </c:pt>
                <c:pt idx="264">
                  <c:v>-5.6517000000000002E-9</c:v>
                </c:pt>
                <c:pt idx="265">
                  <c:v>-5.6454000000000004E-9</c:v>
                </c:pt>
                <c:pt idx="266">
                  <c:v>-5.6392000000000001E-9</c:v>
                </c:pt>
                <c:pt idx="267">
                  <c:v>-5.6329000000000003E-9</c:v>
                </c:pt>
                <c:pt idx="268">
                  <c:v>-5.6267E-9</c:v>
                </c:pt>
                <c:pt idx="269">
                  <c:v>-5.6204000000000002E-9</c:v>
                </c:pt>
                <c:pt idx="270">
                  <c:v>-5.6141999999999999E-9</c:v>
                </c:pt>
                <c:pt idx="271">
                  <c:v>-5.6079E-9</c:v>
                </c:pt>
                <c:pt idx="272">
                  <c:v>-5.6016999999999998E-9</c:v>
                </c:pt>
                <c:pt idx="273">
                  <c:v>-5.5953999999999999E-9</c:v>
                </c:pt>
                <c:pt idx="274">
                  <c:v>-5.5891999999999997E-9</c:v>
                </c:pt>
                <c:pt idx="275">
                  <c:v>-5.5828999999999998E-9</c:v>
                </c:pt>
                <c:pt idx="276">
                  <c:v>-5.5767000000000004E-9</c:v>
                </c:pt>
                <c:pt idx="277">
                  <c:v>-5.5703999999999997E-9</c:v>
                </c:pt>
                <c:pt idx="278">
                  <c:v>-5.5642000000000003E-9</c:v>
                </c:pt>
                <c:pt idx="279">
                  <c:v>-5.5578999999999996E-9</c:v>
                </c:pt>
                <c:pt idx="280">
                  <c:v>-5.5517000000000002E-9</c:v>
                </c:pt>
                <c:pt idx="281">
                  <c:v>-5.5454000000000003E-9</c:v>
                </c:pt>
                <c:pt idx="282">
                  <c:v>-5.5392000000000001E-9</c:v>
                </c:pt>
                <c:pt idx="283">
                  <c:v>-5.5329000000000002E-9</c:v>
                </c:pt>
                <c:pt idx="284">
                  <c:v>-5.5267E-9</c:v>
                </c:pt>
                <c:pt idx="285">
                  <c:v>-5.5204000000000001E-9</c:v>
                </c:pt>
                <c:pt idx="286">
                  <c:v>-5.5141999999999998E-9</c:v>
                </c:pt>
                <c:pt idx="287">
                  <c:v>-5.5079E-9</c:v>
                </c:pt>
                <c:pt idx="288">
                  <c:v>-5.5016999999999997E-9</c:v>
                </c:pt>
                <c:pt idx="289">
                  <c:v>-5.4953999999999999E-9</c:v>
                </c:pt>
                <c:pt idx="290">
                  <c:v>-5.4891999999999996E-9</c:v>
                </c:pt>
                <c:pt idx="291">
                  <c:v>-5.4828999999999998E-9</c:v>
                </c:pt>
                <c:pt idx="292">
                  <c:v>-5.4767000000000003E-9</c:v>
                </c:pt>
                <c:pt idx="293">
                  <c:v>-5.4703999999999996E-9</c:v>
                </c:pt>
                <c:pt idx="294">
                  <c:v>-5.4642000000000002E-9</c:v>
                </c:pt>
                <c:pt idx="295">
                  <c:v>-5.4579000000000004E-9</c:v>
                </c:pt>
                <c:pt idx="296">
                  <c:v>-5.4517000000000001E-9</c:v>
                </c:pt>
                <c:pt idx="297">
                  <c:v>-5.4454000000000002E-9</c:v>
                </c:pt>
                <c:pt idx="298">
                  <c:v>-5.4392E-9</c:v>
                </c:pt>
                <c:pt idx="299">
                  <c:v>-5.4329000000000001E-9</c:v>
                </c:pt>
                <c:pt idx="300">
                  <c:v>-5.4266999999999999E-9</c:v>
                </c:pt>
                <c:pt idx="301">
                  <c:v>-5.4204E-9</c:v>
                </c:pt>
                <c:pt idx="302">
                  <c:v>-5.4141999999999998E-9</c:v>
                </c:pt>
                <c:pt idx="303">
                  <c:v>-5.4078999999999999E-9</c:v>
                </c:pt>
                <c:pt idx="304">
                  <c:v>-5.4016999999999997E-9</c:v>
                </c:pt>
                <c:pt idx="305">
                  <c:v>-5.3953999999999998E-9</c:v>
                </c:pt>
                <c:pt idx="306">
                  <c:v>-5.3892000000000004E-9</c:v>
                </c:pt>
                <c:pt idx="307">
                  <c:v>-5.3828999999999997E-9</c:v>
                </c:pt>
                <c:pt idx="308">
                  <c:v>-5.3767000000000003E-9</c:v>
                </c:pt>
                <c:pt idx="309">
                  <c:v>-5.3704000000000004E-9</c:v>
                </c:pt>
                <c:pt idx="310">
                  <c:v>-5.3642000000000001E-9</c:v>
                </c:pt>
                <c:pt idx="311">
                  <c:v>-5.3579000000000003E-9</c:v>
                </c:pt>
                <c:pt idx="312">
                  <c:v>-5.3517E-9</c:v>
                </c:pt>
                <c:pt idx="313">
                  <c:v>-5.3454000000000002E-9</c:v>
                </c:pt>
                <c:pt idx="314">
                  <c:v>-5.3391999999999999E-9</c:v>
                </c:pt>
                <c:pt idx="315">
                  <c:v>-5.3329000000000001E-9</c:v>
                </c:pt>
                <c:pt idx="316">
                  <c:v>-5.3266999999999998E-9</c:v>
                </c:pt>
                <c:pt idx="317">
                  <c:v>-5.3203999999999999E-9</c:v>
                </c:pt>
                <c:pt idx="318">
                  <c:v>-5.3141999999999997E-9</c:v>
                </c:pt>
                <c:pt idx="319">
                  <c:v>-5.3078999999999998E-9</c:v>
                </c:pt>
                <c:pt idx="320">
                  <c:v>-5.3016999999999996E-9</c:v>
                </c:pt>
                <c:pt idx="321">
                  <c:v>-5.2953999999999997E-9</c:v>
                </c:pt>
                <c:pt idx="322">
                  <c:v>-5.2892000000000003E-9</c:v>
                </c:pt>
                <c:pt idx="323">
                  <c:v>-5.2828999999999996E-9</c:v>
                </c:pt>
                <c:pt idx="324">
                  <c:v>-5.2767000000000002E-9</c:v>
                </c:pt>
                <c:pt idx="325">
                  <c:v>-5.2704000000000003E-9</c:v>
                </c:pt>
                <c:pt idx="326">
                  <c:v>-5.2642000000000001E-9</c:v>
                </c:pt>
                <c:pt idx="327">
                  <c:v>-5.2579000000000002E-9</c:v>
                </c:pt>
                <c:pt idx="328">
                  <c:v>-5.2517E-9</c:v>
                </c:pt>
                <c:pt idx="329">
                  <c:v>-5.2454000000000001E-9</c:v>
                </c:pt>
                <c:pt idx="330">
                  <c:v>-5.2391999999999999E-9</c:v>
                </c:pt>
                <c:pt idx="331">
                  <c:v>-5.2329E-9</c:v>
                </c:pt>
                <c:pt idx="332">
                  <c:v>-5.2266999999999997E-9</c:v>
                </c:pt>
                <c:pt idx="333">
                  <c:v>-5.2203999999999999E-9</c:v>
                </c:pt>
                <c:pt idx="334">
                  <c:v>-5.2141999999999996E-9</c:v>
                </c:pt>
                <c:pt idx="335">
                  <c:v>-5.2078999999999998E-9</c:v>
                </c:pt>
                <c:pt idx="336">
                  <c:v>-5.2017000000000003E-9</c:v>
                </c:pt>
                <c:pt idx="337">
                  <c:v>-5.1953999999999997E-9</c:v>
                </c:pt>
                <c:pt idx="338">
                  <c:v>-5.1892000000000002E-9</c:v>
                </c:pt>
                <c:pt idx="339">
                  <c:v>-5.1829000000000004E-9</c:v>
                </c:pt>
                <c:pt idx="340">
                  <c:v>-5.1767000000000001E-9</c:v>
                </c:pt>
                <c:pt idx="341">
                  <c:v>-5.1704000000000003E-9</c:v>
                </c:pt>
                <c:pt idx="342">
                  <c:v>-5.1642E-9</c:v>
                </c:pt>
                <c:pt idx="343">
                  <c:v>-5.1579000000000001E-9</c:v>
                </c:pt>
                <c:pt idx="344">
                  <c:v>-5.1516999999999999E-9</c:v>
                </c:pt>
                <c:pt idx="345">
                  <c:v>-5.1454E-9</c:v>
                </c:pt>
                <c:pt idx="346">
                  <c:v>-5.1391999999999998E-9</c:v>
                </c:pt>
                <c:pt idx="347">
                  <c:v>-5.1328999999999999E-9</c:v>
                </c:pt>
                <c:pt idx="348">
                  <c:v>-5.1266999999999997E-9</c:v>
                </c:pt>
                <c:pt idx="349">
                  <c:v>-5.1203999999999998E-9</c:v>
                </c:pt>
                <c:pt idx="350">
                  <c:v>-5.1142000000000004E-9</c:v>
                </c:pt>
                <c:pt idx="351">
                  <c:v>-5.1078999999999997E-9</c:v>
                </c:pt>
                <c:pt idx="352">
                  <c:v>-5.1017000000000003E-9</c:v>
                </c:pt>
                <c:pt idx="353">
                  <c:v>-5.0953999999999996E-9</c:v>
                </c:pt>
                <c:pt idx="354">
                  <c:v>-5.0892000000000002E-9</c:v>
                </c:pt>
                <c:pt idx="355">
                  <c:v>-5.0829000000000003E-9</c:v>
                </c:pt>
                <c:pt idx="356">
                  <c:v>-5.0767000000000001E-9</c:v>
                </c:pt>
                <c:pt idx="357">
                  <c:v>-5.0704000000000002E-9</c:v>
                </c:pt>
                <c:pt idx="358">
                  <c:v>-5.0641999999999999E-9</c:v>
                </c:pt>
                <c:pt idx="359">
                  <c:v>-5.0579000000000001E-9</c:v>
                </c:pt>
                <c:pt idx="360">
                  <c:v>-5.0516999999999998E-9</c:v>
                </c:pt>
                <c:pt idx="361">
                  <c:v>-5.0454E-9</c:v>
                </c:pt>
                <c:pt idx="362">
                  <c:v>-5.0391999999999997E-9</c:v>
                </c:pt>
                <c:pt idx="363">
                  <c:v>-5.0328999999999999E-9</c:v>
                </c:pt>
                <c:pt idx="364">
                  <c:v>-5.0266999999999996E-9</c:v>
                </c:pt>
                <c:pt idx="365">
                  <c:v>-5.0203999999999997E-9</c:v>
                </c:pt>
                <c:pt idx="366">
                  <c:v>-5.0142000000000003E-9</c:v>
                </c:pt>
                <c:pt idx="367">
                  <c:v>-5.0078999999999996E-9</c:v>
                </c:pt>
                <c:pt idx="368">
                  <c:v>-5.0017000000000002E-9</c:v>
                </c:pt>
                <c:pt idx="369">
                  <c:v>-4.9954000000000003E-9</c:v>
                </c:pt>
                <c:pt idx="370">
                  <c:v>-4.9892000000000001E-9</c:v>
                </c:pt>
                <c:pt idx="371">
                  <c:v>-4.9829000000000002E-9</c:v>
                </c:pt>
                <c:pt idx="372">
                  <c:v>-4.9767E-9</c:v>
                </c:pt>
                <c:pt idx="373">
                  <c:v>-4.9704000000000001E-9</c:v>
                </c:pt>
                <c:pt idx="374">
                  <c:v>-4.9641999999999999E-9</c:v>
                </c:pt>
                <c:pt idx="375">
                  <c:v>-4.9579E-9</c:v>
                </c:pt>
                <c:pt idx="376">
                  <c:v>-4.9516999999999998E-9</c:v>
                </c:pt>
                <c:pt idx="377">
                  <c:v>-4.9453999999999999E-9</c:v>
                </c:pt>
                <c:pt idx="378">
                  <c:v>-4.9391999999999997E-9</c:v>
                </c:pt>
                <c:pt idx="379">
                  <c:v>-4.9328999999999998E-9</c:v>
                </c:pt>
                <c:pt idx="380">
                  <c:v>-4.9267000000000004E-9</c:v>
                </c:pt>
                <c:pt idx="381">
                  <c:v>-4.9203999999999997E-9</c:v>
                </c:pt>
                <c:pt idx="382">
                  <c:v>-4.9142000000000003E-9</c:v>
                </c:pt>
                <c:pt idx="383">
                  <c:v>-4.9079000000000004E-9</c:v>
                </c:pt>
                <c:pt idx="384">
                  <c:v>-4.9017000000000001E-9</c:v>
                </c:pt>
                <c:pt idx="385">
                  <c:v>-4.8954000000000003E-9</c:v>
                </c:pt>
                <c:pt idx="386">
                  <c:v>-4.8892E-9</c:v>
                </c:pt>
                <c:pt idx="387">
                  <c:v>-4.8829000000000002E-9</c:v>
                </c:pt>
                <c:pt idx="388">
                  <c:v>-4.8766999999999999E-9</c:v>
                </c:pt>
                <c:pt idx="389">
                  <c:v>-4.8704000000000001E-9</c:v>
                </c:pt>
                <c:pt idx="390">
                  <c:v>-4.8641999999999998E-9</c:v>
                </c:pt>
                <c:pt idx="391">
                  <c:v>-4.8578999999999999E-9</c:v>
                </c:pt>
                <c:pt idx="392">
                  <c:v>-4.8516999999999997E-9</c:v>
                </c:pt>
                <c:pt idx="393">
                  <c:v>-4.8453999999999998E-9</c:v>
                </c:pt>
                <c:pt idx="394">
                  <c:v>-4.8392000000000004E-9</c:v>
                </c:pt>
                <c:pt idx="395">
                  <c:v>-4.8328999999999997E-9</c:v>
                </c:pt>
                <c:pt idx="396">
                  <c:v>-4.8267000000000003E-9</c:v>
                </c:pt>
                <c:pt idx="397">
                  <c:v>-4.8203999999999996E-9</c:v>
                </c:pt>
                <c:pt idx="398">
                  <c:v>-4.8142000000000002E-9</c:v>
                </c:pt>
                <c:pt idx="399">
                  <c:v>-4.8079000000000003E-9</c:v>
                </c:pt>
                <c:pt idx="400">
                  <c:v>-4.8017000000000001E-9</c:v>
                </c:pt>
                <c:pt idx="401">
                  <c:v>-4.7954000000000002E-9</c:v>
                </c:pt>
                <c:pt idx="402">
                  <c:v>-4.7892E-9</c:v>
                </c:pt>
                <c:pt idx="403">
                  <c:v>-4.7829000000000001E-9</c:v>
                </c:pt>
                <c:pt idx="404">
                  <c:v>-4.7766999999999999E-9</c:v>
                </c:pt>
                <c:pt idx="405">
                  <c:v>-4.7704E-9</c:v>
                </c:pt>
                <c:pt idx="406">
                  <c:v>-4.7641999999999997E-9</c:v>
                </c:pt>
                <c:pt idx="407">
                  <c:v>-4.7578999999999999E-9</c:v>
                </c:pt>
                <c:pt idx="408">
                  <c:v>-4.7516999999999996E-9</c:v>
                </c:pt>
                <c:pt idx="409">
                  <c:v>-4.7453999999999998E-9</c:v>
                </c:pt>
                <c:pt idx="410">
                  <c:v>-4.7392000000000003E-9</c:v>
                </c:pt>
                <c:pt idx="411">
                  <c:v>-4.7328999999999997E-9</c:v>
                </c:pt>
                <c:pt idx="412">
                  <c:v>-4.7267000000000002E-9</c:v>
                </c:pt>
                <c:pt idx="413">
                  <c:v>-4.7204000000000004E-9</c:v>
                </c:pt>
                <c:pt idx="414">
                  <c:v>-4.7142000000000001E-9</c:v>
                </c:pt>
                <c:pt idx="415">
                  <c:v>-4.7079000000000003E-9</c:v>
                </c:pt>
                <c:pt idx="416">
                  <c:v>-4.7017E-9</c:v>
                </c:pt>
                <c:pt idx="417">
                  <c:v>-4.6954000000000001E-9</c:v>
                </c:pt>
                <c:pt idx="418">
                  <c:v>-4.6891999999999999E-9</c:v>
                </c:pt>
                <c:pt idx="419">
                  <c:v>-4.6829E-9</c:v>
                </c:pt>
                <c:pt idx="420">
                  <c:v>-4.6766999999999998E-9</c:v>
                </c:pt>
                <c:pt idx="421">
                  <c:v>-4.6703999999999999E-9</c:v>
                </c:pt>
                <c:pt idx="422">
                  <c:v>-4.6641999999999997E-9</c:v>
                </c:pt>
                <c:pt idx="423">
                  <c:v>-4.6578999999999998E-9</c:v>
                </c:pt>
                <c:pt idx="424">
                  <c:v>-4.6517000000000004E-9</c:v>
                </c:pt>
                <c:pt idx="425">
                  <c:v>-4.6453999999999997E-9</c:v>
                </c:pt>
                <c:pt idx="426">
                  <c:v>-4.6392000000000003E-9</c:v>
                </c:pt>
                <c:pt idx="427">
                  <c:v>-4.6329000000000004E-9</c:v>
                </c:pt>
                <c:pt idx="428">
                  <c:v>-4.6267000000000002E-9</c:v>
                </c:pt>
                <c:pt idx="429">
                  <c:v>-4.6204000000000003E-9</c:v>
                </c:pt>
                <c:pt idx="430">
                  <c:v>-4.6142000000000001E-9</c:v>
                </c:pt>
                <c:pt idx="431">
                  <c:v>-4.6079000000000002E-9</c:v>
                </c:pt>
                <c:pt idx="432">
                  <c:v>-4.6016999999999999E-9</c:v>
                </c:pt>
                <c:pt idx="433">
                  <c:v>-4.5954000000000001E-9</c:v>
                </c:pt>
                <c:pt idx="434">
                  <c:v>-4.5891999999999998E-9</c:v>
                </c:pt>
                <c:pt idx="435">
                  <c:v>-4.5829E-9</c:v>
                </c:pt>
                <c:pt idx="436">
                  <c:v>-4.5766999999999997E-9</c:v>
                </c:pt>
                <c:pt idx="437">
                  <c:v>-4.5703999999999999E-9</c:v>
                </c:pt>
                <c:pt idx="438">
                  <c:v>-4.5641999999999996E-9</c:v>
                </c:pt>
                <c:pt idx="439">
                  <c:v>-4.5578999999999997E-9</c:v>
                </c:pt>
                <c:pt idx="440">
                  <c:v>-4.5517000000000003E-9</c:v>
                </c:pt>
                <c:pt idx="441">
                  <c:v>-4.5453999999999996E-9</c:v>
                </c:pt>
                <c:pt idx="442">
                  <c:v>-4.5392000000000002E-9</c:v>
                </c:pt>
                <c:pt idx="443">
                  <c:v>-4.5329000000000003E-9</c:v>
                </c:pt>
                <c:pt idx="444">
                  <c:v>-4.5267000000000001E-9</c:v>
                </c:pt>
                <c:pt idx="445">
                  <c:v>-4.5204000000000002E-9</c:v>
                </c:pt>
                <c:pt idx="446">
                  <c:v>-4.5142E-9</c:v>
                </c:pt>
                <c:pt idx="447">
                  <c:v>-4.5079000000000001E-9</c:v>
                </c:pt>
                <c:pt idx="448">
                  <c:v>-4.5016999999999999E-9</c:v>
                </c:pt>
                <c:pt idx="449">
                  <c:v>-4.4954E-9</c:v>
                </c:pt>
                <c:pt idx="450">
                  <c:v>-4.4891999999999998E-9</c:v>
                </c:pt>
                <c:pt idx="451">
                  <c:v>-4.4828999999999999E-9</c:v>
                </c:pt>
                <c:pt idx="452">
                  <c:v>-4.4766999999999996E-9</c:v>
                </c:pt>
                <c:pt idx="453">
                  <c:v>-4.4703999999999998E-9</c:v>
                </c:pt>
                <c:pt idx="454">
                  <c:v>-4.4642000000000004E-9</c:v>
                </c:pt>
                <c:pt idx="455">
                  <c:v>-4.4578999999999997E-9</c:v>
                </c:pt>
                <c:pt idx="456">
                  <c:v>-4.4517000000000003E-9</c:v>
                </c:pt>
                <c:pt idx="457">
                  <c:v>-4.4454000000000004E-9</c:v>
                </c:pt>
                <c:pt idx="458">
                  <c:v>-4.4392000000000001E-9</c:v>
                </c:pt>
                <c:pt idx="459">
                  <c:v>-4.4329000000000003E-9</c:v>
                </c:pt>
                <c:pt idx="460">
                  <c:v>-4.4267E-9</c:v>
                </c:pt>
                <c:pt idx="461">
                  <c:v>-4.4204000000000002E-9</c:v>
                </c:pt>
                <c:pt idx="462">
                  <c:v>-4.4141999999999999E-9</c:v>
                </c:pt>
                <c:pt idx="463">
                  <c:v>-4.4079000000000001E-9</c:v>
                </c:pt>
                <c:pt idx="464">
                  <c:v>-4.4016999999999998E-9</c:v>
                </c:pt>
                <c:pt idx="465">
                  <c:v>-4.3953999999999999E-9</c:v>
                </c:pt>
                <c:pt idx="466">
                  <c:v>-4.3891999999999997E-9</c:v>
                </c:pt>
                <c:pt idx="467">
                  <c:v>-4.3828999999999998E-9</c:v>
                </c:pt>
                <c:pt idx="468">
                  <c:v>-4.3767000000000004E-9</c:v>
                </c:pt>
                <c:pt idx="469">
                  <c:v>-4.3703999999999997E-9</c:v>
                </c:pt>
                <c:pt idx="470">
                  <c:v>-4.3642000000000003E-9</c:v>
                </c:pt>
                <c:pt idx="471">
                  <c:v>-4.3578999999999996E-9</c:v>
                </c:pt>
                <c:pt idx="472">
                  <c:v>-4.3517000000000002E-9</c:v>
                </c:pt>
                <c:pt idx="473">
                  <c:v>-4.3454000000000003E-9</c:v>
                </c:pt>
                <c:pt idx="474">
                  <c:v>-4.3392000000000001E-9</c:v>
                </c:pt>
                <c:pt idx="475">
                  <c:v>-4.3329000000000002E-9</c:v>
                </c:pt>
                <c:pt idx="476">
                  <c:v>-4.3267E-9</c:v>
                </c:pt>
                <c:pt idx="477">
                  <c:v>-4.3204000000000001E-9</c:v>
                </c:pt>
                <c:pt idx="478">
                  <c:v>-4.3141999999999998E-9</c:v>
                </c:pt>
                <c:pt idx="479">
                  <c:v>-4.3079E-9</c:v>
                </c:pt>
                <c:pt idx="480">
                  <c:v>-4.3016999999999997E-9</c:v>
                </c:pt>
                <c:pt idx="481">
                  <c:v>-4.2953999999999999E-9</c:v>
                </c:pt>
                <c:pt idx="482">
                  <c:v>-4.2891999999999996E-9</c:v>
                </c:pt>
                <c:pt idx="483">
                  <c:v>-4.2828999999999998E-9</c:v>
                </c:pt>
                <c:pt idx="484">
                  <c:v>-4.2767000000000003E-9</c:v>
                </c:pt>
                <c:pt idx="485">
                  <c:v>-4.2703999999999996E-9</c:v>
                </c:pt>
                <c:pt idx="486">
                  <c:v>-4.2642000000000002E-9</c:v>
                </c:pt>
                <c:pt idx="487">
                  <c:v>-4.2579000000000004E-9</c:v>
                </c:pt>
                <c:pt idx="488">
                  <c:v>-4.2517000000000001E-9</c:v>
                </c:pt>
                <c:pt idx="489">
                  <c:v>-4.2454000000000002E-9</c:v>
                </c:pt>
                <c:pt idx="490">
                  <c:v>-4.2392E-9</c:v>
                </c:pt>
                <c:pt idx="491">
                  <c:v>-4.2329000000000001E-9</c:v>
                </c:pt>
                <c:pt idx="492">
                  <c:v>-4.2266999999999999E-9</c:v>
                </c:pt>
                <c:pt idx="493">
                  <c:v>-4.2204E-9</c:v>
                </c:pt>
                <c:pt idx="494">
                  <c:v>-4.2141999999999998E-9</c:v>
                </c:pt>
                <c:pt idx="495">
                  <c:v>-4.2078999999999999E-9</c:v>
                </c:pt>
                <c:pt idx="496">
                  <c:v>-4.2016999999999997E-9</c:v>
                </c:pt>
                <c:pt idx="497">
                  <c:v>-4.1953999999999998E-9</c:v>
                </c:pt>
                <c:pt idx="498">
                  <c:v>-4.1892000000000004E-9</c:v>
                </c:pt>
                <c:pt idx="499">
                  <c:v>-4.1828999999999997E-9</c:v>
                </c:pt>
                <c:pt idx="500">
                  <c:v>-4.1767000000000003E-9</c:v>
                </c:pt>
                <c:pt idx="501">
                  <c:v>-4.1704000000000004E-9</c:v>
                </c:pt>
                <c:pt idx="502">
                  <c:v>-4.1642000000000002E-9</c:v>
                </c:pt>
                <c:pt idx="503">
                  <c:v>-4.1579000000000003E-9</c:v>
                </c:pt>
                <c:pt idx="504">
                  <c:v>-4.1517E-9</c:v>
                </c:pt>
                <c:pt idx="505">
                  <c:v>-4.1454000000000002E-9</c:v>
                </c:pt>
                <c:pt idx="506">
                  <c:v>-4.1391999999999999E-9</c:v>
                </c:pt>
                <c:pt idx="507">
                  <c:v>-4.1329000000000001E-9</c:v>
                </c:pt>
                <c:pt idx="508">
                  <c:v>-4.1266999999999998E-9</c:v>
                </c:pt>
                <c:pt idx="509">
                  <c:v>-4.1204E-9</c:v>
                </c:pt>
                <c:pt idx="510">
                  <c:v>-4.1141999999999997E-9</c:v>
                </c:pt>
                <c:pt idx="511">
                  <c:v>-4.1078999999999998E-9</c:v>
                </c:pt>
                <c:pt idx="512">
                  <c:v>-4.1016999999999996E-9</c:v>
                </c:pt>
                <c:pt idx="513">
                  <c:v>-4.0953999999999997E-9</c:v>
                </c:pt>
                <c:pt idx="514">
                  <c:v>-4.0892000000000003E-9</c:v>
                </c:pt>
                <c:pt idx="515">
                  <c:v>-4.0828999999999996E-9</c:v>
                </c:pt>
                <c:pt idx="516">
                  <c:v>-4.0767000000000002E-9</c:v>
                </c:pt>
                <c:pt idx="517">
                  <c:v>-4.0704000000000003E-9</c:v>
                </c:pt>
                <c:pt idx="518">
                  <c:v>-4.0642000000000001E-9</c:v>
                </c:pt>
                <c:pt idx="519">
                  <c:v>-4.0579000000000002E-9</c:v>
                </c:pt>
                <c:pt idx="520">
                  <c:v>-4.0517E-9</c:v>
                </c:pt>
                <c:pt idx="521">
                  <c:v>-4.0454000000000001E-9</c:v>
                </c:pt>
                <c:pt idx="522">
                  <c:v>-4.0391999999999999E-9</c:v>
                </c:pt>
                <c:pt idx="523">
                  <c:v>-4.0329E-9</c:v>
                </c:pt>
                <c:pt idx="524">
                  <c:v>-4.0266999999999998E-9</c:v>
                </c:pt>
                <c:pt idx="525">
                  <c:v>-4.0203999999999999E-9</c:v>
                </c:pt>
                <c:pt idx="526">
                  <c:v>-4.0141999999999996E-9</c:v>
                </c:pt>
                <c:pt idx="527">
                  <c:v>-4.0078999999999998E-9</c:v>
                </c:pt>
                <c:pt idx="528">
                  <c:v>-4.0017000000000004E-9</c:v>
                </c:pt>
                <c:pt idx="529">
                  <c:v>-3.9953999999999997E-9</c:v>
                </c:pt>
                <c:pt idx="530">
                  <c:v>-3.9892000000000002E-9</c:v>
                </c:pt>
                <c:pt idx="531">
                  <c:v>-3.9829000000000004E-9</c:v>
                </c:pt>
                <c:pt idx="532">
                  <c:v>-3.9767000000000001E-9</c:v>
                </c:pt>
                <c:pt idx="533">
                  <c:v>-3.9704000000000003E-9</c:v>
                </c:pt>
                <c:pt idx="534">
                  <c:v>-3.9642E-9</c:v>
                </c:pt>
                <c:pt idx="535">
                  <c:v>-3.9579000000000002E-9</c:v>
                </c:pt>
                <c:pt idx="536">
                  <c:v>-3.9516999999999999E-9</c:v>
                </c:pt>
                <c:pt idx="537">
                  <c:v>-3.9454E-9</c:v>
                </c:pt>
                <c:pt idx="538">
                  <c:v>-3.9391999999999998E-9</c:v>
                </c:pt>
                <c:pt idx="539">
                  <c:v>-3.9328999999999999E-9</c:v>
                </c:pt>
                <c:pt idx="540">
                  <c:v>-3.9266999999999997E-9</c:v>
                </c:pt>
                <c:pt idx="541">
                  <c:v>-3.9203999999999998E-9</c:v>
                </c:pt>
                <c:pt idx="542">
                  <c:v>-3.9142000000000004E-9</c:v>
                </c:pt>
                <c:pt idx="543">
                  <c:v>-3.9078999999999997E-9</c:v>
                </c:pt>
                <c:pt idx="544">
                  <c:v>-3.9017000000000003E-9</c:v>
                </c:pt>
                <c:pt idx="545">
                  <c:v>-3.8953999999999996E-9</c:v>
                </c:pt>
                <c:pt idx="546">
                  <c:v>-3.8892000000000002E-9</c:v>
                </c:pt>
                <c:pt idx="547">
                  <c:v>-3.8829000000000003E-9</c:v>
                </c:pt>
                <c:pt idx="548">
                  <c:v>-3.8767000000000001E-9</c:v>
                </c:pt>
                <c:pt idx="549">
                  <c:v>-3.8704000000000002E-9</c:v>
                </c:pt>
                <c:pt idx="550">
                  <c:v>-3.8642E-9</c:v>
                </c:pt>
                <c:pt idx="551">
                  <c:v>-3.8579000000000001E-9</c:v>
                </c:pt>
                <c:pt idx="552">
                  <c:v>-3.8516999999999998E-9</c:v>
                </c:pt>
                <c:pt idx="553">
                  <c:v>-3.8454E-9</c:v>
                </c:pt>
                <c:pt idx="554">
                  <c:v>-3.8391999999999997E-9</c:v>
                </c:pt>
                <c:pt idx="555">
                  <c:v>-3.8328999999999999E-9</c:v>
                </c:pt>
                <c:pt idx="556">
                  <c:v>-3.8266999999999996E-9</c:v>
                </c:pt>
                <c:pt idx="557">
                  <c:v>-3.8203999999999998E-9</c:v>
                </c:pt>
                <c:pt idx="558">
                  <c:v>-3.8142000000000003E-9</c:v>
                </c:pt>
                <c:pt idx="559">
                  <c:v>-3.8078999999999996E-9</c:v>
                </c:pt>
                <c:pt idx="560">
                  <c:v>-3.8017000000000002E-9</c:v>
                </c:pt>
                <c:pt idx="561">
                  <c:v>-3.7954000000000004E-9</c:v>
                </c:pt>
                <c:pt idx="562">
                  <c:v>-3.7892000000000001E-9</c:v>
                </c:pt>
                <c:pt idx="563">
                  <c:v>-3.7829000000000002E-9</c:v>
                </c:pt>
                <c:pt idx="564">
                  <c:v>-3.7767E-9</c:v>
                </c:pt>
                <c:pt idx="565">
                  <c:v>-3.7704000000000001E-9</c:v>
                </c:pt>
                <c:pt idx="566">
                  <c:v>-3.7641999999999999E-9</c:v>
                </c:pt>
                <c:pt idx="567">
                  <c:v>-3.7579E-9</c:v>
                </c:pt>
                <c:pt idx="568">
                  <c:v>-3.7516999999999998E-9</c:v>
                </c:pt>
                <c:pt idx="569">
                  <c:v>-3.7453999999999999E-9</c:v>
                </c:pt>
                <c:pt idx="570">
                  <c:v>-3.7391999999999997E-9</c:v>
                </c:pt>
                <c:pt idx="571">
                  <c:v>-3.7328999999999998E-9</c:v>
                </c:pt>
                <c:pt idx="572">
                  <c:v>-3.7267000000000004E-9</c:v>
                </c:pt>
                <c:pt idx="573">
                  <c:v>-3.7204000000000001E-9</c:v>
                </c:pt>
                <c:pt idx="574">
                  <c:v>-3.7141999999999999E-9</c:v>
                </c:pt>
                <c:pt idx="575">
                  <c:v>-3.7079E-9</c:v>
                </c:pt>
                <c:pt idx="576">
                  <c:v>-3.7017000000000002E-9</c:v>
                </c:pt>
                <c:pt idx="577">
                  <c:v>-3.6953999999999999E-9</c:v>
                </c:pt>
                <c:pt idx="578">
                  <c:v>-3.6892E-9</c:v>
                </c:pt>
                <c:pt idx="579">
                  <c:v>-3.6829000000000002E-9</c:v>
                </c:pt>
                <c:pt idx="580">
                  <c:v>-3.6766999999999999E-9</c:v>
                </c:pt>
                <c:pt idx="581">
                  <c:v>-3.6704000000000001E-9</c:v>
                </c:pt>
                <c:pt idx="582">
                  <c:v>-3.6641999999999998E-9</c:v>
                </c:pt>
                <c:pt idx="583">
                  <c:v>-3.6579E-9</c:v>
                </c:pt>
                <c:pt idx="584">
                  <c:v>-3.6517000000000001E-9</c:v>
                </c:pt>
                <c:pt idx="585">
                  <c:v>-3.6453999999999998E-9</c:v>
                </c:pt>
                <c:pt idx="586">
                  <c:v>-3.6392E-9</c:v>
                </c:pt>
                <c:pt idx="587">
                  <c:v>-3.6329000000000001E-9</c:v>
                </c:pt>
                <c:pt idx="588">
                  <c:v>-3.6266999999999999E-9</c:v>
                </c:pt>
                <c:pt idx="589">
                  <c:v>-3.6204E-9</c:v>
                </c:pt>
                <c:pt idx="590">
                  <c:v>-3.6142000000000002E-9</c:v>
                </c:pt>
                <c:pt idx="591">
                  <c:v>-3.6078999999999999E-9</c:v>
                </c:pt>
                <c:pt idx="592">
                  <c:v>-3.6017000000000001E-9</c:v>
                </c:pt>
                <c:pt idx="593">
                  <c:v>-3.5953999999999998E-9</c:v>
                </c:pt>
                <c:pt idx="594">
                  <c:v>-3.5892E-9</c:v>
                </c:pt>
                <c:pt idx="595">
                  <c:v>-3.5829000000000001E-9</c:v>
                </c:pt>
                <c:pt idx="596">
                  <c:v>-3.5766999999999999E-9</c:v>
                </c:pt>
                <c:pt idx="597">
                  <c:v>-3.5704E-9</c:v>
                </c:pt>
                <c:pt idx="598">
                  <c:v>-3.5642000000000002E-9</c:v>
                </c:pt>
                <c:pt idx="599">
                  <c:v>-3.5578999999999999E-9</c:v>
                </c:pt>
                <c:pt idx="600">
                  <c:v>-3.5517E-9</c:v>
                </c:pt>
                <c:pt idx="601">
                  <c:v>-3.5454000000000002E-9</c:v>
                </c:pt>
                <c:pt idx="602">
                  <c:v>-3.5391999999999999E-9</c:v>
                </c:pt>
                <c:pt idx="603">
                  <c:v>-3.5329000000000001E-9</c:v>
                </c:pt>
                <c:pt idx="604">
                  <c:v>-3.5266999999999998E-9</c:v>
                </c:pt>
                <c:pt idx="605">
                  <c:v>-3.5204E-9</c:v>
                </c:pt>
                <c:pt idx="606">
                  <c:v>-3.5142000000000001E-9</c:v>
                </c:pt>
                <c:pt idx="607">
                  <c:v>-3.5078999999999998E-9</c:v>
                </c:pt>
                <c:pt idx="608">
                  <c:v>-3.5017E-9</c:v>
                </c:pt>
                <c:pt idx="609">
                  <c:v>-3.4954000000000002E-9</c:v>
                </c:pt>
                <c:pt idx="610">
                  <c:v>-3.4891999999999999E-9</c:v>
                </c:pt>
                <c:pt idx="611">
                  <c:v>-3.4829E-9</c:v>
                </c:pt>
                <c:pt idx="612">
                  <c:v>-3.4767000000000002E-9</c:v>
                </c:pt>
                <c:pt idx="613">
                  <c:v>-3.4703999999999999E-9</c:v>
                </c:pt>
                <c:pt idx="614">
                  <c:v>-3.4642000000000001E-9</c:v>
                </c:pt>
                <c:pt idx="615">
                  <c:v>-3.4578999999999998E-9</c:v>
                </c:pt>
                <c:pt idx="616">
                  <c:v>-3.4517E-9</c:v>
                </c:pt>
                <c:pt idx="617">
                  <c:v>-3.4454000000000001E-9</c:v>
                </c:pt>
                <c:pt idx="618">
                  <c:v>-3.4391999999999999E-9</c:v>
                </c:pt>
                <c:pt idx="619">
                  <c:v>-3.4329E-9</c:v>
                </c:pt>
                <c:pt idx="620">
                  <c:v>-3.4267000000000002E-9</c:v>
                </c:pt>
                <c:pt idx="621">
                  <c:v>-3.4203999999999999E-9</c:v>
                </c:pt>
                <c:pt idx="622">
                  <c:v>-3.4142000000000001E-9</c:v>
                </c:pt>
                <c:pt idx="623">
                  <c:v>-3.4079000000000002E-9</c:v>
                </c:pt>
                <c:pt idx="624">
                  <c:v>-3.4016999999999999E-9</c:v>
                </c:pt>
                <c:pt idx="625">
                  <c:v>-3.3954000000000001E-9</c:v>
                </c:pt>
                <c:pt idx="626">
                  <c:v>-3.3891999999999998E-9</c:v>
                </c:pt>
                <c:pt idx="627">
                  <c:v>-3.3829E-9</c:v>
                </c:pt>
                <c:pt idx="628">
                  <c:v>-3.3767000000000001E-9</c:v>
                </c:pt>
                <c:pt idx="629">
                  <c:v>-3.3703999999999999E-9</c:v>
                </c:pt>
                <c:pt idx="630">
                  <c:v>-3.3642E-9</c:v>
                </c:pt>
                <c:pt idx="631">
                  <c:v>-3.3579000000000002E-9</c:v>
                </c:pt>
                <c:pt idx="632">
                  <c:v>-3.3516999999999999E-9</c:v>
                </c:pt>
                <c:pt idx="633">
                  <c:v>-3.3454E-9</c:v>
                </c:pt>
                <c:pt idx="634">
                  <c:v>-3.3391999999999998E-9</c:v>
                </c:pt>
                <c:pt idx="635">
                  <c:v>-3.3328999999999999E-9</c:v>
                </c:pt>
                <c:pt idx="636">
                  <c:v>-3.3267000000000001E-9</c:v>
                </c:pt>
                <c:pt idx="637">
                  <c:v>-3.3203999999999998E-9</c:v>
                </c:pt>
                <c:pt idx="638">
                  <c:v>-3.3142E-9</c:v>
                </c:pt>
                <c:pt idx="639">
                  <c:v>-3.3079000000000001E-9</c:v>
                </c:pt>
                <c:pt idx="640">
                  <c:v>-3.3016999999999999E-9</c:v>
                </c:pt>
                <c:pt idx="641">
                  <c:v>-3.2954E-9</c:v>
                </c:pt>
                <c:pt idx="642">
                  <c:v>-3.2892000000000002E-9</c:v>
                </c:pt>
                <c:pt idx="643">
                  <c:v>-3.2828999999999999E-9</c:v>
                </c:pt>
                <c:pt idx="644">
                  <c:v>-3.2767000000000001E-9</c:v>
                </c:pt>
                <c:pt idx="645">
                  <c:v>-3.2704000000000002E-9</c:v>
                </c:pt>
                <c:pt idx="646">
                  <c:v>-3.2642E-9</c:v>
                </c:pt>
                <c:pt idx="647">
                  <c:v>-3.2579000000000001E-9</c:v>
                </c:pt>
                <c:pt idx="648">
                  <c:v>-3.2516999999999998E-9</c:v>
                </c:pt>
                <c:pt idx="649">
                  <c:v>-3.2454E-9</c:v>
                </c:pt>
                <c:pt idx="650">
                  <c:v>-3.2392000000000001E-9</c:v>
                </c:pt>
                <c:pt idx="651">
                  <c:v>-3.2328999999999999E-9</c:v>
                </c:pt>
                <c:pt idx="652">
                  <c:v>-3.2267E-9</c:v>
                </c:pt>
                <c:pt idx="653">
                  <c:v>-3.2204000000000002E-9</c:v>
                </c:pt>
                <c:pt idx="654">
                  <c:v>-3.2141999999999999E-9</c:v>
                </c:pt>
                <c:pt idx="655">
                  <c:v>-3.2079000000000001E-9</c:v>
                </c:pt>
                <c:pt idx="656">
                  <c:v>-3.2016999999999998E-9</c:v>
                </c:pt>
                <c:pt idx="657">
                  <c:v>-3.1953999999999999E-9</c:v>
                </c:pt>
                <c:pt idx="658">
                  <c:v>-3.1892000000000001E-9</c:v>
                </c:pt>
                <c:pt idx="659">
                  <c:v>-3.1828999999999998E-9</c:v>
                </c:pt>
                <c:pt idx="660">
                  <c:v>-3.1767E-9</c:v>
                </c:pt>
                <c:pt idx="661">
                  <c:v>-3.1704000000000001E-9</c:v>
                </c:pt>
                <c:pt idx="662">
                  <c:v>-3.1641999999999999E-9</c:v>
                </c:pt>
                <c:pt idx="663">
                  <c:v>-3.1579E-9</c:v>
                </c:pt>
                <c:pt idx="664">
                  <c:v>-3.1517000000000002E-9</c:v>
                </c:pt>
                <c:pt idx="665">
                  <c:v>-3.1453999999999999E-9</c:v>
                </c:pt>
                <c:pt idx="666">
                  <c:v>-3.1392000000000001E-9</c:v>
                </c:pt>
                <c:pt idx="667">
                  <c:v>-3.1328999999999998E-9</c:v>
                </c:pt>
                <c:pt idx="668">
                  <c:v>-3.1267E-9</c:v>
                </c:pt>
                <c:pt idx="669">
                  <c:v>-3.1204000000000001E-9</c:v>
                </c:pt>
                <c:pt idx="670">
                  <c:v>-3.1141999999999999E-9</c:v>
                </c:pt>
                <c:pt idx="671">
                  <c:v>-3.1079E-9</c:v>
                </c:pt>
                <c:pt idx="672">
                  <c:v>-3.1017000000000002E-9</c:v>
                </c:pt>
                <c:pt idx="673">
                  <c:v>-3.0953999999999999E-9</c:v>
                </c:pt>
                <c:pt idx="674">
                  <c:v>-3.0892E-9</c:v>
                </c:pt>
                <c:pt idx="675">
                  <c:v>-3.0829000000000002E-9</c:v>
                </c:pt>
                <c:pt idx="676">
                  <c:v>-3.0766999999999999E-9</c:v>
                </c:pt>
                <c:pt idx="677">
                  <c:v>-3.0704000000000001E-9</c:v>
                </c:pt>
                <c:pt idx="678">
                  <c:v>-3.0641999999999998E-9</c:v>
                </c:pt>
                <c:pt idx="679">
                  <c:v>-3.0579E-9</c:v>
                </c:pt>
                <c:pt idx="680">
                  <c:v>-3.0517000000000001E-9</c:v>
                </c:pt>
                <c:pt idx="681">
                  <c:v>-3.0453999999999998E-9</c:v>
                </c:pt>
                <c:pt idx="682">
                  <c:v>-3.0392E-9</c:v>
                </c:pt>
                <c:pt idx="683">
                  <c:v>-3.0329000000000001E-9</c:v>
                </c:pt>
                <c:pt idx="684">
                  <c:v>-3.0266999999999999E-9</c:v>
                </c:pt>
                <c:pt idx="685">
                  <c:v>-3.0204E-9</c:v>
                </c:pt>
                <c:pt idx="686">
                  <c:v>-3.0142000000000002E-9</c:v>
                </c:pt>
                <c:pt idx="687">
                  <c:v>-3.0078999999999999E-9</c:v>
                </c:pt>
                <c:pt idx="688">
                  <c:v>-3.0017000000000001E-9</c:v>
                </c:pt>
                <c:pt idx="689">
                  <c:v>-2.9953999999999998E-9</c:v>
                </c:pt>
                <c:pt idx="690">
                  <c:v>-2.9892E-9</c:v>
                </c:pt>
                <c:pt idx="691">
                  <c:v>-2.9829000000000001E-9</c:v>
                </c:pt>
                <c:pt idx="692">
                  <c:v>-2.9766999999999999E-9</c:v>
                </c:pt>
                <c:pt idx="693">
                  <c:v>-2.9704E-9</c:v>
                </c:pt>
                <c:pt idx="694">
                  <c:v>-2.9642000000000002E-9</c:v>
                </c:pt>
                <c:pt idx="695">
                  <c:v>-2.9578999999999999E-9</c:v>
                </c:pt>
                <c:pt idx="696">
                  <c:v>-2.9517000000000001E-9</c:v>
                </c:pt>
                <c:pt idx="697">
                  <c:v>-2.9454000000000002E-9</c:v>
                </c:pt>
                <c:pt idx="698">
                  <c:v>-2.9391999999999999E-9</c:v>
                </c:pt>
                <c:pt idx="699">
                  <c:v>-2.9329000000000001E-9</c:v>
                </c:pt>
                <c:pt idx="700">
                  <c:v>-2.9266999999999998E-9</c:v>
                </c:pt>
                <c:pt idx="701">
                  <c:v>-2.9204E-9</c:v>
                </c:pt>
                <c:pt idx="702">
                  <c:v>-2.9142000000000001E-9</c:v>
                </c:pt>
                <c:pt idx="703">
                  <c:v>-2.9078999999999999E-9</c:v>
                </c:pt>
                <c:pt idx="704">
                  <c:v>-2.9017E-9</c:v>
                </c:pt>
                <c:pt idx="705">
                  <c:v>-2.8954000000000002E-9</c:v>
                </c:pt>
                <c:pt idx="706">
                  <c:v>-2.8891999999999999E-9</c:v>
                </c:pt>
                <c:pt idx="707">
                  <c:v>-2.8829E-9</c:v>
                </c:pt>
                <c:pt idx="708">
                  <c:v>-2.8766999999999998E-9</c:v>
                </c:pt>
                <c:pt idx="709">
                  <c:v>-2.8703999999999999E-9</c:v>
                </c:pt>
                <c:pt idx="710">
                  <c:v>-2.8642000000000001E-9</c:v>
                </c:pt>
                <c:pt idx="711">
                  <c:v>-2.8578999999999998E-9</c:v>
                </c:pt>
                <c:pt idx="712">
                  <c:v>-2.8517E-9</c:v>
                </c:pt>
                <c:pt idx="713">
                  <c:v>-2.8454000000000001E-9</c:v>
                </c:pt>
                <c:pt idx="714">
                  <c:v>-2.8391999999999999E-9</c:v>
                </c:pt>
                <c:pt idx="715">
                  <c:v>-2.8329E-9</c:v>
                </c:pt>
                <c:pt idx="716">
                  <c:v>-2.8267000000000002E-9</c:v>
                </c:pt>
                <c:pt idx="717">
                  <c:v>-2.8203999999999999E-9</c:v>
                </c:pt>
                <c:pt idx="718">
                  <c:v>-2.8142000000000001E-9</c:v>
                </c:pt>
                <c:pt idx="719">
                  <c:v>-2.8079000000000002E-9</c:v>
                </c:pt>
                <c:pt idx="720">
                  <c:v>-2.8017E-9</c:v>
                </c:pt>
                <c:pt idx="721">
                  <c:v>-2.7954000000000001E-9</c:v>
                </c:pt>
                <c:pt idx="722">
                  <c:v>-2.7891999999999998E-9</c:v>
                </c:pt>
                <c:pt idx="723">
                  <c:v>-2.7829E-9</c:v>
                </c:pt>
                <c:pt idx="724">
                  <c:v>-2.7767000000000001E-9</c:v>
                </c:pt>
                <c:pt idx="725">
                  <c:v>-2.7703999999999999E-9</c:v>
                </c:pt>
                <c:pt idx="726">
                  <c:v>-2.7642E-9</c:v>
                </c:pt>
                <c:pt idx="727">
                  <c:v>-2.7579000000000002E-9</c:v>
                </c:pt>
                <c:pt idx="728">
                  <c:v>-2.7516999999999999E-9</c:v>
                </c:pt>
                <c:pt idx="729">
                  <c:v>-2.7454000000000001E-9</c:v>
                </c:pt>
                <c:pt idx="730">
                  <c:v>-2.7391999999999998E-9</c:v>
                </c:pt>
                <c:pt idx="731">
                  <c:v>-2.7328999999999999E-9</c:v>
                </c:pt>
                <c:pt idx="732">
                  <c:v>-2.7267000000000001E-9</c:v>
                </c:pt>
                <c:pt idx="733">
                  <c:v>-2.7203999999999998E-9</c:v>
                </c:pt>
                <c:pt idx="734">
                  <c:v>-2.7142E-9</c:v>
                </c:pt>
                <c:pt idx="735">
                  <c:v>-2.7079000000000001E-9</c:v>
                </c:pt>
                <c:pt idx="736">
                  <c:v>-2.7016999999999999E-9</c:v>
                </c:pt>
                <c:pt idx="737">
                  <c:v>-2.6954E-9</c:v>
                </c:pt>
                <c:pt idx="738">
                  <c:v>-2.6892000000000002E-9</c:v>
                </c:pt>
                <c:pt idx="739">
                  <c:v>-2.6828999999999999E-9</c:v>
                </c:pt>
                <c:pt idx="740">
                  <c:v>-2.6767000000000001E-9</c:v>
                </c:pt>
                <c:pt idx="741">
                  <c:v>-2.6703999999999998E-9</c:v>
                </c:pt>
                <c:pt idx="742">
                  <c:v>-2.6642E-9</c:v>
                </c:pt>
                <c:pt idx="743">
                  <c:v>-2.6579000000000001E-9</c:v>
                </c:pt>
                <c:pt idx="744">
                  <c:v>-2.6516999999999998E-9</c:v>
                </c:pt>
                <c:pt idx="745">
                  <c:v>-2.6454E-9</c:v>
                </c:pt>
                <c:pt idx="746">
                  <c:v>-2.6392000000000002E-9</c:v>
                </c:pt>
                <c:pt idx="747">
                  <c:v>-2.6328999999999999E-9</c:v>
                </c:pt>
                <c:pt idx="748">
                  <c:v>-2.6267E-9</c:v>
                </c:pt>
                <c:pt idx="749">
                  <c:v>-2.6204000000000002E-9</c:v>
                </c:pt>
                <c:pt idx="750">
                  <c:v>-2.6141999999999999E-9</c:v>
                </c:pt>
                <c:pt idx="751">
                  <c:v>-2.6079000000000001E-9</c:v>
                </c:pt>
                <c:pt idx="752">
                  <c:v>-2.6016999999999998E-9</c:v>
                </c:pt>
                <c:pt idx="753">
                  <c:v>-2.5954E-9</c:v>
                </c:pt>
                <c:pt idx="754">
                  <c:v>-2.5892000000000001E-9</c:v>
                </c:pt>
                <c:pt idx="755">
                  <c:v>-2.5828999999999998E-9</c:v>
                </c:pt>
                <c:pt idx="756">
                  <c:v>-2.5767E-9</c:v>
                </c:pt>
                <c:pt idx="757">
                  <c:v>-2.5704000000000001E-9</c:v>
                </c:pt>
                <c:pt idx="758">
                  <c:v>-2.5641999999999999E-9</c:v>
                </c:pt>
                <c:pt idx="759">
                  <c:v>-2.5579E-9</c:v>
                </c:pt>
                <c:pt idx="760">
                  <c:v>-2.5517000000000002E-9</c:v>
                </c:pt>
                <c:pt idx="761">
                  <c:v>-2.5453999999999999E-9</c:v>
                </c:pt>
                <c:pt idx="762">
                  <c:v>-2.5392000000000001E-9</c:v>
                </c:pt>
                <c:pt idx="763">
                  <c:v>-2.5328999999999998E-9</c:v>
                </c:pt>
                <c:pt idx="764">
                  <c:v>-2.5267E-9</c:v>
                </c:pt>
                <c:pt idx="765">
                  <c:v>-2.5204000000000001E-9</c:v>
                </c:pt>
                <c:pt idx="766">
                  <c:v>-2.5141999999999999E-9</c:v>
                </c:pt>
                <c:pt idx="767">
                  <c:v>-2.5079E-9</c:v>
                </c:pt>
                <c:pt idx="768">
                  <c:v>-2.5017000000000002E-9</c:v>
                </c:pt>
                <c:pt idx="769">
                  <c:v>-2.4953999999999999E-9</c:v>
                </c:pt>
                <c:pt idx="770">
                  <c:v>-2.4892E-9</c:v>
                </c:pt>
                <c:pt idx="771">
                  <c:v>-2.4829000000000002E-9</c:v>
                </c:pt>
                <c:pt idx="772">
                  <c:v>-2.4766999999999999E-9</c:v>
                </c:pt>
                <c:pt idx="773">
                  <c:v>-2.4704000000000001E-9</c:v>
                </c:pt>
                <c:pt idx="774">
                  <c:v>-2.4641999999999998E-9</c:v>
                </c:pt>
                <c:pt idx="775">
                  <c:v>-2.4579E-9</c:v>
                </c:pt>
                <c:pt idx="776">
                  <c:v>-2.4517000000000001E-9</c:v>
                </c:pt>
                <c:pt idx="777">
                  <c:v>-2.4453999999999998E-9</c:v>
                </c:pt>
                <c:pt idx="778">
                  <c:v>-2.4392E-9</c:v>
                </c:pt>
                <c:pt idx="779">
                  <c:v>-2.4329000000000001E-9</c:v>
                </c:pt>
                <c:pt idx="780">
                  <c:v>-2.4266999999999999E-9</c:v>
                </c:pt>
                <c:pt idx="781">
                  <c:v>-2.4204E-9</c:v>
                </c:pt>
                <c:pt idx="782">
                  <c:v>-2.4142000000000002E-9</c:v>
                </c:pt>
                <c:pt idx="783">
                  <c:v>-2.4078999999999999E-9</c:v>
                </c:pt>
                <c:pt idx="784">
                  <c:v>-2.4017000000000001E-9</c:v>
                </c:pt>
                <c:pt idx="785">
                  <c:v>-2.3953999999999998E-9</c:v>
                </c:pt>
                <c:pt idx="786">
                  <c:v>-2.3892E-9</c:v>
                </c:pt>
                <c:pt idx="787">
                  <c:v>-2.3829000000000001E-9</c:v>
                </c:pt>
                <c:pt idx="788">
                  <c:v>-2.3766999999999999E-9</c:v>
                </c:pt>
                <c:pt idx="789">
                  <c:v>-2.3704E-9</c:v>
                </c:pt>
                <c:pt idx="790">
                  <c:v>-2.3642000000000002E-9</c:v>
                </c:pt>
                <c:pt idx="791">
                  <c:v>-2.3578999999999999E-9</c:v>
                </c:pt>
                <c:pt idx="792">
                  <c:v>-2.3517000000000001E-9</c:v>
                </c:pt>
                <c:pt idx="793">
                  <c:v>-2.3454000000000002E-9</c:v>
                </c:pt>
                <c:pt idx="794">
                  <c:v>-2.3391999999999999E-9</c:v>
                </c:pt>
                <c:pt idx="795">
                  <c:v>-2.3329000000000001E-9</c:v>
                </c:pt>
                <c:pt idx="796">
                  <c:v>-2.3266999999999998E-9</c:v>
                </c:pt>
                <c:pt idx="797">
                  <c:v>-2.3204E-9</c:v>
                </c:pt>
                <c:pt idx="798">
                  <c:v>-2.3142000000000001E-9</c:v>
                </c:pt>
                <c:pt idx="799">
                  <c:v>-2.3078999999999999E-9</c:v>
                </c:pt>
                <c:pt idx="800">
                  <c:v>-2.3017E-9</c:v>
                </c:pt>
                <c:pt idx="801">
                  <c:v>-2.2954000000000002E-9</c:v>
                </c:pt>
                <c:pt idx="802">
                  <c:v>-2.2891999999999999E-9</c:v>
                </c:pt>
                <c:pt idx="803">
                  <c:v>-2.2829E-9</c:v>
                </c:pt>
                <c:pt idx="804">
                  <c:v>-2.2766999999999998E-9</c:v>
                </c:pt>
                <c:pt idx="805">
                  <c:v>-2.2703999999999999E-9</c:v>
                </c:pt>
                <c:pt idx="806">
                  <c:v>-2.2642000000000001E-9</c:v>
                </c:pt>
                <c:pt idx="807">
                  <c:v>-2.2578999999999998E-9</c:v>
                </c:pt>
                <c:pt idx="808">
                  <c:v>-2.2517E-9</c:v>
                </c:pt>
                <c:pt idx="809">
                  <c:v>-2.2454000000000001E-9</c:v>
                </c:pt>
                <c:pt idx="810">
                  <c:v>-2.2391999999999999E-9</c:v>
                </c:pt>
                <c:pt idx="811">
                  <c:v>-2.2329E-9</c:v>
                </c:pt>
                <c:pt idx="812">
                  <c:v>-2.2267000000000002E-9</c:v>
                </c:pt>
                <c:pt idx="813">
                  <c:v>-2.2203999999999999E-9</c:v>
                </c:pt>
                <c:pt idx="814">
                  <c:v>-2.2142000000000001E-9</c:v>
                </c:pt>
                <c:pt idx="815">
                  <c:v>-2.2079000000000002E-9</c:v>
                </c:pt>
                <c:pt idx="816">
                  <c:v>-2.2017E-9</c:v>
                </c:pt>
                <c:pt idx="817">
                  <c:v>-2.1954000000000001E-9</c:v>
                </c:pt>
                <c:pt idx="818">
                  <c:v>-2.1891999999999998E-9</c:v>
                </c:pt>
                <c:pt idx="819">
                  <c:v>-2.1829E-9</c:v>
                </c:pt>
                <c:pt idx="820">
                  <c:v>-2.1767000000000001E-9</c:v>
                </c:pt>
                <c:pt idx="821">
                  <c:v>-2.1703999999999999E-9</c:v>
                </c:pt>
                <c:pt idx="822">
                  <c:v>-2.1642E-9</c:v>
                </c:pt>
                <c:pt idx="823">
                  <c:v>-2.1579000000000002E-9</c:v>
                </c:pt>
                <c:pt idx="824">
                  <c:v>-2.1516999999999999E-9</c:v>
                </c:pt>
                <c:pt idx="825">
                  <c:v>-2.1454000000000001E-9</c:v>
                </c:pt>
                <c:pt idx="826">
                  <c:v>-2.1391999999999998E-9</c:v>
                </c:pt>
                <c:pt idx="827">
                  <c:v>-2.1328999999999999E-9</c:v>
                </c:pt>
                <c:pt idx="828">
                  <c:v>-2.1267000000000001E-9</c:v>
                </c:pt>
                <c:pt idx="829">
                  <c:v>-2.1203999999999998E-9</c:v>
                </c:pt>
                <c:pt idx="830">
                  <c:v>-2.1142E-9</c:v>
                </c:pt>
                <c:pt idx="831">
                  <c:v>-2.1079000000000001E-9</c:v>
                </c:pt>
                <c:pt idx="832">
                  <c:v>-2.1016999999999999E-9</c:v>
                </c:pt>
                <c:pt idx="833">
                  <c:v>-2.0954E-9</c:v>
                </c:pt>
                <c:pt idx="834">
                  <c:v>-2.0892000000000002E-9</c:v>
                </c:pt>
                <c:pt idx="835">
                  <c:v>-2.0828999999999999E-9</c:v>
                </c:pt>
                <c:pt idx="836">
                  <c:v>-2.0767000000000001E-9</c:v>
                </c:pt>
                <c:pt idx="837">
                  <c:v>-2.0703999999999998E-9</c:v>
                </c:pt>
                <c:pt idx="838">
                  <c:v>-2.0642E-9</c:v>
                </c:pt>
                <c:pt idx="839">
                  <c:v>-2.0579000000000001E-9</c:v>
                </c:pt>
                <c:pt idx="840">
                  <c:v>-2.0516999999999999E-9</c:v>
                </c:pt>
                <c:pt idx="841">
                  <c:v>-2.0454E-9</c:v>
                </c:pt>
                <c:pt idx="842">
                  <c:v>-2.0392000000000002E-9</c:v>
                </c:pt>
                <c:pt idx="843">
                  <c:v>-2.0328999999999999E-9</c:v>
                </c:pt>
                <c:pt idx="844">
                  <c:v>-2.0267E-9</c:v>
                </c:pt>
                <c:pt idx="845">
                  <c:v>-2.0204000000000002E-9</c:v>
                </c:pt>
                <c:pt idx="846">
                  <c:v>-2.0141999999999999E-9</c:v>
                </c:pt>
                <c:pt idx="847">
                  <c:v>-2.0079000000000001E-9</c:v>
                </c:pt>
                <c:pt idx="848">
                  <c:v>-2.0016999999999998E-9</c:v>
                </c:pt>
                <c:pt idx="849">
                  <c:v>-1.9954E-9</c:v>
                </c:pt>
                <c:pt idx="850">
                  <c:v>-1.9892000000000001E-9</c:v>
                </c:pt>
                <c:pt idx="851">
                  <c:v>-1.9828999999999998E-9</c:v>
                </c:pt>
                <c:pt idx="852">
                  <c:v>-1.9767E-9</c:v>
                </c:pt>
                <c:pt idx="853">
                  <c:v>-1.9704000000000001E-9</c:v>
                </c:pt>
                <c:pt idx="854">
                  <c:v>-1.9641999999999999E-9</c:v>
                </c:pt>
                <c:pt idx="855">
                  <c:v>-1.9579E-9</c:v>
                </c:pt>
                <c:pt idx="856">
                  <c:v>-1.9517000000000002E-9</c:v>
                </c:pt>
                <c:pt idx="857">
                  <c:v>-1.9453999999999999E-9</c:v>
                </c:pt>
                <c:pt idx="858">
                  <c:v>-1.9392000000000001E-9</c:v>
                </c:pt>
                <c:pt idx="859">
                  <c:v>-1.9328999999999998E-9</c:v>
                </c:pt>
                <c:pt idx="860">
                  <c:v>-1.9267E-9</c:v>
                </c:pt>
                <c:pt idx="861">
                  <c:v>-1.9204000000000001E-9</c:v>
                </c:pt>
                <c:pt idx="862">
                  <c:v>-1.9141999999999999E-9</c:v>
                </c:pt>
                <c:pt idx="863">
                  <c:v>-1.9079E-9</c:v>
                </c:pt>
                <c:pt idx="864">
                  <c:v>-1.9017000000000002E-9</c:v>
                </c:pt>
                <c:pt idx="865">
                  <c:v>-1.8953999999999999E-9</c:v>
                </c:pt>
                <c:pt idx="866">
                  <c:v>-1.8892000000000001E-9</c:v>
                </c:pt>
                <c:pt idx="867">
                  <c:v>-1.8829000000000002E-9</c:v>
                </c:pt>
                <c:pt idx="868">
                  <c:v>-1.8766999999999999E-9</c:v>
                </c:pt>
                <c:pt idx="869">
                  <c:v>-1.8704000000000001E-9</c:v>
                </c:pt>
                <c:pt idx="870">
                  <c:v>-1.8641999999999998E-9</c:v>
                </c:pt>
                <c:pt idx="871">
                  <c:v>-1.8579E-9</c:v>
                </c:pt>
                <c:pt idx="872">
                  <c:v>-1.8516999999999999E-9</c:v>
                </c:pt>
                <c:pt idx="873">
                  <c:v>-1.8454000000000001E-9</c:v>
                </c:pt>
                <c:pt idx="874">
                  <c:v>-1.8392E-9</c:v>
                </c:pt>
                <c:pt idx="875">
                  <c:v>-1.8328999999999999E-9</c:v>
                </c:pt>
                <c:pt idx="876">
                  <c:v>-1.8266999999999999E-9</c:v>
                </c:pt>
                <c:pt idx="877">
                  <c:v>-1.8204E-9</c:v>
                </c:pt>
                <c:pt idx="878">
                  <c:v>-1.8142E-9</c:v>
                </c:pt>
                <c:pt idx="879">
                  <c:v>-1.8078999999999999E-9</c:v>
                </c:pt>
                <c:pt idx="880">
                  <c:v>-1.8017000000000001E-9</c:v>
                </c:pt>
                <c:pt idx="881">
                  <c:v>-1.7954E-9</c:v>
                </c:pt>
                <c:pt idx="882">
                  <c:v>-1.7892E-9</c:v>
                </c:pt>
                <c:pt idx="883">
                  <c:v>-1.7828999999999999E-9</c:v>
                </c:pt>
                <c:pt idx="884">
                  <c:v>-1.7767000000000001E-9</c:v>
                </c:pt>
                <c:pt idx="885">
                  <c:v>-1.7704E-9</c:v>
                </c:pt>
                <c:pt idx="886">
                  <c:v>-1.7642E-9</c:v>
                </c:pt>
                <c:pt idx="887">
                  <c:v>-1.7579000000000001E-9</c:v>
                </c:pt>
                <c:pt idx="888">
                  <c:v>-1.7517000000000001E-9</c:v>
                </c:pt>
                <c:pt idx="889">
                  <c:v>-1.7454E-9</c:v>
                </c:pt>
                <c:pt idx="890">
                  <c:v>-1.7391999999999999E-9</c:v>
                </c:pt>
                <c:pt idx="891">
                  <c:v>-1.7329000000000001E-9</c:v>
                </c:pt>
                <c:pt idx="892">
                  <c:v>-1.7267E-9</c:v>
                </c:pt>
                <c:pt idx="893">
                  <c:v>-1.7204E-9</c:v>
                </c:pt>
                <c:pt idx="894">
                  <c:v>-1.7141999999999999E-9</c:v>
                </c:pt>
                <c:pt idx="895">
                  <c:v>-1.7079000000000001E-9</c:v>
                </c:pt>
                <c:pt idx="896">
                  <c:v>-1.7017E-9</c:v>
                </c:pt>
                <c:pt idx="897">
                  <c:v>-1.6954E-9</c:v>
                </c:pt>
                <c:pt idx="898">
                  <c:v>-1.6891999999999999E-9</c:v>
                </c:pt>
                <c:pt idx="899">
                  <c:v>-1.6829000000000001E-9</c:v>
                </c:pt>
                <c:pt idx="900">
                  <c:v>-1.6767E-9</c:v>
                </c:pt>
                <c:pt idx="901">
                  <c:v>-1.6703999999999999E-9</c:v>
                </c:pt>
                <c:pt idx="902">
                  <c:v>-1.6641999999999999E-9</c:v>
                </c:pt>
                <c:pt idx="903">
                  <c:v>-1.6579E-9</c:v>
                </c:pt>
                <c:pt idx="904">
                  <c:v>-1.6517E-9</c:v>
                </c:pt>
                <c:pt idx="905">
                  <c:v>-1.6453999999999999E-9</c:v>
                </c:pt>
                <c:pt idx="906">
                  <c:v>-1.6392000000000001E-9</c:v>
                </c:pt>
                <c:pt idx="907">
                  <c:v>-1.6329E-9</c:v>
                </c:pt>
                <c:pt idx="908">
                  <c:v>-1.6267E-9</c:v>
                </c:pt>
                <c:pt idx="909">
                  <c:v>-1.6203999999999999E-9</c:v>
                </c:pt>
                <c:pt idx="910">
                  <c:v>-1.6142000000000001E-9</c:v>
                </c:pt>
                <c:pt idx="911">
                  <c:v>-1.6079E-9</c:v>
                </c:pt>
                <c:pt idx="912">
                  <c:v>-1.6017E-9</c:v>
                </c:pt>
                <c:pt idx="913">
                  <c:v>-1.5954000000000001E-9</c:v>
                </c:pt>
                <c:pt idx="914">
                  <c:v>-1.5892000000000001E-9</c:v>
                </c:pt>
                <c:pt idx="915">
                  <c:v>-1.5829E-9</c:v>
                </c:pt>
                <c:pt idx="916">
                  <c:v>-1.5766999999999999E-9</c:v>
                </c:pt>
                <c:pt idx="917">
                  <c:v>-1.5704000000000001E-9</c:v>
                </c:pt>
                <c:pt idx="918">
                  <c:v>-1.5642E-9</c:v>
                </c:pt>
                <c:pt idx="919">
                  <c:v>-1.5579E-9</c:v>
                </c:pt>
                <c:pt idx="920">
                  <c:v>-1.5516999999999999E-9</c:v>
                </c:pt>
                <c:pt idx="921">
                  <c:v>-1.5454000000000001E-9</c:v>
                </c:pt>
                <c:pt idx="922">
                  <c:v>-1.5392E-9</c:v>
                </c:pt>
                <c:pt idx="923">
                  <c:v>-1.5328999999999999E-9</c:v>
                </c:pt>
                <c:pt idx="924">
                  <c:v>-1.5266999999999999E-9</c:v>
                </c:pt>
                <c:pt idx="925">
                  <c:v>-1.5204E-9</c:v>
                </c:pt>
                <c:pt idx="926">
                  <c:v>-1.5142E-9</c:v>
                </c:pt>
                <c:pt idx="927">
                  <c:v>-1.5078999999999999E-9</c:v>
                </c:pt>
                <c:pt idx="928">
                  <c:v>-1.5017000000000001E-9</c:v>
                </c:pt>
                <c:pt idx="929">
                  <c:v>-1.4954E-9</c:v>
                </c:pt>
                <c:pt idx="930">
                  <c:v>-1.4892E-9</c:v>
                </c:pt>
                <c:pt idx="931">
                  <c:v>-1.4828999999999999E-9</c:v>
                </c:pt>
                <c:pt idx="932">
                  <c:v>-1.4767000000000001E-9</c:v>
                </c:pt>
                <c:pt idx="933">
                  <c:v>-1.4704E-9</c:v>
                </c:pt>
                <c:pt idx="934">
                  <c:v>-1.4642E-9</c:v>
                </c:pt>
                <c:pt idx="935">
                  <c:v>-1.4578999999999999E-9</c:v>
                </c:pt>
                <c:pt idx="936">
                  <c:v>-1.4517000000000001E-9</c:v>
                </c:pt>
                <c:pt idx="937">
                  <c:v>-1.4454E-9</c:v>
                </c:pt>
                <c:pt idx="938">
                  <c:v>-1.4392E-9</c:v>
                </c:pt>
                <c:pt idx="939">
                  <c:v>-1.4329000000000001E-9</c:v>
                </c:pt>
                <c:pt idx="940">
                  <c:v>-1.4267E-9</c:v>
                </c:pt>
                <c:pt idx="941">
                  <c:v>-1.4204E-9</c:v>
                </c:pt>
                <c:pt idx="942">
                  <c:v>-1.4141999999999999E-9</c:v>
                </c:pt>
                <c:pt idx="943">
                  <c:v>-1.4079000000000001E-9</c:v>
                </c:pt>
                <c:pt idx="944">
                  <c:v>-1.4017E-9</c:v>
                </c:pt>
                <c:pt idx="945">
                  <c:v>-1.3954E-9</c:v>
                </c:pt>
                <c:pt idx="946">
                  <c:v>-1.3891999999999999E-9</c:v>
                </c:pt>
                <c:pt idx="947">
                  <c:v>-1.3829000000000001E-9</c:v>
                </c:pt>
                <c:pt idx="948">
                  <c:v>-1.3767E-9</c:v>
                </c:pt>
                <c:pt idx="949">
                  <c:v>-1.3703999999999999E-9</c:v>
                </c:pt>
                <c:pt idx="950">
                  <c:v>-1.3641999999999999E-9</c:v>
                </c:pt>
                <c:pt idx="951">
                  <c:v>-1.3579E-9</c:v>
                </c:pt>
                <c:pt idx="952">
                  <c:v>-1.3517E-9</c:v>
                </c:pt>
                <c:pt idx="953">
                  <c:v>-1.3453999999999999E-9</c:v>
                </c:pt>
                <c:pt idx="954">
                  <c:v>-1.3392000000000001E-9</c:v>
                </c:pt>
                <c:pt idx="955">
                  <c:v>-1.3329E-9</c:v>
                </c:pt>
                <c:pt idx="956">
                  <c:v>-1.3267E-9</c:v>
                </c:pt>
                <c:pt idx="957">
                  <c:v>-1.3203999999999999E-9</c:v>
                </c:pt>
                <c:pt idx="958">
                  <c:v>-1.3142000000000001E-9</c:v>
                </c:pt>
                <c:pt idx="959">
                  <c:v>-1.3079E-9</c:v>
                </c:pt>
                <c:pt idx="960">
                  <c:v>-1.3017E-9</c:v>
                </c:pt>
                <c:pt idx="961">
                  <c:v>-1.2954000000000001E-9</c:v>
                </c:pt>
                <c:pt idx="962">
                  <c:v>-1.2892000000000001E-9</c:v>
                </c:pt>
                <c:pt idx="963">
                  <c:v>-1.2829E-9</c:v>
                </c:pt>
                <c:pt idx="964">
                  <c:v>-1.2766999999999999E-9</c:v>
                </c:pt>
                <c:pt idx="965">
                  <c:v>-1.2704000000000001E-9</c:v>
                </c:pt>
                <c:pt idx="966">
                  <c:v>-1.2642E-9</c:v>
                </c:pt>
                <c:pt idx="967">
                  <c:v>-1.2579E-9</c:v>
                </c:pt>
                <c:pt idx="968">
                  <c:v>-1.2516999999999999E-9</c:v>
                </c:pt>
                <c:pt idx="969">
                  <c:v>-1.2454000000000001E-9</c:v>
                </c:pt>
                <c:pt idx="970">
                  <c:v>-1.2392E-9</c:v>
                </c:pt>
                <c:pt idx="971">
                  <c:v>-1.2329E-9</c:v>
                </c:pt>
                <c:pt idx="972">
                  <c:v>-1.2266999999999999E-9</c:v>
                </c:pt>
                <c:pt idx="973">
                  <c:v>-1.2204E-9</c:v>
                </c:pt>
                <c:pt idx="974">
                  <c:v>-1.2142E-9</c:v>
                </c:pt>
                <c:pt idx="975">
                  <c:v>-1.2078999999999999E-9</c:v>
                </c:pt>
                <c:pt idx="976">
                  <c:v>-1.2017000000000001E-9</c:v>
                </c:pt>
                <c:pt idx="977">
                  <c:v>-1.1954E-9</c:v>
                </c:pt>
                <c:pt idx="978">
                  <c:v>-1.1892E-9</c:v>
                </c:pt>
                <c:pt idx="979">
                  <c:v>-1.1828999999999999E-9</c:v>
                </c:pt>
                <c:pt idx="980">
                  <c:v>-1.1767000000000001E-9</c:v>
                </c:pt>
                <c:pt idx="981">
                  <c:v>-1.1704E-9</c:v>
                </c:pt>
                <c:pt idx="982">
                  <c:v>-1.1642E-9</c:v>
                </c:pt>
                <c:pt idx="983">
                  <c:v>-1.1578999999999999E-9</c:v>
                </c:pt>
                <c:pt idx="984">
                  <c:v>-1.1517000000000001E-9</c:v>
                </c:pt>
                <c:pt idx="985">
                  <c:v>-1.1454E-9</c:v>
                </c:pt>
                <c:pt idx="986">
                  <c:v>-1.1392E-9</c:v>
                </c:pt>
                <c:pt idx="987">
                  <c:v>-1.1329000000000001E-9</c:v>
                </c:pt>
                <c:pt idx="988">
                  <c:v>-1.1267E-9</c:v>
                </c:pt>
                <c:pt idx="989">
                  <c:v>-1.1204E-9</c:v>
                </c:pt>
                <c:pt idx="990">
                  <c:v>-1.1141999999999999E-9</c:v>
                </c:pt>
                <c:pt idx="991">
                  <c:v>-1.1079000000000001E-9</c:v>
                </c:pt>
                <c:pt idx="992">
                  <c:v>-1.1017E-9</c:v>
                </c:pt>
                <c:pt idx="993">
                  <c:v>-1.0954E-9</c:v>
                </c:pt>
                <c:pt idx="994">
                  <c:v>-1.0891999999999999E-9</c:v>
                </c:pt>
                <c:pt idx="995">
                  <c:v>-1.0829000000000001E-9</c:v>
                </c:pt>
                <c:pt idx="996">
                  <c:v>-1.0767E-9</c:v>
                </c:pt>
                <c:pt idx="997">
                  <c:v>-1.0703999999999999E-9</c:v>
                </c:pt>
                <c:pt idx="998">
                  <c:v>-1.0641999999999999E-9</c:v>
                </c:pt>
                <c:pt idx="999">
                  <c:v>-1.0579E-9</c:v>
                </c:pt>
                <c:pt idx="1000">
                  <c:v>-1.0517E-9</c:v>
                </c:pt>
                <c:pt idx="1001">
                  <c:v>-1.0453999999999999E-9</c:v>
                </c:pt>
                <c:pt idx="1002">
                  <c:v>-1.0392000000000001E-9</c:v>
                </c:pt>
                <c:pt idx="1003">
                  <c:v>-1.0329E-9</c:v>
                </c:pt>
                <c:pt idx="1004">
                  <c:v>-1.0267E-9</c:v>
                </c:pt>
                <c:pt idx="1005">
                  <c:v>-1.0203999999999999E-9</c:v>
                </c:pt>
                <c:pt idx="1006">
                  <c:v>-1.0142000000000001E-9</c:v>
                </c:pt>
                <c:pt idx="1007">
                  <c:v>-1.0079E-9</c:v>
                </c:pt>
                <c:pt idx="1008">
                  <c:v>-1.0017E-9</c:v>
                </c:pt>
                <c:pt idx="1009">
                  <c:v>-9.954000000000001E-10</c:v>
                </c:pt>
                <c:pt idx="1010">
                  <c:v>-9.8920000000000006E-10</c:v>
                </c:pt>
                <c:pt idx="1011">
                  <c:v>-9.8289999999999999E-10</c:v>
                </c:pt>
                <c:pt idx="1012">
                  <c:v>-9.7669999999999995E-10</c:v>
                </c:pt>
                <c:pt idx="1013">
                  <c:v>-9.7040000000000008E-10</c:v>
                </c:pt>
                <c:pt idx="1014">
                  <c:v>-9.6420000000000004E-10</c:v>
                </c:pt>
                <c:pt idx="1015">
                  <c:v>-9.5789999999999997E-10</c:v>
                </c:pt>
                <c:pt idx="1016">
                  <c:v>-9.5169999999999993E-10</c:v>
                </c:pt>
                <c:pt idx="1017">
                  <c:v>-9.4540000000000006E-10</c:v>
                </c:pt>
                <c:pt idx="1018">
                  <c:v>-9.3920000000000002E-10</c:v>
                </c:pt>
                <c:pt idx="1019">
                  <c:v>-9.3289999999999995E-10</c:v>
                </c:pt>
                <c:pt idx="1020">
                  <c:v>-9.2670000000000002E-10</c:v>
                </c:pt>
                <c:pt idx="1021">
                  <c:v>-9.2040000000000005E-10</c:v>
                </c:pt>
                <c:pt idx="1022">
                  <c:v>-9.1420000000000001E-10</c:v>
                </c:pt>
                <c:pt idx="1023">
                  <c:v>-9.0790000000000004E-10</c:v>
                </c:pt>
                <c:pt idx="1024">
                  <c:v>-9.017E-10</c:v>
                </c:pt>
                <c:pt idx="1025">
                  <c:v>-8.9540000000000003E-10</c:v>
                </c:pt>
                <c:pt idx="1026">
                  <c:v>-8.8919999999999999E-10</c:v>
                </c:pt>
                <c:pt idx="1027">
                  <c:v>-8.8290000000000002E-10</c:v>
                </c:pt>
                <c:pt idx="1028">
                  <c:v>-8.7669999999999998E-10</c:v>
                </c:pt>
                <c:pt idx="1029">
                  <c:v>-8.7040000000000001E-10</c:v>
                </c:pt>
                <c:pt idx="1030">
                  <c:v>-8.6419999999999997E-10</c:v>
                </c:pt>
                <c:pt idx="1031">
                  <c:v>-8.579E-10</c:v>
                </c:pt>
                <c:pt idx="1032">
                  <c:v>-8.5169999999999996E-10</c:v>
                </c:pt>
                <c:pt idx="1033">
                  <c:v>-8.454E-10</c:v>
                </c:pt>
                <c:pt idx="1034">
                  <c:v>-8.3919999999999996E-10</c:v>
                </c:pt>
                <c:pt idx="1035">
                  <c:v>-8.3289999999999999E-10</c:v>
                </c:pt>
                <c:pt idx="1036">
                  <c:v>-8.2670000000000005E-10</c:v>
                </c:pt>
                <c:pt idx="1037">
                  <c:v>-8.2039999999999998E-10</c:v>
                </c:pt>
                <c:pt idx="1038">
                  <c:v>-8.1420000000000004E-10</c:v>
                </c:pt>
                <c:pt idx="1039">
                  <c:v>-8.0789999999999997E-10</c:v>
                </c:pt>
                <c:pt idx="1040">
                  <c:v>-8.0170000000000003E-10</c:v>
                </c:pt>
                <c:pt idx="1041">
                  <c:v>-7.9539999999999996E-10</c:v>
                </c:pt>
                <c:pt idx="1042">
                  <c:v>-7.8920000000000003E-10</c:v>
                </c:pt>
                <c:pt idx="1043">
                  <c:v>-7.8289999999999995E-10</c:v>
                </c:pt>
                <c:pt idx="1044">
                  <c:v>-7.7670000000000002E-10</c:v>
                </c:pt>
                <c:pt idx="1045">
                  <c:v>-7.7040000000000005E-10</c:v>
                </c:pt>
                <c:pt idx="1046">
                  <c:v>-7.6420000000000001E-10</c:v>
                </c:pt>
                <c:pt idx="1047">
                  <c:v>-7.5790000000000004E-10</c:v>
                </c:pt>
                <c:pt idx="1048">
                  <c:v>-7.517E-10</c:v>
                </c:pt>
                <c:pt idx="1049">
                  <c:v>-7.4540000000000003E-10</c:v>
                </c:pt>
                <c:pt idx="1050">
                  <c:v>-7.3919999999999999E-10</c:v>
                </c:pt>
                <c:pt idx="1051">
                  <c:v>-7.3290000000000002E-10</c:v>
                </c:pt>
                <c:pt idx="1052">
                  <c:v>-7.2669999999999998E-10</c:v>
                </c:pt>
                <c:pt idx="1053">
                  <c:v>-7.2040000000000001E-10</c:v>
                </c:pt>
                <c:pt idx="1054">
                  <c:v>-7.1419999999999997E-10</c:v>
                </c:pt>
                <c:pt idx="1055">
                  <c:v>-7.0790000000000001E-10</c:v>
                </c:pt>
                <c:pt idx="1056">
                  <c:v>-7.0169999999999997E-10</c:v>
                </c:pt>
                <c:pt idx="1057">
                  <c:v>-6.954E-10</c:v>
                </c:pt>
                <c:pt idx="1058">
                  <c:v>-6.8919999999999996E-10</c:v>
                </c:pt>
                <c:pt idx="1059">
                  <c:v>-6.8289999999999999E-10</c:v>
                </c:pt>
                <c:pt idx="1060">
                  <c:v>-6.7669999999999995E-10</c:v>
                </c:pt>
                <c:pt idx="1061">
                  <c:v>-6.7039999999999998E-10</c:v>
                </c:pt>
                <c:pt idx="1062">
                  <c:v>-6.6420000000000004E-10</c:v>
                </c:pt>
                <c:pt idx="1063">
                  <c:v>-6.5789999999999997E-10</c:v>
                </c:pt>
                <c:pt idx="1064">
                  <c:v>-6.5170000000000003E-10</c:v>
                </c:pt>
                <c:pt idx="1065">
                  <c:v>-6.4539999999999996E-10</c:v>
                </c:pt>
                <c:pt idx="1066">
                  <c:v>-6.3920000000000003E-10</c:v>
                </c:pt>
                <c:pt idx="1067">
                  <c:v>-6.3289999999999995E-10</c:v>
                </c:pt>
                <c:pt idx="1068">
                  <c:v>-6.2670000000000002E-10</c:v>
                </c:pt>
                <c:pt idx="1069">
                  <c:v>-6.2040000000000005E-10</c:v>
                </c:pt>
                <c:pt idx="1070">
                  <c:v>-6.1420000000000001E-10</c:v>
                </c:pt>
                <c:pt idx="1071">
                  <c:v>-6.0790000000000004E-10</c:v>
                </c:pt>
                <c:pt idx="1072">
                  <c:v>-6.017E-10</c:v>
                </c:pt>
                <c:pt idx="1073">
                  <c:v>-5.9540000000000003E-10</c:v>
                </c:pt>
                <c:pt idx="1074">
                  <c:v>-5.8919999999999999E-10</c:v>
                </c:pt>
                <c:pt idx="1075">
                  <c:v>-5.8290000000000002E-10</c:v>
                </c:pt>
                <c:pt idx="1076">
                  <c:v>-5.7669999999999998E-10</c:v>
                </c:pt>
                <c:pt idx="1077">
                  <c:v>-5.7040000000000002E-10</c:v>
                </c:pt>
                <c:pt idx="1078">
                  <c:v>-5.6419999999999997E-10</c:v>
                </c:pt>
                <c:pt idx="1079">
                  <c:v>-5.5790000000000001E-10</c:v>
                </c:pt>
                <c:pt idx="1080">
                  <c:v>-5.5169999999999997E-10</c:v>
                </c:pt>
                <c:pt idx="1081">
                  <c:v>-5.454E-10</c:v>
                </c:pt>
                <c:pt idx="1082">
                  <c:v>-5.3919999999999996E-10</c:v>
                </c:pt>
                <c:pt idx="1083">
                  <c:v>-5.3289999999999999E-10</c:v>
                </c:pt>
                <c:pt idx="1084">
                  <c:v>-5.2669999999999995E-10</c:v>
                </c:pt>
                <c:pt idx="1085">
                  <c:v>-5.2039999999999998E-10</c:v>
                </c:pt>
                <c:pt idx="1086">
                  <c:v>-5.1420000000000004E-10</c:v>
                </c:pt>
                <c:pt idx="1087">
                  <c:v>-5.0789999999999997E-10</c:v>
                </c:pt>
                <c:pt idx="1088">
                  <c:v>-5.0170000000000004E-10</c:v>
                </c:pt>
                <c:pt idx="1089">
                  <c:v>-4.9539999999999996E-10</c:v>
                </c:pt>
                <c:pt idx="1090">
                  <c:v>-4.8920000000000003E-10</c:v>
                </c:pt>
                <c:pt idx="1091">
                  <c:v>-4.8289999999999996E-10</c:v>
                </c:pt>
                <c:pt idx="1092">
                  <c:v>-4.7670000000000002E-10</c:v>
                </c:pt>
                <c:pt idx="1093">
                  <c:v>-4.7040000000000005E-10</c:v>
                </c:pt>
                <c:pt idx="1094">
                  <c:v>-4.6420000000000001E-10</c:v>
                </c:pt>
                <c:pt idx="1095">
                  <c:v>-4.5789999999999999E-10</c:v>
                </c:pt>
                <c:pt idx="1096">
                  <c:v>-4.517E-10</c:v>
                </c:pt>
                <c:pt idx="1097">
                  <c:v>-4.4539999999999998E-10</c:v>
                </c:pt>
                <c:pt idx="1098">
                  <c:v>-4.3919999999999999E-10</c:v>
                </c:pt>
                <c:pt idx="1099">
                  <c:v>-4.3290000000000003E-10</c:v>
                </c:pt>
                <c:pt idx="1100">
                  <c:v>-4.2669999999999998E-10</c:v>
                </c:pt>
                <c:pt idx="1101">
                  <c:v>-4.2040000000000002E-10</c:v>
                </c:pt>
                <c:pt idx="1102">
                  <c:v>-4.1419999999999998E-10</c:v>
                </c:pt>
                <c:pt idx="1103">
                  <c:v>-4.0790000000000001E-10</c:v>
                </c:pt>
                <c:pt idx="1104">
                  <c:v>-4.0170000000000002E-10</c:v>
                </c:pt>
                <c:pt idx="1105">
                  <c:v>-3.954E-10</c:v>
                </c:pt>
                <c:pt idx="1106">
                  <c:v>-3.8920000000000001E-10</c:v>
                </c:pt>
                <c:pt idx="1107">
                  <c:v>-3.8289999999999999E-10</c:v>
                </c:pt>
                <c:pt idx="1108">
                  <c:v>-3.767E-10</c:v>
                </c:pt>
                <c:pt idx="1109">
                  <c:v>-3.7039999999999998E-10</c:v>
                </c:pt>
                <c:pt idx="1110">
                  <c:v>-3.6419999999999999E-10</c:v>
                </c:pt>
                <c:pt idx="1111">
                  <c:v>-3.5790000000000003E-10</c:v>
                </c:pt>
                <c:pt idx="1112">
                  <c:v>-3.5169999999999998E-10</c:v>
                </c:pt>
                <c:pt idx="1113">
                  <c:v>-3.4540000000000002E-10</c:v>
                </c:pt>
                <c:pt idx="1114">
                  <c:v>-3.3919999999999998E-10</c:v>
                </c:pt>
                <c:pt idx="1115">
                  <c:v>-3.3290000000000001E-10</c:v>
                </c:pt>
                <c:pt idx="1116">
                  <c:v>-3.2670000000000002E-10</c:v>
                </c:pt>
                <c:pt idx="1117">
                  <c:v>-3.204E-10</c:v>
                </c:pt>
                <c:pt idx="1118">
                  <c:v>-3.1420000000000001E-10</c:v>
                </c:pt>
                <c:pt idx="1119">
                  <c:v>-3.0789999999999999E-10</c:v>
                </c:pt>
                <c:pt idx="1120">
                  <c:v>-3.017E-10</c:v>
                </c:pt>
                <c:pt idx="1121">
                  <c:v>-2.9539999999999998E-10</c:v>
                </c:pt>
                <c:pt idx="1122">
                  <c:v>-2.8919999999999999E-10</c:v>
                </c:pt>
                <c:pt idx="1123">
                  <c:v>-2.8289999999999997E-10</c:v>
                </c:pt>
                <c:pt idx="1124">
                  <c:v>-2.7669999999999999E-10</c:v>
                </c:pt>
                <c:pt idx="1125">
                  <c:v>-2.7040000000000002E-10</c:v>
                </c:pt>
                <c:pt idx="1126">
                  <c:v>-2.6419999999999998E-10</c:v>
                </c:pt>
                <c:pt idx="1127">
                  <c:v>-2.5790000000000001E-10</c:v>
                </c:pt>
                <c:pt idx="1128">
                  <c:v>-2.5170000000000002E-10</c:v>
                </c:pt>
                <c:pt idx="1129">
                  <c:v>-2.454E-10</c:v>
                </c:pt>
                <c:pt idx="1130">
                  <c:v>-2.3920000000000001E-10</c:v>
                </c:pt>
                <c:pt idx="1131">
                  <c:v>-2.3289999999999999E-10</c:v>
                </c:pt>
                <c:pt idx="1132">
                  <c:v>-2.267E-10</c:v>
                </c:pt>
                <c:pt idx="1133">
                  <c:v>-2.2040000000000001E-10</c:v>
                </c:pt>
                <c:pt idx="1134">
                  <c:v>-2.1419999999999999E-10</c:v>
                </c:pt>
                <c:pt idx="1135">
                  <c:v>-2.079E-10</c:v>
                </c:pt>
                <c:pt idx="1136">
                  <c:v>-2.0170000000000001E-10</c:v>
                </c:pt>
                <c:pt idx="1137">
                  <c:v>-1.9539999999999999E-10</c:v>
                </c:pt>
                <c:pt idx="1138">
                  <c:v>-1.892E-10</c:v>
                </c:pt>
                <c:pt idx="1139">
                  <c:v>-1.8290000000000001E-10</c:v>
                </c:pt>
                <c:pt idx="1140">
                  <c:v>-1.7669999999999999E-10</c:v>
                </c:pt>
                <c:pt idx="1141">
                  <c:v>-1.704E-10</c:v>
                </c:pt>
                <c:pt idx="1142">
                  <c:v>-1.6420000000000001E-10</c:v>
                </c:pt>
                <c:pt idx="1143">
                  <c:v>-1.5789999999999999E-10</c:v>
                </c:pt>
                <c:pt idx="1144">
                  <c:v>-1.517E-10</c:v>
                </c:pt>
                <c:pt idx="1145">
                  <c:v>-1.4540000000000001E-10</c:v>
                </c:pt>
                <c:pt idx="1146">
                  <c:v>-1.3919999999999999E-10</c:v>
                </c:pt>
                <c:pt idx="1147">
                  <c:v>-1.329E-10</c:v>
                </c:pt>
                <c:pt idx="1148">
                  <c:v>-1.2670000000000001E-10</c:v>
                </c:pt>
                <c:pt idx="1149">
                  <c:v>-1.2039999999999999E-10</c:v>
                </c:pt>
                <c:pt idx="1150">
                  <c:v>-1.142E-10</c:v>
                </c:pt>
                <c:pt idx="1151">
                  <c:v>-1.079E-10</c:v>
                </c:pt>
                <c:pt idx="1152">
                  <c:v>-1.017E-10</c:v>
                </c:pt>
                <c:pt idx="1153">
                  <c:v>-9.5400000000000001E-11</c:v>
                </c:pt>
                <c:pt idx="1154">
                  <c:v>-8.92E-11</c:v>
                </c:pt>
                <c:pt idx="1155">
                  <c:v>-8.2900000000000006E-11</c:v>
                </c:pt>
                <c:pt idx="1156">
                  <c:v>-7.6700000000000004E-11</c:v>
                </c:pt>
                <c:pt idx="1157">
                  <c:v>-7.0399999999999997E-11</c:v>
                </c:pt>
                <c:pt idx="1158">
                  <c:v>-6.4199999999999995E-11</c:v>
                </c:pt>
                <c:pt idx="1159">
                  <c:v>-5.7900000000000002E-11</c:v>
                </c:pt>
                <c:pt idx="1160">
                  <c:v>-5.17E-11</c:v>
                </c:pt>
                <c:pt idx="1161">
                  <c:v>-4.54E-11</c:v>
                </c:pt>
                <c:pt idx="1162">
                  <c:v>-3.9199999999999998E-11</c:v>
                </c:pt>
                <c:pt idx="1163">
                  <c:v>-3.2899999999999998E-11</c:v>
                </c:pt>
                <c:pt idx="1164">
                  <c:v>-2.6699999999999999E-11</c:v>
                </c:pt>
                <c:pt idx="1165">
                  <c:v>-2.0399999999999999E-11</c:v>
                </c:pt>
                <c:pt idx="1166">
                  <c:v>-1.42E-11</c:v>
                </c:pt>
                <c:pt idx="1167">
                  <c:v>-7.8999999999999999E-12</c:v>
                </c:pt>
                <c:pt idx="1168">
                  <c:v>-1.7E-12</c:v>
                </c:pt>
                <c:pt idx="1169">
                  <c:v>4.5999999999999998E-12</c:v>
                </c:pt>
                <c:pt idx="1170">
                  <c:v>1.0799999999999999E-11</c:v>
                </c:pt>
                <c:pt idx="1171">
                  <c:v>1.7100000000000001E-11</c:v>
                </c:pt>
                <c:pt idx="1172">
                  <c:v>2.33E-11</c:v>
                </c:pt>
                <c:pt idx="1173">
                  <c:v>2.96E-11</c:v>
                </c:pt>
                <c:pt idx="1174">
                  <c:v>3.5800000000000002E-11</c:v>
                </c:pt>
                <c:pt idx="1175">
                  <c:v>4.2100000000000002E-11</c:v>
                </c:pt>
                <c:pt idx="1176">
                  <c:v>4.8299999999999997E-11</c:v>
                </c:pt>
                <c:pt idx="1177">
                  <c:v>5.4599999999999998E-11</c:v>
                </c:pt>
                <c:pt idx="1178">
                  <c:v>6.0799999999999999E-11</c:v>
                </c:pt>
                <c:pt idx="1179">
                  <c:v>6.7100000000000006E-11</c:v>
                </c:pt>
                <c:pt idx="1180">
                  <c:v>7.3299999999999995E-11</c:v>
                </c:pt>
                <c:pt idx="1181">
                  <c:v>7.9600000000000002E-11</c:v>
                </c:pt>
                <c:pt idx="1182">
                  <c:v>8.5800000000000004E-11</c:v>
                </c:pt>
                <c:pt idx="1183">
                  <c:v>9.2099999999999997E-11</c:v>
                </c:pt>
                <c:pt idx="1184">
                  <c:v>9.8299999999999999E-11</c:v>
                </c:pt>
                <c:pt idx="1185">
                  <c:v>1.0460000000000001E-10</c:v>
                </c:pt>
                <c:pt idx="1186">
                  <c:v>1.1079999999999999E-10</c:v>
                </c:pt>
                <c:pt idx="1187">
                  <c:v>1.1709999999999999E-10</c:v>
                </c:pt>
                <c:pt idx="1188">
                  <c:v>1.233E-10</c:v>
                </c:pt>
                <c:pt idx="1189">
                  <c:v>1.296E-10</c:v>
                </c:pt>
                <c:pt idx="1190">
                  <c:v>1.3580000000000001E-10</c:v>
                </c:pt>
                <c:pt idx="1191">
                  <c:v>1.4210000000000001E-10</c:v>
                </c:pt>
                <c:pt idx="1192">
                  <c:v>1.4829999999999999E-10</c:v>
                </c:pt>
                <c:pt idx="1193">
                  <c:v>1.5459999999999999E-10</c:v>
                </c:pt>
                <c:pt idx="1194">
                  <c:v>1.608E-10</c:v>
                </c:pt>
                <c:pt idx="1195">
                  <c:v>1.671E-10</c:v>
                </c:pt>
                <c:pt idx="1196">
                  <c:v>1.7330000000000001E-10</c:v>
                </c:pt>
                <c:pt idx="1197">
                  <c:v>1.7960000000000001E-10</c:v>
                </c:pt>
                <c:pt idx="1198">
                  <c:v>1.8579999999999999E-10</c:v>
                </c:pt>
                <c:pt idx="1199">
                  <c:v>1.9209999999999999E-10</c:v>
                </c:pt>
                <c:pt idx="1200">
                  <c:v>1.983E-10</c:v>
                </c:pt>
                <c:pt idx="1201">
                  <c:v>2.046E-10</c:v>
                </c:pt>
                <c:pt idx="1202">
                  <c:v>2.1080000000000001E-10</c:v>
                </c:pt>
                <c:pt idx="1203">
                  <c:v>2.1710000000000001E-10</c:v>
                </c:pt>
                <c:pt idx="1204">
                  <c:v>2.2329999999999999E-10</c:v>
                </c:pt>
                <c:pt idx="1205">
                  <c:v>2.2959999999999999E-10</c:v>
                </c:pt>
                <c:pt idx="1206">
                  <c:v>2.358E-10</c:v>
                </c:pt>
                <c:pt idx="1207">
                  <c:v>2.4210000000000002E-10</c:v>
                </c:pt>
                <c:pt idx="1208">
                  <c:v>2.4830000000000001E-10</c:v>
                </c:pt>
                <c:pt idx="1209">
                  <c:v>2.5459999999999998E-10</c:v>
                </c:pt>
                <c:pt idx="1210">
                  <c:v>2.6080000000000002E-10</c:v>
                </c:pt>
                <c:pt idx="1211">
                  <c:v>2.6709999999999999E-10</c:v>
                </c:pt>
                <c:pt idx="1212">
                  <c:v>2.7329999999999998E-10</c:v>
                </c:pt>
                <c:pt idx="1213">
                  <c:v>2.796E-10</c:v>
                </c:pt>
                <c:pt idx="1214">
                  <c:v>2.8579999999999999E-10</c:v>
                </c:pt>
                <c:pt idx="1215">
                  <c:v>2.921E-10</c:v>
                </c:pt>
                <c:pt idx="1216">
                  <c:v>2.9829999999999999E-10</c:v>
                </c:pt>
                <c:pt idx="1217">
                  <c:v>3.0460000000000001E-10</c:v>
                </c:pt>
                <c:pt idx="1218">
                  <c:v>3.108E-10</c:v>
                </c:pt>
                <c:pt idx="1219">
                  <c:v>3.1710000000000002E-10</c:v>
                </c:pt>
                <c:pt idx="1220">
                  <c:v>3.2330000000000001E-10</c:v>
                </c:pt>
                <c:pt idx="1221">
                  <c:v>3.2959999999999998E-10</c:v>
                </c:pt>
                <c:pt idx="1222">
                  <c:v>3.3580000000000002E-10</c:v>
                </c:pt>
                <c:pt idx="1223">
                  <c:v>3.4209999999999999E-10</c:v>
                </c:pt>
                <c:pt idx="1224">
                  <c:v>3.4829999999999998E-10</c:v>
                </c:pt>
                <c:pt idx="1225">
                  <c:v>3.546E-10</c:v>
                </c:pt>
                <c:pt idx="1226">
                  <c:v>3.6079999999999998E-10</c:v>
                </c:pt>
                <c:pt idx="1227">
                  <c:v>3.671E-10</c:v>
                </c:pt>
                <c:pt idx="1228">
                  <c:v>3.7329999999999999E-10</c:v>
                </c:pt>
                <c:pt idx="1229">
                  <c:v>3.7960000000000001E-10</c:v>
                </c:pt>
                <c:pt idx="1230">
                  <c:v>3.858E-10</c:v>
                </c:pt>
                <c:pt idx="1231">
                  <c:v>3.9210000000000002E-10</c:v>
                </c:pt>
                <c:pt idx="1232">
                  <c:v>3.9830000000000001E-10</c:v>
                </c:pt>
                <c:pt idx="1233">
                  <c:v>4.0459999999999998E-10</c:v>
                </c:pt>
                <c:pt idx="1234">
                  <c:v>4.1080000000000002E-10</c:v>
                </c:pt>
                <c:pt idx="1235">
                  <c:v>4.1709999999999999E-10</c:v>
                </c:pt>
                <c:pt idx="1236">
                  <c:v>4.2329999999999998E-10</c:v>
                </c:pt>
                <c:pt idx="1237">
                  <c:v>4.296E-10</c:v>
                </c:pt>
                <c:pt idx="1238">
                  <c:v>4.3579999999999998E-10</c:v>
                </c:pt>
                <c:pt idx="1239">
                  <c:v>4.421E-10</c:v>
                </c:pt>
                <c:pt idx="1240">
                  <c:v>4.4829999999999999E-10</c:v>
                </c:pt>
                <c:pt idx="1241">
                  <c:v>4.5460000000000001E-10</c:v>
                </c:pt>
                <c:pt idx="1242">
                  <c:v>4.608E-10</c:v>
                </c:pt>
                <c:pt idx="1243">
                  <c:v>4.6709999999999997E-10</c:v>
                </c:pt>
                <c:pt idx="1244">
                  <c:v>4.7330000000000001E-10</c:v>
                </c:pt>
                <c:pt idx="1245">
                  <c:v>4.7959999999999998E-10</c:v>
                </c:pt>
                <c:pt idx="1246">
                  <c:v>4.8580000000000002E-10</c:v>
                </c:pt>
                <c:pt idx="1247">
                  <c:v>4.9209999999999999E-10</c:v>
                </c:pt>
                <c:pt idx="1248">
                  <c:v>4.9830000000000003E-10</c:v>
                </c:pt>
                <c:pt idx="1249">
                  <c:v>5.0459999999999999E-10</c:v>
                </c:pt>
                <c:pt idx="1250">
                  <c:v>5.1080000000000004E-10</c:v>
                </c:pt>
                <c:pt idx="1251">
                  <c:v>5.171E-10</c:v>
                </c:pt>
                <c:pt idx="1252">
                  <c:v>5.2330000000000004E-10</c:v>
                </c:pt>
                <c:pt idx="1253">
                  <c:v>5.2960000000000001E-10</c:v>
                </c:pt>
                <c:pt idx="1254">
                  <c:v>5.3579999999999995E-10</c:v>
                </c:pt>
                <c:pt idx="1255">
                  <c:v>5.4210000000000002E-10</c:v>
                </c:pt>
                <c:pt idx="1256">
                  <c:v>5.4829999999999996E-10</c:v>
                </c:pt>
                <c:pt idx="1257">
                  <c:v>5.5460000000000003E-10</c:v>
                </c:pt>
                <c:pt idx="1258">
                  <c:v>5.6079999999999997E-10</c:v>
                </c:pt>
                <c:pt idx="1259">
                  <c:v>5.6710000000000004E-10</c:v>
                </c:pt>
                <c:pt idx="1260">
                  <c:v>5.7329999999999997E-10</c:v>
                </c:pt>
                <c:pt idx="1261">
                  <c:v>5.7960000000000005E-10</c:v>
                </c:pt>
                <c:pt idx="1262">
                  <c:v>5.8579999999999998E-10</c:v>
                </c:pt>
                <c:pt idx="1263">
                  <c:v>5.9209999999999995E-10</c:v>
                </c:pt>
                <c:pt idx="1264">
                  <c:v>5.9829999999999999E-10</c:v>
                </c:pt>
                <c:pt idx="1265">
                  <c:v>6.0459999999999996E-10</c:v>
                </c:pt>
                <c:pt idx="1266">
                  <c:v>6.108E-10</c:v>
                </c:pt>
                <c:pt idx="1267">
                  <c:v>6.1709999999999997E-10</c:v>
                </c:pt>
                <c:pt idx="1268">
                  <c:v>6.2330000000000001E-10</c:v>
                </c:pt>
                <c:pt idx="1269">
                  <c:v>6.2959999999999998E-10</c:v>
                </c:pt>
                <c:pt idx="1270">
                  <c:v>6.3580000000000002E-10</c:v>
                </c:pt>
                <c:pt idx="1271">
                  <c:v>6.4209999999999999E-10</c:v>
                </c:pt>
                <c:pt idx="1272">
                  <c:v>6.4830000000000003E-10</c:v>
                </c:pt>
                <c:pt idx="1273">
                  <c:v>6.5459999999999999E-10</c:v>
                </c:pt>
                <c:pt idx="1274">
                  <c:v>6.6080000000000003E-10</c:v>
                </c:pt>
                <c:pt idx="1275">
                  <c:v>6.671E-10</c:v>
                </c:pt>
                <c:pt idx="1276">
                  <c:v>6.7330000000000004E-10</c:v>
                </c:pt>
                <c:pt idx="1277">
                  <c:v>6.7960000000000001E-10</c:v>
                </c:pt>
                <c:pt idx="1278">
                  <c:v>6.8580000000000005E-10</c:v>
                </c:pt>
                <c:pt idx="1279">
                  <c:v>6.9210000000000002E-10</c:v>
                </c:pt>
                <c:pt idx="1280">
                  <c:v>6.9829999999999996E-10</c:v>
                </c:pt>
                <c:pt idx="1281">
                  <c:v>7.0460000000000003E-10</c:v>
                </c:pt>
                <c:pt idx="1282">
                  <c:v>7.1079999999999996E-10</c:v>
                </c:pt>
                <c:pt idx="1283">
                  <c:v>7.1710000000000004E-10</c:v>
                </c:pt>
                <c:pt idx="1284">
                  <c:v>7.2329999999999997E-10</c:v>
                </c:pt>
                <c:pt idx="1285">
                  <c:v>7.2960000000000004E-10</c:v>
                </c:pt>
                <c:pt idx="1286">
                  <c:v>7.3579999999999998E-10</c:v>
                </c:pt>
                <c:pt idx="1287">
                  <c:v>7.4209999999999995E-10</c:v>
                </c:pt>
                <c:pt idx="1288">
                  <c:v>7.4829999999999999E-10</c:v>
                </c:pt>
                <c:pt idx="1289">
                  <c:v>7.5459999999999996E-10</c:v>
                </c:pt>
                <c:pt idx="1290">
                  <c:v>7.608E-10</c:v>
                </c:pt>
                <c:pt idx="1291">
                  <c:v>7.6709999999999997E-10</c:v>
                </c:pt>
                <c:pt idx="1292">
                  <c:v>7.7330000000000001E-10</c:v>
                </c:pt>
                <c:pt idx="1293">
                  <c:v>7.7959999999999998E-10</c:v>
                </c:pt>
                <c:pt idx="1294">
                  <c:v>7.8580000000000002E-10</c:v>
                </c:pt>
                <c:pt idx="1295">
                  <c:v>7.9209999999999998E-10</c:v>
                </c:pt>
                <c:pt idx="1296">
                  <c:v>7.9830000000000002E-10</c:v>
                </c:pt>
                <c:pt idx="1297">
                  <c:v>8.0459999999999999E-10</c:v>
                </c:pt>
                <c:pt idx="1298">
                  <c:v>8.1080000000000003E-10</c:v>
                </c:pt>
                <c:pt idx="1299">
                  <c:v>8.171E-10</c:v>
                </c:pt>
                <c:pt idx="1300">
                  <c:v>8.2330000000000004E-10</c:v>
                </c:pt>
                <c:pt idx="1301">
                  <c:v>8.2960000000000001E-10</c:v>
                </c:pt>
                <c:pt idx="1302">
                  <c:v>8.3580000000000005E-10</c:v>
                </c:pt>
                <c:pt idx="1303">
                  <c:v>8.4210000000000002E-10</c:v>
                </c:pt>
                <c:pt idx="1304">
                  <c:v>8.4829999999999996E-10</c:v>
                </c:pt>
                <c:pt idx="1305">
                  <c:v>8.5460000000000003E-10</c:v>
                </c:pt>
                <c:pt idx="1306">
                  <c:v>8.6079999999999996E-10</c:v>
                </c:pt>
                <c:pt idx="1307">
                  <c:v>8.6710000000000004E-10</c:v>
                </c:pt>
                <c:pt idx="1308">
                  <c:v>8.7329999999999997E-10</c:v>
                </c:pt>
                <c:pt idx="1309">
                  <c:v>8.7960000000000004E-10</c:v>
                </c:pt>
                <c:pt idx="1310">
                  <c:v>8.8579999999999998E-10</c:v>
                </c:pt>
                <c:pt idx="1311">
                  <c:v>8.9209999999999995E-10</c:v>
                </c:pt>
                <c:pt idx="1312">
                  <c:v>8.9829999999999999E-10</c:v>
                </c:pt>
                <c:pt idx="1313">
                  <c:v>9.0459999999999996E-10</c:v>
                </c:pt>
                <c:pt idx="1314">
                  <c:v>9.108E-10</c:v>
                </c:pt>
                <c:pt idx="1315">
                  <c:v>9.1709999999999997E-10</c:v>
                </c:pt>
                <c:pt idx="1316">
                  <c:v>9.2330000000000001E-10</c:v>
                </c:pt>
                <c:pt idx="1317">
                  <c:v>9.2959999999999997E-10</c:v>
                </c:pt>
                <c:pt idx="1318">
                  <c:v>9.3580000000000002E-10</c:v>
                </c:pt>
                <c:pt idx="1319">
                  <c:v>9.4210000000000009E-10</c:v>
                </c:pt>
                <c:pt idx="1320">
                  <c:v>9.4829999999999992E-10</c:v>
                </c:pt>
                <c:pt idx="1321">
                  <c:v>9.5459999999999999E-10</c:v>
                </c:pt>
                <c:pt idx="1322">
                  <c:v>9.6080000000000003E-10</c:v>
                </c:pt>
                <c:pt idx="1323">
                  <c:v>9.670999999999999E-10</c:v>
                </c:pt>
                <c:pt idx="1324">
                  <c:v>9.7329999999999994E-10</c:v>
                </c:pt>
                <c:pt idx="1325">
                  <c:v>9.7960000000000001E-10</c:v>
                </c:pt>
                <c:pt idx="1326">
                  <c:v>9.8580000000000005E-10</c:v>
                </c:pt>
                <c:pt idx="1327">
                  <c:v>9.9209999999999991E-10</c:v>
                </c:pt>
                <c:pt idx="1328">
                  <c:v>9.9829999999999995E-10</c:v>
                </c:pt>
                <c:pt idx="1329">
                  <c:v>1.0046E-9</c:v>
                </c:pt>
                <c:pt idx="1330">
                  <c:v>1.0108000000000001E-9</c:v>
                </c:pt>
                <c:pt idx="1331">
                  <c:v>1.0170999999999999E-9</c:v>
                </c:pt>
                <c:pt idx="1332">
                  <c:v>1.0233E-9</c:v>
                </c:pt>
                <c:pt idx="1333">
                  <c:v>1.0296E-9</c:v>
                </c:pt>
                <c:pt idx="1334">
                  <c:v>1.0358000000000001E-9</c:v>
                </c:pt>
                <c:pt idx="1335">
                  <c:v>1.0420999999999999E-9</c:v>
                </c:pt>
                <c:pt idx="1336">
                  <c:v>1.0483E-9</c:v>
                </c:pt>
                <c:pt idx="1337">
                  <c:v>1.0546000000000001E-9</c:v>
                </c:pt>
                <c:pt idx="1338">
                  <c:v>1.0608000000000001E-9</c:v>
                </c:pt>
                <c:pt idx="1339">
                  <c:v>1.0671E-9</c:v>
                </c:pt>
                <c:pt idx="1340">
                  <c:v>1.0733E-9</c:v>
                </c:pt>
                <c:pt idx="1341">
                  <c:v>1.0796000000000001E-9</c:v>
                </c:pt>
                <c:pt idx="1342">
                  <c:v>1.0857999999999999E-9</c:v>
                </c:pt>
                <c:pt idx="1343">
                  <c:v>1.0921E-9</c:v>
                </c:pt>
                <c:pt idx="1344">
                  <c:v>1.0983E-9</c:v>
                </c:pt>
                <c:pt idx="1345">
                  <c:v>1.1046000000000001E-9</c:v>
                </c:pt>
                <c:pt idx="1346">
                  <c:v>1.1107999999999999E-9</c:v>
                </c:pt>
                <c:pt idx="1347">
                  <c:v>1.1171E-9</c:v>
                </c:pt>
                <c:pt idx="1348">
                  <c:v>1.1233E-9</c:v>
                </c:pt>
                <c:pt idx="1349">
                  <c:v>1.1295999999999999E-9</c:v>
                </c:pt>
                <c:pt idx="1350">
                  <c:v>1.1357999999999999E-9</c:v>
                </c:pt>
                <c:pt idx="1351">
                  <c:v>1.1421E-9</c:v>
                </c:pt>
                <c:pt idx="1352">
                  <c:v>1.1483000000000001E-9</c:v>
                </c:pt>
                <c:pt idx="1353">
                  <c:v>1.1545999999999999E-9</c:v>
                </c:pt>
                <c:pt idx="1354">
                  <c:v>1.1608E-9</c:v>
                </c:pt>
                <c:pt idx="1355">
                  <c:v>1.1671E-9</c:v>
                </c:pt>
                <c:pt idx="1356">
                  <c:v>1.1733000000000001E-9</c:v>
                </c:pt>
                <c:pt idx="1357">
                  <c:v>1.1795999999999999E-9</c:v>
                </c:pt>
                <c:pt idx="1358">
                  <c:v>1.1858E-9</c:v>
                </c:pt>
                <c:pt idx="1359">
                  <c:v>1.1921000000000001E-9</c:v>
                </c:pt>
                <c:pt idx="1360">
                  <c:v>1.1983000000000001E-9</c:v>
                </c:pt>
                <c:pt idx="1361">
                  <c:v>1.2046E-9</c:v>
                </c:pt>
                <c:pt idx="1362">
                  <c:v>1.2108E-9</c:v>
                </c:pt>
                <c:pt idx="1363">
                  <c:v>1.2171000000000001E-9</c:v>
                </c:pt>
                <c:pt idx="1364">
                  <c:v>1.2232999999999999E-9</c:v>
                </c:pt>
                <c:pt idx="1365">
                  <c:v>1.2296E-9</c:v>
                </c:pt>
                <c:pt idx="1366">
                  <c:v>1.2358E-9</c:v>
                </c:pt>
                <c:pt idx="1367">
                  <c:v>1.2421000000000001E-9</c:v>
                </c:pt>
                <c:pt idx="1368">
                  <c:v>1.2482999999999999E-9</c:v>
                </c:pt>
                <c:pt idx="1369">
                  <c:v>1.2546E-9</c:v>
                </c:pt>
                <c:pt idx="1370">
                  <c:v>1.2608E-9</c:v>
                </c:pt>
                <c:pt idx="1371">
                  <c:v>1.2671000000000001E-9</c:v>
                </c:pt>
                <c:pt idx="1372">
                  <c:v>1.2732999999999999E-9</c:v>
                </c:pt>
                <c:pt idx="1373">
                  <c:v>1.2796E-9</c:v>
                </c:pt>
                <c:pt idx="1374">
                  <c:v>1.2858E-9</c:v>
                </c:pt>
                <c:pt idx="1375">
                  <c:v>1.2920999999999999E-9</c:v>
                </c:pt>
                <c:pt idx="1376">
                  <c:v>1.2983E-9</c:v>
                </c:pt>
                <c:pt idx="1377">
                  <c:v>1.3046E-9</c:v>
                </c:pt>
                <c:pt idx="1378">
                  <c:v>1.3108000000000001E-9</c:v>
                </c:pt>
                <c:pt idx="1379">
                  <c:v>1.3170999999999999E-9</c:v>
                </c:pt>
                <c:pt idx="1380">
                  <c:v>1.3233E-9</c:v>
                </c:pt>
                <c:pt idx="1381">
                  <c:v>1.3296E-9</c:v>
                </c:pt>
                <c:pt idx="1382">
                  <c:v>1.3358000000000001E-9</c:v>
                </c:pt>
                <c:pt idx="1383">
                  <c:v>1.3420999999999999E-9</c:v>
                </c:pt>
                <c:pt idx="1384">
                  <c:v>1.3483E-9</c:v>
                </c:pt>
                <c:pt idx="1385">
                  <c:v>1.3546000000000001E-9</c:v>
                </c:pt>
                <c:pt idx="1386">
                  <c:v>1.3608000000000001E-9</c:v>
                </c:pt>
                <c:pt idx="1387">
                  <c:v>1.3671E-9</c:v>
                </c:pt>
                <c:pt idx="1388">
                  <c:v>1.3733E-9</c:v>
                </c:pt>
                <c:pt idx="1389">
                  <c:v>1.3796000000000001E-9</c:v>
                </c:pt>
                <c:pt idx="1390">
                  <c:v>1.3857999999999999E-9</c:v>
                </c:pt>
                <c:pt idx="1391">
                  <c:v>1.3921E-9</c:v>
                </c:pt>
                <c:pt idx="1392">
                  <c:v>1.3983E-9</c:v>
                </c:pt>
                <c:pt idx="1393">
                  <c:v>1.4046000000000001E-9</c:v>
                </c:pt>
                <c:pt idx="1394">
                  <c:v>1.4107999999999999E-9</c:v>
                </c:pt>
                <c:pt idx="1395">
                  <c:v>1.4171E-9</c:v>
                </c:pt>
                <c:pt idx="1396">
                  <c:v>1.4233E-9</c:v>
                </c:pt>
                <c:pt idx="1397">
                  <c:v>1.4295999999999999E-9</c:v>
                </c:pt>
                <c:pt idx="1398">
                  <c:v>1.4357999999999999E-9</c:v>
                </c:pt>
                <c:pt idx="1399">
                  <c:v>1.4421E-9</c:v>
                </c:pt>
                <c:pt idx="1400">
                  <c:v>1.4483000000000001E-9</c:v>
                </c:pt>
                <c:pt idx="1401">
                  <c:v>1.4545999999999999E-9</c:v>
                </c:pt>
                <c:pt idx="1402">
                  <c:v>1.4608E-9</c:v>
                </c:pt>
                <c:pt idx="1403">
                  <c:v>1.4671E-9</c:v>
                </c:pt>
                <c:pt idx="1404">
                  <c:v>1.4733000000000001E-9</c:v>
                </c:pt>
                <c:pt idx="1405">
                  <c:v>1.4795999999999999E-9</c:v>
                </c:pt>
                <c:pt idx="1406">
                  <c:v>1.4858E-9</c:v>
                </c:pt>
                <c:pt idx="1407">
                  <c:v>1.4921E-9</c:v>
                </c:pt>
                <c:pt idx="1408">
                  <c:v>1.4983000000000001E-9</c:v>
                </c:pt>
                <c:pt idx="1409">
                  <c:v>1.5046E-9</c:v>
                </c:pt>
                <c:pt idx="1410">
                  <c:v>1.5108E-9</c:v>
                </c:pt>
                <c:pt idx="1411">
                  <c:v>1.5171000000000001E-9</c:v>
                </c:pt>
                <c:pt idx="1412">
                  <c:v>1.5232999999999999E-9</c:v>
                </c:pt>
                <c:pt idx="1413">
                  <c:v>1.5296E-9</c:v>
                </c:pt>
                <c:pt idx="1414">
                  <c:v>1.5358E-9</c:v>
                </c:pt>
                <c:pt idx="1415">
                  <c:v>1.5421000000000001E-9</c:v>
                </c:pt>
                <c:pt idx="1416">
                  <c:v>1.5482999999999999E-9</c:v>
                </c:pt>
                <c:pt idx="1417">
                  <c:v>1.5546E-9</c:v>
                </c:pt>
                <c:pt idx="1418">
                  <c:v>1.5608E-9</c:v>
                </c:pt>
                <c:pt idx="1419">
                  <c:v>1.5671000000000001E-9</c:v>
                </c:pt>
                <c:pt idx="1420">
                  <c:v>1.5732999999999999E-9</c:v>
                </c:pt>
                <c:pt idx="1421">
                  <c:v>1.5796E-9</c:v>
                </c:pt>
                <c:pt idx="1422">
                  <c:v>1.5858E-9</c:v>
                </c:pt>
                <c:pt idx="1423">
                  <c:v>1.5920999999999999E-9</c:v>
                </c:pt>
                <c:pt idx="1424">
                  <c:v>1.5983E-9</c:v>
                </c:pt>
                <c:pt idx="1425">
                  <c:v>1.6046E-9</c:v>
                </c:pt>
                <c:pt idx="1426">
                  <c:v>1.6108000000000001E-9</c:v>
                </c:pt>
                <c:pt idx="1427">
                  <c:v>1.6170999999999999E-9</c:v>
                </c:pt>
                <c:pt idx="1428">
                  <c:v>1.6233E-9</c:v>
                </c:pt>
                <c:pt idx="1429">
                  <c:v>1.6296E-9</c:v>
                </c:pt>
                <c:pt idx="1430">
                  <c:v>1.6358000000000001E-9</c:v>
                </c:pt>
                <c:pt idx="1431">
                  <c:v>1.6420999999999999E-9</c:v>
                </c:pt>
                <c:pt idx="1432">
                  <c:v>1.6483E-9</c:v>
                </c:pt>
                <c:pt idx="1433">
                  <c:v>1.6546000000000001E-9</c:v>
                </c:pt>
                <c:pt idx="1434">
                  <c:v>1.6608000000000001E-9</c:v>
                </c:pt>
                <c:pt idx="1435">
                  <c:v>1.6671E-9</c:v>
                </c:pt>
                <c:pt idx="1436">
                  <c:v>1.6733E-9</c:v>
                </c:pt>
                <c:pt idx="1437">
                  <c:v>1.6796000000000001E-9</c:v>
                </c:pt>
                <c:pt idx="1438">
                  <c:v>1.6857999999999999E-9</c:v>
                </c:pt>
                <c:pt idx="1439">
                  <c:v>1.6921E-9</c:v>
                </c:pt>
                <c:pt idx="1440">
                  <c:v>1.6983E-9</c:v>
                </c:pt>
                <c:pt idx="1441">
                  <c:v>1.7046000000000001E-9</c:v>
                </c:pt>
                <c:pt idx="1442">
                  <c:v>1.7107999999999999E-9</c:v>
                </c:pt>
                <c:pt idx="1443">
                  <c:v>1.7171E-9</c:v>
                </c:pt>
                <c:pt idx="1444">
                  <c:v>1.7233E-9</c:v>
                </c:pt>
                <c:pt idx="1445">
                  <c:v>1.7295999999999999E-9</c:v>
                </c:pt>
                <c:pt idx="1446">
                  <c:v>1.7357999999999999E-9</c:v>
                </c:pt>
                <c:pt idx="1447">
                  <c:v>1.7421E-9</c:v>
                </c:pt>
                <c:pt idx="1448">
                  <c:v>1.7483000000000001E-9</c:v>
                </c:pt>
                <c:pt idx="1449">
                  <c:v>1.7545999999999999E-9</c:v>
                </c:pt>
                <c:pt idx="1450">
                  <c:v>1.7608E-9</c:v>
                </c:pt>
                <c:pt idx="1451">
                  <c:v>1.7671E-9</c:v>
                </c:pt>
                <c:pt idx="1452">
                  <c:v>1.7733000000000001E-9</c:v>
                </c:pt>
                <c:pt idx="1453">
                  <c:v>1.7795999999999999E-9</c:v>
                </c:pt>
                <c:pt idx="1454">
                  <c:v>1.7858E-9</c:v>
                </c:pt>
                <c:pt idx="1455">
                  <c:v>1.7921E-9</c:v>
                </c:pt>
                <c:pt idx="1456">
                  <c:v>1.7983000000000001E-9</c:v>
                </c:pt>
                <c:pt idx="1457">
                  <c:v>1.8046E-9</c:v>
                </c:pt>
                <c:pt idx="1458">
                  <c:v>1.8108E-9</c:v>
                </c:pt>
                <c:pt idx="1459">
                  <c:v>1.8171000000000001E-9</c:v>
                </c:pt>
                <c:pt idx="1460">
                  <c:v>1.8232999999999999E-9</c:v>
                </c:pt>
                <c:pt idx="1461">
                  <c:v>1.8296E-9</c:v>
                </c:pt>
                <c:pt idx="1462">
                  <c:v>1.8358E-9</c:v>
                </c:pt>
                <c:pt idx="1463">
                  <c:v>1.8421000000000001E-9</c:v>
                </c:pt>
                <c:pt idx="1464">
                  <c:v>1.8482999999999999E-9</c:v>
                </c:pt>
                <c:pt idx="1465">
                  <c:v>1.8546E-9</c:v>
                </c:pt>
                <c:pt idx="1466">
                  <c:v>1.8608E-9</c:v>
                </c:pt>
                <c:pt idx="1467">
                  <c:v>1.8670999999999999E-9</c:v>
                </c:pt>
                <c:pt idx="1468">
                  <c:v>1.8733000000000001E-9</c:v>
                </c:pt>
                <c:pt idx="1469">
                  <c:v>1.8796E-9</c:v>
                </c:pt>
                <c:pt idx="1470">
                  <c:v>1.8857999999999998E-9</c:v>
                </c:pt>
                <c:pt idx="1471">
                  <c:v>1.8921000000000001E-9</c:v>
                </c:pt>
                <c:pt idx="1472">
                  <c:v>1.8982999999999999E-9</c:v>
                </c:pt>
                <c:pt idx="1473">
                  <c:v>1.9045999999999998E-9</c:v>
                </c:pt>
                <c:pt idx="1474">
                  <c:v>1.9108000000000001E-9</c:v>
                </c:pt>
                <c:pt idx="1475">
                  <c:v>1.9170999999999999E-9</c:v>
                </c:pt>
                <c:pt idx="1476">
                  <c:v>1.9233000000000002E-9</c:v>
                </c:pt>
                <c:pt idx="1477">
                  <c:v>1.9296E-9</c:v>
                </c:pt>
                <c:pt idx="1478">
                  <c:v>1.9357999999999999E-9</c:v>
                </c:pt>
                <c:pt idx="1479">
                  <c:v>1.9421000000000001E-9</c:v>
                </c:pt>
                <c:pt idx="1480">
                  <c:v>1.9483E-9</c:v>
                </c:pt>
                <c:pt idx="1481">
                  <c:v>1.9545999999999998E-9</c:v>
                </c:pt>
                <c:pt idx="1482">
                  <c:v>1.9608000000000001E-9</c:v>
                </c:pt>
                <c:pt idx="1483">
                  <c:v>1.9671E-9</c:v>
                </c:pt>
                <c:pt idx="1484">
                  <c:v>1.9733000000000002E-9</c:v>
                </c:pt>
                <c:pt idx="1485">
                  <c:v>1.9796000000000001E-9</c:v>
                </c:pt>
                <c:pt idx="1486">
                  <c:v>1.9857999999999999E-9</c:v>
                </c:pt>
                <c:pt idx="1487">
                  <c:v>1.9921000000000002E-9</c:v>
                </c:pt>
                <c:pt idx="1488">
                  <c:v>1.9983E-9</c:v>
                </c:pt>
                <c:pt idx="1489">
                  <c:v>2.0045999999999999E-9</c:v>
                </c:pt>
                <c:pt idx="1490">
                  <c:v>2.0108000000000001E-9</c:v>
                </c:pt>
                <c:pt idx="1491">
                  <c:v>2.0171E-9</c:v>
                </c:pt>
                <c:pt idx="1492">
                  <c:v>2.0232999999999998E-9</c:v>
                </c:pt>
                <c:pt idx="1493">
                  <c:v>2.0296000000000001E-9</c:v>
                </c:pt>
                <c:pt idx="1494">
                  <c:v>2.0357999999999999E-9</c:v>
                </c:pt>
                <c:pt idx="1495">
                  <c:v>2.0420999999999998E-9</c:v>
                </c:pt>
                <c:pt idx="1496">
                  <c:v>2.0483000000000001E-9</c:v>
                </c:pt>
                <c:pt idx="1497">
                  <c:v>2.0545999999999999E-9</c:v>
                </c:pt>
                <c:pt idx="1498">
                  <c:v>2.0608000000000002E-9</c:v>
                </c:pt>
                <c:pt idx="1499">
                  <c:v>2.0671E-9</c:v>
                </c:pt>
                <c:pt idx="1500">
                  <c:v>2.0732999999999999E-9</c:v>
                </c:pt>
                <c:pt idx="1501">
                  <c:v>2.0796000000000001E-9</c:v>
                </c:pt>
                <c:pt idx="1502">
                  <c:v>2.0858E-9</c:v>
                </c:pt>
                <c:pt idx="1503">
                  <c:v>2.0920999999999998E-9</c:v>
                </c:pt>
                <c:pt idx="1504">
                  <c:v>2.0983000000000001E-9</c:v>
                </c:pt>
                <c:pt idx="1505">
                  <c:v>2.1045999999999999E-9</c:v>
                </c:pt>
                <c:pt idx="1506">
                  <c:v>2.1108000000000002E-9</c:v>
                </c:pt>
                <c:pt idx="1507">
                  <c:v>2.1171000000000001E-9</c:v>
                </c:pt>
                <c:pt idx="1508">
                  <c:v>2.1232999999999999E-9</c:v>
                </c:pt>
                <c:pt idx="1509">
                  <c:v>2.1296000000000002E-9</c:v>
                </c:pt>
                <c:pt idx="1510">
                  <c:v>2.1358E-9</c:v>
                </c:pt>
                <c:pt idx="1511">
                  <c:v>2.1420999999999999E-9</c:v>
                </c:pt>
                <c:pt idx="1512">
                  <c:v>2.1483000000000001E-9</c:v>
                </c:pt>
                <c:pt idx="1513">
                  <c:v>2.1546E-9</c:v>
                </c:pt>
                <c:pt idx="1514">
                  <c:v>2.1607999999999998E-9</c:v>
                </c:pt>
                <c:pt idx="1515">
                  <c:v>2.1671000000000001E-9</c:v>
                </c:pt>
                <c:pt idx="1516">
                  <c:v>2.1732999999999999E-9</c:v>
                </c:pt>
                <c:pt idx="1517">
                  <c:v>2.1795999999999998E-9</c:v>
                </c:pt>
                <c:pt idx="1518">
                  <c:v>2.1858E-9</c:v>
                </c:pt>
                <c:pt idx="1519">
                  <c:v>2.1920999999999999E-9</c:v>
                </c:pt>
                <c:pt idx="1520">
                  <c:v>2.1983000000000002E-9</c:v>
                </c:pt>
                <c:pt idx="1521">
                  <c:v>2.2046E-9</c:v>
                </c:pt>
                <c:pt idx="1522">
                  <c:v>2.2107999999999999E-9</c:v>
                </c:pt>
                <c:pt idx="1523">
                  <c:v>2.2171000000000001E-9</c:v>
                </c:pt>
                <c:pt idx="1524">
                  <c:v>2.2233E-9</c:v>
                </c:pt>
                <c:pt idx="1525">
                  <c:v>2.2295999999999998E-9</c:v>
                </c:pt>
                <c:pt idx="1526">
                  <c:v>2.2358000000000001E-9</c:v>
                </c:pt>
                <c:pt idx="1527">
                  <c:v>2.2420999999999999E-9</c:v>
                </c:pt>
                <c:pt idx="1528">
                  <c:v>2.2483000000000002E-9</c:v>
                </c:pt>
                <c:pt idx="1529">
                  <c:v>2.2546000000000001E-9</c:v>
                </c:pt>
                <c:pt idx="1530">
                  <c:v>2.2607999999999999E-9</c:v>
                </c:pt>
                <c:pt idx="1531">
                  <c:v>2.2671000000000002E-9</c:v>
                </c:pt>
                <c:pt idx="1532">
                  <c:v>2.2733E-9</c:v>
                </c:pt>
                <c:pt idx="1533">
                  <c:v>2.2795999999999999E-9</c:v>
                </c:pt>
                <c:pt idx="1534">
                  <c:v>2.2858000000000001E-9</c:v>
                </c:pt>
                <c:pt idx="1535">
                  <c:v>2.2921E-9</c:v>
                </c:pt>
                <c:pt idx="1536">
                  <c:v>2.2982999999999998E-9</c:v>
                </c:pt>
                <c:pt idx="1537">
                  <c:v>2.3046000000000001E-9</c:v>
                </c:pt>
                <c:pt idx="1538">
                  <c:v>2.3107999999999999E-9</c:v>
                </c:pt>
                <c:pt idx="1539">
                  <c:v>2.3171000000000002E-9</c:v>
                </c:pt>
                <c:pt idx="1540">
                  <c:v>2.3233E-9</c:v>
                </c:pt>
                <c:pt idx="1541">
                  <c:v>2.3295999999999999E-9</c:v>
                </c:pt>
                <c:pt idx="1542">
                  <c:v>2.3358000000000001E-9</c:v>
                </c:pt>
                <c:pt idx="1543">
                  <c:v>2.3421E-9</c:v>
                </c:pt>
                <c:pt idx="1544">
                  <c:v>2.3482999999999998E-9</c:v>
                </c:pt>
                <c:pt idx="1545">
                  <c:v>2.3546000000000001E-9</c:v>
                </c:pt>
                <c:pt idx="1546">
                  <c:v>2.3608E-9</c:v>
                </c:pt>
                <c:pt idx="1547">
                  <c:v>2.3670999999999998E-9</c:v>
                </c:pt>
                <c:pt idx="1548">
                  <c:v>2.3733000000000001E-9</c:v>
                </c:pt>
                <c:pt idx="1549">
                  <c:v>2.3795999999999999E-9</c:v>
                </c:pt>
                <c:pt idx="1550">
                  <c:v>2.3858000000000002E-9</c:v>
                </c:pt>
                <c:pt idx="1551">
                  <c:v>2.3921E-9</c:v>
                </c:pt>
                <c:pt idx="1552">
                  <c:v>2.3982999999999999E-9</c:v>
                </c:pt>
                <c:pt idx="1553">
                  <c:v>2.4046000000000002E-9</c:v>
                </c:pt>
                <c:pt idx="1554">
                  <c:v>2.4108E-9</c:v>
                </c:pt>
                <c:pt idx="1555">
                  <c:v>2.4170999999999999E-9</c:v>
                </c:pt>
                <c:pt idx="1556">
                  <c:v>2.4233000000000001E-9</c:v>
                </c:pt>
                <c:pt idx="1557">
                  <c:v>2.4296E-9</c:v>
                </c:pt>
                <c:pt idx="1558">
                  <c:v>2.4357999999999998E-9</c:v>
                </c:pt>
                <c:pt idx="1559">
                  <c:v>2.4421000000000001E-9</c:v>
                </c:pt>
                <c:pt idx="1560">
                  <c:v>2.4482999999999999E-9</c:v>
                </c:pt>
                <c:pt idx="1561">
                  <c:v>2.4546000000000002E-9</c:v>
                </c:pt>
                <c:pt idx="1562">
                  <c:v>2.4608E-9</c:v>
                </c:pt>
                <c:pt idx="1563">
                  <c:v>2.4670999999999999E-9</c:v>
                </c:pt>
                <c:pt idx="1564">
                  <c:v>2.4733000000000001E-9</c:v>
                </c:pt>
                <c:pt idx="1565">
                  <c:v>2.4796E-9</c:v>
                </c:pt>
                <c:pt idx="1566">
                  <c:v>2.4857999999999998E-9</c:v>
                </c:pt>
                <c:pt idx="1567">
                  <c:v>2.4921000000000001E-9</c:v>
                </c:pt>
                <c:pt idx="1568">
                  <c:v>2.4982999999999999E-9</c:v>
                </c:pt>
                <c:pt idx="1569">
                  <c:v>2.5045999999999998E-9</c:v>
                </c:pt>
                <c:pt idx="1570">
                  <c:v>2.5108000000000001E-9</c:v>
                </c:pt>
                <c:pt idx="1571">
                  <c:v>2.5170999999999999E-9</c:v>
                </c:pt>
                <c:pt idx="1572">
                  <c:v>2.5233000000000002E-9</c:v>
                </c:pt>
                <c:pt idx="1573">
                  <c:v>2.5296E-9</c:v>
                </c:pt>
                <c:pt idx="1574">
                  <c:v>2.5357999999999999E-9</c:v>
                </c:pt>
                <c:pt idx="1575">
                  <c:v>2.5421000000000001E-9</c:v>
                </c:pt>
                <c:pt idx="1576">
                  <c:v>2.5483E-9</c:v>
                </c:pt>
                <c:pt idx="1577">
                  <c:v>2.5545999999999998E-9</c:v>
                </c:pt>
                <c:pt idx="1578">
                  <c:v>2.5608000000000001E-9</c:v>
                </c:pt>
                <c:pt idx="1579">
                  <c:v>2.5671E-9</c:v>
                </c:pt>
                <c:pt idx="1580">
                  <c:v>2.5733000000000002E-9</c:v>
                </c:pt>
                <c:pt idx="1581">
                  <c:v>2.5796000000000001E-9</c:v>
                </c:pt>
                <c:pt idx="1582">
                  <c:v>2.5857999999999999E-9</c:v>
                </c:pt>
                <c:pt idx="1583">
                  <c:v>2.5921000000000002E-9</c:v>
                </c:pt>
                <c:pt idx="1584">
                  <c:v>2.5983E-9</c:v>
                </c:pt>
                <c:pt idx="1585">
                  <c:v>2.6045999999999999E-9</c:v>
                </c:pt>
                <c:pt idx="1586">
                  <c:v>2.6108000000000001E-9</c:v>
                </c:pt>
                <c:pt idx="1587">
                  <c:v>2.6171E-9</c:v>
                </c:pt>
                <c:pt idx="1588">
                  <c:v>2.6232999999999998E-9</c:v>
                </c:pt>
                <c:pt idx="1589">
                  <c:v>2.6296000000000001E-9</c:v>
                </c:pt>
                <c:pt idx="1590">
                  <c:v>2.6357999999999999E-9</c:v>
                </c:pt>
                <c:pt idx="1591">
                  <c:v>2.6420999999999998E-9</c:v>
                </c:pt>
                <c:pt idx="1592">
                  <c:v>2.6483E-9</c:v>
                </c:pt>
                <c:pt idx="1593">
                  <c:v>2.6545999999999999E-9</c:v>
                </c:pt>
                <c:pt idx="1594">
                  <c:v>2.6608000000000002E-9</c:v>
                </c:pt>
                <c:pt idx="1595">
                  <c:v>2.6671E-9</c:v>
                </c:pt>
                <c:pt idx="1596">
                  <c:v>2.6732999999999999E-9</c:v>
                </c:pt>
                <c:pt idx="1597">
                  <c:v>2.6796000000000001E-9</c:v>
                </c:pt>
                <c:pt idx="1598">
                  <c:v>2.6858E-9</c:v>
                </c:pt>
                <c:pt idx="1599">
                  <c:v>2.6920999999999998E-9</c:v>
                </c:pt>
                <c:pt idx="1600">
                  <c:v>2.6983000000000001E-9</c:v>
                </c:pt>
                <c:pt idx="1601">
                  <c:v>2.7045999999999999E-9</c:v>
                </c:pt>
                <c:pt idx="1602">
                  <c:v>2.7108000000000002E-9</c:v>
                </c:pt>
                <c:pt idx="1603">
                  <c:v>2.7171000000000001E-9</c:v>
                </c:pt>
                <c:pt idx="1604">
                  <c:v>2.7232999999999999E-9</c:v>
                </c:pt>
                <c:pt idx="1605">
                  <c:v>2.7296000000000002E-9</c:v>
                </c:pt>
                <c:pt idx="1606">
                  <c:v>2.7358E-9</c:v>
                </c:pt>
                <c:pt idx="1607">
                  <c:v>2.7420999999999999E-9</c:v>
                </c:pt>
                <c:pt idx="1608">
                  <c:v>2.7483000000000001E-9</c:v>
                </c:pt>
                <c:pt idx="1609">
                  <c:v>2.7546E-9</c:v>
                </c:pt>
                <c:pt idx="1610">
                  <c:v>2.7607999999999998E-9</c:v>
                </c:pt>
                <c:pt idx="1611">
                  <c:v>2.7671000000000001E-9</c:v>
                </c:pt>
                <c:pt idx="1612">
                  <c:v>2.7732999999999999E-9</c:v>
                </c:pt>
                <c:pt idx="1613">
                  <c:v>2.7796000000000002E-9</c:v>
                </c:pt>
                <c:pt idx="1614">
                  <c:v>2.7858E-9</c:v>
                </c:pt>
                <c:pt idx="1615">
                  <c:v>2.7920999999999999E-9</c:v>
                </c:pt>
                <c:pt idx="1616">
                  <c:v>2.7983000000000001E-9</c:v>
                </c:pt>
                <c:pt idx="1617">
                  <c:v>2.8046E-9</c:v>
                </c:pt>
                <c:pt idx="1618">
                  <c:v>2.8107999999999998E-9</c:v>
                </c:pt>
                <c:pt idx="1619">
                  <c:v>2.8171000000000001E-9</c:v>
                </c:pt>
                <c:pt idx="1620">
                  <c:v>2.8233E-9</c:v>
                </c:pt>
                <c:pt idx="1621">
                  <c:v>2.8295999999999998E-9</c:v>
                </c:pt>
                <c:pt idx="1622">
                  <c:v>2.8358000000000001E-9</c:v>
                </c:pt>
                <c:pt idx="1623">
                  <c:v>2.8420999999999999E-9</c:v>
                </c:pt>
                <c:pt idx="1624">
                  <c:v>2.8483000000000002E-9</c:v>
                </c:pt>
                <c:pt idx="1625">
                  <c:v>2.8546E-9</c:v>
                </c:pt>
                <c:pt idx="1626">
                  <c:v>2.8607999999999999E-9</c:v>
                </c:pt>
                <c:pt idx="1627">
                  <c:v>2.8671000000000002E-9</c:v>
                </c:pt>
                <c:pt idx="1628">
                  <c:v>2.8733E-9</c:v>
                </c:pt>
                <c:pt idx="1629">
                  <c:v>2.8795999999999999E-9</c:v>
                </c:pt>
                <c:pt idx="1630">
                  <c:v>2.8858000000000001E-9</c:v>
                </c:pt>
                <c:pt idx="1631">
                  <c:v>2.8921E-9</c:v>
                </c:pt>
                <c:pt idx="1632">
                  <c:v>2.8982999999999998E-9</c:v>
                </c:pt>
                <c:pt idx="1633">
                  <c:v>2.9046000000000001E-9</c:v>
                </c:pt>
                <c:pt idx="1634">
                  <c:v>2.9107999999999999E-9</c:v>
                </c:pt>
                <c:pt idx="1635">
                  <c:v>2.9171000000000002E-9</c:v>
                </c:pt>
                <c:pt idx="1636">
                  <c:v>2.9233E-9</c:v>
                </c:pt>
                <c:pt idx="1637">
                  <c:v>2.9295999999999999E-9</c:v>
                </c:pt>
                <c:pt idx="1638">
                  <c:v>2.9358000000000001E-9</c:v>
                </c:pt>
                <c:pt idx="1639">
                  <c:v>2.9421E-9</c:v>
                </c:pt>
                <c:pt idx="1640">
                  <c:v>2.9482999999999998E-9</c:v>
                </c:pt>
                <c:pt idx="1641">
                  <c:v>2.9546000000000001E-9</c:v>
                </c:pt>
                <c:pt idx="1642">
                  <c:v>2.9607999999999999E-9</c:v>
                </c:pt>
                <c:pt idx="1643">
                  <c:v>2.9670999999999998E-9</c:v>
                </c:pt>
                <c:pt idx="1644">
                  <c:v>2.9733000000000001E-9</c:v>
                </c:pt>
                <c:pt idx="1645">
                  <c:v>2.9795999999999999E-9</c:v>
                </c:pt>
                <c:pt idx="1646">
                  <c:v>2.9858000000000002E-9</c:v>
                </c:pt>
                <c:pt idx="1647">
                  <c:v>2.9921E-9</c:v>
                </c:pt>
                <c:pt idx="1648">
                  <c:v>2.9982999999999999E-9</c:v>
                </c:pt>
                <c:pt idx="1649">
                  <c:v>3.0046000000000002E-9</c:v>
                </c:pt>
                <c:pt idx="1650">
                  <c:v>3.0108E-9</c:v>
                </c:pt>
                <c:pt idx="1651">
                  <c:v>3.0170999999999998E-9</c:v>
                </c:pt>
                <c:pt idx="1652">
                  <c:v>3.0233000000000001E-9</c:v>
                </c:pt>
                <c:pt idx="1653">
                  <c:v>3.0296E-9</c:v>
                </c:pt>
                <c:pt idx="1654">
                  <c:v>3.0357999999999998E-9</c:v>
                </c:pt>
                <c:pt idx="1655">
                  <c:v>3.0421000000000001E-9</c:v>
                </c:pt>
                <c:pt idx="1656">
                  <c:v>3.0482999999999999E-9</c:v>
                </c:pt>
                <c:pt idx="1657">
                  <c:v>3.0546000000000002E-9</c:v>
                </c:pt>
                <c:pt idx="1658">
                  <c:v>3.0608E-9</c:v>
                </c:pt>
                <c:pt idx="1659">
                  <c:v>3.0670999999999999E-9</c:v>
                </c:pt>
                <c:pt idx="1660">
                  <c:v>3.0733000000000001E-9</c:v>
                </c:pt>
                <c:pt idx="1661">
                  <c:v>3.0796E-9</c:v>
                </c:pt>
                <c:pt idx="1662">
                  <c:v>3.0857999999999998E-9</c:v>
                </c:pt>
                <c:pt idx="1663">
                  <c:v>3.0921000000000001E-9</c:v>
                </c:pt>
                <c:pt idx="1664">
                  <c:v>3.0982999999999999E-9</c:v>
                </c:pt>
                <c:pt idx="1665">
                  <c:v>3.1045999999999998E-9</c:v>
                </c:pt>
                <c:pt idx="1666">
                  <c:v>3.1108000000000001E-9</c:v>
                </c:pt>
                <c:pt idx="1667">
                  <c:v>3.1170999999999999E-9</c:v>
                </c:pt>
                <c:pt idx="1668">
                  <c:v>3.1233000000000002E-9</c:v>
                </c:pt>
                <c:pt idx="1669">
                  <c:v>3.1296E-9</c:v>
                </c:pt>
                <c:pt idx="1670">
                  <c:v>3.1357999999999999E-9</c:v>
                </c:pt>
                <c:pt idx="1671">
                  <c:v>3.1421000000000001E-9</c:v>
                </c:pt>
                <c:pt idx="1672">
                  <c:v>3.1483E-9</c:v>
                </c:pt>
                <c:pt idx="1673">
                  <c:v>3.1545999999999998E-9</c:v>
                </c:pt>
                <c:pt idx="1674">
                  <c:v>3.1608000000000001E-9</c:v>
                </c:pt>
                <c:pt idx="1675">
                  <c:v>3.1671E-9</c:v>
                </c:pt>
                <c:pt idx="1676">
                  <c:v>3.1733000000000002E-9</c:v>
                </c:pt>
                <c:pt idx="1677">
                  <c:v>3.1796000000000001E-9</c:v>
                </c:pt>
                <c:pt idx="1678">
                  <c:v>3.1857999999999999E-9</c:v>
                </c:pt>
                <c:pt idx="1679">
                  <c:v>3.1921000000000002E-9</c:v>
                </c:pt>
                <c:pt idx="1680">
                  <c:v>3.1983E-9</c:v>
                </c:pt>
                <c:pt idx="1681">
                  <c:v>3.2045999999999999E-9</c:v>
                </c:pt>
                <c:pt idx="1682">
                  <c:v>3.2108000000000001E-9</c:v>
                </c:pt>
                <c:pt idx="1683">
                  <c:v>3.2171E-9</c:v>
                </c:pt>
                <c:pt idx="1684">
                  <c:v>3.2232999999999998E-9</c:v>
                </c:pt>
                <c:pt idx="1685">
                  <c:v>3.2296000000000001E-9</c:v>
                </c:pt>
                <c:pt idx="1686">
                  <c:v>3.2357999999999999E-9</c:v>
                </c:pt>
                <c:pt idx="1687">
                  <c:v>3.2420999999999998E-9</c:v>
                </c:pt>
                <c:pt idx="1688">
                  <c:v>3.2483E-9</c:v>
                </c:pt>
                <c:pt idx="1689">
                  <c:v>3.2545999999999999E-9</c:v>
                </c:pt>
                <c:pt idx="1690">
                  <c:v>3.2608000000000002E-9</c:v>
                </c:pt>
                <c:pt idx="1691">
                  <c:v>3.2671E-9</c:v>
                </c:pt>
                <c:pt idx="1692">
                  <c:v>3.2732999999999999E-9</c:v>
                </c:pt>
                <c:pt idx="1693">
                  <c:v>3.2796000000000001E-9</c:v>
                </c:pt>
                <c:pt idx="1694">
                  <c:v>3.2858E-9</c:v>
                </c:pt>
                <c:pt idx="1695">
                  <c:v>3.2920999999999998E-9</c:v>
                </c:pt>
                <c:pt idx="1696">
                  <c:v>3.2983000000000001E-9</c:v>
                </c:pt>
                <c:pt idx="1697">
                  <c:v>3.3045999999999999E-9</c:v>
                </c:pt>
                <c:pt idx="1698">
                  <c:v>3.3108000000000002E-9</c:v>
                </c:pt>
                <c:pt idx="1699">
                  <c:v>3.3171000000000001E-9</c:v>
                </c:pt>
                <c:pt idx="1700">
                  <c:v>3.3232999999999999E-9</c:v>
                </c:pt>
                <c:pt idx="1701">
                  <c:v>3.3296000000000002E-9</c:v>
                </c:pt>
                <c:pt idx="1702">
                  <c:v>3.3358E-9</c:v>
                </c:pt>
                <c:pt idx="1703">
                  <c:v>3.3420999999999999E-9</c:v>
                </c:pt>
                <c:pt idx="1704">
                  <c:v>3.3483000000000001E-9</c:v>
                </c:pt>
                <c:pt idx="1705">
                  <c:v>3.3546E-9</c:v>
                </c:pt>
                <c:pt idx="1706">
                  <c:v>3.3607999999999998E-9</c:v>
                </c:pt>
                <c:pt idx="1707">
                  <c:v>3.3671000000000001E-9</c:v>
                </c:pt>
                <c:pt idx="1708">
                  <c:v>3.3732999999999999E-9</c:v>
                </c:pt>
                <c:pt idx="1709">
                  <c:v>3.3796000000000002E-9</c:v>
                </c:pt>
                <c:pt idx="1710">
                  <c:v>3.3858E-9</c:v>
                </c:pt>
                <c:pt idx="1711">
                  <c:v>3.3920999999999999E-9</c:v>
                </c:pt>
                <c:pt idx="1712">
                  <c:v>3.3983000000000001E-9</c:v>
                </c:pt>
                <c:pt idx="1713">
                  <c:v>3.4046E-9</c:v>
                </c:pt>
                <c:pt idx="1714">
                  <c:v>3.4107999999999998E-9</c:v>
                </c:pt>
                <c:pt idx="1715">
                  <c:v>3.4171000000000001E-9</c:v>
                </c:pt>
                <c:pt idx="1716">
                  <c:v>3.4233E-9</c:v>
                </c:pt>
                <c:pt idx="1717">
                  <c:v>3.4295999999999998E-9</c:v>
                </c:pt>
                <c:pt idx="1718">
                  <c:v>3.4358000000000001E-9</c:v>
                </c:pt>
                <c:pt idx="1719">
                  <c:v>3.4420999999999999E-9</c:v>
                </c:pt>
                <c:pt idx="1720">
                  <c:v>3.4483000000000002E-9</c:v>
                </c:pt>
                <c:pt idx="1721">
                  <c:v>3.4546E-9</c:v>
                </c:pt>
                <c:pt idx="1722">
                  <c:v>3.4607999999999999E-9</c:v>
                </c:pt>
                <c:pt idx="1723">
                  <c:v>3.4671000000000002E-9</c:v>
                </c:pt>
                <c:pt idx="1724">
                  <c:v>3.4733E-9</c:v>
                </c:pt>
                <c:pt idx="1725">
                  <c:v>3.4795999999999999E-9</c:v>
                </c:pt>
                <c:pt idx="1726">
                  <c:v>3.4858000000000001E-9</c:v>
                </c:pt>
                <c:pt idx="1727">
                  <c:v>3.4921E-9</c:v>
                </c:pt>
                <c:pt idx="1728">
                  <c:v>3.4982999999999998E-9</c:v>
                </c:pt>
                <c:pt idx="1729">
                  <c:v>3.5046000000000001E-9</c:v>
                </c:pt>
                <c:pt idx="1730">
                  <c:v>3.5107999999999999E-9</c:v>
                </c:pt>
                <c:pt idx="1731">
                  <c:v>3.5171000000000002E-9</c:v>
                </c:pt>
                <c:pt idx="1732">
                  <c:v>3.5233E-9</c:v>
                </c:pt>
                <c:pt idx="1733">
                  <c:v>3.5295999999999999E-9</c:v>
                </c:pt>
                <c:pt idx="1734">
                  <c:v>3.5358000000000001E-9</c:v>
                </c:pt>
                <c:pt idx="1735">
                  <c:v>3.5421E-9</c:v>
                </c:pt>
                <c:pt idx="1736">
                  <c:v>3.5482999999999998E-9</c:v>
                </c:pt>
                <c:pt idx="1737">
                  <c:v>3.5546000000000001E-9</c:v>
                </c:pt>
                <c:pt idx="1738">
                  <c:v>3.5607999999999999E-9</c:v>
                </c:pt>
                <c:pt idx="1739">
                  <c:v>3.5670999999999998E-9</c:v>
                </c:pt>
                <c:pt idx="1740">
                  <c:v>3.5733000000000001E-9</c:v>
                </c:pt>
                <c:pt idx="1741">
                  <c:v>3.5795999999999999E-9</c:v>
                </c:pt>
                <c:pt idx="1742">
                  <c:v>3.5858000000000002E-9</c:v>
                </c:pt>
                <c:pt idx="1743">
                  <c:v>3.5921E-9</c:v>
                </c:pt>
                <c:pt idx="1744">
                  <c:v>3.5982999999999999E-9</c:v>
                </c:pt>
                <c:pt idx="1745">
                  <c:v>3.6046000000000001E-9</c:v>
                </c:pt>
                <c:pt idx="1746">
                  <c:v>3.6108E-9</c:v>
                </c:pt>
                <c:pt idx="1747">
                  <c:v>3.6170999999999998E-9</c:v>
                </c:pt>
                <c:pt idx="1748">
                  <c:v>3.6233000000000001E-9</c:v>
                </c:pt>
                <c:pt idx="1749">
                  <c:v>3.6296E-9</c:v>
                </c:pt>
                <c:pt idx="1750">
                  <c:v>3.6358000000000002E-9</c:v>
                </c:pt>
                <c:pt idx="1751">
                  <c:v>3.6421000000000001E-9</c:v>
                </c:pt>
                <c:pt idx="1752">
                  <c:v>3.6482999999999999E-9</c:v>
                </c:pt>
                <c:pt idx="1753">
                  <c:v>3.6546000000000002E-9</c:v>
                </c:pt>
                <c:pt idx="1754">
                  <c:v>3.6608E-9</c:v>
                </c:pt>
                <c:pt idx="1755">
                  <c:v>3.6670999999999999E-9</c:v>
                </c:pt>
                <c:pt idx="1756">
                  <c:v>3.6733000000000001E-9</c:v>
                </c:pt>
                <c:pt idx="1757">
                  <c:v>3.6796E-9</c:v>
                </c:pt>
                <c:pt idx="1758">
                  <c:v>3.6857999999999998E-9</c:v>
                </c:pt>
                <c:pt idx="1759">
                  <c:v>3.6921000000000001E-9</c:v>
                </c:pt>
                <c:pt idx="1760">
                  <c:v>3.6982999999999999E-9</c:v>
                </c:pt>
                <c:pt idx="1761">
                  <c:v>3.7045999999999998E-9</c:v>
                </c:pt>
                <c:pt idx="1762">
                  <c:v>3.7108E-9</c:v>
                </c:pt>
                <c:pt idx="1763">
                  <c:v>3.7170999999999999E-9</c:v>
                </c:pt>
                <c:pt idx="1764">
                  <c:v>3.7233000000000002E-9</c:v>
                </c:pt>
                <c:pt idx="1765">
                  <c:v>3.7296E-9</c:v>
                </c:pt>
                <c:pt idx="1766">
                  <c:v>3.7358000000000003E-9</c:v>
                </c:pt>
                <c:pt idx="1767">
                  <c:v>3.7421000000000001E-9</c:v>
                </c:pt>
                <c:pt idx="1768">
                  <c:v>3.7483000000000004E-9</c:v>
                </c:pt>
                <c:pt idx="1769">
                  <c:v>3.7546000000000002E-9</c:v>
                </c:pt>
                <c:pt idx="1770">
                  <c:v>3.7607999999999997E-9</c:v>
                </c:pt>
                <c:pt idx="1771">
                  <c:v>3.7671000000000004E-9</c:v>
                </c:pt>
                <c:pt idx="1772">
                  <c:v>3.7732999999999998E-9</c:v>
                </c:pt>
                <c:pt idx="1773">
                  <c:v>3.7795999999999996E-9</c:v>
                </c:pt>
                <c:pt idx="1774">
                  <c:v>3.7857999999999999E-9</c:v>
                </c:pt>
                <c:pt idx="1775">
                  <c:v>3.7920999999999998E-9</c:v>
                </c:pt>
                <c:pt idx="1776">
                  <c:v>3.7983E-9</c:v>
                </c:pt>
                <c:pt idx="1777">
                  <c:v>3.8045999999999999E-9</c:v>
                </c:pt>
                <c:pt idx="1778">
                  <c:v>3.8108000000000001E-9</c:v>
                </c:pt>
                <c:pt idx="1779">
                  <c:v>3.8171E-9</c:v>
                </c:pt>
                <c:pt idx="1780">
                  <c:v>3.8233000000000002E-9</c:v>
                </c:pt>
                <c:pt idx="1781">
                  <c:v>3.8296000000000001E-9</c:v>
                </c:pt>
                <c:pt idx="1782">
                  <c:v>3.8358000000000003E-9</c:v>
                </c:pt>
                <c:pt idx="1783">
                  <c:v>3.8421000000000002E-9</c:v>
                </c:pt>
                <c:pt idx="1784">
                  <c:v>3.8482999999999996E-9</c:v>
                </c:pt>
                <c:pt idx="1785">
                  <c:v>3.8546000000000003E-9</c:v>
                </c:pt>
                <c:pt idx="1786">
                  <c:v>3.8607999999999997E-9</c:v>
                </c:pt>
                <c:pt idx="1787">
                  <c:v>3.8670999999999996E-9</c:v>
                </c:pt>
                <c:pt idx="1788">
                  <c:v>3.8732999999999998E-9</c:v>
                </c:pt>
                <c:pt idx="1789">
                  <c:v>3.8795999999999997E-9</c:v>
                </c:pt>
                <c:pt idx="1790">
                  <c:v>3.8858E-9</c:v>
                </c:pt>
                <c:pt idx="1791">
                  <c:v>3.8920999999999998E-9</c:v>
                </c:pt>
                <c:pt idx="1792">
                  <c:v>3.8983000000000001E-9</c:v>
                </c:pt>
                <c:pt idx="1793">
                  <c:v>3.9045999999999999E-9</c:v>
                </c:pt>
                <c:pt idx="1794">
                  <c:v>3.9108000000000002E-9</c:v>
                </c:pt>
                <c:pt idx="1795">
                  <c:v>3.9171E-9</c:v>
                </c:pt>
                <c:pt idx="1796">
                  <c:v>3.9233000000000003E-9</c:v>
                </c:pt>
                <c:pt idx="1797">
                  <c:v>3.9296000000000002E-9</c:v>
                </c:pt>
                <c:pt idx="1798">
                  <c:v>3.9358000000000004E-9</c:v>
                </c:pt>
                <c:pt idx="1799">
                  <c:v>3.9421000000000003E-9</c:v>
                </c:pt>
                <c:pt idx="1800">
                  <c:v>3.9482999999999997E-9</c:v>
                </c:pt>
                <c:pt idx="1801">
                  <c:v>3.9546000000000004E-9</c:v>
                </c:pt>
                <c:pt idx="1802">
                  <c:v>3.9607999999999998E-9</c:v>
                </c:pt>
                <c:pt idx="1803">
                  <c:v>3.9670999999999997E-9</c:v>
                </c:pt>
                <c:pt idx="1804">
                  <c:v>3.9732999999999999E-9</c:v>
                </c:pt>
                <c:pt idx="1805">
                  <c:v>3.9795999999999998E-9</c:v>
                </c:pt>
                <c:pt idx="1806">
                  <c:v>3.9858E-9</c:v>
                </c:pt>
                <c:pt idx="1807">
                  <c:v>3.9920999999999999E-9</c:v>
                </c:pt>
                <c:pt idx="1808">
                  <c:v>3.9983000000000001E-9</c:v>
                </c:pt>
                <c:pt idx="1809">
                  <c:v>4.0046E-9</c:v>
                </c:pt>
                <c:pt idx="1810">
                  <c:v>4.0108000000000003E-9</c:v>
                </c:pt>
                <c:pt idx="1811">
                  <c:v>4.0171000000000001E-9</c:v>
                </c:pt>
                <c:pt idx="1812">
                  <c:v>4.0233000000000004E-9</c:v>
                </c:pt>
                <c:pt idx="1813">
                  <c:v>4.0296000000000002E-9</c:v>
                </c:pt>
                <c:pt idx="1814">
                  <c:v>4.0357999999999996E-9</c:v>
                </c:pt>
                <c:pt idx="1815">
                  <c:v>4.0421000000000003E-9</c:v>
                </c:pt>
                <c:pt idx="1816">
                  <c:v>4.0482999999999998E-9</c:v>
                </c:pt>
                <c:pt idx="1817">
                  <c:v>4.0545999999999996E-9</c:v>
                </c:pt>
                <c:pt idx="1818">
                  <c:v>4.0607999999999999E-9</c:v>
                </c:pt>
                <c:pt idx="1819">
                  <c:v>4.0670999999999997E-9</c:v>
                </c:pt>
                <c:pt idx="1820">
                  <c:v>4.0733E-9</c:v>
                </c:pt>
                <c:pt idx="1821">
                  <c:v>4.0795999999999999E-9</c:v>
                </c:pt>
                <c:pt idx="1822">
                  <c:v>4.0858000000000001E-9</c:v>
                </c:pt>
                <c:pt idx="1823">
                  <c:v>4.0921E-9</c:v>
                </c:pt>
                <c:pt idx="1824">
                  <c:v>4.0983000000000002E-9</c:v>
                </c:pt>
                <c:pt idx="1825">
                  <c:v>4.1046000000000001E-9</c:v>
                </c:pt>
                <c:pt idx="1826">
                  <c:v>4.1108000000000003E-9</c:v>
                </c:pt>
                <c:pt idx="1827">
                  <c:v>4.1171000000000002E-9</c:v>
                </c:pt>
                <c:pt idx="1828">
                  <c:v>4.1232999999999996E-9</c:v>
                </c:pt>
                <c:pt idx="1829">
                  <c:v>4.1296000000000003E-9</c:v>
                </c:pt>
                <c:pt idx="1830">
                  <c:v>4.1357999999999997E-9</c:v>
                </c:pt>
                <c:pt idx="1831">
                  <c:v>4.1421000000000004E-9</c:v>
                </c:pt>
                <c:pt idx="1832">
                  <c:v>4.1482999999999998E-9</c:v>
                </c:pt>
                <c:pt idx="1833">
                  <c:v>4.1545999999999997E-9</c:v>
                </c:pt>
                <c:pt idx="1834">
                  <c:v>4.1607999999999999E-9</c:v>
                </c:pt>
                <c:pt idx="1835">
                  <c:v>4.1670999999999998E-9</c:v>
                </c:pt>
                <c:pt idx="1836">
                  <c:v>4.1733000000000001E-9</c:v>
                </c:pt>
                <c:pt idx="1837">
                  <c:v>4.1795999999999999E-9</c:v>
                </c:pt>
                <c:pt idx="1838">
                  <c:v>4.1858000000000002E-9</c:v>
                </c:pt>
                <c:pt idx="1839">
                  <c:v>4.1921E-9</c:v>
                </c:pt>
                <c:pt idx="1840">
                  <c:v>4.1983000000000003E-9</c:v>
                </c:pt>
                <c:pt idx="1841">
                  <c:v>4.2046000000000001E-9</c:v>
                </c:pt>
                <c:pt idx="1842">
                  <c:v>4.2108000000000004E-9</c:v>
                </c:pt>
                <c:pt idx="1843">
                  <c:v>4.2171000000000003E-9</c:v>
                </c:pt>
                <c:pt idx="1844">
                  <c:v>4.2232999999999997E-9</c:v>
                </c:pt>
                <c:pt idx="1845">
                  <c:v>4.2296000000000004E-9</c:v>
                </c:pt>
                <c:pt idx="1846">
                  <c:v>4.2357999999999998E-9</c:v>
                </c:pt>
                <c:pt idx="1847">
                  <c:v>4.2420999999999997E-9</c:v>
                </c:pt>
                <c:pt idx="1848">
                  <c:v>4.2482999999999999E-9</c:v>
                </c:pt>
                <c:pt idx="1849">
                  <c:v>4.2545999999999998E-9</c:v>
                </c:pt>
                <c:pt idx="1850">
                  <c:v>4.2608E-9</c:v>
                </c:pt>
                <c:pt idx="1851">
                  <c:v>4.2670999999999999E-9</c:v>
                </c:pt>
                <c:pt idx="1852">
                  <c:v>4.2733000000000001E-9</c:v>
                </c:pt>
                <c:pt idx="1853">
                  <c:v>4.2796E-9</c:v>
                </c:pt>
                <c:pt idx="1854">
                  <c:v>4.2858000000000002E-9</c:v>
                </c:pt>
                <c:pt idx="1855">
                  <c:v>4.2921000000000001E-9</c:v>
                </c:pt>
                <c:pt idx="1856">
                  <c:v>4.2983000000000003E-9</c:v>
                </c:pt>
                <c:pt idx="1857">
                  <c:v>4.3046000000000002E-9</c:v>
                </c:pt>
                <c:pt idx="1858">
                  <c:v>4.3107999999999996E-9</c:v>
                </c:pt>
                <c:pt idx="1859">
                  <c:v>4.3171000000000003E-9</c:v>
                </c:pt>
                <c:pt idx="1860">
                  <c:v>4.3232999999999997E-9</c:v>
                </c:pt>
                <c:pt idx="1861">
                  <c:v>4.3295999999999996E-9</c:v>
                </c:pt>
                <c:pt idx="1862">
                  <c:v>4.3357999999999999E-9</c:v>
                </c:pt>
                <c:pt idx="1863">
                  <c:v>4.3420999999999997E-9</c:v>
                </c:pt>
                <c:pt idx="1864">
                  <c:v>4.3483E-9</c:v>
                </c:pt>
                <c:pt idx="1865">
                  <c:v>4.3545999999999998E-9</c:v>
                </c:pt>
                <c:pt idx="1866">
                  <c:v>4.3608000000000001E-9</c:v>
                </c:pt>
                <c:pt idx="1867">
                  <c:v>4.3670999999999999E-9</c:v>
                </c:pt>
                <c:pt idx="1868">
                  <c:v>4.3733000000000002E-9</c:v>
                </c:pt>
                <c:pt idx="1869">
                  <c:v>4.3796000000000001E-9</c:v>
                </c:pt>
                <c:pt idx="1870">
                  <c:v>4.3858000000000003E-9</c:v>
                </c:pt>
                <c:pt idx="1871">
                  <c:v>4.3921000000000002E-9</c:v>
                </c:pt>
                <c:pt idx="1872">
                  <c:v>4.3982999999999996E-9</c:v>
                </c:pt>
                <c:pt idx="1873">
                  <c:v>4.4046000000000003E-9</c:v>
                </c:pt>
                <c:pt idx="1874">
                  <c:v>4.4107999999999997E-9</c:v>
                </c:pt>
                <c:pt idx="1875">
                  <c:v>4.4171000000000004E-9</c:v>
                </c:pt>
                <c:pt idx="1876">
                  <c:v>4.4232999999999998E-9</c:v>
                </c:pt>
                <c:pt idx="1877">
                  <c:v>4.4295999999999997E-9</c:v>
                </c:pt>
                <c:pt idx="1878">
                  <c:v>4.4357999999999999E-9</c:v>
                </c:pt>
                <c:pt idx="1879">
                  <c:v>4.4420999999999998E-9</c:v>
                </c:pt>
                <c:pt idx="1880">
                  <c:v>4.4483E-9</c:v>
                </c:pt>
                <c:pt idx="1881">
                  <c:v>4.4545999999999999E-9</c:v>
                </c:pt>
                <c:pt idx="1882">
                  <c:v>4.4608000000000001E-9</c:v>
                </c:pt>
                <c:pt idx="1883">
                  <c:v>4.4671E-9</c:v>
                </c:pt>
                <c:pt idx="1884">
                  <c:v>4.4733000000000003E-9</c:v>
                </c:pt>
                <c:pt idx="1885">
                  <c:v>4.4796000000000001E-9</c:v>
                </c:pt>
                <c:pt idx="1886">
                  <c:v>4.4858000000000004E-9</c:v>
                </c:pt>
                <c:pt idx="1887">
                  <c:v>4.4921000000000002E-9</c:v>
                </c:pt>
                <c:pt idx="1888">
                  <c:v>4.4982999999999997E-9</c:v>
                </c:pt>
                <c:pt idx="1889">
                  <c:v>4.5046000000000003E-9</c:v>
                </c:pt>
                <c:pt idx="1890">
                  <c:v>4.5107999999999998E-9</c:v>
                </c:pt>
                <c:pt idx="1891">
                  <c:v>4.5170999999999996E-9</c:v>
                </c:pt>
                <c:pt idx="1892">
                  <c:v>4.5232999999999999E-9</c:v>
                </c:pt>
                <c:pt idx="1893">
                  <c:v>4.5295999999999997E-9</c:v>
                </c:pt>
                <c:pt idx="1894">
                  <c:v>4.5358E-9</c:v>
                </c:pt>
                <c:pt idx="1895">
                  <c:v>4.5420999999999999E-9</c:v>
                </c:pt>
                <c:pt idx="1896">
                  <c:v>4.5483000000000001E-9</c:v>
                </c:pt>
                <c:pt idx="1897">
                  <c:v>4.5546E-9</c:v>
                </c:pt>
                <c:pt idx="1898">
                  <c:v>4.5608000000000002E-9</c:v>
                </c:pt>
                <c:pt idx="1899">
                  <c:v>4.5671000000000001E-9</c:v>
                </c:pt>
                <c:pt idx="1900">
                  <c:v>4.5733000000000003E-9</c:v>
                </c:pt>
                <c:pt idx="1901">
                  <c:v>4.5796000000000002E-9</c:v>
                </c:pt>
                <c:pt idx="1902">
                  <c:v>4.5857999999999996E-9</c:v>
                </c:pt>
                <c:pt idx="1903">
                  <c:v>4.5921000000000003E-9</c:v>
                </c:pt>
                <c:pt idx="1904">
                  <c:v>4.5982999999999997E-9</c:v>
                </c:pt>
                <c:pt idx="1905">
                  <c:v>4.6045999999999996E-9</c:v>
                </c:pt>
                <c:pt idx="1906">
                  <c:v>4.6107999999999998E-9</c:v>
                </c:pt>
                <c:pt idx="1907">
                  <c:v>4.6170999999999997E-9</c:v>
                </c:pt>
                <c:pt idx="1908">
                  <c:v>4.6232999999999999E-9</c:v>
                </c:pt>
                <c:pt idx="1909">
                  <c:v>4.6295999999999998E-9</c:v>
                </c:pt>
                <c:pt idx="1910">
                  <c:v>4.6358000000000001E-9</c:v>
                </c:pt>
                <c:pt idx="1911">
                  <c:v>4.6420999999999999E-9</c:v>
                </c:pt>
                <c:pt idx="1912">
                  <c:v>4.6483000000000002E-9</c:v>
                </c:pt>
                <c:pt idx="1913">
                  <c:v>4.6546E-9</c:v>
                </c:pt>
                <c:pt idx="1914">
                  <c:v>4.6608000000000003E-9</c:v>
                </c:pt>
                <c:pt idx="1915">
                  <c:v>4.6671000000000001E-9</c:v>
                </c:pt>
                <c:pt idx="1916">
                  <c:v>4.6733000000000004E-9</c:v>
                </c:pt>
                <c:pt idx="1917">
                  <c:v>4.6796000000000003E-9</c:v>
                </c:pt>
                <c:pt idx="1918">
                  <c:v>4.6857999999999997E-9</c:v>
                </c:pt>
                <c:pt idx="1919">
                  <c:v>4.6921000000000004E-9</c:v>
                </c:pt>
                <c:pt idx="1920">
                  <c:v>4.6982999999999998E-9</c:v>
                </c:pt>
                <c:pt idx="1921">
                  <c:v>4.7045999999999997E-9</c:v>
                </c:pt>
                <c:pt idx="1922">
                  <c:v>4.7107999999999999E-9</c:v>
                </c:pt>
                <c:pt idx="1923">
                  <c:v>4.7170999999999998E-9</c:v>
                </c:pt>
                <c:pt idx="1924">
                  <c:v>4.7233E-9</c:v>
                </c:pt>
                <c:pt idx="1925">
                  <c:v>4.7295999999999999E-9</c:v>
                </c:pt>
                <c:pt idx="1926">
                  <c:v>4.7358000000000001E-9</c:v>
                </c:pt>
                <c:pt idx="1927">
                  <c:v>4.7421E-9</c:v>
                </c:pt>
                <c:pt idx="1928">
                  <c:v>4.7483000000000002E-9</c:v>
                </c:pt>
                <c:pt idx="1929">
                  <c:v>4.7546000000000001E-9</c:v>
                </c:pt>
                <c:pt idx="1930">
                  <c:v>4.7608000000000004E-9</c:v>
                </c:pt>
                <c:pt idx="1931">
                  <c:v>4.7671000000000002E-9</c:v>
                </c:pt>
                <c:pt idx="1932">
                  <c:v>4.7732999999999996E-9</c:v>
                </c:pt>
                <c:pt idx="1933">
                  <c:v>4.7796000000000003E-9</c:v>
                </c:pt>
                <c:pt idx="1934">
                  <c:v>4.7857999999999997E-9</c:v>
                </c:pt>
                <c:pt idx="1935">
                  <c:v>4.7920999999999996E-9</c:v>
                </c:pt>
                <c:pt idx="1936">
                  <c:v>4.7982999999999999E-9</c:v>
                </c:pt>
                <c:pt idx="1937">
                  <c:v>4.8045999999999997E-9</c:v>
                </c:pt>
                <c:pt idx="1938">
                  <c:v>4.8108E-9</c:v>
                </c:pt>
                <c:pt idx="1939">
                  <c:v>4.8170999999999998E-9</c:v>
                </c:pt>
                <c:pt idx="1940">
                  <c:v>4.8233000000000001E-9</c:v>
                </c:pt>
                <c:pt idx="1941">
                  <c:v>4.8295999999999999E-9</c:v>
                </c:pt>
                <c:pt idx="1942">
                  <c:v>4.8358000000000002E-9</c:v>
                </c:pt>
                <c:pt idx="1943">
                  <c:v>4.8421000000000001E-9</c:v>
                </c:pt>
                <c:pt idx="1944">
                  <c:v>4.8483000000000003E-9</c:v>
                </c:pt>
                <c:pt idx="1945">
                  <c:v>4.8546000000000002E-9</c:v>
                </c:pt>
                <c:pt idx="1946">
                  <c:v>4.8607999999999996E-9</c:v>
                </c:pt>
                <c:pt idx="1947">
                  <c:v>4.8671000000000003E-9</c:v>
                </c:pt>
                <c:pt idx="1948">
                  <c:v>4.8732999999999997E-9</c:v>
                </c:pt>
                <c:pt idx="1949">
                  <c:v>4.8796000000000004E-9</c:v>
                </c:pt>
                <c:pt idx="1950">
                  <c:v>4.8857999999999998E-9</c:v>
                </c:pt>
                <c:pt idx="1951">
                  <c:v>4.8920999999999997E-9</c:v>
                </c:pt>
                <c:pt idx="1952">
                  <c:v>4.8982999999999999E-9</c:v>
                </c:pt>
                <c:pt idx="1953">
                  <c:v>4.9045999999999998E-9</c:v>
                </c:pt>
                <c:pt idx="1954">
                  <c:v>4.9108E-9</c:v>
                </c:pt>
                <c:pt idx="1955">
                  <c:v>4.9170999999999999E-9</c:v>
                </c:pt>
                <c:pt idx="1956">
                  <c:v>4.9233000000000002E-9</c:v>
                </c:pt>
                <c:pt idx="1957">
                  <c:v>4.9296E-9</c:v>
                </c:pt>
                <c:pt idx="1958">
                  <c:v>4.9358000000000003E-9</c:v>
                </c:pt>
                <c:pt idx="1959">
                  <c:v>4.9421000000000001E-9</c:v>
                </c:pt>
                <c:pt idx="1960">
                  <c:v>4.9483000000000004E-9</c:v>
                </c:pt>
                <c:pt idx="1961">
                  <c:v>4.9546000000000002E-9</c:v>
                </c:pt>
                <c:pt idx="1962">
                  <c:v>4.9607999999999997E-9</c:v>
                </c:pt>
                <c:pt idx="1963">
                  <c:v>4.9671000000000004E-9</c:v>
                </c:pt>
                <c:pt idx="1964">
                  <c:v>4.9732999999999998E-9</c:v>
                </c:pt>
                <c:pt idx="1965">
                  <c:v>4.9795999999999996E-9</c:v>
                </c:pt>
                <c:pt idx="1966">
                  <c:v>4.9857999999999999E-9</c:v>
                </c:pt>
                <c:pt idx="1967">
                  <c:v>4.9920999999999997E-9</c:v>
                </c:pt>
                <c:pt idx="1968">
                  <c:v>4.9983E-9</c:v>
                </c:pt>
                <c:pt idx="1969">
                  <c:v>5.0045999999999999E-9</c:v>
                </c:pt>
                <c:pt idx="1970">
                  <c:v>5.0108000000000001E-9</c:v>
                </c:pt>
                <c:pt idx="1971">
                  <c:v>5.0171E-9</c:v>
                </c:pt>
                <c:pt idx="1972">
                  <c:v>5.0233000000000002E-9</c:v>
                </c:pt>
                <c:pt idx="1973">
                  <c:v>5.0296000000000001E-9</c:v>
                </c:pt>
                <c:pt idx="1974">
                  <c:v>5.0358000000000003E-9</c:v>
                </c:pt>
                <c:pt idx="1975">
                  <c:v>5.0421000000000002E-9</c:v>
                </c:pt>
                <c:pt idx="1976">
                  <c:v>5.0482999999999996E-9</c:v>
                </c:pt>
                <c:pt idx="1977">
                  <c:v>5.0546000000000003E-9</c:v>
                </c:pt>
                <c:pt idx="1978">
                  <c:v>5.0607999999999997E-9</c:v>
                </c:pt>
                <c:pt idx="1979">
                  <c:v>5.0670999999999996E-9</c:v>
                </c:pt>
                <c:pt idx="1980">
                  <c:v>5.0732999999999998E-9</c:v>
                </c:pt>
                <c:pt idx="1981">
                  <c:v>5.0795999999999997E-9</c:v>
                </c:pt>
                <c:pt idx="1982">
                  <c:v>5.0858E-9</c:v>
                </c:pt>
                <c:pt idx="1983">
                  <c:v>5.0920999999999998E-9</c:v>
                </c:pt>
                <c:pt idx="1984">
                  <c:v>5.0983000000000001E-9</c:v>
                </c:pt>
                <c:pt idx="1985">
                  <c:v>5.1045999999999999E-9</c:v>
                </c:pt>
                <c:pt idx="1986">
                  <c:v>5.1108000000000002E-9</c:v>
                </c:pt>
                <c:pt idx="1987">
                  <c:v>5.1171E-9</c:v>
                </c:pt>
                <c:pt idx="1988">
                  <c:v>5.1233000000000003E-9</c:v>
                </c:pt>
                <c:pt idx="1989">
                  <c:v>5.1296000000000002E-9</c:v>
                </c:pt>
                <c:pt idx="1990">
                  <c:v>5.1358000000000004E-9</c:v>
                </c:pt>
                <c:pt idx="1991">
                  <c:v>5.1421000000000003E-9</c:v>
                </c:pt>
                <c:pt idx="1992">
                  <c:v>5.1482999999999997E-9</c:v>
                </c:pt>
                <c:pt idx="1993">
                  <c:v>5.1546000000000004E-9</c:v>
                </c:pt>
                <c:pt idx="1994">
                  <c:v>5.1607999999999998E-9</c:v>
                </c:pt>
                <c:pt idx="1995">
                  <c:v>5.1670999999999997E-9</c:v>
                </c:pt>
                <c:pt idx="1996">
                  <c:v>5.1732999999999999E-9</c:v>
                </c:pt>
                <c:pt idx="1997">
                  <c:v>5.1795999999999998E-9</c:v>
                </c:pt>
                <c:pt idx="1998">
                  <c:v>5.1858E-9</c:v>
                </c:pt>
                <c:pt idx="1999">
                  <c:v>5.1920999999999999E-9</c:v>
                </c:pt>
                <c:pt idx="2000">
                  <c:v>5.1983000000000001E-9</c:v>
                </c:pt>
                <c:pt idx="2001">
                  <c:v>5.2046E-9</c:v>
                </c:pt>
                <c:pt idx="2002">
                  <c:v>5.2108000000000002E-9</c:v>
                </c:pt>
                <c:pt idx="2003">
                  <c:v>5.2171000000000001E-9</c:v>
                </c:pt>
                <c:pt idx="2004">
                  <c:v>5.2233000000000004E-9</c:v>
                </c:pt>
                <c:pt idx="2005">
                  <c:v>5.2296000000000002E-9</c:v>
                </c:pt>
                <c:pt idx="2006">
                  <c:v>5.2357999999999996E-9</c:v>
                </c:pt>
                <c:pt idx="2007">
                  <c:v>5.2421000000000003E-9</c:v>
                </c:pt>
                <c:pt idx="2008">
                  <c:v>5.2482999999999998E-9</c:v>
                </c:pt>
                <c:pt idx="2009">
                  <c:v>5.2545999999999996E-9</c:v>
                </c:pt>
                <c:pt idx="2010">
                  <c:v>5.2607999999999999E-9</c:v>
                </c:pt>
                <c:pt idx="2011">
                  <c:v>5.2670999999999997E-9</c:v>
                </c:pt>
                <c:pt idx="2012">
                  <c:v>5.2733E-9</c:v>
                </c:pt>
                <c:pt idx="2013">
                  <c:v>5.2795999999999998E-9</c:v>
                </c:pt>
                <c:pt idx="2014">
                  <c:v>5.2858000000000001E-9</c:v>
                </c:pt>
                <c:pt idx="2015">
                  <c:v>5.2921E-9</c:v>
                </c:pt>
                <c:pt idx="2016">
                  <c:v>5.2983000000000002E-9</c:v>
                </c:pt>
                <c:pt idx="2017">
                  <c:v>5.3046000000000001E-9</c:v>
                </c:pt>
                <c:pt idx="2018">
                  <c:v>5.3108000000000003E-9</c:v>
                </c:pt>
                <c:pt idx="2019">
                  <c:v>5.3171000000000002E-9</c:v>
                </c:pt>
                <c:pt idx="2020">
                  <c:v>5.3232999999999996E-9</c:v>
                </c:pt>
                <c:pt idx="2021">
                  <c:v>5.3296000000000003E-9</c:v>
                </c:pt>
                <c:pt idx="2022">
                  <c:v>5.3357999999999997E-9</c:v>
                </c:pt>
                <c:pt idx="2023">
                  <c:v>5.3421000000000004E-9</c:v>
                </c:pt>
                <c:pt idx="2024">
                  <c:v>5.3482999999999998E-9</c:v>
                </c:pt>
                <c:pt idx="2025">
                  <c:v>5.3545999999999997E-9</c:v>
                </c:pt>
                <c:pt idx="2026">
                  <c:v>5.3607999999999999E-9</c:v>
                </c:pt>
                <c:pt idx="2027">
                  <c:v>5.3670999999999998E-9</c:v>
                </c:pt>
                <c:pt idx="2028">
                  <c:v>5.3733E-9</c:v>
                </c:pt>
                <c:pt idx="2029">
                  <c:v>5.3795999999999999E-9</c:v>
                </c:pt>
                <c:pt idx="2030">
                  <c:v>5.3858000000000002E-9</c:v>
                </c:pt>
                <c:pt idx="2031">
                  <c:v>5.3921E-9</c:v>
                </c:pt>
                <c:pt idx="2032">
                  <c:v>5.3983000000000003E-9</c:v>
                </c:pt>
                <c:pt idx="2033">
                  <c:v>5.4046000000000001E-9</c:v>
                </c:pt>
                <c:pt idx="2034">
                  <c:v>5.4108000000000004E-9</c:v>
                </c:pt>
                <c:pt idx="2035">
                  <c:v>5.4171000000000002E-9</c:v>
                </c:pt>
                <c:pt idx="2036">
                  <c:v>5.4232999999999997E-9</c:v>
                </c:pt>
                <c:pt idx="2037">
                  <c:v>5.4296000000000004E-9</c:v>
                </c:pt>
                <c:pt idx="2038">
                  <c:v>5.4357999999999998E-9</c:v>
                </c:pt>
                <c:pt idx="2039">
                  <c:v>5.4420999999999996E-9</c:v>
                </c:pt>
                <c:pt idx="2040">
                  <c:v>5.4482999999999999E-9</c:v>
                </c:pt>
                <c:pt idx="2041">
                  <c:v>5.4545999999999998E-9</c:v>
                </c:pt>
                <c:pt idx="2042">
                  <c:v>5.4608E-9</c:v>
                </c:pt>
                <c:pt idx="2043">
                  <c:v>5.4670999999999999E-9</c:v>
                </c:pt>
                <c:pt idx="2044">
                  <c:v>5.4733000000000001E-9</c:v>
                </c:pt>
                <c:pt idx="2045">
                  <c:v>5.4796E-9</c:v>
                </c:pt>
                <c:pt idx="2046">
                  <c:v>5.4858000000000002E-9</c:v>
                </c:pt>
                <c:pt idx="2047">
                  <c:v>5.4921000000000001E-9</c:v>
                </c:pt>
                <c:pt idx="2048">
                  <c:v>5.4983000000000003E-9</c:v>
                </c:pt>
                <c:pt idx="2049">
                  <c:v>5.5046000000000002E-9</c:v>
                </c:pt>
                <c:pt idx="2050">
                  <c:v>5.5107999999999996E-9</c:v>
                </c:pt>
                <c:pt idx="2051">
                  <c:v>5.5171000000000003E-9</c:v>
                </c:pt>
                <c:pt idx="2052">
                  <c:v>5.5232999999999997E-9</c:v>
                </c:pt>
                <c:pt idx="2053">
                  <c:v>5.5295999999999996E-9</c:v>
                </c:pt>
                <c:pt idx="2054">
                  <c:v>5.5357999999999998E-9</c:v>
                </c:pt>
                <c:pt idx="2055">
                  <c:v>5.5420999999999997E-9</c:v>
                </c:pt>
                <c:pt idx="2056">
                  <c:v>5.5483E-9</c:v>
                </c:pt>
                <c:pt idx="2057">
                  <c:v>5.5545999999999998E-9</c:v>
                </c:pt>
                <c:pt idx="2058">
                  <c:v>5.5608000000000001E-9</c:v>
                </c:pt>
                <c:pt idx="2059">
                  <c:v>5.5670999999999999E-9</c:v>
                </c:pt>
                <c:pt idx="2060">
                  <c:v>5.5733000000000002E-9</c:v>
                </c:pt>
                <c:pt idx="2061">
                  <c:v>5.5796E-9</c:v>
                </c:pt>
                <c:pt idx="2062">
                  <c:v>5.5858000000000003E-9</c:v>
                </c:pt>
                <c:pt idx="2063">
                  <c:v>5.5921000000000002E-9</c:v>
                </c:pt>
                <c:pt idx="2064">
                  <c:v>5.5983000000000004E-9</c:v>
                </c:pt>
                <c:pt idx="2065">
                  <c:v>5.6046000000000003E-9</c:v>
                </c:pt>
                <c:pt idx="2066">
                  <c:v>5.6107999999999997E-9</c:v>
                </c:pt>
                <c:pt idx="2067">
                  <c:v>5.6171000000000004E-9</c:v>
                </c:pt>
                <c:pt idx="2068">
                  <c:v>5.6232999999999998E-9</c:v>
                </c:pt>
                <c:pt idx="2069">
                  <c:v>5.6295999999999997E-9</c:v>
                </c:pt>
                <c:pt idx="2070">
                  <c:v>5.6357999999999999E-9</c:v>
                </c:pt>
                <c:pt idx="2071">
                  <c:v>5.6420999999999998E-9</c:v>
                </c:pt>
                <c:pt idx="2072">
                  <c:v>5.6483E-9</c:v>
                </c:pt>
                <c:pt idx="2073">
                  <c:v>5.6545999999999999E-9</c:v>
                </c:pt>
                <c:pt idx="2074">
                  <c:v>5.6608000000000001E-9</c:v>
                </c:pt>
                <c:pt idx="2075">
                  <c:v>5.6671E-9</c:v>
                </c:pt>
                <c:pt idx="2076">
                  <c:v>5.6733000000000003E-9</c:v>
                </c:pt>
                <c:pt idx="2077">
                  <c:v>5.6796000000000001E-9</c:v>
                </c:pt>
                <c:pt idx="2078">
                  <c:v>5.6858000000000004E-9</c:v>
                </c:pt>
                <c:pt idx="2079">
                  <c:v>5.6921000000000002E-9</c:v>
                </c:pt>
                <c:pt idx="2080">
                  <c:v>5.6982999999999996E-9</c:v>
                </c:pt>
                <c:pt idx="2081">
                  <c:v>5.7046000000000003E-9</c:v>
                </c:pt>
                <c:pt idx="2082">
                  <c:v>5.7107999999999998E-9</c:v>
                </c:pt>
                <c:pt idx="2083">
                  <c:v>5.7170999999999996E-9</c:v>
                </c:pt>
                <c:pt idx="2084">
                  <c:v>5.7232999999999999E-9</c:v>
                </c:pt>
                <c:pt idx="2085">
                  <c:v>5.7295999999999997E-9</c:v>
                </c:pt>
                <c:pt idx="2086">
                  <c:v>5.7358E-9</c:v>
                </c:pt>
                <c:pt idx="2087">
                  <c:v>5.7420999999999998E-9</c:v>
                </c:pt>
                <c:pt idx="2088">
                  <c:v>5.7483000000000001E-9</c:v>
                </c:pt>
                <c:pt idx="2089">
                  <c:v>5.7546E-9</c:v>
                </c:pt>
                <c:pt idx="2090">
                  <c:v>5.7608000000000002E-9</c:v>
                </c:pt>
                <c:pt idx="2091">
                  <c:v>5.7671000000000001E-9</c:v>
                </c:pt>
                <c:pt idx="2092">
                  <c:v>5.7733000000000003E-9</c:v>
                </c:pt>
                <c:pt idx="2093">
                  <c:v>5.7796000000000002E-9</c:v>
                </c:pt>
                <c:pt idx="2094">
                  <c:v>5.7857999999999996E-9</c:v>
                </c:pt>
                <c:pt idx="2095">
                  <c:v>5.7921000000000003E-9</c:v>
                </c:pt>
                <c:pt idx="2096">
                  <c:v>5.7982999999999997E-9</c:v>
                </c:pt>
                <c:pt idx="2097">
                  <c:v>5.8046000000000004E-9</c:v>
                </c:pt>
                <c:pt idx="2098">
                  <c:v>5.8107999999999998E-9</c:v>
                </c:pt>
                <c:pt idx="2099">
                  <c:v>5.8170999999999997E-9</c:v>
                </c:pt>
                <c:pt idx="2100">
                  <c:v>5.8232999999999999E-9</c:v>
                </c:pt>
                <c:pt idx="2101">
                  <c:v>5.8295999999999998E-9</c:v>
                </c:pt>
                <c:pt idx="2102">
                  <c:v>5.8358000000000001E-9</c:v>
                </c:pt>
                <c:pt idx="2103">
                  <c:v>5.8420999999999999E-9</c:v>
                </c:pt>
                <c:pt idx="2104">
                  <c:v>5.8483000000000002E-9</c:v>
                </c:pt>
                <c:pt idx="2105">
                  <c:v>5.8546E-9</c:v>
                </c:pt>
                <c:pt idx="2106">
                  <c:v>5.8608000000000003E-9</c:v>
                </c:pt>
                <c:pt idx="2107">
                  <c:v>5.8671000000000001E-9</c:v>
                </c:pt>
                <c:pt idx="2108">
                  <c:v>5.8733000000000004E-9</c:v>
                </c:pt>
                <c:pt idx="2109">
                  <c:v>5.8796000000000003E-9</c:v>
                </c:pt>
                <c:pt idx="2110">
                  <c:v>5.8857999999999997E-9</c:v>
                </c:pt>
                <c:pt idx="2111">
                  <c:v>5.8921000000000004E-9</c:v>
                </c:pt>
                <c:pt idx="2112">
                  <c:v>5.8982999999999998E-9</c:v>
                </c:pt>
                <c:pt idx="2113">
                  <c:v>5.9045999999999996E-9</c:v>
                </c:pt>
                <c:pt idx="2114">
                  <c:v>5.9107999999999999E-9</c:v>
                </c:pt>
                <c:pt idx="2115">
                  <c:v>5.9170999999999998E-9</c:v>
                </c:pt>
                <c:pt idx="2116">
                  <c:v>5.9233E-9</c:v>
                </c:pt>
                <c:pt idx="2117">
                  <c:v>5.9295999999999999E-9</c:v>
                </c:pt>
                <c:pt idx="2118">
                  <c:v>5.9358000000000001E-9</c:v>
                </c:pt>
                <c:pt idx="2119">
                  <c:v>5.9421E-9</c:v>
                </c:pt>
                <c:pt idx="2120">
                  <c:v>5.9483000000000002E-9</c:v>
                </c:pt>
                <c:pt idx="2121">
                  <c:v>5.9546000000000001E-9</c:v>
                </c:pt>
                <c:pt idx="2122">
                  <c:v>5.9608000000000003E-9</c:v>
                </c:pt>
                <c:pt idx="2123">
                  <c:v>5.9671000000000002E-9</c:v>
                </c:pt>
                <c:pt idx="2124">
                  <c:v>5.9732999999999996E-9</c:v>
                </c:pt>
                <c:pt idx="2125">
                  <c:v>5.9796000000000003E-9</c:v>
                </c:pt>
                <c:pt idx="2126">
                  <c:v>5.9857999999999997E-9</c:v>
                </c:pt>
                <c:pt idx="2127">
                  <c:v>5.9920999999999996E-9</c:v>
                </c:pt>
                <c:pt idx="2128">
                  <c:v>5.9982999999999999E-9</c:v>
                </c:pt>
                <c:pt idx="2129">
                  <c:v>6.0045999999999997E-9</c:v>
                </c:pt>
                <c:pt idx="2130">
                  <c:v>6.0108E-9</c:v>
                </c:pt>
                <c:pt idx="2131">
                  <c:v>6.0170999999999998E-9</c:v>
                </c:pt>
                <c:pt idx="2132">
                  <c:v>6.0233000000000001E-9</c:v>
                </c:pt>
                <c:pt idx="2133">
                  <c:v>6.0295999999999999E-9</c:v>
                </c:pt>
                <c:pt idx="2134">
                  <c:v>6.0358000000000002E-9</c:v>
                </c:pt>
                <c:pt idx="2135">
                  <c:v>6.0421000000000001E-9</c:v>
                </c:pt>
                <c:pt idx="2136">
                  <c:v>6.0483000000000003E-9</c:v>
                </c:pt>
                <c:pt idx="2137">
                  <c:v>6.0546000000000002E-9</c:v>
                </c:pt>
                <c:pt idx="2138">
                  <c:v>6.0608000000000004E-9</c:v>
                </c:pt>
                <c:pt idx="2139">
                  <c:v>6.0671000000000003E-9</c:v>
                </c:pt>
                <c:pt idx="2140">
                  <c:v>6.0732999999999997E-9</c:v>
                </c:pt>
                <c:pt idx="2141">
                  <c:v>6.0796000000000004E-9</c:v>
                </c:pt>
                <c:pt idx="2142">
                  <c:v>6.0857999999999998E-9</c:v>
                </c:pt>
                <c:pt idx="2143">
                  <c:v>6.0920999999999997E-9</c:v>
                </c:pt>
                <c:pt idx="2144">
                  <c:v>6.0982999999999999E-9</c:v>
                </c:pt>
                <c:pt idx="2145">
                  <c:v>6.1045999999999998E-9</c:v>
                </c:pt>
                <c:pt idx="2146">
                  <c:v>6.1108E-9</c:v>
                </c:pt>
                <c:pt idx="2147">
                  <c:v>6.1170999999999999E-9</c:v>
                </c:pt>
                <c:pt idx="2148">
                  <c:v>6.1233000000000001E-9</c:v>
                </c:pt>
                <c:pt idx="2149">
                  <c:v>6.1296E-9</c:v>
                </c:pt>
                <c:pt idx="2150">
                  <c:v>6.1358000000000003E-9</c:v>
                </c:pt>
                <c:pt idx="2151">
                  <c:v>6.1421000000000001E-9</c:v>
                </c:pt>
                <c:pt idx="2152">
                  <c:v>6.1483000000000004E-9</c:v>
                </c:pt>
                <c:pt idx="2153">
                  <c:v>6.1546000000000002E-9</c:v>
                </c:pt>
                <c:pt idx="2154">
                  <c:v>6.1607999999999997E-9</c:v>
                </c:pt>
                <c:pt idx="2155">
                  <c:v>6.1671000000000003E-9</c:v>
                </c:pt>
                <c:pt idx="2156">
                  <c:v>6.1732999999999998E-9</c:v>
                </c:pt>
                <c:pt idx="2157">
                  <c:v>6.1795999999999996E-9</c:v>
                </c:pt>
                <c:pt idx="2158">
                  <c:v>6.1857999999999999E-9</c:v>
                </c:pt>
                <c:pt idx="2159">
                  <c:v>6.1920999999999997E-9</c:v>
                </c:pt>
                <c:pt idx="2160">
                  <c:v>6.1983E-9</c:v>
                </c:pt>
                <c:pt idx="2161">
                  <c:v>6.2045999999999999E-9</c:v>
                </c:pt>
                <c:pt idx="2162">
                  <c:v>6.2108000000000001E-9</c:v>
                </c:pt>
                <c:pt idx="2163">
                  <c:v>6.2171E-9</c:v>
                </c:pt>
                <c:pt idx="2164">
                  <c:v>6.2233000000000002E-9</c:v>
                </c:pt>
                <c:pt idx="2165">
                  <c:v>6.2296000000000001E-9</c:v>
                </c:pt>
                <c:pt idx="2166">
                  <c:v>6.2358000000000003E-9</c:v>
                </c:pt>
                <c:pt idx="2167">
                  <c:v>6.2421000000000002E-9</c:v>
                </c:pt>
                <c:pt idx="2168">
                  <c:v>6.2482999999999996E-9</c:v>
                </c:pt>
                <c:pt idx="2169">
                  <c:v>6.2546000000000003E-9</c:v>
                </c:pt>
                <c:pt idx="2170">
                  <c:v>6.2607999999999997E-9</c:v>
                </c:pt>
                <c:pt idx="2171">
                  <c:v>6.2671000000000004E-9</c:v>
                </c:pt>
                <c:pt idx="2172">
                  <c:v>6.2732999999999998E-9</c:v>
                </c:pt>
                <c:pt idx="2173">
                  <c:v>6.2795999999999997E-9</c:v>
                </c:pt>
                <c:pt idx="2174">
                  <c:v>6.2857999999999999E-9</c:v>
                </c:pt>
                <c:pt idx="2175">
                  <c:v>6.2920999999999998E-9</c:v>
                </c:pt>
                <c:pt idx="2176">
                  <c:v>6.2983000000000001E-9</c:v>
                </c:pt>
                <c:pt idx="2177">
                  <c:v>6.3045999999999999E-9</c:v>
                </c:pt>
                <c:pt idx="2178">
                  <c:v>6.3108000000000002E-9</c:v>
                </c:pt>
                <c:pt idx="2179">
                  <c:v>6.3171E-9</c:v>
                </c:pt>
                <c:pt idx="2180">
                  <c:v>6.3233000000000003E-9</c:v>
                </c:pt>
                <c:pt idx="2181">
                  <c:v>6.3296000000000001E-9</c:v>
                </c:pt>
                <c:pt idx="2182">
                  <c:v>6.3358000000000004E-9</c:v>
                </c:pt>
                <c:pt idx="2183">
                  <c:v>6.3421000000000003E-9</c:v>
                </c:pt>
                <c:pt idx="2184">
                  <c:v>6.3482999999999997E-9</c:v>
                </c:pt>
                <c:pt idx="2185">
                  <c:v>6.3546000000000004E-9</c:v>
                </c:pt>
                <c:pt idx="2186">
                  <c:v>6.3607999999999998E-9</c:v>
                </c:pt>
                <c:pt idx="2187">
                  <c:v>6.3670999999999997E-9</c:v>
                </c:pt>
                <c:pt idx="2188">
                  <c:v>6.3732999999999999E-9</c:v>
                </c:pt>
                <c:pt idx="2189">
                  <c:v>6.3795999999999998E-9</c:v>
                </c:pt>
                <c:pt idx="2190">
                  <c:v>6.3858E-9</c:v>
                </c:pt>
                <c:pt idx="2191">
                  <c:v>6.3920999999999999E-9</c:v>
                </c:pt>
                <c:pt idx="2192">
                  <c:v>6.3983000000000001E-9</c:v>
                </c:pt>
                <c:pt idx="2193">
                  <c:v>6.4046E-9</c:v>
                </c:pt>
                <c:pt idx="2194">
                  <c:v>6.4108000000000002E-9</c:v>
                </c:pt>
                <c:pt idx="2195">
                  <c:v>6.4171000000000001E-9</c:v>
                </c:pt>
                <c:pt idx="2196">
                  <c:v>6.4233000000000003E-9</c:v>
                </c:pt>
                <c:pt idx="2197">
                  <c:v>6.4296000000000002E-9</c:v>
                </c:pt>
                <c:pt idx="2198">
                  <c:v>6.4357999999999996E-9</c:v>
                </c:pt>
                <c:pt idx="2199">
                  <c:v>6.4421000000000003E-9</c:v>
                </c:pt>
                <c:pt idx="2200">
                  <c:v>6.4482999999999997E-9</c:v>
                </c:pt>
                <c:pt idx="2201">
                  <c:v>6.4545999999999996E-9</c:v>
                </c:pt>
                <c:pt idx="2202">
                  <c:v>6.4607999999999999E-9</c:v>
                </c:pt>
                <c:pt idx="2203">
                  <c:v>6.4670999999999997E-9</c:v>
                </c:pt>
                <c:pt idx="2204">
                  <c:v>6.4733E-9</c:v>
                </c:pt>
                <c:pt idx="2205">
                  <c:v>6.4795999999999998E-9</c:v>
                </c:pt>
                <c:pt idx="2206">
                  <c:v>6.4858000000000001E-9</c:v>
                </c:pt>
                <c:pt idx="2207">
                  <c:v>6.4920999999999999E-9</c:v>
                </c:pt>
                <c:pt idx="2208">
                  <c:v>6.4983000000000002E-9</c:v>
                </c:pt>
                <c:pt idx="2209">
                  <c:v>6.5046000000000001E-9</c:v>
                </c:pt>
                <c:pt idx="2210">
                  <c:v>6.5108000000000003E-9</c:v>
                </c:pt>
                <c:pt idx="2211">
                  <c:v>6.5171000000000002E-9</c:v>
                </c:pt>
                <c:pt idx="2212">
                  <c:v>6.5232999999999996E-9</c:v>
                </c:pt>
                <c:pt idx="2213">
                  <c:v>6.5296000000000003E-9</c:v>
                </c:pt>
                <c:pt idx="2214">
                  <c:v>6.5357999999999997E-9</c:v>
                </c:pt>
                <c:pt idx="2215">
                  <c:v>6.5421000000000004E-9</c:v>
                </c:pt>
                <c:pt idx="2216">
                  <c:v>6.5482999999999998E-9</c:v>
                </c:pt>
                <c:pt idx="2217">
                  <c:v>6.5545999999999997E-9</c:v>
                </c:pt>
                <c:pt idx="2218">
                  <c:v>6.5607999999999999E-9</c:v>
                </c:pt>
                <c:pt idx="2219">
                  <c:v>6.5670999999999998E-9</c:v>
                </c:pt>
                <c:pt idx="2220">
                  <c:v>6.5733E-9</c:v>
                </c:pt>
                <c:pt idx="2221">
                  <c:v>6.5795999999999999E-9</c:v>
                </c:pt>
                <c:pt idx="2222">
                  <c:v>6.5858000000000001E-9</c:v>
                </c:pt>
                <c:pt idx="2223">
                  <c:v>6.5921E-9</c:v>
                </c:pt>
                <c:pt idx="2224">
                  <c:v>6.5983000000000003E-9</c:v>
                </c:pt>
                <c:pt idx="2225">
                  <c:v>6.6046000000000001E-9</c:v>
                </c:pt>
                <c:pt idx="2226">
                  <c:v>6.6108000000000004E-9</c:v>
                </c:pt>
                <c:pt idx="2227">
                  <c:v>6.6171000000000002E-9</c:v>
                </c:pt>
                <c:pt idx="2228">
                  <c:v>6.6232999999999997E-9</c:v>
                </c:pt>
                <c:pt idx="2229">
                  <c:v>6.6296000000000004E-9</c:v>
                </c:pt>
                <c:pt idx="2230">
                  <c:v>6.6357999999999998E-9</c:v>
                </c:pt>
                <c:pt idx="2231">
                  <c:v>6.6420999999999996E-9</c:v>
                </c:pt>
                <c:pt idx="2232">
                  <c:v>6.6482999999999999E-9</c:v>
                </c:pt>
                <c:pt idx="2233">
                  <c:v>6.6545999999999997E-9</c:v>
                </c:pt>
                <c:pt idx="2234">
                  <c:v>6.6608E-9</c:v>
                </c:pt>
                <c:pt idx="2235">
                  <c:v>6.6670999999999999E-9</c:v>
                </c:pt>
                <c:pt idx="2236">
                  <c:v>6.6733000000000001E-9</c:v>
                </c:pt>
                <c:pt idx="2237">
                  <c:v>6.6796E-9</c:v>
                </c:pt>
                <c:pt idx="2238">
                  <c:v>6.6858000000000002E-9</c:v>
                </c:pt>
                <c:pt idx="2239">
                  <c:v>6.6921000000000001E-9</c:v>
                </c:pt>
                <c:pt idx="2240">
                  <c:v>6.6983000000000003E-9</c:v>
                </c:pt>
                <c:pt idx="2241">
                  <c:v>6.7046000000000002E-9</c:v>
                </c:pt>
                <c:pt idx="2242">
                  <c:v>6.7107999999999996E-9</c:v>
                </c:pt>
                <c:pt idx="2243">
                  <c:v>6.7171000000000003E-9</c:v>
                </c:pt>
                <c:pt idx="2244">
                  <c:v>6.7232999999999997E-9</c:v>
                </c:pt>
                <c:pt idx="2245">
                  <c:v>6.7295999999999996E-9</c:v>
                </c:pt>
                <c:pt idx="2246">
                  <c:v>6.7357999999999998E-9</c:v>
                </c:pt>
                <c:pt idx="2247">
                  <c:v>6.7420999999999997E-9</c:v>
                </c:pt>
                <c:pt idx="2248">
                  <c:v>6.7483E-9</c:v>
                </c:pt>
                <c:pt idx="2249">
                  <c:v>6.7545999999999998E-9</c:v>
                </c:pt>
                <c:pt idx="2250">
                  <c:v>6.7608000000000001E-9</c:v>
                </c:pt>
                <c:pt idx="2251">
                  <c:v>6.7670999999999999E-9</c:v>
                </c:pt>
                <c:pt idx="2252">
                  <c:v>6.7733000000000002E-9</c:v>
                </c:pt>
                <c:pt idx="2253">
                  <c:v>6.7796E-9</c:v>
                </c:pt>
                <c:pt idx="2254">
                  <c:v>6.7858000000000003E-9</c:v>
                </c:pt>
                <c:pt idx="2255">
                  <c:v>6.7921000000000002E-9</c:v>
                </c:pt>
                <c:pt idx="2256">
                  <c:v>6.7983000000000004E-9</c:v>
                </c:pt>
                <c:pt idx="2257">
                  <c:v>6.8046000000000003E-9</c:v>
                </c:pt>
                <c:pt idx="2258">
                  <c:v>6.8107999999999997E-9</c:v>
                </c:pt>
                <c:pt idx="2259">
                  <c:v>6.8171000000000004E-9</c:v>
                </c:pt>
                <c:pt idx="2260">
                  <c:v>6.8232999999999998E-9</c:v>
                </c:pt>
                <c:pt idx="2261">
                  <c:v>6.8295999999999997E-9</c:v>
                </c:pt>
                <c:pt idx="2262">
                  <c:v>6.8357999999999999E-9</c:v>
                </c:pt>
                <c:pt idx="2263">
                  <c:v>6.8420999999999998E-9</c:v>
                </c:pt>
                <c:pt idx="2264">
                  <c:v>6.8483E-9</c:v>
                </c:pt>
                <c:pt idx="2265">
                  <c:v>6.8545999999999999E-9</c:v>
                </c:pt>
                <c:pt idx="2266">
                  <c:v>6.8608000000000001E-9</c:v>
                </c:pt>
                <c:pt idx="2267">
                  <c:v>6.8671E-9</c:v>
                </c:pt>
                <c:pt idx="2268">
                  <c:v>6.8733000000000002E-9</c:v>
                </c:pt>
                <c:pt idx="2269">
                  <c:v>6.8796000000000001E-9</c:v>
                </c:pt>
                <c:pt idx="2270">
                  <c:v>6.8858000000000004E-9</c:v>
                </c:pt>
                <c:pt idx="2271">
                  <c:v>6.8921000000000002E-9</c:v>
                </c:pt>
                <c:pt idx="2272">
                  <c:v>6.8982999999999996E-9</c:v>
                </c:pt>
                <c:pt idx="2273">
                  <c:v>6.9046000000000003E-9</c:v>
                </c:pt>
                <c:pt idx="2274">
                  <c:v>6.9107999999999998E-9</c:v>
                </c:pt>
                <c:pt idx="2275">
                  <c:v>6.9170999999999996E-9</c:v>
                </c:pt>
                <c:pt idx="2276">
                  <c:v>6.9232999999999999E-9</c:v>
                </c:pt>
                <c:pt idx="2277">
                  <c:v>6.9295999999999997E-9</c:v>
                </c:pt>
                <c:pt idx="2278">
                  <c:v>6.9358E-9</c:v>
                </c:pt>
                <c:pt idx="2279">
                  <c:v>6.9420999999999998E-9</c:v>
                </c:pt>
                <c:pt idx="2280">
                  <c:v>6.9483000000000001E-9</c:v>
                </c:pt>
                <c:pt idx="2281">
                  <c:v>6.9546E-9</c:v>
                </c:pt>
                <c:pt idx="2282">
                  <c:v>6.9608000000000002E-9</c:v>
                </c:pt>
                <c:pt idx="2283">
                  <c:v>6.9671000000000001E-9</c:v>
                </c:pt>
                <c:pt idx="2284">
                  <c:v>6.9733000000000003E-9</c:v>
                </c:pt>
                <c:pt idx="2285">
                  <c:v>6.9796000000000002E-9</c:v>
                </c:pt>
                <c:pt idx="2286">
                  <c:v>6.9857999999999996E-9</c:v>
                </c:pt>
                <c:pt idx="2287">
                  <c:v>6.9921000000000003E-9</c:v>
                </c:pt>
                <c:pt idx="2288">
                  <c:v>6.9982999999999997E-9</c:v>
                </c:pt>
                <c:pt idx="2289">
                  <c:v>7.0046000000000004E-9</c:v>
                </c:pt>
                <c:pt idx="2290">
                  <c:v>7.0107999999999998E-9</c:v>
                </c:pt>
                <c:pt idx="2291">
                  <c:v>7.0170999999999997E-9</c:v>
                </c:pt>
                <c:pt idx="2292">
                  <c:v>7.0232999999999999E-9</c:v>
                </c:pt>
                <c:pt idx="2293">
                  <c:v>7.0295999999999998E-9</c:v>
                </c:pt>
                <c:pt idx="2294">
                  <c:v>7.0358E-9</c:v>
                </c:pt>
                <c:pt idx="2295">
                  <c:v>7.0420999999999999E-9</c:v>
                </c:pt>
                <c:pt idx="2296">
                  <c:v>7.0483000000000002E-9</c:v>
                </c:pt>
                <c:pt idx="2297">
                  <c:v>7.0546E-9</c:v>
                </c:pt>
                <c:pt idx="2298">
                  <c:v>7.0608000000000003E-9</c:v>
                </c:pt>
                <c:pt idx="2299">
                  <c:v>7.0671000000000001E-9</c:v>
                </c:pt>
                <c:pt idx="2300">
                  <c:v>7.0733000000000004E-9</c:v>
                </c:pt>
                <c:pt idx="2301">
                  <c:v>7.0796000000000002E-9</c:v>
                </c:pt>
                <c:pt idx="2302">
                  <c:v>7.0857999999999997E-9</c:v>
                </c:pt>
                <c:pt idx="2303">
                  <c:v>7.0921000000000004E-9</c:v>
                </c:pt>
                <c:pt idx="2304">
                  <c:v>7.0982999999999998E-9</c:v>
                </c:pt>
                <c:pt idx="2305">
                  <c:v>7.1045999999999996E-9</c:v>
                </c:pt>
                <c:pt idx="2306">
                  <c:v>7.1107999999999999E-9</c:v>
                </c:pt>
                <c:pt idx="2307">
                  <c:v>7.1170999999999998E-9</c:v>
                </c:pt>
                <c:pt idx="2308">
                  <c:v>7.1233E-9</c:v>
                </c:pt>
                <c:pt idx="2309">
                  <c:v>7.1295999999999999E-9</c:v>
                </c:pt>
                <c:pt idx="2310">
                  <c:v>7.1358000000000001E-9</c:v>
                </c:pt>
                <c:pt idx="2311">
                  <c:v>7.1421E-9</c:v>
                </c:pt>
                <c:pt idx="2312">
                  <c:v>7.1483000000000002E-9</c:v>
                </c:pt>
                <c:pt idx="2313">
                  <c:v>7.1546000000000001E-9</c:v>
                </c:pt>
                <c:pt idx="2314">
                  <c:v>7.1608000000000003E-9</c:v>
                </c:pt>
                <c:pt idx="2315">
                  <c:v>7.1671000000000002E-9</c:v>
                </c:pt>
                <c:pt idx="2316">
                  <c:v>7.1732999999999996E-9</c:v>
                </c:pt>
                <c:pt idx="2317">
                  <c:v>7.1796000000000003E-9</c:v>
                </c:pt>
                <c:pt idx="2318">
                  <c:v>7.1857999999999997E-9</c:v>
                </c:pt>
                <c:pt idx="2319">
                  <c:v>7.1920999999999996E-9</c:v>
                </c:pt>
                <c:pt idx="2320">
                  <c:v>7.1982999999999998E-9</c:v>
                </c:pt>
                <c:pt idx="2321">
                  <c:v>7.2045999999999997E-9</c:v>
                </c:pt>
                <c:pt idx="2322">
                  <c:v>7.2108E-9</c:v>
                </c:pt>
                <c:pt idx="2323">
                  <c:v>7.2170999999999998E-9</c:v>
                </c:pt>
                <c:pt idx="2324">
                  <c:v>7.2233000000000001E-9</c:v>
                </c:pt>
                <c:pt idx="2325">
                  <c:v>7.2295999999999999E-9</c:v>
                </c:pt>
                <c:pt idx="2326">
                  <c:v>7.2358000000000002E-9</c:v>
                </c:pt>
                <c:pt idx="2327">
                  <c:v>7.2421E-9</c:v>
                </c:pt>
                <c:pt idx="2328">
                  <c:v>7.2483000000000003E-9</c:v>
                </c:pt>
                <c:pt idx="2329">
                  <c:v>7.2546000000000002E-9</c:v>
                </c:pt>
                <c:pt idx="2330">
                  <c:v>7.2608000000000004E-9</c:v>
                </c:pt>
                <c:pt idx="2331">
                  <c:v>7.2671000000000003E-9</c:v>
                </c:pt>
                <c:pt idx="2332">
                  <c:v>7.2732999999999997E-9</c:v>
                </c:pt>
                <c:pt idx="2333">
                  <c:v>7.2796000000000004E-9</c:v>
                </c:pt>
                <c:pt idx="2334">
                  <c:v>7.2857999999999998E-9</c:v>
                </c:pt>
                <c:pt idx="2335">
                  <c:v>7.2920999999999997E-9</c:v>
                </c:pt>
                <c:pt idx="2336">
                  <c:v>7.2982999999999999E-9</c:v>
                </c:pt>
                <c:pt idx="2337">
                  <c:v>7.3045999999999998E-9</c:v>
                </c:pt>
                <c:pt idx="2338">
                  <c:v>7.3108E-9</c:v>
                </c:pt>
                <c:pt idx="2339">
                  <c:v>7.3170999999999999E-9</c:v>
                </c:pt>
                <c:pt idx="2340">
                  <c:v>7.3233000000000001E-9</c:v>
                </c:pt>
                <c:pt idx="2341">
                  <c:v>7.3296E-9</c:v>
                </c:pt>
                <c:pt idx="2342">
                  <c:v>7.3358000000000002E-9</c:v>
                </c:pt>
                <c:pt idx="2343">
                  <c:v>7.3421000000000001E-9</c:v>
                </c:pt>
                <c:pt idx="2344">
                  <c:v>7.3483000000000004E-9</c:v>
                </c:pt>
                <c:pt idx="2345">
                  <c:v>7.3546000000000002E-9</c:v>
                </c:pt>
                <c:pt idx="2346">
                  <c:v>7.3607999999999996E-9</c:v>
                </c:pt>
                <c:pt idx="2347">
                  <c:v>7.3671000000000003E-9</c:v>
                </c:pt>
                <c:pt idx="2348">
                  <c:v>7.3732999999999998E-9</c:v>
                </c:pt>
                <c:pt idx="2349">
                  <c:v>7.3795999999999996E-9</c:v>
                </c:pt>
                <c:pt idx="2350">
                  <c:v>7.3857999999999999E-9</c:v>
                </c:pt>
                <c:pt idx="2351">
                  <c:v>7.3920999999999997E-9</c:v>
                </c:pt>
                <c:pt idx="2352">
                  <c:v>7.3983E-9</c:v>
                </c:pt>
                <c:pt idx="2353">
                  <c:v>7.4045999999999998E-9</c:v>
                </c:pt>
                <c:pt idx="2354">
                  <c:v>7.4108000000000001E-9</c:v>
                </c:pt>
                <c:pt idx="2355">
                  <c:v>7.4171E-9</c:v>
                </c:pt>
                <c:pt idx="2356">
                  <c:v>7.4233000000000002E-9</c:v>
                </c:pt>
                <c:pt idx="2357">
                  <c:v>7.4296000000000001E-9</c:v>
                </c:pt>
                <c:pt idx="2358">
                  <c:v>7.4358000000000003E-9</c:v>
                </c:pt>
                <c:pt idx="2359">
                  <c:v>7.4421000000000002E-9</c:v>
                </c:pt>
                <c:pt idx="2360">
                  <c:v>7.4482999999999996E-9</c:v>
                </c:pt>
                <c:pt idx="2361">
                  <c:v>7.4545999999999995E-9</c:v>
                </c:pt>
                <c:pt idx="2362">
                  <c:v>7.4608000000000005E-9</c:v>
                </c:pt>
                <c:pt idx="2363">
                  <c:v>7.4671000000000004E-9</c:v>
                </c:pt>
                <c:pt idx="2364">
                  <c:v>7.4732999999999998E-9</c:v>
                </c:pt>
                <c:pt idx="2365">
                  <c:v>7.4795999999999997E-9</c:v>
                </c:pt>
                <c:pt idx="2366">
                  <c:v>7.4858000000000008E-9</c:v>
                </c:pt>
                <c:pt idx="2367">
                  <c:v>7.4921000000000006E-9</c:v>
                </c:pt>
                <c:pt idx="2368">
                  <c:v>7.4983E-9</c:v>
                </c:pt>
                <c:pt idx="2369">
                  <c:v>7.5045999999999999E-9</c:v>
                </c:pt>
                <c:pt idx="2370">
                  <c:v>7.5107999999999993E-9</c:v>
                </c:pt>
                <c:pt idx="2371">
                  <c:v>7.5170999999999992E-9</c:v>
                </c:pt>
                <c:pt idx="2372">
                  <c:v>7.5233000000000003E-9</c:v>
                </c:pt>
                <c:pt idx="2373">
                  <c:v>7.5296000000000001E-9</c:v>
                </c:pt>
                <c:pt idx="2374">
                  <c:v>7.5357999999999996E-9</c:v>
                </c:pt>
                <c:pt idx="2375">
                  <c:v>7.5420999999999994E-9</c:v>
                </c:pt>
                <c:pt idx="2376">
                  <c:v>7.5483000000000005E-9</c:v>
                </c:pt>
                <c:pt idx="2377">
                  <c:v>7.5546000000000004E-9</c:v>
                </c:pt>
                <c:pt idx="2378">
                  <c:v>7.5607999999999998E-9</c:v>
                </c:pt>
                <c:pt idx="2379">
                  <c:v>7.5670999999999996E-9</c:v>
                </c:pt>
                <c:pt idx="2380">
                  <c:v>7.5733000000000007E-9</c:v>
                </c:pt>
                <c:pt idx="2381">
                  <c:v>7.5796000000000006E-9</c:v>
                </c:pt>
                <c:pt idx="2382">
                  <c:v>7.5858E-9</c:v>
                </c:pt>
                <c:pt idx="2383">
                  <c:v>7.5920999999999999E-9</c:v>
                </c:pt>
                <c:pt idx="2384">
                  <c:v>7.5982999999999993E-9</c:v>
                </c:pt>
                <c:pt idx="2385">
                  <c:v>7.6046000000000008E-9</c:v>
                </c:pt>
                <c:pt idx="2386">
                  <c:v>7.6108000000000002E-9</c:v>
                </c:pt>
                <c:pt idx="2387">
                  <c:v>7.6171000000000001E-9</c:v>
                </c:pt>
                <c:pt idx="2388">
                  <c:v>7.6232999999999995E-9</c:v>
                </c:pt>
                <c:pt idx="2389">
                  <c:v>7.6295999999999994E-9</c:v>
                </c:pt>
                <c:pt idx="2390">
                  <c:v>7.6358000000000005E-9</c:v>
                </c:pt>
                <c:pt idx="2391">
                  <c:v>7.6421000000000003E-9</c:v>
                </c:pt>
                <c:pt idx="2392">
                  <c:v>7.6482999999999997E-9</c:v>
                </c:pt>
                <c:pt idx="2393">
                  <c:v>7.6545999999999996E-9</c:v>
                </c:pt>
                <c:pt idx="2394">
                  <c:v>7.6608000000000007E-9</c:v>
                </c:pt>
                <c:pt idx="2395">
                  <c:v>7.6671000000000005E-9</c:v>
                </c:pt>
                <c:pt idx="2396">
                  <c:v>7.6733E-9</c:v>
                </c:pt>
                <c:pt idx="2397">
                  <c:v>7.6795999999999998E-9</c:v>
                </c:pt>
                <c:pt idx="2398">
                  <c:v>7.6857999999999992E-9</c:v>
                </c:pt>
                <c:pt idx="2399">
                  <c:v>7.6921000000000008E-9</c:v>
                </c:pt>
                <c:pt idx="2400">
                  <c:v>7.6983000000000002E-9</c:v>
                </c:pt>
                <c:pt idx="2401">
                  <c:v>7.7046000000000001E-9</c:v>
                </c:pt>
                <c:pt idx="2402">
                  <c:v>7.7107999999999995E-9</c:v>
                </c:pt>
                <c:pt idx="2403">
                  <c:v>7.7170999999999993E-9</c:v>
                </c:pt>
                <c:pt idx="2404">
                  <c:v>7.7233000000000004E-9</c:v>
                </c:pt>
                <c:pt idx="2405">
                  <c:v>7.7296000000000003E-9</c:v>
                </c:pt>
                <c:pt idx="2406">
                  <c:v>7.7357999999999997E-9</c:v>
                </c:pt>
                <c:pt idx="2407">
                  <c:v>7.7420999999999996E-9</c:v>
                </c:pt>
                <c:pt idx="2408">
                  <c:v>7.7483000000000006E-9</c:v>
                </c:pt>
                <c:pt idx="2409">
                  <c:v>7.7546000000000005E-9</c:v>
                </c:pt>
                <c:pt idx="2410">
                  <c:v>7.7607999999999999E-9</c:v>
                </c:pt>
                <c:pt idx="2411">
                  <c:v>7.7670999999999998E-9</c:v>
                </c:pt>
                <c:pt idx="2412">
                  <c:v>7.7732999999999992E-9</c:v>
                </c:pt>
                <c:pt idx="2413">
                  <c:v>7.7796000000000007E-9</c:v>
                </c:pt>
                <c:pt idx="2414">
                  <c:v>7.7858000000000001E-9</c:v>
                </c:pt>
                <c:pt idx="2415">
                  <c:v>7.7921E-9</c:v>
                </c:pt>
                <c:pt idx="2416">
                  <c:v>7.7982999999999994E-9</c:v>
                </c:pt>
                <c:pt idx="2417">
                  <c:v>7.8045999999999993E-9</c:v>
                </c:pt>
                <c:pt idx="2418">
                  <c:v>7.8108000000000004E-9</c:v>
                </c:pt>
                <c:pt idx="2419">
                  <c:v>7.8171000000000002E-9</c:v>
                </c:pt>
                <c:pt idx="2420">
                  <c:v>7.8232999999999997E-9</c:v>
                </c:pt>
                <c:pt idx="2421">
                  <c:v>7.8295999999999995E-9</c:v>
                </c:pt>
                <c:pt idx="2422">
                  <c:v>7.8358000000000006E-9</c:v>
                </c:pt>
                <c:pt idx="2423">
                  <c:v>7.8421000000000005E-9</c:v>
                </c:pt>
                <c:pt idx="2424">
                  <c:v>7.8482999999999999E-9</c:v>
                </c:pt>
                <c:pt idx="2425">
                  <c:v>7.8545999999999997E-9</c:v>
                </c:pt>
                <c:pt idx="2426">
                  <c:v>7.8608000000000008E-9</c:v>
                </c:pt>
                <c:pt idx="2427">
                  <c:v>7.8671000000000007E-9</c:v>
                </c:pt>
                <c:pt idx="2428">
                  <c:v>7.8733000000000001E-9</c:v>
                </c:pt>
                <c:pt idx="2429">
                  <c:v>7.8796E-9</c:v>
                </c:pt>
                <c:pt idx="2430">
                  <c:v>7.8857999999999994E-9</c:v>
                </c:pt>
                <c:pt idx="2431">
                  <c:v>7.8920999999999992E-9</c:v>
                </c:pt>
                <c:pt idx="2432">
                  <c:v>7.8983000000000003E-9</c:v>
                </c:pt>
                <c:pt idx="2433">
                  <c:v>7.9046000000000002E-9</c:v>
                </c:pt>
                <c:pt idx="2434">
                  <c:v>7.9107999999999996E-9</c:v>
                </c:pt>
                <c:pt idx="2435">
                  <c:v>7.9170999999999995E-9</c:v>
                </c:pt>
                <c:pt idx="2436">
                  <c:v>7.9233000000000005E-9</c:v>
                </c:pt>
                <c:pt idx="2437">
                  <c:v>7.9296000000000004E-9</c:v>
                </c:pt>
                <c:pt idx="2438">
                  <c:v>7.9357999999999998E-9</c:v>
                </c:pt>
                <c:pt idx="2439">
                  <c:v>7.9420999999999997E-9</c:v>
                </c:pt>
                <c:pt idx="2440">
                  <c:v>7.9483000000000008E-9</c:v>
                </c:pt>
                <c:pt idx="2441">
                  <c:v>7.9546000000000006E-9</c:v>
                </c:pt>
                <c:pt idx="2442">
                  <c:v>7.9608000000000001E-9</c:v>
                </c:pt>
                <c:pt idx="2443">
                  <c:v>7.9670999999999999E-9</c:v>
                </c:pt>
                <c:pt idx="2444">
                  <c:v>7.9732999999999993E-9</c:v>
                </c:pt>
                <c:pt idx="2445">
                  <c:v>7.9795999999999992E-9</c:v>
                </c:pt>
                <c:pt idx="2446">
                  <c:v>7.9858000000000003E-9</c:v>
                </c:pt>
                <c:pt idx="2447">
                  <c:v>7.9921000000000001E-9</c:v>
                </c:pt>
                <c:pt idx="2448">
                  <c:v>7.9982999999999996E-9</c:v>
                </c:pt>
                <c:pt idx="2449">
                  <c:v>8.0045999999999994E-9</c:v>
                </c:pt>
                <c:pt idx="2450">
                  <c:v>8.0108000000000005E-9</c:v>
                </c:pt>
                <c:pt idx="2451">
                  <c:v>8.0171000000000004E-9</c:v>
                </c:pt>
                <c:pt idx="2452">
                  <c:v>8.0232999999999998E-9</c:v>
                </c:pt>
                <c:pt idx="2453">
                  <c:v>8.0295999999999997E-9</c:v>
                </c:pt>
                <c:pt idx="2454">
                  <c:v>8.0358000000000007E-9</c:v>
                </c:pt>
                <c:pt idx="2455">
                  <c:v>8.0421000000000006E-9</c:v>
                </c:pt>
                <c:pt idx="2456">
                  <c:v>8.0483E-9</c:v>
                </c:pt>
                <c:pt idx="2457">
                  <c:v>8.0545999999999999E-9</c:v>
                </c:pt>
                <c:pt idx="2458">
                  <c:v>8.0607999999999993E-9</c:v>
                </c:pt>
                <c:pt idx="2459">
                  <c:v>8.0671000000000008E-9</c:v>
                </c:pt>
                <c:pt idx="2460">
                  <c:v>8.0733000000000002E-9</c:v>
                </c:pt>
                <c:pt idx="2461">
                  <c:v>8.0796000000000001E-9</c:v>
                </c:pt>
                <c:pt idx="2462">
                  <c:v>8.0857999999999995E-9</c:v>
                </c:pt>
                <c:pt idx="2463">
                  <c:v>8.0920999999999994E-9</c:v>
                </c:pt>
                <c:pt idx="2464">
                  <c:v>8.0983000000000005E-9</c:v>
                </c:pt>
                <c:pt idx="2465">
                  <c:v>8.1046000000000003E-9</c:v>
                </c:pt>
                <c:pt idx="2466">
                  <c:v>8.1107999999999997E-9</c:v>
                </c:pt>
                <c:pt idx="2467">
                  <c:v>8.1170999999999996E-9</c:v>
                </c:pt>
                <c:pt idx="2468">
                  <c:v>8.1233000000000007E-9</c:v>
                </c:pt>
                <c:pt idx="2469">
                  <c:v>8.1296000000000005E-9</c:v>
                </c:pt>
                <c:pt idx="2470">
                  <c:v>8.1358E-9</c:v>
                </c:pt>
                <c:pt idx="2471">
                  <c:v>8.1420999999999998E-9</c:v>
                </c:pt>
                <c:pt idx="2472">
                  <c:v>8.1482999999999993E-9</c:v>
                </c:pt>
                <c:pt idx="2473">
                  <c:v>8.1546000000000008E-9</c:v>
                </c:pt>
                <c:pt idx="2474">
                  <c:v>8.1608000000000002E-9</c:v>
                </c:pt>
                <c:pt idx="2475">
                  <c:v>8.1671000000000001E-9</c:v>
                </c:pt>
                <c:pt idx="2476">
                  <c:v>8.1732999999999995E-9</c:v>
                </c:pt>
                <c:pt idx="2477">
                  <c:v>8.1795999999999993E-9</c:v>
                </c:pt>
                <c:pt idx="2478">
                  <c:v>8.1858000000000004E-9</c:v>
                </c:pt>
                <c:pt idx="2479">
                  <c:v>8.1921000000000003E-9</c:v>
                </c:pt>
                <c:pt idx="2480">
                  <c:v>8.1982999999999997E-9</c:v>
                </c:pt>
                <c:pt idx="2481">
                  <c:v>8.2045999999999996E-9</c:v>
                </c:pt>
                <c:pt idx="2482">
                  <c:v>8.2108000000000006E-9</c:v>
                </c:pt>
                <c:pt idx="2483">
                  <c:v>8.2171000000000005E-9</c:v>
                </c:pt>
                <c:pt idx="2484">
                  <c:v>8.2232999999999999E-9</c:v>
                </c:pt>
                <c:pt idx="2485">
                  <c:v>8.2295999999999998E-9</c:v>
                </c:pt>
                <c:pt idx="2486">
                  <c:v>8.2357999999999992E-9</c:v>
                </c:pt>
                <c:pt idx="2487">
                  <c:v>8.2421000000000007E-9</c:v>
                </c:pt>
                <c:pt idx="2488">
                  <c:v>8.2483000000000001E-9</c:v>
                </c:pt>
                <c:pt idx="2489">
                  <c:v>8.2546E-9</c:v>
                </c:pt>
                <c:pt idx="2490">
                  <c:v>8.2607999999999994E-9</c:v>
                </c:pt>
                <c:pt idx="2491">
                  <c:v>8.2670999999999993E-9</c:v>
                </c:pt>
                <c:pt idx="2492">
                  <c:v>8.2733000000000004E-9</c:v>
                </c:pt>
                <c:pt idx="2493">
                  <c:v>8.2796000000000002E-9</c:v>
                </c:pt>
                <c:pt idx="2494">
                  <c:v>8.2857999999999997E-9</c:v>
                </c:pt>
                <c:pt idx="2495">
                  <c:v>8.2920999999999995E-9</c:v>
                </c:pt>
                <c:pt idx="2496">
                  <c:v>8.2983000000000006E-9</c:v>
                </c:pt>
                <c:pt idx="2497">
                  <c:v>8.3046000000000005E-9</c:v>
                </c:pt>
                <c:pt idx="2498">
                  <c:v>8.3107999999999999E-9</c:v>
                </c:pt>
                <c:pt idx="2499">
                  <c:v>8.3170999999999997E-9</c:v>
                </c:pt>
                <c:pt idx="2500">
                  <c:v>8.3233000000000008E-9</c:v>
                </c:pt>
                <c:pt idx="2501">
                  <c:v>8.3296000000000007E-9</c:v>
                </c:pt>
                <c:pt idx="2502">
                  <c:v>8.3358000000000001E-9</c:v>
                </c:pt>
                <c:pt idx="2503">
                  <c:v>8.3421E-9</c:v>
                </c:pt>
                <c:pt idx="2504">
                  <c:v>8.3482999999999994E-9</c:v>
                </c:pt>
                <c:pt idx="2505">
                  <c:v>8.3545999999999993E-9</c:v>
                </c:pt>
                <c:pt idx="2506">
                  <c:v>8.3608000000000003E-9</c:v>
                </c:pt>
                <c:pt idx="2507">
                  <c:v>8.3671000000000002E-9</c:v>
                </c:pt>
                <c:pt idx="2508">
                  <c:v>8.3732999999999996E-9</c:v>
                </c:pt>
                <c:pt idx="2509">
                  <c:v>8.3795999999999995E-9</c:v>
                </c:pt>
                <c:pt idx="2510">
                  <c:v>8.3858000000000006E-9</c:v>
                </c:pt>
                <c:pt idx="2511">
                  <c:v>8.3921000000000004E-9</c:v>
                </c:pt>
                <c:pt idx="2512">
                  <c:v>8.3982999999999998E-9</c:v>
                </c:pt>
                <c:pt idx="2513">
                  <c:v>8.4045999999999997E-9</c:v>
                </c:pt>
                <c:pt idx="2514">
                  <c:v>8.4108000000000008E-9</c:v>
                </c:pt>
                <c:pt idx="2515">
                  <c:v>8.4171000000000006E-9</c:v>
                </c:pt>
                <c:pt idx="2516">
                  <c:v>8.4233000000000001E-9</c:v>
                </c:pt>
                <c:pt idx="2517">
                  <c:v>8.4295999999999999E-9</c:v>
                </c:pt>
                <c:pt idx="2518">
                  <c:v>8.4357999999999993E-9</c:v>
                </c:pt>
                <c:pt idx="2519">
                  <c:v>8.4420999999999992E-9</c:v>
                </c:pt>
                <c:pt idx="2520">
                  <c:v>8.4483000000000003E-9</c:v>
                </c:pt>
                <c:pt idx="2521">
                  <c:v>8.4546000000000001E-9</c:v>
                </c:pt>
                <c:pt idx="2522">
                  <c:v>8.4607999999999996E-9</c:v>
                </c:pt>
                <c:pt idx="2523">
                  <c:v>8.4670999999999994E-9</c:v>
                </c:pt>
                <c:pt idx="2524">
                  <c:v>8.4733000000000005E-9</c:v>
                </c:pt>
                <c:pt idx="2525">
                  <c:v>8.4796000000000004E-9</c:v>
                </c:pt>
                <c:pt idx="2526">
                  <c:v>8.4857999999999998E-9</c:v>
                </c:pt>
                <c:pt idx="2527">
                  <c:v>8.4920999999999997E-9</c:v>
                </c:pt>
                <c:pt idx="2528">
                  <c:v>8.4983000000000007E-9</c:v>
                </c:pt>
                <c:pt idx="2529">
                  <c:v>8.5046000000000006E-9</c:v>
                </c:pt>
                <c:pt idx="2530">
                  <c:v>8.5108E-9</c:v>
                </c:pt>
                <c:pt idx="2531">
                  <c:v>8.5170999999999999E-9</c:v>
                </c:pt>
                <c:pt idx="2532">
                  <c:v>8.5232999999999993E-9</c:v>
                </c:pt>
                <c:pt idx="2533">
                  <c:v>8.5296000000000008E-9</c:v>
                </c:pt>
                <c:pt idx="2534">
                  <c:v>8.5358000000000002E-9</c:v>
                </c:pt>
                <c:pt idx="2535">
                  <c:v>8.5421000000000001E-9</c:v>
                </c:pt>
                <c:pt idx="2536">
                  <c:v>8.5482999999999995E-9</c:v>
                </c:pt>
                <c:pt idx="2537">
                  <c:v>8.5545999999999994E-9</c:v>
                </c:pt>
                <c:pt idx="2538">
                  <c:v>8.5608000000000005E-9</c:v>
                </c:pt>
                <c:pt idx="2539">
                  <c:v>8.5671000000000003E-9</c:v>
                </c:pt>
                <c:pt idx="2540">
                  <c:v>8.5732999999999997E-9</c:v>
                </c:pt>
                <c:pt idx="2541">
                  <c:v>8.5795999999999996E-9</c:v>
                </c:pt>
                <c:pt idx="2542">
                  <c:v>8.5858000000000007E-9</c:v>
                </c:pt>
                <c:pt idx="2543">
                  <c:v>8.5921000000000006E-9</c:v>
                </c:pt>
                <c:pt idx="2544">
                  <c:v>8.5983E-9</c:v>
                </c:pt>
                <c:pt idx="2545">
                  <c:v>8.6045999999999998E-9</c:v>
                </c:pt>
                <c:pt idx="2546">
                  <c:v>8.6107999999999993E-9</c:v>
                </c:pt>
                <c:pt idx="2547">
                  <c:v>8.6171000000000008E-9</c:v>
                </c:pt>
                <c:pt idx="2548">
                  <c:v>8.6233000000000002E-9</c:v>
                </c:pt>
                <c:pt idx="2549">
                  <c:v>8.6296000000000001E-9</c:v>
                </c:pt>
                <c:pt idx="2550">
                  <c:v>8.6357999999999995E-9</c:v>
                </c:pt>
                <c:pt idx="2551">
                  <c:v>8.6420999999999993E-9</c:v>
                </c:pt>
                <c:pt idx="2552">
                  <c:v>8.6483000000000004E-9</c:v>
                </c:pt>
                <c:pt idx="2553">
                  <c:v>8.6546000000000003E-9</c:v>
                </c:pt>
                <c:pt idx="2554">
                  <c:v>8.6607999999999997E-9</c:v>
                </c:pt>
                <c:pt idx="2555">
                  <c:v>8.6670999999999996E-9</c:v>
                </c:pt>
                <c:pt idx="2556">
                  <c:v>8.6733000000000006E-9</c:v>
                </c:pt>
                <c:pt idx="2557">
                  <c:v>8.6796000000000005E-9</c:v>
                </c:pt>
                <c:pt idx="2558">
                  <c:v>8.6857999999999999E-9</c:v>
                </c:pt>
                <c:pt idx="2559">
                  <c:v>8.6920999999999998E-9</c:v>
                </c:pt>
                <c:pt idx="2560">
                  <c:v>8.6982999999999992E-9</c:v>
                </c:pt>
                <c:pt idx="2561">
                  <c:v>8.7046000000000007E-9</c:v>
                </c:pt>
                <c:pt idx="2562">
                  <c:v>8.7108000000000002E-9</c:v>
                </c:pt>
                <c:pt idx="2563">
                  <c:v>8.7171E-9</c:v>
                </c:pt>
                <c:pt idx="2564">
                  <c:v>8.7232999999999994E-9</c:v>
                </c:pt>
                <c:pt idx="2565">
                  <c:v>8.7295999999999993E-9</c:v>
                </c:pt>
                <c:pt idx="2566">
                  <c:v>8.7358000000000004E-9</c:v>
                </c:pt>
                <c:pt idx="2567">
                  <c:v>8.7421000000000002E-9</c:v>
                </c:pt>
                <c:pt idx="2568">
                  <c:v>8.7482999999999997E-9</c:v>
                </c:pt>
                <c:pt idx="2569">
                  <c:v>8.7545999999999995E-9</c:v>
                </c:pt>
                <c:pt idx="2570">
                  <c:v>8.7608000000000006E-9</c:v>
                </c:pt>
                <c:pt idx="2571">
                  <c:v>8.7671000000000005E-9</c:v>
                </c:pt>
                <c:pt idx="2572">
                  <c:v>8.7732999999999999E-9</c:v>
                </c:pt>
                <c:pt idx="2573">
                  <c:v>8.7795999999999997E-9</c:v>
                </c:pt>
                <c:pt idx="2574">
                  <c:v>8.7858000000000008E-9</c:v>
                </c:pt>
                <c:pt idx="2575">
                  <c:v>8.7921000000000007E-9</c:v>
                </c:pt>
                <c:pt idx="2576">
                  <c:v>8.7983000000000001E-9</c:v>
                </c:pt>
                <c:pt idx="2577">
                  <c:v>8.8046E-9</c:v>
                </c:pt>
                <c:pt idx="2578">
                  <c:v>8.8107999999999994E-9</c:v>
                </c:pt>
                <c:pt idx="2579">
                  <c:v>8.8170999999999993E-9</c:v>
                </c:pt>
                <c:pt idx="2580">
                  <c:v>8.8233000000000003E-9</c:v>
                </c:pt>
                <c:pt idx="2581">
                  <c:v>8.8296000000000002E-9</c:v>
                </c:pt>
                <c:pt idx="2582">
                  <c:v>8.8357999999999996E-9</c:v>
                </c:pt>
                <c:pt idx="2583">
                  <c:v>8.8420999999999995E-9</c:v>
                </c:pt>
                <c:pt idx="2584">
                  <c:v>8.8483000000000006E-9</c:v>
                </c:pt>
                <c:pt idx="2585">
                  <c:v>8.8546000000000004E-9</c:v>
                </c:pt>
                <c:pt idx="2586">
                  <c:v>8.8607999999999998E-9</c:v>
                </c:pt>
                <c:pt idx="2587">
                  <c:v>8.8670999999999997E-9</c:v>
                </c:pt>
                <c:pt idx="2588">
                  <c:v>8.8733000000000008E-9</c:v>
                </c:pt>
                <c:pt idx="2589">
                  <c:v>8.8796000000000006E-9</c:v>
                </c:pt>
                <c:pt idx="2590">
                  <c:v>8.8858000000000001E-9</c:v>
                </c:pt>
                <c:pt idx="2591">
                  <c:v>8.8920999999999999E-9</c:v>
                </c:pt>
                <c:pt idx="2592">
                  <c:v>8.8982999999999994E-9</c:v>
                </c:pt>
                <c:pt idx="2593">
                  <c:v>8.9045999999999992E-9</c:v>
                </c:pt>
                <c:pt idx="2594">
                  <c:v>8.9108000000000003E-9</c:v>
                </c:pt>
                <c:pt idx="2595">
                  <c:v>8.9171000000000002E-9</c:v>
                </c:pt>
                <c:pt idx="2596">
                  <c:v>8.9232999999999996E-9</c:v>
                </c:pt>
                <c:pt idx="2597">
                  <c:v>8.9295999999999994E-9</c:v>
                </c:pt>
                <c:pt idx="2598">
                  <c:v>8.9358000000000005E-9</c:v>
                </c:pt>
                <c:pt idx="2599">
                  <c:v>8.9421000000000004E-9</c:v>
                </c:pt>
                <c:pt idx="2600">
                  <c:v>8.9482999999999998E-9</c:v>
                </c:pt>
                <c:pt idx="2601">
                  <c:v>8.9545999999999997E-9</c:v>
                </c:pt>
                <c:pt idx="2602">
                  <c:v>8.9608000000000007E-9</c:v>
                </c:pt>
                <c:pt idx="2603">
                  <c:v>8.9671000000000006E-9</c:v>
                </c:pt>
                <c:pt idx="2604">
                  <c:v>8.9733E-9</c:v>
                </c:pt>
                <c:pt idx="2605">
                  <c:v>8.9795999999999999E-9</c:v>
                </c:pt>
                <c:pt idx="2606">
                  <c:v>8.9857999999999993E-9</c:v>
                </c:pt>
                <c:pt idx="2607">
                  <c:v>8.9921000000000008E-9</c:v>
                </c:pt>
                <c:pt idx="2608">
                  <c:v>8.9983000000000002E-9</c:v>
                </c:pt>
                <c:pt idx="2609">
                  <c:v>9.0046000000000001E-9</c:v>
                </c:pt>
                <c:pt idx="2610">
                  <c:v>9.0107999999999995E-9</c:v>
                </c:pt>
                <c:pt idx="2611">
                  <c:v>9.0170999999999994E-9</c:v>
                </c:pt>
                <c:pt idx="2612">
                  <c:v>9.0233000000000005E-9</c:v>
                </c:pt>
                <c:pt idx="2613">
                  <c:v>9.0296000000000003E-9</c:v>
                </c:pt>
                <c:pt idx="2614">
                  <c:v>9.0357999999999998E-9</c:v>
                </c:pt>
                <c:pt idx="2615">
                  <c:v>9.0420999999999996E-9</c:v>
                </c:pt>
                <c:pt idx="2616">
                  <c:v>9.0483000000000007E-9</c:v>
                </c:pt>
                <c:pt idx="2617">
                  <c:v>9.0546000000000006E-9</c:v>
                </c:pt>
                <c:pt idx="2618">
                  <c:v>9.0608E-9</c:v>
                </c:pt>
                <c:pt idx="2619">
                  <c:v>9.0670999999999998E-9</c:v>
                </c:pt>
                <c:pt idx="2620">
                  <c:v>9.0732999999999993E-9</c:v>
                </c:pt>
                <c:pt idx="2621">
                  <c:v>9.0796000000000008E-9</c:v>
                </c:pt>
                <c:pt idx="2622">
                  <c:v>9.0858000000000002E-9</c:v>
                </c:pt>
                <c:pt idx="2623">
                  <c:v>9.0921000000000001E-9</c:v>
                </c:pt>
                <c:pt idx="2624">
                  <c:v>9.0982999999999995E-9</c:v>
                </c:pt>
                <c:pt idx="2625">
                  <c:v>9.1045999999999994E-9</c:v>
                </c:pt>
                <c:pt idx="2626">
                  <c:v>9.1108000000000004E-9</c:v>
                </c:pt>
                <c:pt idx="2627">
                  <c:v>9.1171000000000003E-9</c:v>
                </c:pt>
                <c:pt idx="2628">
                  <c:v>9.1232999999999997E-9</c:v>
                </c:pt>
                <c:pt idx="2629">
                  <c:v>9.1295999999999996E-9</c:v>
                </c:pt>
                <c:pt idx="2630">
                  <c:v>9.1358000000000006E-9</c:v>
                </c:pt>
                <c:pt idx="2631">
                  <c:v>9.1421000000000005E-9</c:v>
                </c:pt>
                <c:pt idx="2632">
                  <c:v>9.1482999999999999E-9</c:v>
                </c:pt>
                <c:pt idx="2633">
                  <c:v>9.1545999999999998E-9</c:v>
                </c:pt>
                <c:pt idx="2634">
                  <c:v>9.1607999999999992E-9</c:v>
                </c:pt>
                <c:pt idx="2635">
                  <c:v>9.1671000000000007E-9</c:v>
                </c:pt>
                <c:pt idx="2636">
                  <c:v>9.1733000000000002E-9</c:v>
                </c:pt>
                <c:pt idx="2637">
                  <c:v>9.1796E-9</c:v>
                </c:pt>
                <c:pt idx="2638">
                  <c:v>9.1857999999999994E-9</c:v>
                </c:pt>
                <c:pt idx="2639">
                  <c:v>9.1920999999999993E-9</c:v>
                </c:pt>
                <c:pt idx="2640">
                  <c:v>9.1983000000000004E-9</c:v>
                </c:pt>
                <c:pt idx="2641">
                  <c:v>9.2046000000000002E-9</c:v>
                </c:pt>
                <c:pt idx="2642">
                  <c:v>9.2107999999999997E-9</c:v>
                </c:pt>
                <c:pt idx="2643">
                  <c:v>9.2170999999999995E-9</c:v>
                </c:pt>
                <c:pt idx="2644">
                  <c:v>9.2233000000000006E-9</c:v>
                </c:pt>
                <c:pt idx="2645">
                  <c:v>9.2296000000000005E-9</c:v>
                </c:pt>
                <c:pt idx="2646">
                  <c:v>9.2357999999999999E-9</c:v>
                </c:pt>
                <c:pt idx="2647">
                  <c:v>9.2420999999999998E-9</c:v>
                </c:pt>
                <c:pt idx="2648">
                  <c:v>9.2482999999999992E-9</c:v>
                </c:pt>
                <c:pt idx="2649">
                  <c:v>9.2546000000000007E-9</c:v>
                </c:pt>
                <c:pt idx="2650">
                  <c:v>9.2608000000000001E-9</c:v>
                </c:pt>
                <c:pt idx="2651">
                  <c:v>9.2671E-9</c:v>
                </c:pt>
                <c:pt idx="2652">
                  <c:v>9.2732999999999994E-9</c:v>
                </c:pt>
                <c:pt idx="2653">
                  <c:v>9.2795999999999993E-9</c:v>
                </c:pt>
                <c:pt idx="2654">
                  <c:v>9.2858000000000003E-9</c:v>
                </c:pt>
                <c:pt idx="2655">
                  <c:v>9.2921000000000002E-9</c:v>
                </c:pt>
                <c:pt idx="2656">
                  <c:v>9.2982999999999996E-9</c:v>
                </c:pt>
                <c:pt idx="2657">
                  <c:v>9.3045999999999995E-9</c:v>
                </c:pt>
                <c:pt idx="2658">
                  <c:v>9.3108000000000006E-9</c:v>
                </c:pt>
                <c:pt idx="2659">
                  <c:v>9.3171000000000004E-9</c:v>
                </c:pt>
                <c:pt idx="2660">
                  <c:v>9.3232999999999998E-9</c:v>
                </c:pt>
                <c:pt idx="2661">
                  <c:v>9.3295999999999997E-9</c:v>
                </c:pt>
                <c:pt idx="2662">
                  <c:v>9.3358000000000008E-9</c:v>
                </c:pt>
                <c:pt idx="2663">
                  <c:v>9.3421000000000007E-9</c:v>
                </c:pt>
                <c:pt idx="2664">
                  <c:v>9.3483000000000001E-9</c:v>
                </c:pt>
                <c:pt idx="2665">
                  <c:v>9.3545999999999999E-9</c:v>
                </c:pt>
                <c:pt idx="2666">
                  <c:v>9.3607999999999994E-9</c:v>
                </c:pt>
                <c:pt idx="2667">
                  <c:v>9.3670999999999992E-9</c:v>
                </c:pt>
                <c:pt idx="2668">
                  <c:v>9.3733000000000003E-9</c:v>
                </c:pt>
                <c:pt idx="2669">
                  <c:v>9.3796000000000002E-9</c:v>
                </c:pt>
                <c:pt idx="2670">
                  <c:v>9.3857999999999996E-9</c:v>
                </c:pt>
                <c:pt idx="2671">
                  <c:v>9.3920999999999994E-9</c:v>
                </c:pt>
                <c:pt idx="2672">
                  <c:v>9.3983000000000005E-9</c:v>
                </c:pt>
                <c:pt idx="2673">
                  <c:v>9.4046000000000004E-9</c:v>
                </c:pt>
                <c:pt idx="2674">
                  <c:v>9.4107999999999998E-9</c:v>
                </c:pt>
                <c:pt idx="2675">
                  <c:v>9.4170999999999997E-9</c:v>
                </c:pt>
                <c:pt idx="2676">
                  <c:v>9.4233000000000007E-9</c:v>
                </c:pt>
                <c:pt idx="2677">
                  <c:v>9.4296000000000006E-9</c:v>
                </c:pt>
                <c:pt idx="2678">
                  <c:v>9.4358E-9</c:v>
                </c:pt>
                <c:pt idx="2679">
                  <c:v>9.4420999999999999E-9</c:v>
                </c:pt>
                <c:pt idx="2680">
                  <c:v>9.4482999999999993E-9</c:v>
                </c:pt>
                <c:pt idx="2681">
                  <c:v>9.4545999999999992E-9</c:v>
                </c:pt>
                <c:pt idx="2682">
                  <c:v>9.4608000000000003E-9</c:v>
                </c:pt>
                <c:pt idx="2683">
                  <c:v>9.4671000000000001E-9</c:v>
                </c:pt>
                <c:pt idx="2684">
                  <c:v>9.4732999999999995E-9</c:v>
                </c:pt>
                <c:pt idx="2685">
                  <c:v>9.4795999999999994E-9</c:v>
                </c:pt>
                <c:pt idx="2686">
                  <c:v>9.4858000000000005E-9</c:v>
                </c:pt>
                <c:pt idx="2687">
                  <c:v>9.4921000000000003E-9</c:v>
                </c:pt>
                <c:pt idx="2688">
                  <c:v>9.4982999999999998E-9</c:v>
                </c:pt>
                <c:pt idx="2689">
                  <c:v>9.5045999999999996E-9</c:v>
                </c:pt>
                <c:pt idx="2690">
                  <c:v>9.5108000000000007E-9</c:v>
                </c:pt>
                <c:pt idx="2691">
                  <c:v>9.5171000000000006E-9</c:v>
                </c:pt>
                <c:pt idx="2692">
                  <c:v>9.5233E-9</c:v>
                </c:pt>
                <c:pt idx="2693">
                  <c:v>9.5295999999999998E-9</c:v>
                </c:pt>
                <c:pt idx="2694">
                  <c:v>9.5357999999999993E-9</c:v>
                </c:pt>
                <c:pt idx="2695">
                  <c:v>9.5421000000000008E-9</c:v>
                </c:pt>
                <c:pt idx="2696">
                  <c:v>9.5483000000000002E-9</c:v>
                </c:pt>
                <c:pt idx="2697">
                  <c:v>9.5546000000000001E-9</c:v>
                </c:pt>
                <c:pt idx="2698">
                  <c:v>9.5607999999999995E-9</c:v>
                </c:pt>
                <c:pt idx="2699">
                  <c:v>9.5670999999999994E-9</c:v>
                </c:pt>
                <c:pt idx="2700">
                  <c:v>9.5733000000000004E-9</c:v>
                </c:pt>
                <c:pt idx="2701">
                  <c:v>9.5796000000000003E-9</c:v>
                </c:pt>
                <c:pt idx="2702">
                  <c:v>9.5857999999999997E-9</c:v>
                </c:pt>
                <c:pt idx="2703">
                  <c:v>9.5920999999999996E-9</c:v>
                </c:pt>
                <c:pt idx="2704">
                  <c:v>9.5983000000000007E-9</c:v>
                </c:pt>
                <c:pt idx="2705">
                  <c:v>9.6046000000000005E-9</c:v>
                </c:pt>
                <c:pt idx="2706">
                  <c:v>9.6107999999999999E-9</c:v>
                </c:pt>
                <c:pt idx="2707">
                  <c:v>9.6170999999999998E-9</c:v>
                </c:pt>
                <c:pt idx="2708">
                  <c:v>9.6232999999999992E-9</c:v>
                </c:pt>
                <c:pt idx="2709">
                  <c:v>9.6296000000000007E-9</c:v>
                </c:pt>
                <c:pt idx="2710">
                  <c:v>9.6358000000000002E-9</c:v>
                </c:pt>
                <c:pt idx="2711">
                  <c:v>9.6421E-9</c:v>
                </c:pt>
                <c:pt idx="2712">
                  <c:v>9.6482999999999994E-9</c:v>
                </c:pt>
                <c:pt idx="2713">
                  <c:v>9.6545999999999993E-9</c:v>
                </c:pt>
                <c:pt idx="2714">
                  <c:v>9.6608000000000004E-9</c:v>
                </c:pt>
                <c:pt idx="2715">
                  <c:v>9.6671000000000003E-9</c:v>
                </c:pt>
                <c:pt idx="2716">
                  <c:v>9.6732999999999997E-9</c:v>
                </c:pt>
                <c:pt idx="2717">
                  <c:v>9.6795999999999995E-9</c:v>
                </c:pt>
                <c:pt idx="2718">
                  <c:v>9.6858000000000006E-9</c:v>
                </c:pt>
                <c:pt idx="2719">
                  <c:v>9.6921000000000005E-9</c:v>
                </c:pt>
                <c:pt idx="2720">
                  <c:v>9.6982999999999999E-9</c:v>
                </c:pt>
                <c:pt idx="2721">
                  <c:v>9.7045999999999998E-9</c:v>
                </c:pt>
                <c:pt idx="2722">
                  <c:v>9.7107999999999992E-9</c:v>
                </c:pt>
                <c:pt idx="2723">
                  <c:v>9.7171000000000007E-9</c:v>
                </c:pt>
                <c:pt idx="2724">
                  <c:v>9.7233000000000001E-9</c:v>
                </c:pt>
                <c:pt idx="2725">
                  <c:v>9.7296E-9</c:v>
                </c:pt>
                <c:pt idx="2726">
                  <c:v>9.7357999999999994E-9</c:v>
                </c:pt>
                <c:pt idx="2727">
                  <c:v>9.7420999999999993E-9</c:v>
                </c:pt>
                <c:pt idx="2728">
                  <c:v>9.7483000000000003E-9</c:v>
                </c:pt>
                <c:pt idx="2729">
                  <c:v>9.7546000000000002E-9</c:v>
                </c:pt>
                <c:pt idx="2730">
                  <c:v>9.7607999999999996E-9</c:v>
                </c:pt>
                <c:pt idx="2731">
                  <c:v>9.7670999999999995E-9</c:v>
                </c:pt>
                <c:pt idx="2732">
                  <c:v>9.7733000000000006E-9</c:v>
                </c:pt>
                <c:pt idx="2733">
                  <c:v>9.7796000000000004E-9</c:v>
                </c:pt>
                <c:pt idx="2734">
                  <c:v>9.7857999999999999E-9</c:v>
                </c:pt>
                <c:pt idx="2735">
                  <c:v>9.7920999999999997E-9</c:v>
                </c:pt>
                <c:pt idx="2736">
                  <c:v>9.7983000000000008E-9</c:v>
                </c:pt>
                <c:pt idx="2737">
                  <c:v>9.8046000000000007E-9</c:v>
                </c:pt>
                <c:pt idx="2738">
                  <c:v>9.8108000000000001E-9</c:v>
                </c:pt>
                <c:pt idx="2739">
                  <c:v>9.8170999999999999E-9</c:v>
                </c:pt>
                <c:pt idx="2740">
                  <c:v>9.8232999999999994E-9</c:v>
                </c:pt>
                <c:pt idx="2741">
                  <c:v>9.8295999999999992E-9</c:v>
                </c:pt>
                <c:pt idx="2742">
                  <c:v>9.8358000000000003E-9</c:v>
                </c:pt>
                <c:pt idx="2743">
                  <c:v>9.8421000000000002E-9</c:v>
                </c:pt>
                <c:pt idx="2744">
                  <c:v>9.8482999999999996E-9</c:v>
                </c:pt>
                <c:pt idx="2745">
                  <c:v>9.8545999999999994E-9</c:v>
                </c:pt>
                <c:pt idx="2746">
                  <c:v>9.8608000000000005E-9</c:v>
                </c:pt>
                <c:pt idx="2747">
                  <c:v>9.8671000000000004E-9</c:v>
                </c:pt>
                <c:pt idx="2748">
                  <c:v>9.8732999999999998E-9</c:v>
                </c:pt>
                <c:pt idx="2749">
                  <c:v>9.8795999999999997E-9</c:v>
                </c:pt>
                <c:pt idx="2750">
                  <c:v>9.8858000000000007E-9</c:v>
                </c:pt>
                <c:pt idx="2751">
                  <c:v>9.8921000000000006E-9</c:v>
                </c:pt>
                <c:pt idx="2752">
                  <c:v>9.8983E-9</c:v>
                </c:pt>
                <c:pt idx="2753">
                  <c:v>9.9045999999999999E-9</c:v>
                </c:pt>
                <c:pt idx="2754">
                  <c:v>9.9107999999999993E-9</c:v>
                </c:pt>
                <c:pt idx="2755">
                  <c:v>9.9170999999999992E-9</c:v>
                </c:pt>
                <c:pt idx="2756">
                  <c:v>9.9233000000000003E-9</c:v>
                </c:pt>
                <c:pt idx="2757">
                  <c:v>9.9296000000000001E-9</c:v>
                </c:pt>
                <c:pt idx="2758">
                  <c:v>9.9357999999999995E-9</c:v>
                </c:pt>
                <c:pt idx="2759">
                  <c:v>9.9420999999999994E-9</c:v>
                </c:pt>
                <c:pt idx="2760">
                  <c:v>9.9483000000000005E-9</c:v>
                </c:pt>
                <c:pt idx="2761">
                  <c:v>9.9546000000000003E-9</c:v>
                </c:pt>
                <c:pt idx="2762">
                  <c:v>9.9607999999999998E-9</c:v>
                </c:pt>
                <c:pt idx="2763">
                  <c:v>9.9670999999999996E-9</c:v>
                </c:pt>
                <c:pt idx="2764">
                  <c:v>9.9733000000000007E-9</c:v>
                </c:pt>
                <c:pt idx="2765">
                  <c:v>9.9796000000000006E-9</c:v>
                </c:pt>
                <c:pt idx="2766">
                  <c:v>9.9858E-9</c:v>
                </c:pt>
                <c:pt idx="2767">
                  <c:v>9.9920999999999999E-9</c:v>
                </c:pt>
                <c:pt idx="2768">
                  <c:v>9.9982999999999993E-9</c:v>
                </c:pt>
                <c:pt idx="2769">
                  <c:v>1.0004600000000001E-8</c:v>
                </c:pt>
                <c:pt idx="2770">
                  <c:v>1.00108E-8</c:v>
                </c:pt>
                <c:pt idx="2771">
                  <c:v>1.00171E-8</c:v>
                </c:pt>
                <c:pt idx="2772">
                  <c:v>1.0023299999999999E-8</c:v>
                </c:pt>
                <c:pt idx="2773">
                  <c:v>1.0029599999999999E-8</c:v>
                </c:pt>
                <c:pt idx="2774">
                  <c:v>1.00358E-8</c:v>
                </c:pt>
                <c:pt idx="2775">
                  <c:v>1.00421E-8</c:v>
                </c:pt>
                <c:pt idx="2776">
                  <c:v>1.00483E-8</c:v>
                </c:pt>
                <c:pt idx="2777">
                  <c:v>1.00546E-8</c:v>
                </c:pt>
                <c:pt idx="2778">
                  <c:v>1.0060800000000001E-8</c:v>
                </c:pt>
                <c:pt idx="2779">
                  <c:v>1.0067100000000001E-8</c:v>
                </c:pt>
                <c:pt idx="2780">
                  <c:v>1.00733E-8</c:v>
                </c:pt>
                <c:pt idx="2781">
                  <c:v>1.00796E-8</c:v>
                </c:pt>
                <c:pt idx="2782">
                  <c:v>1.0085799999999999E-8</c:v>
                </c:pt>
                <c:pt idx="2783">
                  <c:v>1.0092100000000001E-8</c:v>
                </c:pt>
                <c:pt idx="2784">
                  <c:v>1.00983E-8</c:v>
                </c:pt>
                <c:pt idx="2785">
                  <c:v>1.01046E-8</c:v>
                </c:pt>
                <c:pt idx="2786">
                  <c:v>1.0110799999999999E-8</c:v>
                </c:pt>
                <c:pt idx="2787">
                  <c:v>1.0117099999999999E-8</c:v>
                </c:pt>
                <c:pt idx="2788">
                  <c:v>1.01233E-8</c:v>
                </c:pt>
                <c:pt idx="2789">
                  <c:v>1.01296E-8</c:v>
                </c:pt>
                <c:pt idx="2790">
                  <c:v>1.01358E-8</c:v>
                </c:pt>
                <c:pt idx="2791">
                  <c:v>1.01421E-8</c:v>
                </c:pt>
                <c:pt idx="2792">
                  <c:v>1.0148300000000001E-8</c:v>
                </c:pt>
                <c:pt idx="2793">
                  <c:v>1.01546E-8</c:v>
                </c:pt>
                <c:pt idx="2794">
                  <c:v>1.01608E-8</c:v>
                </c:pt>
                <c:pt idx="2795">
                  <c:v>1.01671E-8</c:v>
                </c:pt>
                <c:pt idx="2796">
                  <c:v>1.0173299999999999E-8</c:v>
                </c:pt>
                <c:pt idx="2797">
                  <c:v>1.0179600000000001E-8</c:v>
                </c:pt>
                <c:pt idx="2798">
                  <c:v>1.01858E-8</c:v>
                </c:pt>
                <c:pt idx="2799">
                  <c:v>1.01921E-8</c:v>
                </c:pt>
                <c:pt idx="2800">
                  <c:v>1.0198299999999999E-8</c:v>
                </c:pt>
                <c:pt idx="2801">
                  <c:v>1.0204599999999999E-8</c:v>
                </c:pt>
                <c:pt idx="2802">
                  <c:v>1.02108E-8</c:v>
                </c:pt>
                <c:pt idx="2803">
                  <c:v>1.02171E-8</c:v>
                </c:pt>
                <c:pt idx="2804">
                  <c:v>1.02233E-8</c:v>
                </c:pt>
                <c:pt idx="2805">
                  <c:v>1.0229599999999999E-8</c:v>
                </c:pt>
                <c:pt idx="2806">
                  <c:v>1.0235800000000001E-8</c:v>
                </c:pt>
                <c:pt idx="2807">
                  <c:v>1.02421E-8</c:v>
                </c:pt>
                <c:pt idx="2808">
                  <c:v>1.02483E-8</c:v>
                </c:pt>
                <c:pt idx="2809">
                  <c:v>1.02546E-8</c:v>
                </c:pt>
                <c:pt idx="2810">
                  <c:v>1.0260800000000001E-8</c:v>
                </c:pt>
                <c:pt idx="2811">
                  <c:v>1.0267100000000001E-8</c:v>
                </c:pt>
                <c:pt idx="2812">
                  <c:v>1.02733E-8</c:v>
                </c:pt>
                <c:pt idx="2813">
                  <c:v>1.02796E-8</c:v>
                </c:pt>
                <c:pt idx="2814">
                  <c:v>1.0285799999999999E-8</c:v>
                </c:pt>
                <c:pt idx="2815">
                  <c:v>1.0292099999999999E-8</c:v>
                </c:pt>
                <c:pt idx="2816">
                  <c:v>1.02983E-8</c:v>
                </c:pt>
                <c:pt idx="2817">
                  <c:v>1.03046E-8</c:v>
                </c:pt>
                <c:pt idx="2818">
                  <c:v>1.03108E-8</c:v>
                </c:pt>
                <c:pt idx="2819">
                  <c:v>1.0317099999999999E-8</c:v>
                </c:pt>
                <c:pt idx="2820">
                  <c:v>1.0323300000000001E-8</c:v>
                </c:pt>
                <c:pt idx="2821">
                  <c:v>1.03296E-8</c:v>
                </c:pt>
                <c:pt idx="2822">
                  <c:v>1.03358E-8</c:v>
                </c:pt>
                <c:pt idx="2823">
                  <c:v>1.03421E-8</c:v>
                </c:pt>
                <c:pt idx="2824">
                  <c:v>1.0348300000000001E-8</c:v>
                </c:pt>
                <c:pt idx="2825">
                  <c:v>1.0354600000000001E-8</c:v>
                </c:pt>
                <c:pt idx="2826">
                  <c:v>1.03608E-8</c:v>
                </c:pt>
                <c:pt idx="2827">
                  <c:v>1.03671E-8</c:v>
                </c:pt>
                <c:pt idx="2828">
                  <c:v>1.0373299999999999E-8</c:v>
                </c:pt>
                <c:pt idx="2829">
                  <c:v>1.0379599999999999E-8</c:v>
                </c:pt>
                <c:pt idx="2830">
                  <c:v>1.03858E-8</c:v>
                </c:pt>
                <c:pt idx="2831">
                  <c:v>1.03921E-8</c:v>
                </c:pt>
                <c:pt idx="2832">
                  <c:v>1.03983E-8</c:v>
                </c:pt>
                <c:pt idx="2833">
                  <c:v>1.0404599999999999E-8</c:v>
                </c:pt>
                <c:pt idx="2834">
                  <c:v>1.04108E-8</c:v>
                </c:pt>
                <c:pt idx="2835">
                  <c:v>1.04171E-8</c:v>
                </c:pt>
                <c:pt idx="2836">
                  <c:v>1.04233E-8</c:v>
                </c:pt>
                <c:pt idx="2837">
                  <c:v>1.04296E-8</c:v>
                </c:pt>
                <c:pt idx="2838">
                  <c:v>1.0435800000000001E-8</c:v>
                </c:pt>
                <c:pt idx="2839">
                  <c:v>1.0442100000000001E-8</c:v>
                </c:pt>
                <c:pt idx="2840">
                  <c:v>1.04483E-8</c:v>
                </c:pt>
                <c:pt idx="2841">
                  <c:v>1.04546E-8</c:v>
                </c:pt>
                <c:pt idx="2842">
                  <c:v>1.0460799999999999E-8</c:v>
                </c:pt>
                <c:pt idx="2843">
                  <c:v>1.0467100000000001E-8</c:v>
                </c:pt>
                <c:pt idx="2844">
                  <c:v>1.04733E-8</c:v>
                </c:pt>
                <c:pt idx="2845">
                  <c:v>1.04796E-8</c:v>
                </c:pt>
                <c:pt idx="2846">
                  <c:v>1.04858E-8</c:v>
                </c:pt>
                <c:pt idx="2847">
                  <c:v>1.0492099999999999E-8</c:v>
                </c:pt>
                <c:pt idx="2848">
                  <c:v>1.04983E-8</c:v>
                </c:pt>
                <c:pt idx="2849">
                  <c:v>1.05046E-8</c:v>
                </c:pt>
                <c:pt idx="2850">
                  <c:v>1.05108E-8</c:v>
                </c:pt>
                <c:pt idx="2851">
                  <c:v>1.05171E-8</c:v>
                </c:pt>
                <c:pt idx="2852">
                  <c:v>1.0523300000000001E-8</c:v>
                </c:pt>
                <c:pt idx="2853">
                  <c:v>1.0529600000000001E-8</c:v>
                </c:pt>
                <c:pt idx="2854">
                  <c:v>1.05358E-8</c:v>
                </c:pt>
                <c:pt idx="2855">
                  <c:v>1.05421E-8</c:v>
                </c:pt>
                <c:pt idx="2856">
                  <c:v>1.0548299999999999E-8</c:v>
                </c:pt>
                <c:pt idx="2857">
                  <c:v>1.0554600000000001E-8</c:v>
                </c:pt>
                <c:pt idx="2858">
                  <c:v>1.05608E-8</c:v>
                </c:pt>
                <c:pt idx="2859">
                  <c:v>1.05671E-8</c:v>
                </c:pt>
                <c:pt idx="2860">
                  <c:v>1.0573299999999999E-8</c:v>
                </c:pt>
                <c:pt idx="2861">
                  <c:v>1.0579599999999999E-8</c:v>
                </c:pt>
                <c:pt idx="2862">
                  <c:v>1.05858E-8</c:v>
                </c:pt>
                <c:pt idx="2863">
                  <c:v>1.05921E-8</c:v>
                </c:pt>
                <c:pt idx="2864">
                  <c:v>1.05983E-8</c:v>
                </c:pt>
                <c:pt idx="2865">
                  <c:v>1.06046E-8</c:v>
                </c:pt>
                <c:pt idx="2866">
                  <c:v>1.0610800000000001E-8</c:v>
                </c:pt>
                <c:pt idx="2867">
                  <c:v>1.06171E-8</c:v>
                </c:pt>
                <c:pt idx="2868">
                  <c:v>1.06233E-8</c:v>
                </c:pt>
                <c:pt idx="2869">
                  <c:v>1.06296E-8</c:v>
                </c:pt>
                <c:pt idx="2870">
                  <c:v>1.0635799999999999E-8</c:v>
                </c:pt>
                <c:pt idx="2871">
                  <c:v>1.0642100000000001E-8</c:v>
                </c:pt>
                <c:pt idx="2872">
                  <c:v>1.06483E-8</c:v>
                </c:pt>
                <c:pt idx="2873">
                  <c:v>1.06546E-8</c:v>
                </c:pt>
                <c:pt idx="2874">
                  <c:v>1.0660799999999999E-8</c:v>
                </c:pt>
                <c:pt idx="2875">
                  <c:v>1.0667099999999999E-8</c:v>
                </c:pt>
                <c:pt idx="2876">
                  <c:v>1.06733E-8</c:v>
                </c:pt>
                <c:pt idx="2877">
                  <c:v>1.06796E-8</c:v>
                </c:pt>
                <c:pt idx="2878">
                  <c:v>1.06858E-8</c:v>
                </c:pt>
                <c:pt idx="2879">
                  <c:v>1.06921E-8</c:v>
                </c:pt>
                <c:pt idx="2880">
                  <c:v>1.0698300000000001E-8</c:v>
                </c:pt>
                <c:pt idx="2881">
                  <c:v>1.07046E-8</c:v>
                </c:pt>
                <c:pt idx="2882">
                  <c:v>1.07108E-8</c:v>
                </c:pt>
                <c:pt idx="2883">
                  <c:v>1.07171E-8</c:v>
                </c:pt>
                <c:pt idx="2884">
                  <c:v>1.0723300000000001E-8</c:v>
                </c:pt>
                <c:pt idx="2885">
                  <c:v>1.0729600000000001E-8</c:v>
                </c:pt>
                <c:pt idx="2886">
                  <c:v>1.07358E-8</c:v>
                </c:pt>
                <c:pt idx="2887">
                  <c:v>1.07421E-8</c:v>
                </c:pt>
                <c:pt idx="2888">
                  <c:v>1.0748299999999999E-8</c:v>
                </c:pt>
                <c:pt idx="2889">
                  <c:v>1.0754599999999999E-8</c:v>
                </c:pt>
                <c:pt idx="2890">
                  <c:v>1.07608E-8</c:v>
                </c:pt>
                <c:pt idx="2891">
                  <c:v>1.07671E-8</c:v>
                </c:pt>
                <c:pt idx="2892">
                  <c:v>1.07733E-8</c:v>
                </c:pt>
                <c:pt idx="2893">
                  <c:v>1.0779599999999999E-8</c:v>
                </c:pt>
                <c:pt idx="2894">
                  <c:v>1.0785800000000001E-8</c:v>
                </c:pt>
                <c:pt idx="2895">
                  <c:v>1.07921E-8</c:v>
                </c:pt>
                <c:pt idx="2896">
                  <c:v>1.07983E-8</c:v>
                </c:pt>
                <c:pt idx="2897">
                  <c:v>1.08046E-8</c:v>
                </c:pt>
                <c:pt idx="2898">
                  <c:v>1.0810800000000001E-8</c:v>
                </c:pt>
                <c:pt idx="2899">
                  <c:v>1.0817100000000001E-8</c:v>
                </c:pt>
                <c:pt idx="2900">
                  <c:v>1.08233E-8</c:v>
                </c:pt>
                <c:pt idx="2901">
                  <c:v>1.08296E-8</c:v>
                </c:pt>
                <c:pt idx="2902">
                  <c:v>1.0835799999999999E-8</c:v>
                </c:pt>
                <c:pt idx="2903">
                  <c:v>1.0842099999999999E-8</c:v>
                </c:pt>
                <c:pt idx="2904">
                  <c:v>1.08483E-8</c:v>
                </c:pt>
                <c:pt idx="2905">
                  <c:v>1.08546E-8</c:v>
                </c:pt>
                <c:pt idx="2906">
                  <c:v>1.08608E-8</c:v>
                </c:pt>
                <c:pt idx="2907">
                  <c:v>1.0867099999999999E-8</c:v>
                </c:pt>
                <c:pt idx="2908">
                  <c:v>1.08733E-8</c:v>
                </c:pt>
                <c:pt idx="2909">
                  <c:v>1.08796E-8</c:v>
                </c:pt>
                <c:pt idx="2910">
                  <c:v>1.08858E-8</c:v>
                </c:pt>
                <c:pt idx="2911">
                  <c:v>1.08921E-8</c:v>
                </c:pt>
                <c:pt idx="2912">
                  <c:v>1.0898300000000001E-8</c:v>
                </c:pt>
                <c:pt idx="2913">
                  <c:v>1.0904600000000001E-8</c:v>
                </c:pt>
                <c:pt idx="2914">
                  <c:v>1.09108E-8</c:v>
                </c:pt>
                <c:pt idx="2915">
                  <c:v>1.09171E-8</c:v>
                </c:pt>
                <c:pt idx="2916">
                  <c:v>1.0923299999999999E-8</c:v>
                </c:pt>
                <c:pt idx="2917">
                  <c:v>1.0929600000000001E-8</c:v>
                </c:pt>
                <c:pt idx="2918">
                  <c:v>1.09358E-8</c:v>
                </c:pt>
                <c:pt idx="2919">
                  <c:v>1.09421E-8</c:v>
                </c:pt>
                <c:pt idx="2920">
                  <c:v>1.09483E-8</c:v>
                </c:pt>
                <c:pt idx="2921">
                  <c:v>1.0954599999999999E-8</c:v>
                </c:pt>
                <c:pt idx="2922">
                  <c:v>1.09608E-8</c:v>
                </c:pt>
                <c:pt idx="2923">
                  <c:v>1.09671E-8</c:v>
                </c:pt>
                <c:pt idx="2924">
                  <c:v>1.09733E-8</c:v>
                </c:pt>
                <c:pt idx="2925">
                  <c:v>1.09796E-8</c:v>
                </c:pt>
                <c:pt idx="2926">
                  <c:v>1.0985800000000001E-8</c:v>
                </c:pt>
                <c:pt idx="2927">
                  <c:v>1.0992100000000001E-8</c:v>
                </c:pt>
                <c:pt idx="2928">
                  <c:v>1.09983E-8</c:v>
                </c:pt>
                <c:pt idx="2929">
                  <c:v>1.10046E-8</c:v>
                </c:pt>
                <c:pt idx="2930">
                  <c:v>1.1010799999999999E-8</c:v>
                </c:pt>
                <c:pt idx="2931">
                  <c:v>1.1017100000000001E-8</c:v>
                </c:pt>
                <c:pt idx="2932">
                  <c:v>1.10233E-8</c:v>
                </c:pt>
                <c:pt idx="2933">
                  <c:v>1.10296E-8</c:v>
                </c:pt>
                <c:pt idx="2934">
                  <c:v>1.1035799999999999E-8</c:v>
                </c:pt>
                <c:pt idx="2935">
                  <c:v>1.1042099999999999E-8</c:v>
                </c:pt>
                <c:pt idx="2936">
                  <c:v>1.10483E-8</c:v>
                </c:pt>
                <c:pt idx="2937">
                  <c:v>1.10546E-8</c:v>
                </c:pt>
                <c:pt idx="2938">
                  <c:v>1.10608E-8</c:v>
                </c:pt>
                <c:pt idx="2939">
                  <c:v>1.10671E-8</c:v>
                </c:pt>
                <c:pt idx="2940">
                  <c:v>1.1073300000000001E-8</c:v>
                </c:pt>
                <c:pt idx="2941">
                  <c:v>1.10796E-8</c:v>
                </c:pt>
                <c:pt idx="2942">
                  <c:v>1.10858E-8</c:v>
                </c:pt>
                <c:pt idx="2943">
                  <c:v>1.10921E-8</c:v>
                </c:pt>
                <c:pt idx="2944">
                  <c:v>1.1098299999999999E-8</c:v>
                </c:pt>
                <c:pt idx="2945">
                  <c:v>1.1104600000000001E-8</c:v>
                </c:pt>
                <c:pt idx="2946">
                  <c:v>1.11108E-8</c:v>
                </c:pt>
                <c:pt idx="2947">
                  <c:v>1.11171E-8</c:v>
                </c:pt>
                <c:pt idx="2948">
                  <c:v>1.1123299999999999E-8</c:v>
                </c:pt>
                <c:pt idx="2949">
                  <c:v>1.1129599999999999E-8</c:v>
                </c:pt>
                <c:pt idx="2950">
                  <c:v>1.11358E-8</c:v>
                </c:pt>
                <c:pt idx="2951">
                  <c:v>1.11421E-8</c:v>
                </c:pt>
                <c:pt idx="2952">
                  <c:v>1.11483E-8</c:v>
                </c:pt>
                <c:pt idx="2953">
                  <c:v>1.11546E-8</c:v>
                </c:pt>
                <c:pt idx="2954">
                  <c:v>1.1160800000000001E-8</c:v>
                </c:pt>
                <c:pt idx="2955">
                  <c:v>1.11671E-8</c:v>
                </c:pt>
                <c:pt idx="2956">
                  <c:v>1.11733E-8</c:v>
                </c:pt>
                <c:pt idx="2957">
                  <c:v>1.11796E-8</c:v>
                </c:pt>
                <c:pt idx="2958">
                  <c:v>1.1185800000000001E-8</c:v>
                </c:pt>
                <c:pt idx="2959">
                  <c:v>1.1192100000000001E-8</c:v>
                </c:pt>
                <c:pt idx="2960">
                  <c:v>1.11983E-8</c:v>
                </c:pt>
                <c:pt idx="2961">
                  <c:v>1.12046E-8</c:v>
                </c:pt>
                <c:pt idx="2962">
                  <c:v>1.1210799999999999E-8</c:v>
                </c:pt>
                <c:pt idx="2963">
                  <c:v>1.1217099999999999E-8</c:v>
                </c:pt>
                <c:pt idx="2964">
                  <c:v>1.12233E-8</c:v>
                </c:pt>
                <c:pt idx="2965">
                  <c:v>1.12296E-8</c:v>
                </c:pt>
                <c:pt idx="2966">
                  <c:v>1.12358E-8</c:v>
                </c:pt>
                <c:pt idx="2967">
                  <c:v>1.1242099999999999E-8</c:v>
                </c:pt>
                <c:pt idx="2968">
                  <c:v>1.1248300000000001E-8</c:v>
                </c:pt>
                <c:pt idx="2969">
                  <c:v>1.12546E-8</c:v>
                </c:pt>
                <c:pt idx="2970">
                  <c:v>1.12608E-8</c:v>
                </c:pt>
                <c:pt idx="2971">
                  <c:v>1.12671E-8</c:v>
                </c:pt>
                <c:pt idx="2972">
                  <c:v>1.1273300000000001E-8</c:v>
                </c:pt>
                <c:pt idx="2973">
                  <c:v>1.1279600000000001E-8</c:v>
                </c:pt>
                <c:pt idx="2974">
                  <c:v>1.12858E-8</c:v>
                </c:pt>
                <c:pt idx="2975">
                  <c:v>1.12921E-8</c:v>
                </c:pt>
                <c:pt idx="2976">
                  <c:v>1.1298299999999999E-8</c:v>
                </c:pt>
                <c:pt idx="2977">
                  <c:v>1.1304599999999999E-8</c:v>
                </c:pt>
                <c:pt idx="2978">
                  <c:v>1.13108E-8</c:v>
                </c:pt>
                <c:pt idx="2979">
                  <c:v>1.13171E-8</c:v>
                </c:pt>
                <c:pt idx="2980">
                  <c:v>1.13233E-8</c:v>
                </c:pt>
                <c:pt idx="2981">
                  <c:v>1.1329599999999999E-8</c:v>
                </c:pt>
                <c:pt idx="2982">
                  <c:v>1.13358E-8</c:v>
                </c:pt>
                <c:pt idx="2983">
                  <c:v>1.13421E-8</c:v>
                </c:pt>
                <c:pt idx="2984">
                  <c:v>1.13483E-8</c:v>
                </c:pt>
                <c:pt idx="2985">
                  <c:v>1.13546E-8</c:v>
                </c:pt>
                <c:pt idx="2986">
                  <c:v>1.1360800000000001E-8</c:v>
                </c:pt>
                <c:pt idx="2987">
                  <c:v>1.1367100000000001E-8</c:v>
                </c:pt>
                <c:pt idx="2988">
                  <c:v>1.13733E-8</c:v>
                </c:pt>
                <c:pt idx="2989">
                  <c:v>1.13796E-8</c:v>
                </c:pt>
                <c:pt idx="2990">
                  <c:v>1.1385799999999999E-8</c:v>
                </c:pt>
                <c:pt idx="2991">
                  <c:v>1.1392100000000001E-8</c:v>
                </c:pt>
                <c:pt idx="2992">
                  <c:v>1.13983E-8</c:v>
                </c:pt>
                <c:pt idx="2993">
                  <c:v>1.14046E-8</c:v>
                </c:pt>
                <c:pt idx="2994">
                  <c:v>1.14108E-8</c:v>
                </c:pt>
                <c:pt idx="2995">
                  <c:v>1.1417099999999999E-8</c:v>
                </c:pt>
                <c:pt idx="2996">
                  <c:v>1.14233E-8</c:v>
                </c:pt>
                <c:pt idx="2997">
                  <c:v>1.14296E-8</c:v>
                </c:pt>
                <c:pt idx="2998">
                  <c:v>1.14358E-8</c:v>
                </c:pt>
                <c:pt idx="2999">
                  <c:v>1.14421E-8</c:v>
                </c:pt>
                <c:pt idx="3000">
                  <c:v>1.1448300000000001E-8</c:v>
                </c:pt>
                <c:pt idx="3001">
                  <c:v>1.1454600000000001E-8</c:v>
                </c:pt>
                <c:pt idx="3002">
                  <c:v>1.14608E-8</c:v>
                </c:pt>
                <c:pt idx="3003">
                  <c:v>1.14671E-8</c:v>
                </c:pt>
                <c:pt idx="3004">
                  <c:v>1.1473299999999999E-8</c:v>
                </c:pt>
                <c:pt idx="3005">
                  <c:v>1.1479600000000001E-8</c:v>
                </c:pt>
                <c:pt idx="3006">
                  <c:v>1.14858E-8</c:v>
                </c:pt>
                <c:pt idx="3007">
                  <c:v>1.14921E-8</c:v>
                </c:pt>
                <c:pt idx="3008">
                  <c:v>1.1498299999999999E-8</c:v>
                </c:pt>
                <c:pt idx="3009">
                  <c:v>1.1504599999999999E-8</c:v>
                </c:pt>
                <c:pt idx="3010">
                  <c:v>1.15108E-8</c:v>
                </c:pt>
                <c:pt idx="3011">
                  <c:v>1.15171E-8</c:v>
                </c:pt>
                <c:pt idx="3012">
                  <c:v>1.15233E-8</c:v>
                </c:pt>
                <c:pt idx="3013">
                  <c:v>1.15296E-8</c:v>
                </c:pt>
                <c:pt idx="3014">
                  <c:v>1.1535800000000001E-8</c:v>
                </c:pt>
                <c:pt idx="3015">
                  <c:v>1.15421E-8</c:v>
                </c:pt>
                <c:pt idx="3016">
                  <c:v>1.15483E-8</c:v>
                </c:pt>
                <c:pt idx="3017">
                  <c:v>1.15546E-8</c:v>
                </c:pt>
                <c:pt idx="3018">
                  <c:v>1.1560799999999999E-8</c:v>
                </c:pt>
                <c:pt idx="3019">
                  <c:v>1.1567100000000001E-8</c:v>
                </c:pt>
                <c:pt idx="3020">
                  <c:v>1.15733E-8</c:v>
                </c:pt>
                <c:pt idx="3021">
                  <c:v>1.15796E-8</c:v>
                </c:pt>
                <c:pt idx="3022">
                  <c:v>1.1585799999999999E-8</c:v>
                </c:pt>
                <c:pt idx="3023">
                  <c:v>1.1592099999999999E-8</c:v>
                </c:pt>
                <c:pt idx="3024">
                  <c:v>1.15983E-8</c:v>
                </c:pt>
                <c:pt idx="3025">
                  <c:v>1.16046E-8</c:v>
                </c:pt>
                <c:pt idx="3026">
                  <c:v>1.16108E-8</c:v>
                </c:pt>
                <c:pt idx="3027">
                  <c:v>1.16171E-8</c:v>
                </c:pt>
                <c:pt idx="3028">
                  <c:v>1.1623300000000001E-8</c:v>
                </c:pt>
                <c:pt idx="3029">
                  <c:v>1.16296E-8</c:v>
                </c:pt>
                <c:pt idx="3030">
                  <c:v>1.16358E-8</c:v>
                </c:pt>
                <c:pt idx="3031">
                  <c:v>1.16421E-8</c:v>
                </c:pt>
                <c:pt idx="3032">
                  <c:v>1.1648300000000001E-8</c:v>
                </c:pt>
                <c:pt idx="3033">
                  <c:v>1.1654600000000001E-8</c:v>
                </c:pt>
                <c:pt idx="3034">
                  <c:v>1.16608E-8</c:v>
                </c:pt>
                <c:pt idx="3035">
                  <c:v>1.16671E-8</c:v>
                </c:pt>
                <c:pt idx="3036">
                  <c:v>1.1673299999999999E-8</c:v>
                </c:pt>
                <c:pt idx="3037">
                  <c:v>1.1679599999999999E-8</c:v>
                </c:pt>
                <c:pt idx="3038">
                  <c:v>1.16858E-8</c:v>
                </c:pt>
                <c:pt idx="3039">
                  <c:v>1.16921E-8</c:v>
                </c:pt>
                <c:pt idx="3040">
                  <c:v>1.16983E-8</c:v>
                </c:pt>
                <c:pt idx="3041">
                  <c:v>1.1704599999999999E-8</c:v>
                </c:pt>
                <c:pt idx="3042">
                  <c:v>1.1710800000000001E-8</c:v>
                </c:pt>
                <c:pt idx="3043">
                  <c:v>1.17171E-8</c:v>
                </c:pt>
                <c:pt idx="3044">
                  <c:v>1.17233E-8</c:v>
                </c:pt>
                <c:pt idx="3045">
                  <c:v>1.17296E-8</c:v>
                </c:pt>
                <c:pt idx="3046">
                  <c:v>1.1735800000000001E-8</c:v>
                </c:pt>
                <c:pt idx="3047">
                  <c:v>1.1742100000000001E-8</c:v>
                </c:pt>
                <c:pt idx="3048">
                  <c:v>1.17483E-8</c:v>
                </c:pt>
                <c:pt idx="3049">
                  <c:v>1.17546E-8</c:v>
                </c:pt>
                <c:pt idx="3050">
                  <c:v>1.1760799999999999E-8</c:v>
                </c:pt>
                <c:pt idx="3051">
                  <c:v>1.1767099999999999E-8</c:v>
                </c:pt>
                <c:pt idx="3052">
                  <c:v>1.17733E-8</c:v>
                </c:pt>
                <c:pt idx="3053">
                  <c:v>1.17796E-8</c:v>
                </c:pt>
                <c:pt idx="3054">
                  <c:v>1.17858E-8</c:v>
                </c:pt>
                <c:pt idx="3055">
                  <c:v>1.1792099999999999E-8</c:v>
                </c:pt>
                <c:pt idx="3056">
                  <c:v>1.1798300000000001E-8</c:v>
                </c:pt>
                <c:pt idx="3057">
                  <c:v>1.18046E-8</c:v>
                </c:pt>
                <c:pt idx="3058">
                  <c:v>1.18108E-8</c:v>
                </c:pt>
                <c:pt idx="3059">
                  <c:v>1.18171E-8</c:v>
                </c:pt>
                <c:pt idx="3060">
                  <c:v>1.1823300000000001E-8</c:v>
                </c:pt>
                <c:pt idx="3061">
                  <c:v>1.1829600000000001E-8</c:v>
                </c:pt>
                <c:pt idx="3062">
                  <c:v>1.18358E-8</c:v>
                </c:pt>
                <c:pt idx="3063">
                  <c:v>1.18421E-8</c:v>
                </c:pt>
                <c:pt idx="3064">
                  <c:v>1.1848299999999999E-8</c:v>
                </c:pt>
                <c:pt idx="3065">
                  <c:v>1.1854600000000001E-8</c:v>
                </c:pt>
                <c:pt idx="3066">
                  <c:v>1.18608E-8</c:v>
                </c:pt>
                <c:pt idx="3067">
                  <c:v>1.18671E-8</c:v>
                </c:pt>
                <c:pt idx="3068">
                  <c:v>1.18733E-8</c:v>
                </c:pt>
                <c:pt idx="3069">
                  <c:v>1.1879599999999999E-8</c:v>
                </c:pt>
                <c:pt idx="3070">
                  <c:v>1.18858E-8</c:v>
                </c:pt>
                <c:pt idx="3071">
                  <c:v>1.18921E-8</c:v>
                </c:pt>
                <c:pt idx="3072">
                  <c:v>1.18983E-8</c:v>
                </c:pt>
                <c:pt idx="3073">
                  <c:v>1.19046E-8</c:v>
                </c:pt>
                <c:pt idx="3074">
                  <c:v>1.1910800000000001E-8</c:v>
                </c:pt>
                <c:pt idx="3075">
                  <c:v>1.1917100000000001E-8</c:v>
                </c:pt>
                <c:pt idx="3076">
                  <c:v>1.19233E-8</c:v>
                </c:pt>
                <c:pt idx="3077">
                  <c:v>1.19296E-8</c:v>
                </c:pt>
                <c:pt idx="3078">
                  <c:v>1.1935799999999999E-8</c:v>
                </c:pt>
                <c:pt idx="3079">
                  <c:v>1.1942100000000001E-8</c:v>
                </c:pt>
                <c:pt idx="3080">
                  <c:v>1.19483E-8</c:v>
                </c:pt>
                <c:pt idx="3081">
                  <c:v>1.19546E-8</c:v>
                </c:pt>
                <c:pt idx="3082">
                  <c:v>1.1960799999999999E-8</c:v>
                </c:pt>
                <c:pt idx="3083">
                  <c:v>1.1967099999999999E-8</c:v>
                </c:pt>
                <c:pt idx="3084">
                  <c:v>1.19733E-8</c:v>
                </c:pt>
                <c:pt idx="3085">
                  <c:v>1.19796E-8</c:v>
                </c:pt>
                <c:pt idx="3086">
                  <c:v>1.19858E-8</c:v>
                </c:pt>
                <c:pt idx="3087">
                  <c:v>1.19921E-8</c:v>
                </c:pt>
                <c:pt idx="3088">
                  <c:v>1.1998300000000001E-8</c:v>
                </c:pt>
                <c:pt idx="3089">
                  <c:v>1.2004600000000001E-8</c:v>
                </c:pt>
                <c:pt idx="3090">
                  <c:v>1.20108E-8</c:v>
                </c:pt>
                <c:pt idx="3091">
                  <c:v>1.20171E-8</c:v>
                </c:pt>
                <c:pt idx="3092">
                  <c:v>1.2023299999999999E-8</c:v>
                </c:pt>
                <c:pt idx="3093">
                  <c:v>1.2029600000000001E-8</c:v>
                </c:pt>
                <c:pt idx="3094">
                  <c:v>1.20358E-8</c:v>
                </c:pt>
                <c:pt idx="3095">
                  <c:v>1.20421E-8</c:v>
                </c:pt>
                <c:pt idx="3096">
                  <c:v>1.2048299999999999E-8</c:v>
                </c:pt>
                <c:pt idx="3097">
                  <c:v>1.2054599999999999E-8</c:v>
                </c:pt>
                <c:pt idx="3098">
                  <c:v>1.20608E-8</c:v>
                </c:pt>
                <c:pt idx="3099">
                  <c:v>1.20671E-8</c:v>
                </c:pt>
                <c:pt idx="3100">
                  <c:v>1.20733E-8</c:v>
                </c:pt>
                <c:pt idx="3101">
                  <c:v>1.20796E-8</c:v>
                </c:pt>
                <c:pt idx="3102">
                  <c:v>1.2085800000000001E-8</c:v>
                </c:pt>
                <c:pt idx="3103">
                  <c:v>1.20921E-8</c:v>
                </c:pt>
                <c:pt idx="3104">
                  <c:v>1.20983E-8</c:v>
                </c:pt>
                <c:pt idx="3105">
                  <c:v>1.21046E-8</c:v>
                </c:pt>
                <c:pt idx="3106">
                  <c:v>1.2110800000000001E-8</c:v>
                </c:pt>
                <c:pt idx="3107">
                  <c:v>1.2117100000000001E-8</c:v>
                </c:pt>
                <c:pt idx="3108">
                  <c:v>1.21233E-8</c:v>
                </c:pt>
                <c:pt idx="3109">
                  <c:v>1.21296E-8</c:v>
                </c:pt>
                <c:pt idx="3110">
                  <c:v>1.2135799999999999E-8</c:v>
                </c:pt>
                <c:pt idx="3111">
                  <c:v>1.2142099999999999E-8</c:v>
                </c:pt>
                <c:pt idx="3112">
                  <c:v>1.21483E-8</c:v>
                </c:pt>
                <c:pt idx="3113">
                  <c:v>1.21546E-8</c:v>
                </c:pt>
                <c:pt idx="3114">
                  <c:v>1.21608E-8</c:v>
                </c:pt>
                <c:pt idx="3115">
                  <c:v>1.2167099999999999E-8</c:v>
                </c:pt>
                <c:pt idx="3116">
                  <c:v>1.2173300000000001E-8</c:v>
                </c:pt>
                <c:pt idx="3117">
                  <c:v>1.21796E-8</c:v>
                </c:pt>
                <c:pt idx="3118">
                  <c:v>1.21858E-8</c:v>
                </c:pt>
                <c:pt idx="3119">
                  <c:v>1.21921E-8</c:v>
                </c:pt>
                <c:pt idx="3120">
                  <c:v>1.2198300000000001E-8</c:v>
                </c:pt>
                <c:pt idx="3121">
                  <c:v>1.2204600000000001E-8</c:v>
                </c:pt>
                <c:pt idx="3122">
                  <c:v>1.22108E-8</c:v>
                </c:pt>
                <c:pt idx="3123">
                  <c:v>1.22171E-8</c:v>
                </c:pt>
                <c:pt idx="3124">
                  <c:v>1.2223299999999999E-8</c:v>
                </c:pt>
                <c:pt idx="3125">
                  <c:v>1.2229599999999999E-8</c:v>
                </c:pt>
                <c:pt idx="3126">
                  <c:v>1.22358E-8</c:v>
                </c:pt>
                <c:pt idx="3127">
                  <c:v>1.22421E-8</c:v>
                </c:pt>
                <c:pt idx="3128">
                  <c:v>1.22483E-8</c:v>
                </c:pt>
                <c:pt idx="3129">
                  <c:v>1.2254599999999999E-8</c:v>
                </c:pt>
                <c:pt idx="3130">
                  <c:v>1.2260800000000001E-8</c:v>
                </c:pt>
                <c:pt idx="3131">
                  <c:v>1.22671E-8</c:v>
                </c:pt>
                <c:pt idx="3132">
                  <c:v>1.22733E-8</c:v>
                </c:pt>
                <c:pt idx="3133">
                  <c:v>1.22796E-8</c:v>
                </c:pt>
                <c:pt idx="3134">
                  <c:v>1.2285800000000001E-8</c:v>
                </c:pt>
                <c:pt idx="3135">
                  <c:v>1.2292100000000001E-8</c:v>
                </c:pt>
                <c:pt idx="3136">
                  <c:v>1.22983E-8</c:v>
                </c:pt>
                <c:pt idx="3137">
                  <c:v>1.23046E-8</c:v>
                </c:pt>
                <c:pt idx="3138">
                  <c:v>1.2310799999999999E-8</c:v>
                </c:pt>
                <c:pt idx="3139">
                  <c:v>1.2317100000000001E-8</c:v>
                </c:pt>
                <c:pt idx="3140">
                  <c:v>1.23233E-8</c:v>
                </c:pt>
                <c:pt idx="3141">
                  <c:v>1.23296E-8</c:v>
                </c:pt>
                <c:pt idx="3142">
                  <c:v>1.23358E-8</c:v>
                </c:pt>
                <c:pt idx="3143">
                  <c:v>1.2342099999999999E-8</c:v>
                </c:pt>
                <c:pt idx="3144">
                  <c:v>1.23483E-8</c:v>
                </c:pt>
                <c:pt idx="3145">
                  <c:v>1.23546E-8</c:v>
                </c:pt>
                <c:pt idx="3146">
                  <c:v>1.23608E-8</c:v>
                </c:pt>
                <c:pt idx="3147">
                  <c:v>1.23671E-8</c:v>
                </c:pt>
                <c:pt idx="3148">
                  <c:v>1.2373300000000001E-8</c:v>
                </c:pt>
                <c:pt idx="3149">
                  <c:v>1.2379600000000001E-8</c:v>
                </c:pt>
                <c:pt idx="3150">
                  <c:v>1.23858E-8</c:v>
                </c:pt>
                <c:pt idx="3151">
                  <c:v>1.23921E-8</c:v>
                </c:pt>
                <c:pt idx="3152">
                  <c:v>1.2398299999999999E-8</c:v>
                </c:pt>
                <c:pt idx="3153">
                  <c:v>1.2404600000000001E-8</c:v>
                </c:pt>
                <c:pt idx="3154">
                  <c:v>1.24108E-8</c:v>
                </c:pt>
                <c:pt idx="3155">
                  <c:v>1.24171E-8</c:v>
                </c:pt>
                <c:pt idx="3156">
                  <c:v>1.2423299999999999E-8</c:v>
                </c:pt>
                <c:pt idx="3157">
                  <c:v>1.2429599999999999E-8</c:v>
                </c:pt>
                <c:pt idx="3158">
                  <c:v>1.24358E-8</c:v>
                </c:pt>
                <c:pt idx="3159">
                  <c:v>1.24421E-8</c:v>
                </c:pt>
                <c:pt idx="3160">
                  <c:v>1.24483E-8</c:v>
                </c:pt>
                <c:pt idx="3161">
                  <c:v>1.24546E-8</c:v>
                </c:pt>
                <c:pt idx="3162">
                  <c:v>1.2460800000000001E-8</c:v>
                </c:pt>
                <c:pt idx="3163">
                  <c:v>1.2467100000000001E-8</c:v>
                </c:pt>
                <c:pt idx="3164">
                  <c:v>1.24733E-8</c:v>
                </c:pt>
                <c:pt idx="3165">
                  <c:v>1.24796E-8</c:v>
                </c:pt>
                <c:pt idx="3166">
                  <c:v>1.2485799999999999E-8</c:v>
                </c:pt>
                <c:pt idx="3167">
                  <c:v>1.2492100000000001E-8</c:v>
                </c:pt>
                <c:pt idx="3168">
                  <c:v>1.24983E-8</c:v>
                </c:pt>
                <c:pt idx="3169">
                  <c:v>1.25046E-8</c:v>
                </c:pt>
                <c:pt idx="3170">
                  <c:v>1.2510799999999999E-8</c:v>
                </c:pt>
                <c:pt idx="3171">
                  <c:v>1.2517099999999999E-8</c:v>
                </c:pt>
                <c:pt idx="3172">
                  <c:v>1.25233E-8</c:v>
                </c:pt>
                <c:pt idx="3173">
                  <c:v>1.25296E-8</c:v>
                </c:pt>
                <c:pt idx="3174">
                  <c:v>1.25358E-8</c:v>
                </c:pt>
                <c:pt idx="3175">
                  <c:v>1.25421E-8</c:v>
                </c:pt>
                <c:pt idx="3176">
                  <c:v>1.2548300000000001E-8</c:v>
                </c:pt>
                <c:pt idx="3177">
                  <c:v>1.25546E-8</c:v>
                </c:pt>
                <c:pt idx="3178">
                  <c:v>1.25608E-8</c:v>
                </c:pt>
                <c:pt idx="3179">
                  <c:v>1.25671E-8</c:v>
                </c:pt>
                <c:pt idx="3180">
                  <c:v>1.2573300000000001E-8</c:v>
                </c:pt>
                <c:pt idx="3181">
                  <c:v>1.2579600000000001E-8</c:v>
                </c:pt>
                <c:pt idx="3182">
                  <c:v>1.25858E-8</c:v>
                </c:pt>
                <c:pt idx="3183">
                  <c:v>1.25921E-8</c:v>
                </c:pt>
                <c:pt idx="3184">
                  <c:v>1.2598299999999999E-8</c:v>
                </c:pt>
                <c:pt idx="3185">
                  <c:v>1.2604599999999999E-8</c:v>
                </c:pt>
                <c:pt idx="3186">
                  <c:v>1.26108E-8</c:v>
                </c:pt>
                <c:pt idx="3187">
                  <c:v>1.26171E-8</c:v>
                </c:pt>
                <c:pt idx="3188">
                  <c:v>1.26233E-8</c:v>
                </c:pt>
                <c:pt idx="3189">
                  <c:v>1.2629599999999999E-8</c:v>
                </c:pt>
                <c:pt idx="3190">
                  <c:v>1.2635800000000001E-8</c:v>
                </c:pt>
                <c:pt idx="3191">
                  <c:v>1.26421E-8</c:v>
                </c:pt>
                <c:pt idx="3192">
                  <c:v>1.26483E-8</c:v>
                </c:pt>
                <c:pt idx="3193">
                  <c:v>1.26546E-8</c:v>
                </c:pt>
                <c:pt idx="3194">
                  <c:v>1.2660800000000001E-8</c:v>
                </c:pt>
                <c:pt idx="3195">
                  <c:v>1.2667100000000001E-8</c:v>
                </c:pt>
                <c:pt idx="3196">
                  <c:v>1.26733E-8</c:v>
                </c:pt>
                <c:pt idx="3197">
                  <c:v>1.26796E-8</c:v>
                </c:pt>
                <c:pt idx="3198">
                  <c:v>1.2685799999999999E-8</c:v>
                </c:pt>
                <c:pt idx="3199">
                  <c:v>1.2692099999999999E-8</c:v>
                </c:pt>
                <c:pt idx="3200">
                  <c:v>1.26983E-8</c:v>
                </c:pt>
                <c:pt idx="3201">
                  <c:v>1.27046E-8</c:v>
                </c:pt>
                <c:pt idx="3202">
                  <c:v>1.27108E-8</c:v>
                </c:pt>
                <c:pt idx="3203">
                  <c:v>1.2717099999999999E-8</c:v>
                </c:pt>
                <c:pt idx="3204">
                  <c:v>1.2723300000000001E-8</c:v>
                </c:pt>
              </c:numCache>
            </c:numRef>
          </c:xVal>
          <c:yVal>
            <c:numRef>
              <c:f>'Fe55-Waveforms00001'!$C$1:$C$3205</c:f>
              <c:numCache>
                <c:formatCode>0.00E+00</c:formatCode>
                <c:ptCount val="3205"/>
                <c:pt idx="0">
                  <c:v>2.5000000000000001E-4</c:v>
                </c:pt>
                <c:pt idx="1">
                  <c:v>2.0000000000000001E-4</c:v>
                </c:pt>
                <c:pt idx="2">
                  <c:v>-6.0000000000000002E-5</c:v>
                </c:pt>
                <c:pt idx="3">
                  <c:v>-1.7000000000000001E-4</c:v>
                </c:pt>
                <c:pt idx="4">
                  <c:v>-4.2999999999999999E-4</c:v>
                </c:pt>
                <c:pt idx="5">
                  <c:v>-6.8999999999999997E-4</c:v>
                </c:pt>
                <c:pt idx="6">
                  <c:v>-9.6000000000000002E-4</c:v>
                </c:pt>
                <c:pt idx="7">
                  <c:v>-1.2199999999999999E-3</c:v>
                </c:pt>
                <c:pt idx="8">
                  <c:v>-1.3799999999999999E-3</c:v>
                </c:pt>
                <c:pt idx="9">
                  <c:v>-1.6999999999999999E-3</c:v>
                </c:pt>
                <c:pt idx="10">
                  <c:v>-1.9599999999999999E-3</c:v>
                </c:pt>
                <c:pt idx="11">
                  <c:v>-2.1199999999999999E-3</c:v>
                </c:pt>
                <c:pt idx="12">
                  <c:v>-2.3800000000000002E-3</c:v>
                </c:pt>
                <c:pt idx="13">
                  <c:v>-2.49E-3</c:v>
                </c:pt>
                <c:pt idx="14">
                  <c:v>-2.7000000000000001E-3</c:v>
                </c:pt>
                <c:pt idx="15">
                  <c:v>-2.8E-3</c:v>
                </c:pt>
                <c:pt idx="16">
                  <c:v>-2.9099999999999998E-3</c:v>
                </c:pt>
                <c:pt idx="17">
                  <c:v>-2.9099999999999998E-3</c:v>
                </c:pt>
                <c:pt idx="18">
                  <c:v>-3.0100000000000001E-3</c:v>
                </c:pt>
                <c:pt idx="19">
                  <c:v>-2.9099999999999998E-3</c:v>
                </c:pt>
                <c:pt idx="20">
                  <c:v>-2.9099999999999998E-3</c:v>
                </c:pt>
                <c:pt idx="21">
                  <c:v>-2.8E-3</c:v>
                </c:pt>
                <c:pt idx="22">
                  <c:v>-2.7000000000000001E-3</c:v>
                </c:pt>
                <c:pt idx="23">
                  <c:v>-2.5400000000000002E-3</c:v>
                </c:pt>
                <c:pt idx="24">
                  <c:v>-2.3800000000000002E-3</c:v>
                </c:pt>
                <c:pt idx="25">
                  <c:v>-2.1700000000000001E-3</c:v>
                </c:pt>
                <c:pt idx="26">
                  <c:v>-1.9599999999999999E-3</c:v>
                </c:pt>
                <c:pt idx="27">
                  <c:v>-1.64E-3</c:v>
                </c:pt>
                <c:pt idx="28">
                  <c:v>-1.3799999999999999E-3</c:v>
                </c:pt>
                <c:pt idx="29">
                  <c:v>-1.1199999999999999E-3</c:v>
                </c:pt>
                <c:pt idx="30">
                  <c:v>-8.0000000000000004E-4</c:v>
                </c:pt>
                <c:pt idx="31">
                  <c:v>-4.8000000000000001E-4</c:v>
                </c:pt>
                <c:pt idx="32">
                  <c:v>-1.2E-4</c:v>
                </c:pt>
                <c:pt idx="33">
                  <c:v>2.0000000000000001E-4</c:v>
                </c:pt>
                <c:pt idx="34">
                  <c:v>5.6999999999999998E-4</c:v>
                </c:pt>
                <c:pt idx="35">
                  <c:v>8.3000000000000001E-4</c:v>
                </c:pt>
                <c:pt idx="36">
                  <c:v>1.15E-3</c:v>
                </c:pt>
                <c:pt idx="37">
                  <c:v>1.31E-3</c:v>
                </c:pt>
                <c:pt idx="38">
                  <c:v>1.57E-3</c:v>
                </c:pt>
                <c:pt idx="39">
                  <c:v>1.9400000000000001E-3</c:v>
                </c:pt>
                <c:pt idx="40">
                  <c:v>2.0999999999999999E-3</c:v>
                </c:pt>
                <c:pt idx="41">
                  <c:v>2.31E-3</c:v>
                </c:pt>
                <c:pt idx="42">
                  <c:v>2.4099999999999998E-3</c:v>
                </c:pt>
                <c:pt idx="43">
                  <c:v>2.5699999999999998E-3</c:v>
                </c:pt>
                <c:pt idx="44">
                  <c:v>2.6199999999999999E-3</c:v>
                </c:pt>
                <c:pt idx="45">
                  <c:v>2.6199999999999999E-3</c:v>
                </c:pt>
                <c:pt idx="46">
                  <c:v>2.6800000000000001E-3</c:v>
                </c:pt>
                <c:pt idx="47">
                  <c:v>2.5699999999999998E-3</c:v>
                </c:pt>
                <c:pt idx="48">
                  <c:v>2.4099999999999998E-3</c:v>
                </c:pt>
                <c:pt idx="49">
                  <c:v>2.31E-3</c:v>
                </c:pt>
                <c:pt idx="50">
                  <c:v>2.0500000000000002E-3</c:v>
                </c:pt>
                <c:pt idx="51">
                  <c:v>1.83E-3</c:v>
                </c:pt>
                <c:pt idx="52">
                  <c:v>1.57E-3</c:v>
                </c:pt>
                <c:pt idx="53">
                  <c:v>1.1999999999999999E-3</c:v>
                </c:pt>
                <c:pt idx="54">
                  <c:v>8.3000000000000001E-4</c:v>
                </c:pt>
                <c:pt idx="55">
                  <c:v>5.1999999999999995E-4</c:v>
                </c:pt>
                <c:pt idx="56">
                  <c:v>1E-4</c:v>
                </c:pt>
                <c:pt idx="57">
                  <c:v>-3.3E-4</c:v>
                </c:pt>
                <c:pt idx="58">
                  <c:v>-8.0000000000000004E-4</c:v>
                </c:pt>
                <c:pt idx="59">
                  <c:v>-1.2199999999999999E-3</c:v>
                </c:pt>
                <c:pt idx="60">
                  <c:v>-1.64E-3</c:v>
                </c:pt>
                <c:pt idx="61">
                  <c:v>-2.1199999999999999E-3</c:v>
                </c:pt>
                <c:pt idx="62">
                  <c:v>-2.49E-3</c:v>
                </c:pt>
                <c:pt idx="63">
                  <c:v>-2.8600000000000001E-3</c:v>
                </c:pt>
                <c:pt idx="64">
                  <c:v>-3.2799999999999999E-3</c:v>
                </c:pt>
                <c:pt idx="65">
                  <c:v>-3.5400000000000002E-3</c:v>
                </c:pt>
                <c:pt idx="66">
                  <c:v>-3.8E-3</c:v>
                </c:pt>
                <c:pt idx="67">
                  <c:v>-4.0699999999999998E-3</c:v>
                </c:pt>
                <c:pt idx="68">
                  <c:v>-4.3299999999999996E-3</c:v>
                </c:pt>
                <c:pt idx="69">
                  <c:v>-4.4900000000000001E-3</c:v>
                </c:pt>
                <c:pt idx="70">
                  <c:v>-4.6499999999999996E-3</c:v>
                </c:pt>
                <c:pt idx="71">
                  <c:v>-4.7499999999999999E-3</c:v>
                </c:pt>
                <c:pt idx="72">
                  <c:v>-4.8599999999999997E-3</c:v>
                </c:pt>
                <c:pt idx="73">
                  <c:v>-4.7499999999999999E-3</c:v>
                </c:pt>
                <c:pt idx="74">
                  <c:v>-4.7000000000000002E-3</c:v>
                </c:pt>
                <c:pt idx="75">
                  <c:v>-4.7000000000000002E-3</c:v>
                </c:pt>
                <c:pt idx="76">
                  <c:v>-4.4900000000000001E-3</c:v>
                </c:pt>
                <c:pt idx="77">
                  <c:v>-4.4400000000000004E-3</c:v>
                </c:pt>
                <c:pt idx="78">
                  <c:v>-4.3800000000000002E-3</c:v>
                </c:pt>
                <c:pt idx="79">
                  <c:v>-4.1200000000000004E-3</c:v>
                </c:pt>
                <c:pt idx="80">
                  <c:v>-4.0699999999999998E-3</c:v>
                </c:pt>
                <c:pt idx="81">
                  <c:v>-3.96E-3</c:v>
                </c:pt>
                <c:pt idx="82">
                  <c:v>-3.96E-3</c:v>
                </c:pt>
                <c:pt idx="83">
                  <c:v>-3.8600000000000001E-3</c:v>
                </c:pt>
                <c:pt idx="84">
                  <c:v>-3.8E-3</c:v>
                </c:pt>
                <c:pt idx="85">
                  <c:v>-3.7000000000000002E-3</c:v>
                </c:pt>
                <c:pt idx="86">
                  <c:v>-3.7499999999999999E-3</c:v>
                </c:pt>
                <c:pt idx="87">
                  <c:v>-3.8E-3</c:v>
                </c:pt>
                <c:pt idx="88">
                  <c:v>-3.9100000000000003E-3</c:v>
                </c:pt>
                <c:pt idx="89">
                  <c:v>-4.0099999999999997E-3</c:v>
                </c:pt>
                <c:pt idx="90">
                  <c:v>-4.1200000000000004E-3</c:v>
                </c:pt>
                <c:pt idx="91">
                  <c:v>-4.3299999999999996E-3</c:v>
                </c:pt>
                <c:pt idx="92">
                  <c:v>-4.5399999999999998E-3</c:v>
                </c:pt>
                <c:pt idx="93">
                  <c:v>-4.7999999999999996E-3</c:v>
                </c:pt>
                <c:pt idx="94">
                  <c:v>-5.0200000000000002E-3</c:v>
                </c:pt>
                <c:pt idx="95">
                  <c:v>-5.3299999999999997E-3</c:v>
                </c:pt>
                <c:pt idx="96">
                  <c:v>-5.6499999999999996E-3</c:v>
                </c:pt>
                <c:pt idx="97">
                  <c:v>-5.9100000000000003E-3</c:v>
                </c:pt>
                <c:pt idx="98">
                  <c:v>-6.28E-3</c:v>
                </c:pt>
                <c:pt idx="99">
                  <c:v>-6.6E-3</c:v>
                </c:pt>
                <c:pt idx="100">
                  <c:v>-6.8100000000000001E-3</c:v>
                </c:pt>
                <c:pt idx="101">
                  <c:v>-6.9100000000000003E-3</c:v>
                </c:pt>
                <c:pt idx="102">
                  <c:v>-7.2300000000000003E-3</c:v>
                </c:pt>
                <c:pt idx="103">
                  <c:v>-7.4400000000000004E-3</c:v>
                </c:pt>
                <c:pt idx="104">
                  <c:v>-7.4900000000000001E-3</c:v>
                </c:pt>
                <c:pt idx="105">
                  <c:v>-7.6E-3</c:v>
                </c:pt>
                <c:pt idx="106">
                  <c:v>-7.6499999999999997E-3</c:v>
                </c:pt>
                <c:pt idx="107">
                  <c:v>-7.7000000000000002E-3</c:v>
                </c:pt>
                <c:pt idx="108">
                  <c:v>-7.7000000000000002E-3</c:v>
                </c:pt>
                <c:pt idx="109">
                  <c:v>-7.7000000000000002E-3</c:v>
                </c:pt>
                <c:pt idx="110">
                  <c:v>-7.6E-3</c:v>
                </c:pt>
                <c:pt idx="111">
                  <c:v>-7.3899999999999999E-3</c:v>
                </c:pt>
                <c:pt idx="112">
                  <c:v>-7.2300000000000003E-3</c:v>
                </c:pt>
                <c:pt idx="113">
                  <c:v>-6.9699999999999996E-3</c:v>
                </c:pt>
                <c:pt idx="114">
                  <c:v>-6.8100000000000001E-3</c:v>
                </c:pt>
                <c:pt idx="115">
                  <c:v>-6.6E-3</c:v>
                </c:pt>
                <c:pt idx="116">
                  <c:v>-6.28E-3</c:v>
                </c:pt>
                <c:pt idx="117">
                  <c:v>-6.0200000000000002E-3</c:v>
                </c:pt>
                <c:pt idx="118">
                  <c:v>-5.8599999999999998E-3</c:v>
                </c:pt>
                <c:pt idx="119">
                  <c:v>-5.4900000000000001E-3</c:v>
                </c:pt>
                <c:pt idx="120">
                  <c:v>-5.28E-3</c:v>
                </c:pt>
                <c:pt idx="121">
                  <c:v>-5.0200000000000002E-3</c:v>
                </c:pt>
                <c:pt idx="122">
                  <c:v>-4.7999999999999996E-3</c:v>
                </c:pt>
                <c:pt idx="123">
                  <c:v>-4.5399999999999998E-3</c:v>
                </c:pt>
                <c:pt idx="124">
                  <c:v>-4.3299999999999996E-3</c:v>
                </c:pt>
                <c:pt idx="125">
                  <c:v>-4.1200000000000004E-3</c:v>
                </c:pt>
                <c:pt idx="126">
                  <c:v>-3.9100000000000003E-3</c:v>
                </c:pt>
                <c:pt idx="127">
                  <c:v>-3.7499999999999999E-3</c:v>
                </c:pt>
                <c:pt idx="128">
                  <c:v>-3.5899999999999999E-3</c:v>
                </c:pt>
                <c:pt idx="129">
                  <c:v>-3.4299999999999999E-3</c:v>
                </c:pt>
                <c:pt idx="130">
                  <c:v>-3.3300000000000001E-3</c:v>
                </c:pt>
                <c:pt idx="131">
                  <c:v>-3.1199999999999999E-3</c:v>
                </c:pt>
                <c:pt idx="132">
                  <c:v>-3.0100000000000001E-3</c:v>
                </c:pt>
                <c:pt idx="133">
                  <c:v>-2.7499999999999998E-3</c:v>
                </c:pt>
                <c:pt idx="134">
                  <c:v>-2.5899999999999999E-3</c:v>
                </c:pt>
                <c:pt idx="135">
                  <c:v>-2.2799999999999999E-3</c:v>
                </c:pt>
                <c:pt idx="136">
                  <c:v>-2.0600000000000002E-3</c:v>
                </c:pt>
                <c:pt idx="137">
                  <c:v>-1.75E-3</c:v>
                </c:pt>
                <c:pt idx="138">
                  <c:v>-1.4300000000000001E-3</c:v>
                </c:pt>
                <c:pt idx="139">
                  <c:v>-1.1199999999999999E-3</c:v>
                </c:pt>
                <c:pt idx="140">
                  <c:v>-7.5000000000000002E-4</c:v>
                </c:pt>
                <c:pt idx="141">
                  <c:v>-3.3E-4</c:v>
                </c:pt>
                <c:pt idx="142">
                  <c:v>2.0000000000000001E-4</c:v>
                </c:pt>
                <c:pt idx="143">
                  <c:v>6.2E-4</c:v>
                </c:pt>
                <c:pt idx="144">
                  <c:v>1.15E-3</c:v>
                </c:pt>
                <c:pt idx="145">
                  <c:v>1.73E-3</c:v>
                </c:pt>
                <c:pt idx="146">
                  <c:v>2.2000000000000001E-3</c:v>
                </c:pt>
                <c:pt idx="147">
                  <c:v>2.6199999999999999E-3</c:v>
                </c:pt>
                <c:pt idx="148">
                  <c:v>3.2599999999999999E-3</c:v>
                </c:pt>
                <c:pt idx="149">
                  <c:v>3.6800000000000001E-3</c:v>
                </c:pt>
                <c:pt idx="150">
                  <c:v>3.9899999999999996E-3</c:v>
                </c:pt>
                <c:pt idx="151">
                  <c:v>4.5199999999999997E-3</c:v>
                </c:pt>
                <c:pt idx="152">
                  <c:v>4.79E-3</c:v>
                </c:pt>
                <c:pt idx="153">
                  <c:v>5.1000000000000004E-3</c:v>
                </c:pt>
                <c:pt idx="154">
                  <c:v>5.2100000000000002E-3</c:v>
                </c:pt>
                <c:pt idx="155">
                  <c:v>5.4200000000000003E-3</c:v>
                </c:pt>
                <c:pt idx="156">
                  <c:v>5.3699999999999998E-3</c:v>
                </c:pt>
                <c:pt idx="157">
                  <c:v>5.4200000000000003E-3</c:v>
                </c:pt>
                <c:pt idx="158">
                  <c:v>5.2100000000000002E-3</c:v>
                </c:pt>
                <c:pt idx="159">
                  <c:v>4.9399999999999999E-3</c:v>
                </c:pt>
                <c:pt idx="160">
                  <c:v>4.5199999999999997E-3</c:v>
                </c:pt>
                <c:pt idx="161">
                  <c:v>4.15E-3</c:v>
                </c:pt>
                <c:pt idx="162">
                  <c:v>3.5699999999999998E-3</c:v>
                </c:pt>
                <c:pt idx="163">
                  <c:v>2.9399999999999999E-3</c:v>
                </c:pt>
                <c:pt idx="164">
                  <c:v>2.31E-3</c:v>
                </c:pt>
                <c:pt idx="165">
                  <c:v>1.57E-3</c:v>
                </c:pt>
                <c:pt idx="166">
                  <c:v>7.7999999999999999E-4</c:v>
                </c:pt>
                <c:pt idx="167">
                  <c:v>-1.0000000000000001E-5</c:v>
                </c:pt>
                <c:pt idx="168">
                  <c:v>-8.0000000000000004E-4</c:v>
                </c:pt>
                <c:pt idx="169">
                  <c:v>-1.64E-3</c:v>
                </c:pt>
                <c:pt idx="170">
                  <c:v>-2.3800000000000002E-3</c:v>
                </c:pt>
                <c:pt idx="171">
                  <c:v>-3.2200000000000002E-3</c:v>
                </c:pt>
                <c:pt idx="172">
                  <c:v>-3.96E-3</c:v>
                </c:pt>
                <c:pt idx="173">
                  <c:v>-4.5399999999999998E-3</c:v>
                </c:pt>
                <c:pt idx="174">
                  <c:v>-5.0699999999999999E-3</c:v>
                </c:pt>
                <c:pt idx="175">
                  <c:v>-5.4900000000000001E-3</c:v>
                </c:pt>
                <c:pt idx="176">
                  <c:v>-5.8100000000000001E-3</c:v>
                </c:pt>
                <c:pt idx="177">
                  <c:v>-6.0699999999999999E-3</c:v>
                </c:pt>
                <c:pt idx="178">
                  <c:v>-6.28E-3</c:v>
                </c:pt>
                <c:pt idx="179">
                  <c:v>-6.28E-3</c:v>
                </c:pt>
                <c:pt idx="180">
                  <c:v>-6.3299999999999997E-3</c:v>
                </c:pt>
                <c:pt idx="181">
                  <c:v>-6.1700000000000001E-3</c:v>
                </c:pt>
                <c:pt idx="182">
                  <c:v>-5.7499999999999999E-3</c:v>
                </c:pt>
                <c:pt idx="183">
                  <c:v>-5.4900000000000001E-3</c:v>
                </c:pt>
                <c:pt idx="184">
                  <c:v>-5.0200000000000002E-3</c:v>
                </c:pt>
                <c:pt idx="185">
                  <c:v>-4.4400000000000004E-3</c:v>
                </c:pt>
                <c:pt idx="186">
                  <c:v>-3.96E-3</c:v>
                </c:pt>
                <c:pt idx="187">
                  <c:v>-3.3300000000000001E-3</c:v>
                </c:pt>
                <c:pt idx="188">
                  <c:v>-2.8600000000000001E-3</c:v>
                </c:pt>
                <c:pt idx="189">
                  <c:v>-2.1700000000000001E-3</c:v>
                </c:pt>
                <c:pt idx="190">
                  <c:v>-1.5900000000000001E-3</c:v>
                </c:pt>
                <c:pt idx="191">
                  <c:v>-9.6000000000000002E-4</c:v>
                </c:pt>
                <c:pt idx="192">
                  <c:v>-5.9000000000000003E-4</c:v>
                </c:pt>
                <c:pt idx="193">
                  <c:v>-1.0000000000000001E-5</c:v>
                </c:pt>
                <c:pt idx="194">
                  <c:v>2.5000000000000001E-4</c:v>
                </c:pt>
                <c:pt idx="195">
                  <c:v>4.6000000000000001E-4</c:v>
                </c:pt>
                <c:pt idx="196">
                  <c:v>6.8000000000000005E-4</c:v>
                </c:pt>
                <c:pt idx="197">
                  <c:v>7.2999999999999996E-4</c:v>
                </c:pt>
                <c:pt idx="198">
                  <c:v>7.2999999999999996E-4</c:v>
                </c:pt>
                <c:pt idx="199">
                  <c:v>5.6999999999999998E-4</c:v>
                </c:pt>
                <c:pt idx="200">
                  <c:v>2.5000000000000001E-4</c:v>
                </c:pt>
                <c:pt idx="201">
                  <c:v>4.0000000000000003E-5</c:v>
                </c:pt>
                <c:pt idx="202">
                  <c:v>-4.8000000000000001E-4</c:v>
                </c:pt>
                <c:pt idx="203">
                  <c:v>-9.6000000000000002E-4</c:v>
                </c:pt>
                <c:pt idx="204">
                  <c:v>-1.5900000000000001E-3</c:v>
                </c:pt>
                <c:pt idx="205">
                  <c:v>-2.1700000000000001E-3</c:v>
                </c:pt>
                <c:pt idx="206">
                  <c:v>-2.8600000000000001E-3</c:v>
                </c:pt>
                <c:pt idx="207">
                  <c:v>-3.5899999999999999E-3</c:v>
                </c:pt>
                <c:pt idx="208">
                  <c:v>-4.2300000000000003E-3</c:v>
                </c:pt>
                <c:pt idx="209">
                  <c:v>-4.9100000000000003E-3</c:v>
                </c:pt>
                <c:pt idx="210">
                  <c:v>-5.5399999999999998E-3</c:v>
                </c:pt>
                <c:pt idx="211">
                  <c:v>-6.1199999999999996E-3</c:v>
                </c:pt>
                <c:pt idx="212">
                  <c:v>-6.7000000000000002E-3</c:v>
                </c:pt>
                <c:pt idx="213">
                  <c:v>-7.1199999999999996E-3</c:v>
                </c:pt>
                <c:pt idx="214">
                  <c:v>-7.4400000000000004E-3</c:v>
                </c:pt>
                <c:pt idx="215">
                  <c:v>-7.6499999999999997E-3</c:v>
                </c:pt>
                <c:pt idx="216">
                  <c:v>-7.8600000000000007E-3</c:v>
                </c:pt>
                <c:pt idx="217">
                  <c:v>-7.8600000000000007E-3</c:v>
                </c:pt>
                <c:pt idx="218">
                  <c:v>-7.7600000000000004E-3</c:v>
                </c:pt>
                <c:pt idx="219">
                  <c:v>-7.5399999999999998E-3</c:v>
                </c:pt>
                <c:pt idx="220">
                  <c:v>-7.2300000000000003E-3</c:v>
                </c:pt>
                <c:pt idx="221">
                  <c:v>-6.7499999999999999E-3</c:v>
                </c:pt>
                <c:pt idx="222">
                  <c:v>-6.2300000000000003E-3</c:v>
                </c:pt>
                <c:pt idx="223">
                  <c:v>-5.6499999999999996E-3</c:v>
                </c:pt>
                <c:pt idx="224">
                  <c:v>-5.0200000000000002E-3</c:v>
                </c:pt>
                <c:pt idx="225">
                  <c:v>-4.2300000000000003E-3</c:v>
                </c:pt>
                <c:pt idx="226">
                  <c:v>-3.4299999999999999E-3</c:v>
                </c:pt>
                <c:pt idx="227">
                  <c:v>-2.7000000000000001E-3</c:v>
                </c:pt>
                <c:pt idx="228">
                  <c:v>-1.91E-3</c:v>
                </c:pt>
                <c:pt idx="229">
                  <c:v>-1.1199999999999999E-3</c:v>
                </c:pt>
                <c:pt idx="230">
                  <c:v>-4.2999999999999999E-4</c:v>
                </c:pt>
                <c:pt idx="231">
                  <c:v>2.5000000000000001E-4</c:v>
                </c:pt>
                <c:pt idx="232">
                  <c:v>8.8999999999999995E-4</c:v>
                </c:pt>
                <c:pt idx="233">
                  <c:v>1.3600000000000001E-3</c:v>
                </c:pt>
                <c:pt idx="234">
                  <c:v>1.7799999999999999E-3</c:v>
                </c:pt>
                <c:pt idx="235">
                  <c:v>2.15E-3</c:v>
                </c:pt>
                <c:pt idx="236">
                  <c:v>2.3600000000000001E-3</c:v>
                </c:pt>
                <c:pt idx="237">
                  <c:v>2.47E-3</c:v>
                </c:pt>
                <c:pt idx="238">
                  <c:v>2.5200000000000001E-3</c:v>
                </c:pt>
                <c:pt idx="239">
                  <c:v>2.31E-3</c:v>
                </c:pt>
                <c:pt idx="240">
                  <c:v>2.0500000000000002E-3</c:v>
                </c:pt>
                <c:pt idx="241">
                  <c:v>1.73E-3</c:v>
                </c:pt>
                <c:pt idx="242">
                  <c:v>1.1999999999999999E-3</c:v>
                </c:pt>
                <c:pt idx="243">
                  <c:v>6.8000000000000005E-4</c:v>
                </c:pt>
                <c:pt idx="244">
                  <c:v>4.0000000000000003E-5</c:v>
                </c:pt>
                <c:pt idx="245">
                  <c:v>-6.4000000000000005E-4</c:v>
                </c:pt>
                <c:pt idx="246">
                  <c:v>-1.2700000000000001E-3</c:v>
                </c:pt>
                <c:pt idx="247">
                  <c:v>-2.0100000000000001E-3</c:v>
                </c:pt>
                <c:pt idx="248">
                  <c:v>-2.7499999999999998E-3</c:v>
                </c:pt>
                <c:pt idx="249">
                  <c:v>-3.4299999999999999E-3</c:v>
                </c:pt>
                <c:pt idx="250">
                  <c:v>-4.1700000000000001E-3</c:v>
                </c:pt>
                <c:pt idx="251">
                  <c:v>-4.8599999999999997E-3</c:v>
                </c:pt>
                <c:pt idx="252">
                  <c:v>-5.4400000000000004E-3</c:v>
                </c:pt>
                <c:pt idx="253">
                  <c:v>-5.96E-3</c:v>
                </c:pt>
                <c:pt idx="254">
                  <c:v>-6.3899999999999998E-3</c:v>
                </c:pt>
                <c:pt idx="255">
                  <c:v>-6.7000000000000002E-3</c:v>
                </c:pt>
                <c:pt idx="256">
                  <c:v>-6.9699999999999996E-3</c:v>
                </c:pt>
                <c:pt idx="257">
                  <c:v>-7.0699999999999999E-3</c:v>
                </c:pt>
                <c:pt idx="258">
                  <c:v>-7.1199999999999996E-3</c:v>
                </c:pt>
                <c:pt idx="259">
                  <c:v>-7.0699999999999999E-3</c:v>
                </c:pt>
                <c:pt idx="260">
                  <c:v>-6.8599999999999998E-3</c:v>
                </c:pt>
                <c:pt idx="261">
                  <c:v>-6.6499999999999997E-3</c:v>
                </c:pt>
                <c:pt idx="262">
                  <c:v>-6.3299999999999997E-3</c:v>
                </c:pt>
                <c:pt idx="263">
                  <c:v>-5.8599999999999998E-3</c:v>
                </c:pt>
                <c:pt idx="264">
                  <c:v>-5.3800000000000002E-3</c:v>
                </c:pt>
                <c:pt idx="265">
                  <c:v>-4.7499999999999999E-3</c:v>
                </c:pt>
                <c:pt idx="266">
                  <c:v>-4.1700000000000001E-3</c:v>
                </c:pt>
                <c:pt idx="267">
                  <c:v>-3.5400000000000002E-3</c:v>
                </c:pt>
                <c:pt idx="268">
                  <c:v>-2.96E-3</c:v>
                </c:pt>
                <c:pt idx="269">
                  <c:v>-2.2200000000000002E-3</c:v>
                </c:pt>
                <c:pt idx="270">
                  <c:v>-1.5399999999999999E-3</c:v>
                </c:pt>
                <c:pt idx="271">
                  <c:v>-9.1E-4</c:v>
                </c:pt>
                <c:pt idx="272">
                  <c:v>-3.8000000000000002E-4</c:v>
                </c:pt>
                <c:pt idx="273">
                  <c:v>2.5000000000000001E-4</c:v>
                </c:pt>
                <c:pt idx="274">
                  <c:v>7.7999999999999999E-4</c:v>
                </c:pt>
                <c:pt idx="275">
                  <c:v>1.1000000000000001E-3</c:v>
                </c:pt>
                <c:pt idx="276">
                  <c:v>1.47E-3</c:v>
                </c:pt>
                <c:pt idx="277">
                  <c:v>1.83E-3</c:v>
                </c:pt>
                <c:pt idx="278">
                  <c:v>1.99E-3</c:v>
                </c:pt>
                <c:pt idx="279">
                  <c:v>2.15E-3</c:v>
                </c:pt>
                <c:pt idx="280">
                  <c:v>2.2000000000000001E-3</c:v>
                </c:pt>
                <c:pt idx="281">
                  <c:v>2.0999999999999999E-3</c:v>
                </c:pt>
                <c:pt idx="282">
                  <c:v>1.99E-3</c:v>
                </c:pt>
                <c:pt idx="283">
                  <c:v>1.83E-3</c:v>
                </c:pt>
                <c:pt idx="284">
                  <c:v>1.5200000000000001E-3</c:v>
                </c:pt>
                <c:pt idx="285">
                  <c:v>1.25E-3</c:v>
                </c:pt>
                <c:pt idx="286">
                  <c:v>9.3999999999999997E-4</c:v>
                </c:pt>
                <c:pt idx="287">
                  <c:v>5.6999999999999998E-4</c:v>
                </c:pt>
                <c:pt idx="288">
                  <c:v>1.4999999999999999E-4</c:v>
                </c:pt>
                <c:pt idx="289">
                  <c:v>-3.3E-4</c:v>
                </c:pt>
                <c:pt idx="290">
                  <c:v>-6.8999999999999997E-4</c:v>
                </c:pt>
                <c:pt idx="291">
                  <c:v>-1.1199999999999999E-3</c:v>
                </c:pt>
                <c:pt idx="292">
                  <c:v>-1.64E-3</c:v>
                </c:pt>
                <c:pt idx="293">
                  <c:v>-2.1199999999999999E-3</c:v>
                </c:pt>
                <c:pt idx="294">
                  <c:v>-2.5400000000000002E-3</c:v>
                </c:pt>
                <c:pt idx="295">
                  <c:v>-2.96E-3</c:v>
                </c:pt>
                <c:pt idx="296">
                  <c:v>-3.3800000000000002E-3</c:v>
                </c:pt>
                <c:pt idx="297">
                  <c:v>-3.7000000000000002E-3</c:v>
                </c:pt>
                <c:pt idx="298">
                  <c:v>-4.0099999999999997E-3</c:v>
                </c:pt>
                <c:pt idx="299">
                  <c:v>-4.3299999999999996E-3</c:v>
                </c:pt>
                <c:pt idx="300">
                  <c:v>-4.5399999999999998E-3</c:v>
                </c:pt>
                <c:pt idx="301">
                  <c:v>-4.7499999999999999E-3</c:v>
                </c:pt>
                <c:pt idx="302">
                  <c:v>-5.0699999999999999E-3</c:v>
                </c:pt>
                <c:pt idx="303">
                  <c:v>-5.28E-3</c:v>
                </c:pt>
                <c:pt idx="304">
                  <c:v>-5.4400000000000004E-3</c:v>
                </c:pt>
                <c:pt idx="305">
                  <c:v>-5.5399999999999998E-3</c:v>
                </c:pt>
                <c:pt idx="306">
                  <c:v>-5.7000000000000002E-3</c:v>
                </c:pt>
                <c:pt idx="307">
                  <c:v>-5.6499999999999996E-3</c:v>
                </c:pt>
                <c:pt idx="308">
                  <c:v>-5.8599999999999998E-3</c:v>
                </c:pt>
                <c:pt idx="309">
                  <c:v>-5.9100000000000003E-3</c:v>
                </c:pt>
                <c:pt idx="310">
                  <c:v>-6.0699999999999999E-3</c:v>
                </c:pt>
                <c:pt idx="311">
                  <c:v>-6.0699999999999999E-3</c:v>
                </c:pt>
                <c:pt idx="312">
                  <c:v>-6.1700000000000001E-3</c:v>
                </c:pt>
                <c:pt idx="313">
                  <c:v>-6.2300000000000003E-3</c:v>
                </c:pt>
                <c:pt idx="314">
                  <c:v>-6.28E-3</c:v>
                </c:pt>
                <c:pt idx="315">
                  <c:v>-6.3299999999999997E-3</c:v>
                </c:pt>
                <c:pt idx="316">
                  <c:v>-6.4900000000000001E-3</c:v>
                </c:pt>
                <c:pt idx="317">
                  <c:v>-6.6E-3</c:v>
                </c:pt>
                <c:pt idx="318">
                  <c:v>-6.6499999999999997E-3</c:v>
                </c:pt>
                <c:pt idx="319">
                  <c:v>-6.7499999999999999E-3</c:v>
                </c:pt>
                <c:pt idx="320">
                  <c:v>-6.9100000000000003E-3</c:v>
                </c:pt>
                <c:pt idx="321">
                  <c:v>-6.9699999999999996E-3</c:v>
                </c:pt>
                <c:pt idx="322">
                  <c:v>-7.0699999999999999E-3</c:v>
                </c:pt>
                <c:pt idx="323">
                  <c:v>-7.1799999999999998E-3</c:v>
                </c:pt>
                <c:pt idx="324">
                  <c:v>-7.28E-3</c:v>
                </c:pt>
                <c:pt idx="325">
                  <c:v>-7.4400000000000004E-3</c:v>
                </c:pt>
                <c:pt idx="326">
                  <c:v>-7.5399999999999998E-3</c:v>
                </c:pt>
                <c:pt idx="327">
                  <c:v>-7.6499999999999997E-3</c:v>
                </c:pt>
                <c:pt idx="328">
                  <c:v>-7.7600000000000004E-3</c:v>
                </c:pt>
                <c:pt idx="329">
                  <c:v>-7.9100000000000004E-3</c:v>
                </c:pt>
                <c:pt idx="330">
                  <c:v>-7.9699999999999997E-3</c:v>
                </c:pt>
                <c:pt idx="331">
                  <c:v>-8.1200000000000005E-3</c:v>
                </c:pt>
                <c:pt idx="332">
                  <c:v>-8.1799999999999998E-3</c:v>
                </c:pt>
                <c:pt idx="333">
                  <c:v>-8.2799999999999992E-3</c:v>
                </c:pt>
                <c:pt idx="334">
                  <c:v>-8.3899999999999999E-3</c:v>
                </c:pt>
                <c:pt idx="335">
                  <c:v>-8.5500000000000003E-3</c:v>
                </c:pt>
                <c:pt idx="336">
                  <c:v>-8.6E-3</c:v>
                </c:pt>
                <c:pt idx="337">
                  <c:v>-8.6499999999999997E-3</c:v>
                </c:pt>
                <c:pt idx="338">
                  <c:v>-8.6499999999999997E-3</c:v>
                </c:pt>
                <c:pt idx="339">
                  <c:v>-8.7600000000000004E-3</c:v>
                </c:pt>
                <c:pt idx="340">
                  <c:v>-8.8599999999999998E-3</c:v>
                </c:pt>
                <c:pt idx="341">
                  <c:v>-8.9700000000000005E-3</c:v>
                </c:pt>
                <c:pt idx="342">
                  <c:v>-8.8599999999999998E-3</c:v>
                </c:pt>
                <c:pt idx="343">
                  <c:v>-8.9099999999999995E-3</c:v>
                </c:pt>
                <c:pt idx="344">
                  <c:v>-8.9099999999999995E-3</c:v>
                </c:pt>
                <c:pt idx="345">
                  <c:v>-8.8100000000000001E-3</c:v>
                </c:pt>
                <c:pt idx="346">
                  <c:v>-8.7600000000000004E-3</c:v>
                </c:pt>
                <c:pt idx="347">
                  <c:v>-8.6499999999999997E-3</c:v>
                </c:pt>
                <c:pt idx="348">
                  <c:v>-8.4399999999999996E-3</c:v>
                </c:pt>
                <c:pt idx="349">
                  <c:v>-8.2799999999999992E-3</c:v>
                </c:pt>
                <c:pt idx="350">
                  <c:v>-8.0199999999999994E-3</c:v>
                </c:pt>
                <c:pt idx="351">
                  <c:v>-7.7600000000000004E-3</c:v>
                </c:pt>
                <c:pt idx="352">
                  <c:v>-7.4400000000000004E-3</c:v>
                </c:pt>
                <c:pt idx="353">
                  <c:v>-7.0200000000000002E-3</c:v>
                </c:pt>
                <c:pt idx="354">
                  <c:v>-6.6E-3</c:v>
                </c:pt>
                <c:pt idx="355">
                  <c:v>-6.0699999999999999E-3</c:v>
                </c:pt>
                <c:pt idx="356">
                  <c:v>-5.5399999999999998E-3</c:v>
                </c:pt>
                <c:pt idx="357">
                  <c:v>-4.9100000000000003E-3</c:v>
                </c:pt>
                <c:pt idx="358">
                  <c:v>-4.28E-3</c:v>
                </c:pt>
                <c:pt idx="359">
                  <c:v>-3.5400000000000002E-3</c:v>
                </c:pt>
                <c:pt idx="360">
                  <c:v>-2.8E-3</c:v>
                </c:pt>
                <c:pt idx="361">
                  <c:v>-2.0100000000000001E-3</c:v>
                </c:pt>
                <c:pt idx="362">
                  <c:v>-1.17E-3</c:v>
                </c:pt>
                <c:pt idx="363">
                  <c:v>-2.7E-4</c:v>
                </c:pt>
                <c:pt idx="364">
                  <c:v>5.6999999999999998E-4</c:v>
                </c:pt>
                <c:pt idx="365">
                  <c:v>1.41E-3</c:v>
                </c:pt>
                <c:pt idx="366">
                  <c:v>2.31E-3</c:v>
                </c:pt>
                <c:pt idx="367">
                  <c:v>3.15E-3</c:v>
                </c:pt>
                <c:pt idx="368">
                  <c:v>3.9899999999999996E-3</c:v>
                </c:pt>
                <c:pt idx="369">
                  <c:v>4.8900000000000002E-3</c:v>
                </c:pt>
                <c:pt idx="370">
                  <c:v>5.5799999999999999E-3</c:v>
                </c:pt>
                <c:pt idx="371">
                  <c:v>6.2599999999999999E-3</c:v>
                </c:pt>
                <c:pt idx="372">
                  <c:v>6.8900000000000003E-3</c:v>
                </c:pt>
                <c:pt idx="373">
                  <c:v>7.4700000000000001E-3</c:v>
                </c:pt>
                <c:pt idx="374">
                  <c:v>7.8899999999999994E-3</c:v>
                </c:pt>
                <c:pt idx="375">
                  <c:v>8.26E-3</c:v>
                </c:pt>
                <c:pt idx="376">
                  <c:v>8.4700000000000001E-3</c:v>
                </c:pt>
                <c:pt idx="377">
                  <c:v>8.6800000000000002E-3</c:v>
                </c:pt>
                <c:pt idx="378">
                  <c:v>8.8400000000000006E-3</c:v>
                </c:pt>
                <c:pt idx="379">
                  <c:v>8.7899999999999992E-3</c:v>
                </c:pt>
                <c:pt idx="380">
                  <c:v>8.6800000000000002E-3</c:v>
                </c:pt>
                <c:pt idx="381">
                  <c:v>8.4200000000000004E-3</c:v>
                </c:pt>
                <c:pt idx="382">
                  <c:v>8.1600000000000006E-3</c:v>
                </c:pt>
                <c:pt idx="383">
                  <c:v>7.7400000000000004E-3</c:v>
                </c:pt>
                <c:pt idx="384">
                  <c:v>7.2100000000000003E-3</c:v>
                </c:pt>
                <c:pt idx="385">
                  <c:v>6.79E-3</c:v>
                </c:pt>
                <c:pt idx="386">
                  <c:v>6.1000000000000004E-3</c:v>
                </c:pt>
                <c:pt idx="387">
                  <c:v>5.47E-3</c:v>
                </c:pt>
                <c:pt idx="388">
                  <c:v>4.7299999999999998E-3</c:v>
                </c:pt>
                <c:pt idx="389">
                  <c:v>4.0499999999999998E-3</c:v>
                </c:pt>
                <c:pt idx="390">
                  <c:v>3.15E-3</c:v>
                </c:pt>
                <c:pt idx="391">
                  <c:v>2.6199999999999999E-3</c:v>
                </c:pt>
                <c:pt idx="392">
                  <c:v>1.9400000000000001E-3</c:v>
                </c:pt>
                <c:pt idx="393">
                  <c:v>1.1999999999999999E-3</c:v>
                </c:pt>
                <c:pt idx="394">
                  <c:v>5.1999999999999995E-4</c:v>
                </c:pt>
                <c:pt idx="395">
                  <c:v>-6.0000000000000002E-5</c:v>
                </c:pt>
                <c:pt idx="396">
                  <c:v>-4.8000000000000001E-4</c:v>
                </c:pt>
                <c:pt idx="397">
                  <c:v>-1.01E-3</c:v>
                </c:pt>
                <c:pt idx="398">
                  <c:v>-1.4300000000000001E-3</c:v>
                </c:pt>
                <c:pt idx="399">
                  <c:v>-1.6999999999999999E-3</c:v>
                </c:pt>
                <c:pt idx="400">
                  <c:v>-2.0100000000000001E-3</c:v>
                </c:pt>
                <c:pt idx="401">
                  <c:v>-2.1199999999999999E-3</c:v>
                </c:pt>
                <c:pt idx="402">
                  <c:v>-2.1700000000000001E-3</c:v>
                </c:pt>
                <c:pt idx="403">
                  <c:v>-2.2799999999999999E-3</c:v>
                </c:pt>
                <c:pt idx="404">
                  <c:v>-2.0100000000000001E-3</c:v>
                </c:pt>
                <c:pt idx="405">
                  <c:v>-2.0100000000000001E-3</c:v>
                </c:pt>
                <c:pt idx="406">
                  <c:v>-1.8E-3</c:v>
                </c:pt>
                <c:pt idx="407">
                  <c:v>-1.49E-3</c:v>
                </c:pt>
                <c:pt idx="408">
                  <c:v>-1.17E-3</c:v>
                </c:pt>
                <c:pt idx="409">
                  <c:v>-9.6000000000000002E-4</c:v>
                </c:pt>
                <c:pt idx="410">
                  <c:v>-5.4000000000000001E-4</c:v>
                </c:pt>
                <c:pt idx="411">
                  <c:v>-1.2E-4</c:v>
                </c:pt>
                <c:pt idx="412">
                  <c:v>2.0000000000000001E-4</c:v>
                </c:pt>
                <c:pt idx="413">
                  <c:v>5.6999999999999998E-4</c:v>
                </c:pt>
                <c:pt idx="414">
                  <c:v>8.8999999999999995E-4</c:v>
                </c:pt>
                <c:pt idx="415">
                  <c:v>1.25E-3</c:v>
                </c:pt>
                <c:pt idx="416">
                  <c:v>1.47E-3</c:v>
                </c:pt>
                <c:pt idx="417">
                  <c:v>1.7799999999999999E-3</c:v>
                </c:pt>
                <c:pt idx="418">
                  <c:v>1.89E-3</c:v>
                </c:pt>
                <c:pt idx="419">
                  <c:v>2.0999999999999999E-3</c:v>
                </c:pt>
                <c:pt idx="420">
                  <c:v>2.15E-3</c:v>
                </c:pt>
                <c:pt idx="421">
                  <c:v>2.15E-3</c:v>
                </c:pt>
                <c:pt idx="422">
                  <c:v>2.0999999999999999E-3</c:v>
                </c:pt>
                <c:pt idx="423">
                  <c:v>1.99E-3</c:v>
                </c:pt>
                <c:pt idx="424">
                  <c:v>1.7799999999999999E-3</c:v>
                </c:pt>
                <c:pt idx="425">
                  <c:v>1.57E-3</c:v>
                </c:pt>
                <c:pt idx="426">
                  <c:v>1.25E-3</c:v>
                </c:pt>
                <c:pt idx="427">
                  <c:v>8.3000000000000001E-4</c:v>
                </c:pt>
                <c:pt idx="428">
                  <c:v>4.6000000000000001E-4</c:v>
                </c:pt>
                <c:pt idx="429">
                  <c:v>1E-4</c:v>
                </c:pt>
                <c:pt idx="430">
                  <c:v>-4.8000000000000001E-4</c:v>
                </c:pt>
                <c:pt idx="431">
                  <c:v>-8.4999999999999995E-4</c:v>
                </c:pt>
                <c:pt idx="432">
                  <c:v>-1.4300000000000001E-3</c:v>
                </c:pt>
                <c:pt idx="433">
                  <c:v>-1.91E-3</c:v>
                </c:pt>
                <c:pt idx="434">
                  <c:v>-2.3800000000000002E-3</c:v>
                </c:pt>
                <c:pt idx="435">
                  <c:v>-2.9099999999999998E-3</c:v>
                </c:pt>
                <c:pt idx="436">
                  <c:v>-3.2799999999999999E-3</c:v>
                </c:pt>
                <c:pt idx="437">
                  <c:v>-3.7000000000000002E-3</c:v>
                </c:pt>
                <c:pt idx="438">
                  <c:v>-4.1200000000000004E-3</c:v>
                </c:pt>
                <c:pt idx="439">
                  <c:v>-4.4900000000000001E-3</c:v>
                </c:pt>
                <c:pt idx="440">
                  <c:v>-4.7999999999999996E-3</c:v>
                </c:pt>
                <c:pt idx="441">
                  <c:v>-4.9100000000000003E-3</c:v>
                </c:pt>
                <c:pt idx="442">
                  <c:v>-5.1700000000000001E-3</c:v>
                </c:pt>
                <c:pt idx="443">
                  <c:v>-5.28E-3</c:v>
                </c:pt>
                <c:pt idx="444">
                  <c:v>-5.3299999999999997E-3</c:v>
                </c:pt>
                <c:pt idx="445">
                  <c:v>-5.3800000000000002E-3</c:v>
                </c:pt>
                <c:pt idx="446">
                  <c:v>-5.3299999999999997E-3</c:v>
                </c:pt>
                <c:pt idx="447">
                  <c:v>-5.1700000000000001E-3</c:v>
                </c:pt>
                <c:pt idx="448">
                  <c:v>-4.9100000000000003E-3</c:v>
                </c:pt>
                <c:pt idx="449">
                  <c:v>-4.7999999999999996E-3</c:v>
                </c:pt>
                <c:pt idx="450">
                  <c:v>-4.3800000000000002E-3</c:v>
                </c:pt>
                <c:pt idx="451">
                  <c:v>-4.0099999999999997E-3</c:v>
                </c:pt>
                <c:pt idx="452">
                  <c:v>-3.65E-3</c:v>
                </c:pt>
                <c:pt idx="453">
                  <c:v>-3.2200000000000002E-3</c:v>
                </c:pt>
                <c:pt idx="454">
                  <c:v>-2.7499999999999998E-3</c:v>
                </c:pt>
                <c:pt idx="455">
                  <c:v>-2.2799999999999999E-3</c:v>
                </c:pt>
                <c:pt idx="456">
                  <c:v>-1.6999999999999999E-3</c:v>
                </c:pt>
                <c:pt idx="457">
                  <c:v>-1.2199999999999999E-3</c:v>
                </c:pt>
                <c:pt idx="458">
                  <c:v>-6.4000000000000005E-4</c:v>
                </c:pt>
                <c:pt idx="459">
                  <c:v>-1.0000000000000001E-5</c:v>
                </c:pt>
                <c:pt idx="460">
                  <c:v>5.1999999999999995E-4</c:v>
                </c:pt>
                <c:pt idx="461">
                  <c:v>9.3999999999999997E-4</c:v>
                </c:pt>
                <c:pt idx="462">
                  <c:v>1.47E-3</c:v>
                </c:pt>
                <c:pt idx="463">
                  <c:v>1.9400000000000001E-3</c:v>
                </c:pt>
                <c:pt idx="464">
                  <c:v>2.47E-3</c:v>
                </c:pt>
                <c:pt idx="465">
                  <c:v>2.8900000000000002E-3</c:v>
                </c:pt>
                <c:pt idx="466">
                  <c:v>3.2599999999999999E-3</c:v>
                </c:pt>
                <c:pt idx="467">
                  <c:v>3.5699999999999998E-3</c:v>
                </c:pt>
                <c:pt idx="468">
                  <c:v>3.8899999999999998E-3</c:v>
                </c:pt>
                <c:pt idx="469">
                  <c:v>4.15E-3</c:v>
                </c:pt>
                <c:pt idx="470">
                  <c:v>4.3600000000000002E-3</c:v>
                </c:pt>
                <c:pt idx="471">
                  <c:v>4.5199999999999997E-3</c:v>
                </c:pt>
                <c:pt idx="472">
                  <c:v>4.7299999999999998E-3</c:v>
                </c:pt>
                <c:pt idx="473">
                  <c:v>4.79E-3</c:v>
                </c:pt>
                <c:pt idx="474">
                  <c:v>4.79E-3</c:v>
                </c:pt>
                <c:pt idx="475">
                  <c:v>4.7299999999999998E-3</c:v>
                </c:pt>
                <c:pt idx="476">
                  <c:v>4.7299999999999998E-3</c:v>
                </c:pt>
                <c:pt idx="477">
                  <c:v>4.6800000000000001E-3</c:v>
                </c:pt>
                <c:pt idx="478">
                  <c:v>4.5199999999999997E-3</c:v>
                </c:pt>
                <c:pt idx="479">
                  <c:v>4.3600000000000002E-3</c:v>
                </c:pt>
                <c:pt idx="480">
                  <c:v>4.1000000000000003E-3</c:v>
                </c:pt>
                <c:pt idx="481">
                  <c:v>3.9399999999999999E-3</c:v>
                </c:pt>
                <c:pt idx="482">
                  <c:v>3.7299999999999998E-3</c:v>
                </c:pt>
                <c:pt idx="483">
                  <c:v>3.47E-3</c:v>
                </c:pt>
                <c:pt idx="484">
                  <c:v>3.31E-3</c:v>
                </c:pt>
                <c:pt idx="485">
                  <c:v>3.2000000000000002E-3</c:v>
                </c:pt>
                <c:pt idx="486">
                  <c:v>3.0500000000000002E-3</c:v>
                </c:pt>
                <c:pt idx="487">
                  <c:v>2.7299999999999998E-3</c:v>
                </c:pt>
                <c:pt idx="488">
                  <c:v>2.6800000000000001E-3</c:v>
                </c:pt>
                <c:pt idx="489">
                  <c:v>2.5200000000000001E-3</c:v>
                </c:pt>
                <c:pt idx="490">
                  <c:v>2.4099999999999998E-3</c:v>
                </c:pt>
                <c:pt idx="491">
                  <c:v>2.47E-3</c:v>
                </c:pt>
                <c:pt idx="492">
                  <c:v>2.5200000000000001E-3</c:v>
                </c:pt>
                <c:pt idx="493">
                  <c:v>2.6199999999999999E-3</c:v>
                </c:pt>
                <c:pt idx="494">
                  <c:v>2.7299999999999998E-3</c:v>
                </c:pt>
                <c:pt idx="495">
                  <c:v>2.99E-3</c:v>
                </c:pt>
                <c:pt idx="496">
                  <c:v>3.2000000000000002E-3</c:v>
                </c:pt>
                <c:pt idx="497">
                  <c:v>3.5699999999999998E-3</c:v>
                </c:pt>
                <c:pt idx="498">
                  <c:v>3.9399999999999999E-3</c:v>
                </c:pt>
                <c:pt idx="499">
                  <c:v>4.4200000000000003E-3</c:v>
                </c:pt>
                <c:pt idx="500">
                  <c:v>4.9399999999999999E-3</c:v>
                </c:pt>
                <c:pt idx="501">
                  <c:v>5.47E-3</c:v>
                </c:pt>
                <c:pt idx="502">
                  <c:v>6.0000000000000001E-3</c:v>
                </c:pt>
                <c:pt idx="503">
                  <c:v>6.6800000000000002E-3</c:v>
                </c:pt>
                <c:pt idx="504">
                  <c:v>7.2100000000000003E-3</c:v>
                </c:pt>
                <c:pt idx="505">
                  <c:v>7.9500000000000005E-3</c:v>
                </c:pt>
                <c:pt idx="506">
                  <c:v>8.5299999999999994E-3</c:v>
                </c:pt>
                <c:pt idx="507">
                  <c:v>9.11E-3</c:v>
                </c:pt>
                <c:pt idx="508">
                  <c:v>9.7900000000000001E-3</c:v>
                </c:pt>
                <c:pt idx="509">
                  <c:v>1.042E-2</c:v>
                </c:pt>
                <c:pt idx="510">
                  <c:v>1.095E-2</c:v>
                </c:pt>
                <c:pt idx="511">
                  <c:v>1.1480000000000001E-2</c:v>
                </c:pt>
                <c:pt idx="512">
                  <c:v>1.1950000000000001E-2</c:v>
                </c:pt>
                <c:pt idx="513">
                  <c:v>1.2370000000000001E-2</c:v>
                </c:pt>
                <c:pt idx="514">
                  <c:v>1.264E-2</c:v>
                </c:pt>
                <c:pt idx="515">
                  <c:v>1.285E-2</c:v>
                </c:pt>
                <c:pt idx="516">
                  <c:v>1.3010000000000001E-2</c:v>
                </c:pt>
                <c:pt idx="517">
                  <c:v>1.311E-2</c:v>
                </c:pt>
                <c:pt idx="518">
                  <c:v>1.316E-2</c:v>
                </c:pt>
                <c:pt idx="519">
                  <c:v>1.306E-2</c:v>
                </c:pt>
                <c:pt idx="520">
                  <c:v>1.285E-2</c:v>
                </c:pt>
                <c:pt idx="521">
                  <c:v>1.248E-2</c:v>
                </c:pt>
                <c:pt idx="522">
                  <c:v>1.2160000000000001E-2</c:v>
                </c:pt>
                <c:pt idx="523">
                  <c:v>1.179E-2</c:v>
                </c:pt>
                <c:pt idx="524">
                  <c:v>1.1270000000000001E-2</c:v>
                </c:pt>
                <c:pt idx="525">
                  <c:v>1.085E-2</c:v>
                </c:pt>
                <c:pt idx="526">
                  <c:v>1.0160000000000001E-2</c:v>
                </c:pt>
                <c:pt idx="527">
                  <c:v>9.5300000000000003E-3</c:v>
                </c:pt>
                <c:pt idx="528">
                  <c:v>8.8999999999999999E-3</c:v>
                </c:pt>
                <c:pt idx="529">
                  <c:v>8.2100000000000003E-3</c:v>
                </c:pt>
                <c:pt idx="530">
                  <c:v>7.4200000000000004E-3</c:v>
                </c:pt>
                <c:pt idx="531">
                  <c:v>6.8399999999999997E-3</c:v>
                </c:pt>
                <c:pt idx="532">
                  <c:v>6.0499999999999998E-3</c:v>
                </c:pt>
                <c:pt idx="533">
                  <c:v>5.3699999999999998E-3</c:v>
                </c:pt>
                <c:pt idx="534">
                  <c:v>4.8399999999999997E-3</c:v>
                </c:pt>
                <c:pt idx="535">
                  <c:v>4.15E-3</c:v>
                </c:pt>
                <c:pt idx="536">
                  <c:v>3.6800000000000001E-3</c:v>
                </c:pt>
                <c:pt idx="537">
                  <c:v>3.0999999999999999E-3</c:v>
                </c:pt>
                <c:pt idx="538">
                  <c:v>2.5699999999999998E-3</c:v>
                </c:pt>
                <c:pt idx="539">
                  <c:v>2.2599999999999999E-3</c:v>
                </c:pt>
                <c:pt idx="540">
                  <c:v>1.7799999999999999E-3</c:v>
                </c:pt>
                <c:pt idx="541">
                  <c:v>1.5200000000000001E-3</c:v>
                </c:pt>
                <c:pt idx="542">
                  <c:v>1.25E-3</c:v>
                </c:pt>
                <c:pt idx="543">
                  <c:v>1.1000000000000001E-3</c:v>
                </c:pt>
                <c:pt idx="544">
                  <c:v>9.3999999999999997E-4</c:v>
                </c:pt>
                <c:pt idx="545">
                  <c:v>8.3000000000000001E-4</c:v>
                </c:pt>
                <c:pt idx="546">
                  <c:v>7.7999999999999999E-4</c:v>
                </c:pt>
                <c:pt idx="547">
                  <c:v>6.2E-4</c:v>
                </c:pt>
                <c:pt idx="548">
                  <c:v>6.2E-4</c:v>
                </c:pt>
                <c:pt idx="549">
                  <c:v>5.6999999999999998E-4</c:v>
                </c:pt>
                <c:pt idx="550">
                  <c:v>5.6999999999999998E-4</c:v>
                </c:pt>
                <c:pt idx="551">
                  <c:v>6.2E-4</c:v>
                </c:pt>
                <c:pt idx="552">
                  <c:v>5.6999999999999998E-4</c:v>
                </c:pt>
                <c:pt idx="553">
                  <c:v>5.1999999999999995E-4</c:v>
                </c:pt>
                <c:pt idx="554">
                  <c:v>4.0999999999999999E-4</c:v>
                </c:pt>
                <c:pt idx="555">
                  <c:v>3.1E-4</c:v>
                </c:pt>
                <c:pt idx="556">
                  <c:v>2.5000000000000001E-4</c:v>
                </c:pt>
                <c:pt idx="557">
                  <c:v>1E-4</c:v>
                </c:pt>
                <c:pt idx="558">
                  <c:v>-1.0000000000000001E-5</c:v>
                </c:pt>
                <c:pt idx="559">
                  <c:v>-2.2000000000000001E-4</c:v>
                </c:pt>
                <c:pt idx="560">
                  <c:v>-4.8000000000000001E-4</c:v>
                </c:pt>
                <c:pt idx="561">
                  <c:v>-7.5000000000000002E-4</c:v>
                </c:pt>
                <c:pt idx="562">
                  <c:v>-9.1E-4</c:v>
                </c:pt>
                <c:pt idx="563">
                  <c:v>-1.2199999999999999E-3</c:v>
                </c:pt>
                <c:pt idx="564">
                  <c:v>-1.49E-3</c:v>
                </c:pt>
                <c:pt idx="565">
                  <c:v>-1.6999999999999999E-3</c:v>
                </c:pt>
                <c:pt idx="566">
                  <c:v>-2.0100000000000001E-3</c:v>
                </c:pt>
                <c:pt idx="567">
                  <c:v>-2.1700000000000001E-3</c:v>
                </c:pt>
                <c:pt idx="568">
                  <c:v>-2.33E-3</c:v>
                </c:pt>
                <c:pt idx="569">
                  <c:v>-2.5899999999999999E-3</c:v>
                </c:pt>
                <c:pt idx="570">
                  <c:v>-2.64E-3</c:v>
                </c:pt>
                <c:pt idx="571">
                  <c:v>-2.7499999999999998E-3</c:v>
                </c:pt>
                <c:pt idx="572">
                  <c:v>-2.8600000000000001E-3</c:v>
                </c:pt>
                <c:pt idx="573">
                  <c:v>-2.8600000000000001E-3</c:v>
                </c:pt>
                <c:pt idx="574">
                  <c:v>-2.7000000000000001E-3</c:v>
                </c:pt>
                <c:pt idx="575">
                  <c:v>-2.5400000000000002E-3</c:v>
                </c:pt>
                <c:pt idx="576">
                  <c:v>-2.49E-3</c:v>
                </c:pt>
                <c:pt idx="577">
                  <c:v>-2.1700000000000001E-3</c:v>
                </c:pt>
                <c:pt idx="578">
                  <c:v>-1.91E-3</c:v>
                </c:pt>
                <c:pt idx="579">
                  <c:v>-1.49E-3</c:v>
                </c:pt>
                <c:pt idx="580">
                  <c:v>-1.1199999999999999E-3</c:v>
                </c:pt>
                <c:pt idx="581">
                  <c:v>-5.9000000000000003E-4</c:v>
                </c:pt>
                <c:pt idx="582">
                  <c:v>-1.2E-4</c:v>
                </c:pt>
                <c:pt idx="583">
                  <c:v>3.6000000000000002E-4</c:v>
                </c:pt>
                <c:pt idx="584">
                  <c:v>8.3000000000000001E-4</c:v>
                </c:pt>
                <c:pt idx="585">
                  <c:v>1.3600000000000001E-3</c:v>
                </c:pt>
                <c:pt idx="586">
                  <c:v>1.9400000000000001E-3</c:v>
                </c:pt>
                <c:pt idx="587">
                  <c:v>2.4099999999999998E-3</c:v>
                </c:pt>
                <c:pt idx="588">
                  <c:v>2.9399999999999999E-3</c:v>
                </c:pt>
                <c:pt idx="589">
                  <c:v>3.3600000000000001E-3</c:v>
                </c:pt>
                <c:pt idx="590">
                  <c:v>3.7799999999999999E-3</c:v>
                </c:pt>
                <c:pt idx="591">
                  <c:v>4.3099999999999996E-3</c:v>
                </c:pt>
                <c:pt idx="592">
                  <c:v>4.5199999999999997E-3</c:v>
                </c:pt>
                <c:pt idx="593">
                  <c:v>4.8399999999999997E-3</c:v>
                </c:pt>
                <c:pt idx="594">
                  <c:v>5.1500000000000001E-3</c:v>
                </c:pt>
                <c:pt idx="595">
                  <c:v>5.2100000000000002E-3</c:v>
                </c:pt>
                <c:pt idx="596">
                  <c:v>5.3699999999999998E-3</c:v>
                </c:pt>
                <c:pt idx="597">
                  <c:v>5.4200000000000003E-3</c:v>
                </c:pt>
                <c:pt idx="598">
                  <c:v>5.4200000000000003E-3</c:v>
                </c:pt>
                <c:pt idx="599">
                  <c:v>5.3099999999999996E-3</c:v>
                </c:pt>
                <c:pt idx="600">
                  <c:v>5.2100000000000002E-3</c:v>
                </c:pt>
                <c:pt idx="601">
                  <c:v>5.0000000000000001E-3</c:v>
                </c:pt>
                <c:pt idx="602">
                  <c:v>4.7299999999999998E-3</c:v>
                </c:pt>
                <c:pt idx="603">
                  <c:v>4.5199999999999997E-3</c:v>
                </c:pt>
                <c:pt idx="604">
                  <c:v>4.3600000000000002E-3</c:v>
                </c:pt>
                <c:pt idx="605">
                  <c:v>4.1000000000000003E-3</c:v>
                </c:pt>
                <c:pt idx="606">
                  <c:v>3.63E-3</c:v>
                </c:pt>
                <c:pt idx="607">
                  <c:v>3.31E-3</c:v>
                </c:pt>
                <c:pt idx="608">
                  <c:v>3.0500000000000002E-3</c:v>
                </c:pt>
                <c:pt idx="609">
                  <c:v>2.7299999999999998E-3</c:v>
                </c:pt>
                <c:pt idx="610">
                  <c:v>2.47E-3</c:v>
                </c:pt>
                <c:pt idx="611">
                  <c:v>2.0999999999999999E-3</c:v>
                </c:pt>
                <c:pt idx="612">
                  <c:v>1.83E-3</c:v>
                </c:pt>
                <c:pt idx="613">
                  <c:v>1.6800000000000001E-3</c:v>
                </c:pt>
                <c:pt idx="614">
                  <c:v>1.57E-3</c:v>
                </c:pt>
                <c:pt idx="615">
                  <c:v>1.3600000000000001E-3</c:v>
                </c:pt>
                <c:pt idx="616">
                  <c:v>1.25E-3</c:v>
                </c:pt>
                <c:pt idx="617">
                  <c:v>1.1000000000000001E-3</c:v>
                </c:pt>
                <c:pt idx="618">
                  <c:v>1.1000000000000001E-3</c:v>
                </c:pt>
                <c:pt idx="619">
                  <c:v>1.0399999999999999E-3</c:v>
                </c:pt>
                <c:pt idx="620">
                  <c:v>1.0399999999999999E-3</c:v>
                </c:pt>
                <c:pt idx="621">
                  <c:v>9.8999999999999999E-4</c:v>
                </c:pt>
                <c:pt idx="622">
                  <c:v>1.15E-3</c:v>
                </c:pt>
                <c:pt idx="623">
                  <c:v>1.1000000000000001E-3</c:v>
                </c:pt>
                <c:pt idx="624">
                  <c:v>1.1000000000000001E-3</c:v>
                </c:pt>
                <c:pt idx="625">
                  <c:v>1.15E-3</c:v>
                </c:pt>
                <c:pt idx="626">
                  <c:v>1.1999999999999999E-3</c:v>
                </c:pt>
                <c:pt idx="627">
                  <c:v>1.31E-3</c:v>
                </c:pt>
                <c:pt idx="628">
                  <c:v>1.25E-3</c:v>
                </c:pt>
                <c:pt idx="629">
                  <c:v>1.31E-3</c:v>
                </c:pt>
                <c:pt idx="630">
                  <c:v>1.1999999999999999E-3</c:v>
                </c:pt>
                <c:pt idx="631">
                  <c:v>1.31E-3</c:v>
                </c:pt>
                <c:pt idx="632">
                  <c:v>1.1999999999999999E-3</c:v>
                </c:pt>
                <c:pt idx="633">
                  <c:v>1.1000000000000001E-3</c:v>
                </c:pt>
                <c:pt idx="634">
                  <c:v>9.8999999999999999E-4</c:v>
                </c:pt>
                <c:pt idx="635">
                  <c:v>8.3000000000000001E-4</c:v>
                </c:pt>
                <c:pt idx="636">
                  <c:v>6.8000000000000005E-4</c:v>
                </c:pt>
                <c:pt idx="637">
                  <c:v>6.2E-4</c:v>
                </c:pt>
                <c:pt idx="638">
                  <c:v>5.1999999999999995E-4</c:v>
                </c:pt>
                <c:pt idx="639">
                  <c:v>2.5000000000000001E-4</c:v>
                </c:pt>
                <c:pt idx="640">
                  <c:v>1.4999999999999999E-4</c:v>
                </c:pt>
                <c:pt idx="641">
                  <c:v>-6.0000000000000002E-5</c:v>
                </c:pt>
                <c:pt idx="642">
                  <c:v>-2.2000000000000001E-4</c:v>
                </c:pt>
                <c:pt idx="643">
                  <c:v>-4.2999999999999999E-4</c:v>
                </c:pt>
                <c:pt idx="644">
                  <c:v>-5.9000000000000003E-4</c:v>
                </c:pt>
                <c:pt idx="645">
                  <c:v>-7.5000000000000002E-4</c:v>
                </c:pt>
                <c:pt idx="646">
                  <c:v>-8.4999999999999995E-4</c:v>
                </c:pt>
                <c:pt idx="647">
                  <c:v>-1.17E-3</c:v>
                </c:pt>
                <c:pt idx="648">
                  <c:v>-1.2700000000000001E-3</c:v>
                </c:pt>
                <c:pt idx="649">
                  <c:v>-1.3799999999999999E-3</c:v>
                </c:pt>
                <c:pt idx="650">
                  <c:v>-1.4300000000000001E-3</c:v>
                </c:pt>
                <c:pt idx="651">
                  <c:v>-1.5900000000000001E-3</c:v>
                </c:pt>
                <c:pt idx="652">
                  <c:v>-1.5900000000000001E-3</c:v>
                </c:pt>
                <c:pt idx="653">
                  <c:v>-1.75E-3</c:v>
                </c:pt>
                <c:pt idx="654">
                  <c:v>-1.8500000000000001E-3</c:v>
                </c:pt>
                <c:pt idx="655">
                  <c:v>-1.8E-3</c:v>
                </c:pt>
                <c:pt idx="656">
                  <c:v>-1.8500000000000001E-3</c:v>
                </c:pt>
                <c:pt idx="657">
                  <c:v>-1.9599999999999999E-3</c:v>
                </c:pt>
                <c:pt idx="658">
                  <c:v>-1.91E-3</c:v>
                </c:pt>
                <c:pt idx="659">
                  <c:v>-2.0100000000000001E-3</c:v>
                </c:pt>
                <c:pt idx="660">
                  <c:v>-2.0100000000000001E-3</c:v>
                </c:pt>
                <c:pt idx="661">
                  <c:v>-2.1199999999999999E-3</c:v>
                </c:pt>
                <c:pt idx="662">
                  <c:v>-2.2200000000000002E-3</c:v>
                </c:pt>
                <c:pt idx="663">
                  <c:v>-2.2799999999999999E-3</c:v>
                </c:pt>
                <c:pt idx="664">
                  <c:v>-2.33E-3</c:v>
                </c:pt>
                <c:pt idx="665">
                  <c:v>-2.49E-3</c:v>
                </c:pt>
                <c:pt idx="666">
                  <c:v>-2.64E-3</c:v>
                </c:pt>
                <c:pt idx="667">
                  <c:v>-2.7499999999999998E-3</c:v>
                </c:pt>
                <c:pt idx="668">
                  <c:v>-2.8E-3</c:v>
                </c:pt>
                <c:pt idx="669">
                  <c:v>-2.96E-3</c:v>
                </c:pt>
                <c:pt idx="670">
                  <c:v>-3.1700000000000001E-3</c:v>
                </c:pt>
                <c:pt idx="671">
                  <c:v>-3.3800000000000002E-3</c:v>
                </c:pt>
                <c:pt idx="672">
                  <c:v>-3.4299999999999999E-3</c:v>
                </c:pt>
                <c:pt idx="673">
                  <c:v>-3.5899999999999999E-3</c:v>
                </c:pt>
                <c:pt idx="674">
                  <c:v>-3.7000000000000002E-3</c:v>
                </c:pt>
                <c:pt idx="675">
                  <c:v>-3.96E-3</c:v>
                </c:pt>
                <c:pt idx="676">
                  <c:v>-4.0699999999999998E-3</c:v>
                </c:pt>
                <c:pt idx="677">
                  <c:v>-4.1700000000000001E-3</c:v>
                </c:pt>
                <c:pt idx="678">
                  <c:v>-4.3299999999999996E-3</c:v>
                </c:pt>
                <c:pt idx="679">
                  <c:v>-4.3800000000000002E-3</c:v>
                </c:pt>
                <c:pt idx="680">
                  <c:v>-4.4400000000000004E-3</c:v>
                </c:pt>
                <c:pt idx="681">
                  <c:v>-4.5399999999999998E-3</c:v>
                </c:pt>
                <c:pt idx="682">
                  <c:v>-4.5399999999999998E-3</c:v>
                </c:pt>
                <c:pt idx="683">
                  <c:v>-4.5399999999999998E-3</c:v>
                </c:pt>
                <c:pt idx="684">
                  <c:v>-4.5900000000000003E-3</c:v>
                </c:pt>
                <c:pt idx="685">
                  <c:v>-4.5399999999999998E-3</c:v>
                </c:pt>
                <c:pt idx="686">
                  <c:v>-4.3800000000000002E-3</c:v>
                </c:pt>
                <c:pt idx="687">
                  <c:v>-4.3299999999999996E-3</c:v>
                </c:pt>
                <c:pt idx="688">
                  <c:v>-4.3299999999999996E-3</c:v>
                </c:pt>
                <c:pt idx="689">
                  <c:v>-4.1700000000000001E-3</c:v>
                </c:pt>
                <c:pt idx="690">
                  <c:v>-4.0099999999999997E-3</c:v>
                </c:pt>
                <c:pt idx="691">
                  <c:v>-3.8600000000000001E-3</c:v>
                </c:pt>
                <c:pt idx="692">
                  <c:v>-3.65E-3</c:v>
                </c:pt>
                <c:pt idx="693">
                  <c:v>-3.5899999999999999E-3</c:v>
                </c:pt>
                <c:pt idx="694">
                  <c:v>-3.4299999999999999E-3</c:v>
                </c:pt>
                <c:pt idx="695">
                  <c:v>-3.2799999999999999E-3</c:v>
                </c:pt>
                <c:pt idx="696">
                  <c:v>-3.1700000000000001E-3</c:v>
                </c:pt>
                <c:pt idx="697">
                  <c:v>-3.0100000000000001E-3</c:v>
                </c:pt>
                <c:pt idx="698">
                  <c:v>-2.9099999999999998E-3</c:v>
                </c:pt>
                <c:pt idx="699">
                  <c:v>-2.7499999999999998E-3</c:v>
                </c:pt>
                <c:pt idx="700">
                  <c:v>-2.7499999999999998E-3</c:v>
                </c:pt>
                <c:pt idx="701">
                  <c:v>-2.5400000000000002E-3</c:v>
                </c:pt>
                <c:pt idx="702">
                  <c:v>-2.49E-3</c:v>
                </c:pt>
                <c:pt idx="703">
                  <c:v>-2.5400000000000002E-3</c:v>
                </c:pt>
                <c:pt idx="704">
                  <c:v>-2.49E-3</c:v>
                </c:pt>
                <c:pt idx="705">
                  <c:v>-2.3800000000000002E-3</c:v>
                </c:pt>
                <c:pt idx="706">
                  <c:v>-2.3800000000000002E-3</c:v>
                </c:pt>
                <c:pt idx="707">
                  <c:v>-2.3800000000000002E-3</c:v>
                </c:pt>
                <c:pt idx="708">
                  <c:v>-2.33E-3</c:v>
                </c:pt>
                <c:pt idx="709">
                  <c:v>-2.4299999999999999E-3</c:v>
                </c:pt>
                <c:pt idx="710">
                  <c:v>-2.2799999999999999E-3</c:v>
                </c:pt>
                <c:pt idx="711">
                  <c:v>-2.3800000000000002E-3</c:v>
                </c:pt>
                <c:pt idx="712">
                  <c:v>-2.2200000000000002E-3</c:v>
                </c:pt>
                <c:pt idx="713">
                  <c:v>-2.1700000000000001E-3</c:v>
                </c:pt>
                <c:pt idx="714">
                  <c:v>-2.1199999999999999E-3</c:v>
                </c:pt>
                <c:pt idx="715">
                  <c:v>-2.0600000000000002E-3</c:v>
                </c:pt>
                <c:pt idx="716">
                  <c:v>-1.9599999999999999E-3</c:v>
                </c:pt>
                <c:pt idx="717">
                  <c:v>-1.8500000000000001E-3</c:v>
                </c:pt>
                <c:pt idx="718">
                  <c:v>-1.64E-3</c:v>
                </c:pt>
                <c:pt idx="719">
                  <c:v>-1.5399999999999999E-3</c:v>
                </c:pt>
                <c:pt idx="720">
                  <c:v>-1.33E-3</c:v>
                </c:pt>
                <c:pt idx="721">
                  <c:v>-1.1199999999999999E-3</c:v>
                </c:pt>
                <c:pt idx="722">
                  <c:v>-9.1E-4</c:v>
                </c:pt>
                <c:pt idx="723">
                  <c:v>-4.8000000000000001E-4</c:v>
                </c:pt>
                <c:pt idx="724">
                  <c:v>-2.2000000000000001E-4</c:v>
                </c:pt>
                <c:pt idx="725">
                  <c:v>-1.0000000000000001E-5</c:v>
                </c:pt>
                <c:pt idx="726">
                  <c:v>2.5000000000000001E-4</c:v>
                </c:pt>
                <c:pt idx="727">
                  <c:v>5.6999999999999998E-4</c:v>
                </c:pt>
                <c:pt idx="728">
                  <c:v>8.3000000000000001E-4</c:v>
                </c:pt>
                <c:pt idx="729">
                  <c:v>1.15E-3</c:v>
                </c:pt>
                <c:pt idx="730">
                  <c:v>1.41E-3</c:v>
                </c:pt>
                <c:pt idx="731">
                  <c:v>1.6800000000000001E-3</c:v>
                </c:pt>
                <c:pt idx="732">
                  <c:v>1.9400000000000001E-3</c:v>
                </c:pt>
                <c:pt idx="733">
                  <c:v>2.15E-3</c:v>
                </c:pt>
                <c:pt idx="734">
                  <c:v>2.31E-3</c:v>
                </c:pt>
                <c:pt idx="735">
                  <c:v>2.5200000000000001E-3</c:v>
                </c:pt>
                <c:pt idx="736">
                  <c:v>2.6199999999999999E-3</c:v>
                </c:pt>
                <c:pt idx="737">
                  <c:v>2.6800000000000001E-3</c:v>
                </c:pt>
                <c:pt idx="738">
                  <c:v>2.6800000000000001E-3</c:v>
                </c:pt>
                <c:pt idx="739">
                  <c:v>2.6800000000000001E-3</c:v>
                </c:pt>
                <c:pt idx="740">
                  <c:v>2.6199999999999999E-3</c:v>
                </c:pt>
                <c:pt idx="741">
                  <c:v>2.5699999999999998E-3</c:v>
                </c:pt>
                <c:pt idx="742">
                  <c:v>2.3600000000000001E-3</c:v>
                </c:pt>
                <c:pt idx="743">
                  <c:v>2.2599999999999999E-3</c:v>
                </c:pt>
                <c:pt idx="744">
                  <c:v>2.0999999999999999E-3</c:v>
                </c:pt>
                <c:pt idx="745">
                  <c:v>1.89E-3</c:v>
                </c:pt>
                <c:pt idx="746">
                  <c:v>1.6800000000000001E-3</c:v>
                </c:pt>
                <c:pt idx="747">
                  <c:v>1.47E-3</c:v>
                </c:pt>
                <c:pt idx="748">
                  <c:v>1.15E-3</c:v>
                </c:pt>
                <c:pt idx="749">
                  <c:v>9.8999999999999999E-4</c:v>
                </c:pt>
                <c:pt idx="750">
                  <c:v>6.8000000000000005E-4</c:v>
                </c:pt>
                <c:pt idx="751">
                  <c:v>4.6000000000000001E-4</c:v>
                </c:pt>
                <c:pt idx="752">
                  <c:v>2.5000000000000001E-4</c:v>
                </c:pt>
                <c:pt idx="753">
                  <c:v>-1.0000000000000001E-5</c:v>
                </c:pt>
                <c:pt idx="754">
                  <c:v>-1.7000000000000001E-4</c:v>
                </c:pt>
                <c:pt idx="755">
                  <c:v>-3.3E-4</c:v>
                </c:pt>
                <c:pt idx="756">
                  <c:v>-3.8000000000000002E-4</c:v>
                </c:pt>
                <c:pt idx="757">
                  <c:v>-5.4000000000000001E-4</c:v>
                </c:pt>
                <c:pt idx="758">
                  <c:v>-5.4000000000000001E-4</c:v>
                </c:pt>
                <c:pt idx="759">
                  <c:v>-3.8000000000000002E-4</c:v>
                </c:pt>
                <c:pt idx="760">
                  <c:v>-4.2999999999999999E-4</c:v>
                </c:pt>
                <c:pt idx="761">
                  <c:v>-3.3E-4</c:v>
                </c:pt>
                <c:pt idx="762">
                  <c:v>-2.2000000000000001E-4</c:v>
                </c:pt>
                <c:pt idx="763">
                  <c:v>-6.0000000000000002E-5</c:v>
                </c:pt>
                <c:pt idx="764">
                  <c:v>2.5000000000000001E-4</c:v>
                </c:pt>
                <c:pt idx="765">
                  <c:v>5.1999999999999995E-4</c:v>
                </c:pt>
                <c:pt idx="766">
                  <c:v>6.8000000000000005E-4</c:v>
                </c:pt>
                <c:pt idx="767">
                  <c:v>9.8999999999999999E-4</c:v>
                </c:pt>
                <c:pt idx="768">
                  <c:v>1.25E-3</c:v>
                </c:pt>
                <c:pt idx="769">
                  <c:v>1.47E-3</c:v>
                </c:pt>
                <c:pt idx="770">
                  <c:v>1.73E-3</c:v>
                </c:pt>
                <c:pt idx="771">
                  <c:v>2.0500000000000002E-3</c:v>
                </c:pt>
                <c:pt idx="772">
                  <c:v>2.3600000000000001E-3</c:v>
                </c:pt>
                <c:pt idx="773">
                  <c:v>2.5200000000000001E-3</c:v>
                </c:pt>
                <c:pt idx="774">
                  <c:v>2.7799999999999999E-3</c:v>
                </c:pt>
                <c:pt idx="775">
                  <c:v>2.8900000000000002E-3</c:v>
                </c:pt>
                <c:pt idx="776">
                  <c:v>2.99E-3</c:v>
                </c:pt>
                <c:pt idx="777">
                  <c:v>3.0500000000000002E-3</c:v>
                </c:pt>
                <c:pt idx="778">
                  <c:v>2.99E-3</c:v>
                </c:pt>
                <c:pt idx="779">
                  <c:v>3.0500000000000002E-3</c:v>
                </c:pt>
                <c:pt idx="780">
                  <c:v>2.9399999999999999E-3</c:v>
                </c:pt>
                <c:pt idx="781">
                  <c:v>2.7799999999999999E-3</c:v>
                </c:pt>
                <c:pt idx="782">
                  <c:v>2.5699999999999998E-3</c:v>
                </c:pt>
                <c:pt idx="783">
                  <c:v>2.3600000000000001E-3</c:v>
                </c:pt>
                <c:pt idx="784">
                  <c:v>2.0999999999999999E-3</c:v>
                </c:pt>
                <c:pt idx="785">
                  <c:v>1.73E-3</c:v>
                </c:pt>
                <c:pt idx="786">
                  <c:v>1.3600000000000001E-3</c:v>
                </c:pt>
                <c:pt idx="787">
                  <c:v>9.3999999999999997E-4</c:v>
                </c:pt>
                <c:pt idx="788">
                  <c:v>4.6000000000000001E-4</c:v>
                </c:pt>
                <c:pt idx="789">
                  <c:v>4.0000000000000003E-5</c:v>
                </c:pt>
                <c:pt idx="790">
                  <c:v>-3.8000000000000002E-4</c:v>
                </c:pt>
                <c:pt idx="791">
                  <c:v>-8.4999999999999995E-4</c:v>
                </c:pt>
                <c:pt idx="792">
                  <c:v>-1.33E-3</c:v>
                </c:pt>
                <c:pt idx="793">
                  <c:v>-1.75E-3</c:v>
                </c:pt>
                <c:pt idx="794">
                  <c:v>-2.2200000000000002E-3</c:v>
                </c:pt>
                <c:pt idx="795">
                  <c:v>-2.5899999999999999E-3</c:v>
                </c:pt>
                <c:pt idx="796">
                  <c:v>-2.9099999999999998E-3</c:v>
                </c:pt>
                <c:pt idx="797">
                  <c:v>-3.2200000000000002E-3</c:v>
                </c:pt>
                <c:pt idx="798">
                  <c:v>-3.5899999999999999E-3</c:v>
                </c:pt>
                <c:pt idx="799">
                  <c:v>-3.7499999999999999E-3</c:v>
                </c:pt>
                <c:pt idx="800">
                  <c:v>-4.0099999999999997E-3</c:v>
                </c:pt>
                <c:pt idx="801">
                  <c:v>-4.0699999999999998E-3</c:v>
                </c:pt>
                <c:pt idx="802">
                  <c:v>-4.2300000000000003E-3</c:v>
                </c:pt>
                <c:pt idx="803">
                  <c:v>-4.1700000000000001E-3</c:v>
                </c:pt>
                <c:pt idx="804">
                  <c:v>-4.1700000000000001E-3</c:v>
                </c:pt>
                <c:pt idx="805">
                  <c:v>-4.0099999999999997E-3</c:v>
                </c:pt>
                <c:pt idx="806">
                  <c:v>-4.0699999999999998E-3</c:v>
                </c:pt>
                <c:pt idx="807">
                  <c:v>-3.8E-3</c:v>
                </c:pt>
                <c:pt idx="808">
                  <c:v>-3.7000000000000002E-3</c:v>
                </c:pt>
                <c:pt idx="809">
                  <c:v>-3.4299999999999999E-3</c:v>
                </c:pt>
                <c:pt idx="810">
                  <c:v>-3.1700000000000001E-3</c:v>
                </c:pt>
                <c:pt idx="811">
                  <c:v>-2.8E-3</c:v>
                </c:pt>
                <c:pt idx="812">
                  <c:v>-2.5899999999999999E-3</c:v>
                </c:pt>
                <c:pt idx="813">
                  <c:v>-2.33E-3</c:v>
                </c:pt>
                <c:pt idx="814">
                  <c:v>-2.1700000000000001E-3</c:v>
                </c:pt>
                <c:pt idx="815">
                  <c:v>-1.9599999999999999E-3</c:v>
                </c:pt>
                <c:pt idx="816">
                  <c:v>-1.8E-3</c:v>
                </c:pt>
                <c:pt idx="817">
                  <c:v>-1.5900000000000001E-3</c:v>
                </c:pt>
                <c:pt idx="818">
                  <c:v>-1.4300000000000001E-3</c:v>
                </c:pt>
                <c:pt idx="819">
                  <c:v>-1.33E-3</c:v>
                </c:pt>
                <c:pt idx="820">
                  <c:v>-1.3799999999999999E-3</c:v>
                </c:pt>
                <c:pt idx="821">
                  <c:v>-1.4300000000000001E-3</c:v>
                </c:pt>
                <c:pt idx="822">
                  <c:v>-1.49E-3</c:v>
                </c:pt>
                <c:pt idx="823">
                  <c:v>-1.49E-3</c:v>
                </c:pt>
                <c:pt idx="824">
                  <c:v>-1.5900000000000001E-3</c:v>
                </c:pt>
                <c:pt idx="825">
                  <c:v>-1.75E-3</c:v>
                </c:pt>
                <c:pt idx="826">
                  <c:v>-1.91E-3</c:v>
                </c:pt>
                <c:pt idx="827">
                  <c:v>-2.1199999999999999E-3</c:v>
                </c:pt>
                <c:pt idx="828">
                  <c:v>-2.2799999999999999E-3</c:v>
                </c:pt>
                <c:pt idx="829">
                  <c:v>-2.5400000000000002E-3</c:v>
                </c:pt>
                <c:pt idx="830">
                  <c:v>-2.7499999999999998E-3</c:v>
                </c:pt>
                <c:pt idx="831">
                  <c:v>-3.0699999999999998E-3</c:v>
                </c:pt>
                <c:pt idx="832">
                  <c:v>-3.1700000000000001E-3</c:v>
                </c:pt>
                <c:pt idx="833">
                  <c:v>-3.4299999999999999E-3</c:v>
                </c:pt>
                <c:pt idx="834">
                  <c:v>-3.65E-3</c:v>
                </c:pt>
                <c:pt idx="835">
                  <c:v>-3.7499999999999999E-3</c:v>
                </c:pt>
                <c:pt idx="836">
                  <c:v>-3.8E-3</c:v>
                </c:pt>
                <c:pt idx="837">
                  <c:v>-3.8E-3</c:v>
                </c:pt>
                <c:pt idx="838">
                  <c:v>-3.8E-3</c:v>
                </c:pt>
                <c:pt idx="839">
                  <c:v>-3.65E-3</c:v>
                </c:pt>
                <c:pt idx="840">
                  <c:v>-3.5899999999999999E-3</c:v>
                </c:pt>
                <c:pt idx="841">
                  <c:v>-3.4299999999999999E-3</c:v>
                </c:pt>
                <c:pt idx="842">
                  <c:v>-3.1700000000000001E-3</c:v>
                </c:pt>
                <c:pt idx="843">
                  <c:v>-2.96E-3</c:v>
                </c:pt>
                <c:pt idx="844">
                  <c:v>-2.5400000000000002E-3</c:v>
                </c:pt>
                <c:pt idx="845">
                  <c:v>-2.2799999999999999E-3</c:v>
                </c:pt>
                <c:pt idx="846">
                  <c:v>-1.91E-3</c:v>
                </c:pt>
                <c:pt idx="847">
                  <c:v>-1.3799999999999999E-3</c:v>
                </c:pt>
                <c:pt idx="848">
                  <c:v>-1.01E-3</c:v>
                </c:pt>
                <c:pt idx="849">
                  <c:v>-5.4000000000000001E-4</c:v>
                </c:pt>
                <c:pt idx="850">
                  <c:v>-6.0000000000000002E-5</c:v>
                </c:pt>
                <c:pt idx="851">
                  <c:v>3.6000000000000002E-4</c:v>
                </c:pt>
                <c:pt idx="852">
                  <c:v>6.8000000000000005E-4</c:v>
                </c:pt>
                <c:pt idx="853">
                  <c:v>1.1000000000000001E-3</c:v>
                </c:pt>
                <c:pt idx="854">
                  <c:v>1.3600000000000001E-3</c:v>
                </c:pt>
                <c:pt idx="855">
                  <c:v>1.6199999999999999E-3</c:v>
                </c:pt>
                <c:pt idx="856">
                  <c:v>1.83E-3</c:v>
                </c:pt>
                <c:pt idx="857">
                  <c:v>2.0999999999999999E-3</c:v>
                </c:pt>
                <c:pt idx="858">
                  <c:v>2.2000000000000001E-3</c:v>
                </c:pt>
                <c:pt idx="859">
                  <c:v>2.2000000000000001E-3</c:v>
                </c:pt>
                <c:pt idx="860">
                  <c:v>2.2000000000000001E-3</c:v>
                </c:pt>
                <c:pt idx="861">
                  <c:v>2.15E-3</c:v>
                </c:pt>
                <c:pt idx="862">
                  <c:v>2.0999999999999999E-3</c:v>
                </c:pt>
                <c:pt idx="863">
                  <c:v>1.9400000000000001E-3</c:v>
                </c:pt>
                <c:pt idx="864">
                  <c:v>1.73E-3</c:v>
                </c:pt>
                <c:pt idx="865">
                  <c:v>1.5200000000000001E-3</c:v>
                </c:pt>
                <c:pt idx="866">
                  <c:v>1.25E-3</c:v>
                </c:pt>
                <c:pt idx="867">
                  <c:v>1.0399999999999999E-3</c:v>
                </c:pt>
                <c:pt idx="868">
                  <c:v>7.7999999999999999E-4</c:v>
                </c:pt>
                <c:pt idx="869">
                  <c:v>5.1999999999999995E-4</c:v>
                </c:pt>
                <c:pt idx="870">
                  <c:v>4.0999999999999999E-4</c:v>
                </c:pt>
                <c:pt idx="871">
                  <c:v>2.0000000000000001E-4</c:v>
                </c:pt>
                <c:pt idx="872">
                  <c:v>-1.0000000000000001E-5</c:v>
                </c:pt>
                <c:pt idx="873">
                  <c:v>-1.0000000000000001E-5</c:v>
                </c:pt>
                <c:pt idx="874">
                  <c:v>-1.7000000000000001E-4</c:v>
                </c:pt>
                <c:pt idx="875">
                  <c:v>-1.2E-4</c:v>
                </c:pt>
                <c:pt idx="876">
                  <c:v>-6.0000000000000002E-5</c:v>
                </c:pt>
                <c:pt idx="877">
                  <c:v>4.0000000000000003E-5</c:v>
                </c:pt>
                <c:pt idx="878">
                  <c:v>1E-4</c:v>
                </c:pt>
                <c:pt idx="879">
                  <c:v>4.0999999999999999E-4</c:v>
                </c:pt>
                <c:pt idx="880">
                  <c:v>6.8000000000000005E-4</c:v>
                </c:pt>
                <c:pt idx="881">
                  <c:v>9.3999999999999997E-4</c:v>
                </c:pt>
                <c:pt idx="882">
                  <c:v>1.25E-3</c:v>
                </c:pt>
                <c:pt idx="883">
                  <c:v>1.6199999999999999E-3</c:v>
                </c:pt>
                <c:pt idx="884">
                  <c:v>1.99E-3</c:v>
                </c:pt>
                <c:pt idx="885">
                  <c:v>2.2599999999999999E-3</c:v>
                </c:pt>
                <c:pt idx="886">
                  <c:v>2.6199999999999999E-3</c:v>
                </c:pt>
                <c:pt idx="887">
                  <c:v>2.9399999999999999E-3</c:v>
                </c:pt>
                <c:pt idx="888">
                  <c:v>3.2000000000000002E-3</c:v>
                </c:pt>
                <c:pt idx="889">
                  <c:v>3.4199999999999999E-3</c:v>
                </c:pt>
                <c:pt idx="890">
                  <c:v>3.5699999999999998E-3</c:v>
                </c:pt>
                <c:pt idx="891">
                  <c:v>3.6800000000000001E-3</c:v>
                </c:pt>
                <c:pt idx="892">
                  <c:v>3.7299999999999998E-3</c:v>
                </c:pt>
                <c:pt idx="893">
                  <c:v>3.5200000000000001E-3</c:v>
                </c:pt>
                <c:pt idx="894">
                  <c:v>3.3600000000000001E-3</c:v>
                </c:pt>
                <c:pt idx="895">
                  <c:v>3.15E-3</c:v>
                </c:pt>
                <c:pt idx="896">
                  <c:v>2.7299999999999998E-3</c:v>
                </c:pt>
                <c:pt idx="897">
                  <c:v>2.2000000000000001E-3</c:v>
                </c:pt>
                <c:pt idx="898">
                  <c:v>1.73E-3</c:v>
                </c:pt>
                <c:pt idx="899">
                  <c:v>1.15E-3</c:v>
                </c:pt>
                <c:pt idx="900">
                  <c:v>3.6000000000000002E-4</c:v>
                </c:pt>
                <c:pt idx="901">
                  <c:v>-3.8000000000000002E-4</c:v>
                </c:pt>
                <c:pt idx="902">
                  <c:v>-1.17E-3</c:v>
                </c:pt>
                <c:pt idx="903">
                  <c:v>-1.91E-3</c:v>
                </c:pt>
                <c:pt idx="904">
                  <c:v>-2.7000000000000001E-3</c:v>
                </c:pt>
                <c:pt idx="905">
                  <c:v>-3.3300000000000001E-3</c:v>
                </c:pt>
                <c:pt idx="906">
                  <c:v>-4.1700000000000001E-3</c:v>
                </c:pt>
                <c:pt idx="907">
                  <c:v>-4.7999999999999996E-3</c:v>
                </c:pt>
                <c:pt idx="908">
                  <c:v>-5.4400000000000004E-3</c:v>
                </c:pt>
                <c:pt idx="909">
                  <c:v>-6.0200000000000002E-3</c:v>
                </c:pt>
                <c:pt idx="910">
                  <c:v>-6.3899999999999998E-3</c:v>
                </c:pt>
                <c:pt idx="911">
                  <c:v>-6.7000000000000002E-3</c:v>
                </c:pt>
                <c:pt idx="912">
                  <c:v>-6.8599999999999998E-3</c:v>
                </c:pt>
                <c:pt idx="913">
                  <c:v>-6.9699999999999996E-3</c:v>
                </c:pt>
                <c:pt idx="914">
                  <c:v>-6.9699999999999996E-3</c:v>
                </c:pt>
                <c:pt idx="915">
                  <c:v>-6.7499999999999999E-3</c:v>
                </c:pt>
                <c:pt idx="916">
                  <c:v>-6.4400000000000004E-3</c:v>
                </c:pt>
                <c:pt idx="917">
                  <c:v>-5.8599999999999998E-3</c:v>
                </c:pt>
                <c:pt idx="918">
                  <c:v>-5.3299999999999997E-3</c:v>
                </c:pt>
                <c:pt idx="919">
                  <c:v>-4.7000000000000002E-3</c:v>
                </c:pt>
                <c:pt idx="920">
                  <c:v>-3.9100000000000003E-3</c:v>
                </c:pt>
                <c:pt idx="921">
                  <c:v>-3.0100000000000001E-3</c:v>
                </c:pt>
                <c:pt idx="922">
                  <c:v>-2.0100000000000001E-3</c:v>
                </c:pt>
                <c:pt idx="923">
                  <c:v>-1.06E-3</c:v>
                </c:pt>
                <c:pt idx="924">
                  <c:v>-6.0000000000000002E-5</c:v>
                </c:pt>
                <c:pt idx="925">
                  <c:v>9.3999999999999997E-4</c:v>
                </c:pt>
                <c:pt idx="926">
                  <c:v>1.7799999999999999E-3</c:v>
                </c:pt>
                <c:pt idx="927">
                  <c:v>2.7799999999999999E-3</c:v>
                </c:pt>
                <c:pt idx="928">
                  <c:v>3.7299999999999998E-3</c:v>
                </c:pt>
                <c:pt idx="929">
                  <c:v>4.5199999999999997E-3</c:v>
                </c:pt>
                <c:pt idx="930">
                  <c:v>5.2100000000000002E-3</c:v>
                </c:pt>
                <c:pt idx="931">
                  <c:v>5.79E-3</c:v>
                </c:pt>
                <c:pt idx="932">
                  <c:v>6.3099999999999996E-3</c:v>
                </c:pt>
                <c:pt idx="933">
                  <c:v>6.6800000000000002E-3</c:v>
                </c:pt>
                <c:pt idx="934">
                  <c:v>6.8900000000000003E-3</c:v>
                </c:pt>
                <c:pt idx="935">
                  <c:v>6.9499999999999996E-3</c:v>
                </c:pt>
                <c:pt idx="936">
                  <c:v>6.9499999999999996E-3</c:v>
                </c:pt>
                <c:pt idx="937">
                  <c:v>6.8900000000000003E-3</c:v>
                </c:pt>
                <c:pt idx="938">
                  <c:v>6.5199999999999998E-3</c:v>
                </c:pt>
                <c:pt idx="939">
                  <c:v>6.1000000000000004E-3</c:v>
                </c:pt>
                <c:pt idx="940">
                  <c:v>5.5199999999999997E-3</c:v>
                </c:pt>
                <c:pt idx="941">
                  <c:v>5.0000000000000001E-3</c:v>
                </c:pt>
                <c:pt idx="942">
                  <c:v>4.2599999999999999E-3</c:v>
                </c:pt>
                <c:pt idx="943">
                  <c:v>3.5200000000000001E-3</c:v>
                </c:pt>
                <c:pt idx="944">
                  <c:v>2.7799999999999999E-3</c:v>
                </c:pt>
                <c:pt idx="945">
                  <c:v>1.99E-3</c:v>
                </c:pt>
                <c:pt idx="946">
                  <c:v>1.1000000000000001E-3</c:v>
                </c:pt>
                <c:pt idx="947">
                  <c:v>4.0999999999999999E-4</c:v>
                </c:pt>
                <c:pt idx="948">
                  <c:v>-3.3E-4</c:v>
                </c:pt>
                <c:pt idx="949">
                  <c:v>-1.06E-3</c:v>
                </c:pt>
                <c:pt idx="950">
                  <c:v>-1.6999999999999999E-3</c:v>
                </c:pt>
                <c:pt idx="951">
                  <c:v>-2.1700000000000001E-3</c:v>
                </c:pt>
                <c:pt idx="952">
                  <c:v>-2.5899999999999999E-3</c:v>
                </c:pt>
                <c:pt idx="953">
                  <c:v>-2.8600000000000001E-3</c:v>
                </c:pt>
                <c:pt idx="954">
                  <c:v>-2.96E-3</c:v>
                </c:pt>
                <c:pt idx="955">
                  <c:v>-3.0100000000000001E-3</c:v>
                </c:pt>
                <c:pt idx="956">
                  <c:v>-3.0100000000000001E-3</c:v>
                </c:pt>
                <c:pt idx="957">
                  <c:v>-2.8E-3</c:v>
                </c:pt>
                <c:pt idx="958">
                  <c:v>-2.49E-3</c:v>
                </c:pt>
                <c:pt idx="959">
                  <c:v>-2.0600000000000002E-3</c:v>
                </c:pt>
                <c:pt idx="960">
                  <c:v>-1.5399999999999999E-3</c:v>
                </c:pt>
                <c:pt idx="961">
                  <c:v>-9.1E-4</c:v>
                </c:pt>
                <c:pt idx="962">
                  <c:v>-2.7E-4</c:v>
                </c:pt>
                <c:pt idx="963">
                  <c:v>4.6000000000000001E-4</c:v>
                </c:pt>
                <c:pt idx="964">
                  <c:v>1.25E-3</c:v>
                </c:pt>
                <c:pt idx="965">
                  <c:v>2.0500000000000002E-3</c:v>
                </c:pt>
                <c:pt idx="966">
                  <c:v>2.99E-3</c:v>
                </c:pt>
                <c:pt idx="967">
                  <c:v>3.8400000000000001E-3</c:v>
                </c:pt>
                <c:pt idx="968">
                  <c:v>4.6800000000000001E-3</c:v>
                </c:pt>
                <c:pt idx="969">
                  <c:v>5.5799999999999999E-3</c:v>
                </c:pt>
                <c:pt idx="970">
                  <c:v>6.3699999999999998E-3</c:v>
                </c:pt>
                <c:pt idx="971">
                  <c:v>7.1599999999999997E-3</c:v>
                </c:pt>
                <c:pt idx="972">
                  <c:v>7.8899999999999994E-3</c:v>
                </c:pt>
                <c:pt idx="973">
                  <c:v>8.5800000000000008E-3</c:v>
                </c:pt>
                <c:pt idx="974">
                  <c:v>9.1599999999999997E-3</c:v>
                </c:pt>
                <c:pt idx="975">
                  <c:v>9.7400000000000004E-3</c:v>
                </c:pt>
                <c:pt idx="976">
                  <c:v>1.021E-2</c:v>
                </c:pt>
                <c:pt idx="977">
                  <c:v>1.0630000000000001E-2</c:v>
                </c:pt>
                <c:pt idx="978">
                  <c:v>1.09E-2</c:v>
                </c:pt>
                <c:pt idx="979">
                  <c:v>1.1209999999999999E-2</c:v>
                </c:pt>
                <c:pt idx="980">
                  <c:v>1.1480000000000001E-2</c:v>
                </c:pt>
                <c:pt idx="981">
                  <c:v>1.1480000000000001E-2</c:v>
                </c:pt>
                <c:pt idx="982">
                  <c:v>1.1639999999999999E-2</c:v>
                </c:pt>
                <c:pt idx="983">
                  <c:v>1.1690000000000001E-2</c:v>
                </c:pt>
                <c:pt idx="984">
                  <c:v>1.174E-2</c:v>
                </c:pt>
                <c:pt idx="985">
                  <c:v>1.1900000000000001E-2</c:v>
                </c:pt>
                <c:pt idx="986">
                  <c:v>1.1950000000000001E-2</c:v>
                </c:pt>
                <c:pt idx="987">
                  <c:v>1.1950000000000001E-2</c:v>
                </c:pt>
                <c:pt idx="988">
                  <c:v>1.2E-2</c:v>
                </c:pt>
                <c:pt idx="989">
                  <c:v>1.2E-2</c:v>
                </c:pt>
                <c:pt idx="990">
                  <c:v>1.2109999999999999E-2</c:v>
                </c:pt>
                <c:pt idx="991">
                  <c:v>1.227E-2</c:v>
                </c:pt>
                <c:pt idx="992">
                  <c:v>1.243E-2</c:v>
                </c:pt>
                <c:pt idx="993">
                  <c:v>1.2529999999999999E-2</c:v>
                </c:pt>
                <c:pt idx="994">
                  <c:v>1.269E-2</c:v>
                </c:pt>
                <c:pt idx="995">
                  <c:v>1.29E-2</c:v>
                </c:pt>
                <c:pt idx="996">
                  <c:v>1.311E-2</c:v>
                </c:pt>
                <c:pt idx="997">
                  <c:v>1.337E-2</c:v>
                </c:pt>
                <c:pt idx="998">
                  <c:v>1.3639999999999999E-2</c:v>
                </c:pt>
                <c:pt idx="999">
                  <c:v>1.406E-2</c:v>
                </c:pt>
                <c:pt idx="1000">
                  <c:v>1.438E-2</c:v>
                </c:pt>
                <c:pt idx="1001">
                  <c:v>1.474E-2</c:v>
                </c:pt>
                <c:pt idx="1002">
                  <c:v>1.5169999999999999E-2</c:v>
                </c:pt>
                <c:pt idx="1003">
                  <c:v>1.553E-2</c:v>
                </c:pt>
                <c:pt idx="1004">
                  <c:v>1.5800000000000002E-2</c:v>
                </c:pt>
                <c:pt idx="1005">
                  <c:v>1.617E-2</c:v>
                </c:pt>
                <c:pt idx="1006">
                  <c:v>1.6539999999999999E-2</c:v>
                </c:pt>
                <c:pt idx="1007">
                  <c:v>1.6750000000000001E-2</c:v>
                </c:pt>
                <c:pt idx="1008">
                  <c:v>1.6959999999999999E-2</c:v>
                </c:pt>
                <c:pt idx="1009">
                  <c:v>1.7219999999999999E-2</c:v>
                </c:pt>
                <c:pt idx="1010">
                  <c:v>1.738E-2</c:v>
                </c:pt>
                <c:pt idx="1011">
                  <c:v>1.7590000000000001E-2</c:v>
                </c:pt>
                <c:pt idx="1012">
                  <c:v>1.7639999999999999E-2</c:v>
                </c:pt>
                <c:pt idx="1013">
                  <c:v>1.77E-2</c:v>
                </c:pt>
                <c:pt idx="1014">
                  <c:v>1.77E-2</c:v>
                </c:pt>
                <c:pt idx="1015">
                  <c:v>1.7749999999999998E-2</c:v>
                </c:pt>
                <c:pt idx="1016">
                  <c:v>1.77E-2</c:v>
                </c:pt>
                <c:pt idx="1017">
                  <c:v>1.7639999999999999E-2</c:v>
                </c:pt>
                <c:pt idx="1018">
                  <c:v>1.77E-2</c:v>
                </c:pt>
                <c:pt idx="1019">
                  <c:v>1.7639999999999999E-2</c:v>
                </c:pt>
                <c:pt idx="1020">
                  <c:v>1.754E-2</c:v>
                </c:pt>
                <c:pt idx="1021">
                  <c:v>1.738E-2</c:v>
                </c:pt>
                <c:pt idx="1022">
                  <c:v>1.738E-2</c:v>
                </c:pt>
                <c:pt idx="1023">
                  <c:v>1.7219999999999999E-2</c:v>
                </c:pt>
                <c:pt idx="1024">
                  <c:v>1.7059999999999999E-2</c:v>
                </c:pt>
                <c:pt idx="1025">
                  <c:v>1.7170000000000001E-2</c:v>
                </c:pt>
                <c:pt idx="1026">
                  <c:v>1.7010000000000001E-2</c:v>
                </c:pt>
                <c:pt idx="1027">
                  <c:v>1.7010000000000001E-2</c:v>
                </c:pt>
                <c:pt idx="1028">
                  <c:v>1.7010000000000001E-2</c:v>
                </c:pt>
                <c:pt idx="1029">
                  <c:v>1.6959999999999999E-2</c:v>
                </c:pt>
                <c:pt idx="1030">
                  <c:v>1.7010000000000001E-2</c:v>
                </c:pt>
                <c:pt idx="1031">
                  <c:v>1.712E-2</c:v>
                </c:pt>
                <c:pt idx="1032">
                  <c:v>1.7219999999999999E-2</c:v>
                </c:pt>
                <c:pt idx="1033">
                  <c:v>1.7479999999999999E-2</c:v>
                </c:pt>
                <c:pt idx="1034">
                  <c:v>1.77E-2</c:v>
                </c:pt>
                <c:pt idx="1035">
                  <c:v>1.7909999999999999E-2</c:v>
                </c:pt>
                <c:pt idx="1036">
                  <c:v>1.8120000000000001E-2</c:v>
                </c:pt>
                <c:pt idx="1037">
                  <c:v>1.8540000000000001E-2</c:v>
                </c:pt>
                <c:pt idx="1038">
                  <c:v>1.8800000000000001E-2</c:v>
                </c:pt>
                <c:pt idx="1039">
                  <c:v>1.917E-2</c:v>
                </c:pt>
                <c:pt idx="1040">
                  <c:v>1.949E-2</c:v>
                </c:pt>
                <c:pt idx="1041">
                  <c:v>1.9800000000000002E-2</c:v>
                </c:pt>
                <c:pt idx="1042">
                  <c:v>2.0219999999999998E-2</c:v>
                </c:pt>
                <c:pt idx="1043">
                  <c:v>2.07E-2</c:v>
                </c:pt>
                <c:pt idx="1044">
                  <c:v>2.112E-2</c:v>
                </c:pt>
                <c:pt idx="1045">
                  <c:v>2.1489999999999999E-2</c:v>
                </c:pt>
                <c:pt idx="1046">
                  <c:v>2.2020000000000001E-2</c:v>
                </c:pt>
                <c:pt idx="1047">
                  <c:v>2.249E-2</c:v>
                </c:pt>
                <c:pt idx="1048">
                  <c:v>2.291E-2</c:v>
                </c:pt>
                <c:pt idx="1049">
                  <c:v>2.3439999999999999E-2</c:v>
                </c:pt>
                <c:pt idx="1050">
                  <c:v>2.4070000000000001E-2</c:v>
                </c:pt>
                <c:pt idx="1051">
                  <c:v>2.4490000000000001E-2</c:v>
                </c:pt>
                <c:pt idx="1052">
                  <c:v>2.4969999999999999E-2</c:v>
                </c:pt>
                <c:pt idx="1053">
                  <c:v>2.5489999999999999E-2</c:v>
                </c:pt>
                <c:pt idx="1054">
                  <c:v>2.613E-2</c:v>
                </c:pt>
                <c:pt idx="1055">
                  <c:v>2.6599999999999999E-2</c:v>
                </c:pt>
                <c:pt idx="1056">
                  <c:v>2.7019999999999999E-2</c:v>
                </c:pt>
                <c:pt idx="1057">
                  <c:v>2.7650000000000001E-2</c:v>
                </c:pt>
                <c:pt idx="1058">
                  <c:v>2.8080000000000001E-2</c:v>
                </c:pt>
                <c:pt idx="1059">
                  <c:v>2.8709999999999999E-2</c:v>
                </c:pt>
                <c:pt idx="1060">
                  <c:v>2.9180000000000001E-2</c:v>
                </c:pt>
                <c:pt idx="1061">
                  <c:v>2.9760000000000002E-2</c:v>
                </c:pt>
                <c:pt idx="1062">
                  <c:v>3.0130000000000001E-2</c:v>
                </c:pt>
                <c:pt idx="1063">
                  <c:v>3.0759999999999999E-2</c:v>
                </c:pt>
                <c:pt idx="1064">
                  <c:v>3.1289999999999998E-2</c:v>
                </c:pt>
                <c:pt idx="1065">
                  <c:v>3.1820000000000001E-2</c:v>
                </c:pt>
                <c:pt idx="1066">
                  <c:v>3.2340000000000001E-2</c:v>
                </c:pt>
                <c:pt idx="1067">
                  <c:v>3.2820000000000002E-2</c:v>
                </c:pt>
                <c:pt idx="1068">
                  <c:v>3.3340000000000002E-2</c:v>
                </c:pt>
                <c:pt idx="1069">
                  <c:v>3.3709999999999997E-2</c:v>
                </c:pt>
                <c:pt idx="1070">
                  <c:v>3.4189999999999998E-2</c:v>
                </c:pt>
                <c:pt idx="1071">
                  <c:v>3.4500000000000003E-2</c:v>
                </c:pt>
                <c:pt idx="1072">
                  <c:v>3.4709999999999998E-2</c:v>
                </c:pt>
                <c:pt idx="1073">
                  <c:v>3.5029999999999999E-2</c:v>
                </c:pt>
                <c:pt idx="1074">
                  <c:v>3.524E-2</c:v>
                </c:pt>
                <c:pt idx="1075">
                  <c:v>3.5400000000000001E-2</c:v>
                </c:pt>
                <c:pt idx="1076">
                  <c:v>3.5560000000000001E-2</c:v>
                </c:pt>
                <c:pt idx="1077">
                  <c:v>3.5720000000000002E-2</c:v>
                </c:pt>
                <c:pt idx="1078">
                  <c:v>3.5770000000000003E-2</c:v>
                </c:pt>
                <c:pt idx="1079">
                  <c:v>3.5720000000000002E-2</c:v>
                </c:pt>
                <c:pt idx="1080">
                  <c:v>3.5770000000000003E-2</c:v>
                </c:pt>
                <c:pt idx="1081">
                  <c:v>3.5770000000000003E-2</c:v>
                </c:pt>
                <c:pt idx="1082">
                  <c:v>3.5720000000000002E-2</c:v>
                </c:pt>
                <c:pt idx="1083">
                  <c:v>3.5770000000000003E-2</c:v>
                </c:pt>
                <c:pt idx="1084">
                  <c:v>3.5560000000000001E-2</c:v>
                </c:pt>
                <c:pt idx="1085">
                  <c:v>3.5560000000000001E-2</c:v>
                </c:pt>
                <c:pt idx="1086">
                  <c:v>3.5450000000000002E-2</c:v>
                </c:pt>
                <c:pt idx="1087">
                  <c:v>3.5349999999999999E-2</c:v>
                </c:pt>
                <c:pt idx="1088">
                  <c:v>3.5349999999999999E-2</c:v>
                </c:pt>
                <c:pt idx="1089">
                  <c:v>3.524E-2</c:v>
                </c:pt>
                <c:pt idx="1090">
                  <c:v>3.524E-2</c:v>
                </c:pt>
                <c:pt idx="1091">
                  <c:v>3.524E-2</c:v>
                </c:pt>
                <c:pt idx="1092">
                  <c:v>3.5400000000000001E-2</c:v>
                </c:pt>
                <c:pt idx="1093">
                  <c:v>3.5560000000000001E-2</c:v>
                </c:pt>
                <c:pt idx="1094">
                  <c:v>3.5659999999999997E-2</c:v>
                </c:pt>
                <c:pt idx="1095">
                  <c:v>3.5979999999999998E-2</c:v>
                </c:pt>
                <c:pt idx="1096">
                  <c:v>3.6299999999999999E-2</c:v>
                </c:pt>
                <c:pt idx="1097">
                  <c:v>3.6720000000000003E-2</c:v>
                </c:pt>
                <c:pt idx="1098">
                  <c:v>3.7190000000000001E-2</c:v>
                </c:pt>
                <c:pt idx="1099">
                  <c:v>3.7719999999999997E-2</c:v>
                </c:pt>
                <c:pt idx="1100">
                  <c:v>3.8300000000000001E-2</c:v>
                </c:pt>
                <c:pt idx="1101">
                  <c:v>3.882E-2</c:v>
                </c:pt>
                <c:pt idx="1102">
                  <c:v>3.9669999999999997E-2</c:v>
                </c:pt>
                <c:pt idx="1103">
                  <c:v>4.0140000000000002E-2</c:v>
                </c:pt>
                <c:pt idx="1104">
                  <c:v>4.0770000000000001E-2</c:v>
                </c:pt>
                <c:pt idx="1105">
                  <c:v>4.1669999999999999E-2</c:v>
                </c:pt>
                <c:pt idx="1106">
                  <c:v>4.2250000000000003E-2</c:v>
                </c:pt>
                <c:pt idx="1107">
                  <c:v>4.2930000000000003E-2</c:v>
                </c:pt>
                <c:pt idx="1108">
                  <c:v>4.367E-2</c:v>
                </c:pt>
                <c:pt idx="1109">
                  <c:v>4.4299999999999999E-2</c:v>
                </c:pt>
                <c:pt idx="1110">
                  <c:v>4.4880000000000003E-2</c:v>
                </c:pt>
                <c:pt idx="1111">
                  <c:v>4.546E-2</c:v>
                </c:pt>
                <c:pt idx="1112">
                  <c:v>4.5940000000000002E-2</c:v>
                </c:pt>
                <c:pt idx="1113">
                  <c:v>4.6469999999999997E-2</c:v>
                </c:pt>
                <c:pt idx="1114">
                  <c:v>4.6890000000000001E-2</c:v>
                </c:pt>
                <c:pt idx="1115">
                  <c:v>4.7309999999999998E-2</c:v>
                </c:pt>
                <c:pt idx="1116">
                  <c:v>4.752E-2</c:v>
                </c:pt>
                <c:pt idx="1117">
                  <c:v>4.7780000000000003E-2</c:v>
                </c:pt>
                <c:pt idx="1118">
                  <c:v>4.7989999999999998E-2</c:v>
                </c:pt>
                <c:pt idx="1119">
                  <c:v>4.8050000000000002E-2</c:v>
                </c:pt>
                <c:pt idx="1120">
                  <c:v>4.7989999999999998E-2</c:v>
                </c:pt>
                <c:pt idx="1121">
                  <c:v>4.8050000000000002E-2</c:v>
                </c:pt>
                <c:pt idx="1122">
                  <c:v>4.7940000000000003E-2</c:v>
                </c:pt>
                <c:pt idx="1123">
                  <c:v>4.7890000000000002E-2</c:v>
                </c:pt>
                <c:pt idx="1124">
                  <c:v>4.7840000000000001E-2</c:v>
                </c:pt>
                <c:pt idx="1125">
                  <c:v>4.768E-2</c:v>
                </c:pt>
                <c:pt idx="1126">
                  <c:v>4.768E-2</c:v>
                </c:pt>
                <c:pt idx="1127">
                  <c:v>4.752E-2</c:v>
                </c:pt>
                <c:pt idx="1128">
                  <c:v>4.752E-2</c:v>
                </c:pt>
                <c:pt idx="1129">
                  <c:v>4.7469999999999998E-2</c:v>
                </c:pt>
                <c:pt idx="1130">
                  <c:v>4.7620000000000003E-2</c:v>
                </c:pt>
                <c:pt idx="1131">
                  <c:v>4.7620000000000003E-2</c:v>
                </c:pt>
                <c:pt idx="1132">
                  <c:v>4.7730000000000002E-2</c:v>
                </c:pt>
                <c:pt idx="1133">
                  <c:v>4.7989999999999998E-2</c:v>
                </c:pt>
                <c:pt idx="1134">
                  <c:v>4.8099999999999997E-2</c:v>
                </c:pt>
                <c:pt idx="1135">
                  <c:v>4.836E-2</c:v>
                </c:pt>
                <c:pt idx="1136">
                  <c:v>4.8680000000000001E-2</c:v>
                </c:pt>
                <c:pt idx="1137">
                  <c:v>4.8939999999999997E-2</c:v>
                </c:pt>
                <c:pt idx="1138">
                  <c:v>4.9360000000000001E-2</c:v>
                </c:pt>
                <c:pt idx="1139">
                  <c:v>4.9730000000000003E-2</c:v>
                </c:pt>
                <c:pt idx="1140">
                  <c:v>5.0259999999999999E-2</c:v>
                </c:pt>
                <c:pt idx="1141">
                  <c:v>5.0680000000000003E-2</c:v>
                </c:pt>
                <c:pt idx="1142">
                  <c:v>5.1159999999999997E-2</c:v>
                </c:pt>
                <c:pt idx="1143">
                  <c:v>5.1630000000000002E-2</c:v>
                </c:pt>
                <c:pt idx="1144">
                  <c:v>5.21E-2</c:v>
                </c:pt>
                <c:pt idx="1145">
                  <c:v>5.2580000000000002E-2</c:v>
                </c:pt>
                <c:pt idx="1146">
                  <c:v>5.2949999999999997E-2</c:v>
                </c:pt>
                <c:pt idx="1147">
                  <c:v>5.3370000000000001E-2</c:v>
                </c:pt>
                <c:pt idx="1148">
                  <c:v>5.3629999999999997E-2</c:v>
                </c:pt>
                <c:pt idx="1149">
                  <c:v>5.3900000000000003E-2</c:v>
                </c:pt>
                <c:pt idx="1150">
                  <c:v>5.4109999999999998E-2</c:v>
                </c:pt>
                <c:pt idx="1151">
                  <c:v>5.4260000000000003E-2</c:v>
                </c:pt>
                <c:pt idx="1152">
                  <c:v>5.4210000000000001E-2</c:v>
                </c:pt>
                <c:pt idx="1153">
                  <c:v>5.4260000000000003E-2</c:v>
                </c:pt>
                <c:pt idx="1154">
                  <c:v>5.4109999999999998E-2</c:v>
                </c:pt>
                <c:pt idx="1155">
                  <c:v>5.3949999999999998E-2</c:v>
                </c:pt>
                <c:pt idx="1156">
                  <c:v>5.3789999999999998E-2</c:v>
                </c:pt>
                <c:pt idx="1157">
                  <c:v>5.3469999999999997E-2</c:v>
                </c:pt>
                <c:pt idx="1158">
                  <c:v>5.3260000000000002E-2</c:v>
                </c:pt>
                <c:pt idx="1159">
                  <c:v>5.2999999999999999E-2</c:v>
                </c:pt>
                <c:pt idx="1160">
                  <c:v>5.2630000000000003E-2</c:v>
                </c:pt>
                <c:pt idx="1161">
                  <c:v>5.2260000000000001E-2</c:v>
                </c:pt>
                <c:pt idx="1162">
                  <c:v>5.1950000000000003E-2</c:v>
                </c:pt>
                <c:pt idx="1163">
                  <c:v>5.1790000000000003E-2</c:v>
                </c:pt>
                <c:pt idx="1164">
                  <c:v>5.1580000000000001E-2</c:v>
                </c:pt>
                <c:pt idx="1165">
                  <c:v>5.142E-2</c:v>
                </c:pt>
                <c:pt idx="1166">
                  <c:v>5.11E-2</c:v>
                </c:pt>
                <c:pt idx="1167">
                  <c:v>5.0999999999999997E-2</c:v>
                </c:pt>
                <c:pt idx="1168">
                  <c:v>5.0999999999999997E-2</c:v>
                </c:pt>
                <c:pt idx="1169">
                  <c:v>5.0939999999999999E-2</c:v>
                </c:pt>
                <c:pt idx="1170">
                  <c:v>5.1049999999999998E-2</c:v>
                </c:pt>
                <c:pt idx="1171">
                  <c:v>5.126E-2</c:v>
                </c:pt>
                <c:pt idx="1172">
                  <c:v>5.142E-2</c:v>
                </c:pt>
                <c:pt idx="1173">
                  <c:v>5.1839999999999997E-2</c:v>
                </c:pt>
                <c:pt idx="1174">
                  <c:v>5.2159999999999998E-2</c:v>
                </c:pt>
                <c:pt idx="1175">
                  <c:v>5.2679999999999998E-2</c:v>
                </c:pt>
                <c:pt idx="1176">
                  <c:v>5.3319999999999999E-2</c:v>
                </c:pt>
                <c:pt idx="1177">
                  <c:v>5.3839999999999999E-2</c:v>
                </c:pt>
                <c:pt idx="1178">
                  <c:v>5.4469999999999998E-2</c:v>
                </c:pt>
                <c:pt idx="1179">
                  <c:v>5.5109999999999999E-2</c:v>
                </c:pt>
                <c:pt idx="1180">
                  <c:v>5.5739999999999998E-2</c:v>
                </c:pt>
                <c:pt idx="1181">
                  <c:v>5.6419999999999998E-2</c:v>
                </c:pt>
                <c:pt idx="1182">
                  <c:v>5.706E-2</c:v>
                </c:pt>
                <c:pt idx="1183">
                  <c:v>5.774E-2</c:v>
                </c:pt>
                <c:pt idx="1184">
                  <c:v>5.8220000000000001E-2</c:v>
                </c:pt>
                <c:pt idx="1185">
                  <c:v>5.8740000000000001E-2</c:v>
                </c:pt>
                <c:pt idx="1186">
                  <c:v>5.9270000000000003E-2</c:v>
                </c:pt>
                <c:pt idx="1187">
                  <c:v>5.9639999999999999E-2</c:v>
                </c:pt>
                <c:pt idx="1188">
                  <c:v>6.0010000000000001E-2</c:v>
                </c:pt>
                <c:pt idx="1189">
                  <c:v>6.0319999999999999E-2</c:v>
                </c:pt>
                <c:pt idx="1190">
                  <c:v>6.053E-2</c:v>
                </c:pt>
                <c:pt idx="1191">
                  <c:v>6.0639999999999999E-2</c:v>
                </c:pt>
                <c:pt idx="1192">
                  <c:v>6.0850000000000001E-2</c:v>
                </c:pt>
                <c:pt idx="1193">
                  <c:v>6.0850000000000001E-2</c:v>
                </c:pt>
                <c:pt idx="1194">
                  <c:v>6.0900000000000003E-2</c:v>
                </c:pt>
                <c:pt idx="1195">
                  <c:v>6.08E-2</c:v>
                </c:pt>
                <c:pt idx="1196">
                  <c:v>6.0639999999999999E-2</c:v>
                </c:pt>
                <c:pt idx="1197">
                  <c:v>6.0479999999999999E-2</c:v>
                </c:pt>
                <c:pt idx="1198">
                  <c:v>6.0319999999999999E-2</c:v>
                </c:pt>
                <c:pt idx="1199">
                  <c:v>6.0109999999999997E-2</c:v>
                </c:pt>
                <c:pt idx="1200">
                  <c:v>5.9799999999999999E-2</c:v>
                </c:pt>
                <c:pt idx="1201">
                  <c:v>5.9639999999999999E-2</c:v>
                </c:pt>
                <c:pt idx="1202">
                  <c:v>5.9380000000000002E-2</c:v>
                </c:pt>
                <c:pt idx="1203">
                  <c:v>5.9220000000000002E-2</c:v>
                </c:pt>
                <c:pt idx="1204">
                  <c:v>5.901E-2</c:v>
                </c:pt>
                <c:pt idx="1205">
                  <c:v>5.901E-2</c:v>
                </c:pt>
                <c:pt idx="1206">
                  <c:v>5.8950000000000002E-2</c:v>
                </c:pt>
                <c:pt idx="1207">
                  <c:v>5.8950000000000002E-2</c:v>
                </c:pt>
                <c:pt idx="1208">
                  <c:v>5.901E-2</c:v>
                </c:pt>
                <c:pt idx="1209">
                  <c:v>5.901E-2</c:v>
                </c:pt>
                <c:pt idx="1210">
                  <c:v>5.9159999999999997E-2</c:v>
                </c:pt>
                <c:pt idx="1211">
                  <c:v>5.9429999999999997E-2</c:v>
                </c:pt>
                <c:pt idx="1212">
                  <c:v>5.9589999999999997E-2</c:v>
                </c:pt>
                <c:pt idx="1213">
                  <c:v>5.9900000000000002E-2</c:v>
                </c:pt>
                <c:pt idx="1214">
                  <c:v>6.0269999999999997E-2</c:v>
                </c:pt>
                <c:pt idx="1215">
                  <c:v>6.0589999999999998E-2</c:v>
                </c:pt>
                <c:pt idx="1216">
                  <c:v>6.0900000000000003E-2</c:v>
                </c:pt>
                <c:pt idx="1217">
                  <c:v>6.1269999999999998E-2</c:v>
                </c:pt>
                <c:pt idx="1218">
                  <c:v>6.1690000000000002E-2</c:v>
                </c:pt>
                <c:pt idx="1219">
                  <c:v>6.2059999999999997E-2</c:v>
                </c:pt>
                <c:pt idx="1220">
                  <c:v>6.2379999999999998E-2</c:v>
                </c:pt>
                <c:pt idx="1221">
                  <c:v>6.2689999999999996E-2</c:v>
                </c:pt>
                <c:pt idx="1222">
                  <c:v>6.3119999999999996E-2</c:v>
                </c:pt>
                <c:pt idx="1223">
                  <c:v>6.3380000000000006E-2</c:v>
                </c:pt>
                <c:pt idx="1224">
                  <c:v>6.3750000000000001E-2</c:v>
                </c:pt>
                <c:pt idx="1225">
                  <c:v>6.3960000000000003E-2</c:v>
                </c:pt>
                <c:pt idx="1226">
                  <c:v>6.4170000000000005E-2</c:v>
                </c:pt>
                <c:pt idx="1227">
                  <c:v>6.4380000000000007E-2</c:v>
                </c:pt>
                <c:pt idx="1228">
                  <c:v>6.454E-2</c:v>
                </c:pt>
                <c:pt idx="1229">
                  <c:v>6.4640000000000003E-2</c:v>
                </c:pt>
                <c:pt idx="1230">
                  <c:v>6.4799999999999996E-2</c:v>
                </c:pt>
                <c:pt idx="1231">
                  <c:v>6.4860000000000001E-2</c:v>
                </c:pt>
                <c:pt idx="1232">
                  <c:v>6.4960000000000004E-2</c:v>
                </c:pt>
                <c:pt idx="1233">
                  <c:v>6.4909999999999995E-2</c:v>
                </c:pt>
                <c:pt idx="1234">
                  <c:v>6.4909999999999995E-2</c:v>
                </c:pt>
                <c:pt idx="1235">
                  <c:v>6.4960000000000004E-2</c:v>
                </c:pt>
                <c:pt idx="1236">
                  <c:v>6.4909999999999995E-2</c:v>
                </c:pt>
                <c:pt idx="1237">
                  <c:v>6.4909999999999995E-2</c:v>
                </c:pt>
                <c:pt idx="1238">
                  <c:v>6.4960000000000004E-2</c:v>
                </c:pt>
                <c:pt idx="1239">
                  <c:v>6.4909999999999995E-2</c:v>
                </c:pt>
                <c:pt idx="1240">
                  <c:v>6.5009999999999998E-2</c:v>
                </c:pt>
                <c:pt idx="1241">
                  <c:v>6.5009999999999998E-2</c:v>
                </c:pt>
                <c:pt idx="1242">
                  <c:v>6.5119999999999997E-2</c:v>
                </c:pt>
                <c:pt idx="1243">
                  <c:v>6.5280000000000005E-2</c:v>
                </c:pt>
                <c:pt idx="1244">
                  <c:v>6.5540000000000001E-2</c:v>
                </c:pt>
                <c:pt idx="1245">
                  <c:v>6.5699999999999995E-2</c:v>
                </c:pt>
                <c:pt idx="1246">
                  <c:v>6.5909999999999996E-2</c:v>
                </c:pt>
                <c:pt idx="1247">
                  <c:v>6.6119999999999998E-2</c:v>
                </c:pt>
                <c:pt idx="1248">
                  <c:v>6.6379999999999995E-2</c:v>
                </c:pt>
                <c:pt idx="1249">
                  <c:v>6.6750000000000004E-2</c:v>
                </c:pt>
                <c:pt idx="1250">
                  <c:v>6.6960000000000006E-2</c:v>
                </c:pt>
                <c:pt idx="1251">
                  <c:v>6.7280000000000006E-2</c:v>
                </c:pt>
                <c:pt idx="1252">
                  <c:v>6.7699999999999996E-2</c:v>
                </c:pt>
                <c:pt idx="1253">
                  <c:v>6.8070000000000006E-2</c:v>
                </c:pt>
                <c:pt idx="1254">
                  <c:v>6.8330000000000002E-2</c:v>
                </c:pt>
                <c:pt idx="1255">
                  <c:v>6.8750000000000006E-2</c:v>
                </c:pt>
                <c:pt idx="1256">
                  <c:v>6.9120000000000001E-2</c:v>
                </c:pt>
                <c:pt idx="1257">
                  <c:v>6.9389999999999993E-2</c:v>
                </c:pt>
                <c:pt idx="1258">
                  <c:v>6.9650000000000004E-2</c:v>
                </c:pt>
                <c:pt idx="1259">
                  <c:v>6.9970000000000004E-2</c:v>
                </c:pt>
                <c:pt idx="1260">
                  <c:v>7.0279999999999995E-2</c:v>
                </c:pt>
                <c:pt idx="1261">
                  <c:v>7.0389999999999994E-2</c:v>
                </c:pt>
                <c:pt idx="1262">
                  <c:v>7.0650000000000004E-2</c:v>
                </c:pt>
                <c:pt idx="1263">
                  <c:v>7.0809999999999998E-2</c:v>
                </c:pt>
                <c:pt idx="1264">
                  <c:v>7.0809999999999998E-2</c:v>
                </c:pt>
                <c:pt idx="1265">
                  <c:v>7.0970000000000005E-2</c:v>
                </c:pt>
                <c:pt idx="1266">
                  <c:v>7.0910000000000001E-2</c:v>
                </c:pt>
                <c:pt idx="1267">
                  <c:v>7.0860000000000006E-2</c:v>
                </c:pt>
                <c:pt idx="1268">
                  <c:v>7.0699999999999999E-2</c:v>
                </c:pt>
                <c:pt idx="1269">
                  <c:v>7.0650000000000004E-2</c:v>
                </c:pt>
                <c:pt idx="1270">
                  <c:v>7.0550000000000002E-2</c:v>
                </c:pt>
                <c:pt idx="1271">
                  <c:v>7.034E-2</c:v>
                </c:pt>
                <c:pt idx="1272">
                  <c:v>7.0180000000000006E-2</c:v>
                </c:pt>
                <c:pt idx="1273">
                  <c:v>6.9860000000000005E-2</c:v>
                </c:pt>
                <c:pt idx="1274">
                  <c:v>6.9650000000000004E-2</c:v>
                </c:pt>
                <c:pt idx="1275">
                  <c:v>6.9330000000000003E-2</c:v>
                </c:pt>
                <c:pt idx="1276">
                  <c:v>6.9120000000000001E-2</c:v>
                </c:pt>
                <c:pt idx="1277">
                  <c:v>6.8750000000000006E-2</c:v>
                </c:pt>
                <c:pt idx="1278">
                  <c:v>6.8440000000000001E-2</c:v>
                </c:pt>
                <c:pt idx="1279">
                  <c:v>6.8169999999999994E-2</c:v>
                </c:pt>
                <c:pt idx="1280">
                  <c:v>6.7699999999999996E-2</c:v>
                </c:pt>
                <c:pt idx="1281">
                  <c:v>6.744E-2</c:v>
                </c:pt>
                <c:pt idx="1282">
                  <c:v>6.7169999999999994E-2</c:v>
                </c:pt>
                <c:pt idx="1283">
                  <c:v>6.6909999999999997E-2</c:v>
                </c:pt>
                <c:pt idx="1284">
                  <c:v>6.6540000000000002E-2</c:v>
                </c:pt>
                <c:pt idx="1285">
                  <c:v>6.633E-2</c:v>
                </c:pt>
                <c:pt idx="1286">
                  <c:v>6.6070000000000004E-2</c:v>
                </c:pt>
                <c:pt idx="1287">
                  <c:v>6.5960000000000005E-2</c:v>
                </c:pt>
                <c:pt idx="1288">
                  <c:v>6.5799999999999997E-2</c:v>
                </c:pt>
                <c:pt idx="1289">
                  <c:v>6.5699999999999995E-2</c:v>
                </c:pt>
                <c:pt idx="1290">
                  <c:v>6.5589999999999996E-2</c:v>
                </c:pt>
                <c:pt idx="1291">
                  <c:v>6.5589999999999996E-2</c:v>
                </c:pt>
                <c:pt idx="1292">
                  <c:v>6.5540000000000001E-2</c:v>
                </c:pt>
                <c:pt idx="1293">
                  <c:v>6.565E-2</c:v>
                </c:pt>
                <c:pt idx="1294">
                  <c:v>6.5750000000000003E-2</c:v>
                </c:pt>
                <c:pt idx="1295">
                  <c:v>6.5799999999999997E-2</c:v>
                </c:pt>
                <c:pt idx="1296">
                  <c:v>6.6070000000000004E-2</c:v>
                </c:pt>
                <c:pt idx="1297">
                  <c:v>6.6280000000000006E-2</c:v>
                </c:pt>
                <c:pt idx="1298">
                  <c:v>6.6540000000000002E-2</c:v>
                </c:pt>
                <c:pt idx="1299">
                  <c:v>6.6909999999999997E-2</c:v>
                </c:pt>
                <c:pt idx="1300">
                  <c:v>6.7229999999999998E-2</c:v>
                </c:pt>
                <c:pt idx="1301">
                  <c:v>6.7650000000000002E-2</c:v>
                </c:pt>
                <c:pt idx="1302">
                  <c:v>6.8019999999999997E-2</c:v>
                </c:pt>
                <c:pt idx="1303">
                  <c:v>6.8540000000000004E-2</c:v>
                </c:pt>
                <c:pt idx="1304">
                  <c:v>6.9120000000000001E-2</c:v>
                </c:pt>
                <c:pt idx="1305">
                  <c:v>6.9489999999999996E-2</c:v>
                </c:pt>
                <c:pt idx="1306">
                  <c:v>6.9970000000000004E-2</c:v>
                </c:pt>
                <c:pt idx="1307">
                  <c:v>7.0489999999999997E-2</c:v>
                </c:pt>
                <c:pt idx="1308">
                  <c:v>7.0860000000000006E-2</c:v>
                </c:pt>
                <c:pt idx="1309">
                  <c:v>7.1440000000000003E-2</c:v>
                </c:pt>
                <c:pt idx="1310">
                  <c:v>7.1809999999999999E-2</c:v>
                </c:pt>
                <c:pt idx="1311">
                  <c:v>7.2279999999999997E-2</c:v>
                </c:pt>
                <c:pt idx="1312">
                  <c:v>7.2650000000000006E-2</c:v>
                </c:pt>
                <c:pt idx="1313">
                  <c:v>7.2969999999999993E-2</c:v>
                </c:pt>
                <c:pt idx="1314">
                  <c:v>7.3289999999999994E-2</c:v>
                </c:pt>
                <c:pt idx="1315">
                  <c:v>7.3550000000000004E-2</c:v>
                </c:pt>
                <c:pt idx="1316">
                  <c:v>7.3709999999999998E-2</c:v>
                </c:pt>
                <c:pt idx="1317">
                  <c:v>7.392E-2</c:v>
                </c:pt>
                <c:pt idx="1318">
                  <c:v>7.3969999999999994E-2</c:v>
                </c:pt>
                <c:pt idx="1319">
                  <c:v>7.3969999999999994E-2</c:v>
                </c:pt>
                <c:pt idx="1320">
                  <c:v>7.392E-2</c:v>
                </c:pt>
                <c:pt idx="1321">
                  <c:v>7.3810000000000001E-2</c:v>
                </c:pt>
                <c:pt idx="1322">
                  <c:v>7.3599999999999999E-2</c:v>
                </c:pt>
                <c:pt idx="1323">
                  <c:v>7.3389999999999997E-2</c:v>
                </c:pt>
                <c:pt idx="1324">
                  <c:v>7.3179999999999995E-2</c:v>
                </c:pt>
                <c:pt idx="1325">
                  <c:v>7.281E-2</c:v>
                </c:pt>
                <c:pt idx="1326">
                  <c:v>7.2440000000000004E-2</c:v>
                </c:pt>
                <c:pt idx="1327">
                  <c:v>7.2020000000000001E-2</c:v>
                </c:pt>
                <c:pt idx="1328">
                  <c:v>7.1650000000000005E-2</c:v>
                </c:pt>
                <c:pt idx="1329">
                  <c:v>7.1230000000000002E-2</c:v>
                </c:pt>
                <c:pt idx="1330">
                  <c:v>7.0809999999999998E-2</c:v>
                </c:pt>
                <c:pt idx="1331">
                  <c:v>7.0389999999999994E-2</c:v>
                </c:pt>
                <c:pt idx="1332">
                  <c:v>6.9970000000000004E-2</c:v>
                </c:pt>
                <c:pt idx="1333">
                  <c:v>6.9489999999999996E-2</c:v>
                </c:pt>
                <c:pt idx="1334">
                  <c:v>6.9180000000000005E-2</c:v>
                </c:pt>
                <c:pt idx="1335">
                  <c:v>6.8909999999999999E-2</c:v>
                </c:pt>
                <c:pt idx="1336">
                  <c:v>6.8599999999999994E-2</c:v>
                </c:pt>
                <c:pt idx="1337">
                  <c:v>6.8330000000000002E-2</c:v>
                </c:pt>
                <c:pt idx="1338">
                  <c:v>6.8070000000000006E-2</c:v>
                </c:pt>
                <c:pt idx="1339">
                  <c:v>6.8019999999999997E-2</c:v>
                </c:pt>
                <c:pt idx="1340">
                  <c:v>6.7960000000000007E-2</c:v>
                </c:pt>
                <c:pt idx="1341">
                  <c:v>6.7909999999999998E-2</c:v>
                </c:pt>
                <c:pt idx="1342">
                  <c:v>6.7909999999999998E-2</c:v>
                </c:pt>
                <c:pt idx="1343">
                  <c:v>6.8019999999999997E-2</c:v>
                </c:pt>
                <c:pt idx="1344">
                  <c:v>6.8019999999999997E-2</c:v>
                </c:pt>
                <c:pt idx="1345">
                  <c:v>6.8279999999999993E-2</c:v>
                </c:pt>
                <c:pt idx="1346">
                  <c:v>6.8540000000000004E-2</c:v>
                </c:pt>
                <c:pt idx="1347">
                  <c:v>6.8860000000000005E-2</c:v>
                </c:pt>
                <c:pt idx="1348">
                  <c:v>6.9019999999999998E-2</c:v>
                </c:pt>
                <c:pt idx="1349">
                  <c:v>6.9330000000000003E-2</c:v>
                </c:pt>
                <c:pt idx="1350">
                  <c:v>6.9650000000000004E-2</c:v>
                </c:pt>
                <c:pt idx="1351">
                  <c:v>6.991E-2</c:v>
                </c:pt>
                <c:pt idx="1352">
                  <c:v>7.0180000000000006E-2</c:v>
                </c:pt>
                <c:pt idx="1353">
                  <c:v>7.0440000000000003E-2</c:v>
                </c:pt>
                <c:pt idx="1354">
                  <c:v>7.0650000000000004E-2</c:v>
                </c:pt>
                <c:pt idx="1355">
                  <c:v>7.0809999999999998E-2</c:v>
                </c:pt>
                <c:pt idx="1356">
                  <c:v>7.0970000000000005E-2</c:v>
                </c:pt>
                <c:pt idx="1357">
                  <c:v>7.1069999999999994E-2</c:v>
                </c:pt>
                <c:pt idx="1358">
                  <c:v>7.1069999999999994E-2</c:v>
                </c:pt>
                <c:pt idx="1359">
                  <c:v>7.1069999999999994E-2</c:v>
                </c:pt>
                <c:pt idx="1360">
                  <c:v>7.0970000000000005E-2</c:v>
                </c:pt>
                <c:pt idx="1361">
                  <c:v>7.0860000000000006E-2</c:v>
                </c:pt>
                <c:pt idx="1362">
                  <c:v>7.0599999999999996E-2</c:v>
                </c:pt>
                <c:pt idx="1363">
                  <c:v>7.0389999999999994E-2</c:v>
                </c:pt>
                <c:pt idx="1364">
                  <c:v>6.9970000000000004E-2</c:v>
                </c:pt>
                <c:pt idx="1365">
                  <c:v>6.9760000000000003E-2</c:v>
                </c:pt>
                <c:pt idx="1366">
                  <c:v>6.923E-2</c:v>
                </c:pt>
                <c:pt idx="1367">
                  <c:v>6.8809999999999996E-2</c:v>
                </c:pt>
                <c:pt idx="1368">
                  <c:v>6.8390000000000006E-2</c:v>
                </c:pt>
                <c:pt idx="1369">
                  <c:v>6.8019999999999997E-2</c:v>
                </c:pt>
                <c:pt idx="1370">
                  <c:v>6.744E-2</c:v>
                </c:pt>
                <c:pt idx="1371">
                  <c:v>6.6960000000000006E-2</c:v>
                </c:pt>
                <c:pt idx="1372">
                  <c:v>6.6540000000000002E-2</c:v>
                </c:pt>
                <c:pt idx="1373">
                  <c:v>6.6070000000000004E-2</c:v>
                </c:pt>
                <c:pt idx="1374">
                  <c:v>6.5699999999999995E-2</c:v>
                </c:pt>
                <c:pt idx="1375">
                  <c:v>6.5329999999999999E-2</c:v>
                </c:pt>
                <c:pt idx="1376">
                  <c:v>6.4960000000000004E-2</c:v>
                </c:pt>
                <c:pt idx="1377">
                  <c:v>6.4750000000000002E-2</c:v>
                </c:pt>
                <c:pt idx="1378">
                  <c:v>6.4589999999999995E-2</c:v>
                </c:pt>
                <c:pt idx="1379">
                  <c:v>6.4329999999999998E-2</c:v>
                </c:pt>
                <c:pt idx="1380">
                  <c:v>6.4280000000000004E-2</c:v>
                </c:pt>
                <c:pt idx="1381">
                  <c:v>6.4170000000000005E-2</c:v>
                </c:pt>
                <c:pt idx="1382">
                  <c:v>6.4119999999999996E-2</c:v>
                </c:pt>
                <c:pt idx="1383">
                  <c:v>6.4119999999999996E-2</c:v>
                </c:pt>
                <c:pt idx="1384">
                  <c:v>6.4329999999999998E-2</c:v>
                </c:pt>
                <c:pt idx="1385">
                  <c:v>6.4329999999999998E-2</c:v>
                </c:pt>
                <c:pt idx="1386">
                  <c:v>6.4490000000000006E-2</c:v>
                </c:pt>
                <c:pt idx="1387">
                  <c:v>6.4589999999999995E-2</c:v>
                </c:pt>
                <c:pt idx="1388">
                  <c:v>6.4750000000000002E-2</c:v>
                </c:pt>
                <c:pt idx="1389">
                  <c:v>6.4909999999999995E-2</c:v>
                </c:pt>
                <c:pt idx="1390">
                  <c:v>6.5070000000000003E-2</c:v>
                </c:pt>
                <c:pt idx="1391">
                  <c:v>6.522E-2</c:v>
                </c:pt>
                <c:pt idx="1392">
                  <c:v>6.5329999999999999E-2</c:v>
                </c:pt>
                <c:pt idx="1393">
                  <c:v>6.5430000000000002E-2</c:v>
                </c:pt>
                <c:pt idx="1394">
                  <c:v>6.5490000000000007E-2</c:v>
                </c:pt>
                <c:pt idx="1395">
                  <c:v>6.5430000000000002E-2</c:v>
                </c:pt>
                <c:pt idx="1396">
                  <c:v>6.5430000000000002E-2</c:v>
                </c:pt>
                <c:pt idx="1397">
                  <c:v>6.5329999999999999E-2</c:v>
                </c:pt>
                <c:pt idx="1398">
                  <c:v>6.5170000000000006E-2</c:v>
                </c:pt>
                <c:pt idx="1399">
                  <c:v>6.4960000000000004E-2</c:v>
                </c:pt>
                <c:pt idx="1400">
                  <c:v>6.4699999999999994E-2</c:v>
                </c:pt>
                <c:pt idx="1401">
                  <c:v>6.4380000000000007E-2</c:v>
                </c:pt>
                <c:pt idx="1402">
                  <c:v>6.3960000000000003E-2</c:v>
                </c:pt>
                <c:pt idx="1403">
                  <c:v>6.3589999999999994E-2</c:v>
                </c:pt>
                <c:pt idx="1404">
                  <c:v>6.3119999999999996E-2</c:v>
                </c:pt>
                <c:pt idx="1405">
                  <c:v>6.2590000000000007E-2</c:v>
                </c:pt>
                <c:pt idx="1406">
                  <c:v>6.2120000000000002E-2</c:v>
                </c:pt>
                <c:pt idx="1407">
                  <c:v>6.1589999999999999E-2</c:v>
                </c:pt>
                <c:pt idx="1408">
                  <c:v>6.1109999999999998E-2</c:v>
                </c:pt>
                <c:pt idx="1409">
                  <c:v>6.0589999999999998E-2</c:v>
                </c:pt>
                <c:pt idx="1410">
                  <c:v>6.0109999999999997E-2</c:v>
                </c:pt>
                <c:pt idx="1411">
                  <c:v>5.9639999999999999E-2</c:v>
                </c:pt>
                <c:pt idx="1412">
                  <c:v>5.9220000000000002E-2</c:v>
                </c:pt>
                <c:pt idx="1413">
                  <c:v>5.8799999999999998E-2</c:v>
                </c:pt>
                <c:pt idx="1414">
                  <c:v>5.8479999999999997E-2</c:v>
                </c:pt>
                <c:pt idx="1415">
                  <c:v>5.8160000000000003E-2</c:v>
                </c:pt>
                <c:pt idx="1416">
                  <c:v>5.8009999999999999E-2</c:v>
                </c:pt>
                <c:pt idx="1417">
                  <c:v>5.774E-2</c:v>
                </c:pt>
                <c:pt idx="1418">
                  <c:v>5.774E-2</c:v>
                </c:pt>
                <c:pt idx="1419">
                  <c:v>5.7689999999999998E-2</c:v>
                </c:pt>
                <c:pt idx="1420">
                  <c:v>5.7689999999999998E-2</c:v>
                </c:pt>
                <c:pt idx="1421">
                  <c:v>5.7689999999999998E-2</c:v>
                </c:pt>
                <c:pt idx="1422">
                  <c:v>5.7849999999999999E-2</c:v>
                </c:pt>
                <c:pt idx="1423">
                  <c:v>5.806E-2</c:v>
                </c:pt>
                <c:pt idx="1424">
                  <c:v>5.8319999999999997E-2</c:v>
                </c:pt>
                <c:pt idx="1425">
                  <c:v>5.8529999999999999E-2</c:v>
                </c:pt>
                <c:pt idx="1426">
                  <c:v>5.8950000000000002E-2</c:v>
                </c:pt>
                <c:pt idx="1427">
                  <c:v>5.9270000000000003E-2</c:v>
                </c:pt>
                <c:pt idx="1428">
                  <c:v>5.9639999999999999E-2</c:v>
                </c:pt>
                <c:pt idx="1429">
                  <c:v>5.9900000000000002E-2</c:v>
                </c:pt>
                <c:pt idx="1430">
                  <c:v>6.0319999999999999E-2</c:v>
                </c:pt>
                <c:pt idx="1431">
                  <c:v>6.0690000000000001E-2</c:v>
                </c:pt>
                <c:pt idx="1432">
                  <c:v>6.1010000000000002E-2</c:v>
                </c:pt>
                <c:pt idx="1433">
                  <c:v>6.1429999999999998E-2</c:v>
                </c:pt>
                <c:pt idx="1434">
                  <c:v>6.164E-2</c:v>
                </c:pt>
                <c:pt idx="1435">
                  <c:v>6.2120000000000002E-2</c:v>
                </c:pt>
                <c:pt idx="1436">
                  <c:v>6.2170000000000003E-2</c:v>
                </c:pt>
                <c:pt idx="1437">
                  <c:v>6.2330000000000003E-2</c:v>
                </c:pt>
                <c:pt idx="1438">
                  <c:v>6.2640000000000001E-2</c:v>
                </c:pt>
                <c:pt idx="1439">
                  <c:v>6.2689999999999996E-2</c:v>
                </c:pt>
                <c:pt idx="1440">
                  <c:v>6.275E-2</c:v>
                </c:pt>
                <c:pt idx="1441">
                  <c:v>6.2799999999999995E-2</c:v>
                </c:pt>
                <c:pt idx="1442">
                  <c:v>6.2799999999999995E-2</c:v>
                </c:pt>
                <c:pt idx="1443">
                  <c:v>6.2689999999999996E-2</c:v>
                </c:pt>
                <c:pt idx="1444">
                  <c:v>6.2539999999999998E-2</c:v>
                </c:pt>
                <c:pt idx="1445">
                  <c:v>6.2379999999999998E-2</c:v>
                </c:pt>
                <c:pt idx="1446">
                  <c:v>6.2170000000000003E-2</c:v>
                </c:pt>
                <c:pt idx="1447">
                  <c:v>6.2010000000000003E-2</c:v>
                </c:pt>
                <c:pt idx="1448">
                  <c:v>6.1690000000000002E-2</c:v>
                </c:pt>
                <c:pt idx="1449">
                  <c:v>6.1429999999999998E-2</c:v>
                </c:pt>
                <c:pt idx="1450">
                  <c:v>6.1109999999999998E-2</c:v>
                </c:pt>
                <c:pt idx="1451">
                  <c:v>6.0749999999999998E-2</c:v>
                </c:pt>
                <c:pt idx="1452">
                  <c:v>6.0380000000000003E-2</c:v>
                </c:pt>
                <c:pt idx="1453">
                  <c:v>6.0010000000000001E-2</c:v>
                </c:pt>
                <c:pt idx="1454">
                  <c:v>5.9639999999999999E-2</c:v>
                </c:pt>
                <c:pt idx="1455">
                  <c:v>5.9270000000000003E-2</c:v>
                </c:pt>
                <c:pt idx="1456">
                  <c:v>5.8950000000000002E-2</c:v>
                </c:pt>
                <c:pt idx="1457">
                  <c:v>5.8479999999999997E-2</c:v>
                </c:pt>
                <c:pt idx="1458">
                  <c:v>5.8160000000000003E-2</c:v>
                </c:pt>
                <c:pt idx="1459">
                  <c:v>5.774E-2</c:v>
                </c:pt>
                <c:pt idx="1460">
                  <c:v>5.7430000000000002E-2</c:v>
                </c:pt>
                <c:pt idx="1461">
                  <c:v>5.6950000000000001E-2</c:v>
                </c:pt>
                <c:pt idx="1462">
                  <c:v>5.6640000000000003E-2</c:v>
                </c:pt>
                <c:pt idx="1463">
                  <c:v>5.6270000000000001E-2</c:v>
                </c:pt>
                <c:pt idx="1464">
                  <c:v>5.5840000000000001E-2</c:v>
                </c:pt>
                <c:pt idx="1465">
                  <c:v>5.5530000000000003E-2</c:v>
                </c:pt>
                <c:pt idx="1466">
                  <c:v>5.5109999999999999E-2</c:v>
                </c:pt>
                <c:pt idx="1467">
                  <c:v>5.4739999999999997E-2</c:v>
                </c:pt>
                <c:pt idx="1468">
                  <c:v>5.4420000000000003E-2</c:v>
                </c:pt>
                <c:pt idx="1469">
                  <c:v>5.4109999999999998E-2</c:v>
                </c:pt>
                <c:pt idx="1470">
                  <c:v>5.3789999999999998E-2</c:v>
                </c:pt>
                <c:pt idx="1471">
                  <c:v>5.3469999999999997E-2</c:v>
                </c:pt>
                <c:pt idx="1472">
                  <c:v>5.321E-2</c:v>
                </c:pt>
                <c:pt idx="1473">
                  <c:v>5.289E-2</c:v>
                </c:pt>
                <c:pt idx="1474">
                  <c:v>5.2679999999999998E-2</c:v>
                </c:pt>
                <c:pt idx="1475">
                  <c:v>5.2420000000000001E-2</c:v>
                </c:pt>
                <c:pt idx="1476">
                  <c:v>5.2159999999999998E-2</c:v>
                </c:pt>
                <c:pt idx="1477">
                  <c:v>5.1950000000000003E-2</c:v>
                </c:pt>
                <c:pt idx="1478">
                  <c:v>5.1889999999999999E-2</c:v>
                </c:pt>
                <c:pt idx="1479">
                  <c:v>5.1679999999999997E-2</c:v>
                </c:pt>
                <c:pt idx="1480">
                  <c:v>5.1470000000000002E-2</c:v>
                </c:pt>
                <c:pt idx="1481">
                  <c:v>5.1470000000000002E-2</c:v>
                </c:pt>
                <c:pt idx="1482">
                  <c:v>5.1369999999999999E-2</c:v>
                </c:pt>
                <c:pt idx="1483">
                  <c:v>5.126E-2</c:v>
                </c:pt>
                <c:pt idx="1484">
                  <c:v>5.126E-2</c:v>
                </c:pt>
                <c:pt idx="1485">
                  <c:v>5.1209999999999999E-2</c:v>
                </c:pt>
                <c:pt idx="1486">
                  <c:v>5.126E-2</c:v>
                </c:pt>
                <c:pt idx="1487">
                  <c:v>5.1209999999999999E-2</c:v>
                </c:pt>
                <c:pt idx="1488">
                  <c:v>5.1310000000000001E-2</c:v>
                </c:pt>
                <c:pt idx="1489">
                  <c:v>5.1369999999999999E-2</c:v>
                </c:pt>
                <c:pt idx="1490">
                  <c:v>5.1470000000000002E-2</c:v>
                </c:pt>
                <c:pt idx="1491">
                  <c:v>5.1520000000000003E-2</c:v>
                </c:pt>
                <c:pt idx="1492">
                  <c:v>5.1520000000000003E-2</c:v>
                </c:pt>
                <c:pt idx="1493">
                  <c:v>5.1679999999999997E-2</c:v>
                </c:pt>
                <c:pt idx="1494">
                  <c:v>5.1679999999999997E-2</c:v>
                </c:pt>
                <c:pt idx="1495">
                  <c:v>5.1679999999999997E-2</c:v>
                </c:pt>
                <c:pt idx="1496">
                  <c:v>5.1679999999999997E-2</c:v>
                </c:pt>
                <c:pt idx="1497">
                  <c:v>5.1630000000000002E-2</c:v>
                </c:pt>
                <c:pt idx="1498">
                  <c:v>5.1470000000000002E-2</c:v>
                </c:pt>
                <c:pt idx="1499">
                  <c:v>5.142E-2</c:v>
                </c:pt>
                <c:pt idx="1500">
                  <c:v>5.1369999999999999E-2</c:v>
                </c:pt>
                <c:pt idx="1501">
                  <c:v>5.1159999999999997E-2</c:v>
                </c:pt>
                <c:pt idx="1502">
                  <c:v>5.0939999999999999E-2</c:v>
                </c:pt>
                <c:pt idx="1503">
                  <c:v>5.0790000000000002E-2</c:v>
                </c:pt>
                <c:pt idx="1504">
                  <c:v>5.0470000000000001E-2</c:v>
                </c:pt>
                <c:pt idx="1505">
                  <c:v>5.0209999999999998E-2</c:v>
                </c:pt>
                <c:pt idx="1506">
                  <c:v>5.0049999999999997E-2</c:v>
                </c:pt>
                <c:pt idx="1507">
                  <c:v>4.9570000000000003E-2</c:v>
                </c:pt>
                <c:pt idx="1508">
                  <c:v>4.931E-2</c:v>
                </c:pt>
                <c:pt idx="1509">
                  <c:v>4.8939999999999997E-2</c:v>
                </c:pt>
                <c:pt idx="1510">
                  <c:v>4.8730000000000002E-2</c:v>
                </c:pt>
                <c:pt idx="1511">
                  <c:v>4.8309999999999999E-2</c:v>
                </c:pt>
                <c:pt idx="1512">
                  <c:v>4.8050000000000002E-2</c:v>
                </c:pt>
                <c:pt idx="1513">
                  <c:v>4.7780000000000003E-2</c:v>
                </c:pt>
                <c:pt idx="1514">
                  <c:v>4.7309999999999998E-2</c:v>
                </c:pt>
                <c:pt idx="1515">
                  <c:v>4.7199999999999999E-2</c:v>
                </c:pt>
                <c:pt idx="1516">
                  <c:v>4.6829999999999997E-2</c:v>
                </c:pt>
                <c:pt idx="1517">
                  <c:v>4.6679999999999999E-2</c:v>
                </c:pt>
                <c:pt idx="1518">
                  <c:v>4.6519999999999999E-2</c:v>
                </c:pt>
                <c:pt idx="1519">
                  <c:v>4.6359999999999998E-2</c:v>
                </c:pt>
                <c:pt idx="1520">
                  <c:v>4.6309999999999997E-2</c:v>
                </c:pt>
                <c:pt idx="1521">
                  <c:v>4.6199999999999998E-2</c:v>
                </c:pt>
                <c:pt idx="1522">
                  <c:v>4.6039999999999998E-2</c:v>
                </c:pt>
                <c:pt idx="1523">
                  <c:v>4.6149999999999997E-2</c:v>
                </c:pt>
                <c:pt idx="1524">
                  <c:v>4.6199999999999998E-2</c:v>
                </c:pt>
                <c:pt idx="1525">
                  <c:v>4.6309999999999997E-2</c:v>
                </c:pt>
                <c:pt idx="1526">
                  <c:v>4.6359999999999998E-2</c:v>
                </c:pt>
                <c:pt idx="1527">
                  <c:v>4.6359999999999998E-2</c:v>
                </c:pt>
                <c:pt idx="1528">
                  <c:v>4.6469999999999997E-2</c:v>
                </c:pt>
                <c:pt idx="1529">
                  <c:v>4.6620000000000002E-2</c:v>
                </c:pt>
                <c:pt idx="1530">
                  <c:v>4.6679999999999999E-2</c:v>
                </c:pt>
                <c:pt idx="1531">
                  <c:v>4.6780000000000002E-2</c:v>
                </c:pt>
                <c:pt idx="1532">
                  <c:v>4.6890000000000001E-2</c:v>
                </c:pt>
                <c:pt idx="1533">
                  <c:v>4.6890000000000001E-2</c:v>
                </c:pt>
                <c:pt idx="1534">
                  <c:v>4.6940000000000003E-2</c:v>
                </c:pt>
                <c:pt idx="1535">
                  <c:v>4.6940000000000003E-2</c:v>
                </c:pt>
                <c:pt idx="1536">
                  <c:v>4.7100000000000003E-2</c:v>
                </c:pt>
                <c:pt idx="1537">
                  <c:v>4.7039999999999998E-2</c:v>
                </c:pt>
                <c:pt idx="1538">
                  <c:v>4.6989999999999997E-2</c:v>
                </c:pt>
                <c:pt idx="1539">
                  <c:v>4.6940000000000003E-2</c:v>
                </c:pt>
                <c:pt idx="1540">
                  <c:v>4.6829999999999997E-2</c:v>
                </c:pt>
                <c:pt idx="1541">
                  <c:v>4.6620000000000002E-2</c:v>
                </c:pt>
                <c:pt idx="1542">
                  <c:v>4.657E-2</c:v>
                </c:pt>
                <c:pt idx="1543">
                  <c:v>4.6359999999999998E-2</c:v>
                </c:pt>
                <c:pt idx="1544">
                  <c:v>4.6199999999999998E-2</c:v>
                </c:pt>
                <c:pt idx="1545">
                  <c:v>4.5990000000000003E-2</c:v>
                </c:pt>
                <c:pt idx="1546">
                  <c:v>4.589E-2</c:v>
                </c:pt>
                <c:pt idx="1547">
                  <c:v>4.5620000000000001E-2</c:v>
                </c:pt>
                <c:pt idx="1548">
                  <c:v>4.5409999999999999E-2</c:v>
                </c:pt>
                <c:pt idx="1549">
                  <c:v>4.5310000000000003E-2</c:v>
                </c:pt>
                <c:pt idx="1550">
                  <c:v>4.5150000000000003E-2</c:v>
                </c:pt>
                <c:pt idx="1551">
                  <c:v>4.5150000000000003E-2</c:v>
                </c:pt>
                <c:pt idx="1552">
                  <c:v>4.5100000000000001E-2</c:v>
                </c:pt>
                <c:pt idx="1553">
                  <c:v>4.4990000000000002E-2</c:v>
                </c:pt>
                <c:pt idx="1554">
                  <c:v>4.5039999999999997E-2</c:v>
                </c:pt>
                <c:pt idx="1555">
                  <c:v>4.4990000000000002E-2</c:v>
                </c:pt>
                <c:pt idx="1556">
                  <c:v>4.5039999999999997E-2</c:v>
                </c:pt>
                <c:pt idx="1557">
                  <c:v>4.5199999999999997E-2</c:v>
                </c:pt>
                <c:pt idx="1558">
                  <c:v>4.5310000000000003E-2</c:v>
                </c:pt>
                <c:pt idx="1559">
                  <c:v>4.5519999999999998E-2</c:v>
                </c:pt>
                <c:pt idx="1560">
                  <c:v>4.573E-2</c:v>
                </c:pt>
                <c:pt idx="1561">
                  <c:v>4.589E-2</c:v>
                </c:pt>
                <c:pt idx="1562">
                  <c:v>4.6100000000000002E-2</c:v>
                </c:pt>
                <c:pt idx="1563">
                  <c:v>4.6249999999999999E-2</c:v>
                </c:pt>
                <c:pt idx="1564">
                  <c:v>4.6620000000000002E-2</c:v>
                </c:pt>
                <c:pt idx="1565">
                  <c:v>4.6780000000000002E-2</c:v>
                </c:pt>
                <c:pt idx="1566">
                  <c:v>4.6989999999999997E-2</c:v>
                </c:pt>
                <c:pt idx="1567">
                  <c:v>4.7260000000000003E-2</c:v>
                </c:pt>
                <c:pt idx="1568">
                  <c:v>4.7469999999999998E-2</c:v>
                </c:pt>
                <c:pt idx="1569">
                  <c:v>4.7620000000000003E-2</c:v>
                </c:pt>
                <c:pt idx="1570">
                  <c:v>4.7780000000000003E-2</c:v>
                </c:pt>
                <c:pt idx="1571">
                  <c:v>4.7780000000000003E-2</c:v>
                </c:pt>
                <c:pt idx="1572">
                  <c:v>4.7840000000000001E-2</c:v>
                </c:pt>
                <c:pt idx="1573">
                  <c:v>4.7890000000000002E-2</c:v>
                </c:pt>
                <c:pt idx="1574">
                  <c:v>4.7730000000000002E-2</c:v>
                </c:pt>
                <c:pt idx="1575">
                  <c:v>4.7620000000000003E-2</c:v>
                </c:pt>
                <c:pt idx="1576">
                  <c:v>4.7410000000000001E-2</c:v>
                </c:pt>
                <c:pt idx="1577">
                  <c:v>4.7149999999999997E-2</c:v>
                </c:pt>
                <c:pt idx="1578">
                  <c:v>4.6989999999999997E-2</c:v>
                </c:pt>
                <c:pt idx="1579">
                  <c:v>4.6620000000000002E-2</c:v>
                </c:pt>
                <c:pt idx="1580">
                  <c:v>4.6249999999999999E-2</c:v>
                </c:pt>
                <c:pt idx="1581">
                  <c:v>4.5940000000000002E-2</c:v>
                </c:pt>
                <c:pt idx="1582">
                  <c:v>4.5569999999999999E-2</c:v>
                </c:pt>
                <c:pt idx="1583">
                  <c:v>4.5249999999999999E-2</c:v>
                </c:pt>
                <c:pt idx="1584">
                  <c:v>4.4880000000000003E-2</c:v>
                </c:pt>
                <c:pt idx="1585">
                  <c:v>4.446E-2</c:v>
                </c:pt>
                <c:pt idx="1586">
                  <c:v>4.4200000000000003E-2</c:v>
                </c:pt>
                <c:pt idx="1587">
                  <c:v>4.3830000000000001E-2</c:v>
                </c:pt>
                <c:pt idx="1588">
                  <c:v>4.3459999999999999E-2</c:v>
                </c:pt>
                <c:pt idx="1589">
                  <c:v>4.3249999999999997E-2</c:v>
                </c:pt>
                <c:pt idx="1590">
                  <c:v>4.299E-2</c:v>
                </c:pt>
                <c:pt idx="1591">
                  <c:v>4.2880000000000001E-2</c:v>
                </c:pt>
                <c:pt idx="1592">
                  <c:v>4.2619999999999998E-2</c:v>
                </c:pt>
                <c:pt idx="1593">
                  <c:v>4.2459999999999998E-2</c:v>
                </c:pt>
                <c:pt idx="1594">
                  <c:v>4.2250000000000003E-2</c:v>
                </c:pt>
                <c:pt idx="1595">
                  <c:v>4.2139999999999997E-2</c:v>
                </c:pt>
                <c:pt idx="1596">
                  <c:v>4.2139999999999997E-2</c:v>
                </c:pt>
                <c:pt idx="1597">
                  <c:v>4.2040000000000001E-2</c:v>
                </c:pt>
                <c:pt idx="1598">
                  <c:v>4.2139999999999997E-2</c:v>
                </c:pt>
                <c:pt idx="1599">
                  <c:v>4.2090000000000002E-2</c:v>
                </c:pt>
                <c:pt idx="1600">
                  <c:v>4.2139999999999997E-2</c:v>
                </c:pt>
                <c:pt idx="1601">
                  <c:v>4.2200000000000001E-2</c:v>
                </c:pt>
                <c:pt idx="1602">
                  <c:v>4.2139999999999997E-2</c:v>
                </c:pt>
                <c:pt idx="1603">
                  <c:v>4.2090000000000002E-2</c:v>
                </c:pt>
                <c:pt idx="1604">
                  <c:v>4.2040000000000001E-2</c:v>
                </c:pt>
                <c:pt idx="1605">
                  <c:v>4.1880000000000001E-2</c:v>
                </c:pt>
                <c:pt idx="1606">
                  <c:v>4.1829999999999999E-2</c:v>
                </c:pt>
                <c:pt idx="1607">
                  <c:v>4.1619999999999997E-2</c:v>
                </c:pt>
                <c:pt idx="1608">
                  <c:v>4.1410000000000002E-2</c:v>
                </c:pt>
                <c:pt idx="1609">
                  <c:v>4.1090000000000002E-2</c:v>
                </c:pt>
                <c:pt idx="1610">
                  <c:v>4.0669999999999998E-2</c:v>
                </c:pt>
                <c:pt idx="1611">
                  <c:v>4.0250000000000001E-2</c:v>
                </c:pt>
                <c:pt idx="1612">
                  <c:v>3.9719999999999998E-2</c:v>
                </c:pt>
                <c:pt idx="1613">
                  <c:v>3.9300000000000002E-2</c:v>
                </c:pt>
                <c:pt idx="1614">
                  <c:v>3.8559999999999997E-2</c:v>
                </c:pt>
                <c:pt idx="1615">
                  <c:v>3.798E-2</c:v>
                </c:pt>
                <c:pt idx="1616">
                  <c:v>3.73E-2</c:v>
                </c:pt>
                <c:pt idx="1617">
                  <c:v>3.6560000000000002E-2</c:v>
                </c:pt>
                <c:pt idx="1618">
                  <c:v>3.5770000000000003E-2</c:v>
                </c:pt>
                <c:pt idx="1619">
                  <c:v>3.4930000000000003E-2</c:v>
                </c:pt>
                <c:pt idx="1620">
                  <c:v>3.4079999999999999E-2</c:v>
                </c:pt>
                <c:pt idx="1621">
                  <c:v>3.3399999999999999E-2</c:v>
                </c:pt>
                <c:pt idx="1622">
                  <c:v>3.261E-2</c:v>
                </c:pt>
                <c:pt idx="1623">
                  <c:v>3.1759999999999997E-2</c:v>
                </c:pt>
                <c:pt idx="1624">
                  <c:v>3.108E-2</c:v>
                </c:pt>
                <c:pt idx="1625">
                  <c:v>3.0339999999999999E-2</c:v>
                </c:pt>
                <c:pt idx="1626">
                  <c:v>2.955E-2</c:v>
                </c:pt>
                <c:pt idx="1627">
                  <c:v>2.9020000000000001E-2</c:v>
                </c:pt>
                <c:pt idx="1628">
                  <c:v>2.8500000000000001E-2</c:v>
                </c:pt>
                <c:pt idx="1629">
                  <c:v>2.792E-2</c:v>
                </c:pt>
                <c:pt idx="1630">
                  <c:v>2.7650000000000001E-2</c:v>
                </c:pt>
                <c:pt idx="1631">
                  <c:v>2.7289999999999998E-2</c:v>
                </c:pt>
                <c:pt idx="1632">
                  <c:v>2.707E-2</c:v>
                </c:pt>
                <c:pt idx="1633">
                  <c:v>2.6919999999999999E-2</c:v>
                </c:pt>
                <c:pt idx="1634">
                  <c:v>2.681E-2</c:v>
                </c:pt>
                <c:pt idx="1635">
                  <c:v>2.681E-2</c:v>
                </c:pt>
                <c:pt idx="1636">
                  <c:v>2.6859999999999998E-2</c:v>
                </c:pt>
                <c:pt idx="1637">
                  <c:v>2.7019999999999999E-2</c:v>
                </c:pt>
                <c:pt idx="1638">
                  <c:v>2.7179999999999999E-2</c:v>
                </c:pt>
                <c:pt idx="1639">
                  <c:v>2.7439999999999999E-2</c:v>
                </c:pt>
                <c:pt idx="1640">
                  <c:v>2.7650000000000001E-2</c:v>
                </c:pt>
                <c:pt idx="1641">
                  <c:v>2.802E-2</c:v>
                </c:pt>
                <c:pt idx="1642">
                  <c:v>2.8289999999999999E-2</c:v>
                </c:pt>
                <c:pt idx="1643">
                  <c:v>2.86E-2</c:v>
                </c:pt>
                <c:pt idx="1644">
                  <c:v>2.8920000000000001E-2</c:v>
                </c:pt>
                <c:pt idx="1645">
                  <c:v>2.9229999999999999E-2</c:v>
                </c:pt>
                <c:pt idx="1646">
                  <c:v>2.955E-2</c:v>
                </c:pt>
                <c:pt idx="1647">
                  <c:v>2.9919999999999999E-2</c:v>
                </c:pt>
                <c:pt idx="1648">
                  <c:v>3.0179999999999998E-2</c:v>
                </c:pt>
                <c:pt idx="1649">
                  <c:v>3.0339999999999999E-2</c:v>
                </c:pt>
                <c:pt idx="1650">
                  <c:v>3.0499999999999999E-2</c:v>
                </c:pt>
                <c:pt idx="1651">
                  <c:v>3.0759999999999999E-2</c:v>
                </c:pt>
                <c:pt idx="1652">
                  <c:v>3.0710000000000001E-2</c:v>
                </c:pt>
                <c:pt idx="1653">
                  <c:v>3.0870000000000002E-2</c:v>
                </c:pt>
                <c:pt idx="1654">
                  <c:v>3.0870000000000002E-2</c:v>
                </c:pt>
                <c:pt idx="1655">
                  <c:v>3.0759999999999999E-2</c:v>
                </c:pt>
                <c:pt idx="1656">
                  <c:v>3.0550000000000001E-2</c:v>
                </c:pt>
                <c:pt idx="1657">
                  <c:v>3.0339999999999999E-2</c:v>
                </c:pt>
                <c:pt idx="1658">
                  <c:v>3.0130000000000001E-2</c:v>
                </c:pt>
                <c:pt idx="1659">
                  <c:v>2.971E-2</c:v>
                </c:pt>
                <c:pt idx="1660">
                  <c:v>2.945E-2</c:v>
                </c:pt>
                <c:pt idx="1661">
                  <c:v>2.8920000000000001E-2</c:v>
                </c:pt>
                <c:pt idx="1662">
                  <c:v>2.8549999999999999E-2</c:v>
                </c:pt>
                <c:pt idx="1663">
                  <c:v>2.792E-2</c:v>
                </c:pt>
                <c:pt idx="1664">
                  <c:v>2.7439999999999999E-2</c:v>
                </c:pt>
                <c:pt idx="1665">
                  <c:v>2.7019999999999999E-2</c:v>
                </c:pt>
                <c:pt idx="1666">
                  <c:v>2.639E-2</c:v>
                </c:pt>
                <c:pt idx="1667">
                  <c:v>2.5760000000000002E-2</c:v>
                </c:pt>
                <c:pt idx="1668">
                  <c:v>2.5180000000000001E-2</c:v>
                </c:pt>
                <c:pt idx="1669">
                  <c:v>2.46E-2</c:v>
                </c:pt>
                <c:pt idx="1670">
                  <c:v>2.3910000000000001E-2</c:v>
                </c:pt>
                <c:pt idx="1671">
                  <c:v>2.333E-2</c:v>
                </c:pt>
                <c:pt idx="1672">
                  <c:v>2.2700000000000001E-2</c:v>
                </c:pt>
                <c:pt idx="1673">
                  <c:v>2.2069999999999999E-2</c:v>
                </c:pt>
                <c:pt idx="1674">
                  <c:v>2.154E-2</c:v>
                </c:pt>
                <c:pt idx="1675">
                  <c:v>2.086E-2</c:v>
                </c:pt>
                <c:pt idx="1676">
                  <c:v>2.0219999999999998E-2</c:v>
                </c:pt>
                <c:pt idx="1677">
                  <c:v>1.9640000000000001E-2</c:v>
                </c:pt>
                <c:pt idx="1678">
                  <c:v>1.9120000000000002E-2</c:v>
                </c:pt>
                <c:pt idx="1679">
                  <c:v>1.8589999999999999E-2</c:v>
                </c:pt>
                <c:pt idx="1680">
                  <c:v>1.8120000000000001E-2</c:v>
                </c:pt>
                <c:pt idx="1681">
                  <c:v>1.754E-2</c:v>
                </c:pt>
                <c:pt idx="1682">
                  <c:v>1.712E-2</c:v>
                </c:pt>
                <c:pt idx="1683">
                  <c:v>1.6750000000000001E-2</c:v>
                </c:pt>
                <c:pt idx="1684">
                  <c:v>1.6379999999999999E-2</c:v>
                </c:pt>
                <c:pt idx="1685">
                  <c:v>1.5959999999999998E-2</c:v>
                </c:pt>
                <c:pt idx="1686">
                  <c:v>1.5640000000000001E-2</c:v>
                </c:pt>
                <c:pt idx="1687">
                  <c:v>1.5270000000000001E-2</c:v>
                </c:pt>
                <c:pt idx="1688">
                  <c:v>1.506E-2</c:v>
                </c:pt>
                <c:pt idx="1689">
                  <c:v>1.49E-2</c:v>
                </c:pt>
                <c:pt idx="1690">
                  <c:v>1.4590000000000001E-2</c:v>
                </c:pt>
                <c:pt idx="1691">
                  <c:v>1.438E-2</c:v>
                </c:pt>
                <c:pt idx="1692">
                  <c:v>1.427E-2</c:v>
                </c:pt>
                <c:pt idx="1693">
                  <c:v>1.4109999999999999E-2</c:v>
                </c:pt>
                <c:pt idx="1694">
                  <c:v>1.406E-2</c:v>
                </c:pt>
                <c:pt idx="1695">
                  <c:v>1.4109999999999999E-2</c:v>
                </c:pt>
                <c:pt idx="1696">
                  <c:v>1.401E-2</c:v>
                </c:pt>
                <c:pt idx="1697">
                  <c:v>1.406E-2</c:v>
                </c:pt>
                <c:pt idx="1698">
                  <c:v>1.4109999999999999E-2</c:v>
                </c:pt>
                <c:pt idx="1699">
                  <c:v>1.4109999999999999E-2</c:v>
                </c:pt>
                <c:pt idx="1700">
                  <c:v>1.422E-2</c:v>
                </c:pt>
                <c:pt idx="1701">
                  <c:v>1.427E-2</c:v>
                </c:pt>
                <c:pt idx="1702">
                  <c:v>1.443E-2</c:v>
                </c:pt>
                <c:pt idx="1703">
                  <c:v>1.448E-2</c:v>
                </c:pt>
                <c:pt idx="1704">
                  <c:v>1.453E-2</c:v>
                </c:pt>
                <c:pt idx="1705">
                  <c:v>1.4800000000000001E-2</c:v>
                </c:pt>
                <c:pt idx="1706">
                  <c:v>1.4800000000000001E-2</c:v>
                </c:pt>
                <c:pt idx="1707">
                  <c:v>1.485E-2</c:v>
                </c:pt>
                <c:pt idx="1708">
                  <c:v>1.506E-2</c:v>
                </c:pt>
                <c:pt idx="1709">
                  <c:v>1.506E-2</c:v>
                </c:pt>
                <c:pt idx="1710">
                  <c:v>1.511E-2</c:v>
                </c:pt>
                <c:pt idx="1711">
                  <c:v>1.5219999999999999E-2</c:v>
                </c:pt>
                <c:pt idx="1712">
                  <c:v>1.5270000000000001E-2</c:v>
                </c:pt>
                <c:pt idx="1713">
                  <c:v>1.538E-2</c:v>
                </c:pt>
                <c:pt idx="1714">
                  <c:v>1.5429999999999999E-2</c:v>
                </c:pt>
                <c:pt idx="1715">
                  <c:v>1.5429999999999999E-2</c:v>
                </c:pt>
                <c:pt idx="1716">
                  <c:v>1.553E-2</c:v>
                </c:pt>
                <c:pt idx="1717">
                  <c:v>1.5480000000000001E-2</c:v>
                </c:pt>
                <c:pt idx="1718">
                  <c:v>1.5429999999999999E-2</c:v>
                </c:pt>
                <c:pt idx="1719">
                  <c:v>1.5480000000000001E-2</c:v>
                </c:pt>
                <c:pt idx="1720">
                  <c:v>1.5429999999999999E-2</c:v>
                </c:pt>
                <c:pt idx="1721">
                  <c:v>1.5429999999999999E-2</c:v>
                </c:pt>
                <c:pt idx="1722">
                  <c:v>1.538E-2</c:v>
                </c:pt>
                <c:pt idx="1723">
                  <c:v>1.5429999999999999E-2</c:v>
                </c:pt>
                <c:pt idx="1724">
                  <c:v>1.5429999999999999E-2</c:v>
                </c:pt>
                <c:pt idx="1725">
                  <c:v>1.538E-2</c:v>
                </c:pt>
                <c:pt idx="1726">
                  <c:v>1.553E-2</c:v>
                </c:pt>
                <c:pt idx="1727">
                  <c:v>1.5429999999999999E-2</c:v>
                </c:pt>
                <c:pt idx="1728">
                  <c:v>1.5480000000000001E-2</c:v>
                </c:pt>
                <c:pt idx="1729">
                  <c:v>1.5640000000000001E-2</c:v>
                </c:pt>
                <c:pt idx="1730">
                  <c:v>1.5689999999999999E-2</c:v>
                </c:pt>
                <c:pt idx="1731">
                  <c:v>1.585E-2</c:v>
                </c:pt>
                <c:pt idx="1732">
                  <c:v>1.6060000000000001E-2</c:v>
                </c:pt>
                <c:pt idx="1733">
                  <c:v>1.617E-2</c:v>
                </c:pt>
                <c:pt idx="1734">
                  <c:v>1.617E-2</c:v>
                </c:pt>
                <c:pt idx="1735">
                  <c:v>1.627E-2</c:v>
                </c:pt>
                <c:pt idx="1736">
                  <c:v>1.643E-2</c:v>
                </c:pt>
                <c:pt idx="1737">
                  <c:v>1.643E-2</c:v>
                </c:pt>
                <c:pt idx="1738">
                  <c:v>1.6480000000000002E-2</c:v>
                </c:pt>
                <c:pt idx="1739">
                  <c:v>1.6539999999999999E-2</c:v>
                </c:pt>
                <c:pt idx="1740">
                  <c:v>1.6480000000000002E-2</c:v>
                </c:pt>
                <c:pt idx="1741">
                  <c:v>1.6480000000000002E-2</c:v>
                </c:pt>
                <c:pt idx="1742">
                  <c:v>1.643E-2</c:v>
                </c:pt>
                <c:pt idx="1743">
                  <c:v>1.6379999999999999E-2</c:v>
                </c:pt>
                <c:pt idx="1744">
                  <c:v>1.627E-2</c:v>
                </c:pt>
                <c:pt idx="1745">
                  <c:v>1.601E-2</c:v>
                </c:pt>
                <c:pt idx="1746">
                  <c:v>1.585E-2</c:v>
                </c:pt>
                <c:pt idx="1747">
                  <c:v>1.5689999999999999E-2</c:v>
                </c:pt>
                <c:pt idx="1748">
                  <c:v>1.5270000000000001E-2</c:v>
                </c:pt>
                <c:pt idx="1749">
                  <c:v>1.485E-2</c:v>
                </c:pt>
                <c:pt idx="1750">
                  <c:v>1.448E-2</c:v>
                </c:pt>
                <c:pt idx="1751">
                  <c:v>1.401E-2</c:v>
                </c:pt>
                <c:pt idx="1752">
                  <c:v>1.359E-2</c:v>
                </c:pt>
                <c:pt idx="1753">
                  <c:v>1.306E-2</c:v>
                </c:pt>
                <c:pt idx="1754">
                  <c:v>1.248E-2</c:v>
                </c:pt>
                <c:pt idx="1755">
                  <c:v>1.1900000000000001E-2</c:v>
                </c:pt>
                <c:pt idx="1756">
                  <c:v>1.137E-2</c:v>
                </c:pt>
                <c:pt idx="1757">
                  <c:v>1.069E-2</c:v>
                </c:pt>
                <c:pt idx="1758">
                  <c:v>1.005E-2</c:v>
                </c:pt>
                <c:pt idx="1759">
                  <c:v>9.5300000000000003E-3</c:v>
                </c:pt>
                <c:pt idx="1760">
                  <c:v>8.9999999999999993E-3</c:v>
                </c:pt>
                <c:pt idx="1761">
                  <c:v>8.3700000000000007E-3</c:v>
                </c:pt>
                <c:pt idx="1762">
                  <c:v>7.79E-3</c:v>
                </c:pt>
                <c:pt idx="1763">
                  <c:v>7.3099999999999997E-3</c:v>
                </c:pt>
                <c:pt idx="1764">
                  <c:v>6.8399999999999997E-3</c:v>
                </c:pt>
                <c:pt idx="1765">
                  <c:v>6.3699999999999998E-3</c:v>
                </c:pt>
                <c:pt idx="1766">
                  <c:v>5.8900000000000003E-3</c:v>
                </c:pt>
                <c:pt idx="1767">
                  <c:v>5.5199999999999997E-3</c:v>
                </c:pt>
                <c:pt idx="1768">
                  <c:v>5.2100000000000002E-3</c:v>
                </c:pt>
                <c:pt idx="1769">
                  <c:v>4.8399999999999997E-3</c:v>
                </c:pt>
                <c:pt idx="1770">
                  <c:v>4.5700000000000003E-3</c:v>
                </c:pt>
                <c:pt idx="1771">
                  <c:v>4.3099999999999996E-3</c:v>
                </c:pt>
                <c:pt idx="1772">
                  <c:v>4.1000000000000003E-3</c:v>
                </c:pt>
                <c:pt idx="1773">
                  <c:v>3.9899999999999996E-3</c:v>
                </c:pt>
                <c:pt idx="1774">
                  <c:v>3.7799999999999999E-3</c:v>
                </c:pt>
                <c:pt idx="1775">
                  <c:v>3.6800000000000001E-3</c:v>
                </c:pt>
                <c:pt idx="1776">
                  <c:v>3.63E-3</c:v>
                </c:pt>
                <c:pt idx="1777">
                  <c:v>3.5699999999999998E-3</c:v>
                </c:pt>
                <c:pt idx="1778">
                  <c:v>3.5200000000000001E-3</c:v>
                </c:pt>
                <c:pt idx="1779">
                  <c:v>3.47E-3</c:v>
                </c:pt>
                <c:pt idx="1780">
                  <c:v>3.3600000000000001E-3</c:v>
                </c:pt>
                <c:pt idx="1781">
                  <c:v>3.2599999999999999E-3</c:v>
                </c:pt>
                <c:pt idx="1782">
                  <c:v>3.2599999999999999E-3</c:v>
                </c:pt>
                <c:pt idx="1783">
                  <c:v>3.0999999999999999E-3</c:v>
                </c:pt>
                <c:pt idx="1784">
                  <c:v>2.8900000000000002E-3</c:v>
                </c:pt>
                <c:pt idx="1785">
                  <c:v>2.7299999999999998E-3</c:v>
                </c:pt>
                <c:pt idx="1786">
                  <c:v>2.5699999999999998E-3</c:v>
                </c:pt>
                <c:pt idx="1787">
                  <c:v>2.3600000000000001E-3</c:v>
                </c:pt>
                <c:pt idx="1788">
                  <c:v>2.0500000000000002E-3</c:v>
                </c:pt>
                <c:pt idx="1789">
                  <c:v>1.83E-3</c:v>
                </c:pt>
                <c:pt idx="1790">
                  <c:v>1.57E-3</c:v>
                </c:pt>
                <c:pt idx="1791">
                  <c:v>1.1999999999999999E-3</c:v>
                </c:pt>
                <c:pt idx="1792">
                  <c:v>9.8999999999999999E-4</c:v>
                </c:pt>
                <c:pt idx="1793">
                  <c:v>6.2E-4</c:v>
                </c:pt>
                <c:pt idx="1794">
                  <c:v>3.1E-4</c:v>
                </c:pt>
                <c:pt idx="1795">
                  <c:v>-1.0000000000000001E-5</c:v>
                </c:pt>
                <c:pt idx="1796">
                  <c:v>-3.8000000000000002E-4</c:v>
                </c:pt>
                <c:pt idx="1797">
                  <c:v>-6.8999999999999997E-4</c:v>
                </c:pt>
                <c:pt idx="1798">
                  <c:v>-9.6000000000000002E-4</c:v>
                </c:pt>
                <c:pt idx="1799">
                  <c:v>-1.33E-3</c:v>
                </c:pt>
                <c:pt idx="1800">
                  <c:v>-1.49E-3</c:v>
                </c:pt>
                <c:pt idx="1801">
                  <c:v>-1.75E-3</c:v>
                </c:pt>
                <c:pt idx="1802">
                  <c:v>-1.91E-3</c:v>
                </c:pt>
                <c:pt idx="1803">
                  <c:v>-2.0600000000000002E-3</c:v>
                </c:pt>
                <c:pt idx="1804">
                  <c:v>-2.1700000000000001E-3</c:v>
                </c:pt>
                <c:pt idx="1805">
                  <c:v>-2.1700000000000001E-3</c:v>
                </c:pt>
                <c:pt idx="1806">
                  <c:v>-2.1199999999999999E-3</c:v>
                </c:pt>
                <c:pt idx="1807">
                  <c:v>-2.0600000000000002E-3</c:v>
                </c:pt>
                <c:pt idx="1808">
                  <c:v>-1.91E-3</c:v>
                </c:pt>
                <c:pt idx="1809">
                  <c:v>-1.6999999999999999E-3</c:v>
                </c:pt>
                <c:pt idx="1810">
                  <c:v>-1.49E-3</c:v>
                </c:pt>
                <c:pt idx="1811">
                  <c:v>-1.06E-3</c:v>
                </c:pt>
                <c:pt idx="1812">
                  <c:v>-8.0000000000000004E-4</c:v>
                </c:pt>
                <c:pt idx="1813">
                  <c:v>-2.7E-4</c:v>
                </c:pt>
                <c:pt idx="1814">
                  <c:v>4.0000000000000003E-5</c:v>
                </c:pt>
                <c:pt idx="1815">
                  <c:v>6.2E-4</c:v>
                </c:pt>
                <c:pt idx="1816">
                  <c:v>9.3999999999999997E-4</c:v>
                </c:pt>
                <c:pt idx="1817">
                  <c:v>1.5200000000000001E-3</c:v>
                </c:pt>
                <c:pt idx="1818">
                  <c:v>2.0500000000000002E-3</c:v>
                </c:pt>
                <c:pt idx="1819">
                  <c:v>2.47E-3</c:v>
                </c:pt>
                <c:pt idx="1820">
                  <c:v>2.8900000000000002E-3</c:v>
                </c:pt>
                <c:pt idx="1821">
                  <c:v>3.3600000000000001E-3</c:v>
                </c:pt>
                <c:pt idx="1822">
                  <c:v>3.8400000000000001E-3</c:v>
                </c:pt>
                <c:pt idx="1823">
                  <c:v>4.2100000000000002E-3</c:v>
                </c:pt>
                <c:pt idx="1824">
                  <c:v>4.4200000000000003E-3</c:v>
                </c:pt>
                <c:pt idx="1825">
                  <c:v>4.79E-3</c:v>
                </c:pt>
                <c:pt idx="1826">
                  <c:v>4.9399999999999999E-3</c:v>
                </c:pt>
                <c:pt idx="1827">
                  <c:v>5.1000000000000004E-3</c:v>
                </c:pt>
                <c:pt idx="1828">
                  <c:v>5.1500000000000001E-3</c:v>
                </c:pt>
                <c:pt idx="1829">
                  <c:v>5.0499999999999998E-3</c:v>
                </c:pt>
                <c:pt idx="1830">
                  <c:v>5.0499999999999998E-3</c:v>
                </c:pt>
                <c:pt idx="1831">
                  <c:v>4.8900000000000002E-3</c:v>
                </c:pt>
                <c:pt idx="1832">
                  <c:v>4.5700000000000003E-3</c:v>
                </c:pt>
                <c:pt idx="1833">
                  <c:v>4.2599999999999999E-3</c:v>
                </c:pt>
                <c:pt idx="1834">
                  <c:v>3.8400000000000001E-3</c:v>
                </c:pt>
                <c:pt idx="1835">
                  <c:v>3.31E-3</c:v>
                </c:pt>
                <c:pt idx="1836">
                  <c:v>2.7299999999999998E-3</c:v>
                </c:pt>
                <c:pt idx="1837">
                  <c:v>2.2000000000000001E-3</c:v>
                </c:pt>
                <c:pt idx="1838">
                  <c:v>1.6199999999999999E-3</c:v>
                </c:pt>
                <c:pt idx="1839">
                  <c:v>1.0399999999999999E-3</c:v>
                </c:pt>
                <c:pt idx="1840">
                  <c:v>3.6000000000000002E-4</c:v>
                </c:pt>
                <c:pt idx="1841">
                  <c:v>-2.7E-4</c:v>
                </c:pt>
                <c:pt idx="1842">
                  <c:v>-9.1E-4</c:v>
                </c:pt>
                <c:pt idx="1843">
                  <c:v>-1.64E-3</c:v>
                </c:pt>
                <c:pt idx="1844">
                  <c:v>-2.1700000000000001E-3</c:v>
                </c:pt>
                <c:pt idx="1845">
                  <c:v>-2.7499999999999998E-3</c:v>
                </c:pt>
                <c:pt idx="1846">
                  <c:v>-3.1700000000000001E-3</c:v>
                </c:pt>
                <c:pt idx="1847">
                  <c:v>-3.5400000000000002E-3</c:v>
                </c:pt>
                <c:pt idx="1848">
                  <c:v>-3.9100000000000003E-3</c:v>
                </c:pt>
                <c:pt idx="1849">
                  <c:v>-4.1700000000000001E-3</c:v>
                </c:pt>
                <c:pt idx="1850">
                  <c:v>-4.3800000000000002E-3</c:v>
                </c:pt>
                <c:pt idx="1851">
                  <c:v>-4.5399999999999998E-3</c:v>
                </c:pt>
                <c:pt idx="1852">
                  <c:v>-4.4900000000000001E-3</c:v>
                </c:pt>
                <c:pt idx="1853">
                  <c:v>-4.3299999999999996E-3</c:v>
                </c:pt>
                <c:pt idx="1854">
                  <c:v>-4.1700000000000001E-3</c:v>
                </c:pt>
                <c:pt idx="1855">
                  <c:v>-3.8600000000000001E-3</c:v>
                </c:pt>
                <c:pt idx="1856">
                  <c:v>-3.49E-3</c:v>
                </c:pt>
                <c:pt idx="1857">
                  <c:v>-3.1199999999999999E-3</c:v>
                </c:pt>
                <c:pt idx="1858">
                  <c:v>-2.5899999999999999E-3</c:v>
                </c:pt>
                <c:pt idx="1859">
                  <c:v>-2.0100000000000001E-3</c:v>
                </c:pt>
                <c:pt idx="1860">
                  <c:v>-1.49E-3</c:v>
                </c:pt>
                <c:pt idx="1861">
                  <c:v>-8.4999999999999995E-4</c:v>
                </c:pt>
                <c:pt idx="1862">
                  <c:v>-1.7000000000000001E-4</c:v>
                </c:pt>
                <c:pt idx="1863">
                  <c:v>4.0999999999999999E-4</c:v>
                </c:pt>
                <c:pt idx="1864">
                  <c:v>1.1000000000000001E-3</c:v>
                </c:pt>
                <c:pt idx="1865">
                  <c:v>1.73E-3</c:v>
                </c:pt>
                <c:pt idx="1866">
                  <c:v>2.2000000000000001E-3</c:v>
                </c:pt>
                <c:pt idx="1867">
                  <c:v>2.7299999999999998E-3</c:v>
                </c:pt>
                <c:pt idx="1868">
                  <c:v>3.0999999999999999E-3</c:v>
                </c:pt>
                <c:pt idx="1869">
                  <c:v>3.5200000000000001E-3</c:v>
                </c:pt>
                <c:pt idx="1870">
                  <c:v>3.7299999999999998E-3</c:v>
                </c:pt>
                <c:pt idx="1871">
                  <c:v>3.8400000000000001E-3</c:v>
                </c:pt>
                <c:pt idx="1872">
                  <c:v>3.8899999999999998E-3</c:v>
                </c:pt>
                <c:pt idx="1873">
                  <c:v>3.8899999999999998E-3</c:v>
                </c:pt>
                <c:pt idx="1874">
                  <c:v>3.7799999999999999E-3</c:v>
                </c:pt>
                <c:pt idx="1875">
                  <c:v>3.47E-3</c:v>
                </c:pt>
                <c:pt idx="1876">
                  <c:v>3.15E-3</c:v>
                </c:pt>
                <c:pt idx="1877">
                  <c:v>2.5699999999999998E-3</c:v>
                </c:pt>
                <c:pt idx="1878">
                  <c:v>2.0500000000000002E-3</c:v>
                </c:pt>
                <c:pt idx="1879">
                  <c:v>1.47E-3</c:v>
                </c:pt>
                <c:pt idx="1880">
                  <c:v>7.2999999999999996E-4</c:v>
                </c:pt>
                <c:pt idx="1881">
                  <c:v>-1.2E-4</c:v>
                </c:pt>
                <c:pt idx="1882">
                  <c:v>-8.4999999999999995E-4</c:v>
                </c:pt>
                <c:pt idx="1883">
                  <c:v>-1.5900000000000001E-3</c:v>
                </c:pt>
                <c:pt idx="1884">
                  <c:v>-2.49E-3</c:v>
                </c:pt>
                <c:pt idx="1885">
                  <c:v>-3.4299999999999999E-3</c:v>
                </c:pt>
                <c:pt idx="1886">
                  <c:v>-4.1200000000000004E-3</c:v>
                </c:pt>
                <c:pt idx="1887">
                  <c:v>-4.8599999999999997E-3</c:v>
                </c:pt>
                <c:pt idx="1888">
                  <c:v>-5.4900000000000001E-3</c:v>
                </c:pt>
                <c:pt idx="1889">
                  <c:v>-6.0200000000000002E-3</c:v>
                </c:pt>
                <c:pt idx="1890">
                  <c:v>-6.4900000000000001E-3</c:v>
                </c:pt>
                <c:pt idx="1891">
                  <c:v>-7.0200000000000002E-3</c:v>
                </c:pt>
                <c:pt idx="1892">
                  <c:v>-7.3899999999999999E-3</c:v>
                </c:pt>
                <c:pt idx="1893">
                  <c:v>-7.5399999999999998E-3</c:v>
                </c:pt>
                <c:pt idx="1894">
                  <c:v>-7.6499999999999997E-3</c:v>
                </c:pt>
                <c:pt idx="1895">
                  <c:v>-7.5399999999999998E-3</c:v>
                </c:pt>
                <c:pt idx="1896">
                  <c:v>-7.3899999999999999E-3</c:v>
                </c:pt>
                <c:pt idx="1897">
                  <c:v>-7.1799999999999998E-3</c:v>
                </c:pt>
                <c:pt idx="1898">
                  <c:v>-6.7000000000000002E-3</c:v>
                </c:pt>
                <c:pt idx="1899">
                  <c:v>-6.3899999999999998E-3</c:v>
                </c:pt>
                <c:pt idx="1900">
                  <c:v>-5.9100000000000003E-3</c:v>
                </c:pt>
                <c:pt idx="1901">
                  <c:v>-5.3299999999999997E-3</c:v>
                </c:pt>
                <c:pt idx="1902">
                  <c:v>-4.6499999999999996E-3</c:v>
                </c:pt>
                <c:pt idx="1903">
                  <c:v>-4.0699999999999998E-3</c:v>
                </c:pt>
                <c:pt idx="1904">
                  <c:v>-3.49E-3</c:v>
                </c:pt>
                <c:pt idx="1905">
                  <c:v>-2.7499999999999998E-3</c:v>
                </c:pt>
                <c:pt idx="1906">
                  <c:v>-2.2200000000000002E-3</c:v>
                </c:pt>
                <c:pt idx="1907">
                  <c:v>-1.8E-3</c:v>
                </c:pt>
                <c:pt idx="1908">
                  <c:v>-1.2199999999999999E-3</c:v>
                </c:pt>
                <c:pt idx="1909">
                  <c:v>-9.1E-4</c:v>
                </c:pt>
                <c:pt idx="1910">
                  <c:v>-5.9000000000000003E-4</c:v>
                </c:pt>
                <c:pt idx="1911">
                  <c:v>-4.8000000000000001E-4</c:v>
                </c:pt>
                <c:pt idx="1912">
                  <c:v>-4.2999999999999999E-4</c:v>
                </c:pt>
                <c:pt idx="1913">
                  <c:v>-4.8000000000000001E-4</c:v>
                </c:pt>
                <c:pt idx="1914">
                  <c:v>-6.8999999999999997E-4</c:v>
                </c:pt>
                <c:pt idx="1915">
                  <c:v>-1.1199999999999999E-3</c:v>
                </c:pt>
                <c:pt idx="1916">
                  <c:v>-1.49E-3</c:v>
                </c:pt>
                <c:pt idx="1917">
                  <c:v>-2.1700000000000001E-3</c:v>
                </c:pt>
                <c:pt idx="1918">
                  <c:v>-2.9099999999999998E-3</c:v>
                </c:pt>
                <c:pt idx="1919">
                  <c:v>-3.7499999999999999E-3</c:v>
                </c:pt>
                <c:pt idx="1920">
                  <c:v>-4.5399999999999998E-3</c:v>
                </c:pt>
                <c:pt idx="1921">
                  <c:v>-5.5999999999999999E-3</c:v>
                </c:pt>
                <c:pt idx="1922">
                  <c:v>-6.5399999999999998E-3</c:v>
                </c:pt>
                <c:pt idx="1923">
                  <c:v>-7.6499999999999997E-3</c:v>
                </c:pt>
                <c:pt idx="1924">
                  <c:v>-8.6E-3</c:v>
                </c:pt>
                <c:pt idx="1925">
                  <c:v>-9.7099999999999999E-3</c:v>
                </c:pt>
                <c:pt idx="1926">
                  <c:v>-1.0710000000000001E-2</c:v>
                </c:pt>
                <c:pt idx="1927">
                  <c:v>-1.1599999999999999E-2</c:v>
                </c:pt>
                <c:pt idx="1928">
                  <c:v>-1.26E-2</c:v>
                </c:pt>
                <c:pt idx="1929">
                  <c:v>-1.3339999999999999E-2</c:v>
                </c:pt>
                <c:pt idx="1930">
                  <c:v>-1.4030000000000001E-2</c:v>
                </c:pt>
                <c:pt idx="1931">
                  <c:v>-1.4659999999999999E-2</c:v>
                </c:pt>
                <c:pt idx="1932">
                  <c:v>-1.5129999999999999E-2</c:v>
                </c:pt>
                <c:pt idx="1933">
                  <c:v>-1.555E-2</c:v>
                </c:pt>
                <c:pt idx="1934">
                  <c:v>-1.566E-2</c:v>
                </c:pt>
                <c:pt idx="1935">
                  <c:v>-1.5709999999999998E-2</c:v>
                </c:pt>
                <c:pt idx="1936">
                  <c:v>-1.5709999999999998E-2</c:v>
                </c:pt>
                <c:pt idx="1937">
                  <c:v>-1.555E-2</c:v>
                </c:pt>
                <c:pt idx="1938">
                  <c:v>-1.524E-2</c:v>
                </c:pt>
                <c:pt idx="1939">
                  <c:v>-1.487E-2</c:v>
                </c:pt>
                <c:pt idx="1940">
                  <c:v>-1.439E-2</c:v>
                </c:pt>
                <c:pt idx="1941">
                  <c:v>-1.3820000000000001E-2</c:v>
                </c:pt>
                <c:pt idx="1942">
                  <c:v>-1.3129999999999999E-2</c:v>
                </c:pt>
                <c:pt idx="1943">
                  <c:v>-1.26E-2</c:v>
                </c:pt>
                <c:pt idx="1944">
                  <c:v>-1.192E-2</c:v>
                </c:pt>
                <c:pt idx="1945">
                  <c:v>-1.1339999999999999E-2</c:v>
                </c:pt>
                <c:pt idx="1946">
                  <c:v>-1.065E-2</c:v>
                </c:pt>
                <c:pt idx="1947">
                  <c:v>-1.0070000000000001E-2</c:v>
                </c:pt>
                <c:pt idx="1948">
                  <c:v>-9.5499999999999995E-3</c:v>
                </c:pt>
                <c:pt idx="1949">
                  <c:v>-9.0699999999999999E-3</c:v>
                </c:pt>
                <c:pt idx="1950">
                  <c:v>-8.6E-3</c:v>
                </c:pt>
                <c:pt idx="1951">
                  <c:v>-8.3899999999999999E-3</c:v>
                </c:pt>
                <c:pt idx="1952">
                  <c:v>-8.2299999999999995E-3</c:v>
                </c:pt>
                <c:pt idx="1953">
                  <c:v>-8.0700000000000008E-3</c:v>
                </c:pt>
                <c:pt idx="1954">
                  <c:v>-8.0700000000000008E-3</c:v>
                </c:pt>
                <c:pt idx="1955">
                  <c:v>-8.2799999999999992E-3</c:v>
                </c:pt>
                <c:pt idx="1956">
                  <c:v>-8.5500000000000003E-3</c:v>
                </c:pt>
                <c:pt idx="1957">
                  <c:v>-8.6999999999999994E-3</c:v>
                </c:pt>
                <c:pt idx="1958">
                  <c:v>-9.1800000000000007E-3</c:v>
                </c:pt>
                <c:pt idx="1959">
                  <c:v>-9.5499999999999995E-3</c:v>
                </c:pt>
                <c:pt idx="1960">
                  <c:v>-1.0070000000000001E-2</c:v>
                </c:pt>
                <c:pt idx="1961">
                  <c:v>-1.06E-2</c:v>
                </c:pt>
                <c:pt idx="1962">
                  <c:v>-1.1180000000000001E-2</c:v>
                </c:pt>
                <c:pt idx="1963">
                  <c:v>-1.171E-2</c:v>
                </c:pt>
                <c:pt idx="1964">
                  <c:v>-1.223E-2</c:v>
                </c:pt>
                <c:pt idx="1965">
                  <c:v>-1.2760000000000001E-2</c:v>
                </c:pt>
                <c:pt idx="1966">
                  <c:v>-1.3129999999999999E-2</c:v>
                </c:pt>
                <c:pt idx="1967">
                  <c:v>-1.3599999999999999E-2</c:v>
                </c:pt>
                <c:pt idx="1968">
                  <c:v>-1.3820000000000001E-2</c:v>
                </c:pt>
                <c:pt idx="1969">
                  <c:v>-1.4030000000000001E-2</c:v>
                </c:pt>
                <c:pt idx="1970">
                  <c:v>-1.418E-2</c:v>
                </c:pt>
                <c:pt idx="1971">
                  <c:v>-1.418E-2</c:v>
                </c:pt>
                <c:pt idx="1972">
                  <c:v>-1.4080000000000001E-2</c:v>
                </c:pt>
                <c:pt idx="1973">
                  <c:v>-1.392E-2</c:v>
                </c:pt>
                <c:pt idx="1974">
                  <c:v>-1.355E-2</c:v>
                </c:pt>
                <c:pt idx="1975">
                  <c:v>-1.308E-2</c:v>
                </c:pt>
                <c:pt idx="1976">
                  <c:v>-1.2710000000000001E-2</c:v>
                </c:pt>
                <c:pt idx="1977">
                  <c:v>-1.213E-2</c:v>
                </c:pt>
                <c:pt idx="1978">
                  <c:v>-1.1599999999999999E-2</c:v>
                </c:pt>
                <c:pt idx="1979">
                  <c:v>-1.0919999999999999E-2</c:v>
                </c:pt>
                <c:pt idx="1980">
                  <c:v>-1.023E-2</c:v>
                </c:pt>
                <c:pt idx="1981">
                  <c:v>-9.4400000000000005E-3</c:v>
                </c:pt>
                <c:pt idx="1982">
                  <c:v>-8.9700000000000005E-3</c:v>
                </c:pt>
                <c:pt idx="1983">
                  <c:v>-8.2799999999999992E-3</c:v>
                </c:pt>
                <c:pt idx="1984">
                  <c:v>-7.6499999999999997E-3</c:v>
                </c:pt>
                <c:pt idx="1985">
                  <c:v>-7.2300000000000003E-3</c:v>
                </c:pt>
                <c:pt idx="1986">
                  <c:v>-6.6499999999999997E-3</c:v>
                </c:pt>
                <c:pt idx="1987">
                  <c:v>-6.3299999999999997E-3</c:v>
                </c:pt>
                <c:pt idx="1988">
                  <c:v>-6.1199999999999996E-3</c:v>
                </c:pt>
                <c:pt idx="1989">
                  <c:v>-5.96E-3</c:v>
                </c:pt>
                <c:pt idx="1990">
                  <c:v>-6.0699999999999999E-3</c:v>
                </c:pt>
                <c:pt idx="1991">
                  <c:v>-6.0699999999999999E-3</c:v>
                </c:pt>
                <c:pt idx="1992">
                  <c:v>-6.28E-3</c:v>
                </c:pt>
                <c:pt idx="1993">
                  <c:v>-6.6499999999999997E-3</c:v>
                </c:pt>
                <c:pt idx="1994">
                  <c:v>-7.1799999999999998E-3</c:v>
                </c:pt>
                <c:pt idx="1995">
                  <c:v>-7.8100000000000001E-3</c:v>
                </c:pt>
                <c:pt idx="1996">
                  <c:v>-8.4899999999999993E-3</c:v>
                </c:pt>
                <c:pt idx="1997">
                  <c:v>-9.0699999999999999E-3</c:v>
                </c:pt>
                <c:pt idx="1998">
                  <c:v>-9.9699999999999997E-3</c:v>
                </c:pt>
                <c:pt idx="1999">
                  <c:v>-1.081E-2</c:v>
                </c:pt>
                <c:pt idx="2000">
                  <c:v>-1.155E-2</c:v>
                </c:pt>
                <c:pt idx="2001">
                  <c:v>-1.2500000000000001E-2</c:v>
                </c:pt>
                <c:pt idx="2002">
                  <c:v>-1.3390000000000001E-2</c:v>
                </c:pt>
                <c:pt idx="2003">
                  <c:v>-1.4239999999999999E-2</c:v>
                </c:pt>
                <c:pt idx="2004">
                  <c:v>-1.503E-2</c:v>
                </c:pt>
                <c:pt idx="2005">
                  <c:v>-1.576E-2</c:v>
                </c:pt>
                <c:pt idx="2006">
                  <c:v>-1.6500000000000001E-2</c:v>
                </c:pt>
                <c:pt idx="2007">
                  <c:v>-1.703E-2</c:v>
                </c:pt>
                <c:pt idx="2008">
                  <c:v>-1.7500000000000002E-2</c:v>
                </c:pt>
                <c:pt idx="2009">
                  <c:v>-1.7930000000000001E-2</c:v>
                </c:pt>
                <c:pt idx="2010">
                  <c:v>-1.8239999999999999E-2</c:v>
                </c:pt>
                <c:pt idx="2011">
                  <c:v>-1.8450000000000001E-2</c:v>
                </c:pt>
                <c:pt idx="2012">
                  <c:v>-1.8450000000000001E-2</c:v>
                </c:pt>
                <c:pt idx="2013">
                  <c:v>-1.84E-2</c:v>
                </c:pt>
                <c:pt idx="2014">
                  <c:v>-1.8190000000000001E-2</c:v>
                </c:pt>
                <c:pt idx="2015">
                  <c:v>-1.7979999999999999E-2</c:v>
                </c:pt>
                <c:pt idx="2016">
                  <c:v>-1.7770000000000001E-2</c:v>
                </c:pt>
                <c:pt idx="2017">
                  <c:v>-1.729E-2</c:v>
                </c:pt>
                <c:pt idx="2018">
                  <c:v>-1.6920000000000001E-2</c:v>
                </c:pt>
                <c:pt idx="2019">
                  <c:v>-1.6500000000000001E-2</c:v>
                </c:pt>
                <c:pt idx="2020">
                  <c:v>-1.5869999999999999E-2</c:v>
                </c:pt>
                <c:pt idx="2021">
                  <c:v>-1.545E-2</c:v>
                </c:pt>
                <c:pt idx="2022">
                  <c:v>-1.4970000000000001E-2</c:v>
                </c:pt>
                <c:pt idx="2023">
                  <c:v>-1.4500000000000001E-2</c:v>
                </c:pt>
                <c:pt idx="2024">
                  <c:v>-1.4030000000000001E-2</c:v>
                </c:pt>
                <c:pt idx="2025">
                  <c:v>-1.3599999999999999E-2</c:v>
                </c:pt>
                <c:pt idx="2026">
                  <c:v>-1.3390000000000001E-2</c:v>
                </c:pt>
                <c:pt idx="2027">
                  <c:v>-1.308E-2</c:v>
                </c:pt>
                <c:pt idx="2028">
                  <c:v>-1.281E-2</c:v>
                </c:pt>
                <c:pt idx="2029">
                  <c:v>-1.2710000000000001E-2</c:v>
                </c:pt>
                <c:pt idx="2030">
                  <c:v>-1.2659999999999999E-2</c:v>
                </c:pt>
                <c:pt idx="2031">
                  <c:v>-1.2659999999999999E-2</c:v>
                </c:pt>
                <c:pt idx="2032">
                  <c:v>-1.255E-2</c:v>
                </c:pt>
                <c:pt idx="2033">
                  <c:v>-1.2710000000000001E-2</c:v>
                </c:pt>
                <c:pt idx="2034">
                  <c:v>-1.2919999999999999E-2</c:v>
                </c:pt>
                <c:pt idx="2035">
                  <c:v>-1.308E-2</c:v>
                </c:pt>
                <c:pt idx="2036">
                  <c:v>-1.3339999999999999E-2</c:v>
                </c:pt>
                <c:pt idx="2037">
                  <c:v>-1.355E-2</c:v>
                </c:pt>
                <c:pt idx="2038">
                  <c:v>-1.3820000000000001E-2</c:v>
                </c:pt>
                <c:pt idx="2039">
                  <c:v>-1.413E-2</c:v>
                </c:pt>
                <c:pt idx="2040">
                  <c:v>-1.439E-2</c:v>
                </c:pt>
                <c:pt idx="2041">
                  <c:v>-1.455E-2</c:v>
                </c:pt>
                <c:pt idx="2042">
                  <c:v>-1.482E-2</c:v>
                </c:pt>
                <c:pt idx="2043">
                  <c:v>-1.503E-2</c:v>
                </c:pt>
                <c:pt idx="2044">
                  <c:v>-1.519E-2</c:v>
                </c:pt>
                <c:pt idx="2045">
                  <c:v>-1.524E-2</c:v>
                </c:pt>
                <c:pt idx="2046">
                  <c:v>-1.524E-2</c:v>
                </c:pt>
                <c:pt idx="2047">
                  <c:v>-1.519E-2</c:v>
                </c:pt>
                <c:pt idx="2048">
                  <c:v>-1.508E-2</c:v>
                </c:pt>
                <c:pt idx="2049">
                  <c:v>-1.487E-2</c:v>
                </c:pt>
                <c:pt idx="2050">
                  <c:v>-1.4710000000000001E-2</c:v>
                </c:pt>
                <c:pt idx="2051">
                  <c:v>-1.439E-2</c:v>
                </c:pt>
                <c:pt idx="2052">
                  <c:v>-1.413E-2</c:v>
                </c:pt>
                <c:pt idx="2053">
                  <c:v>-1.371E-2</c:v>
                </c:pt>
                <c:pt idx="2054">
                  <c:v>-1.3339999999999999E-2</c:v>
                </c:pt>
                <c:pt idx="2055">
                  <c:v>-1.2970000000000001E-2</c:v>
                </c:pt>
                <c:pt idx="2056">
                  <c:v>-1.255E-2</c:v>
                </c:pt>
                <c:pt idx="2057">
                  <c:v>-1.218E-2</c:v>
                </c:pt>
                <c:pt idx="2058">
                  <c:v>-1.192E-2</c:v>
                </c:pt>
                <c:pt idx="2059">
                  <c:v>-1.1440000000000001E-2</c:v>
                </c:pt>
                <c:pt idx="2060">
                  <c:v>-1.1180000000000001E-2</c:v>
                </c:pt>
                <c:pt idx="2061">
                  <c:v>-1.086E-2</c:v>
                </c:pt>
                <c:pt idx="2062">
                  <c:v>-1.065E-2</c:v>
                </c:pt>
                <c:pt idx="2063">
                  <c:v>-1.0500000000000001E-2</c:v>
                </c:pt>
                <c:pt idx="2064">
                  <c:v>-1.0279999999999999E-2</c:v>
                </c:pt>
                <c:pt idx="2065">
                  <c:v>-1.023E-2</c:v>
                </c:pt>
                <c:pt idx="2066">
                  <c:v>-1.018E-2</c:v>
                </c:pt>
                <c:pt idx="2067">
                  <c:v>-1.0279999999999999E-2</c:v>
                </c:pt>
                <c:pt idx="2068">
                  <c:v>-1.039E-2</c:v>
                </c:pt>
                <c:pt idx="2069">
                  <c:v>-1.055E-2</c:v>
                </c:pt>
                <c:pt idx="2070">
                  <c:v>-1.076E-2</c:v>
                </c:pt>
                <c:pt idx="2071">
                  <c:v>-1.0919999999999999E-2</c:v>
                </c:pt>
                <c:pt idx="2072">
                  <c:v>-1.123E-2</c:v>
                </c:pt>
                <c:pt idx="2073">
                  <c:v>-1.15E-2</c:v>
                </c:pt>
                <c:pt idx="2074">
                  <c:v>-1.192E-2</c:v>
                </c:pt>
                <c:pt idx="2075">
                  <c:v>-1.223E-2</c:v>
                </c:pt>
                <c:pt idx="2076">
                  <c:v>-1.26E-2</c:v>
                </c:pt>
                <c:pt idx="2077">
                  <c:v>-1.2869999999999999E-2</c:v>
                </c:pt>
                <c:pt idx="2078">
                  <c:v>-1.3129999999999999E-2</c:v>
                </c:pt>
                <c:pt idx="2079">
                  <c:v>-1.35E-2</c:v>
                </c:pt>
                <c:pt idx="2080">
                  <c:v>-1.371E-2</c:v>
                </c:pt>
                <c:pt idx="2081">
                  <c:v>-1.4030000000000001E-2</c:v>
                </c:pt>
                <c:pt idx="2082">
                  <c:v>-1.4239999999999999E-2</c:v>
                </c:pt>
                <c:pt idx="2083">
                  <c:v>-1.434E-2</c:v>
                </c:pt>
                <c:pt idx="2084">
                  <c:v>-1.4500000000000001E-2</c:v>
                </c:pt>
                <c:pt idx="2085">
                  <c:v>-1.461E-2</c:v>
                </c:pt>
                <c:pt idx="2086">
                  <c:v>-1.482E-2</c:v>
                </c:pt>
                <c:pt idx="2087">
                  <c:v>-1.487E-2</c:v>
                </c:pt>
                <c:pt idx="2088">
                  <c:v>-1.4970000000000001E-2</c:v>
                </c:pt>
                <c:pt idx="2089">
                  <c:v>-1.503E-2</c:v>
                </c:pt>
                <c:pt idx="2090">
                  <c:v>-1.4970000000000001E-2</c:v>
                </c:pt>
                <c:pt idx="2091">
                  <c:v>-1.503E-2</c:v>
                </c:pt>
                <c:pt idx="2092">
                  <c:v>-1.503E-2</c:v>
                </c:pt>
                <c:pt idx="2093">
                  <c:v>-1.508E-2</c:v>
                </c:pt>
                <c:pt idx="2094">
                  <c:v>-1.5129999999999999E-2</c:v>
                </c:pt>
                <c:pt idx="2095">
                  <c:v>-1.5129999999999999E-2</c:v>
                </c:pt>
                <c:pt idx="2096">
                  <c:v>-1.519E-2</c:v>
                </c:pt>
                <c:pt idx="2097">
                  <c:v>-1.54E-2</c:v>
                </c:pt>
                <c:pt idx="2098">
                  <c:v>-1.545E-2</c:v>
                </c:pt>
                <c:pt idx="2099">
                  <c:v>-1.555E-2</c:v>
                </c:pt>
                <c:pt idx="2100">
                  <c:v>-1.576E-2</c:v>
                </c:pt>
                <c:pt idx="2101">
                  <c:v>-1.592E-2</c:v>
                </c:pt>
                <c:pt idx="2102">
                  <c:v>-1.6240000000000001E-2</c:v>
                </c:pt>
                <c:pt idx="2103">
                  <c:v>-1.6289999999999999E-2</c:v>
                </c:pt>
                <c:pt idx="2104">
                  <c:v>-1.661E-2</c:v>
                </c:pt>
                <c:pt idx="2105">
                  <c:v>-1.687E-2</c:v>
                </c:pt>
                <c:pt idx="2106">
                  <c:v>-1.7080000000000001E-2</c:v>
                </c:pt>
                <c:pt idx="2107">
                  <c:v>-1.7350000000000001E-2</c:v>
                </c:pt>
                <c:pt idx="2108">
                  <c:v>-1.7559999999999999E-2</c:v>
                </c:pt>
                <c:pt idx="2109">
                  <c:v>-1.7770000000000001E-2</c:v>
                </c:pt>
                <c:pt idx="2110">
                  <c:v>-1.8079999999999999E-2</c:v>
                </c:pt>
                <c:pt idx="2111">
                  <c:v>-1.8190000000000001E-2</c:v>
                </c:pt>
                <c:pt idx="2112">
                  <c:v>-1.84E-2</c:v>
                </c:pt>
                <c:pt idx="2113">
                  <c:v>-1.8450000000000001E-2</c:v>
                </c:pt>
                <c:pt idx="2114">
                  <c:v>-1.8610000000000002E-2</c:v>
                </c:pt>
                <c:pt idx="2115">
                  <c:v>-1.882E-2</c:v>
                </c:pt>
                <c:pt idx="2116">
                  <c:v>-1.8769999999999998E-2</c:v>
                </c:pt>
                <c:pt idx="2117">
                  <c:v>-1.8769999999999998E-2</c:v>
                </c:pt>
                <c:pt idx="2118">
                  <c:v>-1.882E-2</c:v>
                </c:pt>
                <c:pt idx="2119">
                  <c:v>-1.8870000000000001E-2</c:v>
                </c:pt>
                <c:pt idx="2120">
                  <c:v>-1.8870000000000001E-2</c:v>
                </c:pt>
                <c:pt idx="2121">
                  <c:v>-1.8720000000000001E-2</c:v>
                </c:pt>
                <c:pt idx="2122">
                  <c:v>-1.8720000000000001E-2</c:v>
                </c:pt>
                <c:pt idx="2123">
                  <c:v>-1.8720000000000001E-2</c:v>
                </c:pt>
                <c:pt idx="2124">
                  <c:v>-1.8769999999999998E-2</c:v>
                </c:pt>
                <c:pt idx="2125">
                  <c:v>-1.866E-2</c:v>
                </c:pt>
                <c:pt idx="2126">
                  <c:v>-1.866E-2</c:v>
                </c:pt>
                <c:pt idx="2127">
                  <c:v>-1.8720000000000001E-2</c:v>
                </c:pt>
                <c:pt idx="2128">
                  <c:v>-1.866E-2</c:v>
                </c:pt>
                <c:pt idx="2129">
                  <c:v>-1.882E-2</c:v>
                </c:pt>
                <c:pt idx="2130">
                  <c:v>-1.8870000000000001E-2</c:v>
                </c:pt>
                <c:pt idx="2131">
                  <c:v>-1.908E-2</c:v>
                </c:pt>
                <c:pt idx="2132">
                  <c:v>-1.9189999999999999E-2</c:v>
                </c:pt>
                <c:pt idx="2133">
                  <c:v>-1.9349999999999999E-2</c:v>
                </c:pt>
                <c:pt idx="2134">
                  <c:v>-1.9609999999999999E-2</c:v>
                </c:pt>
                <c:pt idx="2135">
                  <c:v>-1.9869999999999999E-2</c:v>
                </c:pt>
                <c:pt idx="2136">
                  <c:v>-2.009E-2</c:v>
                </c:pt>
                <c:pt idx="2137">
                  <c:v>-2.0400000000000001E-2</c:v>
                </c:pt>
                <c:pt idx="2138">
                  <c:v>-2.0719999999999999E-2</c:v>
                </c:pt>
                <c:pt idx="2139">
                  <c:v>-2.103E-2</c:v>
                </c:pt>
                <c:pt idx="2140">
                  <c:v>-2.1350000000000001E-2</c:v>
                </c:pt>
                <c:pt idx="2141">
                  <c:v>-2.1770000000000001E-2</c:v>
                </c:pt>
                <c:pt idx="2142">
                  <c:v>-2.2089999999999999E-2</c:v>
                </c:pt>
                <c:pt idx="2143">
                  <c:v>-2.2349999999999998E-2</c:v>
                </c:pt>
                <c:pt idx="2144">
                  <c:v>-2.256E-2</c:v>
                </c:pt>
                <c:pt idx="2145">
                  <c:v>-2.2880000000000001E-2</c:v>
                </c:pt>
                <c:pt idx="2146">
                  <c:v>-2.298E-2</c:v>
                </c:pt>
                <c:pt idx="2147">
                  <c:v>-2.3300000000000001E-2</c:v>
                </c:pt>
                <c:pt idx="2148">
                  <c:v>-2.351E-2</c:v>
                </c:pt>
                <c:pt idx="2149">
                  <c:v>-2.3460000000000002E-2</c:v>
                </c:pt>
                <c:pt idx="2150">
                  <c:v>-2.3560000000000001E-2</c:v>
                </c:pt>
                <c:pt idx="2151">
                  <c:v>-2.351E-2</c:v>
                </c:pt>
                <c:pt idx="2152">
                  <c:v>-2.351E-2</c:v>
                </c:pt>
                <c:pt idx="2153">
                  <c:v>-2.3460000000000002E-2</c:v>
                </c:pt>
                <c:pt idx="2154">
                  <c:v>-2.3349999999999999E-2</c:v>
                </c:pt>
                <c:pt idx="2155">
                  <c:v>-2.3189999999999999E-2</c:v>
                </c:pt>
                <c:pt idx="2156">
                  <c:v>-2.3040000000000001E-2</c:v>
                </c:pt>
                <c:pt idx="2157">
                  <c:v>-2.2880000000000001E-2</c:v>
                </c:pt>
                <c:pt idx="2158">
                  <c:v>-2.2769999999999999E-2</c:v>
                </c:pt>
                <c:pt idx="2159">
                  <c:v>-2.2509999999999999E-2</c:v>
                </c:pt>
                <c:pt idx="2160">
                  <c:v>-2.24E-2</c:v>
                </c:pt>
                <c:pt idx="2161">
                  <c:v>-2.2249999999999999E-2</c:v>
                </c:pt>
                <c:pt idx="2162">
                  <c:v>-2.2190000000000001E-2</c:v>
                </c:pt>
                <c:pt idx="2163">
                  <c:v>-2.2040000000000001E-2</c:v>
                </c:pt>
                <c:pt idx="2164">
                  <c:v>-2.2040000000000001E-2</c:v>
                </c:pt>
                <c:pt idx="2165">
                  <c:v>-2.198E-2</c:v>
                </c:pt>
                <c:pt idx="2166">
                  <c:v>-2.198E-2</c:v>
                </c:pt>
                <c:pt idx="2167">
                  <c:v>-2.2040000000000001E-2</c:v>
                </c:pt>
                <c:pt idx="2168">
                  <c:v>-2.2190000000000001E-2</c:v>
                </c:pt>
                <c:pt idx="2169">
                  <c:v>-2.23E-2</c:v>
                </c:pt>
                <c:pt idx="2170">
                  <c:v>-2.2509999999999999E-2</c:v>
                </c:pt>
                <c:pt idx="2171">
                  <c:v>-2.2720000000000001E-2</c:v>
                </c:pt>
                <c:pt idx="2172">
                  <c:v>-2.3089999999999999E-2</c:v>
                </c:pt>
                <c:pt idx="2173">
                  <c:v>-2.3460000000000002E-2</c:v>
                </c:pt>
                <c:pt idx="2174">
                  <c:v>-2.383E-2</c:v>
                </c:pt>
                <c:pt idx="2175">
                  <c:v>-2.4250000000000001E-2</c:v>
                </c:pt>
                <c:pt idx="2176">
                  <c:v>-2.462E-2</c:v>
                </c:pt>
                <c:pt idx="2177">
                  <c:v>-2.504E-2</c:v>
                </c:pt>
                <c:pt idx="2178">
                  <c:v>-2.5510000000000001E-2</c:v>
                </c:pt>
                <c:pt idx="2179">
                  <c:v>-2.588E-2</c:v>
                </c:pt>
                <c:pt idx="2180">
                  <c:v>-2.63E-2</c:v>
                </c:pt>
                <c:pt idx="2181">
                  <c:v>-2.6669999999999999E-2</c:v>
                </c:pt>
                <c:pt idx="2182">
                  <c:v>-2.699E-2</c:v>
                </c:pt>
                <c:pt idx="2183">
                  <c:v>-2.7300000000000001E-2</c:v>
                </c:pt>
                <c:pt idx="2184">
                  <c:v>-2.7519999999999999E-2</c:v>
                </c:pt>
                <c:pt idx="2185">
                  <c:v>-2.7730000000000001E-2</c:v>
                </c:pt>
                <c:pt idx="2186">
                  <c:v>-2.7830000000000001E-2</c:v>
                </c:pt>
                <c:pt idx="2187">
                  <c:v>-2.794E-2</c:v>
                </c:pt>
                <c:pt idx="2188">
                  <c:v>-2.794E-2</c:v>
                </c:pt>
                <c:pt idx="2189">
                  <c:v>-2.794E-2</c:v>
                </c:pt>
                <c:pt idx="2190">
                  <c:v>-2.7779999999999999E-2</c:v>
                </c:pt>
                <c:pt idx="2191">
                  <c:v>-2.7619999999999999E-2</c:v>
                </c:pt>
                <c:pt idx="2192">
                  <c:v>-2.741E-2</c:v>
                </c:pt>
                <c:pt idx="2193">
                  <c:v>-2.7040000000000002E-2</c:v>
                </c:pt>
                <c:pt idx="2194">
                  <c:v>-2.6720000000000001E-2</c:v>
                </c:pt>
                <c:pt idx="2195">
                  <c:v>-2.6249999999999999E-2</c:v>
                </c:pt>
                <c:pt idx="2196">
                  <c:v>-2.5930000000000002E-2</c:v>
                </c:pt>
                <c:pt idx="2197">
                  <c:v>-2.5409999999999999E-2</c:v>
                </c:pt>
                <c:pt idx="2198">
                  <c:v>-2.4930000000000001E-2</c:v>
                </c:pt>
                <c:pt idx="2199">
                  <c:v>-2.435E-2</c:v>
                </c:pt>
                <c:pt idx="2200">
                  <c:v>-2.393E-2</c:v>
                </c:pt>
                <c:pt idx="2201">
                  <c:v>-2.3460000000000002E-2</c:v>
                </c:pt>
                <c:pt idx="2202">
                  <c:v>-2.2880000000000001E-2</c:v>
                </c:pt>
                <c:pt idx="2203">
                  <c:v>-2.2460000000000001E-2</c:v>
                </c:pt>
                <c:pt idx="2204">
                  <c:v>-2.198E-2</c:v>
                </c:pt>
                <c:pt idx="2205">
                  <c:v>-2.146E-2</c:v>
                </c:pt>
                <c:pt idx="2206">
                  <c:v>-2.1190000000000001E-2</c:v>
                </c:pt>
                <c:pt idx="2207">
                  <c:v>-2.077E-2</c:v>
                </c:pt>
                <c:pt idx="2208">
                  <c:v>-2.051E-2</c:v>
                </c:pt>
                <c:pt idx="2209">
                  <c:v>-2.0140000000000002E-2</c:v>
                </c:pt>
                <c:pt idx="2210">
                  <c:v>-1.993E-2</c:v>
                </c:pt>
                <c:pt idx="2211">
                  <c:v>-1.9769999999999999E-2</c:v>
                </c:pt>
                <c:pt idx="2212">
                  <c:v>-1.9609999999999999E-2</c:v>
                </c:pt>
                <c:pt idx="2213">
                  <c:v>-1.966E-2</c:v>
                </c:pt>
                <c:pt idx="2214">
                  <c:v>-1.9609999999999999E-2</c:v>
                </c:pt>
                <c:pt idx="2215">
                  <c:v>-1.966E-2</c:v>
                </c:pt>
                <c:pt idx="2216">
                  <c:v>-1.966E-2</c:v>
                </c:pt>
                <c:pt idx="2217">
                  <c:v>-1.9869999999999999E-2</c:v>
                </c:pt>
                <c:pt idx="2218">
                  <c:v>-2.0029999999999999E-2</c:v>
                </c:pt>
                <c:pt idx="2219">
                  <c:v>-2.0299999999999999E-2</c:v>
                </c:pt>
                <c:pt idx="2220">
                  <c:v>-2.0559999999999998E-2</c:v>
                </c:pt>
                <c:pt idx="2221">
                  <c:v>-2.0820000000000002E-2</c:v>
                </c:pt>
                <c:pt idx="2222">
                  <c:v>-2.1090000000000001E-2</c:v>
                </c:pt>
                <c:pt idx="2223">
                  <c:v>-2.1399999999999999E-2</c:v>
                </c:pt>
                <c:pt idx="2224">
                  <c:v>-2.1669999999999998E-2</c:v>
                </c:pt>
                <c:pt idx="2225">
                  <c:v>-2.198E-2</c:v>
                </c:pt>
                <c:pt idx="2226">
                  <c:v>-2.2249999999999999E-2</c:v>
                </c:pt>
                <c:pt idx="2227">
                  <c:v>-2.2509999999999999E-2</c:v>
                </c:pt>
                <c:pt idx="2228">
                  <c:v>-2.2769999999999999E-2</c:v>
                </c:pt>
                <c:pt idx="2229">
                  <c:v>-2.3089999999999999E-2</c:v>
                </c:pt>
                <c:pt idx="2230">
                  <c:v>-2.3189999999999999E-2</c:v>
                </c:pt>
                <c:pt idx="2231">
                  <c:v>-2.351E-2</c:v>
                </c:pt>
                <c:pt idx="2232">
                  <c:v>-2.3560000000000001E-2</c:v>
                </c:pt>
                <c:pt idx="2233">
                  <c:v>-2.3619999999999999E-2</c:v>
                </c:pt>
                <c:pt idx="2234">
                  <c:v>-2.3769999999999999E-2</c:v>
                </c:pt>
                <c:pt idx="2235">
                  <c:v>-2.3769999999999999E-2</c:v>
                </c:pt>
                <c:pt idx="2236">
                  <c:v>-2.367E-2</c:v>
                </c:pt>
                <c:pt idx="2237">
                  <c:v>-2.3769999999999999E-2</c:v>
                </c:pt>
                <c:pt idx="2238">
                  <c:v>-2.3720000000000001E-2</c:v>
                </c:pt>
                <c:pt idx="2239">
                  <c:v>-2.3619999999999999E-2</c:v>
                </c:pt>
                <c:pt idx="2240">
                  <c:v>-2.3619999999999999E-2</c:v>
                </c:pt>
                <c:pt idx="2241">
                  <c:v>-2.3460000000000002E-2</c:v>
                </c:pt>
                <c:pt idx="2242">
                  <c:v>-2.325E-2</c:v>
                </c:pt>
                <c:pt idx="2243">
                  <c:v>-2.3140000000000001E-2</c:v>
                </c:pt>
                <c:pt idx="2244">
                  <c:v>-2.298E-2</c:v>
                </c:pt>
                <c:pt idx="2245">
                  <c:v>-2.2880000000000001E-2</c:v>
                </c:pt>
                <c:pt idx="2246">
                  <c:v>-2.2769999999999999E-2</c:v>
                </c:pt>
                <c:pt idx="2247">
                  <c:v>-2.256E-2</c:v>
                </c:pt>
                <c:pt idx="2248">
                  <c:v>-2.256E-2</c:v>
                </c:pt>
                <c:pt idx="2249">
                  <c:v>-2.2349999999999998E-2</c:v>
                </c:pt>
                <c:pt idx="2250">
                  <c:v>-2.2349999999999998E-2</c:v>
                </c:pt>
                <c:pt idx="2251">
                  <c:v>-2.2249999999999999E-2</c:v>
                </c:pt>
                <c:pt idx="2252">
                  <c:v>-2.23E-2</c:v>
                </c:pt>
                <c:pt idx="2253">
                  <c:v>-2.2249999999999999E-2</c:v>
                </c:pt>
                <c:pt idx="2254">
                  <c:v>-2.2349999999999998E-2</c:v>
                </c:pt>
                <c:pt idx="2255">
                  <c:v>-2.2460000000000001E-2</c:v>
                </c:pt>
                <c:pt idx="2256">
                  <c:v>-2.2509999999999999E-2</c:v>
                </c:pt>
                <c:pt idx="2257">
                  <c:v>-2.2610000000000002E-2</c:v>
                </c:pt>
                <c:pt idx="2258">
                  <c:v>-2.2769999999999999E-2</c:v>
                </c:pt>
                <c:pt idx="2259">
                  <c:v>-2.2929999999999999E-2</c:v>
                </c:pt>
                <c:pt idx="2260">
                  <c:v>-2.3040000000000001E-2</c:v>
                </c:pt>
                <c:pt idx="2261">
                  <c:v>-2.325E-2</c:v>
                </c:pt>
                <c:pt idx="2262">
                  <c:v>-2.3460000000000002E-2</c:v>
                </c:pt>
                <c:pt idx="2263">
                  <c:v>-2.3619999999999999E-2</c:v>
                </c:pt>
                <c:pt idx="2264">
                  <c:v>-2.3879999999999998E-2</c:v>
                </c:pt>
                <c:pt idx="2265">
                  <c:v>-2.393E-2</c:v>
                </c:pt>
                <c:pt idx="2266">
                  <c:v>-2.4140000000000002E-2</c:v>
                </c:pt>
                <c:pt idx="2267">
                  <c:v>-2.4140000000000002E-2</c:v>
                </c:pt>
                <c:pt idx="2268">
                  <c:v>-2.4199999999999999E-2</c:v>
                </c:pt>
                <c:pt idx="2269">
                  <c:v>-2.4250000000000001E-2</c:v>
                </c:pt>
                <c:pt idx="2270">
                  <c:v>-2.4140000000000002E-2</c:v>
                </c:pt>
                <c:pt idx="2271">
                  <c:v>-2.4140000000000002E-2</c:v>
                </c:pt>
                <c:pt idx="2272">
                  <c:v>-2.4039999999999999E-2</c:v>
                </c:pt>
                <c:pt idx="2273">
                  <c:v>-2.3769999999999999E-2</c:v>
                </c:pt>
                <c:pt idx="2274">
                  <c:v>-2.3619999999999999E-2</c:v>
                </c:pt>
                <c:pt idx="2275">
                  <c:v>-2.341E-2</c:v>
                </c:pt>
                <c:pt idx="2276">
                  <c:v>-2.3089999999999999E-2</c:v>
                </c:pt>
                <c:pt idx="2277">
                  <c:v>-2.2769999999999999E-2</c:v>
                </c:pt>
                <c:pt idx="2278">
                  <c:v>-2.24E-2</c:v>
                </c:pt>
                <c:pt idx="2279">
                  <c:v>-2.1930000000000002E-2</c:v>
                </c:pt>
                <c:pt idx="2280">
                  <c:v>-2.1510000000000001E-2</c:v>
                </c:pt>
                <c:pt idx="2281">
                  <c:v>-2.103E-2</c:v>
                </c:pt>
                <c:pt idx="2282">
                  <c:v>-2.0670000000000001E-2</c:v>
                </c:pt>
                <c:pt idx="2283">
                  <c:v>-2.0140000000000002E-2</c:v>
                </c:pt>
                <c:pt idx="2284">
                  <c:v>-1.966E-2</c:v>
                </c:pt>
                <c:pt idx="2285">
                  <c:v>-1.9300000000000001E-2</c:v>
                </c:pt>
                <c:pt idx="2286">
                  <c:v>-1.8929999999999999E-2</c:v>
                </c:pt>
                <c:pt idx="2287">
                  <c:v>-1.8499999999999999E-2</c:v>
                </c:pt>
                <c:pt idx="2288">
                  <c:v>-1.8190000000000001E-2</c:v>
                </c:pt>
                <c:pt idx="2289">
                  <c:v>-1.787E-2</c:v>
                </c:pt>
                <c:pt idx="2290">
                  <c:v>-1.7610000000000001E-2</c:v>
                </c:pt>
                <c:pt idx="2291">
                  <c:v>-1.7399999999999999E-2</c:v>
                </c:pt>
                <c:pt idx="2292">
                  <c:v>-1.7239999999999998E-2</c:v>
                </c:pt>
                <c:pt idx="2293">
                  <c:v>-1.719E-2</c:v>
                </c:pt>
                <c:pt idx="2294">
                  <c:v>-1.7129999999999999E-2</c:v>
                </c:pt>
                <c:pt idx="2295">
                  <c:v>-1.6979999999999999E-2</c:v>
                </c:pt>
                <c:pt idx="2296">
                  <c:v>-1.7080000000000001E-2</c:v>
                </c:pt>
                <c:pt idx="2297">
                  <c:v>-1.703E-2</c:v>
                </c:pt>
                <c:pt idx="2298">
                  <c:v>-1.7129999999999999E-2</c:v>
                </c:pt>
                <c:pt idx="2299">
                  <c:v>-1.7239999999999998E-2</c:v>
                </c:pt>
                <c:pt idx="2300">
                  <c:v>-1.745E-2</c:v>
                </c:pt>
                <c:pt idx="2301">
                  <c:v>-1.7659999999999999E-2</c:v>
                </c:pt>
                <c:pt idx="2302">
                  <c:v>-1.7819999999999999E-2</c:v>
                </c:pt>
                <c:pt idx="2303">
                  <c:v>-1.7979999999999999E-2</c:v>
                </c:pt>
                <c:pt idx="2304">
                  <c:v>-1.8079999999999999E-2</c:v>
                </c:pt>
                <c:pt idx="2305">
                  <c:v>-1.8239999999999999E-2</c:v>
                </c:pt>
                <c:pt idx="2306">
                  <c:v>-1.8350000000000002E-2</c:v>
                </c:pt>
                <c:pt idx="2307">
                  <c:v>-1.84E-2</c:v>
                </c:pt>
                <c:pt idx="2308">
                  <c:v>-1.856E-2</c:v>
                </c:pt>
                <c:pt idx="2309">
                  <c:v>-1.8499999999999999E-2</c:v>
                </c:pt>
                <c:pt idx="2310">
                  <c:v>-1.8610000000000002E-2</c:v>
                </c:pt>
                <c:pt idx="2311">
                  <c:v>-1.8499999999999999E-2</c:v>
                </c:pt>
                <c:pt idx="2312">
                  <c:v>-1.84E-2</c:v>
                </c:pt>
                <c:pt idx="2313">
                  <c:v>-1.8239999999999999E-2</c:v>
                </c:pt>
                <c:pt idx="2314">
                  <c:v>-1.8190000000000001E-2</c:v>
                </c:pt>
                <c:pt idx="2315">
                  <c:v>-1.7930000000000001E-2</c:v>
                </c:pt>
                <c:pt idx="2316">
                  <c:v>-1.7819999999999999E-2</c:v>
                </c:pt>
                <c:pt idx="2317">
                  <c:v>-1.7500000000000002E-2</c:v>
                </c:pt>
                <c:pt idx="2318">
                  <c:v>-1.7239999999999998E-2</c:v>
                </c:pt>
                <c:pt idx="2319">
                  <c:v>-1.6920000000000001E-2</c:v>
                </c:pt>
                <c:pt idx="2320">
                  <c:v>-1.677E-2</c:v>
                </c:pt>
                <c:pt idx="2321">
                  <c:v>-1.6449999999999999E-2</c:v>
                </c:pt>
                <c:pt idx="2322">
                  <c:v>-1.6289999999999999E-2</c:v>
                </c:pt>
                <c:pt idx="2323">
                  <c:v>-1.5980000000000001E-2</c:v>
                </c:pt>
                <c:pt idx="2324">
                  <c:v>-1.592E-2</c:v>
                </c:pt>
                <c:pt idx="2325">
                  <c:v>-1.5820000000000001E-2</c:v>
                </c:pt>
                <c:pt idx="2326">
                  <c:v>-1.576E-2</c:v>
                </c:pt>
                <c:pt idx="2327">
                  <c:v>-1.576E-2</c:v>
                </c:pt>
                <c:pt idx="2328">
                  <c:v>-1.5869999999999999E-2</c:v>
                </c:pt>
                <c:pt idx="2329">
                  <c:v>-1.592E-2</c:v>
                </c:pt>
                <c:pt idx="2330">
                  <c:v>-1.6289999999999999E-2</c:v>
                </c:pt>
                <c:pt idx="2331">
                  <c:v>-1.6449999999999999E-2</c:v>
                </c:pt>
                <c:pt idx="2332">
                  <c:v>-1.677E-2</c:v>
                </c:pt>
                <c:pt idx="2333">
                  <c:v>-1.7239999999999998E-2</c:v>
                </c:pt>
                <c:pt idx="2334">
                  <c:v>-1.771E-2</c:v>
                </c:pt>
                <c:pt idx="2335">
                  <c:v>-1.8190000000000001E-2</c:v>
                </c:pt>
                <c:pt idx="2336">
                  <c:v>-1.8870000000000001E-2</c:v>
                </c:pt>
                <c:pt idx="2337">
                  <c:v>-1.9449999999999999E-2</c:v>
                </c:pt>
                <c:pt idx="2338">
                  <c:v>-2.0029999999999999E-2</c:v>
                </c:pt>
                <c:pt idx="2339">
                  <c:v>-2.0719999999999999E-2</c:v>
                </c:pt>
                <c:pt idx="2340">
                  <c:v>-2.146E-2</c:v>
                </c:pt>
                <c:pt idx="2341">
                  <c:v>-2.2089999999999999E-2</c:v>
                </c:pt>
                <c:pt idx="2342">
                  <c:v>-2.2769999999999999E-2</c:v>
                </c:pt>
                <c:pt idx="2343">
                  <c:v>-2.341E-2</c:v>
                </c:pt>
                <c:pt idx="2344">
                  <c:v>-2.409E-2</c:v>
                </c:pt>
                <c:pt idx="2345">
                  <c:v>-2.4559999999999998E-2</c:v>
                </c:pt>
                <c:pt idx="2346">
                  <c:v>-2.5139999999999999E-2</c:v>
                </c:pt>
                <c:pt idx="2347">
                  <c:v>-2.5569999999999999E-2</c:v>
                </c:pt>
                <c:pt idx="2348">
                  <c:v>-2.5989999999999999E-2</c:v>
                </c:pt>
                <c:pt idx="2349">
                  <c:v>-2.6200000000000001E-2</c:v>
                </c:pt>
                <c:pt idx="2350">
                  <c:v>-2.657E-2</c:v>
                </c:pt>
                <c:pt idx="2351">
                  <c:v>-2.6780000000000002E-2</c:v>
                </c:pt>
                <c:pt idx="2352">
                  <c:v>-2.683E-2</c:v>
                </c:pt>
                <c:pt idx="2353">
                  <c:v>-2.6780000000000002E-2</c:v>
                </c:pt>
                <c:pt idx="2354">
                  <c:v>-2.683E-2</c:v>
                </c:pt>
                <c:pt idx="2355">
                  <c:v>-2.6669999999999999E-2</c:v>
                </c:pt>
                <c:pt idx="2356">
                  <c:v>-2.6360000000000001E-2</c:v>
                </c:pt>
                <c:pt idx="2357">
                  <c:v>-2.615E-2</c:v>
                </c:pt>
                <c:pt idx="2358">
                  <c:v>-2.5780000000000001E-2</c:v>
                </c:pt>
                <c:pt idx="2359">
                  <c:v>-2.546E-2</c:v>
                </c:pt>
                <c:pt idx="2360">
                  <c:v>-2.5090000000000001E-2</c:v>
                </c:pt>
                <c:pt idx="2361">
                  <c:v>-2.4670000000000001E-2</c:v>
                </c:pt>
                <c:pt idx="2362">
                  <c:v>-2.4299999999999999E-2</c:v>
                </c:pt>
                <c:pt idx="2363">
                  <c:v>-2.3879999999999998E-2</c:v>
                </c:pt>
                <c:pt idx="2364">
                  <c:v>-2.3460000000000002E-2</c:v>
                </c:pt>
                <c:pt idx="2365">
                  <c:v>-2.3040000000000001E-2</c:v>
                </c:pt>
                <c:pt idx="2366">
                  <c:v>-2.2880000000000001E-2</c:v>
                </c:pt>
                <c:pt idx="2367">
                  <c:v>-2.2509999999999999E-2</c:v>
                </c:pt>
                <c:pt idx="2368">
                  <c:v>-2.2190000000000001E-2</c:v>
                </c:pt>
                <c:pt idx="2369">
                  <c:v>-2.198E-2</c:v>
                </c:pt>
                <c:pt idx="2370">
                  <c:v>-2.1770000000000001E-2</c:v>
                </c:pt>
                <c:pt idx="2371">
                  <c:v>-2.1669999999999998E-2</c:v>
                </c:pt>
                <c:pt idx="2372">
                  <c:v>-2.1669999999999998E-2</c:v>
                </c:pt>
                <c:pt idx="2373">
                  <c:v>-2.1610000000000001E-2</c:v>
                </c:pt>
                <c:pt idx="2374">
                  <c:v>-2.1770000000000001E-2</c:v>
                </c:pt>
                <c:pt idx="2375">
                  <c:v>-2.188E-2</c:v>
                </c:pt>
                <c:pt idx="2376">
                  <c:v>-2.2040000000000001E-2</c:v>
                </c:pt>
                <c:pt idx="2377">
                  <c:v>-2.2190000000000001E-2</c:v>
                </c:pt>
                <c:pt idx="2378">
                  <c:v>-2.2509999999999999E-2</c:v>
                </c:pt>
                <c:pt idx="2379">
                  <c:v>-2.2720000000000001E-2</c:v>
                </c:pt>
                <c:pt idx="2380">
                  <c:v>-2.3089999999999999E-2</c:v>
                </c:pt>
                <c:pt idx="2381">
                  <c:v>-2.3349999999999999E-2</c:v>
                </c:pt>
                <c:pt idx="2382">
                  <c:v>-2.3720000000000001E-2</c:v>
                </c:pt>
                <c:pt idx="2383">
                  <c:v>-2.4140000000000002E-2</c:v>
                </c:pt>
                <c:pt idx="2384">
                  <c:v>-2.4510000000000001E-2</c:v>
                </c:pt>
                <c:pt idx="2385">
                  <c:v>-2.4879999999999999E-2</c:v>
                </c:pt>
                <c:pt idx="2386">
                  <c:v>-2.5090000000000001E-2</c:v>
                </c:pt>
                <c:pt idx="2387">
                  <c:v>-2.546E-2</c:v>
                </c:pt>
                <c:pt idx="2388">
                  <c:v>-2.572E-2</c:v>
                </c:pt>
                <c:pt idx="2389">
                  <c:v>-2.5930000000000002E-2</c:v>
                </c:pt>
                <c:pt idx="2390">
                  <c:v>-2.6040000000000001E-2</c:v>
                </c:pt>
                <c:pt idx="2391">
                  <c:v>-2.63E-2</c:v>
                </c:pt>
                <c:pt idx="2392">
                  <c:v>-2.63E-2</c:v>
                </c:pt>
                <c:pt idx="2393">
                  <c:v>-2.6200000000000001E-2</c:v>
                </c:pt>
                <c:pt idx="2394">
                  <c:v>-2.63E-2</c:v>
                </c:pt>
                <c:pt idx="2395">
                  <c:v>-2.615E-2</c:v>
                </c:pt>
                <c:pt idx="2396">
                  <c:v>-2.6040000000000001E-2</c:v>
                </c:pt>
                <c:pt idx="2397">
                  <c:v>-2.588E-2</c:v>
                </c:pt>
                <c:pt idx="2398">
                  <c:v>-2.5669999999999998E-2</c:v>
                </c:pt>
                <c:pt idx="2399">
                  <c:v>-2.53E-2</c:v>
                </c:pt>
                <c:pt idx="2400">
                  <c:v>-2.504E-2</c:v>
                </c:pt>
                <c:pt idx="2401">
                  <c:v>-2.4719999999999999E-2</c:v>
                </c:pt>
                <c:pt idx="2402">
                  <c:v>-2.4250000000000001E-2</c:v>
                </c:pt>
                <c:pt idx="2403">
                  <c:v>-2.3769999999999999E-2</c:v>
                </c:pt>
                <c:pt idx="2404">
                  <c:v>-2.341E-2</c:v>
                </c:pt>
                <c:pt idx="2405">
                  <c:v>-2.2880000000000001E-2</c:v>
                </c:pt>
                <c:pt idx="2406">
                  <c:v>-2.2509999999999999E-2</c:v>
                </c:pt>
                <c:pt idx="2407">
                  <c:v>-2.1930000000000002E-2</c:v>
                </c:pt>
                <c:pt idx="2408">
                  <c:v>-2.146E-2</c:v>
                </c:pt>
                <c:pt idx="2409">
                  <c:v>-2.103E-2</c:v>
                </c:pt>
                <c:pt idx="2410">
                  <c:v>-2.0670000000000001E-2</c:v>
                </c:pt>
                <c:pt idx="2411">
                  <c:v>-2.009E-2</c:v>
                </c:pt>
                <c:pt idx="2412">
                  <c:v>-1.9720000000000001E-2</c:v>
                </c:pt>
                <c:pt idx="2413">
                  <c:v>-1.9300000000000001E-2</c:v>
                </c:pt>
                <c:pt idx="2414">
                  <c:v>-1.898E-2</c:v>
                </c:pt>
                <c:pt idx="2415">
                  <c:v>-1.8610000000000002E-2</c:v>
                </c:pt>
                <c:pt idx="2416">
                  <c:v>-1.8350000000000002E-2</c:v>
                </c:pt>
                <c:pt idx="2417">
                  <c:v>-1.8079999999999999E-2</c:v>
                </c:pt>
                <c:pt idx="2418">
                  <c:v>-1.7819999999999999E-2</c:v>
                </c:pt>
                <c:pt idx="2419">
                  <c:v>-1.771E-2</c:v>
                </c:pt>
                <c:pt idx="2420">
                  <c:v>-1.7559999999999999E-2</c:v>
                </c:pt>
                <c:pt idx="2421">
                  <c:v>-1.7610000000000001E-2</c:v>
                </c:pt>
                <c:pt idx="2422">
                  <c:v>-1.7559999999999999E-2</c:v>
                </c:pt>
                <c:pt idx="2423">
                  <c:v>-1.7610000000000001E-2</c:v>
                </c:pt>
                <c:pt idx="2424">
                  <c:v>-1.7659999999999999E-2</c:v>
                </c:pt>
                <c:pt idx="2425">
                  <c:v>-1.7819999999999999E-2</c:v>
                </c:pt>
                <c:pt idx="2426">
                  <c:v>-1.8030000000000001E-2</c:v>
                </c:pt>
                <c:pt idx="2427">
                  <c:v>-1.8350000000000002E-2</c:v>
                </c:pt>
                <c:pt idx="2428">
                  <c:v>-1.8499999999999999E-2</c:v>
                </c:pt>
                <c:pt idx="2429">
                  <c:v>-1.8870000000000001E-2</c:v>
                </c:pt>
                <c:pt idx="2430">
                  <c:v>-1.9189999999999999E-2</c:v>
                </c:pt>
                <c:pt idx="2431">
                  <c:v>-1.9560000000000001E-2</c:v>
                </c:pt>
                <c:pt idx="2432">
                  <c:v>-2.0029999999999999E-2</c:v>
                </c:pt>
                <c:pt idx="2433">
                  <c:v>-2.051E-2</c:v>
                </c:pt>
                <c:pt idx="2434">
                  <c:v>-2.0979999999999999E-2</c:v>
                </c:pt>
                <c:pt idx="2435">
                  <c:v>-2.1510000000000001E-2</c:v>
                </c:pt>
                <c:pt idx="2436">
                  <c:v>-2.2089999999999999E-2</c:v>
                </c:pt>
                <c:pt idx="2437">
                  <c:v>-2.256E-2</c:v>
                </c:pt>
                <c:pt idx="2438">
                  <c:v>-2.3040000000000001E-2</c:v>
                </c:pt>
                <c:pt idx="2439">
                  <c:v>-2.351E-2</c:v>
                </c:pt>
                <c:pt idx="2440">
                  <c:v>-2.409E-2</c:v>
                </c:pt>
                <c:pt idx="2441">
                  <c:v>-2.462E-2</c:v>
                </c:pt>
                <c:pt idx="2442">
                  <c:v>-2.5139999999999999E-2</c:v>
                </c:pt>
                <c:pt idx="2443">
                  <c:v>-2.5569999999999999E-2</c:v>
                </c:pt>
                <c:pt idx="2444">
                  <c:v>-2.588E-2</c:v>
                </c:pt>
                <c:pt idx="2445">
                  <c:v>-2.6360000000000001E-2</c:v>
                </c:pt>
                <c:pt idx="2446">
                  <c:v>-2.6780000000000002E-2</c:v>
                </c:pt>
                <c:pt idx="2447">
                  <c:v>-2.7089999999999999E-2</c:v>
                </c:pt>
                <c:pt idx="2448">
                  <c:v>-2.7300000000000001E-2</c:v>
                </c:pt>
                <c:pt idx="2449">
                  <c:v>-2.7619999999999999E-2</c:v>
                </c:pt>
                <c:pt idx="2450">
                  <c:v>-2.7730000000000001E-2</c:v>
                </c:pt>
                <c:pt idx="2451">
                  <c:v>-2.7830000000000001E-2</c:v>
                </c:pt>
                <c:pt idx="2452">
                  <c:v>-2.7990000000000001E-2</c:v>
                </c:pt>
                <c:pt idx="2453">
                  <c:v>-2.809E-2</c:v>
                </c:pt>
                <c:pt idx="2454">
                  <c:v>-2.8039999999999999E-2</c:v>
                </c:pt>
                <c:pt idx="2455">
                  <c:v>-2.7990000000000001E-2</c:v>
                </c:pt>
                <c:pt idx="2456">
                  <c:v>-2.7990000000000001E-2</c:v>
                </c:pt>
                <c:pt idx="2457">
                  <c:v>-2.794E-2</c:v>
                </c:pt>
                <c:pt idx="2458">
                  <c:v>-2.794E-2</c:v>
                </c:pt>
                <c:pt idx="2459">
                  <c:v>-2.7730000000000001E-2</c:v>
                </c:pt>
                <c:pt idx="2460">
                  <c:v>-2.767E-2</c:v>
                </c:pt>
                <c:pt idx="2461">
                  <c:v>-2.7459999999999998E-2</c:v>
                </c:pt>
                <c:pt idx="2462">
                  <c:v>-2.7459999999999998E-2</c:v>
                </c:pt>
                <c:pt idx="2463">
                  <c:v>-2.7300000000000001E-2</c:v>
                </c:pt>
                <c:pt idx="2464">
                  <c:v>-2.7199999999999998E-2</c:v>
                </c:pt>
                <c:pt idx="2465">
                  <c:v>-2.7040000000000002E-2</c:v>
                </c:pt>
                <c:pt idx="2466">
                  <c:v>-2.6939999999999999E-2</c:v>
                </c:pt>
                <c:pt idx="2467">
                  <c:v>-2.6880000000000001E-2</c:v>
                </c:pt>
                <c:pt idx="2468">
                  <c:v>-2.6780000000000002E-2</c:v>
                </c:pt>
                <c:pt idx="2469">
                  <c:v>-2.6669999999999999E-2</c:v>
                </c:pt>
                <c:pt idx="2470">
                  <c:v>-2.683E-2</c:v>
                </c:pt>
                <c:pt idx="2471">
                  <c:v>-2.6720000000000001E-2</c:v>
                </c:pt>
                <c:pt idx="2472">
                  <c:v>-2.6720000000000001E-2</c:v>
                </c:pt>
                <c:pt idx="2473">
                  <c:v>-2.683E-2</c:v>
                </c:pt>
                <c:pt idx="2474">
                  <c:v>-2.683E-2</c:v>
                </c:pt>
                <c:pt idx="2475">
                  <c:v>-2.6880000000000001E-2</c:v>
                </c:pt>
                <c:pt idx="2476">
                  <c:v>-2.699E-2</c:v>
                </c:pt>
                <c:pt idx="2477">
                  <c:v>-2.7040000000000002E-2</c:v>
                </c:pt>
                <c:pt idx="2478">
                  <c:v>-2.7089999999999999E-2</c:v>
                </c:pt>
                <c:pt idx="2479">
                  <c:v>-2.7150000000000001E-2</c:v>
                </c:pt>
                <c:pt idx="2480">
                  <c:v>-2.7199999999999998E-2</c:v>
                </c:pt>
                <c:pt idx="2481">
                  <c:v>-2.725E-2</c:v>
                </c:pt>
                <c:pt idx="2482">
                  <c:v>-2.725E-2</c:v>
                </c:pt>
                <c:pt idx="2483">
                  <c:v>-2.7150000000000001E-2</c:v>
                </c:pt>
                <c:pt idx="2484">
                  <c:v>-2.7199999999999998E-2</c:v>
                </c:pt>
                <c:pt idx="2485">
                  <c:v>-2.7040000000000002E-2</c:v>
                </c:pt>
                <c:pt idx="2486">
                  <c:v>-2.699E-2</c:v>
                </c:pt>
                <c:pt idx="2487">
                  <c:v>-2.683E-2</c:v>
                </c:pt>
                <c:pt idx="2488">
                  <c:v>-2.6620000000000001E-2</c:v>
                </c:pt>
                <c:pt idx="2489">
                  <c:v>-2.6409999999999999E-2</c:v>
                </c:pt>
                <c:pt idx="2490">
                  <c:v>-2.6249999999999999E-2</c:v>
                </c:pt>
                <c:pt idx="2491">
                  <c:v>-2.5829999999999999E-2</c:v>
                </c:pt>
                <c:pt idx="2492">
                  <c:v>-2.5569999999999999E-2</c:v>
                </c:pt>
                <c:pt idx="2493">
                  <c:v>-2.5250000000000002E-2</c:v>
                </c:pt>
                <c:pt idx="2494">
                  <c:v>-2.504E-2</c:v>
                </c:pt>
                <c:pt idx="2495">
                  <c:v>-2.4719999999999999E-2</c:v>
                </c:pt>
                <c:pt idx="2496">
                  <c:v>-2.435E-2</c:v>
                </c:pt>
                <c:pt idx="2497">
                  <c:v>-2.4039999999999999E-2</c:v>
                </c:pt>
                <c:pt idx="2498">
                  <c:v>-2.383E-2</c:v>
                </c:pt>
                <c:pt idx="2499">
                  <c:v>-2.351E-2</c:v>
                </c:pt>
                <c:pt idx="2500">
                  <c:v>-2.325E-2</c:v>
                </c:pt>
                <c:pt idx="2501">
                  <c:v>-2.3140000000000001E-2</c:v>
                </c:pt>
                <c:pt idx="2502">
                  <c:v>-2.2929999999999999E-2</c:v>
                </c:pt>
                <c:pt idx="2503">
                  <c:v>-2.2880000000000001E-2</c:v>
                </c:pt>
                <c:pt idx="2504">
                  <c:v>-2.2769999999999999E-2</c:v>
                </c:pt>
                <c:pt idx="2505">
                  <c:v>-2.2769999999999999E-2</c:v>
                </c:pt>
                <c:pt idx="2506">
                  <c:v>-2.2880000000000001E-2</c:v>
                </c:pt>
                <c:pt idx="2507">
                  <c:v>-2.298E-2</c:v>
                </c:pt>
                <c:pt idx="2508">
                  <c:v>-2.3089999999999999E-2</c:v>
                </c:pt>
                <c:pt idx="2509">
                  <c:v>-2.3300000000000001E-2</c:v>
                </c:pt>
                <c:pt idx="2510">
                  <c:v>-2.351E-2</c:v>
                </c:pt>
                <c:pt idx="2511">
                  <c:v>-2.3769999999999999E-2</c:v>
                </c:pt>
                <c:pt idx="2512">
                  <c:v>-2.4140000000000002E-2</c:v>
                </c:pt>
                <c:pt idx="2513">
                  <c:v>-2.4459999999999999E-2</c:v>
                </c:pt>
                <c:pt idx="2514">
                  <c:v>-2.478E-2</c:v>
                </c:pt>
                <c:pt idx="2515">
                  <c:v>-2.5250000000000002E-2</c:v>
                </c:pt>
                <c:pt idx="2516">
                  <c:v>-2.5510000000000001E-2</c:v>
                </c:pt>
                <c:pt idx="2517">
                  <c:v>-2.588E-2</c:v>
                </c:pt>
                <c:pt idx="2518">
                  <c:v>-2.6200000000000001E-2</c:v>
                </c:pt>
                <c:pt idx="2519">
                  <c:v>-2.6509999999999999E-2</c:v>
                </c:pt>
                <c:pt idx="2520">
                  <c:v>-2.6780000000000002E-2</c:v>
                </c:pt>
                <c:pt idx="2521">
                  <c:v>-2.6939999999999999E-2</c:v>
                </c:pt>
                <c:pt idx="2522">
                  <c:v>-2.7150000000000001E-2</c:v>
                </c:pt>
                <c:pt idx="2523">
                  <c:v>-2.7300000000000001E-2</c:v>
                </c:pt>
                <c:pt idx="2524">
                  <c:v>-2.741E-2</c:v>
                </c:pt>
                <c:pt idx="2525">
                  <c:v>-2.741E-2</c:v>
                </c:pt>
                <c:pt idx="2526">
                  <c:v>-2.741E-2</c:v>
                </c:pt>
                <c:pt idx="2527">
                  <c:v>-2.725E-2</c:v>
                </c:pt>
                <c:pt idx="2528">
                  <c:v>-2.7150000000000001E-2</c:v>
                </c:pt>
                <c:pt idx="2529">
                  <c:v>-2.6939999999999999E-2</c:v>
                </c:pt>
                <c:pt idx="2530">
                  <c:v>-2.6620000000000001E-2</c:v>
                </c:pt>
                <c:pt idx="2531">
                  <c:v>-2.63E-2</c:v>
                </c:pt>
                <c:pt idx="2532">
                  <c:v>-2.6089999999999999E-2</c:v>
                </c:pt>
                <c:pt idx="2533">
                  <c:v>-2.562E-2</c:v>
                </c:pt>
                <c:pt idx="2534">
                  <c:v>-2.53E-2</c:v>
                </c:pt>
                <c:pt idx="2535">
                  <c:v>-2.4830000000000001E-2</c:v>
                </c:pt>
                <c:pt idx="2536">
                  <c:v>-2.4410000000000001E-2</c:v>
                </c:pt>
                <c:pt idx="2537">
                  <c:v>-2.3980000000000001E-2</c:v>
                </c:pt>
                <c:pt idx="2538">
                  <c:v>-2.3619999999999999E-2</c:v>
                </c:pt>
                <c:pt idx="2539">
                  <c:v>-2.3189999999999999E-2</c:v>
                </c:pt>
                <c:pt idx="2540">
                  <c:v>-2.283E-2</c:v>
                </c:pt>
                <c:pt idx="2541">
                  <c:v>-2.2460000000000001E-2</c:v>
                </c:pt>
                <c:pt idx="2542">
                  <c:v>-2.2249999999999999E-2</c:v>
                </c:pt>
                <c:pt idx="2543">
                  <c:v>-2.1930000000000002E-2</c:v>
                </c:pt>
                <c:pt idx="2544">
                  <c:v>-2.172E-2</c:v>
                </c:pt>
                <c:pt idx="2545">
                  <c:v>-2.1610000000000001E-2</c:v>
                </c:pt>
                <c:pt idx="2546">
                  <c:v>-2.1399999999999999E-2</c:v>
                </c:pt>
                <c:pt idx="2547">
                  <c:v>-2.146E-2</c:v>
                </c:pt>
                <c:pt idx="2548">
                  <c:v>-2.146E-2</c:v>
                </c:pt>
                <c:pt idx="2549">
                  <c:v>-2.1510000000000001E-2</c:v>
                </c:pt>
                <c:pt idx="2550">
                  <c:v>-2.1610000000000001E-2</c:v>
                </c:pt>
                <c:pt idx="2551">
                  <c:v>-2.1819999999999999E-2</c:v>
                </c:pt>
                <c:pt idx="2552">
                  <c:v>-2.2089999999999999E-2</c:v>
                </c:pt>
                <c:pt idx="2553">
                  <c:v>-2.214E-2</c:v>
                </c:pt>
                <c:pt idx="2554">
                  <c:v>-2.256E-2</c:v>
                </c:pt>
                <c:pt idx="2555">
                  <c:v>-2.2880000000000001E-2</c:v>
                </c:pt>
                <c:pt idx="2556">
                  <c:v>-2.325E-2</c:v>
                </c:pt>
                <c:pt idx="2557">
                  <c:v>-2.367E-2</c:v>
                </c:pt>
                <c:pt idx="2558">
                  <c:v>-2.393E-2</c:v>
                </c:pt>
                <c:pt idx="2559">
                  <c:v>-2.435E-2</c:v>
                </c:pt>
                <c:pt idx="2560">
                  <c:v>-2.4719999999999999E-2</c:v>
                </c:pt>
                <c:pt idx="2561">
                  <c:v>-2.52E-2</c:v>
                </c:pt>
                <c:pt idx="2562">
                  <c:v>-2.546E-2</c:v>
                </c:pt>
                <c:pt idx="2563">
                  <c:v>-2.588E-2</c:v>
                </c:pt>
                <c:pt idx="2564">
                  <c:v>-2.6360000000000001E-2</c:v>
                </c:pt>
                <c:pt idx="2565">
                  <c:v>-2.6669999999999999E-2</c:v>
                </c:pt>
                <c:pt idx="2566">
                  <c:v>-2.7089999999999999E-2</c:v>
                </c:pt>
                <c:pt idx="2567">
                  <c:v>-2.725E-2</c:v>
                </c:pt>
                <c:pt idx="2568">
                  <c:v>-2.7619999999999999E-2</c:v>
                </c:pt>
                <c:pt idx="2569">
                  <c:v>-2.7990000000000001E-2</c:v>
                </c:pt>
                <c:pt idx="2570">
                  <c:v>-2.8309999999999998E-2</c:v>
                </c:pt>
                <c:pt idx="2571">
                  <c:v>-2.8459999999999999E-2</c:v>
                </c:pt>
                <c:pt idx="2572">
                  <c:v>-2.878E-2</c:v>
                </c:pt>
                <c:pt idx="2573">
                  <c:v>-2.8989999999999998E-2</c:v>
                </c:pt>
                <c:pt idx="2574">
                  <c:v>-2.92E-2</c:v>
                </c:pt>
                <c:pt idx="2575">
                  <c:v>-2.946E-2</c:v>
                </c:pt>
                <c:pt idx="2576">
                  <c:v>-2.962E-2</c:v>
                </c:pt>
                <c:pt idx="2577">
                  <c:v>-2.9940000000000001E-2</c:v>
                </c:pt>
                <c:pt idx="2578">
                  <c:v>-2.9989999999999999E-2</c:v>
                </c:pt>
                <c:pt idx="2579">
                  <c:v>-3.0200000000000001E-2</c:v>
                </c:pt>
                <c:pt idx="2580">
                  <c:v>-3.0360000000000002E-2</c:v>
                </c:pt>
                <c:pt idx="2581">
                  <c:v>-3.057E-2</c:v>
                </c:pt>
                <c:pt idx="2582">
                  <c:v>-3.073E-2</c:v>
                </c:pt>
                <c:pt idx="2583">
                  <c:v>-3.0890000000000001E-2</c:v>
                </c:pt>
                <c:pt idx="2584">
                  <c:v>-3.0890000000000001E-2</c:v>
                </c:pt>
                <c:pt idx="2585">
                  <c:v>-3.1099999999999999E-2</c:v>
                </c:pt>
                <c:pt idx="2586">
                  <c:v>-3.1260000000000003E-2</c:v>
                </c:pt>
                <c:pt idx="2587">
                  <c:v>-3.1309999999999998E-2</c:v>
                </c:pt>
                <c:pt idx="2588">
                  <c:v>-3.141E-2</c:v>
                </c:pt>
                <c:pt idx="2589">
                  <c:v>-3.1359999999999999E-2</c:v>
                </c:pt>
                <c:pt idx="2590">
                  <c:v>-3.1469999999999998E-2</c:v>
                </c:pt>
                <c:pt idx="2591">
                  <c:v>-3.1469999999999998E-2</c:v>
                </c:pt>
                <c:pt idx="2592">
                  <c:v>-3.1309999999999998E-2</c:v>
                </c:pt>
                <c:pt idx="2593">
                  <c:v>-3.1150000000000001E-2</c:v>
                </c:pt>
                <c:pt idx="2594">
                  <c:v>-3.1099999999999999E-2</c:v>
                </c:pt>
                <c:pt idx="2595">
                  <c:v>-3.1050000000000001E-2</c:v>
                </c:pt>
                <c:pt idx="2596">
                  <c:v>-3.0939999999999999E-2</c:v>
                </c:pt>
                <c:pt idx="2597">
                  <c:v>-3.073E-2</c:v>
                </c:pt>
                <c:pt idx="2598">
                  <c:v>-3.0519999999999999E-2</c:v>
                </c:pt>
                <c:pt idx="2599">
                  <c:v>-3.0259999999999999E-2</c:v>
                </c:pt>
                <c:pt idx="2600">
                  <c:v>-3.0099999999999998E-2</c:v>
                </c:pt>
                <c:pt idx="2601">
                  <c:v>-2.9989999999999999E-2</c:v>
                </c:pt>
                <c:pt idx="2602">
                  <c:v>-2.9780000000000001E-2</c:v>
                </c:pt>
                <c:pt idx="2603">
                  <c:v>-2.9520000000000001E-2</c:v>
                </c:pt>
                <c:pt idx="2604">
                  <c:v>-2.9360000000000001E-2</c:v>
                </c:pt>
                <c:pt idx="2605">
                  <c:v>-2.92E-2</c:v>
                </c:pt>
                <c:pt idx="2606">
                  <c:v>-2.9100000000000001E-2</c:v>
                </c:pt>
                <c:pt idx="2607">
                  <c:v>-2.8989999999999998E-2</c:v>
                </c:pt>
                <c:pt idx="2608">
                  <c:v>-2.8889999999999999E-2</c:v>
                </c:pt>
                <c:pt idx="2609">
                  <c:v>-2.8830000000000001E-2</c:v>
                </c:pt>
                <c:pt idx="2610">
                  <c:v>-2.878E-2</c:v>
                </c:pt>
                <c:pt idx="2611">
                  <c:v>-2.894E-2</c:v>
                </c:pt>
                <c:pt idx="2612">
                  <c:v>-2.8989999999999998E-2</c:v>
                </c:pt>
                <c:pt idx="2613">
                  <c:v>-2.904E-2</c:v>
                </c:pt>
                <c:pt idx="2614">
                  <c:v>-2.92E-2</c:v>
                </c:pt>
                <c:pt idx="2615">
                  <c:v>-2.946E-2</c:v>
                </c:pt>
                <c:pt idx="2616">
                  <c:v>-2.962E-2</c:v>
                </c:pt>
                <c:pt idx="2617">
                  <c:v>-2.989E-2</c:v>
                </c:pt>
                <c:pt idx="2618">
                  <c:v>-3.015E-2</c:v>
                </c:pt>
                <c:pt idx="2619">
                  <c:v>-3.0470000000000001E-2</c:v>
                </c:pt>
                <c:pt idx="2620">
                  <c:v>-3.0679999999999999E-2</c:v>
                </c:pt>
                <c:pt idx="2621">
                  <c:v>-3.1050000000000001E-2</c:v>
                </c:pt>
                <c:pt idx="2622">
                  <c:v>-3.1309999999999998E-2</c:v>
                </c:pt>
                <c:pt idx="2623">
                  <c:v>-3.1570000000000001E-2</c:v>
                </c:pt>
                <c:pt idx="2624">
                  <c:v>-3.184E-2</c:v>
                </c:pt>
                <c:pt idx="2625">
                  <c:v>-3.2050000000000002E-2</c:v>
                </c:pt>
                <c:pt idx="2626">
                  <c:v>-3.2149999999999998E-2</c:v>
                </c:pt>
                <c:pt idx="2627">
                  <c:v>-3.2309999999999998E-2</c:v>
                </c:pt>
                <c:pt idx="2628">
                  <c:v>-3.236E-2</c:v>
                </c:pt>
                <c:pt idx="2629">
                  <c:v>-3.2419999999999997E-2</c:v>
                </c:pt>
                <c:pt idx="2630">
                  <c:v>-3.2419999999999997E-2</c:v>
                </c:pt>
                <c:pt idx="2631">
                  <c:v>-3.2309999999999998E-2</c:v>
                </c:pt>
                <c:pt idx="2632">
                  <c:v>-3.2149999999999998E-2</c:v>
                </c:pt>
                <c:pt idx="2633">
                  <c:v>-3.184E-2</c:v>
                </c:pt>
                <c:pt idx="2634">
                  <c:v>-3.1730000000000001E-2</c:v>
                </c:pt>
                <c:pt idx="2635">
                  <c:v>-3.1359999999999999E-2</c:v>
                </c:pt>
                <c:pt idx="2636">
                  <c:v>-3.1099999999999999E-2</c:v>
                </c:pt>
                <c:pt idx="2637">
                  <c:v>-3.073E-2</c:v>
                </c:pt>
                <c:pt idx="2638">
                  <c:v>-3.0259999999999999E-2</c:v>
                </c:pt>
                <c:pt idx="2639">
                  <c:v>-2.9829999999999999E-2</c:v>
                </c:pt>
                <c:pt idx="2640">
                  <c:v>-2.946E-2</c:v>
                </c:pt>
                <c:pt idx="2641">
                  <c:v>-2.904E-2</c:v>
                </c:pt>
                <c:pt idx="2642">
                  <c:v>-2.8670000000000001E-2</c:v>
                </c:pt>
                <c:pt idx="2643">
                  <c:v>-2.8410000000000001E-2</c:v>
                </c:pt>
                <c:pt idx="2644">
                  <c:v>-2.8039999999999999E-2</c:v>
                </c:pt>
                <c:pt idx="2645">
                  <c:v>-2.7830000000000001E-2</c:v>
                </c:pt>
                <c:pt idx="2646">
                  <c:v>-2.767E-2</c:v>
                </c:pt>
                <c:pt idx="2647">
                  <c:v>-2.741E-2</c:v>
                </c:pt>
                <c:pt idx="2648">
                  <c:v>-2.725E-2</c:v>
                </c:pt>
                <c:pt idx="2649">
                  <c:v>-2.7300000000000001E-2</c:v>
                </c:pt>
                <c:pt idx="2650">
                  <c:v>-2.7359999999999999E-2</c:v>
                </c:pt>
                <c:pt idx="2651">
                  <c:v>-2.7459999999999998E-2</c:v>
                </c:pt>
                <c:pt idx="2652">
                  <c:v>-2.7619999999999999E-2</c:v>
                </c:pt>
                <c:pt idx="2653">
                  <c:v>-2.7879999999999999E-2</c:v>
                </c:pt>
                <c:pt idx="2654">
                  <c:v>-2.8199999999999999E-2</c:v>
                </c:pt>
                <c:pt idx="2655">
                  <c:v>-2.8570000000000002E-2</c:v>
                </c:pt>
                <c:pt idx="2656">
                  <c:v>-2.894E-2</c:v>
                </c:pt>
                <c:pt idx="2657">
                  <c:v>-2.946E-2</c:v>
                </c:pt>
                <c:pt idx="2658">
                  <c:v>-2.9940000000000001E-2</c:v>
                </c:pt>
                <c:pt idx="2659">
                  <c:v>-3.0360000000000002E-2</c:v>
                </c:pt>
                <c:pt idx="2660">
                  <c:v>-3.0890000000000001E-2</c:v>
                </c:pt>
                <c:pt idx="2661">
                  <c:v>-3.1309999999999998E-2</c:v>
                </c:pt>
                <c:pt idx="2662">
                  <c:v>-3.1730000000000001E-2</c:v>
                </c:pt>
                <c:pt idx="2663">
                  <c:v>-3.2050000000000002E-2</c:v>
                </c:pt>
                <c:pt idx="2664">
                  <c:v>-3.236E-2</c:v>
                </c:pt>
                <c:pt idx="2665">
                  <c:v>-3.2629999999999999E-2</c:v>
                </c:pt>
                <c:pt idx="2666">
                  <c:v>-3.2779999999999997E-2</c:v>
                </c:pt>
                <c:pt idx="2667">
                  <c:v>-3.2840000000000001E-2</c:v>
                </c:pt>
                <c:pt idx="2668">
                  <c:v>-3.2840000000000001E-2</c:v>
                </c:pt>
                <c:pt idx="2669">
                  <c:v>-3.2730000000000002E-2</c:v>
                </c:pt>
                <c:pt idx="2670">
                  <c:v>-3.2469999999999999E-2</c:v>
                </c:pt>
                <c:pt idx="2671">
                  <c:v>-3.2149999999999998E-2</c:v>
                </c:pt>
                <c:pt idx="2672">
                  <c:v>-3.1730000000000001E-2</c:v>
                </c:pt>
                <c:pt idx="2673">
                  <c:v>-3.1150000000000001E-2</c:v>
                </c:pt>
                <c:pt idx="2674">
                  <c:v>-3.057E-2</c:v>
                </c:pt>
                <c:pt idx="2675">
                  <c:v>-2.989E-2</c:v>
                </c:pt>
                <c:pt idx="2676">
                  <c:v>-2.9100000000000001E-2</c:v>
                </c:pt>
                <c:pt idx="2677">
                  <c:v>-2.8250000000000001E-2</c:v>
                </c:pt>
                <c:pt idx="2678">
                  <c:v>-2.7359999999999999E-2</c:v>
                </c:pt>
                <c:pt idx="2679">
                  <c:v>-2.6509999999999999E-2</c:v>
                </c:pt>
                <c:pt idx="2680">
                  <c:v>-2.562E-2</c:v>
                </c:pt>
                <c:pt idx="2681">
                  <c:v>-2.4719999999999999E-2</c:v>
                </c:pt>
                <c:pt idx="2682">
                  <c:v>-2.3769999999999999E-2</c:v>
                </c:pt>
                <c:pt idx="2683">
                  <c:v>-2.2929999999999999E-2</c:v>
                </c:pt>
                <c:pt idx="2684">
                  <c:v>-2.2190000000000001E-2</c:v>
                </c:pt>
                <c:pt idx="2685">
                  <c:v>-2.1510000000000001E-2</c:v>
                </c:pt>
                <c:pt idx="2686">
                  <c:v>-2.0930000000000001E-2</c:v>
                </c:pt>
                <c:pt idx="2687">
                  <c:v>-2.0400000000000001E-2</c:v>
                </c:pt>
                <c:pt idx="2688">
                  <c:v>-2.009E-2</c:v>
                </c:pt>
                <c:pt idx="2689">
                  <c:v>-1.9769999999999999E-2</c:v>
                </c:pt>
                <c:pt idx="2690">
                  <c:v>-1.966E-2</c:v>
                </c:pt>
                <c:pt idx="2691">
                  <c:v>-1.9609999999999999E-2</c:v>
                </c:pt>
                <c:pt idx="2692">
                  <c:v>-1.9820000000000001E-2</c:v>
                </c:pt>
                <c:pt idx="2693">
                  <c:v>-2.0140000000000002E-2</c:v>
                </c:pt>
                <c:pt idx="2694">
                  <c:v>-2.061E-2</c:v>
                </c:pt>
                <c:pt idx="2695">
                  <c:v>-2.103E-2</c:v>
                </c:pt>
                <c:pt idx="2696">
                  <c:v>-2.1819999999999999E-2</c:v>
                </c:pt>
                <c:pt idx="2697">
                  <c:v>-2.256E-2</c:v>
                </c:pt>
                <c:pt idx="2698">
                  <c:v>-2.351E-2</c:v>
                </c:pt>
                <c:pt idx="2699">
                  <c:v>-2.4459999999999999E-2</c:v>
                </c:pt>
                <c:pt idx="2700">
                  <c:v>-2.546E-2</c:v>
                </c:pt>
                <c:pt idx="2701">
                  <c:v>-2.657E-2</c:v>
                </c:pt>
                <c:pt idx="2702">
                  <c:v>-2.7619999999999999E-2</c:v>
                </c:pt>
                <c:pt idx="2703">
                  <c:v>-2.8729999999999999E-2</c:v>
                </c:pt>
                <c:pt idx="2704">
                  <c:v>-2.9680000000000002E-2</c:v>
                </c:pt>
                <c:pt idx="2705">
                  <c:v>-3.083E-2</c:v>
                </c:pt>
                <c:pt idx="2706">
                  <c:v>-3.184E-2</c:v>
                </c:pt>
                <c:pt idx="2707">
                  <c:v>-3.2779999999999997E-2</c:v>
                </c:pt>
                <c:pt idx="2708">
                  <c:v>-3.3570000000000003E-2</c:v>
                </c:pt>
                <c:pt idx="2709">
                  <c:v>-3.431E-2</c:v>
                </c:pt>
                <c:pt idx="2710">
                  <c:v>-3.5000000000000003E-2</c:v>
                </c:pt>
                <c:pt idx="2711">
                  <c:v>-3.542E-2</c:v>
                </c:pt>
                <c:pt idx="2712">
                  <c:v>-3.5889999999999998E-2</c:v>
                </c:pt>
                <c:pt idx="2713">
                  <c:v>-3.6209999999999999E-2</c:v>
                </c:pt>
                <c:pt idx="2714">
                  <c:v>-3.6310000000000002E-2</c:v>
                </c:pt>
                <c:pt idx="2715">
                  <c:v>-3.6310000000000002E-2</c:v>
                </c:pt>
                <c:pt idx="2716">
                  <c:v>-3.6260000000000001E-2</c:v>
                </c:pt>
                <c:pt idx="2717">
                  <c:v>-3.6049999999999999E-2</c:v>
                </c:pt>
                <c:pt idx="2718">
                  <c:v>-3.5889999999999998E-2</c:v>
                </c:pt>
                <c:pt idx="2719">
                  <c:v>-3.5470000000000002E-2</c:v>
                </c:pt>
                <c:pt idx="2720">
                  <c:v>-3.5000000000000003E-2</c:v>
                </c:pt>
                <c:pt idx="2721">
                  <c:v>-3.4470000000000001E-2</c:v>
                </c:pt>
                <c:pt idx="2722">
                  <c:v>-3.4000000000000002E-2</c:v>
                </c:pt>
                <c:pt idx="2723">
                  <c:v>-3.347E-2</c:v>
                </c:pt>
                <c:pt idx="2724">
                  <c:v>-3.2840000000000001E-2</c:v>
                </c:pt>
                <c:pt idx="2725">
                  <c:v>-3.2469999999999999E-2</c:v>
                </c:pt>
                <c:pt idx="2726">
                  <c:v>-3.184E-2</c:v>
                </c:pt>
                <c:pt idx="2727">
                  <c:v>-3.141E-2</c:v>
                </c:pt>
                <c:pt idx="2728">
                  <c:v>-3.0890000000000001E-2</c:v>
                </c:pt>
                <c:pt idx="2729">
                  <c:v>-3.0620000000000001E-2</c:v>
                </c:pt>
                <c:pt idx="2730">
                  <c:v>-3.041E-2</c:v>
                </c:pt>
                <c:pt idx="2731">
                  <c:v>-3.0200000000000001E-2</c:v>
                </c:pt>
                <c:pt idx="2732">
                  <c:v>-3.0099999999999998E-2</c:v>
                </c:pt>
                <c:pt idx="2733">
                  <c:v>-3.015E-2</c:v>
                </c:pt>
                <c:pt idx="2734">
                  <c:v>-3.0259999999999999E-2</c:v>
                </c:pt>
                <c:pt idx="2735">
                  <c:v>-3.0470000000000001E-2</c:v>
                </c:pt>
                <c:pt idx="2736">
                  <c:v>-3.057E-2</c:v>
                </c:pt>
                <c:pt idx="2737">
                  <c:v>-3.099E-2</c:v>
                </c:pt>
                <c:pt idx="2738">
                  <c:v>-3.1359999999999999E-2</c:v>
                </c:pt>
                <c:pt idx="2739">
                  <c:v>-3.168E-2</c:v>
                </c:pt>
                <c:pt idx="2740">
                  <c:v>-3.2149999999999998E-2</c:v>
                </c:pt>
                <c:pt idx="2741">
                  <c:v>-3.2629999999999999E-2</c:v>
                </c:pt>
                <c:pt idx="2742">
                  <c:v>-3.3099999999999997E-2</c:v>
                </c:pt>
                <c:pt idx="2743">
                  <c:v>-3.347E-2</c:v>
                </c:pt>
                <c:pt idx="2744">
                  <c:v>-3.3939999999999998E-2</c:v>
                </c:pt>
                <c:pt idx="2745">
                  <c:v>-3.431E-2</c:v>
                </c:pt>
                <c:pt idx="2746">
                  <c:v>-3.4470000000000001E-2</c:v>
                </c:pt>
                <c:pt idx="2747">
                  <c:v>-3.4939999999999999E-2</c:v>
                </c:pt>
                <c:pt idx="2748">
                  <c:v>-3.5049999999999998E-2</c:v>
                </c:pt>
                <c:pt idx="2749">
                  <c:v>-3.5159999999999997E-2</c:v>
                </c:pt>
                <c:pt idx="2750">
                  <c:v>-3.5209999999999998E-2</c:v>
                </c:pt>
                <c:pt idx="2751">
                  <c:v>-3.5049999999999998E-2</c:v>
                </c:pt>
                <c:pt idx="2752">
                  <c:v>-3.4939999999999999E-2</c:v>
                </c:pt>
                <c:pt idx="2753">
                  <c:v>-3.4680000000000002E-2</c:v>
                </c:pt>
                <c:pt idx="2754">
                  <c:v>-3.4470000000000001E-2</c:v>
                </c:pt>
                <c:pt idx="2755">
                  <c:v>-3.4000000000000002E-2</c:v>
                </c:pt>
                <c:pt idx="2756">
                  <c:v>-3.3520000000000001E-2</c:v>
                </c:pt>
                <c:pt idx="2757">
                  <c:v>-3.3099999999999997E-2</c:v>
                </c:pt>
                <c:pt idx="2758">
                  <c:v>-3.252E-2</c:v>
                </c:pt>
                <c:pt idx="2759">
                  <c:v>-3.1890000000000002E-2</c:v>
                </c:pt>
                <c:pt idx="2760">
                  <c:v>-3.1309999999999998E-2</c:v>
                </c:pt>
                <c:pt idx="2761">
                  <c:v>-3.083E-2</c:v>
                </c:pt>
                <c:pt idx="2762">
                  <c:v>-3.031E-2</c:v>
                </c:pt>
                <c:pt idx="2763">
                  <c:v>-2.962E-2</c:v>
                </c:pt>
                <c:pt idx="2764">
                  <c:v>-2.92E-2</c:v>
                </c:pt>
                <c:pt idx="2765">
                  <c:v>-2.8729999999999999E-2</c:v>
                </c:pt>
                <c:pt idx="2766">
                  <c:v>-2.836E-2</c:v>
                </c:pt>
                <c:pt idx="2767">
                  <c:v>-2.8039999999999999E-2</c:v>
                </c:pt>
                <c:pt idx="2768">
                  <c:v>-2.7830000000000001E-2</c:v>
                </c:pt>
                <c:pt idx="2769">
                  <c:v>-2.7459999999999998E-2</c:v>
                </c:pt>
                <c:pt idx="2770">
                  <c:v>-2.7519999999999999E-2</c:v>
                </c:pt>
                <c:pt idx="2771">
                  <c:v>-2.741E-2</c:v>
                </c:pt>
                <c:pt idx="2772">
                  <c:v>-2.7519999999999999E-2</c:v>
                </c:pt>
                <c:pt idx="2773">
                  <c:v>-2.767E-2</c:v>
                </c:pt>
                <c:pt idx="2774">
                  <c:v>-2.7830000000000001E-2</c:v>
                </c:pt>
                <c:pt idx="2775">
                  <c:v>-2.7990000000000001E-2</c:v>
                </c:pt>
                <c:pt idx="2776">
                  <c:v>-2.8199999999999999E-2</c:v>
                </c:pt>
                <c:pt idx="2777">
                  <c:v>-2.852E-2</c:v>
                </c:pt>
                <c:pt idx="2778">
                  <c:v>-2.8830000000000001E-2</c:v>
                </c:pt>
                <c:pt idx="2779">
                  <c:v>-2.9149999999999999E-2</c:v>
                </c:pt>
                <c:pt idx="2780">
                  <c:v>-2.946E-2</c:v>
                </c:pt>
                <c:pt idx="2781">
                  <c:v>-2.9729999999999999E-2</c:v>
                </c:pt>
                <c:pt idx="2782">
                  <c:v>-2.9989999999999999E-2</c:v>
                </c:pt>
                <c:pt idx="2783">
                  <c:v>-3.0200000000000001E-2</c:v>
                </c:pt>
                <c:pt idx="2784">
                  <c:v>-3.0360000000000002E-2</c:v>
                </c:pt>
                <c:pt idx="2785">
                  <c:v>-3.0360000000000002E-2</c:v>
                </c:pt>
                <c:pt idx="2786">
                  <c:v>-3.0360000000000002E-2</c:v>
                </c:pt>
                <c:pt idx="2787">
                  <c:v>-3.0360000000000002E-2</c:v>
                </c:pt>
                <c:pt idx="2788">
                  <c:v>-3.015E-2</c:v>
                </c:pt>
                <c:pt idx="2789">
                  <c:v>-2.9989999999999999E-2</c:v>
                </c:pt>
                <c:pt idx="2790">
                  <c:v>-2.9780000000000001E-2</c:v>
                </c:pt>
                <c:pt idx="2791">
                  <c:v>-2.946E-2</c:v>
                </c:pt>
                <c:pt idx="2792">
                  <c:v>-2.9149999999999999E-2</c:v>
                </c:pt>
                <c:pt idx="2793">
                  <c:v>-2.878E-2</c:v>
                </c:pt>
                <c:pt idx="2794">
                  <c:v>-2.8250000000000001E-2</c:v>
                </c:pt>
                <c:pt idx="2795">
                  <c:v>-2.7990000000000001E-2</c:v>
                </c:pt>
                <c:pt idx="2796">
                  <c:v>-2.7459999999999998E-2</c:v>
                </c:pt>
                <c:pt idx="2797">
                  <c:v>-2.7089999999999999E-2</c:v>
                </c:pt>
                <c:pt idx="2798">
                  <c:v>-2.6780000000000002E-2</c:v>
                </c:pt>
                <c:pt idx="2799">
                  <c:v>-2.6360000000000001E-2</c:v>
                </c:pt>
                <c:pt idx="2800">
                  <c:v>-2.6040000000000001E-2</c:v>
                </c:pt>
                <c:pt idx="2801">
                  <c:v>-2.5780000000000001E-2</c:v>
                </c:pt>
                <c:pt idx="2802">
                  <c:v>-2.562E-2</c:v>
                </c:pt>
                <c:pt idx="2803">
                  <c:v>-2.562E-2</c:v>
                </c:pt>
                <c:pt idx="2804">
                  <c:v>-2.5569999999999999E-2</c:v>
                </c:pt>
                <c:pt idx="2805">
                  <c:v>-2.562E-2</c:v>
                </c:pt>
                <c:pt idx="2806">
                  <c:v>-2.5780000000000001E-2</c:v>
                </c:pt>
                <c:pt idx="2807">
                  <c:v>-2.5930000000000002E-2</c:v>
                </c:pt>
                <c:pt idx="2808">
                  <c:v>-2.6360000000000001E-2</c:v>
                </c:pt>
                <c:pt idx="2809">
                  <c:v>-2.6669999999999999E-2</c:v>
                </c:pt>
                <c:pt idx="2810">
                  <c:v>-2.7150000000000001E-2</c:v>
                </c:pt>
                <c:pt idx="2811">
                  <c:v>-2.7570000000000001E-2</c:v>
                </c:pt>
                <c:pt idx="2812">
                  <c:v>-2.8309999999999998E-2</c:v>
                </c:pt>
                <c:pt idx="2813">
                  <c:v>-2.8830000000000001E-2</c:v>
                </c:pt>
                <c:pt idx="2814">
                  <c:v>-2.9409999999999999E-2</c:v>
                </c:pt>
                <c:pt idx="2815">
                  <c:v>-2.9940000000000001E-2</c:v>
                </c:pt>
                <c:pt idx="2816">
                  <c:v>-3.0470000000000001E-2</c:v>
                </c:pt>
                <c:pt idx="2817">
                  <c:v>-3.099E-2</c:v>
                </c:pt>
                <c:pt idx="2818">
                  <c:v>-3.1519999999999999E-2</c:v>
                </c:pt>
                <c:pt idx="2819">
                  <c:v>-3.1890000000000002E-2</c:v>
                </c:pt>
                <c:pt idx="2820">
                  <c:v>-3.236E-2</c:v>
                </c:pt>
                <c:pt idx="2821">
                  <c:v>-3.2629999999999999E-2</c:v>
                </c:pt>
                <c:pt idx="2822">
                  <c:v>-3.2890000000000003E-2</c:v>
                </c:pt>
                <c:pt idx="2823">
                  <c:v>-3.3000000000000002E-2</c:v>
                </c:pt>
                <c:pt idx="2824">
                  <c:v>-3.3000000000000002E-2</c:v>
                </c:pt>
                <c:pt idx="2825">
                  <c:v>-3.3000000000000002E-2</c:v>
                </c:pt>
                <c:pt idx="2826">
                  <c:v>-3.2890000000000003E-2</c:v>
                </c:pt>
                <c:pt idx="2827">
                  <c:v>-3.2680000000000001E-2</c:v>
                </c:pt>
                <c:pt idx="2828">
                  <c:v>-3.236E-2</c:v>
                </c:pt>
                <c:pt idx="2829">
                  <c:v>-3.1989999999999998E-2</c:v>
                </c:pt>
                <c:pt idx="2830">
                  <c:v>-3.1629999999999998E-2</c:v>
                </c:pt>
                <c:pt idx="2831">
                  <c:v>-3.1199999999999999E-2</c:v>
                </c:pt>
                <c:pt idx="2832">
                  <c:v>-3.0679999999999999E-2</c:v>
                </c:pt>
                <c:pt idx="2833">
                  <c:v>-3.0099999999999998E-2</c:v>
                </c:pt>
                <c:pt idx="2834">
                  <c:v>-2.9729999999999999E-2</c:v>
                </c:pt>
                <c:pt idx="2835">
                  <c:v>-2.9250000000000002E-2</c:v>
                </c:pt>
                <c:pt idx="2836">
                  <c:v>-2.8729999999999999E-2</c:v>
                </c:pt>
                <c:pt idx="2837">
                  <c:v>-2.836E-2</c:v>
                </c:pt>
                <c:pt idx="2838">
                  <c:v>-2.794E-2</c:v>
                </c:pt>
                <c:pt idx="2839">
                  <c:v>-2.7830000000000001E-2</c:v>
                </c:pt>
                <c:pt idx="2840">
                  <c:v>-2.7570000000000001E-2</c:v>
                </c:pt>
                <c:pt idx="2841">
                  <c:v>-2.7359999999999999E-2</c:v>
                </c:pt>
                <c:pt idx="2842">
                  <c:v>-2.7359999999999999E-2</c:v>
                </c:pt>
                <c:pt idx="2843">
                  <c:v>-2.7359999999999999E-2</c:v>
                </c:pt>
                <c:pt idx="2844">
                  <c:v>-2.7570000000000001E-2</c:v>
                </c:pt>
                <c:pt idx="2845">
                  <c:v>-2.7879999999999999E-2</c:v>
                </c:pt>
                <c:pt idx="2846">
                  <c:v>-2.8250000000000001E-2</c:v>
                </c:pt>
                <c:pt idx="2847">
                  <c:v>-2.8570000000000002E-2</c:v>
                </c:pt>
                <c:pt idx="2848">
                  <c:v>-2.904E-2</c:v>
                </c:pt>
                <c:pt idx="2849">
                  <c:v>-2.962E-2</c:v>
                </c:pt>
                <c:pt idx="2850">
                  <c:v>-3.0200000000000001E-2</c:v>
                </c:pt>
                <c:pt idx="2851">
                  <c:v>-3.083E-2</c:v>
                </c:pt>
                <c:pt idx="2852">
                  <c:v>-3.141E-2</c:v>
                </c:pt>
                <c:pt idx="2853">
                  <c:v>-3.2149999999999998E-2</c:v>
                </c:pt>
                <c:pt idx="2854">
                  <c:v>-3.2730000000000002E-2</c:v>
                </c:pt>
                <c:pt idx="2855">
                  <c:v>-3.3259999999999998E-2</c:v>
                </c:pt>
                <c:pt idx="2856">
                  <c:v>-3.3890000000000003E-2</c:v>
                </c:pt>
                <c:pt idx="2857">
                  <c:v>-3.431E-2</c:v>
                </c:pt>
                <c:pt idx="2858">
                  <c:v>-3.4680000000000002E-2</c:v>
                </c:pt>
                <c:pt idx="2859">
                  <c:v>-3.5049999999999998E-2</c:v>
                </c:pt>
                <c:pt idx="2860">
                  <c:v>-3.5099999999999999E-2</c:v>
                </c:pt>
                <c:pt idx="2861">
                  <c:v>-3.5310000000000001E-2</c:v>
                </c:pt>
                <c:pt idx="2862">
                  <c:v>-3.526E-2</c:v>
                </c:pt>
                <c:pt idx="2863">
                  <c:v>-3.5159999999999997E-2</c:v>
                </c:pt>
                <c:pt idx="2864">
                  <c:v>-3.4939999999999999E-2</c:v>
                </c:pt>
                <c:pt idx="2865">
                  <c:v>-3.458E-2</c:v>
                </c:pt>
                <c:pt idx="2866">
                  <c:v>-3.4099999999999998E-2</c:v>
                </c:pt>
                <c:pt idx="2867">
                  <c:v>-3.363E-2</c:v>
                </c:pt>
                <c:pt idx="2868">
                  <c:v>-3.2939999999999997E-2</c:v>
                </c:pt>
                <c:pt idx="2869">
                  <c:v>-3.2199999999999999E-2</c:v>
                </c:pt>
                <c:pt idx="2870">
                  <c:v>-3.141E-2</c:v>
                </c:pt>
                <c:pt idx="2871">
                  <c:v>-3.0519999999999999E-2</c:v>
                </c:pt>
                <c:pt idx="2872">
                  <c:v>-2.9729999999999999E-2</c:v>
                </c:pt>
                <c:pt idx="2873">
                  <c:v>-2.8830000000000001E-2</c:v>
                </c:pt>
                <c:pt idx="2874">
                  <c:v>-2.7990000000000001E-2</c:v>
                </c:pt>
                <c:pt idx="2875">
                  <c:v>-2.7089999999999999E-2</c:v>
                </c:pt>
                <c:pt idx="2876">
                  <c:v>-2.6360000000000001E-2</c:v>
                </c:pt>
                <c:pt idx="2877">
                  <c:v>-2.5510000000000001E-2</c:v>
                </c:pt>
                <c:pt idx="2878">
                  <c:v>-2.4930000000000001E-2</c:v>
                </c:pt>
                <c:pt idx="2879">
                  <c:v>-2.4199999999999999E-2</c:v>
                </c:pt>
                <c:pt idx="2880">
                  <c:v>-2.3769999999999999E-2</c:v>
                </c:pt>
                <c:pt idx="2881">
                  <c:v>-2.3300000000000001E-2</c:v>
                </c:pt>
                <c:pt idx="2882">
                  <c:v>-2.298E-2</c:v>
                </c:pt>
                <c:pt idx="2883">
                  <c:v>-2.2880000000000001E-2</c:v>
                </c:pt>
                <c:pt idx="2884">
                  <c:v>-2.2720000000000001E-2</c:v>
                </c:pt>
                <c:pt idx="2885">
                  <c:v>-2.2769999999999999E-2</c:v>
                </c:pt>
                <c:pt idx="2886">
                  <c:v>-2.2929999999999999E-2</c:v>
                </c:pt>
                <c:pt idx="2887">
                  <c:v>-2.3140000000000001E-2</c:v>
                </c:pt>
                <c:pt idx="2888">
                  <c:v>-2.351E-2</c:v>
                </c:pt>
                <c:pt idx="2889">
                  <c:v>-2.3980000000000001E-2</c:v>
                </c:pt>
                <c:pt idx="2890">
                  <c:v>-2.4510000000000001E-2</c:v>
                </c:pt>
                <c:pt idx="2891">
                  <c:v>-2.5090000000000001E-2</c:v>
                </c:pt>
                <c:pt idx="2892">
                  <c:v>-2.572E-2</c:v>
                </c:pt>
                <c:pt idx="2893">
                  <c:v>-2.6460000000000001E-2</c:v>
                </c:pt>
                <c:pt idx="2894">
                  <c:v>-2.7150000000000001E-2</c:v>
                </c:pt>
                <c:pt idx="2895">
                  <c:v>-2.7830000000000001E-2</c:v>
                </c:pt>
                <c:pt idx="2896">
                  <c:v>-2.852E-2</c:v>
                </c:pt>
                <c:pt idx="2897">
                  <c:v>-2.9360000000000001E-2</c:v>
                </c:pt>
                <c:pt idx="2898">
                  <c:v>-2.9940000000000001E-2</c:v>
                </c:pt>
                <c:pt idx="2899">
                  <c:v>-3.0620000000000001E-2</c:v>
                </c:pt>
                <c:pt idx="2900">
                  <c:v>-3.1260000000000003E-2</c:v>
                </c:pt>
                <c:pt idx="2901">
                  <c:v>-3.1629999999999998E-2</c:v>
                </c:pt>
                <c:pt idx="2902">
                  <c:v>-3.2199999999999999E-2</c:v>
                </c:pt>
                <c:pt idx="2903">
                  <c:v>-3.252E-2</c:v>
                </c:pt>
                <c:pt idx="2904">
                  <c:v>-3.2779999999999997E-2</c:v>
                </c:pt>
                <c:pt idx="2905">
                  <c:v>-3.2890000000000003E-2</c:v>
                </c:pt>
                <c:pt idx="2906">
                  <c:v>-3.3050000000000003E-2</c:v>
                </c:pt>
                <c:pt idx="2907">
                  <c:v>-3.3000000000000002E-2</c:v>
                </c:pt>
                <c:pt idx="2908">
                  <c:v>-3.2939999999999997E-2</c:v>
                </c:pt>
                <c:pt idx="2909">
                  <c:v>-3.2840000000000001E-2</c:v>
                </c:pt>
                <c:pt idx="2910">
                  <c:v>-3.252E-2</c:v>
                </c:pt>
                <c:pt idx="2911">
                  <c:v>-3.2199999999999999E-2</c:v>
                </c:pt>
                <c:pt idx="2912">
                  <c:v>-3.1730000000000001E-2</c:v>
                </c:pt>
                <c:pt idx="2913">
                  <c:v>-3.1260000000000003E-2</c:v>
                </c:pt>
                <c:pt idx="2914">
                  <c:v>-3.0779999999999998E-2</c:v>
                </c:pt>
                <c:pt idx="2915">
                  <c:v>-3.0360000000000002E-2</c:v>
                </c:pt>
                <c:pt idx="2916">
                  <c:v>-2.9729999999999999E-2</c:v>
                </c:pt>
                <c:pt idx="2917">
                  <c:v>-2.9309999999999999E-2</c:v>
                </c:pt>
                <c:pt idx="2918">
                  <c:v>-2.8670000000000001E-2</c:v>
                </c:pt>
                <c:pt idx="2919">
                  <c:v>-2.809E-2</c:v>
                </c:pt>
                <c:pt idx="2920">
                  <c:v>-2.767E-2</c:v>
                </c:pt>
                <c:pt idx="2921">
                  <c:v>-2.7199999999999998E-2</c:v>
                </c:pt>
                <c:pt idx="2922">
                  <c:v>-2.6880000000000001E-2</c:v>
                </c:pt>
                <c:pt idx="2923">
                  <c:v>-2.6509999999999999E-2</c:v>
                </c:pt>
                <c:pt idx="2924">
                  <c:v>-2.6249999999999999E-2</c:v>
                </c:pt>
                <c:pt idx="2925">
                  <c:v>-2.6040000000000001E-2</c:v>
                </c:pt>
                <c:pt idx="2926">
                  <c:v>-2.5829999999999999E-2</c:v>
                </c:pt>
                <c:pt idx="2927">
                  <c:v>-2.5829999999999999E-2</c:v>
                </c:pt>
                <c:pt idx="2928">
                  <c:v>-2.588E-2</c:v>
                </c:pt>
                <c:pt idx="2929">
                  <c:v>-2.588E-2</c:v>
                </c:pt>
                <c:pt idx="2930">
                  <c:v>-2.5930000000000002E-2</c:v>
                </c:pt>
                <c:pt idx="2931">
                  <c:v>-2.63E-2</c:v>
                </c:pt>
                <c:pt idx="2932">
                  <c:v>-2.6620000000000001E-2</c:v>
                </c:pt>
                <c:pt idx="2933">
                  <c:v>-2.6880000000000001E-2</c:v>
                </c:pt>
                <c:pt idx="2934">
                  <c:v>-2.725E-2</c:v>
                </c:pt>
                <c:pt idx="2935">
                  <c:v>-2.767E-2</c:v>
                </c:pt>
                <c:pt idx="2936">
                  <c:v>-2.809E-2</c:v>
                </c:pt>
                <c:pt idx="2937">
                  <c:v>-2.852E-2</c:v>
                </c:pt>
                <c:pt idx="2938">
                  <c:v>-2.904E-2</c:v>
                </c:pt>
                <c:pt idx="2939">
                  <c:v>-2.9360000000000001E-2</c:v>
                </c:pt>
                <c:pt idx="2940">
                  <c:v>-2.9729999999999999E-2</c:v>
                </c:pt>
                <c:pt idx="2941">
                  <c:v>-2.9989999999999999E-2</c:v>
                </c:pt>
                <c:pt idx="2942">
                  <c:v>-3.041E-2</c:v>
                </c:pt>
                <c:pt idx="2943">
                  <c:v>-3.0620000000000001E-2</c:v>
                </c:pt>
                <c:pt idx="2944">
                  <c:v>-3.0890000000000001E-2</c:v>
                </c:pt>
                <c:pt idx="2945">
                  <c:v>-3.099E-2</c:v>
                </c:pt>
                <c:pt idx="2946">
                  <c:v>-3.0939999999999999E-2</c:v>
                </c:pt>
                <c:pt idx="2947">
                  <c:v>-3.0939999999999999E-2</c:v>
                </c:pt>
                <c:pt idx="2948">
                  <c:v>-3.099E-2</c:v>
                </c:pt>
                <c:pt idx="2949">
                  <c:v>-3.083E-2</c:v>
                </c:pt>
                <c:pt idx="2950">
                  <c:v>-3.057E-2</c:v>
                </c:pt>
                <c:pt idx="2951">
                  <c:v>-3.015E-2</c:v>
                </c:pt>
                <c:pt idx="2952">
                  <c:v>-2.9729999999999999E-2</c:v>
                </c:pt>
                <c:pt idx="2953">
                  <c:v>-2.92E-2</c:v>
                </c:pt>
                <c:pt idx="2954">
                  <c:v>-2.8729999999999999E-2</c:v>
                </c:pt>
                <c:pt idx="2955">
                  <c:v>-2.809E-2</c:v>
                </c:pt>
                <c:pt idx="2956">
                  <c:v>-2.7570000000000001E-2</c:v>
                </c:pt>
                <c:pt idx="2957">
                  <c:v>-2.683E-2</c:v>
                </c:pt>
                <c:pt idx="2958">
                  <c:v>-2.6200000000000001E-2</c:v>
                </c:pt>
                <c:pt idx="2959">
                  <c:v>-2.5569999999999999E-2</c:v>
                </c:pt>
                <c:pt idx="2960">
                  <c:v>-2.4879999999999999E-2</c:v>
                </c:pt>
                <c:pt idx="2961">
                  <c:v>-2.4199999999999999E-2</c:v>
                </c:pt>
                <c:pt idx="2962">
                  <c:v>-2.367E-2</c:v>
                </c:pt>
                <c:pt idx="2963">
                  <c:v>-2.3089999999999999E-2</c:v>
                </c:pt>
                <c:pt idx="2964">
                  <c:v>-2.2610000000000002E-2</c:v>
                </c:pt>
                <c:pt idx="2965">
                  <c:v>-2.214E-2</c:v>
                </c:pt>
                <c:pt idx="2966">
                  <c:v>-2.1930000000000002E-2</c:v>
                </c:pt>
                <c:pt idx="2967">
                  <c:v>-2.1610000000000001E-2</c:v>
                </c:pt>
                <c:pt idx="2968">
                  <c:v>-2.1350000000000001E-2</c:v>
                </c:pt>
                <c:pt idx="2969">
                  <c:v>-2.1350000000000001E-2</c:v>
                </c:pt>
                <c:pt idx="2970">
                  <c:v>-2.1510000000000001E-2</c:v>
                </c:pt>
                <c:pt idx="2971">
                  <c:v>-2.1610000000000001E-2</c:v>
                </c:pt>
                <c:pt idx="2972">
                  <c:v>-2.1930000000000002E-2</c:v>
                </c:pt>
                <c:pt idx="2973">
                  <c:v>-2.2349999999999998E-2</c:v>
                </c:pt>
                <c:pt idx="2974">
                  <c:v>-2.2720000000000001E-2</c:v>
                </c:pt>
                <c:pt idx="2975">
                  <c:v>-2.341E-2</c:v>
                </c:pt>
                <c:pt idx="2976">
                  <c:v>-2.4039999999999999E-2</c:v>
                </c:pt>
                <c:pt idx="2977">
                  <c:v>-2.4879999999999999E-2</c:v>
                </c:pt>
                <c:pt idx="2978">
                  <c:v>-2.5669999999999998E-2</c:v>
                </c:pt>
                <c:pt idx="2979">
                  <c:v>-2.657E-2</c:v>
                </c:pt>
                <c:pt idx="2980">
                  <c:v>-2.741E-2</c:v>
                </c:pt>
                <c:pt idx="2981">
                  <c:v>-2.8459999999999999E-2</c:v>
                </c:pt>
                <c:pt idx="2982">
                  <c:v>-2.9409999999999999E-2</c:v>
                </c:pt>
                <c:pt idx="2983">
                  <c:v>-3.041E-2</c:v>
                </c:pt>
                <c:pt idx="2984">
                  <c:v>-3.1359999999999999E-2</c:v>
                </c:pt>
                <c:pt idx="2985">
                  <c:v>-3.2309999999999998E-2</c:v>
                </c:pt>
                <c:pt idx="2986">
                  <c:v>-3.3149999999999999E-2</c:v>
                </c:pt>
                <c:pt idx="2987">
                  <c:v>-3.4000000000000002E-2</c:v>
                </c:pt>
                <c:pt idx="2988">
                  <c:v>-3.4680000000000002E-2</c:v>
                </c:pt>
                <c:pt idx="2989">
                  <c:v>-3.5310000000000001E-2</c:v>
                </c:pt>
                <c:pt idx="2990">
                  <c:v>-3.5790000000000002E-2</c:v>
                </c:pt>
                <c:pt idx="2991">
                  <c:v>-3.6260000000000001E-2</c:v>
                </c:pt>
                <c:pt idx="2992">
                  <c:v>-3.653E-2</c:v>
                </c:pt>
                <c:pt idx="2993">
                  <c:v>-3.6679999999999997E-2</c:v>
                </c:pt>
                <c:pt idx="2994">
                  <c:v>-3.6740000000000002E-2</c:v>
                </c:pt>
                <c:pt idx="2995">
                  <c:v>-3.653E-2</c:v>
                </c:pt>
                <c:pt idx="2996">
                  <c:v>-3.637E-2</c:v>
                </c:pt>
                <c:pt idx="2997">
                  <c:v>-3.6049999999999999E-2</c:v>
                </c:pt>
                <c:pt idx="2998">
                  <c:v>-3.5630000000000002E-2</c:v>
                </c:pt>
                <c:pt idx="2999">
                  <c:v>-3.5049999999999998E-2</c:v>
                </c:pt>
                <c:pt idx="3000">
                  <c:v>-3.4369999999999998E-2</c:v>
                </c:pt>
                <c:pt idx="3001">
                  <c:v>-3.3570000000000003E-2</c:v>
                </c:pt>
                <c:pt idx="3002">
                  <c:v>-3.2730000000000002E-2</c:v>
                </c:pt>
                <c:pt idx="3003">
                  <c:v>-3.1780000000000003E-2</c:v>
                </c:pt>
                <c:pt idx="3004">
                  <c:v>-3.0779999999999998E-2</c:v>
                </c:pt>
                <c:pt idx="3005">
                  <c:v>-2.9729999999999999E-2</c:v>
                </c:pt>
                <c:pt idx="3006">
                  <c:v>-2.878E-2</c:v>
                </c:pt>
                <c:pt idx="3007">
                  <c:v>-2.7730000000000001E-2</c:v>
                </c:pt>
                <c:pt idx="3008">
                  <c:v>-2.6669999999999999E-2</c:v>
                </c:pt>
                <c:pt idx="3009">
                  <c:v>-2.572E-2</c:v>
                </c:pt>
                <c:pt idx="3010">
                  <c:v>-2.4719999999999999E-2</c:v>
                </c:pt>
                <c:pt idx="3011">
                  <c:v>-2.3980000000000001E-2</c:v>
                </c:pt>
                <c:pt idx="3012">
                  <c:v>-2.3089999999999999E-2</c:v>
                </c:pt>
                <c:pt idx="3013">
                  <c:v>-2.2349999999999998E-2</c:v>
                </c:pt>
                <c:pt idx="3014">
                  <c:v>-2.1819999999999999E-2</c:v>
                </c:pt>
                <c:pt idx="3015">
                  <c:v>-2.1239999999999998E-2</c:v>
                </c:pt>
                <c:pt idx="3016">
                  <c:v>-2.077E-2</c:v>
                </c:pt>
                <c:pt idx="3017">
                  <c:v>-2.051E-2</c:v>
                </c:pt>
                <c:pt idx="3018">
                  <c:v>-2.035E-2</c:v>
                </c:pt>
                <c:pt idx="3019">
                  <c:v>-2.0240000000000001E-2</c:v>
                </c:pt>
                <c:pt idx="3020">
                  <c:v>-2.0240000000000001E-2</c:v>
                </c:pt>
                <c:pt idx="3021">
                  <c:v>-2.035E-2</c:v>
                </c:pt>
                <c:pt idx="3022">
                  <c:v>-2.0559999999999998E-2</c:v>
                </c:pt>
                <c:pt idx="3023">
                  <c:v>-2.077E-2</c:v>
                </c:pt>
                <c:pt idx="3024">
                  <c:v>-2.1190000000000001E-2</c:v>
                </c:pt>
                <c:pt idx="3025">
                  <c:v>-2.1559999999999999E-2</c:v>
                </c:pt>
                <c:pt idx="3026">
                  <c:v>-2.2040000000000001E-2</c:v>
                </c:pt>
                <c:pt idx="3027">
                  <c:v>-2.2460000000000001E-2</c:v>
                </c:pt>
                <c:pt idx="3028">
                  <c:v>-2.298E-2</c:v>
                </c:pt>
                <c:pt idx="3029">
                  <c:v>-2.351E-2</c:v>
                </c:pt>
                <c:pt idx="3030">
                  <c:v>-2.4039999999999999E-2</c:v>
                </c:pt>
                <c:pt idx="3031">
                  <c:v>-2.4410000000000001E-2</c:v>
                </c:pt>
                <c:pt idx="3032">
                  <c:v>-2.478E-2</c:v>
                </c:pt>
                <c:pt idx="3033">
                  <c:v>-2.5250000000000002E-2</c:v>
                </c:pt>
                <c:pt idx="3034">
                  <c:v>-2.5569999999999999E-2</c:v>
                </c:pt>
                <c:pt idx="3035">
                  <c:v>-2.5829999999999999E-2</c:v>
                </c:pt>
                <c:pt idx="3036">
                  <c:v>-2.6040000000000001E-2</c:v>
                </c:pt>
                <c:pt idx="3037">
                  <c:v>-2.6249999999999999E-2</c:v>
                </c:pt>
                <c:pt idx="3038">
                  <c:v>-2.6249999999999999E-2</c:v>
                </c:pt>
                <c:pt idx="3039">
                  <c:v>-2.63E-2</c:v>
                </c:pt>
                <c:pt idx="3040">
                  <c:v>-2.6200000000000001E-2</c:v>
                </c:pt>
                <c:pt idx="3041">
                  <c:v>-2.6089999999999999E-2</c:v>
                </c:pt>
                <c:pt idx="3042">
                  <c:v>-2.5829999999999999E-2</c:v>
                </c:pt>
                <c:pt idx="3043">
                  <c:v>-2.5569999999999999E-2</c:v>
                </c:pt>
                <c:pt idx="3044">
                  <c:v>-2.53E-2</c:v>
                </c:pt>
                <c:pt idx="3045">
                  <c:v>-2.4989999999999998E-2</c:v>
                </c:pt>
                <c:pt idx="3046">
                  <c:v>-2.4559999999999998E-2</c:v>
                </c:pt>
                <c:pt idx="3047">
                  <c:v>-2.4250000000000001E-2</c:v>
                </c:pt>
                <c:pt idx="3048">
                  <c:v>-2.3769999999999999E-2</c:v>
                </c:pt>
                <c:pt idx="3049">
                  <c:v>-2.341E-2</c:v>
                </c:pt>
                <c:pt idx="3050">
                  <c:v>-2.2929999999999999E-2</c:v>
                </c:pt>
                <c:pt idx="3051">
                  <c:v>-2.2509999999999999E-2</c:v>
                </c:pt>
                <c:pt idx="3052">
                  <c:v>-2.214E-2</c:v>
                </c:pt>
                <c:pt idx="3053">
                  <c:v>-2.1770000000000001E-2</c:v>
                </c:pt>
                <c:pt idx="3054">
                  <c:v>-2.146E-2</c:v>
                </c:pt>
                <c:pt idx="3055">
                  <c:v>-2.1090000000000001E-2</c:v>
                </c:pt>
                <c:pt idx="3056">
                  <c:v>-2.0979999999999999E-2</c:v>
                </c:pt>
                <c:pt idx="3057">
                  <c:v>-2.0719999999999999E-2</c:v>
                </c:pt>
                <c:pt idx="3058">
                  <c:v>-2.0559999999999998E-2</c:v>
                </c:pt>
                <c:pt idx="3059">
                  <c:v>-2.0449999999999999E-2</c:v>
                </c:pt>
                <c:pt idx="3060">
                  <c:v>-2.035E-2</c:v>
                </c:pt>
                <c:pt idx="3061">
                  <c:v>-2.0299999999999999E-2</c:v>
                </c:pt>
                <c:pt idx="3062">
                  <c:v>-2.035E-2</c:v>
                </c:pt>
                <c:pt idx="3063">
                  <c:v>-2.0240000000000001E-2</c:v>
                </c:pt>
                <c:pt idx="3064">
                  <c:v>-2.0400000000000001E-2</c:v>
                </c:pt>
                <c:pt idx="3065">
                  <c:v>-2.0559999999999998E-2</c:v>
                </c:pt>
                <c:pt idx="3066">
                  <c:v>-2.0670000000000001E-2</c:v>
                </c:pt>
                <c:pt idx="3067">
                  <c:v>-2.077E-2</c:v>
                </c:pt>
                <c:pt idx="3068">
                  <c:v>-2.0979999999999999E-2</c:v>
                </c:pt>
                <c:pt idx="3069">
                  <c:v>-2.1190000000000001E-2</c:v>
                </c:pt>
                <c:pt idx="3070">
                  <c:v>-2.1399999999999999E-2</c:v>
                </c:pt>
                <c:pt idx="3071">
                  <c:v>-2.1669999999999998E-2</c:v>
                </c:pt>
                <c:pt idx="3072">
                  <c:v>-2.188E-2</c:v>
                </c:pt>
                <c:pt idx="3073">
                  <c:v>-2.2089999999999999E-2</c:v>
                </c:pt>
                <c:pt idx="3074">
                  <c:v>-2.23E-2</c:v>
                </c:pt>
                <c:pt idx="3075">
                  <c:v>-2.2460000000000001E-2</c:v>
                </c:pt>
                <c:pt idx="3076">
                  <c:v>-2.2720000000000001E-2</c:v>
                </c:pt>
                <c:pt idx="3077">
                  <c:v>-2.2880000000000001E-2</c:v>
                </c:pt>
                <c:pt idx="3078">
                  <c:v>-2.3140000000000001E-2</c:v>
                </c:pt>
                <c:pt idx="3079">
                  <c:v>-2.3300000000000001E-2</c:v>
                </c:pt>
                <c:pt idx="3080">
                  <c:v>-2.3460000000000002E-2</c:v>
                </c:pt>
                <c:pt idx="3081">
                  <c:v>-2.3720000000000001E-2</c:v>
                </c:pt>
                <c:pt idx="3082">
                  <c:v>-2.393E-2</c:v>
                </c:pt>
                <c:pt idx="3083">
                  <c:v>-2.4039999999999999E-2</c:v>
                </c:pt>
                <c:pt idx="3084">
                  <c:v>-2.4199999999999999E-2</c:v>
                </c:pt>
                <c:pt idx="3085">
                  <c:v>-2.435E-2</c:v>
                </c:pt>
                <c:pt idx="3086">
                  <c:v>-2.4459999999999999E-2</c:v>
                </c:pt>
                <c:pt idx="3087">
                  <c:v>-2.4559999999999998E-2</c:v>
                </c:pt>
                <c:pt idx="3088">
                  <c:v>-2.4719999999999999E-2</c:v>
                </c:pt>
                <c:pt idx="3089">
                  <c:v>-2.4719999999999999E-2</c:v>
                </c:pt>
                <c:pt idx="3090">
                  <c:v>-2.4670000000000001E-2</c:v>
                </c:pt>
                <c:pt idx="3091">
                  <c:v>-2.478E-2</c:v>
                </c:pt>
                <c:pt idx="3092">
                  <c:v>-2.478E-2</c:v>
                </c:pt>
                <c:pt idx="3093">
                  <c:v>-2.4670000000000001E-2</c:v>
                </c:pt>
                <c:pt idx="3094">
                  <c:v>-2.4559999999999998E-2</c:v>
                </c:pt>
                <c:pt idx="3095">
                  <c:v>-2.4410000000000001E-2</c:v>
                </c:pt>
                <c:pt idx="3096">
                  <c:v>-2.4199999999999999E-2</c:v>
                </c:pt>
                <c:pt idx="3097">
                  <c:v>-2.3980000000000001E-2</c:v>
                </c:pt>
                <c:pt idx="3098">
                  <c:v>-2.367E-2</c:v>
                </c:pt>
                <c:pt idx="3099">
                  <c:v>-2.3349999999999999E-2</c:v>
                </c:pt>
                <c:pt idx="3100">
                  <c:v>-2.298E-2</c:v>
                </c:pt>
                <c:pt idx="3101">
                  <c:v>-2.2509999999999999E-2</c:v>
                </c:pt>
                <c:pt idx="3102">
                  <c:v>-2.2040000000000001E-2</c:v>
                </c:pt>
                <c:pt idx="3103">
                  <c:v>-2.1559999999999999E-2</c:v>
                </c:pt>
                <c:pt idx="3104">
                  <c:v>-2.0979999999999999E-2</c:v>
                </c:pt>
                <c:pt idx="3105">
                  <c:v>-2.035E-2</c:v>
                </c:pt>
                <c:pt idx="3106">
                  <c:v>-1.9820000000000001E-2</c:v>
                </c:pt>
                <c:pt idx="3107">
                  <c:v>-1.9189999999999999E-2</c:v>
                </c:pt>
                <c:pt idx="3108">
                  <c:v>-1.8499999999999999E-2</c:v>
                </c:pt>
                <c:pt idx="3109">
                  <c:v>-1.787E-2</c:v>
                </c:pt>
                <c:pt idx="3110">
                  <c:v>-1.7399999999999999E-2</c:v>
                </c:pt>
                <c:pt idx="3111">
                  <c:v>-1.6820000000000002E-2</c:v>
                </c:pt>
                <c:pt idx="3112">
                  <c:v>-1.6289999999999999E-2</c:v>
                </c:pt>
                <c:pt idx="3113">
                  <c:v>-1.5869999999999999E-2</c:v>
                </c:pt>
                <c:pt idx="3114">
                  <c:v>-1.545E-2</c:v>
                </c:pt>
                <c:pt idx="3115">
                  <c:v>-1.508E-2</c:v>
                </c:pt>
                <c:pt idx="3116">
                  <c:v>-1.487E-2</c:v>
                </c:pt>
                <c:pt idx="3117">
                  <c:v>-1.4710000000000001E-2</c:v>
                </c:pt>
                <c:pt idx="3118">
                  <c:v>-1.455E-2</c:v>
                </c:pt>
                <c:pt idx="3119">
                  <c:v>-1.4710000000000001E-2</c:v>
                </c:pt>
                <c:pt idx="3120">
                  <c:v>-1.487E-2</c:v>
                </c:pt>
                <c:pt idx="3121">
                  <c:v>-1.503E-2</c:v>
                </c:pt>
                <c:pt idx="3122">
                  <c:v>-1.529E-2</c:v>
                </c:pt>
                <c:pt idx="3123">
                  <c:v>-1.566E-2</c:v>
                </c:pt>
                <c:pt idx="3124">
                  <c:v>-1.6129999999999999E-2</c:v>
                </c:pt>
                <c:pt idx="3125">
                  <c:v>-1.6660000000000001E-2</c:v>
                </c:pt>
                <c:pt idx="3126">
                  <c:v>-1.719E-2</c:v>
                </c:pt>
                <c:pt idx="3127">
                  <c:v>-1.7819999999999999E-2</c:v>
                </c:pt>
                <c:pt idx="3128">
                  <c:v>-1.8499999999999999E-2</c:v>
                </c:pt>
                <c:pt idx="3129">
                  <c:v>-1.908E-2</c:v>
                </c:pt>
                <c:pt idx="3130">
                  <c:v>-1.9869999999999999E-2</c:v>
                </c:pt>
                <c:pt idx="3131">
                  <c:v>-2.051E-2</c:v>
                </c:pt>
                <c:pt idx="3132">
                  <c:v>-2.1190000000000001E-2</c:v>
                </c:pt>
                <c:pt idx="3133">
                  <c:v>-2.1819999999999999E-2</c:v>
                </c:pt>
                <c:pt idx="3134">
                  <c:v>-2.24E-2</c:v>
                </c:pt>
                <c:pt idx="3135">
                  <c:v>-2.2880000000000001E-2</c:v>
                </c:pt>
                <c:pt idx="3136">
                  <c:v>-2.351E-2</c:v>
                </c:pt>
                <c:pt idx="3137">
                  <c:v>-2.3879999999999998E-2</c:v>
                </c:pt>
                <c:pt idx="3138">
                  <c:v>-2.4199999999999999E-2</c:v>
                </c:pt>
                <c:pt idx="3139">
                  <c:v>-2.4459999999999999E-2</c:v>
                </c:pt>
                <c:pt idx="3140">
                  <c:v>-2.478E-2</c:v>
                </c:pt>
                <c:pt idx="3141">
                  <c:v>-2.4830000000000001E-2</c:v>
                </c:pt>
                <c:pt idx="3142">
                  <c:v>-2.504E-2</c:v>
                </c:pt>
                <c:pt idx="3143">
                  <c:v>-2.504E-2</c:v>
                </c:pt>
                <c:pt idx="3144">
                  <c:v>-2.504E-2</c:v>
                </c:pt>
                <c:pt idx="3145">
                  <c:v>-2.4989999999999998E-2</c:v>
                </c:pt>
                <c:pt idx="3146">
                  <c:v>-2.4879999999999999E-2</c:v>
                </c:pt>
                <c:pt idx="3147">
                  <c:v>-2.478E-2</c:v>
                </c:pt>
                <c:pt idx="3148">
                  <c:v>-2.4719999999999999E-2</c:v>
                </c:pt>
                <c:pt idx="3149">
                  <c:v>-2.4559999999999998E-2</c:v>
                </c:pt>
                <c:pt idx="3150">
                  <c:v>-2.4510000000000001E-2</c:v>
                </c:pt>
                <c:pt idx="3151">
                  <c:v>-2.435E-2</c:v>
                </c:pt>
                <c:pt idx="3152">
                  <c:v>-2.435E-2</c:v>
                </c:pt>
                <c:pt idx="3153">
                  <c:v>-2.4410000000000001E-2</c:v>
                </c:pt>
                <c:pt idx="3154">
                  <c:v>-2.4410000000000001E-2</c:v>
                </c:pt>
                <c:pt idx="3155">
                  <c:v>-2.4510000000000001E-2</c:v>
                </c:pt>
                <c:pt idx="3156">
                  <c:v>-2.462E-2</c:v>
                </c:pt>
                <c:pt idx="3157">
                  <c:v>-2.4879999999999999E-2</c:v>
                </c:pt>
                <c:pt idx="3158">
                  <c:v>-2.5250000000000002E-2</c:v>
                </c:pt>
                <c:pt idx="3159">
                  <c:v>-2.5510000000000001E-2</c:v>
                </c:pt>
                <c:pt idx="3160">
                  <c:v>-2.5930000000000002E-2</c:v>
                </c:pt>
                <c:pt idx="3161">
                  <c:v>-2.6409999999999999E-2</c:v>
                </c:pt>
                <c:pt idx="3162">
                  <c:v>-2.6939999999999999E-2</c:v>
                </c:pt>
                <c:pt idx="3163">
                  <c:v>-2.741E-2</c:v>
                </c:pt>
                <c:pt idx="3164">
                  <c:v>-2.7879999999999999E-2</c:v>
                </c:pt>
                <c:pt idx="3165">
                  <c:v>-2.852E-2</c:v>
                </c:pt>
                <c:pt idx="3166">
                  <c:v>-2.904E-2</c:v>
                </c:pt>
                <c:pt idx="3167">
                  <c:v>-2.946E-2</c:v>
                </c:pt>
                <c:pt idx="3168">
                  <c:v>-3.0099999999999998E-2</c:v>
                </c:pt>
                <c:pt idx="3169">
                  <c:v>-3.0519999999999999E-2</c:v>
                </c:pt>
                <c:pt idx="3170">
                  <c:v>-3.0779999999999998E-2</c:v>
                </c:pt>
                <c:pt idx="3171">
                  <c:v>-3.1309999999999998E-2</c:v>
                </c:pt>
                <c:pt idx="3172">
                  <c:v>-3.1519999999999999E-2</c:v>
                </c:pt>
                <c:pt idx="3173">
                  <c:v>-3.1730000000000001E-2</c:v>
                </c:pt>
                <c:pt idx="3174">
                  <c:v>-3.1890000000000002E-2</c:v>
                </c:pt>
                <c:pt idx="3175">
                  <c:v>-3.2050000000000002E-2</c:v>
                </c:pt>
                <c:pt idx="3176">
                  <c:v>-3.1989999999999998E-2</c:v>
                </c:pt>
                <c:pt idx="3177">
                  <c:v>-3.1940000000000003E-2</c:v>
                </c:pt>
                <c:pt idx="3178">
                  <c:v>-3.1890000000000002E-2</c:v>
                </c:pt>
                <c:pt idx="3179">
                  <c:v>-3.1780000000000003E-2</c:v>
                </c:pt>
                <c:pt idx="3180">
                  <c:v>-3.1570000000000001E-2</c:v>
                </c:pt>
                <c:pt idx="3181">
                  <c:v>-3.1260000000000003E-2</c:v>
                </c:pt>
                <c:pt idx="3182">
                  <c:v>-3.099E-2</c:v>
                </c:pt>
                <c:pt idx="3183">
                  <c:v>-3.0620000000000001E-2</c:v>
                </c:pt>
                <c:pt idx="3184">
                  <c:v>-3.041E-2</c:v>
                </c:pt>
                <c:pt idx="3185">
                  <c:v>-3.0099999999999998E-2</c:v>
                </c:pt>
                <c:pt idx="3186">
                  <c:v>-2.989E-2</c:v>
                </c:pt>
                <c:pt idx="3187">
                  <c:v>-2.9729999999999999E-2</c:v>
                </c:pt>
                <c:pt idx="3188">
                  <c:v>-2.9569999999999999E-2</c:v>
                </c:pt>
                <c:pt idx="3189">
                  <c:v>-2.9360000000000001E-2</c:v>
                </c:pt>
                <c:pt idx="3190">
                  <c:v>-2.9309999999999999E-2</c:v>
                </c:pt>
                <c:pt idx="3191">
                  <c:v>-2.946E-2</c:v>
                </c:pt>
                <c:pt idx="3192">
                  <c:v>-2.962E-2</c:v>
                </c:pt>
                <c:pt idx="3193">
                  <c:v>-2.9729999999999999E-2</c:v>
                </c:pt>
                <c:pt idx="3194">
                  <c:v>-3.0099999999999998E-2</c:v>
                </c:pt>
                <c:pt idx="3195">
                  <c:v>-3.0519999999999999E-2</c:v>
                </c:pt>
                <c:pt idx="3196">
                  <c:v>-3.0939999999999999E-2</c:v>
                </c:pt>
                <c:pt idx="3197">
                  <c:v>-3.1469999999999998E-2</c:v>
                </c:pt>
                <c:pt idx="3198">
                  <c:v>-3.2149999999999998E-2</c:v>
                </c:pt>
                <c:pt idx="3199">
                  <c:v>-3.2730000000000002E-2</c:v>
                </c:pt>
                <c:pt idx="3200">
                  <c:v>-3.347E-2</c:v>
                </c:pt>
                <c:pt idx="3201">
                  <c:v>-3.4209999999999997E-2</c:v>
                </c:pt>
                <c:pt idx="3202">
                  <c:v>-3.5000000000000003E-2</c:v>
                </c:pt>
                <c:pt idx="3203">
                  <c:v>-3.5740000000000001E-2</c:v>
                </c:pt>
                <c:pt idx="3204">
                  <c:v>-3.653E-2</c:v>
                </c:pt>
              </c:numCache>
            </c:numRef>
          </c:yVal>
          <c:smooth val="1"/>
        </c:ser>
        <c:ser>
          <c:idx val="2"/>
          <c:order val="2"/>
          <c:tx>
            <c:v>Anode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'Fe55-Waveforms00001'!$A$1:$A$3205</c:f>
              <c:numCache>
                <c:formatCode>0.00E+00</c:formatCode>
                <c:ptCount val="3205"/>
                <c:pt idx="0">
                  <c:v>-7.3017000000000001E-9</c:v>
                </c:pt>
                <c:pt idx="1">
                  <c:v>-7.2954000000000003E-9</c:v>
                </c:pt>
                <c:pt idx="2">
                  <c:v>-7.2892E-9</c:v>
                </c:pt>
                <c:pt idx="3">
                  <c:v>-7.2829000000000002E-9</c:v>
                </c:pt>
                <c:pt idx="4">
                  <c:v>-7.2766999999999999E-9</c:v>
                </c:pt>
                <c:pt idx="5">
                  <c:v>-7.2704E-9</c:v>
                </c:pt>
                <c:pt idx="6">
                  <c:v>-7.2641999999999998E-9</c:v>
                </c:pt>
                <c:pt idx="7">
                  <c:v>-7.2578999999999999E-9</c:v>
                </c:pt>
                <c:pt idx="8">
                  <c:v>-7.2516999999999997E-9</c:v>
                </c:pt>
                <c:pt idx="9">
                  <c:v>-7.2453999999999998E-9</c:v>
                </c:pt>
                <c:pt idx="10">
                  <c:v>-7.2392000000000004E-9</c:v>
                </c:pt>
                <c:pt idx="11">
                  <c:v>-7.2328999999999997E-9</c:v>
                </c:pt>
                <c:pt idx="12">
                  <c:v>-7.2267000000000003E-9</c:v>
                </c:pt>
                <c:pt idx="13">
                  <c:v>-7.2203999999999996E-9</c:v>
                </c:pt>
                <c:pt idx="14">
                  <c:v>-7.2142000000000002E-9</c:v>
                </c:pt>
                <c:pt idx="15">
                  <c:v>-7.2079000000000003E-9</c:v>
                </c:pt>
                <c:pt idx="16">
                  <c:v>-7.2017000000000001E-9</c:v>
                </c:pt>
                <c:pt idx="17">
                  <c:v>-7.1954000000000002E-9</c:v>
                </c:pt>
                <c:pt idx="18">
                  <c:v>-7.1891999999999999E-9</c:v>
                </c:pt>
                <c:pt idx="19">
                  <c:v>-7.1829000000000001E-9</c:v>
                </c:pt>
                <c:pt idx="20">
                  <c:v>-7.1766999999999998E-9</c:v>
                </c:pt>
                <c:pt idx="21">
                  <c:v>-7.1704E-9</c:v>
                </c:pt>
                <c:pt idx="22">
                  <c:v>-7.1641999999999997E-9</c:v>
                </c:pt>
                <c:pt idx="23">
                  <c:v>-7.1578999999999999E-9</c:v>
                </c:pt>
                <c:pt idx="24">
                  <c:v>-7.1516999999999996E-9</c:v>
                </c:pt>
                <c:pt idx="25">
                  <c:v>-7.1453999999999997E-9</c:v>
                </c:pt>
                <c:pt idx="26">
                  <c:v>-7.1392000000000003E-9</c:v>
                </c:pt>
                <c:pt idx="27">
                  <c:v>-7.1328999999999996E-9</c:v>
                </c:pt>
                <c:pt idx="28">
                  <c:v>-7.1267000000000002E-9</c:v>
                </c:pt>
                <c:pt idx="29">
                  <c:v>-7.1204000000000004E-9</c:v>
                </c:pt>
                <c:pt idx="30">
                  <c:v>-7.1142000000000001E-9</c:v>
                </c:pt>
                <c:pt idx="31">
                  <c:v>-7.1079000000000002E-9</c:v>
                </c:pt>
                <c:pt idx="32">
                  <c:v>-7.1017E-9</c:v>
                </c:pt>
                <c:pt idx="33">
                  <c:v>-7.0954000000000001E-9</c:v>
                </c:pt>
                <c:pt idx="34">
                  <c:v>-7.0891999999999999E-9</c:v>
                </c:pt>
                <c:pt idx="35">
                  <c:v>-7.0829E-9</c:v>
                </c:pt>
                <c:pt idx="36">
                  <c:v>-7.0766999999999998E-9</c:v>
                </c:pt>
                <c:pt idx="37">
                  <c:v>-7.0703999999999999E-9</c:v>
                </c:pt>
                <c:pt idx="38">
                  <c:v>-7.0641999999999997E-9</c:v>
                </c:pt>
                <c:pt idx="39">
                  <c:v>-7.0578999999999998E-9</c:v>
                </c:pt>
                <c:pt idx="40">
                  <c:v>-7.0517000000000004E-9</c:v>
                </c:pt>
                <c:pt idx="41">
                  <c:v>-7.0453999999999997E-9</c:v>
                </c:pt>
                <c:pt idx="42">
                  <c:v>-7.0392000000000003E-9</c:v>
                </c:pt>
                <c:pt idx="43">
                  <c:v>-7.0329000000000004E-9</c:v>
                </c:pt>
                <c:pt idx="44">
                  <c:v>-7.0267000000000001E-9</c:v>
                </c:pt>
                <c:pt idx="45">
                  <c:v>-7.0204000000000003E-9</c:v>
                </c:pt>
                <c:pt idx="46">
                  <c:v>-7.0142E-9</c:v>
                </c:pt>
                <c:pt idx="47">
                  <c:v>-7.0079000000000002E-9</c:v>
                </c:pt>
                <c:pt idx="48">
                  <c:v>-7.0016999999999999E-9</c:v>
                </c:pt>
                <c:pt idx="49">
                  <c:v>-6.9954000000000001E-9</c:v>
                </c:pt>
                <c:pt idx="50">
                  <c:v>-6.9891999999999998E-9</c:v>
                </c:pt>
                <c:pt idx="51">
                  <c:v>-6.9828999999999999E-9</c:v>
                </c:pt>
                <c:pt idx="52">
                  <c:v>-6.9766999999999997E-9</c:v>
                </c:pt>
                <c:pt idx="53">
                  <c:v>-6.9703999999999998E-9</c:v>
                </c:pt>
                <c:pt idx="54">
                  <c:v>-6.9641999999999996E-9</c:v>
                </c:pt>
                <c:pt idx="55">
                  <c:v>-6.9578999999999997E-9</c:v>
                </c:pt>
                <c:pt idx="56">
                  <c:v>-6.9517000000000003E-9</c:v>
                </c:pt>
                <c:pt idx="57">
                  <c:v>-6.9453999999999996E-9</c:v>
                </c:pt>
                <c:pt idx="58">
                  <c:v>-6.9392000000000002E-9</c:v>
                </c:pt>
                <c:pt idx="59">
                  <c:v>-6.9329000000000003E-9</c:v>
                </c:pt>
                <c:pt idx="60">
                  <c:v>-6.9267000000000001E-9</c:v>
                </c:pt>
                <c:pt idx="61">
                  <c:v>-6.9204000000000002E-9</c:v>
                </c:pt>
                <c:pt idx="62">
                  <c:v>-6.9142E-9</c:v>
                </c:pt>
                <c:pt idx="63">
                  <c:v>-6.9079000000000001E-9</c:v>
                </c:pt>
                <c:pt idx="64">
                  <c:v>-6.9016999999999999E-9</c:v>
                </c:pt>
                <c:pt idx="65">
                  <c:v>-6.8954E-9</c:v>
                </c:pt>
                <c:pt idx="66">
                  <c:v>-6.8891999999999997E-9</c:v>
                </c:pt>
                <c:pt idx="67">
                  <c:v>-6.8828999999999999E-9</c:v>
                </c:pt>
                <c:pt idx="68">
                  <c:v>-6.8766999999999996E-9</c:v>
                </c:pt>
                <c:pt idx="69">
                  <c:v>-6.8703999999999998E-9</c:v>
                </c:pt>
                <c:pt idx="70">
                  <c:v>-6.8642000000000003E-9</c:v>
                </c:pt>
                <c:pt idx="71">
                  <c:v>-6.8578999999999997E-9</c:v>
                </c:pt>
                <c:pt idx="72">
                  <c:v>-6.8517000000000002E-9</c:v>
                </c:pt>
                <c:pt idx="73">
                  <c:v>-6.8454000000000004E-9</c:v>
                </c:pt>
                <c:pt idx="74">
                  <c:v>-6.8392000000000001E-9</c:v>
                </c:pt>
                <c:pt idx="75">
                  <c:v>-6.8329000000000003E-9</c:v>
                </c:pt>
                <c:pt idx="76">
                  <c:v>-6.8267E-9</c:v>
                </c:pt>
                <c:pt idx="77">
                  <c:v>-6.8204000000000001E-9</c:v>
                </c:pt>
                <c:pt idx="78">
                  <c:v>-6.8141999999999999E-9</c:v>
                </c:pt>
                <c:pt idx="79">
                  <c:v>-6.8079E-9</c:v>
                </c:pt>
                <c:pt idx="80">
                  <c:v>-6.8016999999999998E-9</c:v>
                </c:pt>
                <c:pt idx="81">
                  <c:v>-6.7953999999999999E-9</c:v>
                </c:pt>
                <c:pt idx="82">
                  <c:v>-6.7891999999999997E-9</c:v>
                </c:pt>
                <c:pt idx="83">
                  <c:v>-6.7828999999999998E-9</c:v>
                </c:pt>
                <c:pt idx="84">
                  <c:v>-6.7767000000000004E-9</c:v>
                </c:pt>
                <c:pt idx="85">
                  <c:v>-6.7703999999999997E-9</c:v>
                </c:pt>
                <c:pt idx="86">
                  <c:v>-6.7642000000000003E-9</c:v>
                </c:pt>
                <c:pt idx="87">
                  <c:v>-6.7578999999999996E-9</c:v>
                </c:pt>
                <c:pt idx="88">
                  <c:v>-6.7517000000000002E-9</c:v>
                </c:pt>
                <c:pt idx="89">
                  <c:v>-6.7454000000000003E-9</c:v>
                </c:pt>
                <c:pt idx="90">
                  <c:v>-6.7392000000000001E-9</c:v>
                </c:pt>
                <c:pt idx="91">
                  <c:v>-6.7329000000000002E-9</c:v>
                </c:pt>
                <c:pt idx="92">
                  <c:v>-6.7266999999999999E-9</c:v>
                </c:pt>
                <c:pt idx="93">
                  <c:v>-6.7204000000000001E-9</c:v>
                </c:pt>
                <c:pt idx="94">
                  <c:v>-6.7141999999999998E-9</c:v>
                </c:pt>
                <c:pt idx="95">
                  <c:v>-6.7079E-9</c:v>
                </c:pt>
                <c:pt idx="96">
                  <c:v>-6.7016999999999997E-9</c:v>
                </c:pt>
                <c:pt idx="97">
                  <c:v>-6.6953999999999999E-9</c:v>
                </c:pt>
                <c:pt idx="98">
                  <c:v>-6.6891999999999996E-9</c:v>
                </c:pt>
                <c:pt idx="99">
                  <c:v>-6.6828999999999997E-9</c:v>
                </c:pt>
                <c:pt idx="100">
                  <c:v>-6.6767000000000003E-9</c:v>
                </c:pt>
                <c:pt idx="101">
                  <c:v>-6.6703999999999996E-9</c:v>
                </c:pt>
                <c:pt idx="102">
                  <c:v>-6.6642000000000002E-9</c:v>
                </c:pt>
                <c:pt idx="103">
                  <c:v>-6.6579000000000003E-9</c:v>
                </c:pt>
                <c:pt idx="104">
                  <c:v>-6.6517000000000001E-9</c:v>
                </c:pt>
                <c:pt idx="105">
                  <c:v>-6.6454000000000002E-9</c:v>
                </c:pt>
                <c:pt idx="106">
                  <c:v>-6.6392E-9</c:v>
                </c:pt>
                <c:pt idx="107">
                  <c:v>-6.6329000000000001E-9</c:v>
                </c:pt>
                <c:pt idx="108">
                  <c:v>-6.6266999999999999E-9</c:v>
                </c:pt>
                <c:pt idx="109">
                  <c:v>-6.6204E-9</c:v>
                </c:pt>
                <c:pt idx="110">
                  <c:v>-6.6141999999999998E-9</c:v>
                </c:pt>
                <c:pt idx="111">
                  <c:v>-6.6078999999999999E-9</c:v>
                </c:pt>
                <c:pt idx="112">
                  <c:v>-6.6016999999999997E-9</c:v>
                </c:pt>
                <c:pt idx="113">
                  <c:v>-6.5953999999999998E-9</c:v>
                </c:pt>
                <c:pt idx="114">
                  <c:v>-6.5892000000000004E-9</c:v>
                </c:pt>
                <c:pt idx="115">
                  <c:v>-6.5828999999999997E-9</c:v>
                </c:pt>
                <c:pt idx="116">
                  <c:v>-6.5767000000000003E-9</c:v>
                </c:pt>
                <c:pt idx="117">
                  <c:v>-6.5704000000000004E-9</c:v>
                </c:pt>
                <c:pt idx="118">
                  <c:v>-6.5642000000000001E-9</c:v>
                </c:pt>
                <c:pt idx="119">
                  <c:v>-6.5579000000000003E-9</c:v>
                </c:pt>
                <c:pt idx="120">
                  <c:v>-6.5517E-9</c:v>
                </c:pt>
                <c:pt idx="121">
                  <c:v>-6.5454000000000002E-9</c:v>
                </c:pt>
                <c:pt idx="122">
                  <c:v>-6.5391999999999999E-9</c:v>
                </c:pt>
                <c:pt idx="123">
                  <c:v>-6.5329000000000001E-9</c:v>
                </c:pt>
                <c:pt idx="124">
                  <c:v>-6.5266999999999998E-9</c:v>
                </c:pt>
                <c:pt idx="125">
                  <c:v>-6.5203999999999999E-9</c:v>
                </c:pt>
                <c:pt idx="126">
                  <c:v>-6.5141999999999997E-9</c:v>
                </c:pt>
                <c:pt idx="127">
                  <c:v>-6.5078999999999998E-9</c:v>
                </c:pt>
                <c:pt idx="128">
                  <c:v>-6.5017000000000004E-9</c:v>
                </c:pt>
                <c:pt idx="129">
                  <c:v>-6.4953999999999997E-9</c:v>
                </c:pt>
                <c:pt idx="130">
                  <c:v>-6.4892000000000003E-9</c:v>
                </c:pt>
                <c:pt idx="131">
                  <c:v>-6.4828999999999996E-9</c:v>
                </c:pt>
                <c:pt idx="132">
                  <c:v>-6.4767000000000002E-9</c:v>
                </c:pt>
                <c:pt idx="133">
                  <c:v>-6.4704000000000003E-9</c:v>
                </c:pt>
                <c:pt idx="134">
                  <c:v>-6.4642000000000001E-9</c:v>
                </c:pt>
                <c:pt idx="135">
                  <c:v>-6.4579000000000002E-9</c:v>
                </c:pt>
                <c:pt idx="136">
                  <c:v>-6.4517E-9</c:v>
                </c:pt>
                <c:pt idx="137">
                  <c:v>-6.4454000000000001E-9</c:v>
                </c:pt>
                <c:pt idx="138">
                  <c:v>-6.4391999999999998E-9</c:v>
                </c:pt>
                <c:pt idx="139">
                  <c:v>-6.4329E-9</c:v>
                </c:pt>
                <c:pt idx="140">
                  <c:v>-6.4266999999999997E-9</c:v>
                </c:pt>
                <c:pt idx="141">
                  <c:v>-6.4203999999999999E-9</c:v>
                </c:pt>
                <c:pt idx="142">
                  <c:v>-6.4141999999999996E-9</c:v>
                </c:pt>
                <c:pt idx="143">
                  <c:v>-6.4078999999999998E-9</c:v>
                </c:pt>
                <c:pt idx="144">
                  <c:v>-6.4017000000000003E-9</c:v>
                </c:pt>
                <c:pt idx="145">
                  <c:v>-6.3953999999999996E-9</c:v>
                </c:pt>
                <c:pt idx="146">
                  <c:v>-6.3892000000000002E-9</c:v>
                </c:pt>
                <c:pt idx="147">
                  <c:v>-6.3829000000000004E-9</c:v>
                </c:pt>
                <c:pt idx="148">
                  <c:v>-6.3767000000000001E-9</c:v>
                </c:pt>
                <c:pt idx="149">
                  <c:v>-6.3704000000000003E-9</c:v>
                </c:pt>
                <c:pt idx="150">
                  <c:v>-6.3642E-9</c:v>
                </c:pt>
                <c:pt idx="151">
                  <c:v>-6.3579000000000001E-9</c:v>
                </c:pt>
                <c:pt idx="152">
                  <c:v>-6.3516999999999999E-9</c:v>
                </c:pt>
                <c:pt idx="153">
                  <c:v>-6.3454E-9</c:v>
                </c:pt>
                <c:pt idx="154">
                  <c:v>-6.3391999999999998E-9</c:v>
                </c:pt>
                <c:pt idx="155">
                  <c:v>-6.3328999999999999E-9</c:v>
                </c:pt>
                <c:pt idx="156">
                  <c:v>-6.3266999999999997E-9</c:v>
                </c:pt>
                <c:pt idx="157">
                  <c:v>-6.3203999999999998E-9</c:v>
                </c:pt>
                <c:pt idx="158">
                  <c:v>-6.3142000000000004E-9</c:v>
                </c:pt>
                <c:pt idx="159">
                  <c:v>-6.3078999999999997E-9</c:v>
                </c:pt>
                <c:pt idx="160">
                  <c:v>-6.3017000000000003E-9</c:v>
                </c:pt>
                <c:pt idx="161">
                  <c:v>-6.2954000000000004E-9</c:v>
                </c:pt>
                <c:pt idx="162">
                  <c:v>-6.2892000000000002E-9</c:v>
                </c:pt>
                <c:pt idx="163">
                  <c:v>-6.2829000000000003E-9</c:v>
                </c:pt>
                <c:pt idx="164">
                  <c:v>-6.2767E-9</c:v>
                </c:pt>
                <c:pt idx="165">
                  <c:v>-6.2704000000000002E-9</c:v>
                </c:pt>
                <c:pt idx="166">
                  <c:v>-6.2641999999999999E-9</c:v>
                </c:pt>
                <c:pt idx="167">
                  <c:v>-6.2579000000000001E-9</c:v>
                </c:pt>
                <c:pt idx="168">
                  <c:v>-6.2516999999999998E-9</c:v>
                </c:pt>
                <c:pt idx="169">
                  <c:v>-6.2454E-9</c:v>
                </c:pt>
                <c:pt idx="170">
                  <c:v>-6.2391999999999997E-9</c:v>
                </c:pt>
                <c:pt idx="171">
                  <c:v>-6.2328999999999998E-9</c:v>
                </c:pt>
                <c:pt idx="172">
                  <c:v>-6.2266999999999996E-9</c:v>
                </c:pt>
                <c:pt idx="173">
                  <c:v>-6.2203999999999997E-9</c:v>
                </c:pt>
                <c:pt idx="174">
                  <c:v>-6.2142000000000003E-9</c:v>
                </c:pt>
                <c:pt idx="175">
                  <c:v>-6.2078999999999996E-9</c:v>
                </c:pt>
                <c:pt idx="176">
                  <c:v>-6.2017000000000002E-9</c:v>
                </c:pt>
                <c:pt idx="177">
                  <c:v>-6.1954000000000003E-9</c:v>
                </c:pt>
                <c:pt idx="178">
                  <c:v>-6.1892000000000001E-9</c:v>
                </c:pt>
                <c:pt idx="179">
                  <c:v>-6.1829000000000002E-9</c:v>
                </c:pt>
                <c:pt idx="180">
                  <c:v>-6.1767E-9</c:v>
                </c:pt>
                <c:pt idx="181">
                  <c:v>-6.1704000000000001E-9</c:v>
                </c:pt>
                <c:pt idx="182">
                  <c:v>-6.1641999999999999E-9</c:v>
                </c:pt>
                <c:pt idx="183">
                  <c:v>-6.1579E-9</c:v>
                </c:pt>
                <c:pt idx="184">
                  <c:v>-6.1516999999999998E-9</c:v>
                </c:pt>
                <c:pt idx="185">
                  <c:v>-6.1453999999999999E-9</c:v>
                </c:pt>
                <c:pt idx="186">
                  <c:v>-6.1391999999999996E-9</c:v>
                </c:pt>
                <c:pt idx="187">
                  <c:v>-6.1328999999999998E-9</c:v>
                </c:pt>
                <c:pt idx="188">
                  <c:v>-6.1267000000000004E-9</c:v>
                </c:pt>
                <c:pt idx="189">
                  <c:v>-6.1203999999999997E-9</c:v>
                </c:pt>
                <c:pt idx="190">
                  <c:v>-6.1142000000000002E-9</c:v>
                </c:pt>
                <c:pt idx="191">
                  <c:v>-6.1079000000000004E-9</c:v>
                </c:pt>
                <c:pt idx="192">
                  <c:v>-6.1017000000000001E-9</c:v>
                </c:pt>
                <c:pt idx="193">
                  <c:v>-6.0954000000000003E-9</c:v>
                </c:pt>
                <c:pt idx="194">
                  <c:v>-6.0892E-9</c:v>
                </c:pt>
                <c:pt idx="195">
                  <c:v>-6.0829000000000002E-9</c:v>
                </c:pt>
                <c:pt idx="196">
                  <c:v>-6.0766999999999999E-9</c:v>
                </c:pt>
                <c:pt idx="197">
                  <c:v>-6.0704E-9</c:v>
                </c:pt>
                <c:pt idx="198">
                  <c:v>-6.0641999999999998E-9</c:v>
                </c:pt>
                <c:pt idx="199">
                  <c:v>-6.0578999999999999E-9</c:v>
                </c:pt>
                <c:pt idx="200">
                  <c:v>-6.0516999999999997E-9</c:v>
                </c:pt>
                <c:pt idx="201">
                  <c:v>-6.0453999999999998E-9</c:v>
                </c:pt>
                <c:pt idx="202">
                  <c:v>-6.0392000000000004E-9</c:v>
                </c:pt>
                <c:pt idx="203">
                  <c:v>-6.0328999999999997E-9</c:v>
                </c:pt>
                <c:pt idx="204">
                  <c:v>-6.0267000000000003E-9</c:v>
                </c:pt>
                <c:pt idx="205">
                  <c:v>-6.0203999999999996E-9</c:v>
                </c:pt>
                <c:pt idx="206">
                  <c:v>-6.0142000000000002E-9</c:v>
                </c:pt>
                <c:pt idx="207">
                  <c:v>-6.0079000000000003E-9</c:v>
                </c:pt>
                <c:pt idx="208">
                  <c:v>-6.0017000000000001E-9</c:v>
                </c:pt>
                <c:pt idx="209">
                  <c:v>-5.9954000000000002E-9</c:v>
                </c:pt>
                <c:pt idx="210">
                  <c:v>-5.9892E-9</c:v>
                </c:pt>
                <c:pt idx="211">
                  <c:v>-5.9829000000000001E-9</c:v>
                </c:pt>
                <c:pt idx="212">
                  <c:v>-5.9766999999999998E-9</c:v>
                </c:pt>
                <c:pt idx="213">
                  <c:v>-5.9704E-9</c:v>
                </c:pt>
                <c:pt idx="214">
                  <c:v>-5.9641999999999997E-9</c:v>
                </c:pt>
                <c:pt idx="215">
                  <c:v>-5.9578999999999999E-9</c:v>
                </c:pt>
                <c:pt idx="216">
                  <c:v>-5.9516999999999996E-9</c:v>
                </c:pt>
                <c:pt idx="217">
                  <c:v>-5.9453999999999998E-9</c:v>
                </c:pt>
                <c:pt idx="218">
                  <c:v>-5.9392000000000003E-9</c:v>
                </c:pt>
                <c:pt idx="219">
                  <c:v>-5.9328999999999996E-9</c:v>
                </c:pt>
                <c:pt idx="220">
                  <c:v>-5.9267000000000002E-9</c:v>
                </c:pt>
                <c:pt idx="221">
                  <c:v>-5.9204000000000004E-9</c:v>
                </c:pt>
                <c:pt idx="222">
                  <c:v>-5.9142000000000001E-9</c:v>
                </c:pt>
                <c:pt idx="223">
                  <c:v>-5.9079000000000002E-9</c:v>
                </c:pt>
                <c:pt idx="224">
                  <c:v>-5.9017E-9</c:v>
                </c:pt>
                <c:pt idx="225">
                  <c:v>-5.8954000000000001E-9</c:v>
                </c:pt>
                <c:pt idx="226">
                  <c:v>-5.8891999999999999E-9</c:v>
                </c:pt>
                <c:pt idx="227">
                  <c:v>-5.8829E-9</c:v>
                </c:pt>
                <c:pt idx="228">
                  <c:v>-5.8766999999999998E-9</c:v>
                </c:pt>
                <c:pt idx="229">
                  <c:v>-5.8703999999999999E-9</c:v>
                </c:pt>
                <c:pt idx="230">
                  <c:v>-5.8641999999999997E-9</c:v>
                </c:pt>
                <c:pt idx="231">
                  <c:v>-5.8578999999999998E-9</c:v>
                </c:pt>
                <c:pt idx="232">
                  <c:v>-5.8517000000000004E-9</c:v>
                </c:pt>
                <c:pt idx="233">
                  <c:v>-5.8453999999999997E-9</c:v>
                </c:pt>
                <c:pt idx="234">
                  <c:v>-5.8392000000000003E-9</c:v>
                </c:pt>
                <c:pt idx="235">
                  <c:v>-5.8329000000000004E-9</c:v>
                </c:pt>
                <c:pt idx="236">
                  <c:v>-5.8267000000000002E-9</c:v>
                </c:pt>
                <c:pt idx="237">
                  <c:v>-5.8204000000000003E-9</c:v>
                </c:pt>
                <c:pt idx="238">
                  <c:v>-5.8142E-9</c:v>
                </c:pt>
                <c:pt idx="239">
                  <c:v>-5.8079000000000002E-9</c:v>
                </c:pt>
                <c:pt idx="240">
                  <c:v>-5.8016999999999999E-9</c:v>
                </c:pt>
                <c:pt idx="241">
                  <c:v>-5.7954000000000001E-9</c:v>
                </c:pt>
                <c:pt idx="242">
                  <c:v>-5.7891999999999998E-9</c:v>
                </c:pt>
                <c:pt idx="243">
                  <c:v>-5.7829E-9</c:v>
                </c:pt>
                <c:pt idx="244">
                  <c:v>-5.7766999999999997E-9</c:v>
                </c:pt>
                <c:pt idx="245">
                  <c:v>-5.7703999999999998E-9</c:v>
                </c:pt>
                <c:pt idx="246">
                  <c:v>-5.7641999999999996E-9</c:v>
                </c:pt>
                <c:pt idx="247">
                  <c:v>-5.7578999999999997E-9</c:v>
                </c:pt>
                <c:pt idx="248">
                  <c:v>-5.7517000000000003E-9</c:v>
                </c:pt>
                <c:pt idx="249">
                  <c:v>-5.7453999999999996E-9</c:v>
                </c:pt>
                <c:pt idx="250">
                  <c:v>-5.7392000000000002E-9</c:v>
                </c:pt>
                <c:pt idx="251">
                  <c:v>-5.7329000000000003E-9</c:v>
                </c:pt>
                <c:pt idx="252">
                  <c:v>-5.7267000000000001E-9</c:v>
                </c:pt>
                <c:pt idx="253">
                  <c:v>-5.7204000000000002E-9</c:v>
                </c:pt>
                <c:pt idx="254">
                  <c:v>-5.7142E-9</c:v>
                </c:pt>
                <c:pt idx="255">
                  <c:v>-5.7079000000000001E-9</c:v>
                </c:pt>
                <c:pt idx="256">
                  <c:v>-5.7016999999999999E-9</c:v>
                </c:pt>
                <c:pt idx="257">
                  <c:v>-5.6954E-9</c:v>
                </c:pt>
                <c:pt idx="258">
                  <c:v>-5.6891999999999998E-9</c:v>
                </c:pt>
                <c:pt idx="259">
                  <c:v>-5.6828999999999999E-9</c:v>
                </c:pt>
                <c:pt idx="260">
                  <c:v>-5.6766999999999996E-9</c:v>
                </c:pt>
                <c:pt idx="261">
                  <c:v>-5.6703999999999998E-9</c:v>
                </c:pt>
                <c:pt idx="262">
                  <c:v>-5.6642000000000004E-9</c:v>
                </c:pt>
                <c:pt idx="263">
                  <c:v>-5.6578999999999997E-9</c:v>
                </c:pt>
                <c:pt idx="264">
                  <c:v>-5.6517000000000002E-9</c:v>
                </c:pt>
                <c:pt idx="265">
                  <c:v>-5.6454000000000004E-9</c:v>
                </c:pt>
                <c:pt idx="266">
                  <c:v>-5.6392000000000001E-9</c:v>
                </c:pt>
                <c:pt idx="267">
                  <c:v>-5.6329000000000003E-9</c:v>
                </c:pt>
                <c:pt idx="268">
                  <c:v>-5.6267E-9</c:v>
                </c:pt>
                <c:pt idx="269">
                  <c:v>-5.6204000000000002E-9</c:v>
                </c:pt>
                <c:pt idx="270">
                  <c:v>-5.6141999999999999E-9</c:v>
                </c:pt>
                <c:pt idx="271">
                  <c:v>-5.6079E-9</c:v>
                </c:pt>
                <c:pt idx="272">
                  <c:v>-5.6016999999999998E-9</c:v>
                </c:pt>
                <c:pt idx="273">
                  <c:v>-5.5953999999999999E-9</c:v>
                </c:pt>
                <c:pt idx="274">
                  <c:v>-5.5891999999999997E-9</c:v>
                </c:pt>
                <c:pt idx="275">
                  <c:v>-5.5828999999999998E-9</c:v>
                </c:pt>
                <c:pt idx="276">
                  <c:v>-5.5767000000000004E-9</c:v>
                </c:pt>
                <c:pt idx="277">
                  <c:v>-5.5703999999999997E-9</c:v>
                </c:pt>
                <c:pt idx="278">
                  <c:v>-5.5642000000000003E-9</c:v>
                </c:pt>
                <c:pt idx="279">
                  <c:v>-5.5578999999999996E-9</c:v>
                </c:pt>
                <c:pt idx="280">
                  <c:v>-5.5517000000000002E-9</c:v>
                </c:pt>
                <c:pt idx="281">
                  <c:v>-5.5454000000000003E-9</c:v>
                </c:pt>
                <c:pt idx="282">
                  <c:v>-5.5392000000000001E-9</c:v>
                </c:pt>
                <c:pt idx="283">
                  <c:v>-5.5329000000000002E-9</c:v>
                </c:pt>
                <c:pt idx="284">
                  <c:v>-5.5267E-9</c:v>
                </c:pt>
                <c:pt idx="285">
                  <c:v>-5.5204000000000001E-9</c:v>
                </c:pt>
                <c:pt idx="286">
                  <c:v>-5.5141999999999998E-9</c:v>
                </c:pt>
                <c:pt idx="287">
                  <c:v>-5.5079E-9</c:v>
                </c:pt>
                <c:pt idx="288">
                  <c:v>-5.5016999999999997E-9</c:v>
                </c:pt>
                <c:pt idx="289">
                  <c:v>-5.4953999999999999E-9</c:v>
                </c:pt>
                <c:pt idx="290">
                  <c:v>-5.4891999999999996E-9</c:v>
                </c:pt>
                <c:pt idx="291">
                  <c:v>-5.4828999999999998E-9</c:v>
                </c:pt>
                <c:pt idx="292">
                  <c:v>-5.4767000000000003E-9</c:v>
                </c:pt>
                <c:pt idx="293">
                  <c:v>-5.4703999999999996E-9</c:v>
                </c:pt>
                <c:pt idx="294">
                  <c:v>-5.4642000000000002E-9</c:v>
                </c:pt>
                <c:pt idx="295">
                  <c:v>-5.4579000000000004E-9</c:v>
                </c:pt>
                <c:pt idx="296">
                  <c:v>-5.4517000000000001E-9</c:v>
                </c:pt>
                <c:pt idx="297">
                  <c:v>-5.4454000000000002E-9</c:v>
                </c:pt>
                <c:pt idx="298">
                  <c:v>-5.4392E-9</c:v>
                </c:pt>
                <c:pt idx="299">
                  <c:v>-5.4329000000000001E-9</c:v>
                </c:pt>
                <c:pt idx="300">
                  <c:v>-5.4266999999999999E-9</c:v>
                </c:pt>
                <c:pt idx="301">
                  <c:v>-5.4204E-9</c:v>
                </c:pt>
                <c:pt idx="302">
                  <c:v>-5.4141999999999998E-9</c:v>
                </c:pt>
                <c:pt idx="303">
                  <c:v>-5.4078999999999999E-9</c:v>
                </c:pt>
                <c:pt idx="304">
                  <c:v>-5.4016999999999997E-9</c:v>
                </c:pt>
                <c:pt idx="305">
                  <c:v>-5.3953999999999998E-9</c:v>
                </c:pt>
                <c:pt idx="306">
                  <c:v>-5.3892000000000004E-9</c:v>
                </c:pt>
                <c:pt idx="307">
                  <c:v>-5.3828999999999997E-9</c:v>
                </c:pt>
                <c:pt idx="308">
                  <c:v>-5.3767000000000003E-9</c:v>
                </c:pt>
                <c:pt idx="309">
                  <c:v>-5.3704000000000004E-9</c:v>
                </c:pt>
                <c:pt idx="310">
                  <c:v>-5.3642000000000001E-9</c:v>
                </c:pt>
                <c:pt idx="311">
                  <c:v>-5.3579000000000003E-9</c:v>
                </c:pt>
                <c:pt idx="312">
                  <c:v>-5.3517E-9</c:v>
                </c:pt>
                <c:pt idx="313">
                  <c:v>-5.3454000000000002E-9</c:v>
                </c:pt>
                <c:pt idx="314">
                  <c:v>-5.3391999999999999E-9</c:v>
                </c:pt>
                <c:pt idx="315">
                  <c:v>-5.3329000000000001E-9</c:v>
                </c:pt>
                <c:pt idx="316">
                  <c:v>-5.3266999999999998E-9</c:v>
                </c:pt>
                <c:pt idx="317">
                  <c:v>-5.3203999999999999E-9</c:v>
                </c:pt>
                <c:pt idx="318">
                  <c:v>-5.3141999999999997E-9</c:v>
                </c:pt>
                <c:pt idx="319">
                  <c:v>-5.3078999999999998E-9</c:v>
                </c:pt>
                <c:pt idx="320">
                  <c:v>-5.3016999999999996E-9</c:v>
                </c:pt>
                <c:pt idx="321">
                  <c:v>-5.2953999999999997E-9</c:v>
                </c:pt>
                <c:pt idx="322">
                  <c:v>-5.2892000000000003E-9</c:v>
                </c:pt>
                <c:pt idx="323">
                  <c:v>-5.2828999999999996E-9</c:v>
                </c:pt>
                <c:pt idx="324">
                  <c:v>-5.2767000000000002E-9</c:v>
                </c:pt>
                <c:pt idx="325">
                  <c:v>-5.2704000000000003E-9</c:v>
                </c:pt>
                <c:pt idx="326">
                  <c:v>-5.2642000000000001E-9</c:v>
                </c:pt>
                <c:pt idx="327">
                  <c:v>-5.2579000000000002E-9</c:v>
                </c:pt>
                <c:pt idx="328">
                  <c:v>-5.2517E-9</c:v>
                </c:pt>
                <c:pt idx="329">
                  <c:v>-5.2454000000000001E-9</c:v>
                </c:pt>
                <c:pt idx="330">
                  <c:v>-5.2391999999999999E-9</c:v>
                </c:pt>
                <c:pt idx="331">
                  <c:v>-5.2329E-9</c:v>
                </c:pt>
                <c:pt idx="332">
                  <c:v>-5.2266999999999997E-9</c:v>
                </c:pt>
                <c:pt idx="333">
                  <c:v>-5.2203999999999999E-9</c:v>
                </c:pt>
                <c:pt idx="334">
                  <c:v>-5.2141999999999996E-9</c:v>
                </c:pt>
                <c:pt idx="335">
                  <c:v>-5.2078999999999998E-9</c:v>
                </c:pt>
                <c:pt idx="336">
                  <c:v>-5.2017000000000003E-9</c:v>
                </c:pt>
                <c:pt idx="337">
                  <c:v>-5.1953999999999997E-9</c:v>
                </c:pt>
                <c:pt idx="338">
                  <c:v>-5.1892000000000002E-9</c:v>
                </c:pt>
                <c:pt idx="339">
                  <c:v>-5.1829000000000004E-9</c:v>
                </c:pt>
                <c:pt idx="340">
                  <c:v>-5.1767000000000001E-9</c:v>
                </c:pt>
                <c:pt idx="341">
                  <c:v>-5.1704000000000003E-9</c:v>
                </c:pt>
                <c:pt idx="342">
                  <c:v>-5.1642E-9</c:v>
                </c:pt>
                <c:pt idx="343">
                  <c:v>-5.1579000000000001E-9</c:v>
                </c:pt>
                <c:pt idx="344">
                  <c:v>-5.1516999999999999E-9</c:v>
                </c:pt>
                <c:pt idx="345">
                  <c:v>-5.1454E-9</c:v>
                </c:pt>
                <c:pt idx="346">
                  <c:v>-5.1391999999999998E-9</c:v>
                </c:pt>
                <c:pt idx="347">
                  <c:v>-5.1328999999999999E-9</c:v>
                </c:pt>
                <c:pt idx="348">
                  <c:v>-5.1266999999999997E-9</c:v>
                </c:pt>
                <c:pt idx="349">
                  <c:v>-5.1203999999999998E-9</c:v>
                </c:pt>
                <c:pt idx="350">
                  <c:v>-5.1142000000000004E-9</c:v>
                </c:pt>
                <c:pt idx="351">
                  <c:v>-5.1078999999999997E-9</c:v>
                </c:pt>
                <c:pt idx="352">
                  <c:v>-5.1017000000000003E-9</c:v>
                </c:pt>
                <c:pt idx="353">
                  <c:v>-5.0953999999999996E-9</c:v>
                </c:pt>
                <c:pt idx="354">
                  <c:v>-5.0892000000000002E-9</c:v>
                </c:pt>
                <c:pt idx="355">
                  <c:v>-5.0829000000000003E-9</c:v>
                </c:pt>
                <c:pt idx="356">
                  <c:v>-5.0767000000000001E-9</c:v>
                </c:pt>
                <c:pt idx="357">
                  <c:v>-5.0704000000000002E-9</c:v>
                </c:pt>
                <c:pt idx="358">
                  <c:v>-5.0641999999999999E-9</c:v>
                </c:pt>
                <c:pt idx="359">
                  <c:v>-5.0579000000000001E-9</c:v>
                </c:pt>
                <c:pt idx="360">
                  <c:v>-5.0516999999999998E-9</c:v>
                </c:pt>
                <c:pt idx="361">
                  <c:v>-5.0454E-9</c:v>
                </c:pt>
                <c:pt idx="362">
                  <c:v>-5.0391999999999997E-9</c:v>
                </c:pt>
                <c:pt idx="363">
                  <c:v>-5.0328999999999999E-9</c:v>
                </c:pt>
                <c:pt idx="364">
                  <c:v>-5.0266999999999996E-9</c:v>
                </c:pt>
                <c:pt idx="365">
                  <c:v>-5.0203999999999997E-9</c:v>
                </c:pt>
                <c:pt idx="366">
                  <c:v>-5.0142000000000003E-9</c:v>
                </c:pt>
                <c:pt idx="367">
                  <c:v>-5.0078999999999996E-9</c:v>
                </c:pt>
                <c:pt idx="368">
                  <c:v>-5.0017000000000002E-9</c:v>
                </c:pt>
                <c:pt idx="369">
                  <c:v>-4.9954000000000003E-9</c:v>
                </c:pt>
                <c:pt idx="370">
                  <c:v>-4.9892000000000001E-9</c:v>
                </c:pt>
                <c:pt idx="371">
                  <c:v>-4.9829000000000002E-9</c:v>
                </c:pt>
                <c:pt idx="372">
                  <c:v>-4.9767E-9</c:v>
                </c:pt>
                <c:pt idx="373">
                  <c:v>-4.9704000000000001E-9</c:v>
                </c:pt>
                <c:pt idx="374">
                  <c:v>-4.9641999999999999E-9</c:v>
                </c:pt>
                <c:pt idx="375">
                  <c:v>-4.9579E-9</c:v>
                </c:pt>
                <c:pt idx="376">
                  <c:v>-4.9516999999999998E-9</c:v>
                </c:pt>
                <c:pt idx="377">
                  <c:v>-4.9453999999999999E-9</c:v>
                </c:pt>
                <c:pt idx="378">
                  <c:v>-4.9391999999999997E-9</c:v>
                </c:pt>
                <c:pt idx="379">
                  <c:v>-4.9328999999999998E-9</c:v>
                </c:pt>
                <c:pt idx="380">
                  <c:v>-4.9267000000000004E-9</c:v>
                </c:pt>
                <c:pt idx="381">
                  <c:v>-4.9203999999999997E-9</c:v>
                </c:pt>
                <c:pt idx="382">
                  <c:v>-4.9142000000000003E-9</c:v>
                </c:pt>
                <c:pt idx="383">
                  <c:v>-4.9079000000000004E-9</c:v>
                </c:pt>
                <c:pt idx="384">
                  <c:v>-4.9017000000000001E-9</c:v>
                </c:pt>
                <c:pt idx="385">
                  <c:v>-4.8954000000000003E-9</c:v>
                </c:pt>
                <c:pt idx="386">
                  <c:v>-4.8892E-9</c:v>
                </c:pt>
                <c:pt idx="387">
                  <c:v>-4.8829000000000002E-9</c:v>
                </c:pt>
                <c:pt idx="388">
                  <c:v>-4.8766999999999999E-9</c:v>
                </c:pt>
                <c:pt idx="389">
                  <c:v>-4.8704000000000001E-9</c:v>
                </c:pt>
                <c:pt idx="390">
                  <c:v>-4.8641999999999998E-9</c:v>
                </c:pt>
                <c:pt idx="391">
                  <c:v>-4.8578999999999999E-9</c:v>
                </c:pt>
                <c:pt idx="392">
                  <c:v>-4.8516999999999997E-9</c:v>
                </c:pt>
                <c:pt idx="393">
                  <c:v>-4.8453999999999998E-9</c:v>
                </c:pt>
                <c:pt idx="394">
                  <c:v>-4.8392000000000004E-9</c:v>
                </c:pt>
                <c:pt idx="395">
                  <c:v>-4.8328999999999997E-9</c:v>
                </c:pt>
                <c:pt idx="396">
                  <c:v>-4.8267000000000003E-9</c:v>
                </c:pt>
                <c:pt idx="397">
                  <c:v>-4.8203999999999996E-9</c:v>
                </c:pt>
                <c:pt idx="398">
                  <c:v>-4.8142000000000002E-9</c:v>
                </c:pt>
                <c:pt idx="399">
                  <c:v>-4.8079000000000003E-9</c:v>
                </c:pt>
                <c:pt idx="400">
                  <c:v>-4.8017000000000001E-9</c:v>
                </c:pt>
                <c:pt idx="401">
                  <c:v>-4.7954000000000002E-9</c:v>
                </c:pt>
                <c:pt idx="402">
                  <c:v>-4.7892E-9</c:v>
                </c:pt>
                <c:pt idx="403">
                  <c:v>-4.7829000000000001E-9</c:v>
                </c:pt>
                <c:pt idx="404">
                  <c:v>-4.7766999999999999E-9</c:v>
                </c:pt>
                <c:pt idx="405">
                  <c:v>-4.7704E-9</c:v>
                </c:pt>
                <c:pt idx="406">
                  <c:v>-4.7641999999999997E-9</c:v>
                </c:pt>
                <c:pt idx="407">
                  <c:v>-4.7578999999999999E-9</c:v>
                </c:pt>
                <c:pt idx="408">
                  <c:v>-4.7516999999999996E-9</c:v>
                </c:pt>
                <c:pt idx="409">
                  <c:v>-4.7453999999999998E-9</c:v>
                </c:pt>
                <c:pt idx="410">
                  <c:v>-4.7392000000000003E-9</c:v>
                </c:pt>
                <c:pt idx="411">
                  <c:v>-4.7328999999999997E-9</c:v>
                </c:pt>
                <c:pt idx="412">
                  <c:v>-4.7267000000000002E-9</c:v>
                </c:pt>
                <c:pt idx="413">
                  <c:v>-4.7204000000000004E-9</c:v>
                </c:pt>
                <c:pt idx="414">
                  <c:v>-4.7142000000000001E-9</c:v>
                </c:pt>
                <c:pt idx="415">
                  <c:v>-4.7079000000000003E-9</c:v>
                </c:pt>
                <c:pt idx="416">
                  <c:v>-4.7017E-9</c:v>
                </c:pt>
                <c:pt idx="417">
                  <c:v>-4.6954000000000001E-9</c:v>
                </c:pt>
                <c:pt idx="418">
                  <c:v>-4.6891999999999999E-9</c:v>
                </c:pt>
                <c:pt idx="419">
                  <c:v>-4.6829E-9</c:v>
                </c:pt>
                <c:pt idx="420">
                  <c:v>-4.6766999999999998E-9</c:v>
                </c:pt>
                <c:pt idx="421">
                  <c:v>-4.6703999999999999E-9</c:v>
                </c:pt>
                <c:pt idx="422">
                  <c:v>-4.6641999999999997E-9</c:v>
                </c:pt>
                <c:pt idx="423">
                  <c:v>-4.6578999999999998E-9</c:v>
                </c:pt>
                <c:pt idx="424">
                  <c:v>-4.6517000000000004E-9</c:v>
                </c:pt>
                <c:pt idx="425">
                  <c:v>-4.6453999999999997E-9</c:v>
                </c:pt>
                <c:pt idx="426">
                  <c:v>-4.6392000000000003E-9</c:v>
                </c:pt>
                <c:pt idx="427">
                  <c:v>-4.6329000000000004E-9</c:v>
                </c:pt>
                <c:pt idx="428">
                  <c:v>-4.6267000000000002E-9</c:v>
                </c:pt>
                <c:pt idx="429">
                  <c:v>-4.6204000000000003E-9</c:v>
                </c:pt>
                <c:pt idx="430">
                  <c:v>-4.6142000000000001E-9</c:v>
                </c:pt>
                <c:pt idx="431">
                  <c:v>-4.6079000000000002E-9</c:v>
                </c:pt>
                <c:pt idx="432">
                  <c:v>-4.6016999999999999E-9</c:v>
                </c:pt>
                <c:pt idx="433">
                  <c:v>-4.5954000000000001E-9</c:v>
                </c:pt>
                <c:pt idx="434">
                  <c:v>-4.5891999999999998E-9</c:v>
                </c:pt>
                <c:pt idx="435">
                  <c:v>-4.5829E-9</c:v>
                </c:pt>
                <c:pt idx="436">
                  <c:v>-4.5766999999999997E-9</c:v>
                </c:pt>
                <c:pt idx="437">
                  <c:v>-4.5703999999999999E-9</c:v>
                </c:pt>
                <c:pt idx="438">
                  <c:v>-4.5641999999999996E-9</c:v>
                </c:pt>
                <c:pt idx="439">
                  <c:v>-4.5578999999999997E-9</c:v>
                </c:pt>
                <c:pt idx="440">
                  <c:v>-4.5517000000000003E-9</c:v>
                </c:pt>
                <c:pt idx="441">
                  <c:v>-4.5453999999999996E-9</c:v>
                </c:pt>
                <c:pt idx="442">
                  <c:v>-4.5392000000000002E-9</c:v>
                </c:pt>
                <c:pt idx="443">
                  <c:v>-4.5329000000000003E-9</c:v>
                </c:pt>
                <c:pt idx="444">
                  <c:v>-4.5267000000000001E-9</c:v>
                </c:pt>
                <c:pt idx="445">
                  <c:v>-4.5204000000000002E-9</c:v>
                </c:pt>
                <c:pt idx="446">
                  <c:v>-4.5142E-9</c:v>
                </c:pt>
                <c:pt idx="447">
                  <c:v>-4.5079000000000001E-9</c:v>
                </c:pt>
                <c:pt idx="448">
                  <c:v>-4.5016999999999999E-9</c:v>
                </c:pt>
                <c:pt idx="449">
                  <c:v>-4.4954E-9</c:v>
                </c:pt>
                <c:pt idx="450">
                  <c:v>-4.4891999999999998E-9</c:v>
                </c:pt>
                <c:pt idx="451">
                  <c:v>-4.4828999999999999E-9</c:v>
                </c:pt>
                <c:pt idx="452">
                  <c:v>-4.4766999999999996E-9</c:v>
                </c:pt>
                <c:pt idx="453">
                  <c:v>-4.4703999999999998E-9</c:v>
                </c:pt>
                <c:pt idx="454">
                  <c:v>-4.4642000000000004E-9</c:v>
                </c:pt>
                <c:pt idx="455">
                  <c:v>-4.4578999999999997E-9</c:v>
                </c:pt>
                <c:pt idx="456">
                  <c:v>-4.4517000000000003E-9</c:v>
                </c:pt>
                <c:pt idx="457">
                  <c:v>-4.4454000000000004E-9</c:v>
                </c:pt>
                <c:pt idx="458">
                  <c:v>-4.4392000000000001E-9</c:v>
                </c:pt>
                <c:pt idx="459">
                  <c:v>-4.4329000000000003E-9</c:v>
                </c:pt>
                <c:pt idx="460">
                  <c:v>-4.4267E-9</c:v>
                </c:pt>
                <c:pt idx="461">
                  <c:v>-4.4204000000000002E-9</c:v>
                </c:pt>
                <c:pt idx="462">
                  <c:v>-4.4141999999999999E-9</c:v>
                </c:pt>
                <c:pt idx="463">
                  <c:v>-4.4079000000000001E-9</c:v>
                </c:pt>
                <c:pt idx="464">
                  <c:v>-4.4016999999999998E-9</c:v>
                </c:pt>
                <c:pt idx="465">
                  <c:v>-4.3953999999999999E-9</c:v>
                </c:pt>
                <c:pt idx="466">
                  <c:v>-4.3891999999999997E-9</c:v>
                </c:pt>
                <c:pt idx="467">
                  <c:v>-4.3828999999999998E-9</c:v>
                </c:pt>
                <c:pt idx="468">
                  <c:v>-4.3767000000000004E-9</c:v>
                </c:pt>
                <c:pt idx="469">
                  <c:v>-4.3703999999999997E-9</c:v>
                </c:pt>
                <c:pt idx="470">
                  <c:v>-4.3642000000000003E-9</c:v>
                </c:pt>
                <c:pt idx="471">
                  <c:v>-4.3578999999999996E-9</c:v>
                </c:pt>
                <c:pt idx="472">
                  <c:v>-4.3517000000000002E-9</c:v>
                </c:pt>
                <c:pt idx="473">
                  <c:v>-4.3454000000000003E-9</c:v>
                </c:pt>
                <c:pt idx="474">
                  <c:v>-4.3392000000000001E-9</c:v>
                </c:pt>
                <c:pt idx="475">
                  <c:v>-4.3329000000000002E-9</c:v>
                </c:pt>
                <c:pt idx="476">
                  <c:v>-4.3267E-9</c:v>
                </c:pt>
                <c:pt idx="477">
                  <c:v>-4.3204000000000001E-9</c:v>
                </c:pt>
                <c:pt idx="478">
                  <c:v>-4.3141999999999998E-9</c:v>
                </c:pt>
                <c:pt idx="479">
                  <c:v>-4.3079E-9</c:v>
                </c:pt>
                <c:pt idx="480">
                  <c:v>-4.3016999999999997E-9</c:v>
                </c:pt>
                <c:pt idx="481">
                  <c:v>-4.2953999999999999E-9</c:v>
                </c:pt>
                <c:pt idx="482">
                  <c:v>-4.2891999999999996E-9</c:v>
                </c:pt>
                <c:pt idx="483">
                  <c:v>-4.2828999999999998E-9</c:v>
                </c:pt>
                <c:pt idx="484">
                  <c:v>-4.2767000000000003E-9</c:v>
                </c:pt>
                <c:pt idx="485">
                  <c:v>-4.2703999999999996E-9</c:v>
                </c:pt>
                <c:pt idx="486">
                  <c:v>-4.2642000000000002E-9</c:v>
                </c:pt>
                <c:pt idx="487">
                  <c:v>-4.2579000000000004E-9</c:v>
                </c:pt>
                <c:pt idx="488">
                  <c:v>-4.2517000000000001E-9</c:v>
                </c:pt>
                <c:pt idx="489">
                  <c:v>-4.2454000000000002E-9</c:v>
                </c:pt>
                <c:pt idx="490">
                  <c:v>-4.2392E-9</c:v>
                </c:pt>
                <c:pt idx="491">
                  <c:v>-4.2329000000000001E-9</c:v>
                </c:pt>
                <c:pt idx="492">
                  <c:v>-4.2266999999999999E-9</c:v>
                </c:pt>
                <c:pt idx="493">
                  <c:v>-4.2204E-9</c:v>
                </c:pt>
                <c:pt idx="494">
                  <c:v>-4.2141999999999998E-9</c:v>
                </c:pt>
                <c:pt idx="495">
                  <c:v>-4.2078999999999999E-9</c:v>
                </c:pt>
                <c:pt idx="496">
                  <c:v>-4.2016999999999997E-9</c:v>
                </c:pt>
                <c:pt idx="497">
                  <c:v>-4.1953999999999998E-9</c:v>
                </c:pt>
                <c:pt idx="498">
                  <c:v>-4.1892000000000004E-9</c:v>
                </c:pt>
                <c:pt idx="499">
                  <c:v>-4.1828999999999997E-9</c:v>
                </c:pt>
                <c:pt idx="500">
                  <c:v>-4.1767000000000003E-9</c:v>
                </c:pt>
                <c:pt idx="501">
                  <c:v>-4.1704000000000004E-9</c:v>
                </c:pt>
                <c:pt idx="502">
                  <c:v>-4.1642000000000002E-9</c:v>
                </c:pt>
                <c:pt idx="503">
                  <c:v>-4.1579000000000003E-9</c:v>
                </c:pt>
                <c:pt idx="504">
                  <c:v>-4.1517E-9</c:v>
                </c:pt>
                <c:pt idx="505">
                  <c:v>-4.1454000000000002E-9</c:v>
                </c:pt>
                <c:pt idx="506">
                  <c:v>-4.1391999999999999E-9</c:v>
                </c:pt>
                <c:pt idx="507">
                  <c:v>-4.1329000000000001E-9</c:v>
                </c:pt>
                <c:pt idx="508">
                  <c:v>-4.1266999999999998E-9</c:v>
                </c:pt>
                <c:pt idx="509">
                  <c:v>-4.1204E-9</c:v>
                </c:pt>
                <c:pt idx="510">
                  <c:v>-4.1141999999999997E-9</c:v>
                </c:pt>
                <c:pt idx="511">
                  <c:v>-4.1078999999999998E-9</c:v>
                </c:pt>
                <c:pt idx="512">
                  <c:v>-4.1016999999999996E-9</c:v>
                </c:pt>
                <c:pt idx="513">
                  <c:v>-4.0953999999999997E-9</c:v>
                </c:pt>
                <c:pt idx="514">
                  <c:v>-4.0892000000000003E-9</c:v>
                </c:pt>
                <c:pt idx="515">
                  <c:v>-4.0828999999999996E-9</c:v>
                </c:pt>
                <c:pt idx="516">
                  <c:v>-4.0767000000000002E-9</c:v>
                </c:pt>
                <c:pt idx="517">
                  <c:v>-4.0704000000000003E-9</c:v>
                </c:pt>
                <c:pt idx="518">
                  <c:v>-4.0642000000000001E-9</c:v>
                </c:pt>
                <c:pt idx="519">
                  <c:v>-4.0579000000000002E-9</c:v>
                </c:pt>
                <c:pt idx="520">
                  <c:v>-4.0517E-9</c:v>
                </c:pt>
                <c:pt idx="521">
                  <c:v>-4.0454000000000001E-9</c:v>
                </c:pt>
                <c:pt idx="522">
                  <c:v>-4.0391999999999999E-9</c:v>
                </c:pt>
                <c:pt idx="523">
                  <c:v>-4.0329E-9</c:v>
                </c:pt>
                <c:pt idx="524">
                  <c:v>-4.0266999999999998E-9</c:v>
                </c:pt>
                <c:pt idx="525">
                  <c:v>-4.0203999999999999E-9</c:v>
                </c:pt>
                <c:pt idx="526">
                  <c:v>-4.0141999999999996E-9</c:v>
                </c:pt>
                <c:pt idx="527">
                  <c:v>-4.0078999999999998E-9</c:v>
                </c:pt>
                <c:pt idx="528">
                  <c:v>-4.0017000000000004E-9</c:v>
                </c:pt>
                <c:pt idx="529">
                  <c:v>-3.9953999999999997E-9</c:v>
                </c:pt>
                <c:pt idx="530">
                  <c:v>-3.9892000000000002E-9</c:v>
                </c:pt>
                <c:pt idx="531">
                  <c:v>-3.9829000000000004E-9</c:v>
                </c:pt>
                <c:pt idx="532">
                  <c:v>-3.9767000000000001E-9</c:v>
                </c:pt>
                <c:pt idx="533">
                  <c:v>-3.9704000000000003E-9</c:v>
                </c:pt>
                <c:pt idx="534">
                  <c:v>-3.9642E-9</c:v>
                </c:pt>
                <c:pt idx="535">
                  <c:v>-3.9579000000000002E-9</c:v>
                </c:pt>
                <c:pt idx="536">
                  <c:v>-3.9516999999999999E-9</c:v>
                </c:pt>
                <c:pt idx="537">
                  <c:v>-3.9454E-9</c:v>
                </c:pt>
                <c:pt idx="538">
                  <c:v>-3.9391999999999998E-9</c:v>
                </c:pt>
                <c:pt idx="539">
                  <c:v>-3.9328999999999999E-9</c:v>
                </c:pt>
                <c:pt idx="540">
                  <c:v>-3.9266999999999997E-9</c:v>
                </c:pt>
                <c:pt idx="541">
                  <c:v>-3.9203999999999998E-9</c:v>
                </c:pt>
                <c:pt idx="542">
                  <c:v>-3.9142000000000004E-9</c:v>
                </c:pt>
                <c:pt idx="543">
                  <c:v>-3.9078999999999997E-9</c:v>
                </c:pt>
                <c:pt idx="544">
                  <c:v>-3.9017000000000003E-9</c:v>
                </c:pt>
                <c:pt idx="545">
                  <c:v>-3.8953999999999996E-9</c:v>
                </c:pt>
                <c:pt idx="546">
                  <c:v>-3.8892000000000002E-9</c:v>
                </c:pt>
                <c:pt idx="547">
                  <c:v>-3.8829000000000003E-9</c:v>
                </c:pt>
                <c:pt idx="548">
                  <c:v>-3.8767000000000001E-9</c:v>
                </c:pt>
                <c:pt idx="549">
                  <c:v>-3.8704000000000002E-9</c:v>
                </c:pt>
                <c:pt idx="550">
                  <c:v>-3.8642E-9</c:v>
                </c:pt>
                <c:pt idx="551">
                  <c:v>-3.8579000000000001E-9</c:v>
                </c:pt>
                <c:pt idx="552">
                  <c:v>-3.8516999999999998E-9</c:v>
                </c:pt>
                <c:pt idx="553">
                  <c:v>-3.8454E-9</c:v>
                </c:pt>
                <c:pt idx="554">
                  <c:v>-3.8391999999999997E-9</c:v>
                </c:pt>
                <c:pt idx="555">
                  <c:v>-3.8328999999999999E-9</c:v>
                </c:pt>
                <c:pt idx="556">
                  <c:v>-3.8266999999999996E-9</c:v>
                </c:pt>
                <c:pt idx="557">
                  <c:v>-3.8203999999999998E-9</c:v>
                </c:pt>
                <c:pt idx="558">
                  <c:v>-3.8142000000000003E-9</c:v>
                </c:pt>
                <c:pt idx="559">
                  <c:v>-3.8078999999999996E-9</c:v>
                </c:pt>
                <c:pt idx="560">
                  <c:v>-3.8017000000000002E-9</c:v>
                </c:pt>
                <c:pt idx="561">
                  <c:v>-3.7954000000000004E-9</c:v>
                </c:pt>
                <c:pt idx="562">
                  <c:v>-3.7892000000000001E-9</c:v>
                </c:pt>
                <c:pt idx="563">
                  <c:v>-3.7829000000000002E-9</c:v>
                </c:pt>
                <c:pt idx="564">
                  <c:v>-3.7767E-9</c:v>
                </c:pt>
                <c:pt idx="565">
                  <c:v>-3.7704000000000001E-9</c:v>
                </c:pt>
                <c:pt idx="566">
                  <c:v>-3.7641999999999999E-9</c:v>
                </c:pt>
                <c:pt idx="567">
                  <c:v>-3.7579E-9</c:v>
                </c:pt>
                <c:pt idx="568">
                  <c:v>-3.7516999999999998E-9</c:v>
                </c:pt>
                <c:pt idx="569">
                  <c:v>-3.7453999999999999E-9</c:v>
                </c:pt>
                <c:pt idx="570">
                  <c:v>-3.7391999999999997E-9</c:v>
                </c:pt>
                <c:pt idx="571">
                  <c:v>-3.7328999999999998E-9</c:v>
                </c:pt>
                <c:pt idx="572">
                  <c:v>-3.7267000000000004E-9</c:v>
                </c:pt>
                <c:pt idx="573">
                  <c:v>-3.7204000000000001E-9</c:v>
                </c:pt>
                <c:pt idx="574">
                  <c:v>-3.7141999999999999E-9</c:v>
                </c:pt>
                <c:pt idx="575">
                  <c:v>-3.7079E-9</c:v>
                </c:pt>
                <c:pt idx="576">
                  <c:v>-3.7017000000000002E-9</c:v>
                </c:pt>
                <c:pt idx="577">
                  <c:v>-3.6953999999999999E-9</c:v>
                </c:pt>
                <c:pt idx="578">
                  <c:v>-3.6892E-9</c:v>
                </c:pt>
                <c:pt idx="579">
                  <c:v>-3.6829000000000002E-9</c:v>
                </c:pt>
                <c:pt idx="580">
                  <c:v>-3.6766999999999999E-9</c:v>
                </c:pt>
                <c:pt idx="581">
                  <c:v>-3.6704000000000001E-9</c:v>
                </c:pt>
                <c:pt idx="582">
                  <c:v>-3.6641999999999998E-9</c:v>
                </c:pt>
                <c:pt idx="583">
                  <c:v>-3.6579E-9</c:v>
                </c:pt>
                <c:pt idx="584">
                  <c:v>-3.6517000000000001E-9</c:v>
                </c:pt>
                <c:pt idx="585">
                  <c:v>-3.6453999999999998E-9</c:v>
                </c:pt>
                <c:pt idx="586">
                  <c:v>-3.6392E-9</c:v>
                </c:pt>
                <c:pt idx="587">
                  <c:v>-3.6329000000000001E-9</c:v>
                </c:pt>
                <c:pt idx="588">
                  <c:v>-3.6266999999999999E-9</c:v>
                </c:pt>
                <c:pt idx="589">
                  <c:v>-3.6204E-9</c:v>
                </c:pt>
                <c:pt idx="590">
                  <c:v>-3.6142000000000002E-9</c:v>
                </c:pt>
                <c:pt idx="591">
                  <c:v>-3.6078999999999999E-9</c:v>
                </c:pt>
                <c:pt idx="592">
                  <c:v>-3.6017000000000001E-9</c:v>
                </c:pt>
                <c:pt idx="593">
                  <c:v>-3.5953999999999998E-9</c:v>
                </c:pt>
                <c:pt idx="594">
                  <c:v>-3.5892E-9</c:v>
                </c:pt>
                <c:pt idx="595">
                  <c:v>-3.5829000000000001E-9</c:v>
                </c:pt>
                <c:pt idx="596">
                  <c:v>-3.5766999999999999E-9</c:v>
                </c:pt>
                <c:pt idx="597">
                  <c:v>-3.5704E-9</c:v>
                </c:pt>
                <c:pt idx="598">
                  <c:v>-3.5642000000000002E-9</c:v>
                </c:pt>
                <c:pt idx="599">
                  <c:v>-3.5578999999999999E-9</c:v>
                </c:pt>
                <c:pt idx="600">
                  <c:v>-3.5517E-9</c:v>
                </c:pt>
                <c:pt idx="601">
                  <c:v>-3.5454000000000002E-9</c:v>
                </c:pt>
                <c:pt idx="602">
                  <c:v>-3.5391999999999999E-9</c:v>
                </c:pt>
                <c:pt idx="603">
                  <c:v>-3.5329000000000001E-9</c:v>
                </c:pt>
                <c:pt idx="604">
                  <c:v>-3.5266999999999998E-9</c:v>
                </c:pt>
                <c:pt idx="605">
                  <c:v>-3.5204E-9</c:v>
                </c:pt>
                <c:pt idx="606">
                  <c:v>-3.5142000000000001E-9</c:v>
                </c:pt>
                <c:pt idx="607">
                  <c:v>-3.5078999999999998E-9</c:v>
                </c:pt>
                <c:pt idx="608">
                  <c:v>-3.5017E-9</c:v>
                </c:pt>
                <c:pt idx="609">
                  <c:v>-3.4954000000000002E-9</c:v>
                </c:pt>
                <c:pt idx="610">
                  <c:v>-3.4891999999999999E-9</c:v>
                </c:pt>
                <c:pt idx="611">
                  <c:v>-3.4829E-9</c:v>
                </c:pt>
                <c:pt idx="612">
                  <c:v>-3.4767000000000002E-9</c:v>
                </c:pt>
                <c:pt idx="613">
                  <c:v>-3.4703999999999999E-9</c:v>
                </c:pt>
                <c:pt idx="614">
                  <c:v>-3.4642000000000001E-9</c:v>
                </c:pt>
                <c:pt idx="615">
                  <c:v>-3.4578999999999998E-9</c:v>
                </c:pt>
                <c:pt idx="616">
                  <c:v>-3.4517E-9</c:v>
                </c:pt>
                <c:pt idx="617">
                  <c:v>-3.4454000000000001E-9</c:v>
                </c:pt>
                <c:pt idx="618">
                  <c:v>-3.4391999999999999E-9</c:v>
                </c:pt>
                <c:pt idx="619">
                  <c:v>-3.4329E-9</c:v>
                </c:pt>
                <c:pt idx="620">
                  <c:v>-3.4267000000000002E-9</c:v>
                </c:pt>
                <c:pt idx="621">
                  <c:v>-3.4203999999999999E-9</c:v>
                </c:pt>
                <c:pt idx="622">
                  <c:v>-3.4142000000000001E-9</c:v>
                </c:pt>
                <c:pt idx="623">
                  <c:v>-3.4079000000000002E-9</c:v>
                </c:pt>
                <c:pt idx="624">
                  <c:v>-3.4016999999999999E-9</c:v>
                </c:pt>
                <c:pt idx="625">
                  <c:v>-3.3954000000000001E-9</c:v>
                </c:pt>
                <c:pt idx="626">
                  <c:v>-3.3891999999999998E-9</c:v>
                </c:pt>
                <c:pt idx="627">
                  <c:v>-3.3829E-9</c:v>
                </c:pt>
                <c:pt idx="628">
                  <c:v>-3.3767000000000001E-9</c:v>
                </c:pt>
                <c:pt idx="629">
                  <c:v>-3.3703999999999999E-9</c:v>
                </c:pt>
                <c:pt idx="630">
                  <c:v>-3.3642E-9</c:v>
                </c:pt>
                <c:pt idx="631">
                  <c:v>-3.3579000000000002E-9</c:v>
                </c:pt>
                <c:pt idx="632">
                  <c:v>-3.3516999999999999E-9</c:v>
                </c:pt>
                <c:pt idx="633">
                  <c:v>-3.3454E-9</c:v>
                </c:pt>
                <c:pt idx="634">
                  <c:v>-3.3391999999999998E-9</c:v>
                </c:pt>
                <c:pt idx="635">
                  <c:v>-3.3328999999999999E-9</c:v>
                </c:pt>
                <c:pt idx="636">
                  <c:v>-3.3267000000000001E-9</c:v>
                </c:pt>
                <c:pt idx="637">
                  <c:v>-3.3203999999999998E-9</c:v>
                </c:pt>
                <c:pt idx="638">
                  <c:v>-3.3142E-9</c:v>
                </c:pt>
                <c:pt idx="639">
                  <c:v>-3.3079000000000001E-9</c:v>
                </c:pt>
                <c:pt idx="640">
                  <c:v>-3.3016999999999999E-9</c:v>
                </c:pt>
                <c:pt idx="641">
                  <c:v>-3.2954E-9</c:v>
                </c:pt>
                <c:pt idx="642">
                  <c:v>-3.2892000000000002E-9</c:v>
                </c:pt>
                <c:pt idx="643">
                  <c:v>-3.2828999999999999E-9</c:v>
                </c:pt>
                <c:pt idx="644">
                  <c:v>-3.2767000000000001E-9</c:v>
                </c:pt>
                <c:pt idx="645">
                  <c:v>-3.2704000000000002E-9</c:v>
                </c:pt>
                <c:pt idx="646">
                  <c:v>-3.2642E-9</c:v>
                </c:pt>
                <c:pt idx="647">
                  <c:v>-3.2579000000000001E-9</c:v>
                </c:pt>
                <c:pt idx="648">
                  <c:v>-3.2516999999999998E-9</c:v>
                </c:pt>
                <c:pt idx="649">
                  <c:v>-3.2454E-9</c:v>
                </c:pt>
                <c:pt idx="650">
                  <c:v>-3.2392000000000001E-9</c:v>
                </c:pt>
                <c:pt idx="651">
                  <c:v>-3.2328999999999999E-9</c:v>
                </c:pt>
                <c:pt idx="652">
                  <c:v>-3.2267E-9</c:v>
                </c:pt>
                <c:pt idx="653">
                  <c:v>-3.2204000000000002E-9</c:v>
                </c:pt>
                <c:pt idx="654">
                  <c:v>-3.2141999999999999E-9</c:v>
                </c:pt>
                <c:pt idx="655">
                  <c:v>-3.2079000000000001E-9</c:v>
                </c:pt>
                <c:pt idx="656">
                  <c:v>-3.2016999999999998E-9</c:v>
                </c:pt>
                <c:pt idx="657">
                  <c:v>-3.1953999999999999E-9</c:v>
                </c:pt>
                <c:pt idx="658">
                  <c:v>-3.1892000000000001E-9</c:v>
                </c:pt>
                <c:pt idx="659">
                  <c:v>-3.1828999999999998E-9</c:v>
                </c:pt>
                <c:pt idx="660">
                  <c:v>-3.1767E-9</c:v>
                </c:pt>
                <c:pt idx="661">
                  <c:v>-3.1704000000000001E-9</c:v>
                </c:pt>
                <c:pt idx="662">
                  <c:v>-3.1641999999999999E-9</c:v>
                </c:pt>
                <c:pt idx="663">
                  <c:v>-3.1579E-9</c:v>
                </c:pt>
                <c:pt idx="664">
                  <c:v>-3.1517000000000002E-9</c:v>
                </c:pt>
                <c:pt idx="665">
                  <c:v>-3.1453999999999999E-9</c:v>
                </c:pt>
                <c:pt idx="666">
                  <c:v>-3.1392000000000001E-9</c:v>
                </c:pt>
                <c:pt idx="667">
                  <c:v>-3.1328999999999998E-9</c:v>
                </c:pt>
                <c:pt idx="668">
                  <c:v>-3.1267E-9</c:v>
                </c:pt>
                <c:pt idx="669">
                  <c:v>-3.1204000000000001E-9</c:v>
                </c:pt>
                <c:pt idx="670">
                  <c:v>-3.1141999999999999E-9</c:v>
                </c:pt>
                <c:pt idx="671">
                  <c:v>-3.1079E-9</c:v>
                </c:pt>
                <c:pt idx="672">
                  <c:v>-3.1017000000000002E-9</c:v>
                </c:pt>
                <c:pt idx="673">
                  <c:v>-3.0953999999999999E-9</c:v>
                </c:pt>
                <c:pt idx="674">
                  <c:v>-3.0892E-9</c:v>
                </c:pt>
                <c:pt idx="675">
                  <c:v>-3.0829000000000002E-9</c:v>
                </c:pt>
                <c:pt idx="676">
                  <c:v>-3.0766999999999999E-9</c:v>
                </c:pt>
                <c:pt idx="677">
                  <c:v>-3.0704000000000001E-9</c:v>
                </c:pt>
                <c:pt idx="678">
                  <c:v>-3.0641999999999998E-9</c:v>
                </c:pt>
                <c:pt idx="679">
                  <c:v>-3.0579E-9</c:v>
                </c:pt>
                <c:pt idx="680">
                  <c:v>-3.0517000000000001E-9</c:v>
                </c:pt>
                <c:pt idx="681">
                  <c:v>-3.0453999999999998E-9</c:v>
                </c:pt>
                <c:pt idx="682">
                  <c:v>-3.0392E-9</c:v>
                </c:pt>
                <c:pt idx="683">
                  <c:v>-3.0329000000000001E-9</c:v>
                </c:pt>
                <c:pt idx="684">
                  <c:v>-3.0266999999999999E-9</c:v>
                </c:pt>
                <c:pt idx="685">
                  <c:v>-3.0204E-9</c:v>
                </c:pt>
                <c:pt idx="686">
                  <c:v>-3.0142000000000002E-9</c:v>
                </c:pt>
                <c:pt idx="687">
                  <c:v>-3.0078999999999999E-9</c:v>
                </c:pt>
                <c:pt idx="688">
                  <c:v>-3.0017000000000001E-9</c:v>
                </c:pt>
                <c:pt idx="689">
                  <c:v>-2.9953999999999998E-9</c:v>
                </c:pt>
                <c:pt idx="690">
                  <c:v>-2.9892E-9</c:v>
                </c:pt>
                <c:pt idx="691">
                  <c:v>-2.9829000000000001E-9</c:v>
                </c:pt>
                <c:pt idx="692">
                  <c:v>-2.9766999999999999E-9</c:v>
                </c:pt>
                <c:pt idx="693">
                  <c:v>-2.9704E-9</c:v>
                </c:pt>
                <c:pt idx="694">
                  <c:v>-2.9642000000000002E-9</c:v>
                </c:pt>
                <c:pt idx="695">
                  <c:v>-2.9578999999999999E-9</c:v>
                </c:pt>
                <c:pt idx="696">
                  <c:v>-2.9517000000000001E-9</c:v>
                </c:pt>
                <c:pt idx="697">
                  <c:v>-2.9454000000000002E-9</c:v>
                </c:pt>
                <c:pt idx="698">
                  <c:v>-2.9391999999999999E-9</c:v>
                </c:pt>
                <c:pt idx="699">
                  <c:v>-2.9329000000000001E-9</c:v>
                </c:pt>
                <c:pt idx="700">
                  <c:v>-2.9266999999999998E-9</c:v>
                </c:pt>
                <c:pt idx="701">
                  <c:v>-2.9204E-9</c:v>
                </c:pt>
                <c:pt idx="702">
                  <c:v>-2.9142000000000001E-9</c:v>
                </c:pt>
                <c:pt idx="703">
                  <c:v>-2.9078999999999999E-9</c:v>
                </c:pt>
                <c:pt idx="704">
                  <c:v>-2.9017E-9</c:v>
                </c:pt>
                <c:pt idx="705">
                  <c:v>-2.8954000000000002E-9</c:v>
                </c:pt>
                <c:pt idx="706">
                  <c:v>-2.8891999999999999E-9</c:v>
                </c:pt>
                <c:pt idx="707">
                  <c:v>-2.8829E-9</c:v>
                </c:pt>
                <c:pt idx="708">
                  <c:v>-2.8766999999999998E-9</c:v>
                </c:pt>
                <c:pt idx="709">
                  <c:v>-2.8703999999999999E-9</c:v>
                </c:pt>
                <c:pt idx="710">
                  <c:v>-2.8642000000000001E-9</c:v>
                </c:pt>
                <c:pt idx="711">
                  <c:v>-2.8578999999999998E-9</c:v>
                </c:pt>
                <c:pt idx="712">
                  <c:v>-2.8517E-9</c:v>
                </c:pt>
                <c:pt idx="713">
                  <c:v>-2.8454000000000001E-9</c:v>
                </c:pt>
                <c:pt idx="714">
                  <c:v>-2.8391999999999999E-9</c:v>
                </c:pt>
                <c:pt idx="715">
                  <c:v>-2.8329E-9</c:v>
                </c:pt>
                <c:pt idx="716">
                  <c:v>-2.8267000000000002E-9</c:v>
                </c:pt>
                <c:pt idx="717">
                  <c:v>-2.8203999999999999E-9</c:v>
                </c:pt>
                <c:pt idx="718">
                  <c:v>-2.8142000000000001E-9</c:v>
                </c:pt>
                <c:pt idx="719">
                  <c:v>-2.8079000000000002E-9</c:v>
                </c:pt>
                <c:pt idx="720">
                  <c:v>-2.8017E-9</c:v>
                </c:pt>
                <c:pt idx="721">
                  <c:v>-2.7954000000000001E-9</c:v>
                </c:pt>
                <c:pt idx="722">
                  <c:v>-2.7891999999999998E-9</c:v>
                </c:pt>
                <c:pt idx="723">
                  <c:v>-2.7829E-9</c:v>
                </c:pt>
                <c:pt idx="724">
                  <c:v>-2.7767000000000001E-9</c:v>
                </c:pt>
                <c:pt idx="725">
                  <c:v>-2.7703999999999999E-9</c:v>
                </c:pt>
                <c:pt idx="726">
                  <c:v>-2.7642E-9</c:v>
                </c:pt>
                <c:pt idx="727">
                  <c:v>-2.7579000000000002E-9</c:v>
                </c:pt>
                <c:pt idx="728">
                  <c:v>-2.7516999999999999E-9</c:v>
                </c:pt>
                <c:pt idx="729">
                  <c:v>-2.7454000000000001E-9</c:v>
                </c:pt>
                <c:pt idx="730">
                  <c:v>-2.7391999999999998E-9</c:v>
                </c:pt>
                <c:pt idx="731">
                  <c:v>-2.7328999999999999E-9</c:v>
                </c:pt>
                <c:pt idx="732">
                  <c:v>-2.7267000000000001E-9</c:v>
                </c:pt>
                <c:pt idx="733">
                  <c:v>-2.7203999999999998E-9</c:v>
                </c:pt>
                <c:pt idx="734">
                  <c:v>-2.7142E-9</c:v>
                </c:pt>
                <c:pt idx="735">
                  <c:v>-2.7079000000000001E-9</c:v>
                </c:pt>
                <c:pt idx="736">
                  <c:v>-2.7016999999999999E-9</c:v>
                </c:pt>
                <c:pt idx="737">
                  <c:v>-2.6954E-9</c:v>
                </c:pt>
                <c:pt idx="738">
                  <c:v>-2.6892000000000002E-9</c:v>
                </c:pt>
                <c:pt idx="739">
                  <c:v>-2.6828999999999999E-9</c:v>
                </c:pt>
                <c:pt idx="740">
                  <c:v>-2.6767000000000001E-9</c:v>
                </c:pt>
                <c:pt idx="741">
                  <c:v>-2.6703999999999998E-9</c:v>
                </c:pt>
                <c:pt idx="742">
                  <c:v>-2.6642E-9</c:v>
                </c:pt>
                <c:pt idx="743">
                  <c:v>-2.6579000000000001E-9</c:v>
                </c:pt>
                <c:pt idx="744">
                  <c:v>-2.6516999999999998E-9</c:v>
                </c:pt>
                <c:pt idx="745">
                  <c:v>-2.6454E-9</c:v>
                </c:pt>
                <c:pt idx="746">
                  <c:v>-2.6392000000000002E-9</c:v>
                </c:pt>
                <c:pt idx="747">
                  <c:v>-2.6328999999999999E-9</c:v>
                </c:pt>
                <c:pt idx="748">
                  <c:v>-2.6267E-9</c:v>
                </c:pt>
                <c:pt idx="749">
                  <c:v>-2.6204000000000002E-9</c:v>
                </c:pt>
                <c:pt idx="750">
                  <c:v>-2.6141999999999999E-9</c:v>
                </c:pt>
                <c:pt idx="751">
                  <c:v>-2.6079000000000001E-9</c:v>
                </c:pt>
                <c:pt idx="752">
                  <c:v>-2.6016999999999998E-9</c:v>
                </c:pt>
                <c:pt idx="753">
                  <c:v>-2.5954E-9</c:v>
                </c:pt>
                <c:pt idx="754">
                  <c:v>-2.5892000000000001E-9</c:v>
                </c:pt>
                <c:pt idx="755">
                  <c:v>-2.5828999999999998E-9</c:v>
                </c:pt>
                <c:pt idx="756">
                  <c:v>-2.5767E-9</c:v>
                </c:pt>
                <c:pt idx="757">
                  <c:v>-2.5704000000000001E-9</c:v>
                </c:pt>
                <c:pt idx="758">
                  <c:v>-2.5641999999999999E-9</c:v>
                </c:pt>
                <c:pt idx="759">
                  <c:v>-2.5579E-9</c:v>
                </c:pt>
                <c:pt idx="760">
                  <c:v>-2.5517000000000002E-9</c:v>
                </c:pt>
                <c:pt idx="761">
                  <c:v>-2.5453999999999999E-9</c:v>
                </c:pt>
                <c:pt idx="762">
                  <c:v>-2.5392000000000001E-9</c:v>
                </c:pt>
                <c:pt idx="763">
                  <c:v>-2.5328999999999998E-9</c:v>
                </c:pt>
                <c:pt idx="764">
                  <c:v>-2.5267E-9</c:v>
                </c:pt>
                <c:pt idx="765">
                  <c:v>-2.5204000000000001E-9</c:v>
                </c:pt>
                <c:pt idx="766">
                  <c:v>-2.5141999999999999E-9</c:v>
                </c:pt>
                <c:pt idx="767">
                  <c:v>-2.5079E-9</c:v>
                </c:pt>
                <c:pt idx="768">
                  <c:v>-2.5017000000000002E-9</c:v>
                </c:pt>
                <c:pt idx="769">
                  <c:v>-2.4953999999999999E-9</c:v>
                </c:pt>
                <c:pt idx="770">
                  <c:v>-2.4892E-9</c:v>
                </c:pt>
                <c:pt idx="771">
                  <c:v>-2.4829000000000002E-9</c:v>
                </c:pt>
                <c:pt idx="772">
                  <c:v>-2.4766999999999999E-9</c:v>
                </c:pt>
                <c:pt idx="773">
                  <c:v>-2.4704000000000001E-9</c:v>
                </c:pt>
                <c:pt idx="774">
                  <c:v>-2.4641999999999998E-9</c:v>
                </c:pt>
                <c:pt idx="775">
                  <c:v>-2.4579E-9</c:v>
                </c:pt>
                <c:pt idx="776">
                  <c:v>-2.4517000000000001E-9</c:v>
                </c:pt>
                <c:pt idx="777">
                  <c:v>-2.4453999999999998E-9</c:v>
                </c:pt>
                <c:pt idx="778">
                  <c:v>-2.4392E-9</c:v>
                </c:pt>
                <c:pt idx="779">
                  <c:v>-2.4329000000000001E-9</c:v>
                </c:pt>
                <c:pt idx="780">
                  <c:v>-2.4266999999999999E-9</c:v>
                </c:pt>
                <c:pt idx="781">
                  <c:v>-2.4204E-9</c:v>
                </c:pt>
                <c:pt idx="782">
                  <c:v>-2.4142000000000002E-9</c:v>
                </c:pt>
                <c:pt idx="783">
                  <c:v>-2.4078999999999999E-9</c:v>
                </c:pt>
                <c:pt idx="784">
                  <c:v>-2.4017000000000001E-9</c:v>
                </c:pt>
                <c:pt idx="785">
                  <c:v>-2.3953999999999998E-9</c:v>
                </c:pt>
                <c:pt idx="786">
                  <c:v>-2.3892E-9</c:v>
                </c:pt>
                <c:pt idx="787">
                  <c:v>-2.3829000000000001E-9</c:v>
                </c:pt>
                <c:pt idx="788">
                  <c:v>-2.3766999999999999E-9</c:v>
                </c:pt>
                <c:pt idx="789">
                  <c:v>-2.3704E-9</c:v>
                </c:pt>
                <c:pt idx="790">
                  <c:v>-2.3642000000000002E-9</c:v>
                </c:pt>
                <c:pt idx="791">
                  <c:v>-2.3578999999999999E-9</c:v>
                </c:pt>
                <c:pt idx="792">
                  <c:v>-2.3517000000000001E-9</c:v>
                </c:pt>
                <c:pt idx="793">
                  <c:v>-2.3454000000000002E-9</c:v>
                </c:pt>
                <c:pt idx="794">
                  <c:v>-2.3391999999999999E-9</c:v>
                </c:pt>
                <c:pt idx="795">
                  <c:v>-2.3329000000000001E-9</c:v>
                </c:pt>
                <c:pt idx="796">
                  <c:v>-2.3266999999999998E-9</c:v>
                </c:pt>
                <c:pt idx="797">
                  <c:v>-2.3204E-9</c:v>
                </c:pt>
                <c:pt idx="798">
                  <c:v>-2.3142000000000001E-9</c:v>
                </c:pt>
                <c:pt idx="799">
                  <c:v>-2.3078999999999999E-9</c:v>
                </c:pt>
                <c:pt idx="800">
                  <c:v>-2.3017E-9</c:v>
                </c:pt>
                <c:pt idx="801">
                  <c:v>-2.2954000000000002E-9</c:v>
                </c:pt>
                <c:pt idx="802">
                  <c:v>-2.2891999999999999E-9</c:v>
                </c:pt>
                <c:pt idx="803">
                  <c:v>-2.2829E-9</c:v>
                </c:pt>
                <c:pt idx="804">
                  <c:v>-2.2766999999999998E-9</c:v>
                </c:pt>
                <c:pt idx="805">
                  <c:v>-2.2703999999999999E-9</c:v>
                </c:pt>
                <c:pt idx="806">
                  <c:v>-2.2642000000000001E-9</c:v>
                </c:pt>
                <c:pt idx="807">
                  <c:v>-2.2578999999999998E-9</c:v>
                </c:pt>
                <c:pt idx="808">
                  <c:v>-2.2517E-9</c:v>
                </c:pt>
                <c:pt idx="809">
                  <c:v>-2.2454000000000001E-9</c:v>
                </c:pt>
                <c:pt idx="810">
                  <c:v>-2.2391999999999999E-9</c:v>
                </c:pt>
                <c:pt idx="811">
                  <c:v>-2.2329E-9</c:v>
                </c:pt>
                <c:pt idx="812">
                  <c:v>-2.2267000000000002E-9</c:v>
                </c:pt>
                <c:pt idx="813">
                  <c:v>-2.2203999999999999E-9</c:v>
                </c:pt>
                <c:pt idx="814">
                  <c:v>-2.2142000000000001E-9</c:v>
                </c:pt>
                <c:pt idx="815">
                  <c:v>-2.2079000000000002E-9</c:v>
                </c:pt>
                <c:pt idx="816">
                  <c:v>-2.2017E-9</c:v>
                </c:pt>
                <c:pt idx="817">
                  <c:v>-2.1954000000000001E-9</c:v>
                </c:pt>
                <c:pt idx="818">
                  <c:v>-2.1891999999999998E-9</c:v>
                </c:pt>
                <c:pt idx="819">
                  <c:v>-2.1829E-9</c:v>
                </c:pt>
                <c:pt idx="820">
                  <c:v>-2.1767000000000001E-9</c:v>
                </c:pt>
                <c:pt idx="821">
                  <c:v>-2.1703999999999999E-9</c:v>
                </c:pt>
                <c:pt idx="822">
                  <c:v>-2.1642E-9</c:v>
                </c:pt>
                <c:pt idx="823">
                  <c:v>-2.1579000000000002E-9</c:v>
                </c:pt>
                <c:pt idx="824">
                  <c:v>-2.1516999999999999E-9</c:v>
                </c:pt>
                <c:pt idx="825">
                  <c:v>-2.1454000000000001E-9</c:v>
                </c:pt>
                <c:pt idx="826">
                  <c:v>-2.1391999999999998E-9</c:v>
                </c:pt>
                <c:pt idx="827">
                  <c:v>-2.1328999999999999E-9</c:v>
                </c:pt>
                <c:pt idx="828">
                  <c:v>-2.1267000000000001E-9</c:v>
                </c:pt>
                <c:pt idx="829">
                  <c:v>-2.1203999999999998E-9</c:v>
                </c:pt>
                <c:pt idx="830">
                  <c:v>-2.1142E-9</c:v>
                </c:pt>
                <c:pt idx="831">
                  <c:v>-2.1079000000000001E-9</c:v>
                </c:pt>
                <c:pt idx="832">
                  <c:v>-2.1016999999999999E-9</c:v>
                </c:pt>
                <c:pt idx="833">
                  <c:v>-2.0954E-9</c:v>
                </c:pt>
                <c:pt idx="834">
                  <c:v>-2.0892000000000002E-9</c:v>
                </c:pt>
                <c:pt idx="835">
                  <c:v>-2.0828999999999999E-9</c:v>
                </c:pt>
                <c:pt idx="836">
                  <c:v>-2.0767000000000001E-9</c:v>
                </c:pt>
                <c:pt idx="837">
                  <c:v>-2.0703999999999998E-9</c:v>
                </c:pt>
                <c:pt idx="838">
                  <c:v>-2.0642E-9</c:v>
                </c:pt>
                <c:pt idx="839">
                  <c:v>-2.0579000000000001E-9</c:v>
                </c:pt>
                <c:pt idx="840">
                  <c:v>-2.0516999999999999E-9</c:v>
                </c:pt>
                <c:pt idx="841">
                  <c:v>-2.0454E-9</c:v>
                </c:pt>
                <c:pt idx="842">
                  <c:v>-2.0392000000000002E-9</c:v>
                </c:pt>
                <c:pt idx="843">
                  <c:v>-2.0328999999999999E-9</c:v>
                </c:pt>
                <c:pt idx="844">
                  <c:v>-2.0267E-9</c:v>
                </c:pt>
                <c:pt idx="845">
                  <c:v>-2.0204000000000002E-9</c:v>
                </c:pt>
                <c:pt idx="846">
                  <c:v>-2.0141999999999999E-9</c:v>
                </c:pt>
                <c:pt idx="847">
                  <c:v>-2.0079000000000001E-9</c:v>
                </c:pt>
                <c:pt idx="848">
                  <c:v>-2.0016999999999998E-9</c:v>
                </c:pt>
                <c:pt idx="849">
                  <c:v>-1.9954E-9</c:v>
                </c:pt>
                <c:pt idx="850">
                  <c:v>-1.9892000000000001E-9</c:v>
                </c:pt>
                <c:pt idx="851">
                  <c:v>-1.9828999999999998E-9</c:v>
                </c:pt>
                <c:pt idx="852">
                  <c:v>-1.9767E-9</c:v>
                </c:pt>
                <c:pt idx="853">
                  <c:v>-1.9704000000000001E-9</c:v>
                </c:pt>
                <c:pt idx="854">
                  <c:v>-1.9641999999999999E-9</c:v>
                </c:pt>
                <c:pt idx="855">
                  <c:v>-1.9579E-9</c:v>
                </c:pt>
                <c:pt idx="856">
                  <c:v>-1.9517000000000002E-9</c:v>
                </c:pt>
                <c:pt idx="857">
                  <c:v>-1.9453999999999999E-9</c:v>
                </c:pt>
                <c:pt idx="858">
                  <c:v>-1.9392000000000001E-9</c:v>
                </c:pt>
                <c:pt idx="859">
                  <c:v>-1.9328999999999998E-9</c:v>
                </c:pt>
                <c:pt idx="860">
                  <c:v>-1.9267E-9</c:v>
                </c:pt>
                <c:pt idx="861">
                  <c:v>-1.9204000000000001E-9</c:v>
                </c:pt>
                <c:pt idx="862">
                  <c:v>-1.9141999999999999E-9</c:v>
                </c:pt>
                <c:pt idx="863">
                  <c:v>-1.9079E-9</c:v>
                </c:pt>
                <c:pt idx="864">
                  <c:v>-1.9017000000000002E-9</c:v>
                </c:pt>
                <c:pt idx="865">
                  <c:v>-1.8953999999999999E-9</c:v>
                </c:pt>
                <c:pt idx="866">
                  <c:v>-1.8892000000000001E-9</c:v>
                </c:pt>
                <c:pt idx="867">
                  <c:v>-1.8829000000000002E-9</c:v>
                </c:pt>
                <c:pt idx="868">
                  <c:v>-1.8766999999999999E-9</c:v>
                </c:pt>
                <c:pt idx="869">
                  <c:v>-1.8704000000000001E-9</c:v>
                </c:pt>
                <c:pt idx="870">
                  <c:v>-1.8641999999999998E-9</c:v>
                </c:pt>
                <c:pt idx="871">
                  <c:v>-1.8579E-9</c:v>
                </c:pt>
                <c:pt idx="872">
                  <c:v>-1.8516999999999999E-9</c:v>
                </c:pt>
                <c:pt idx="873">
                  <c:v>-1.8454000000000001E-9</c:v>
                </c:pt>
                <c:pt idx="874">
                  <c:v>-1.8392E-9</c:v>
                </c:pt>
                <c:pt idx="875">
                  <c:v>-1.8328999999999999E-9</c:v>
                </c:pt>
                <c:pt idx="876">
                  <c:v>-1.8266999999999999E-9</c:v>
                </c:pt>
                <c:pt idx="877">
                  <c:v>-1.8204E-9</c:v>
                </c:pt>
                <c:pt idx="878">
                  <c:v>-1.8142E-9</c:v>
                </c:pt>
                <c:pt idx="879">
                  <c:v>-1.8078999999999999E-9</c:v>
                </c:pt>
                <c:pt idx="880">
                  <c:v>-1.8017000000000001E-9</c:v>
                </c:pt>
                <c:pt idx="881">
                  <c:v>-1.7954E-9</c:v>
                </c:pt>
                <c:pt idx="882">
                  <c:v>-1.7892E-9</c:v>
                </c:pt>
                <c:pt idx="883">
                  <c:v>-1.7828999999999999E-9</c:v>
                </c:pt>
                <c:pt idx="884">
                  <c:v>-1.7767000000000001E-9</c:v>
                </c:pt>
                <c:pt idx="885">
                  <c:v>-1.7704E-9</c:v>
                </c:pt>
                <c:pt idx="886">
                  <c:v>-1.7642E-9</c:v>
                </c:pt>
                <c:pt idx="887">
                  <c:v>-1.7579000000000001E-9</c:v>
                </c:pt>
                <c:pt idx="888">
                  <c:v>-1.7517000000000001E-9</c:v>
                </c:pt>
                <c:pt idx="889">
                  <c:v>-1.7454E-9</c:v>
                </c:pt>
                <c:pt idx="890">
                  <c:v>-1.7391999999999999E-9</c:v>
                </c:pt>
                <c:pt idx="891">
                  <c:v>-1.7329000000000001E-9</c:v>
                </c:pt>
                <c:pt idx="892">
                  <c:v>-1.7267E-9</c:v>
                </c:pt>
                <c:pt idx="893">
                  <c:v>-1.7204E-9</c:v>
                </c:pt>
                <c:pt idx="894">
                  <c:v>-1.7141999999999999E-9</c:v>
                </c:pt>
                <c:pt idx="895">
                  <c:v>-1.7079000000000001E-9</c:v>
                </c:pt>
                <c:pt idx="896">
                  <c:v>-1.7017E-9</c:v>
                </c:pt>
                <c:pt idx="897">
                  <c:v>-1.6954E-9</c:v>
                </c:pt>
                <c:pt idx="898">
                  <c:v>-1.6891999999999999E-9</c:v>
                </c:pt>
                <c:pt idx="899">
                  <c:v>-1.6829000000000001E-9</c:v>
                </c:pt>
                <c:pt idx="900">
                  <c:v>-1.6767E-9</c:v>
                </c:pt>
                <c:pt idx="901">
                  <c:v>-1.6703999999999999E-9</c:v>
                </c:pt>
                <c:pt idx="902">
                  <c:v>-1.6641999999999999E-9</c:v>
                </c:pt>
                <c:pt idx="903">
                  <c:v>-1.6579E-9</c:v>
                </c:pt>
                <c:pt idx="904">
                  <c:v>-1.6517E-9</c:v>
                </c:pt>
                <c:pt idx="905">
                  <c:v>-1.6453999999999999E-9</c:v>
                </c:pt>
                <c:pt idx="906">
                  <c:v>-1.6392000000000001E-9</c:v>
                </c:pt>
                <c:pt idx="907">
                  <c:v>-1.6329E-9</c:v>
                </c:pt>
                <c:pt idx="908">
                  <c:v>-1.6267E-9</c:v>
                </c:pt>
                <c:pt idx="909">
                  <c:v>-1.6203999999999999E-9</c:v>
                </c:pt>
                <c:pt idx="910">
                  <c:v>-1.6142000000000001E-9</c:v>
                </c:pt>
                <c:pt idx="911">
                  <c:v>-1.6079E-9</c:v>
                </c:pt>
                <c:pt idx="912">
                  <c:v>-1.6017E-9</c:v>
                </c:pt>
                <c:pt idx="913">
                  <c:v>-1.5954000000000001E-9</c:v>
                </c:pt>
                <c:pt idx="914">
                  <c:v>-1.5892000000000001E-9</c:v>
                </c:pt>
                <c:pt idx="915">
                  <c:v>-1.5829E-9</c:v>
                </c:pt>
                <c:pt idx="916">
                  <c:v>-1.5766999999999999E-9</c:v>
                </c:pt>
                <c:pt idx="917">
                  <c:v>-1.5704000000000001E-9</c:v>
                </c:pt>
                <c:pt idx="918">
                  <c:v>-1.5642E-9</c:v>
                </c:pt>
                <c:pt idx="919">
                  <c:v>-1.5579E-9</c:v>
                </c:pt>
                <c:pt idx="920">
                  <c:v>-1.5516999999999999E-9</c:v>
                </c:pt>
                <c:pt idx="921">
                  <c:v>-1.5454000000000001E-9</c:v>
                </c:pt>
                <c:pt idx="922">
                  <c:v>-1.5392E-9</c:v>
                </c:pt>
                <c:pt idx="923">
                  <c:v>-1.5328999999999999E-9</c:v>
                </c:pt>
                <c:pt idx="924">
                  <c:v>-1.5266999999999999E-9</c:v>
                </c:pt>
                <c:pt idx="925">
                  <c:v>-1.5204E-9</c:v>
                </c:pt>
                <c:pt idx="926">
                  <c:v>-1.5142E-9</c:v>
                </c:pt>
                <c:pt idx="927">
                  <c:v>-1.5078999999999999E-9</c:v>
                </c:pt>
                <c:pt idx="928">
                  <c:v>-1.5017000000000001E-9</c:v>
                </c:pt>
                <c:pt idx="929">
                  <c:v>-1.4954E-9</c:v>
                </c:pt>
                <c:pt idx="930">
                  <c:v>-1.4892E-9</c:v>
                </c:pt>
                <c:pt idx="931">
                  <c:v>-1.4828999999999999E-9</c:v>
                </c:pt>
                <c:pt idx="932">
                  <c:v>-1.4767000000000001E-9</c:v>
                </c:pt>
                <c:pt idx="933">
                  <c:v>-1.4704E-9</c:v>
                </c:pt>
                <c:pt idx="934">
                  <c:v>-1.4642E-9</c:v>
                </c:pt>
                <c:pt idx="935">
                  <c:v>-1.4578999999999999E-9</c:v>
                </c:pt>
                <c:pt idx="936">
                  <c:v>-1.4517000000000001E-9</c:v>
                </c:pt>
                <c:pt idx="937">
                  <c:v>-1.4454E-9</c:v>
                </c:pt>
                <c:pt idx="938">
                  <c:v>-1.4392E-9</c:v>
                </c:pt>
                <c:pt idx="939">
                  <c:v>-1.4329000000000001E-9</c:v>
                </c:pt>
                <c:pt idx="940">
                  <c:v>-1.4267E-9</c:v>
                </c:pt>
                <c:pt idx="941">
                  <c:v>-1.4204E-9</c:v>
                </c:pt>
                <c:pt idx="942">
                  <c:v>-1.4141999999999999E-9</c:v>
                </c:pt>
                <c:pt idx="943">
                  <c:v>-1.4079000000000001E-9</c:v>
                </c:pt>
                <c:pt idx="944">
                  <c:v>-1.4017E-9</c:v>
                </c:pt>
                <c:pt idx="945">
                  <c:v>-1.3954E-9</c:v>
                </c:pt>
                <c:pt idx="946">
                  <c:v>-1.3891999999999999E-9</c:v>
                </c:pt>
                <c:pt idx="947">
                  <c:v>-1.3829000000000001E-9</c:v>
                </c:pt>
                <c:pt idx="948">
                  <c:v>-1.3767E-9</c:v>
                </c:pt>
                <c:pt idx="949">
                  <c:v>-1.3703999999999999E-9</c:v>
                </c:pt>
                <c:pt idx="950">
                  <c:v>-1.3641999999999999E-9</c:v>
                </c:pt>
                <c:pt idx="951">
                  <c:v>-1.3579E-9</c:v>
                </c:pt>
                <c:pt idx="952">
                  <c:v>-1.3517E-9</c:v>
                </c:pt>
                <c:pt idx="953">
                  <c:v>-1.3453999999999999E-9</c:v>
                </c:pt>
                <c:pt idx="954">
                  <c:v>-1.3392000000000001E-9</c:v>
                </c:pt>
                <c:pt idx="955">
                  <c:v>-1.3329E-9</c:v>
                </c:pt>
                <c:pt idx="956">
                  <c:v>-1.3267E-9</c:v>
                </c:pt>
                <c:pt idx="957">
                  <c:v>-1.3203999999999999E-9</c:v>
                </c:pt>
                <c:pt idx="958">
                  <c:v>-1.3142000000000001E-9</c:v>
                </c:pt>
                <c:pt idx="959">
                  <c:v>-1.3079E-9</c:v>
                </c:pt>
                <c:pt idx="960">
                  <c:v>-1.3017E-9</c:v>
                </c:pt>
                <c:pt idx="961">
                  <c:v>-1.2954000000000001E-9</c:v>
                </c:pt>
                <c:pt idx="962">
                  <c:v>-1.2892000000000001E-9</c:v>
                </c:pt>
                <c:pt idx="963">
                  <c:v>-1.2829E-9</c:v>
                </c:pt>
                <c:pt idx="964">
                  <c:v>-1.2766999999999999E-9</c:v>
                </c:pt>
                <c:pt idx="965">
                  <c:v>-1.2704000000000001E-9</c:v>
                </c:pt>
                <c:pt idx="966">
                  <c:v>-1.2642E-9</c:v>
                </c:pt>
                <c:pt idx="967">
                  <c:v>-1.2579E-9</c:v>
                </c:pt>
                <c:pt idx="968">
                  <c:v>-1.2516999999999999E-9</c:v>
                </c:pt>
                <c:pt idx="969">
                  <c:v>-1.2454000000000001E-9</c:v>
                </c:pt>
                <c:pt idx="970">
                  <c:v>-1.2392E-9</c:v>
                </c:pt>
                <c:pt idx="971">
                  <c:v>-1.2329E-9</c:v>
                </c:pt>
                <c:pt idx="972">
                  <c:v>-1.2266999999999999E-9</c:v>
                </c:pt>
                <c:pt idx="973">
                  <c:v>-1.2204E-9</c:v>
                </c:pt>
                <c:pt idx="974">
                  <c:v>-1.2142E-9</c:v>
                </c:pt>
                <c:pt idx="975">
                  <c:v>-1.2078999999999999E-9</c:v>
                </c:pt>
                <c:pt idx="976">
                  <c:v>-1.2017000000000001E-9</c:v>
                </c:pt>
                <c:pt idx="977">
                  <c:v>-1.1954E-9</c:v>
                </c:pt>
                <c:pt idx="978">
                  <c:v>-1.1892E-9</c:v>
                </c:pt>
                <c:pt idx="979">
                  <c:v>-1.1828999999999999E-9</c:v>
                </c:pt>
                <c:pt idx="980">
                  <c:v>-1.1767000000000001E-9</c:v>
                </c:pt>
                <c:pt idx="981">
                  <c:v>-1.1704E-9</c:v>
                </c:pt>
                <c:pt idx="982">
                  <c:v>-1.1642E-9</c:v>
                </c:pt>
                <c:pt idx="983">
                  <c:v>-1.1578999999999999E-9</c:v>
                </c:pt>
                <c:pt idx="984">
                  <c:v>-1.1517000000000001E-9</c:v>
                </c:pt>
                <c:pt idx="985">
                  <c:v>-1.1454E-9</c:v>
                </c:pt>
                <c:pt idx="986">
                  <c:v>-1.1392E-9</c:v>
                </c:pt>
                <c:pt idx="987">
                  <c:v>-1.1329000000000001E-9</c:v>
                </c:pt>
                <c:pt idx="988">
                  <c:v>-1.1267E-9</c:v>
                </c:pt>
                <c:pt idx="989">
                  <c:v>-1.1204E-9</c:v>
                </c:pt>
                <c:pt idx="990">
                  <c:v>-1.1141999999999999E-9</c:v>
                </c:pt>
                <c:pt idx="991">
                  <c:v>-1.1079000000000001E-9</c:v>
                </c:pt>
                <c:pt idx="992">
                  <c:v>-1.1017E-9</c:v>
                </c:pt>
                <c:pt idx="993">
                  <c:v>-1.0954E-9</c:v>
                </c:pt>
                <c:pt idx="994">
                  <c:v>-1.0891999999999999E-9</c:v>
                </c:pt>
                <c:pt idx="995">
                  <c:v>-1.0829000000000001E-9</c:v>
                </c:pt>
                <c:pt idx="996">
                  <c:v>-1.0767E-9</c:v>
                </c:pt>
                <c:pt idx="997">
                  <c:v>-1.0703999999999999E-9</c:v>
                </c:pt>
                <c:pt idx="998">
                  <c:v>-1.0641999999999999E-9</c:v>
                </c:pt>
                <c:pt idx="999">
                  <c:v>-1.0579E-9</c:v>
                </c:pt>
                <c:pt idx="1000">
                  <c:v>-1.0517E-9</c:v>
                </c:pt>
                <c:pt idx="1001">
                  <c:v>-1.0453999999999999E-9</c:v>
                </c:pt>
                <c:pt idx="1002">
                  <c:v>-1.0392000000000001E-9</c:v>
                </c:pt>
                <c:pt idx="1003">
                  <c:v>-1.0329E-9</c:v>
                </c:pt>
                <c:pt idx="1004">
                  <c:v>-1.0267E-9</c:v>
                </c:pt>
                <c:pt idx="1005">
                  <c:v>-1.0203999999999999E-9</c:v>
                </c:pt>
                <c:pt idx="1006">
                  <c:v>-1.0142000000000001E-9</c:v>
                </c:pt>
                <c:pt idx="1007">
                  <c:v>-1.0079E-9</c:v>
                </c:pt>
                <c:pt idx="1008">
                  <c:v>-1.0017E-9</c:v>
                </c:pt>
                <c:pt idx="1009">
                  <c:v>-9.954000000000001E-10</c:v>
                </c:pt>
                <c:pt idx="1010">
                  <c:v>-9.8920000000000006E-10</c:v>
                </c:pt>
                <c:pt idx="1011">
                  <c:v>-9.8289999999999999E-10</c:v>
                </c:pt>
                <c:pt idx="1012">
                  <c:v>-9.7669999999999995E-10</c:v>
                </c:pt>
                <c:pt idx="1013">
                  <c:v>-9.7040000000000008E-10</c:v>
                </c:pt>
                <c:pt idx="1014">
                  <c:v>-9.6420000000000004E-10</c:v>
                </c:pt>
                <c:pt idx="1015">
                  <c:v>-9.5789999999999997E-10</c:v>
                </c:pt>
                <c:pt idx="1016">
                  <c:v>-9.5169999999999993E-10</c:v>
                </c:pt>
                <c:pt idx="1017">
                  <c:v>-9.4540000000000006E-10</c:v>
                </c:pt>
                <c:pt idx="1018">
                  <c:v>-9.3920000000000002E-10</c:v>
                </c:pt>
                <c:pt idx="1019">
                  <c:v>-9.3289999999999995E-10</c:v>
                </c:pt>
                <c:pt idx="1020">
                  <c:v>-9.2670000000000002E-10</c:v>
                </c:pt>
                <c:pt idx="1021">
                  <c:v>-9.2040000000000005E-10</c:v>
                </c:pt>
                <c:pt idx="1022">
                  <c:v>-9.1420000000000001E-10</c:v>
                </c:pt>
                <c:pt idx="1023">
                  <c:v>-9.0790000000000004E-10</c:v>
                </c:pt>
                <c:pt idx="1024">
                  <c:v>-9.017E-10</c:v>
                </c:pt>
                <c:pt idx="1025">
                  <c:v>-8.9540000000000003E-10</c:v>
                </c:pt>
                <c:pt idx="1026">
                  <c:v>-8.8919999999999999E-10</c:v>
                </c:pt>
                <c:pt idx="1027">
                  <c:v>-8.8290000000000002E-10</c:v>
                </c:pt>
                <c:pt idx="1028">
                  <c:v>-8.7669999999999998E-10</c:v>
                </c:pt>
                <c:pt idx="1029">
                  <c:v>-8.7040000000000001E-10</c:v>
                </c:pt>
                <c:pt idx="1030">
                  <c:v>-8.6419999999999997E-10</c:v>
                </c:pt>
                <c:pt idx="1031">
                  <c:v>-8.579E-10</c:v>
                </c:pt>
                <c:pt idx="1032">
                  <c:v>-8.5169999999999996E-10</c:v>
                </c:pt>
                <c:pt idx="1033">
                  <c:v>-8.454E-10</c:v>
                </c:pt>
                <c:pt idx="1034">
                  <c:v>-8.3919999999999996E-10</c:v>
                </c:pt>
                <c:pt idx="1035">
                  <c:v>-8.3289999999999999E-10</c:v>
                </c:pt>
                <c:pt idx="1036">
                  <c:v>-8.2670000000000005E-10</c:v>
                </c:pt>
                <c:pt idx="1037">
                  <c:v>-8.2039999999999998E-10</c:v>
                </c:pt>
                <c:pt idx="1038">
                  <c:v>-8.1420000000000004E-10</c:v>
                </c:pt>
                <c:pt idx="1039">
                  <c:v>-8.0789999999999997E-10</c:v>
                </c:pt>
                <c:pt idx="1040">
                  <c:v>-8.0170000000000003E-10</c:v>
                </c:pt>
                <c:pt idx="1041">
                  <c:v>-7.9539999999999996E-10</c:v>
                </c:pt>
                <c:pt idx="1042">
                  <c:v>-7.8920000000000003E-10</c:v>
                </c:pt>
                <c:pt idx="1043">
                  <c:v>-7.8289999999999995E-10</c:v>
                </c:pt>
                <c:pt idx="1044">
                  <c:v>-7.7670000000000002E-10</c:v>
                </c:pt>
                <c:pt idx="1045">
                  <c:v>-7.7040000000000005E-10</c:v>
                </c:pt>
                <c:pt idx="1046">
                  <c:v>-7.6420000000000001E-10</c:v>
                </c:pt>
                <c:pt idx="1047">
                  <c:v>-7.5790000000000004E-10</c:v>
                </c:pt>
                <c:pt idx="1048">
                  <c:v>-7.517E-10</c:v>
                </c:pt>
                <c:pt idx="1049">
                  <c:v>-7.4540000000000003E-10</c:v>
                </c:pt>
                <c:pt idx="1050">
                  <c:v>-7.3919999999999999E-10</c:v>
                </c:pt>
                <c:pt idx="1051">
                  <c:v>-7.3290000000000002E-10</c:v>
                </c:pt>
                <c:pt idx="1052">
                  <c:v>-7.2669999999999998E-10</c:v>
                </c:pt>
                <c:pt idx="1053">
                  <c:v>-7.2040000000000001E-10</c:v>
                </c:pt>
                <c:pt idx="1054">
                  <c:v>-7.1419999999999997E-10</c:v>
                </c:pt>
                <c:pt idx="1055">
                  <c:v>-7.0790000000000001E-10</c:v>
                </c:pt>
                <c:pt idx="1056">
                  <c:v>-7.0169999999999997E-10</c:v>
                </c:pt>
                <c:pt idx="1057">
                  <c:v>-6.954E-10</c:v>
                </c:pt>
                <c:pt idx="1058">
                  <c:v>-6.8919999999999996E-10</c:v>
                </c:pt>
                <c:pt idx="1059">
                  <c:v>-6.8289999999999999E-10</c:v>
                </c:pt>
                <c:pt idx="1060">
                  <c:v>-6.7669999999999995E-10</c:v>
                </c:pt>
                <c:pt idx="1061">
                  <c:v>-6.7039999999999998E-10</c:v>
                </c:pt>
                <c:pt idx="1062">
                  <c:v>-6.6420000000000004E-10</c:v>
                </c:pt>
                <c:pt idx="1063">
                  <c:v>-6.5789999999999997E-10</c:v>
                </c:pt>
                <c:pt idx="1064">
                  <c:v>-6.5170000000000003E-10</c:v>
                </c:pt>
                <c:pt idx="1065">
                  <c:v>-6.4539999999999996E-10</c:v>
                </c:pt>
                <c:pt idx="1066">
                  <c:v>-6.3920000000000003E-10</c:v>
                </c:pt>
                <c:pt idx="1067">
                  <c:v>-6.3289999999999995E-10</c:v>
                </c:pt>
                <c:pt idx="1068">
                  <c:v>-6.2670000000000002E-10</c:v>
                </c:pt>
                <c:pt idx="1069">
                  <c:v>-6.2040000000000005E-10</c:v>
                </c:pt>
                <c:pt idx="1070">
                  <c:v>-6.1420000000000001E-10</c:v>
                </c:pt>
                <c:pt idx="1071">
                  <c:v>-6.0790000000000004E-10</c:v>
                </c:pt>
                <c:pt idx="1072">
                  <c:v>-6.017E-10</c:v>
                </c:pt>
                <c:pt idx="1073">
                  <c:v>-5.9540000000000003E-10</c:v>
                </c:pt>
                <c:pt idx="1074">
                  <c:v>-5.8919999999999999E-10</c:v>
                </c:pt>
                <c:pt idx="1075">
                  <c:v>-5.8290000000000002E-10</c:v>
                </c:pt>
                <c:pt idx="1076">
                  <c:v>-5.7669999999999998E-10</c:v>
                </c:pt>
                <c:pt idx="1077">
                  <c:v>-5.7040000000000002E-10</c:v>
                </c:pt>
                <c:pt idx="1078">
                  <c:v>-5.6419999999999997E-10</c:v>
                </c:pt>
                <c:pt idx="1079">
                  <c:v>-5.5790000000000001E-10</c:v>
                </c:pt>
                <c:pt idx="1080">
                  <c:v>-5.5169999999999997E-10</c:v>
                </c:pt>
                <c:pt idx="1081">
                  <c:v>-5.454E-10</c:v>
                </c:pt>
                <c:pt idx="1082">
                  <c:v>-5.3919999999999996E-10</c:v>
                </c:pt>
                <c:pt idx="1083">
                  <c:v>-5.3289999999999999E-10</c:v>
                </c:pt>
                <c:pt idx="1084">
                  <c:v>-5.2669999999999995E-10</c:v>
                </c:pt>
                <c:pt idx="1085">
                  <c:v>-5.2039999999999998E-10</c:v>
                </c:pt>
                <c:pt idx="1086">
                  <c:v>-5.1420000000000004E-10</c:v>
                </c:pt>
                <c:pt idx="1087">
                  <c:v>-5.0789999999999997E-10</c:v>
                </c:pt>
                <c:pt idx="1088">
                  <c:v>-5.0170000000000004E-10</c:v>
                </c:pt>
                <c:pt idx="1089">
                  <c:v>-4.9539999999999996E-10</c:v>
                </c:pt>
                <c:pt idx="1090">
                  <c:v>-4.8920000000000003E-10</c:v>
                </c:pt>
                <c:pt idx="1091">
                  <c:v>-4.8289999999999996E-10</c:v>
                </c:pt>
                <c:pt idx="1092">
                  <c:v>-4.7670000000000002E-10</c:v>
                </c:pt>
                <c:pt idx="1093">
                  <c:v>-4.7040000000000005E-10</c:v>
                </c:pt>
                <c:pt idx="1094">
                  <c:v>-4.6420000000000001E-10</c:v>
                </c:pt>
                <c:pt idx="1095">
                  <c:v>-4.5789999999999999E-10</c:v>
                </c:pt>
                <c:pt idx="1096">
                  <c:v>-4.517E-10</c:v>
                </c:pt>
                <c:pt idx="1097">
                  <c:v>-4.4539999999999998E-10</c:v>
                </c:pt>
                <c:pt idx="1098">
                  <c:v>-4.3919999999999999E-10</c:v>
                </c:pt>
                <c:pt idx="1099">
                  <c:v>-4.3290000000000003E-10</c:v>
                </c:pt>
                <c:pt idx="1100">
                  <c:v>-4.2669999999999998E-10</c:v>
                </c:pt>
                <c:pt idx="1101">
                  <c:v>-4.2040000000000002E-10</c:v>
                </c:pt>
                <c:pt idx="1102">
                  <c:v>-4.1419999999999998E-10</c:v>
                </c:pt>
                <c:pt idx="1103">
                  <c:v>-4.0790000000000001E-10</c:v>
                </c:pt>
                <c:pt idx="1104">
                  <c:v>-4.0170000000000002E-10</c:v>
                </c:pt>
                <c:pt idx="1105">
                  <c:v>-3.954E-10</c:v>
                </c:pt>
                <c:pt idx="1106">
                  <c:v>-3.8920000000000001E-10</c:v>
                </c:pt>
                <c:pt idx="1107">
                  <c:v>-3.8289999999999999E-10</c:v>
                </c:pt>
                <c:pt idx="1108">
                  <c:v>-3.767E-10</c:v>
                </c:pt>
                <c:pt idx="1109">
                  <c:v>-3.7039999999999998E-10</c:v>
                </c:pt>
                <c:pt idx="1110">
                  <c:v>-3.6419999999999999E-10</c:v>
                </c:pt>
                <c:pt idx="1111">
                  <c:v>-3.5790000000000003E-10</c:v>
                </c:pt>
                <c:pt idx="1112">
                  <c:v>-3.5169999999999998E-10</c:v>
                </c:pt>
                <c:pt idx="1113">
                  <c:v>-3.4540000000000002E-10</c:v>
                </c:pt>
                <c:pt idx="1114">
                  <c:v>-3.3919999999999998E-10</c:v>
                </c:pt>
                <c:pt idx="1115">
                  <c:v>-3.3290000000000001E-10</c:v>
                </c:pt>
                <c:pt idx="1116">
                  <c:v>-3.2670000000000002E-10</c:v>
                </c:pt>
                <c:pt idx="1117">
                  <c:v>-3.204E-10</c:v>
                </c:pt>
                <c:pt idx="1118">
                  <c:v>-3.1420000000000001E-10</c:v>
                </c:pt>
                <c:pt idx="1119">
                  <c:v>-3.0789999999999999E-10</c:v>
                </c:pt>
                <c:pt idx="1120">
                  <c:v>-3.017E-10</c:v>
                </c:pt>
                <c:pt idx="1121">
                  <c:v>-2.9539999999999998E-10</c:v>
                </c:pt>
                <c:pt idx="1122">
                  <c:v>-2.8919999999999999E-10</c:v>
                </c:pt>
                <c:pt idx="1123">
                  <c:v>-2.8289999999999997E-10</c:v>
                </c:pt>
                <c:pt idx="1124">
                  <c:v>-2.7669999999999999E-10</c:v>
                </c:pt>
                <c:pt idx="1125">
                  <c:v>-2.7040000000000002E-10</c:v>
                </c:pt>
                <c:pt idx="1126">
                  <c:v>-2.6419999999999998E-10</c:v>
                </c:pt>
                <c:pt idx="1127">
                  <c:v>-2.5790000000000001E-10</c:v>
                </c:pt>
                <c:pt idx="1128">
                  <c:v>-2.5170000000000002E-10</c:v>
                </c:pt>
                <c:pt idx="1129">
                  <c:v>-2.454E-10</c:v>
                </c:pt>
                <c:pt idx="1130">
                  <c:v>-2.3920000000000001E-10</c:v>
                </c:pt>
                <c:pt idx="1131">
                  <c:v>-2.3289999999999999E-10</c:v>
                </c:pt>
                <c:pt idx="1132">
                  <c:v>-2.267E-10</c:v>
                </c:pt>
                <c:pt idx="1133">
                  <c:v>-2.2040000000000001E-10</c:v>
                </c:pt>
                <c:pt idx="1134">
                  <c:v>-2.1419999999999999E-10</c:v>
                </c:pt>
                <c:pt idx="1135">
                  <c:v>-2.079E-10</c:v>
                </c:pt>
                <c:pt idx="1136">
                  <c:v>-2.0170000000000001E-10</c:v>
                </c:pt>
                <c:pt idx="1137">
                  <c:v>-1.9539999999999999E-10</c:v>
                </c:pt>
                <c:pt idx="1138">
                  <c:v>-1.892E-10</c:v>
                </c:pt>
                <c:pt idx="1139">
                  <c:v>-1.8290000000000001E-10</c:v>
                </c:pt>
                <c:pt idx="1140">
                  <c:v>-1.7669999999999999E-10</c:v>
                </c:pt>
                <c:pt idx="1141">
                  <c:v>-1.704E-10</c:v>
                </c:pt>
                <c:pt idx="1142">
                  <c:v>-1.6420000000000001E-10</c:v>
                </c:pt>
                <c:pt idx="1143">
                  <c:v>-1.5789999999999999E-10</c:v>
                </c:pt>
                <c:pt idx="1144">
                  <c:v>-1.517E-10</c:v>
                </c:pt>
                <c:pt idx="1145">
                  <c:v>-1.4540000000000001E-10</c:v>
                </c:pt>
                <c:pt idx="1146">
                  <c:v>-1.3919999999999999E-10</c:v>
                </c:pt>
                <c:pt idx="1147">
                  <c:v>-1.329E-10</c:v>
                </c:pt>
                <c:pt idx="1148">
                  <c:v>-1.2670000000000001E-10</c:v>
                </c:pt>
                <c:pt idx="1149">
                  <c:v>-1.2039999999999999E-10</c:v>
                </c:pt>
                <c:pt idx="1150">
                  <c:v>-1.142E-10</c:v>
                </c:pt>
                <c:pt idx="1151">
                  <c:v>-1.079E-10</c:v>
                </c:pt>
                <c:pt idx="1152">
                  <c:v>-1.017E-10</c:v>
                </c:pt>
                <c:pt idx="1153">
                  <c:v>-9.5400000000000001E-11</c:v>
                </c:pt>
                <c:pt idx="1154">
                  <c:v>-8.92E-11</c:v>
                </c:pt>
                <c:pt idx="1155">
                  <c:v>-8.2900000000000006E-11</c:v>
                </c:pt>
                <c:pt idx="1156">
                  <c:v>-7.6700000000000004E-11</c:v>
                </c:pt>
                <c:pt idx="1157">
                  <c:v>-7.0399999999999997E-11</c:v>
                </c:pt>
                <c:pt idx="1158">
                  <c:v>-6.4199999999999995E-11</c:v>
                </c:pt>
                <c:pt idx="1159">
                  <c:v>-5.7900000000000002E-11</c:v>
                </c:pt>
                <c:pt idx="1160">
                  <c:v>-5.17E-11</c:v>
                </c:pt>
                <c:pt idx="1161">
                  <c:v>-4.54E-11</c:v>
                </c:pt>
                <c:pt idx="1162">
                  <c:v>-3.9199999999999998E-11</c:v>
                </c:pt>
                <c:pt idx="1163">
                  <c:v>-3.2899999999999998E-11</c:v>
                </c:pt>
                <c:pt idx="1164">
                  <c:v>-2.6699999999999999E-11</c:v>
                </c:pt>
                <c:pt idx="1165">
                  <c:v>-2.0399999999999999E-11</c:v>
                </c:pt>
                <c:pt idx="1166">
                  <c:v>-1.42E-11</c:v>
                </c:pt>
                <c:pt idx="1167">
                  <c:v>-7.8999999999999999E-12</c:v>
                </c:pt>
                <c:pt idx="1168">
                  <c:v>-1.7E-12</c:v>
                </c:pt>
                <c:pt idx="1169">
                  <c:v>4.5999999999999998E-12</c:v>
                </c:pt>
                <c:pt idx="1170">
                  <c:v>1.0799999999999999E-11</c:v>
                </c:pt>
                <c:pt idx="1171">
                  <c:v>1.7100000000000001E-11</c:v>
                </c:pt>
                <c:pt idx="1172">
                  <c:v>2.33E-11</c:v>
                </c:pt>
                <c:pt idx="1173">
                  <c:v>2.96E-11</c:v>
                </c:pt>
                <c:pt idx="1174">
                  <c:v>3.5800000000000002E-11</c:v>
                </c:pt>
                <c:pt idx="1175">
                  <c:v>4.2100000000000002E-11</c:v>
                </c:pt>
                <c:pt idx="1176">
                  <c:v>4.8299999999999997E-11</c:v>
                </c:pt>
                <c:pt idx="1177">
                  <c:v>5.4599999999999998E-11</c:v>
                </c:pt>
                <c:pt idx="1178">
                  <c:v>6.0799999999999999E-11</c:v>
                </c:pt>
                <c:pt idx="1179">
                  <c:v>6.7100000000000006E-11</c:v>
                </c:pt>
                <c:pt idx="1180">
                  <c:v>7.3299999999999995E-11</c:v>
                </c:pt>
                <c:pt idx="1181">
                  <c:v>7.9600000000000002E-11</c:v>
                </c:pt>
                <c:pt idx="1182">
                  <c:v>8.5800000000000004E-11</c:v>
                </c:pt>
                <c:pt idx="1183">
                  <c:v>9.2099999999999997E-11</c:v>
                </c:pt>
                <c:pt idx="1184">
                  <c:v>9.8299999999999999E-11</c:v>
                </c:pt>
                <c:pt idx="1185">
                  <c:v>1.0460000000000001E-10</c:v>
                </c:pt>
                <c:pt idx="1186">
                  <c:v>1.1079999999999999E-10</c:v>
                </c:pt>
                <c:pt idx="1187">
                  <c:v>1.1709999999999999E-10</c:v>
                </c:pt>
                <c:pt idx="1188">
                  <c:v>1.233E-10</c:v>
                </c:pt>
                <c:pt idx="1189">
                  <c:v>1.296E-10</c:v>
                </c:pt>
                <c:pt idx="1190">
                  <c:v>1.3580000000000001E-10</c:v>
                </c:pt>
                <c:pt idx="1191">
                  <c:v>1.4210000000000001E-10</c:v>
                </c:pt>
                <c:pt idx="1192">
                  <c:v>1.4829999999999999E-10</c:v>
                </c:pt>
                <c:pt idx="1193">
                  <c:v>1.5459999999999999E-10</c:v>
                </c:pt>
                <c:pt idx="1194">
                  <c:v>1.608E-10</c:v>
                </c:pt>
                <c:pt idx="1195">
                  <c:v>1.671E-10</c:v>
                </c:pt>
                <c:pt idx="1196">
                  <c:v>1.7330000000000001E-10</c:v>
                </c:pt>
                <c:pt idx="1197">
                  <c:v>1.7960000000000001E-10</c:v>
                </c:pt>
                <c:pt idx="1198">
                  <c:v>1.8579999999999999E-10</c:v>
                </c:pt>
                <c:pt idx="1199">
                  <c:v>1.9209999999999999E-10</c:v>
                </c:pt>
                <c:pt idx="1200">
                  <c:v>1.983E-10</c:v>
                </c:pt>
                <c:pt idx="1201">
                  <c:v>2.046E-10</c:v>
                </c:pt>
                <c:pt idx="1202">
                  <c:v>2.1080000000000001E-10</c:v>
                </c:pt>
                <c:pt idx="1203">
                  <c:v>2.1710000000000001E-10</c:v>
                </c:pt>
                <c:pt idx="1204">
                  <c:v>2.2329999999999999E-10</c:v>
                </c:pt>
                <c:pt idx="1205">
                  <c:v>2.2959999999999999E-10</c:v>
                </c:pt>
                <c:pt idx="1206">
                  <c:v>2.358E-10</c:v>
                </c:pt>
                <c:pt idx="1207">
                  <c:v>2.4210000000000002E-10</c:v>
                </c:pt>
                <c:pt idx="1208">
                  <c:v>2.4830000000000001E-10</c:v>
                </c:pt>
                <c:pt idx="1209">
                  <c:v>2.5459999999999998E-10</c:v>
                </c:pt>
                <c:pt idx="1210">
                  <c:v>2.6080000000000002E-10</c:v>
                </c:pt>
                <c:pt idx="1211">
                  <c:v>2.6709999999999999E-10</c:v>
                </c:pt>
                <c:pt idx="1212">
                  <c:v>2.7329999999999998E-10</c:v>
                </c:pt>
                <c:pt idx="1213">
                  <c:v>2.796E-10</c:v>
                </c:pt>
                <c:pt idx="1214">
                  <c:v>2.8579999999999999E-10</c:v>
                </c:pt>
                <c:pt idx="1215">
                  <c:v>2.921E-10</c:v>
                </c:pt>
                <c:pt idx="1216">
                  <c:v>2.9829999999999999E-10</c:v>
                </c:pt>
                <c:pt idx="1217">
                  <c:v>3.0460000000000001E-10</c:v>
                </c:pt>
                <c:pt idx="1218">
                  <c:v>3.108E-10</c:v>
                </c:pt>
                <c:pt idx="1219">
                  <c:v>3.1710000000000002E-10</c:v>
                </c:pt>
                <c:pt idx="1220">
                  <c:v>3.2330000000000001E-10</c:v>
                </c:pt>
                <c:pt idx="1221">
                  <c:v>3.2959999999999998E-10</c:v>
                </c:pt>
                <c:pt idx="1222">
                  <c:v>3.3580000000000002E-10</c:v>
                </c:pt>
                <c:pt idx="1223">
                  <c:v>3.4209999999999999E-10</c:v>
                </c:pt>
                <c:pt idx="1224">
                  <c:v>3.4829999999999998E-10</c:v>
                </c:pt>
                <c:pt idx="1225">
                  <c:v>3.546E-10</c:v>
                </c:pt>
                <c:pt idx="1226">
                  <c:v>3.6079999999999998E-10</c:v>
                </c:pt>
                <c:pt idx="1227">
                  <c:v>3.671E-10</c:v>
                </c:pt>
                <c:pt idx="1228">
                  <c:v>3.7329999999999999E-10</c:v>
                </c:pt>
                <c:pt idx="1229">
                  <c:v>3.7960000000000001E-10</c:v>
                </c:pt>
                <c:pt idx="1230">
                  <c:v>3.858E-10</c:v>
                </c:pt>
                <c:pt idx="1231">
                  <c:v>3.9210000000000002E-10</c:v>
                </c:pt>
                <c:pt idx="1232">
                  <c:v>3.9830000000000001E-10</c:v>
                </c:pt>
                <c:pt idx="1233">
                  <c:v>4.0459999999999998E-10</c:v>
                </c:pt>
                <c:pt idx="1234">
                  <c:v>4.1080000000000002E-10</c:v>
                </c:pt>
                <c:pt idx="1235">
                  <c:v>4.1709999999999999E-10</c:v>
                </c:pt>
                <c:pt idx="1236">
                  <c:v>4.2329999999999998E-10</c:v>
                </c:pt>
                <c:pt idx="1237">
                  <c:v>4.296E-10</c:v>
                </c:pt>
                <c:pt idx="1238">
                  <c:v>4.3579999999999998E-10</c:v>
                </c:pt>
                <c:pt idx="1239">
                  <c:v>4.421E-10</c:v>
                </c:pt>
                <c:pt idx="1240">
                  <c:v>4.4829999999999999E-10</c:v>
                </c:pt>
                <c:pt idx="1241">
                  <c:v>4.5460000000000001E-10</c:v>
                </c:pt>
                <c:pt idx="1242">
                  <c:v>4.608E-10</c:v>
                </c:pt>
                <c:pt idx="1243">
                  <c:v>4.6709999999999997E-10</c:v>
                </c:pt>
                <c:pt idx="1244">
                  <c:v>4.7330000000000001E-10</c:v>
                </c:pt>
                <c:pt idx="1245">
                  <c:v>4.7959999999999998E-10</c:v>
                </c:pt>
                <c:pt idx="1246">
                  <c:v>4.8580000000000002E-10</c:v>
                </c:pt>
                <c:pt idx="1247">
                  <c:v>4.9209999999999999E-10</c:v>
                </c:pt>
                <c:pt idx="1248">
                  <c:v>4.9830000000000003E-10</c:v>
                </c:pt>
                <c:pt idx="1249">
                  <c:v>5.0459999999999999E-10</c:v>
                </c:pt>
                <c:pt idx="1250">
                  <c:v>5.1080000000000004E-10</c:v>
                </c:pt>
                <c:pt idx="1251">
                  <c:v>5.171E-10</c:v>
                </c:pt>
                <c:pt idx="1252">
                  <c:v>5.2330000000000004E-10</c:v>
                </c:pt>
                <c:pt idx="1253">
                  <c:v>5.2960000000000001E-10</c:v>
                </c:pt>
                <c:pt idx="1254">
                  <c:v>5.3579999999999995E-10</c:v>
                </c:pt>
                <c:pt idx="1255">
                  <c:v>5.4210000000000002E-10</c:v>
                </c:pt>
                <c:pt idx="1256">
                  <c:v>5.4829999999999996E-10</c:v>
                </c:pt>
                <c:pt idx="1257">
                  <c:v>5.5460000000000003E-10</c:v>
                </c:pt>
                <c:pt idx="1258">
                  <c:v>5.6079999999999997E-10</c:v>
                </c:pt>
                <c:pt idx="1259">
                  <c:v>5.6710000000000004E-10</c:v>
                </c:pt>
                <c:pt idx="1260">
                  <c:v>5.7329999999999997E-10</c:v>
                </c:pt>
                <c:pt idx="1261">
                  <c:v>5.7960000000000005E-10</c:v>
                </c:pt>
                <c:pt idx="1262">
                  <c:v>5.8579999999999998E-10</c:v>
                </c:pt>
                <c:pt idx="1263">
                  <c:v>5.9209999999999995E-10</c:v>
                </c:pt>
                <c:pt idx="1264">
                  <c:v>5.9829999999999999E-10</c:v>
                </c:pt>
                <c:pt idx="1265">
                  <c:v>6.0459999999999996E-10</c:v>
                </c:pt>
                <c:pt idx="1266">
                  <c:v>6.108E-10</c:v>
                </c:pt>
                <c:pt idx="1267">
                  <c:v>6.1709999999999997E-10</c:v>
                </c:pt>
                <c:pt idx="1268">
                  <c:v>6.2330000000000001E-10</c:v>
                </c:pt>
                <c:pt idx="1269">
                  <c:v>6.2959999999999998E-10</c:v>
                </c:pt>
                <c:pt idx="1270">
                  <c:v>6.3580000000000002E-10</c:v>
                </c:pt>
                <c:pt idx="1271">
                  <c:v>6.4209999999999999E-10</c:v>
                </c:pt>
                <c:pt idx="1272">
                  <c:v>6.4830000000000003E-10</c:v>
                </c:pt>
                <c:pt idx="1273">
                  <c:v>6.5459999999999999E-10</c:v>
                </c:pt>
                <c:pt idx="1274">
                  <c:v>6.6080000000000003E-10</c:v>
                </c:pt>
                <c:pt idx="1275">
                  <c:v>6.671E-10</c:v>
                </c:pt>
                <c:pt idx="1276">
                  <c:v>6.7330000000000004E-10</c:v>
                </c:pt>
                <c:pt idx="1277">
                  <c:v>6.7960000000000001E-10</c:v>
                </c:pt>
                <c:pt idx="1278">
                  <c:v>6.8580000000000005E-10</c:v>
                </c:pt>
                <c:pt idx="1279">
                  <c:v>6.9210000000000002E-10</c:v>
                </c:pt>
                <c:pt idx="1280">
                  <c:v>6.9829999999999996E-10</c:v>
                </c:pt>
                <c:pt idx="1281">
                  <c:v>7.0460000000000003E-10</c:v>
                </c:pt>
                <c:pt idx="1282">
                  <c:v>7.1079999999999996E-10</c:v>
                </c:pt>
                <c:pt idx="1283">
                  <c:v>7.1710000000000004E-10</c:v>
                </c:pt>
                <c:pt idx="1284">
                  <c:v>7.2329999999999997E-10</c:v>
                </c:pt>
                <c:pt idx="1285">
                  <c:v>7.2960000000000004E-10</c:v>
                </c:pt>
                <c:pt idx="1286">
                  <c:v>7.3579999999999998E-10</c:v>
                </c:pt>
                <c:pt idx="1287">
                  <c:v>7.4209999999999995E-10</c:v>
                </c:pt>
                <c:pt idx="1288">
                  <c:v>7.4829999999999999E-10</c:v>
                </c:pt>
                <c:pt idx="1289">
                  <c:v>7.5459999999999996E-10</c:v>
                </c:pt>
                <c:pt idx="1290">
                  <c:v>7.608E-10</c:v>
                </c:pt>
                <c:pt idx="1291">
                  <c:v>7.6709999999999997E-10</c:v>
                </c:pt>
                <c:pt idx="1292">
                  <c:v>7.7330000000000001E-10</c:v>
                </c:pt>
                <c:pt idx="1293">
                  <c:v>7.7959999999999998E-10</c:v>
                </c:pt>
                <c:pt idx="1294">
                  <c:v>7.8580000000000002E-10</c:v>
                </c:pt>
                <c:pt idx="1295">
                  <c:v>7.9209999999999998E-10</c:v>
                </c:pt>
                <c:pt idx="1296">
                  <c:v>7.9830000000000002E-10</c:v>
                </c:pt>
                <c:pt idx="1297">
                  <c:v>8.0459999999999999E-10</c:v>
                </c:pt>
                <c:pt idx="1298">
                  <c:v>8.1080000000000003E-10</c:v>
                </c:pt>
                <c:pt idx="1299">
                  <c:v>8.171E-10</c:v>
                </c:pt>
                <c:pt idx="1300">
                  <c:v>8.2330000000000004E-10</c:v>
                </c:pt>
                <c:pt idx="1301">
                  <c:v>8.2960000000000001E-10</c:v>
                </c:pt>
                <c:pt idx="1302">
                  <c:v>8.3580000000000005E-10</c:v>
                </c:pt>
                <c:pt idx="1303">
                  <c:v>8.4210000000000002E-10</c:v>
                </c:pt>
                <c:pt idx="1304">
                  <c:v>8.4829999999999996E-10</c:v>
                </c:pt>
                <c:pt idx="1305">
                  <c:v>8.5460000000000003E-10</c:v>
                </c:pt>
                <c:pt idx="1306">
                  <c:v>8.6079999999999996E-10</c:v>
                </c:pt>
                <c:pt idx="1307">
                  <c:v>8.6710000000000004E-10</c:v>
                </c:pt>
                <c:pt idx="1308">
                  <c:v>8.7329999999999997E-10</c:v>
                </c:pt>
                <c:pt idx="1309">
                  <c:v>8.7960000000000004E-10</c:v>
                </c:pt>
                <c:pt idx="1310">
                  <c:v>8.8579999999999998E-10</c:v>
                </c:pt>
                <c:pt idx="1311">
                  <c:v>8.9209999999999995E-10</c:v>
                </c:pt>
                <c:pt idx="1312">
                  <c:v>8.9829999999999999E-10</c:v>
                </c:pt>
                <c:pt idx="1313">
                  <c:v>9.0459999999999996E-10</c:v>
                </c:pt>
                <c:pt idx="1314">
                  <c:v>9.108E-10</c:v>
                </c:pt>
                <c:pt idx="1315">
                  <c:v>9.1709999999999997E-10</c:v>
                </c:pt>
                <c:pt idx="1316">
                  <c:v>9.2330000000000001E-10</c:v>
                </c:pt>
                <c:pt idx="1317">
                  <c:v>9.2959999999999997E-10</c:v>
                </c:pt>
                <c:pt idx="1318">
                  <c:v>9.3580000000000002E-10</c:v>
                </c:pt>
                <c:pt idx="1319">
                  <c:v>9.4210000000000009E-10</c:v>
                </c:pt>
                <c:pt idx="1320">
                  <c:v>9.4829999999999992E-10</c:v>
                </c:pt>
                <c:pt idx="1321">
                  <c:v>9.5459999999999999E-10</c:v>
                </c:pt>
                <c:pt idx="1322">
                  <c:v>9.6080000000000003E-10</c:v>
                </c:pt>
                <c:pt idx="1323">
                  <c:v>9.670999999999999E-10</c:v>
                </c:pt>
                <c:pt idx="1324">
                  <c:v>9.7329999999999994E-10</c:v>
                </c:pt>
                <c:pt idx="1325">
                  <c:v>9.7960000000000001E-10</c:v>
                </c:pt>
                <c:pt idx="1326">
                  <c:v>9.8580000000000005E-10</c:v>
                </c:pt>
                <c:pt idx="1327">
                  <c:v>9.9209999999999991E-10</c:v>
                </c:pt>
                <c:pt idx="1328">
                  <c:v>9.9829999999999995E-10</c:v>
                </c:pt>
                <c:pt idx="1329">
                  <c:v>1.0046E-9</c:v>
                </c:pt>
                <c:pt idx="1330">
                  <c:v>1.0108000000000001E-9</c:v>
                </c:pt>
                <c:pt idx="1331">
                  <c:v>1.0170999999999999E-9</c:v>
                </c:pt>
                <c:pt idx="1332">
                  <c:v>1.0233E-9</c:v>
                </c:pt>
                <c:pt idx="1333">
                  <c:v>1.0296E-9</c:v>
                </c:pt>
                <c:pt idx="1334">
                  <c:v>1.0358000000000001E-9</c:v>
                </c:pt>
                <c:pt idx="1335">
                  <c:v>1.0420999999999999E-9</c:v>
                </c:pt>
                <c:pt idx="1336">
                  <c:v>1.0483E-9</c:v>
                </c:pt>
                <c:pt idx="1337">
                  <c:v>1.0546000000000001E-9</c:v>
                </c:pt>
                <c:pt idx="1338">
                  <c:v>1.0608000000000001E-9</c:v>
                </c:pt>
                <c:pt idx="1339">
                  <c:v>1.0671E-9</c:v>
                </c:pt>
                <c:pt idx="1340">
                  <c:v>1.0733E-9</c:v>
                </c:pt>
                <c:pt idx="1341">
                  <c:v>1.0796000000000001E-9</c:v>
                </c:pt>
                <c:pt idx="1342">
                  <c:v>1.0857999999999999E-9</c:v>
                </c:pt>
                <c:pt idx="1343">
                  <c:v>1.0921E-9</c:v>
                </c:pt>
                <c:pt idx="1344">
                  <c:v>1.0983E-9</c:v>
                </c:pt>
                <c:pt idx="1345">
                  <c:v>1.1046000000000001E-9</c:v>
                </c:pt>
                <c:pt idx="1346">
                  <c:v>1.1107999999999999E-9</c:v>
                </c:pt>
                <c:pt idx="1347">
                  <c:v>1.1171E-9</c:v>
                </c:pt>
                <c:pt idx="1348">
                  <c:v>1.1233E-9</c:v>
                </c:pt>
                <c:pt idx="1349">
                  <c:v>1.1295999999999999E-9</c:v>
                </c:pt>
                <c:pt idx="1350">
                  <c:v>1.1357999999999999E-9</c:v>
                </c:pt>
                <c:pt idx="1351">
                  <c:v>1.1421E-9</c:v>
                </c:pt>
                <c:pt idx="1352">
                  <c:v>1.1483000000000001E-9</c:v>
                </c:pt>
                <c:pt idx="1353">
                  <c:v>1.1545999999999999E-9</c:v>
                </c:pt>
                <c:pt idx="1354">
                  <c:v>1.1608E-9</c:v>
                </c:pt>
                <c:pt idx="1355">
                  <c:v>1.1671E-9</c:v>
                </c:pt>
                <c:pt idx="1356">
                  <c:v>1.1733000000000001E-9</c:v>
                </c:pt>
                <c:pt idx="1357">
                  <c:v>1.1795999999999999E-9</c:v>
                </c:pt>
                <c:pt idx="1358">
                  <c:v>1.1858E-9</c:v>
                </c:pt>
                <c:pt idx="1359">
                  <c:v>1.1921000000000001E-9</c:v>
                </c:pt>
                <c:pt idx="1360">
                  <c:v>1.1983000000000001E-9</c:v>
                </c:pt>
                <c:pt idx="1361">
                  <c:v>1.2046E-9</c:v>
                </c:pt>
                <c:pt idx="1362">
                  <c:v>1.2108E-9</c:v>
                </c:pt>
                <c:pt idx="1363">
                  <c:v>1.2171000000000001E-9</c:v>
                </c:pt>
                <c:pt idx="1364">
                  <c:v>1.2232999999999999E-9</c:v>
                </c:pt>
                <c:pt idx="1365">
                  <c:v>1.2296E-9</c:v>
                </c:pt>
                <c:pt idx="1366">
                  <c:v>1.2358E-9</c:v>
                </c:pt>
                <c:pt idx="1367">
                  <c:v>1.2421000000000001E-9</c:v>
                </c:pt>
                <c:pt idx="1368">
                  <c:v>1.2482999999999999E-9</c:v>
                </c:pt>
                <c:pt idx="1369">
                  <c:v>1.2546E-9</c:v>
                </c:pt>
                <c:pt idx="1370">
                  <c:v>1.2608E-9</c:v>
                </c:pt>
                <c:pt idx="1371">
                  <c:v>1.2671000000000001E-9</c:v>
                </c:pt>
                <c:pt idx="1372">
                  <c:v>1.2732999999999999E-9</c:v>
                </c:pt>
                <c:pt idx="1373">
                  <c:v>1.2796E-9</c:v>
                </c:pt>
                <c:pt idx="1374">
                  <c:v>1.2858E-9</c:v>
                </c:pt>
                <c:pt idx="1375">
                  <c:v>1.2920999999999999E-9</c:v>
                </c:pt>
                <c:pt idx="1376">
                  <c:v>1.2983E-9</c:v>
                </c:pt>
                <c:pt idx="1377">
                  <c:v>1.3046E-9</c:v>
                </c:pt>
                <c:pt idx="1378">
                  <c:v>1.3108000000000001E-9</c:v>
                </c:pt>
                <c:pt idx="1379">
                  <c:v>1.3170999999999999E-9</c:v>
                </c:pt>
                <c:pt idx="1380">
                  <c:v>1.3233E-9</c:v>
                </c:pt>
                <c:pt idx="1381">
                  <c:v>1.3296E-9</c:v>
                </c:pt>
                <c:pt idx="1382">
                  <c:v>1.3358000000000001E-9</c:v>
                </c:pt>
                <c:pt idx="1383">
                  <c:v>1.3420999999999999E-9</c:v>
                </c:pt>
                <c:pt idx="1384">
                  <c:v>1.3483E-9</c:v>
                </c:pt>
                <c:pt idx="1385">
                  <c:v>1.3546000000000001E-9</c:v>
                </c:pt>
                <c:pt idx="1386">
                  <c:v>1.3608000000000001E-9</c:v>
                </c:pt>
                <c:pt idx="1387">
                  <c:v>1.3671E-9</c:v>
                </c:pt>
                <c:pt idx="1388">
                  <c:v>1.3733E-9</c:v>
                </c:pt>
                <c:pt idx="1389">
                  <c:v>1.3796000000000001E-9</c:v>
                </c:pt>
                <c:pt idx="1390">
                  <c:v>1.3857999999999999E-9</c:v>
                </c:pt>
                <c:pt idx="1391">
                  <c:v>1.3921E-9</c:v>
                </c:pt>
                <c:pt idx="1392">
                  <c:v>1.3983E-9</c:v>
                </c:pt>
                <c:pt idx="1393">
                  <c:v>1.4046000000000001E-9</c:v>
                </c:pt>
                <c:pt idx="1394">
                  <c:v>1.4107999999999999E-9</c:v>
                </c:pt>
                <c:pt idx="1395">
                  <c:v>1.4171E-9</c:v>
                </c:pt>
                <c:pt idx="1396">
                  <c:v>1.4233E-9</c:v>
                </c:pt>
                <c:pt idx="1397">
                  <c:v>1.4295999999999999E-9</c:v>
                </c:pt>
                <c:pt idx="1398">
                  <c:v>1.4357999999999999E-9</c:v>
                </c:pt>
                <c:pt idx="1399">
                  <c:v>1.4421E-9</c:v>
                </c:pt>
                <c:pt idx="1400">
                  <c:v>1.4483000000000001E-9</c:v>
                </c:pt>
                <c:pt idx="1401">
                  <c:v>1.4545999999999999E-9</c:v>
                </c:pt>
                <c:pt idx="1402">
                  <c:v>1.4608E-9</c:v>
                </c:pt>
                <c:pt idx="1403">
                  <c:v>1.4671E-9</c:v>
                </c:pt>
                <c:pt idx="1404">
                  <c:v>1.4733000000000001E-9</c:v>
                </c:pt>
                <c:pt idx="1405">
                  <c:v>1.4795999999999999E-9</c:v>
                </c:pt>
                <c:pt idx="1406">
                  <c:v>1.4858E-9</c:v>
                </c:pt>
                <c:pt idx="1407">
                  <c:v>1.4921E-9</c:v>
                </c:pt>
                <c:pt idx="1408">
                  <c:v>1.4983000000000001E-9</c:v>
                </c:pt>
                <c:pt idx="1409">
                  <c:v>1.5046E-9</c:v>
                </c:pt>
                <c:pt idx="1410">
                  <c:v>1.5108E-9</c:v>
                </c:pt>
                <c:pt idx="1411">
                  <c:v>1.5171000000000001E-9</c:v>
                </c:pt>
                <c:pt idx="1412">
                  <c:v>1.5232999999999999E-9</c:v>
                </c:pt>
                <c:pt idx="1413">
                  <c:v>1.5296E-9</c:v>
                </c:pt>
                <c:pt idx="1414">
                  <c:v>1.5358E-9</c:v>
                </c:pt>
                <c:pt idx="1415">
                  <c:v>1.5421000000000001E-9</c:v>
                </c:pt>
                <c:pt idx="1416">
                  <c:v>1.5482999999999999E-9</c:v>
                </c:pt>
                <c:pt idx="1417">
                  <c:v>1.5546E-9</c:v>
                </c:pt>
                <c:pt idx="1418">
                  <c:v>1.5608E-9</c:v>
                </c:pt>
                <c:pt idx="1419">
                  <c:v>1.5671000000000001E-9</c:v>
                </c:pt>
                <c:pt idx="1420">
                  <c:v>1.5732999999999999E-9</c:v>
                </c:pt>
                <c:pt idx="1421">
                  <c:v>1.5796E-9</c:v>
                </c:pt>
                <c:pt idx="1422">
                  <c:v>1.5858E-9</c:v>
                </c:pt>
                <c:pt idx="1423">
                  <c:v>1.5920999999999999E-9</c:v>
                </c:pt>
                <c:pt idx="1424">
                  <c:v>1.5983E-9</c:v>
                </c:pt>
                <c:pt idx="1425">
                  <c:v>1.6046E-9</c:v>
                </c:pt>
                <c:pt idx="1426">
                  <c:v>1.6108000000000001E-9</c:v>
                </c:pt>
                <c:pt idx="1427">
                  <c:v>1.6170999999999999E-9</c:v>
                </c:pt>
                <c:pt idx="1428">
                  <c:v>1.6233E-9</c:v>
                </c:pt>
                <c:pt idx="1429">
                  <c:v>1.6296E-9</c:v>
                </c:pt>
                <c:pt idx="1430">
                  <c:v>1.6358000000000001E-9</c:v>
                </c:pt>
                <c:pt idx="1431">
                  <c:v>1.6420999999999999E-9</c:v>
                </c:pt>
                <c:pt idx="1432">
                  <c:v>1.6483E-9</c:v>
                </c:pt>
                <c:pt idx="1433">
                  <c:v>1.6546000000000001E-9</c:v>
                </c:pt>
                <c:pt idx="1434">
                  <c:v>1.6608000000000001E-9</c:v>
                </c:pt>
                <c:pt idx="1435">
                  <c:v>1.6671E-9</c:v>
                </c:pt>
                <c:pt idx="1436">
                  <c:v>1.6733E-9</c:v>
                </c:pt>
                <c:pt idx="1437">
                  <c:v>1.6796000000000001E-9</c:v>
                </c:pt>
                <c:pt idx="1438">
                  <c:v>1.6857999999999999E-9</c:v>
                </c:pt>
                <c:pt idx="1439">
                  <c:v>1.6921E-9</c:v>
                </c:pt>
                <c:pt idx="1440">
                  <c:v>1.6983E-9</c:v>
                </c:pt>
                <c:pt idx="1441">
                  <c:v>1.7046000000000001E-9</c:v>
                </c:pt>
                <c:pt idx="1442">
                  <c:v>1.7107999999999999E-9</c:v>
                </c:pt>
                <c:pt idx="1443">
                  <c:v>1.7171E-9</c:v>
                </c:pt>
                <c:pt idx="1444">
                  <c:v>1.7233E-9</c:v>
                </c:pt>
                <c:pt idx="1445">
                  <c:v>1.7295999999999999E-9</c:v>
                </c:pt>
                <c:pt idx="1446">
                  <c:v>1.7357999999999999E-9</c:v>
                </c:pt>
                <c:pt idx="1447">
                  <c:v>1.7421E-9</c:v>
                </c:pt>
                <c:pt idx="1448">
                  <c:v>1.7483000000000001E-9</c:v>
                </c:pt>
                <c:pt idx="1449">
                  <c:v>1.7545999999999999E-9</c:v>
                </c:pt>
                <c:pt idx="1450">
                  <c:v>1.7608E-9</c:v>
                </c:pt>
                <c:pt idx="1451">
                  <c:v>1.7671E-9</c:v>
                </c:pt>
                <c:pt idx="1452">
                  <c:v>1.7733000000000001E-9</c:v>
                </c:pt>
                <c:pt idx="1453">
                  <c:v>1.7795999999999999E-9</c:v>
                </c:pt>
                <c:pt idx="1454">
                  <c:v>1.7858E-9</c:v>
                </c:pt>
                <c:pt idx="1455">
                  <c:v>1.7921E-9</c:v>
                </c:pt>
                <c:pt idx="1456">
                  <c:v>1.7983000000000001E-9</c:v>
                </c:pt>
                <c:pt idx="1457">
                  <c:v>1.8046E-9</c:v>
                </c:pt>
                <c:pt idx="1458">
                  <c:v>1.8108E-9</c:v>
                </c:pt>
                <c:pt idx="1459">
                  <c:v>1.8171000000000001E-9</c:v>
                </c:pt>
                <c:pt idx="1460">
                  <c:v>1.8232999999999999E-9</c:v>
                </c:pt>
                <c:pt idx="1461">
                  <c:v>1.8296E-9</c:v>
                </c:pt>
                <c:pt idx="1462">
                  <c:v>1.8358E-9</c:v>
                </c:pt>
                <c:pt idx="1463">
                  <c:v>1.8421000000000001E-9</c:v>
                </c:pt>
                <c:pt idx="1464">
                  <c:v>1.8482999999999999E-9</c:v>
                </c:pt>
                <c:pt idx="1465">
                  <c:v>1.8546E-9</c:v>
                </c:pt>
                <c:pt idx="1466">
                  <c:v>1.8608E-9</c:v>
                </c:pt>
                <c:pt idx="1467">
                  <c:v>1.8670999999999999E-9</c:v>
                </c:pt>
                <c:pt idx="1468">
                  <c:v>1.8733000000000001E-9</c:v>
                </c:pt>
                <c:pt idx="1469">
                  <c:v>1.8796E-9</c:v>
                </c:pt>
                <c:pt idx="1470">
                  <c:v>1.8857999999999998E-9</c:v>
                </c:pt>
                <c:pt idx="1471">
                  <c:v>1.8921000000000001E-9</c:v>
                </c:pt>
                <c:pt idx="1472">
                  <c:v>1.8982999999999999E-9</c:v>
                </c:pt>
                <c:pt idx="1473">
                  <c:v>1.9045999999999998E-9</c:v>
                </c:pt>
                <c:pt idx="1474">
                  <c:v>1.9108000000000001E-9</c:v>
                </c:pt>
                <c:pt idx="1475">
                  <c:v>1.9170999999999999E-9</c:v>
                </c:pt>
                <c:pt idx="1476">
                  <c:v>1.9233000000000002E-9</c:v>
                </c:pt>
                <c:pt idx="1477">
                  <c:v>1.9296E-9</c:v>
                </c:pt>
                <c:pt idx="1478">
                  <c:v>1.9357999999999999E-9</c:v>
                </c:pt>
                <c:pt idx="1479">
                  <c:v>1.9421000000000001E-9</c:v>
                </c:pt>
                <c:pt idx="1480">
                  <c:v>1.9483E-9</c:v>
                </c:pt>
                <c:pt idx="1481">
                  <c:v>1.9545999999999998E-9</c:v>
                </c:pt>
                <c:pt idx="1482">
                  <c:v>1.9608000000000001E-9</c:v>
                </c:pt>
                <c:pt idx="1483">
                  <c:v>1.9671E-9</c:v>
                </c:pt>
                <c:pt idx="1484">
                  <c:v>1.9733000000000002E-9</c:v>
                </c:pt>
                <c:pt idx="1485">
                  <c:v>1.9796000000000001E-9</c:v>
                </c:pt>
                <c:pt idx="1486">
                  <c:v>1.9857999999999999E-9</c:v>
                </c:pt>
                <c:pt idx="1487">
                  <c:v>1.9921000000000002E-9</c:v>
                </c:pt>
                <c:pt idx="1488">
                  <c:v>1.9983E-9</c:v>
                </c:pt>
                <c:pt idx="1489">
                  <c:v>2.0045999999999999E-9</c:v>
                </c:pt>
                <c:pt idx="1490">
                  <c:v>2.0108000000000001E-9</c:v>
                </c:pt>
                <c:pt idx="1491">
                  <c:v>2.0171E-9</c:v>
                </c:pt>
                <c:pt idx="1492">
                  <c:v>2.0232999999999998E-9</c:v>
                </c:pt>
                <c:pt idx="1493">
                  <c:v>2.0296000000000001E-9</c:v>
                </c:pt>
                <c:pt idx="1494">
                  <c:v>2.0357999999999999E-9</c:v>
                </c:pt>
                <c:pt idx="1495">
                  <c:v>2.0420999999999998E-9</c:v>
                </c:pt>
                <c:pt idx="1496">
                  <c:v>2.0483000000000001E-9</c:v>
                </c:pt>
                <c:pt idx="1497">
                  <c:v>2.0545999999999999E-9</c:v>
                </c:pt>
                <c:pt idx="1498">
                  <c:v>2.0608000000000002E-9</c:v>
                </c:pt>
                <c:pt idx="1499">
                  <c:v>2.0671E-9</c:v>
                </c:pt>
                <c:pt idx="1500">
                  <c:v>2.0732999999999999E-9</c:v>
                </c:pt>
                <c:pt idx="1501">
                  <c:v>2.0796000000000001E-9</c:v>
                </c:pt>
                <c:pt idx="1502">
                  <c:v>2.0858E-9</c:v>
                </c:pt>
                <c:pt idx="1503">
                  <c:v>2.0920999999999998E-9</c:v>
                </c:pt>
                <c:pt idx="1504">
                  <c:v>2.0983000000000001E-9</c:v>
                </c:pt>
                <c:pt idx="1505">
                  <c:v>2.1045999999999999E-9</c:v>
                </c:pt>
                <c:pt idx="1506">
                  <c:v>2.1108000000000002E-9</c:v>
                </c:pt>
                <c:pt idx="1507">
                  <c:v>2.1171000000000001E-9</c:v>
                </c:pt>
                <c:pt idx="1508">
                  <c:v>2.1232999999999999E-9</c:v>
                </c:pt>
                <c:pt idx="1509">
                  <c:v>2.1296000000000002E-9</c:v>
                </c:pt>
                <c:pt idx="1510">
                  <c:v>2.1358E-9</c:v>
                </c:pt>
                <c:pt idx="1511">
                  <c:v>2.1420999999999999E-9</c:v>
                </c:pt>
                <c:pt idx="1512">
                  <c:v>2.1483000000000001E-9</c:v>
                </c:pt>
                <c:pt idx="1513">
                  <c:v>2.1546E-9</c:v>
                </c:pt>
                <c:pt idx="1514">
                  <c:v>2.1607999999999998E-9</c:v>
                </c:pt>
                <c:pt idx="1515">
                  <c:v>2.1671000000000001E-9</c:v>
                </c:pt>
                <c:pt idx="1516">
                  <c:v>2.1732999999999999E-9</c:v>
                </c:pt>
                <c:pt idx="1517">
                  <c:v>2.1795999999999998E-9</c:v>
                </c:pt>
                <c:pt idx="1518">
                  <c:v>2.1858E-9</c:v>
                </c:pt>
                <c:pt idx="1519">
                  <c:v>2.1920999999999999E-9</c:v>
                </c:pt>
                <c:pt idx="1520">
                  <c:v>2.1983000000000002E-9</c:v>
                </c:pt>
                <c:pt idx="1521">
                  <c:v>2.2046E-9</c:v>
                </c:pt>
                <c:pt idx="1522">
                  <c:v>2.2107999999999999E-9</c:v>
                </c:pt>
                <c:pt idx="1523">
                  <c:v>2.2171000000000001E-9</c:v>
                </c:pt>
                <c:pt idx="1524">
                  <c:v>2.2233E-9</c:v>
                </c:pt>
                <c:pt idx="1525">
                  <c:v>2.2295999999999998E-9</c:v>
                </c:pt>
                <c:pt idx="1526">
                  <c:v>2.2358000000000001E-9</c:v>
                </c:pt>
                <c:pt idx="1527">
                  <c:v>2.2420999999999999E-9</c:v>
                </c:pt>
                <c:pt idx="1528">
                  <c:v>2.2483000000000002E-9</c:v>
                </c:pt>
                <c:pt idx="1529">
                  <c:v>2.2546000000000001E-9</c:v>
                </c:pt>
                <c:pt idx="1530">
                  <c:v>2.2607999999999999E-9</c:v>
                </c:pt>
                <c:pt idx="1531">
                  <c:v>2.2671000000000002E-9</c:v>
                </c:pt>
                <c:pt idx="1532">
                  <c:v>2.2733E-9</c:v>
                </c:pt>
                <c:pt idx="1533">
                  <c:v>2.2795999999999999E-9</c:v>
                </c:pt>
                <c:pt idx="1534">
                  <c:v>2.2858000000000001E-9</c:v>
                </c:pt>
                <c:pt idx="1535">
                  <c:v>2.2921E-9</c:v>
                </c:pt>
                <c:pt idx="1536">
                  <c:v>2.2982999999999998E-9</c:v>
                </c:pt>
                <c:pt idx="1537">
                  <c:v>2.3046000000000001E-9</c:v>
                </c:pt>
                <c:pt idx="1538">
                  <c:v>2.3107999999999999E-9</c:v>
                </c:pt>
                <c:pt idx="1539">
                  <c:v>2.3171000000000002E-9</c:v>
                </c:pt>
                <c:pt idx="1540">
                  <c:v>2.3233E-9</c:v>
                </c:pt>
                <c:pt idx="1541">
                  <c:v>2.3295999999999999E-9</c:v>
                </c:pt>
                <c:pt idx="1542">
                  <c:v>2.3358000000000001E-9</c:v>
                </c:pt>
                <c:pt idx="1543">
                  <c:v>2.3421E-9</c:v>
                </c:pt>
                <c:pt idx="1544">
                  <c:v>2.3482999999999998E-9</c:v>
                </c:pt>
                <c:pt idx="1545">
                  <c:v>2.3546000000000001E-9</c:v>
                </c:pt>
                <c:pt idx="1546">
                  <c:v>2.3608E-9</c:v>
                </c:pt>
                <c:pt idx="1547">
                  <c:v>2.3670999999999998E-9</c:v>
                </c:pt>
                <c:pt idx="1548">
                  <c:v>2.3733000000000001E-9</c:v>
                </c:pt>
                <c:pt idx="1549">
                  <c:v>2.3795999999999999E-9</c:v>
                </c:pt>
                <c:pt idx="1550">
                  <c:v>2.3858000000000002E-9</c:v>
                </c:pt>
                <c:pt idx="1551">
                  <c:v>2.3921E-9</c:v>
                </c:pt>
                <c:pt idx="1552">
                  <c:v>2.3982999999999999E-9</c:v>
                </c:pt>
                <c:pt idx="1553">
                  <c:v>2.4046000000000002E-9</c:v>
                </c:pt>
                <c:pt idx="1554">
                  <c:v>2.4108E-9</c:v>
                </c:pt>
                <c:pt idx="1555">
                  <c:v>2.4170999999999999E-9</c:v>
                </c:pt>
                <c:pt idx="1556">
                  <c:v>2.4233000000000001E-9</c:v>
                </c:pt>
                <c:pt idx="1557">
                  <c:v>2.4296E-9</c:v>
                </c:pt>
                <c:pt idx="1558">
                  <c:v>2.4357999999999998E-9</c:v>
                </c:pt>
                <c:pt idx="1559">
                  <c:v>2.4421000000000001E-9</c:v>
                </c:pt>
                <c:pt idx="1560">
                  <c:v>2.4482999999999999E-9</c:v>
                </c:pt>
                <c:pt idx="1561">
                  <c:v>2.4546000000000002E-9</c:v>
                </c:pt>
                <c:pt idx="1562">
                  <c:v>2.4608E-9</c:v>
                </c:pt>
                <c:pt idx="1563">
                  <c:v>2.4670999999999999E-9</c:v>
                </c:pt>
                <c:pt idx="1564">
                  <c:v>2.4733000000000001E-9</c:v>
                </c:pt>
                <c:pt idx="1565">
                  <c:v>2.4796E-9</c:v>
                </c:pt>
                <c:pt idx="1566">
                  <c:v>2.4857999999999998E-9</c:v>
                </c:pt>
                <c:pt idx="1567">
                  <c:v>2.4921000000000001E-9</c:v>
                </c:pt>
                <c:pt idx="1568">
                  <c:v>2.4982999999999999E-9</c:v>
                </c:pt>
                <c:pt idx="1569">
                  <c:v>2.5045999999999998E-9</c:v>
                </c:pt>
                <c:pt idx="1570">
                  <c:v>2.5108000000000001E-9</c:v>
                </c:pt>
                <c:pt idx="1571">
                  <c:v>2.5170999999999999E-9</c:v>
                </c:pt>
                <c:pt idx="1572">
                  <c:v>2.5233000000000002E-9</c:v>
                </c:pt>
                <c:pt idx="1573">
                  <c:v>2.5296E-9</c:v>
                </c:pt>
                <c:pt idx="1574">
                  <c:v>2.5357999999999999E-9</c:v>
                </c:pt>
                <c:pt idx="1575">
                  <c:v>2.5421000000000001E-9</c:v>
                </c:pt>
                <c:pt idx="1576">
                  <c:v>2.5483E-9</c:v>
                </c:pt>
                <c:pt idx="1577">
                  <c:v>2.5545999999999998E-9</c:v>
                </c:pt>
                <c:pt idx="1578">
                  <c:v>2.5608000000000001E-9</c:v>
                </c:pt>
                <c:pt idx="1579">
                  <c:v>2.5671E-9</c:v>
                </c:pt>
                <c:pt idx="1580">
                  <c:v>2.5733000000000002E-9</c:v>
                </c:pt>
                <c:pt idx="1581">
                  <c:v>2.5796000000000001E-9</c:v>
                </c:pt>
                <c:pt idx="1582">
                  <c:v>2.5857999999999999E-9</c:v>
                </c:pt>
                <c:pt idx="1583">
                  <c:v>2.5921000000000002E-9</c:v>
                </c:pt>
                <c:pt idx="1584">
                  <c:v>2.5983E-9</c:v>
                </c:pt>
                <c:pt idx="1585">
                  <c:v>2.6045999999999999E-9</c:v>
                </c:pt>
                <c:pt idx="1586">
                  <c:v>2.6108000000000001E-9</c:v>
                </c:pt>
                <c:pt idx="1587">
                  <c:v>2.6171E-9</c:v>
                </c:pt>
                <c:pt idx="1588">
                  <c:v>2.6232999999999998E-9</c:v>
                </c:pt>
                <c:pt idx="1589">
                  <c:v>2.6296000000000001E-9</c:v>
                </c:pt>
                <c:pt idx="1590">
                  <c:v>2.6357999999999999E-9</c:v>
                </c:pt>
                <c:pt idx="1591">
                  <c:v>2.6420999999999998E-9</c:v>
                </c:pt>
                <c:pt idx="1592">
                  <c:v>2.6483E-9</c:v>
                </c:pt>
                <c:pt idx="1593">
                  <c:v>2.6545999999999999E-9</c:v>
                </c:pt>
                <c:pt idx="1594">
                  <c:v>2.6608000000000002E-9</c:v>
                </c:pt>
                <c:pt idx="1595">
                  <c:v>2.6671E-9</c:v>
                </c:pt>
                <c:pt idx="1596">
                  <c:v>2.6732999999999999E-9</c:v>
                </c:pt>
                <c:pt idx="1597">
                  <c:v>2.6796000000000001E-9</c:v>
                </c:pt>
                <c:pt idx="1598">
                  <c:v>2.6858E-9</c:v>
                </c:pt>
                <c:pt idx="1599">
                  <c:v>2.6920999999999998E-9</c:v>
                </c:pt>
                <c:pt idx="1600">
                  <c:v>2.6983000000000001E-9</c:v>
                </c:pt>
                <c:pt idx="1601">
                  <c:v>2.7045999999999999E-9</c:v>
                </c:pt>
                <c:pt idx="1602">
                  <c:v>2.7108000000000002E-9</c:v>
                </c:pt>
                <c:pt idx="1603">
                  <c:v>2.7171000000000001E-9</c:v>
                </c:pt>
                <c:pt idx="1604">
                  <c:v>2.7232999999999999E-9</c:v>
                </c:pt>
                <c:pt idx="1605">
                  <c:v>2.7296000000000002E-9</c:v>
                </c:pt>
                <c:pt idx="1606">
                  <c:v>2.7358E-9</c:v>
                </c:pt>
                <c:pt idx="1607">
                  <c:v>2.7420999999999999E-9</c:v>
                </c:pt>
                <c:pt idx="1608">
                  <c:v>2.7483000000000001E-9</c:v>
                </c:pt>
                <c:pt idx="1609">
                  <c:v>2.7546E-9</c:v>
                </c:pt>
                <c:pt idx="1610">
                  <c:v>2.7607999999999998E-9</c:v>
                </c:pt>
                <c:pt idx="1611">
                  <c:v>2.7671000000000001E-9</c:v>
                </c:pt>
                <c:pt idx="1612">
                  <c:v>2.7732999999999999E-9</c:v>
                </c:pt>
                <c:pt idx="1613">
                  <c:v>2.7796000000000002E-9</c:v>
                </c:pt>
                <c:pt idx="1614">
                  <c:v>2.7858E-9</c:v>
                </c:pt>
                <c:pt idx="1615">
                  <c:v>2.7920999999999999E-9</c:v>
                </c:pt>
                <c:pt idx="1616">
                  <c:v>2.7983000000000001E-9</c:v>
                </c:pt>
                <c:pt idx="1617">
                  <c:v>2.8046E-9</c:v>
                </c:pt>
                <c:pt idx="1618">
                  <c:v>2.8107999999999998E-9</c:v>
                </c:pt>
                <c:pt idx="1619">
                  <c:v>2.8171000000000001E-9</c:v>
                </c:pt>
                <c:pt idx="1620">
                  <c:v>2.8233E-9</c:v>
                </c:pt>
                <c:pt idx="1621">
                  <c:v>2.8295999999999998E-9</c:v>
                </c:pt>
                <c:pt idx="1622">
                  <c:v>2.8358000000000001E-9</c:v>
                </c:pt>
                <c:pt idx="1623">
                  <c:v>2.8420999999999999E-9</c:v>
                </c:pt>
                <c:pt idx="1624">
                  <c:v>2.8483000000000002E-9</c:v>
                </c:pt>
                <c:pt idx="1625">
                  <c:v>2.8546E-9</c:v>
                </c:pt>
                <c:pt idx="1626">
                  <c:v>2.8607999999999999E-9</c:v>
                </c:pt>
                <c:pt idx="1627">
                  <c:v>2.8671000000000002E-9</c:v>
                </c:pt>
                <c:pt idx="1628">
                  <c:v>2.8733E-9</c:v>
                </c:pt>
                <c:pt idx="1629">
                  <c:v>2.8795999999999999E-9</c:v>
                </c:pt>
                <c:pt idx="1630">
                  <c:v>2.8858000000000001E-9</c:v>
                </c:pt>
                <c:pt idx="1631">
                  <c:v>2.8921E-9</c:v>
                </c:pt>
                <c:pt idx="1632">
                  <c:v>2.8982999999999998E-9</c:v>
                </c:pt>
                <c:pt idx="1633">
                  <c:v>2.9046000000000001E-9</c:v>
                </c:pt>
                <c:pt idx="1634">
                  <c:v>2.9107999999999999E-9</c:v>
                </c:pt>
                <c:pt idx="1635">
                  <c:v>2.9171000000000002E-9</c:v>
                </c:pt>
                <c:pt idx="1636">
                  <c:v>2.9233E-9</c:v>
                </c:pt>
                <c:pt idx="1637">
                  <c:v>2.9295999999999999E-9</c:v>
                </c:pt>
                <c:pt idx="1638">
                  <c:v>2.9358000000000001E-9</c:v>
                </c:pt>
                <c:pt idx="1639">
                  <c:v>2.9421E-9</c:v>
                </c:pt>
                <c:pt idx="1640">
                  <c:v>2.9482999999999998E-9</c:v>
                </c:pt>
                <c:pt idx="1641">
                  <c:v>2.9546000000000001E-9</c:v>
                </c:pt>
                <c:pt idx="1642">
                  <c:v>2.9607999999999999E-9</c:v>
                </c:pt>
                <c:pt idx="1643">
                  <c:v>2.9670999999999998E-9</c:v>
                </c:pt>
                <c:pt idx="1644">
                  <c:v>2.9733000000000001E-9</c:v>
                </c:pt>
                <c:pt idx="1645">
                  <c:v>2.9795999999999999E-9</c:v>
                </c:pt>
                <c:pt idx="1646">
                  <c:v>2.9858000000000002E-9</c:v>
                </c:pt>
                <c:pt idx="1647">
                  <c:v>2.9921E-9</c:v>
                </c:pt>
                <c:pt idx="1648">
                  <c:v>2.9982999999999999E-9</c:v>
                </c:pt>
                <c:pt idx="1649">
                  <c:v>3.0046000000000002E-9</c:v>
                </c:pt>
                <c:pt idx="1650">
                  <c:v>3.0108E-9</c:v>
                </c:pt>
                <c:pt idx="1651">
                  <c:v>3.0170999999999998E-9</c:v>
                </c:pt>
                <c:pt idx="1652">
                  <c:v>3.0233000000000001E-9</c:v>
                </c:pt>
                <c:pt idx="1653">
                  <c:v>3.0296E-9</c:v>
                </c:pt>
                <c:pt idx="1654">
                  <c:v>3.0357999999999998E-9</c:v>
                </c:pt>
                <c:pt idx="1655">
                  <c:v>3.0421000000000001E-9</c:v>
                </c:pt>
                <c:pt idx="1656">
                  <c:v>3.0482999999999999E-9</c:v>
                </c:pt>
                <c:pt idx="1657">
                  <c:v>3.0546000000000002E-9</c:v>
                </c:pt>
                <c:pt idx="1658">
                  <c:v>3.0608E-9</c:v>
                </c:pt>
                <c:pt idx="1659">
                  <c:v>3.0670999999999999E-9</c:v>
                </c:pt>
                <c:pt idx="1660">
                  <c:v>3.0733000000000001E-9</c:v>
                </c:pt>
                <c:pt idx="1661">
                  <c:v>3.0796E-9</c:v>
                </c:pt>
                <c:pt idx="1662">
                  <c:v>3.0857999999999998E-9</c:v>
                </c:pt>
                <c:pt idx="1663">
                  <c:v>3.0921000000000001E-9</c:v>
                </c:pt>
                <c:pt idx="1664">
                  <c:v>3.0982999999999999E-9</c:v>
                </c:pt>
                <c:pt idx="1665">
                  <c:v>3.1045999999999998E-9</c:v>
                </c:pt>
                <c:pt idx="1666">
                  <c:v>3.1108000000000001E-9</c:v>
                </c:pt>
                <c:pt idx="1667">
                  <c:v>3.1170999999999999E-9</c:v>
                </c:pt>
                <c:pt idx="1668">
                  <c:v>3.1233000000000002E-9</c:v>
                </c:pt>
                <c:pt idx="1669">
                  <c:v>3.1296E-9</c:v>
                </c:pt>
                <c:pt idx="1670">
                  <c:v>3.1357999999999999E-9</c:v>
                </c:pt>
                <c:pt idx="1671">
                  <c:v>3.1421000000000001E-9</c:v>
                </c:pt>
                <c:pt idx="1672">
                  <c:v>3.1483E-9</c:v>
                </c:pt>
                <c:pt idx="1673">
                  <c:v>3.1545999999999998E-9</c:v>
                </c:pt>
                <c:pt idx="1674">
                  <c:v>3.1608000000000001E-9</c:v>
                </c:pt>
                <c:pt idx="1675">
                  <c:v>3.1671E-9</c:v>
                </c:pt>
                <c:pt idx="1676">
                  <c:v>3.1733000000000002E-9</c:v>
                </c:pt>
                <c:pt idx="1677">
                  <c:v>3.1796000000000001E-9</c:v>
                </c:pt>
                <c:pt idx="1678">
                  <c:v>3.1857999999999999E-9</c:v>
                </c:pt>
                <c:pt idx="1679">
                  <c:v>3.1921000000000002E-9</c:v>
                </c:pt>
                <c:pt idx="1680">
                  <c:v>3.1983E-9</c:v>
                </c:pt>
                <c:pt idx="1681">
                  <c:v>3.2045999999999999E-9</c:v>
                </c:pt>
                <c:pt idx="1682">
                  <c:v>3.2108000000000001E-9</c:v>
                </c:pt>
                <c:pt idx="1683">
                  <c:v>3.2171E-9</c:v>
                </c:pt>
                <c:pt idx="1684">
                  <c:v>3.2232999999999998E-9</c:v>
                </c:pt>
                <c:pt idx="1685">
                  <c:v>3.2296000000000001E-9</c:v>
                </c:pt>
                <c:pt idx="1686">
                  <c:v>3.2357999999999999E-9</c:v>
                </c:pt>
                <c:pt idx="1687">
                  <c:v>3.2420999999999998E-9</c:v>
                </c:pt>
                <c:pt idx="1688">
                  <c:v>3.2483E-9</c:v>
                </c:pt>
                <c:pt idx="1689">
                  <c:v>3.2545999999999999E-9</c:v>
                </c:pt>
                <c:pt idx="1690">
                  <c:v>3.2608000000000002E-9</c:v>
                </c:pt>
                <c:pt idx="1691">
                  <c:v>3.2671E-9</c:v>
                </c:pt>
                <c:pt idx="1692">
                  <c:v>3.2732999999999999E-9</c:v>
                </c:pt>
                <c:pt idx="1693">
                  <c:v>3.2796000000000001E-9</c:v>
                </c:pt>
                <c:pt idx="1694">
                  <c:v>3.2858E-9</c:v>
                </c:pt>
                <c:pt idx="1695">
                  <c:v>3.2920999999999998E-9</c:v>
                </c:pt>
                <c:pt idx="1696">
                  <c:v>3.2983000000000001E-9</c:v>
                </c:pt>
                <c:pt idx="1697">
                  <c:v>3.3045999999999999E-9</c:v>
                </c:pt>
                <c:pt idx="1698">
                  <c:v>3.3108000000000002E-9</c:v>
                </c:pt>
                <c:pt idx="1699">
                  <c:v>3.3171000000000001E-9</c:v>
                </c:pt>
                <c:pt idx="1700">
                  <c:v>3.3232999999999999E-9</c:v>
                </c:pt>
                <c:pt idx="1701">
                  <c:v>3.3296000000000002E-9</c:v>
                </c:pt>
                <c:pt idx="1702">
                  <c:v>3.3358E-9</c:v>
                </c:pt>
                <c:pt idx="1703">
                  <c:v>3.3420999999999999E-9</c:v>
                </c:pt>
                <c:pt idx="1704">
                  <c:v>3.3483000000000001E-9</c:v>
                </c:pt>
                <c:pt idx="1705">
                  <c:v>3.3546E-9</c:v>
                </c:pt>
                <c:pt idx="1706">
                  <c:v>3.3607999999999998E-9</c:v>
                </c:pt>
                <c:pt idx="1707">
                  <c:v>3.3671000000000001E-9</c:v>
                </c:pt>
                <c:pt idx="1708">
                  <c:v>3.3732999999999999E-9</c:v>
                </c:pt>
                <c:pt idx="1709">
                  <c:v>3.3796000000000002E-9</c:v>
                </c:pt>
                <c:pt idx="1710">
                  <c:v>3.3858E-9</c:v>
                </c:pt>
                <c:pt idx="1711">
                  <c:v>3.3920999999999999E-9</c:v>
                </c:pt>
                <c:pt idx="1712">
                  <c:v>3.3983000000000001E-9</c:v>
                </c:pt>
                <c:pt idx="1713">
                  <c:v>3.4046E-9</c:v>
                </c:pt>
                <c:pt idx="1714">
                  <c:v>3.4107999999999998E-9</c:v>
                </c:pt>
                <c:pt idx="1715">
                  <c:v>3.4171000000000001E-9</c:v>
                </c:pt>
                <c:pt idx="1716">
                  <c:v>3.4233E-9</c:v>
                </c:pt>
                <c:pt idx="1717">
                  <c:v>3.4295999999999998E-9</c:v>
                </c:pt>
                <c:pt idx="1718">
                  <c:v>3.4358000000000001E-9</c:v>
                </c:pt>
                <c:pt idx="1719">
                  <c:v>3.4420999999999999E-9</c:v>
                </c:pt>
                <c:pt idx="1720">
                  <c:v>3.4483000000000002E-9</c:v>
                </c:pt>
                <c:pt idx="1721">
                  <c:v>3.4546E-9</c:v>
                </c:pt>
                <c:pt idx="1722">
                  <c:v>3.4607999999999999E-9</c:v>
                </c:pt>
                <c:pt idx="1723">
                  <c:v>3.4671000000000002E-9</c:v>
                </c:pt>
                <c:pt idx="1724">
                  <c:v>3.4733E-9</c:v>
                </c:pt>
                <c:pt idx="1725">
                  <c:v>3.4795999999999999E-9</c:v>
                </c:pt>
                <c:pt idx="1726">
                  <c:v>3.4858000000000001E-9</c:v>
                </c:pt>
                <c:pt idx="1727">
                  <c:v>3.4921E-9</c:v>
                </c:pt>
                <c:pt idx="1728">
                  <c:v>3.4982999999999998E-9</c:v>
                </c:pt>
                <c:pt idx="1729">
                  <c:v>3.5046000000000001E-9</c:v>
                </c:pt>
                <c:pt idx="1730">
                  <c:v>3.5107999999999999E-9</c:v>
                </c:pt>
                <c:pt idx="1731">
                  <c:v>3.5171000000000002E-9</c:v>
                </c:pt>
                <c:pt idx="1732">
                  <c:v>3.5233E-9</c:v>
                </c:pt>
                <c:pt idx="1733">
                  <c:v>3.5295999999999999E-9</c:v>
                </c:pt>
                <c:pt idx="1734">
                  <c:v>3.5358000000000001E-9</c:v>
                </c:pt>
                <c:pt idx="1735">
                  <c:v>3.5421E-9</c:v>
                </c:pt>
                <c:pt idx="1736">
                  <c:v>3.5482999999999998E-9</c:v>
                </c:pt>
                <c:pt idx="1737">
                  <c:v>3.5546000000000001E-9</c:v>
                </c:pt>
                <c:pt idx="1738">
                  <c:v>3.5607999999999999E-9</c:v>
                </c:pt>
                <c:pt idx="1739">
                  <c:v>3.5670999999999998E-9</c:v>
                </c:pt>
                <c:pt idx="1740">
                  <c:v>3.5733000000000001E-9</c:v>
                </c:pt>
                <c:pt idx="1741">
                  <c:v>3.5795999999999999E-9</c:v>
                </c:pt>
                <c:pt idx="1742">
                  <c:v>3.5858000000000002E-9</c:v>
                </c:pt>
                <c:pt idx="1743">
                  <c:v>3.5921E-9</c:v>
                </c:pt>
                <c:pt idx="1744">
                  <c:v>3.5982999999999999E-9</c:v>
                </c:pt>
                <c:pt idx="1745">
                  <c:v>3.6046000000000001E-9</c:v>
                </c:pt>
                <c:pt idx="1746">
                  <c:v>3.6108E-9</c:v>
                </c:pt>
                <c:pt idx="1747">
                  <c:v>3.6170999999999998E-9</c:v>
                </c:pt>
                <c:pt idx="1748">
                  <c:v>3.6233000000000001E-9</c:v>
                </c:pt>
                <c:pt idx="1749">
                  <c:v>3.6296E-9</c:v>
                </c:pt>
                <c:pt idx="1750">
                  <c:v>3.6358000000000002E-9</c:v>
                </c:pt>
                <c:pt idx="1751">
                  <c:v>3.6421000000000001E-9</c:v>
                </c:pt>
                <c:pt idx="1752">
                  <c:v>3.6482999999999999E-9</c:v>
                </c:pt>
                <c:pt idx="1753">
                  <c:v>3.6546000000000002E-9</c:v>
                </c:pt>
                <c:pt idx="1754">
                  <c:v>3.6608E-9</c:v>
                </c:pt>
                <c:pt idx="1755">
                  <c:v>3.6670999999999999E-9</c:v>
                </c:pt>
                <c:pt idx="1756">
                  <c:v>3.6733000000000001E-9</c:v>
                </c:pt>
                <c:pt idx="1757">
                  <c:v>3.6796E-9</c:v>
                </c:pt>
                <c:pt idx="1758">
                  <c:v>3.6857999999999998E-9</c:v>
                </c:pt>
                <c:pt idx="1759">
                  <c:v>3.6921000000000001E-9</c:v>
                </c:pt>
                <c:pt idx="1760">
                  <c:v>3.6982999999999999E-9</c:v>
                </c:pt>
                <c:pt idx="1761">
                  <c:v>3.7045999999999998E-9</c:v>
                </c:pt>
                <c:pt idx="1762">
                  <c:v>3.7108E-9</c:v>
                </c:pt>
                <c:pt idx="1763">
                  <c:v>3.7170999999999999E-9</c:v>
                </c:pt>
                <c:pt idx="1764">
                  <c:v>3.7233000000000002E-9</c:v>
                </c:pt>
                <c:pt idx="1765">
                  <c:v>3.7296E-9</c:v>
                </c:pt>
                <c:pt idx="1766">
                  <c:v>3.7358000000000003E-9</c:v>
                </c:pt>
                <c:pt idx="1767">
                  <c:v>3.7421000000000001E-9</c:v>
                </c:pt>
                <c:pt idx="1768">
                  <c:v>3.7483000000000004E-9</c:v>
                </c:pt>
                <c:pt idx="1769">
                  <c:v>3.7546000000000002E-9</c:v>
                </c:pt>
                <c:pt idx="1770">
                  <c:v>3.7607999999999997E-9</c:v>
                </c:pt>
                <c:pt idx="1771">
                  <c:v>3.7671000000000004E-9</c:v>
                </c:pt>
                <c:pt idx="1772">
                  <c:v>3.7732999999999998E-9</c:v>
                </c:pt>
                <c:pt idx="1773">
                  <c:v>3.7795999999999996E-9</c:v>
                </c:pt>
                <c:pt idx="1774">
                  <c:v>3.7857999999999999E-9</c:v>
                </c:pt>
                <c:pt idx="1775">
                  <c:v>3.7920999999999998E-9</c:v>
                </c:pt>
                <c:pt idx="1776">
                  <c:v>3.7983E-9</c:v>
                </c:pt>
                <c:pt idx="1777">
                  <c:v>3.8045999999999999E-9</c:v>
                </c:pt>
                <c:pt idx="1778">
                  <c:v>3.8108000000000001E-9</c:v>
                </c:pt>
                <c:pt idx="1779">
                  <c:v>3.8171E-9</c:v>
                </c:pt>
                <c:pt idx="1780">
                  <c:v>3.8233000000000002E-9</c:v>
                </c:pt>
                <c:pt idx="1781">
                  <c:v>3.8296000000000001E-9</c:v>
                </c:pt>
                <c:pt idx="1782">
                  <c:v>3.8358000000000003E-9</c:v>
                </c:pt>
                <c:pt idx="1783">
                  <c:v>3.8421000000000002E-9</c:v>
                </c:pt>
                <c:pt idx="1784">
                  <c:v>3.8482999999999996E-9</c:v>
                </c:pt>
                <c:pt idx="1785">
                  <c:v>3.8546000000000003E-9</c:v>
                </c:pt>
                <c:pt idx="1786">
                  <c:v>3.8607999999999997E-9</c:v>
                </c:pt>
                <c:pt idx="1787">
                  <c:v>3.8670999999999996E-9</c:v>
                </c:pt>
                <c:pt idx="1788">
                  <c:v>3.8732999999999998E-9</c:v>
                </c:pt>
                <c:pt idx="1789">
                  <c:v>3.8795999999999997E-9</c:v>
                </c:pt>
                <c:pt idx="1790">
                  <c:v>3.8858E-9</c:v>
                </c:pt>
                <c:pt idx="1791">
                  <c:v>3.8920999999999998E-9</c:v>
                </c:pt>
                <c:pt idx="1792">
                  <c:v>3.8983000000000001E-9</c:v>
                </c:pt>
                <c:pt idx="1793">
                  <c:v>3.9045999999999999E-9</c:v>
                </c:pt>
                <c:pt idx="1794">
                  <c:v>3.9108000000000002E-9</c:v>
                </c:pt>
                <c:pt idx="1795">
                  <c:v>3.9171E-9</c:v>
                </c:pt>
                <c:pt idx="1796">
                  <c:v>3.9233000000000003E-9</c:v>
                </c:pt>
                <c:pt idx="1797">
                  <c:v>3.9296000000000002E-9</c:v>
                </c:pt>
                <c:pt idx="1798">
                  <c:v>3.9358000000000004E-9</c:v>
                </c:pt>
                <c:pt idx="1799">
                  <c:v>3.9421000000000003E-9</c:v>
                </c:pt>
                <c:pt idx="1800">
                  <c:v>3.9482999999999997E-9</c:v>
                </c:pt>
                <c:pt idx="1801">
                  <c:v>3.9546000000000004E-9</c:v>
                </c:pt>
                <c:pt idx="1802">
                  <c:v>3.9607999999999998E-9</c:v>
                </c:pt>
                <c:pt idx="1803">
                  <c:v>3.9670999999999997E-9</c:v>
                </c:pt>
                <c:pt idx="1804">
                  <c:v>3.9732999999999999E-9</c:v>
                </c:pt>
                <c:pt idx="1805">
                  <c:v>3.9795999999999998E-9</c:v>
                </c:pt>
                <c:pt idx="1806">
                  <c:v>3.9858E-9</c:v>
                </c:pt>
                <c:pt idx="1807">
                  <c:v>3.9920999999999999E-9</c:v>
                </c:pt>
                <c:pt idx="1808">
                  <c:v>3.9983000000000001E-9</c:v>
                </c:pt>
                <c:pt idx="1809">
                  <c:v>4.0046E-9</c:v>
                </c:pt>
                <c:pt idx="1810">
                  <c:v>4.0108000000000003E-9</c:v>
                </c:pt>
                <c:pt idx="1811">
                  <c:v>4.0171000000000001E-9</c:v>
                </c:pt>
                <c:pt idx="1812">
                  <c:v>4.0233000000000004E-9</c:v>
                </c:pt>
                <c:pt idx="1813">
                  <c:v>4.0296000000000002E-9</c:v>
                </c:pt>
                <c:pt idx="1814">
                  <c:v>4.0357999999999996E-9</c:v>
                </c:pt>
                <c:pt idx="1815">
                  <c:v>4.0421000000000003E-9</c:v>
                </c:pt>
                <c:pt idx="1816">
                  <c:v>4.0482999999999998E-9</c:v>
                </c:pt>
                <c:pt idx="1817">
                  <c:v>4.0545999999999996E-9</c:v>
                </c:pt>
                <c:pt idx="1818">
                  <c:v>4.0607999999999999E-9</c:v>
                </c:pt>
                <c:pt idx="1819">
                  <c:v>4.0670999999999997E-9</c:v>
                </c:pt>
                <c:pt idx="1820">
                  <c:v>4.0733E-9</c:v>
                </c:pt>
                <c:pt idx="1821">
                  <c:v>4.0795999999999999E-9</c:v>
                </c:pt>
                <c:pt idx="1822">
                  <c:v>4.0858000000000001E-9</c:v>
                </c:pt>
                <c:pt idx="1823">
                  <c:v>4.0921E-9</c:v>
                </c:pt>
                <c:pt idx="1824">
                  <c:v>4.0983000000000002E-9</c:v>
                </c:pt>
                <c:pt idx="1825">
                  <c:v>4.1046000000000001E-9</c:v>
                </c:pt>
                <c:pt idx="1826">
                  <c:v>4.1108000000000003E-9</c:v>
                </c:pt>
                <c:pt idx="1827">
                  <c:v>4.1171000000000002E-9</c:v>
                </c:pt>
                <c:pt idx="1828">
                  <c:v>4.1232999999999996E-9</c:v>
                </c:pt>
                <c:pt idx="1829">
                  <c:v>4.1296000000000003E-9</c:v>
                </c:pt>
                <c:pt idx="1830">
                  <c:v>4.1357999999999997E-9</c:v>
                </c:pt>
                <c:pt idx="1831">
                  <c:v>4.1421000000000004E-9</c:v>
                </c:pt>
                <c:pt idx="1832">
                  <c:v>4.1482999999999998E-9</c:v>
                </c:pt>
                <c:pt idx="1833">
                  <c:v>4.1545999999999997E-9</c:v>
                </c:pt>
                <c:pt idx="1834">
                  <c:v>4.1607999999999999E-9</c:v>
                </c:pt>
                <c:pt idx="1835">
                  <c:v>4.1670999999999998E-9</c:v>
                </c:pt>
                <c:pt idx="1836">
                  <c:v>4.1733000000000001E-9</c:v>
                </c:pt>
                <c:pt idx="1837">
                  <c:v>4.1795999999999999E-9</c:v>
                </c:pt>
                <c:pt idx="1838">
                  <c:v>4.1858000000000002E-9</c:v>
                </c:pt>
                <c:pt idx="1839">
                  <c:v>4.1921E-9</c:v>
                </c:pt>
                <c:pt idx="1840">
                  <c:v>4.1983000000000003E-9</c:v>
                </c:pt>
                <c:pt idx="1841">
                  <c:v>4.2046000000000001E-9</c:v>
                </c:pt>
                <c:pt idx="1842">
                  <c:v>4.2108000000000004E-9</c:v>
                </c:pt>
                <c:pt idx="1843">
                  <c:v>4.2171000000000003E-9</c:v>
                </c:pt>
                <c:pt idx="1844">
                  <c:v>4.2232999999999997E-9</c:v>
                </c:pt>
                <c:pt idx="1845">
                  <c:v>4.2296000000000004E-9</c:v>
                </c:pt>
                <c:pt idx="1846">
                  <c:v>4.2357999999999998E-9</c:v>
                </c:pt>
                <c:pt idx="1847">
                  <c:v>4.2420999999999997E-9</c:v>
                </c:pt>
                <c:pt idx="1848">
                  <c:v>4.2482999999999999E-9</c:v>
                </c:pt>
                <c:pt idx="1849">
                  <c:v>4.2545999999999998E-9</c:v>
                </c:pt>
                <c:pt idx="1850">
                  <c:v>4.2608E-9</c:v>
                </c:pt>
                <c:pt idx="1851">
                  <c:v>4.2670999999999999E-9</c:v>
                </c:pt>
                <c:pt idx="1852">
                  <c:v>4.2733000000000001E-9</c:v>
                </c:pt>
                <c:pt idx="1853">
                  <c:v>4.2796E-9</c:v>
                </c:pt>
                <c:pt idx="1854">
                  <c:v>4.2858000000000002E-9</c:v>
                </c:pt>
                <c:pt idx="1855">
                  <c:v>4.2921000000000001E-9</c:v>
                </c:pt>
                <c:pt idx="1856">
                  <c:v>4.2983000000000003E-9</c:v>
                </c:pt>
                <c:pt idx="1857">
                  <c:v>4.3046000000000002E-9</c:v>
                </c:pt>
                <c:pt idx="1858">
                  <c:v>4.3107999999999996E-9</c:v>
                </c:pt>
                <c:pt idx="1859">
                  <c:v>4.3171000000000003E-9</c:v>
                </c:pt>
                <c:pt idx="1860">
                  <c:v>4.3232999999999997E-9</c:v>
                </c:pt>
                <c:pt idx="1861">
                  <c:v>4.3295999999999996E-9</c:v>
                </c:pt>
                <c:pt idx="1862">
                  <c:v>4.3357999999999999E-9</c:v>
                </c:pt>
                <c:pt idx="1863">
                  <c:v>4.3420999999999997E-9</c:v>
                </c:pt>
                <c:pt idx="1864">
                  <c:v>4.3483E-9</c:v>
                </c:pt>
                <c:pt idx="1865">
                  <c:v>4.3545999999999998E-9</c:v>
                </c:pt>
                <c:pt idx="1866">
                  <c:v>4.3608000000000001E-9</c:v>
                </c:pt>
                <c:pt idx="1867">
                  <c:v>4.3670999999999999E-9</c:v>
                </c:pt>
                <c:pt idx="1868">
                  <c:v>4.3733000000000002E-9</c:v>
                </c:pt>
                <c:pt idx="1869">
                  <c:v>4.3796000000000001E-9</c:v>
                </c:pt>
                <c:pt idx="1870">
                  <c:v>4.3858000000000003E-9</c:v>
                </c:pt>
                <c:pt idx="1871">
                  <c:v>4.3921000000000002E-9</c:v>
                </c:pt>
                <c:pt idx="1872">
                  <c:v>4.3982999999999996E-9</c:v>
                </c:pt>
                <c:pt idx="1873">
                  <c:v>4.4046000000000003E-9</c:v>
                </c:pt>
                <c:pt idx="1874">
                  <c:v>4.4107999999999997E-9</c:v>
                </c:pt>
                <c:pt idx="1875">
                  <c:v>4.4171000000000004E-9</c:v>
                </c:pt>
                <c:pt idx="1876">
                  <c:v>4.4232999999999998E-9</c:v>
                </c:pt>
                <c:pt idx="1877">
                  <c:v>4.4295999999999997E-9</c:v>
                </c:pt>
                <c:pt idx="1878">
                  <c:v>4.4357999999999999E-9</c:v>
                </c:pt>
                <c:pt idx="1879">
                  <c:v>4.4420999999999998E-9</c:v>
                </c:pt>
                <c:pt idx="1880">
                  <c:v>4.4483E-9</c:v>
                </c:pt>
                <c:pt idx="1881">
                  <c:v>4.4545999999999999E-9</c:v>
                </c:pt>
                <c:pt idx="1882">
                  <c:v>4.4608000000000001E-9</c:v>
                </c:pt>
                <c:pt idx="1883">
                  <c:v>4.4671E-9</c:v>
                </c:pt>
                <c:pt idx="1884">
                  <c:v>4.4733000000000003E-9</c:v>
                </c:pt>
                <c:pt idx="1885">
                  <c:v>4.4796000000000001E-9</c:v>
                </c:pt>
                <c:pt idx="1886">
                  <c:v>4.4858000000000004E-9</c:v>
                </c:pt>
                <c:pt idx="1887">
                  <c:v>4.4921000000000002E-9</c:v>
                </c:pt>
                <c:pt idx="1888">
                  <c:v>4.4982999999999997E-9</c:v>
                </c:pt>
                <c:pt idx="1889">
                  <c:v>4.5046000000000003E-9</c:v>
                </c:pt>
                <c:pt idx="1890">
                  <c:v>4.5107999999999998E-9</c:v>
                </c:pt>
                <c:pt idx="1891">
                  <c:v>4.5170999999999996E-9</c:v>
                </c:pt>
                <c:pt idx="1892">
                  <c:v>4.5232999999999999E-9</c:v>
                </c:pt>
                <c:pt idx="1893">
                  <c:v>4.5295999999999997E-9</c:v>
                </c:pt>
                <c:pt idx="1894">
                  <c:v>4.5358E-9</c:v>
                </c:pt>
                <c:pt idx="1895">
                  <c:v>4.5420999999999999E-9</c:v>
                </c:pt>
                <c:pt idx="1896">
                  <c:v>4.5483000000000001E-9</c:v>
                </c:pt>
                <c:pt idx="1897">
                  <c:v>4.5546E-9</c:v>
                </c:pt>
                <c:pt idx="1898">
                  <c:v>4.5608000000000002E-9</c:v>
                </c:pt>
                <c:pt idx="1899">
                  <c:v>4.5671000000000001E-9</c:v>
                </c:pt>
                <c:pt idx="1900">
                  <c:v>4.5733000000000003E-9</c:v>
                </c:pt>
                <c:pt idx="1901">
                  <c:v>4.5796000000000002E-9</c:v>
                </c:pt>
                <c:pt idx="1902">
                  <c:v>4.5857999999999996E-9</c:v>
                </c:pt>
                <c:pt idx="1903">
                  <c:v>4.5921000000000003E-9</c:v>
                </c:pt>
                <c:pt idx="1904">
                  <c:v>4.5982999999999997E-9</c:v>
                </c:pt>
                <c:pt idx="1905">
                  <c:v>4.6045999999999996E-9</c:v>
                </c:pt>
                <c:pt idx="1906">
                  <c:v>4.6107999999999998E-9</c:v>
                </c:pt>
                <c:pt idx="1907">
                  <c:v>4.6170999999999997E-9</c:v>
                </c:pt>
                <c:pt idx="1908">
                  <c:v>4.6232999999999999E-9</c:v>
                </c:pt>
                <c:pt idx="1909">
                  <c:v>4.6295999999999998E-9</c:v>
                </c:pt>
                <c:pt idx="1910">
                  <c:v>4.6358000000000001E-9</c:v>
                </c:pt>
                <c:pt idx="1911">
                  <c:v>4.6420999999999999E-9</c:v>
                </c:pt>
                <c:pt idx="1912">
                  <c:v>4.6483000000000002E-9</c:v>
                </c:pt>
                <c:pt idx="1913">
                  <c:v>4.6546E-9</c:v>
                </c:pt>
                <c:pt idx="1914">
                  <c:v>4.6608000000000003E-9</c:v>
                </c:pt>
                <c:pt idx="1915">
                  <c:v>4.6671000000000001E-9</c:v>
                </c:pt>
                <c:pt idx="1916">
                  <c:v>4.6733000000000004E-9</c:v>
                </c:pt>
                <c:pt idx="1917">
                  <c:v>4.6796000000000003E-9</c:v>
                </c:pt>
                <c:pt idx="1918">
                  <c:v>4.6857999999999997E-9</c:v>
                </c:pt>
                <c:pt idx="1919">
                  <c:v>4.6921000000000004E-9</c:v>
                </c:pt>
                <c:pt idx="1920">
                  <c:v>4.6982999999999998E-9</c:v>
                </c:pt>
                <c:pt idx="1921">
                  <c:v>4.7045999999999997E-9</c:v>
                </c:pt>
                <c:pt idx="1922">
                  <c:v>4.7107999999999999E-9</c:v>
                </c:pt>
                <c:pt idx="1923">
                  <c:v>4.7170999999999998E-9</c:v>
                </c:pt>
                <c:pt idx="1924">
                  <c:v>4.7233E-9</c:v>
                </c:pt>
                <c:pt idx="1925">
                  <c:v>4.7295999999999999E-9</c:v>
                </c:pt>
                <c:pt idx="1926">
                  <c:v>4.7358000000000001E-9</c:v>
                </c:pt>
                <c:pt idx="1927">
                  <c:v>4.7421E-9</c:v>
                </c:pt>
                <c:pt idx="1928">
                  <c:v>4.7483000000000002E-9</c:v>
                </c:pt>
                <c:pt idx="1929">
                  <c:v>4.7546000000000001E-9</c:v>
                </c:pt>
                <c:pt idx="1930">
                  <c:v>4.7608000000000004E-9</c:v>
                </c:pt>
                <c:pt idx="1931">
                  <c:v>4.7671000000000002E-9</c:v>
                </c:pt>
                <c:pt idx="1932">
                  <c:v>4.7732999999999996E-9</c:v>
                </c:pt>
                <c:pt idx="1933">
                  <c:v>4.7796000000000003E-9</c:v>
                </c:pt>
                <c:pt idx="1934">
                  <c:v>4.7857999999999997E-9</c:v>
                </c:pt>
                <c:pt idx="1935">
                  <c:v>4.7920999999999996E-9</c:v>
                </c:pt>
                <c:pt idx="1936">
                  <c:v>4.7982999999999999E-9</c:v>
                </c:pt>
                <c:pt idx="1937">
                  <c:v>4.8045999999999997E-9</c:v>
                </c:pt>
                <c:pt idx="1938">
                  <c:v>4.8108E-9</c:v>
                </c:pt>
                <c:pt idx="1939">
                  <c:v>4.8170999999999998E-9</c:v>
                </c:pt>
                <c:pt idx="1940">
                  <c:v>4.8233000000000001E-9</c:v>
                </c:pt>
                <c:pt idx="1941">
                  <c:v>4.8295999999999999E-9</c:v>
                </c:pt>
                <c:pt idx="1942">
                  <c:v>4.8358000000000002E-9</c:v>
                </c:pt>
                <c:pt idx="1943">
                  <c:v>4.8421000000000001E-9</c:v>
                </c:pt>
                <c:pt idx="1944">
                  <c:v>4.8483000000000003E-9</c:v>
                </c:pt>
                <c:pt idx="1945">
                  <c:v>4.8546000000000002E-9</c:v>
                </c:pt>
                <c:pt idx="1946">
                  <c:v>4.8607999999999996E-9</c:v>
                </c:pt>
                <c:pt idx="1947">
                  <c:v>4.8671000000000003E-9</c:v>
                </c:pt>
                <c:pt idx="1948">
                  <c:v>4.8732999999999997E-9</c:v>
                </c:pt>
                <c:pt idx="1949">
                  <c:v>4.8796000000000004E-9</c:v>
                </c:pt>
                <c:pt idx="1950">
                  <c:v>4.8857999999999998E-9</c:v>
                </c:pt>
                <c:pt idx="1951">
                  <c:v>4.8920999999999997E-9</c:v>
                </c:pt>
                <c:pt idx="1952">
                  <c:v>4.8982999999999999E-9</c:v>
                </c:pt>
                <c:pt idx="1953">
                  <c:v>4.9045999999999998E-9</c:v>
                </c:pt>
                <c:pt idx="1954">
                  <c:v>4.9108E-9</c:v>
                </c:pt>
                <c:pt idx="1955">
                  <c:v>4.9170999999999999E-9</c:v>
                </c:pt>
                <c:pt idx="1956">
                  <c:v>4.9233000000000002E-9</c:v>
                </c:pt>
                <c:pt idx="1957">
                  <c:v>4.9296E-9</c:v>
                </c:pt>
                <c:pt idx="1958">
                  <c:v>4.9358000000000003E-9</c:v>
                </c:pt>
                <c:pt idx="1959">
                  <c:v>4.9421000000000001E-9</c:v>
                </c:pt>
                <c:pt idx="1960">
                  <c:v>4.9483000000000004E-9</c:v>
                </c:pt>
                <c:pt idx="1961">
                  <c:v>4.9546000000000002E-9</c:v>
                </c:pt>
                <c:pt idx="1962">
                  <c:v>4.9607999999999997E-9</c:v>
                </c:pt>
                <c:pt idx="1963">
                  <c:v>4.9671000000000004E-9</c:v>
                </c:pt>
                <c:pt idx="1964">
                  <c:v>4.9732999999999998E-9</c:v>
                </c:pt>
                <c:pt idx="1965">
                  <c:v>4.9795999999999996E-9</c:v>
                </c:pt>
                <c:pt idx="1966">
                  <c:v>4.9857999999999999E-9</c:v>
                </c:pt>
                <c:pt idx="1967">
                  <c:v>4.9920999999999997E-9</c:v>
                </c:pt>
                <c:pt idx="1968">
                  <c:v>4.9983E-9</c:v>
                </c:pt>
                <c:pt idx="1969">
                  <c:v>5.0045999999999999E-9</c:v>
                </c:pt>
                <c:pt idx="1970">
                  <c:v>5.0108000000000001E-9</c:v>
                </c:pt>
                <c:pt idx="1971">
                  <c:v>5.0171E-9</c:v>
                </c:pt>
                <c:pt idx="1972">
                  <c:v>5.0233000000000002E-9</c:v>
                </c:pt>
                <c:pt idx="1973">
                  <c:v>5.0296000000000001E-9</c:v>
                </c:pt>
                <c:pt idx="1974">
                  <c:v>5.0358000000000003E-9</c:v>
                </c:pt>
                <c:pt idx="1975">
                  <c:v>5.0421000000000002E-9</c:v>
                </c:pt>
                <c:pt idx="1976">
                  <c:v>5.0482999999999996E-9</c:v>
                </c:pt>
                <c:pt idx="1977">
                  <c:v>5.0546000000000003E-9</c:v>
                </c:pt>
                <c:pt idx="1978">
                  <c:v>5.0607999999999997E-9</c:v>
                </c:pt>
                <c:pt idx="1979">
                  <c:v>5.0670999999999996E-9</c:v>
                </c:pt>
                <c:pt idx="1980">
                  <c:v>5.0732999999999998E-9</c:v>
                </c:pt>
                <c:pt idx="1981">
                  <c:v>5.0795999999999997E-9</c:v>
                </c:pt>
                <c:pt idx="1982">
                  <c:v>5.0858E-9</c:v>
                </c:pt>
                <c:pt idx="1983">
                  <c:v>5.0920999999999998E-9</c:v>
                </c:pt>
                <c:pt idx="1984">
                  <c:v>5.0983000000000001E-9</c:v>
                </c:pt>
                <c:pt idx="1985">
                  <c:v>5.1045999999999999E-9</c:v>
                </c:pt>
                <c:pt idx="1986">
                  <c:v>5.1108000000000002E-9</c:v>
                </c:pt>
                <c:pt idx="1987">
                  <c:v>5.1171E-9</c:v>
                </c:pt>
                <c:pt idx="1988">
                  <c:v>5.1233000000000003E-9</c:v>
                </c:pt>
                <c:pt idx="1989">
                  <c:v>5.1296000000000002E-9</c:v>
                </c:pt>
                <c:pt idx="1990">
                  <c:v>5.1358000000000004E-9</c:v>
                </c:pt>
                <c:pt idx="1991">
                  <c:v>5.1421000000000003E-9</c:v>
                </c:pt>
                <c:pt idx="1992">
                  <c:v>5.1482999999999997E-9</c:v>
                </c:pt>
                <c:pt idx="1993">
                  <c:v>5.1546000000000004E-9</c:v>
                </c:pt>
                <c:pt idx="1994">
                  <c:v>5.1607999999999998E-9</c:v>
                </c:pt>
                <c:pt idx="1995">
                  <c:v>5.1670999999999997E-9</c:v>
                </c:pt>
                <c:pt idx="1996">
                  <c:v>5.1732999999999999E-9</c:v>
                </c:pt>
                <c:pt idx="1997">
                  <c:v>5.1795999999999998E-9</c:v>
                </c:pt>
                <c:pt idx="1998">
                  <c:v>5.1858E-9</c:v>
                </c:pt>
                <c:pt idx="1999">
                  <c:v>5.1920999999999999E-9</c:v>
                </c:pt>
                <c:pt idx="2000">
                  <c:v>5.1983000000000001E-9</c:v>
                </c:pt>
                <c:pt idx="2001">
                  <c:v>5.2046E-9</c:v>
                </c:pt>
                <c:pt idx="2002">
                  <c:v>5.2108000000000002E-9</c:v>
                </c:pt>
                <c:pt idx="2003">
                  <c:v>5.2171000000000001E-9</c:v>
                </c:pt>
                <c:pt idx="2004">
                  <c:v>5.2233000000000004E-9</c:v>
                </c:pt>
                <c:pt idx="2005">
                  <c:v>5.2296000000000002E-9</c:v>
                </c:pt>
                <c:pt idx="2006">
                  <c:v>5.2357999999999996E-9</c:v>
                </c:pt>
                <c:pt idx="2007">
                  <c:v>5.2421000000000003E-9</c:v>
                </c:pt>
                <c:pt idx="2008">
                  <c:v>5.2482999999999998E-9</c:v>
                </c:pt>
                <c:pt idx="2009">
                  <c:v>5.2545999999999996E-9</c:v>
                </c:pt>
                <c:pt idx="2010">
                  <c:v>5.2607999999999999E-9</c:v>
                </c:pt>
                <c:pt idx="2011">
                  <c:v>5.2670999999999997E-9</c:v>
                </c:pt>
                <c:pt idx="2012">
                  <c:v>5.2733E-9</c:v>
                </c:pt>
                <c:pt idx="2013">
                  <c:v>5.2795999999999998E-9</c:v>
                </c:pt>
                <c:pt idx="2014">
                  <c:v>5.2858000000000001E-9</c:v>
                </c:pt>
                <c:pt idx="2015">
                  <c:v>5.2921E-9</c:v>
                </c:pt>
                <c:pt idx="2016">
                  <c:v>5.2983000000000002E-9</c:v>
                </c:pt>
                <c:pt idx="2017">
                  <c:v>5.3046000000000001E-9</c:v>
                </c:pt>
                <c:pt idx="2018">
                  <c:v>5.3108000000000003E-9</c:v>
                </c:pt>
                <c:pt idx="2019">
                  <c:v>5.3171000000000002E-9</c:v>
                </c:pt>
                <c:pt idx="2020">
                  <c:v>5.3232999999999996E-9</c:v>
                </c:pt>
                <c:pt idx="2021">
                  <c:v>5.3296000000000003E-9</c:v>
                </c:pt>
                <c:pt idx="2022">
                  <c:v>5.3357999999999997E-9</c:v>
                </c:pt>
                <c:pt idx="2023">
                  <c:v>5.3421000000000004E-9</c:v>
                </c:pt>
                <c:pt idx="2024">
                  <c:v>5.3482999999999998E-9</c:v>
                </c:pt>
                <c:pt idx="2025">
                  <c:v>5.3545999999999997E-9</c:v>
                </c:pt>
                <c:pt idx="2026">
                  <c:v>5.3607999999999999E-9</c:v>
                </c:pt>
                <c:pt idx="2027">
                  <c:v>5.3670999999999998E-9</c:v>
                </c:pt>
                <c:pt idx="2028">
                  <c:v>5.3733E-9</c:v>
                </c:pt>
                <c:pt idx="2029">
                  <c:v>5.3795999999999999E-9</c:v>
                </c:pt>
                <c:pt idx="2030">
                  <c:v>5.3858000000000002E-9</c:v>
                </c:pt>
                <c:pt idx="2031">
                  <c:v>5.3921E-9</c:v>
                </c:pt>
                <c:pt idx="2032">
                  <c:v>5.3983000000000003E-9</c:v>
                </c:pt>
                <c:pt idx="2033">
                  <c:v>5.4046000000000001E-9</c:v>
                </c:pt>
                <c:pt idx="2034">
                  <c:v>5.4108000000000004E-9</c:v>
                </c:pt>
                <c:pt idx="2035">
                  <c:v>5.4171000000000002E-9</c:v>
                </c:pt>
                <c:pt idx="2036">
                  <c:v>5.4232999999999997E-9</c:v>
                </c:pt>
                <c:pt idx="2037">
                  <c:v>5.4296000000000004E-9</c:v>
                </c:pt>
                <c:pt idx="2038">
                  <c:v>5.4357999999999998E-9</c:v>
                </c:pt>
                <c:pt idx="2039">
                  <c:v>5.4420999999999996E-9</c:v>
                </c:pt>
                <c:pt idx="2040">
                  <c:v>5.4482999999999999E-9</c:v>
                </c:pt>
                <c:pt idx="2041">
                  <c:v>5.4545999999999998E-9</c:v>
                </c:pt>
                <c:pt idx="2042">
                  <c:v>5.4608E-9</c:v>
                </c:pt>
                <c:pt idx="2043">
                  <c:v>5.4670999999999999E-9</c:v>
                </c:pt>
                <c:pt idx="2044">
                  <c:v>5.4733000000000001E-9</c:v>
                </c:pt>
                <c:pt idx="2045">
                  <c:v>5.4796E-9</c:v>
                </c:pt>
                <c:pt idx="2046">
                  <c:v>5.4858000000000002E-9</c:v>
                </c:pt>
                <c:pt idx="2047">
                  <c:v>5.4921000000000001E-9</c:v>
                </c:pt>
                <c:pt idx="2048">
                  <c:v>5.4983000000000003E-9</c:v>
                </c:pt>
                <c:pt idx="2049">
                  <c:v>5.5046000000000002E-9</c:v>
                </c:pt>
                <c:pt idx="2050">
                  <c:v>5.5107999999999996E-9</c:v>
                </c:pt>
                <c:pt idx="2051">
                  <c:v>5.5171000000000003E-9</c:v>
                </c:pt>
                <c:pt idx="2052">
                  <c:v>5.5232999999999997E-9</c:v>
                </c:pt>
                <c:pt idx="2053">
                  <c:v>5.5295999999999996E-9</c:v>
                </c:pt>
                <c:pt idx="2054">
                  <c:v>5.5357999999999998E-9</c:v>
                </c:pt>
                <c:pt idx="2055">
                  <c:v>5.5420999999999997E-9</c:v>
                </c:pt>
                <c:pt idx="2056">
                  <c:v>5.5483E-9</c:v>
                </c:pt>
                <c:pt idx="2057">
                  <c:v>5.5545999999999998E-9</c:v>
                </c:pt>
                <c:pt idx="2058">
                  <c:v>5.5608000000000001E-9</c:v>
                </c:pt>
                <c:pt idx="2059">
                  <c:v>5.5670999999999999E-9</c:v>
                </c:pt>
                <c:pt idx="2060">
                  <c:v>5.5733000000000002E-9</c:v>
                </c:pt>
                <c:pt idx="2061">
                  <c:v>5.5796E-9</c:v>
                </c:pt>
                <c:pt idx="2062">
                  <c:v>5.5858000000000003E-9</c:v>
                </c:pt>
                <c:pt idx="2063">
                  <c:v>5.5921000000000002E-9</c:v>
                </c:pt>
                <c:pt idx="2064">
                  <c:v>5.5983000000000004E-9</c:v>
                </c:pt>
                <c:pt idx="2065">
                  <c:v>5.6046000000000003E-9</c:v>
                </c:pt>
                <c:pt idx="2066">
                  <c:v>5.6107999999999997E-9</c:v>
                </c:pt>
                <c:pt idx="2067">
                  <c:v>5.6171000000000004E-9</c:v>
                </c:pt>
                <c:pt idx="2068">
                  <c:v>5.6232999999999998E-9</c:v>
                </c:pt>
                <c:pt idx="2069">
                  <c:v>5.6295999999999997E-9</c:v>
                </c:pt>
                <c:pt idx="2070">
                  <c:v>5.6357999999999999E-9</c:v>
                </c:pt>
                <c:pt idx="2071">
                  <c:v>5.6420999999999998E-9</c:v>
                </c:pt>
                <c:pt idx="2072">
                  <c:v>5.6483E-9</c:v>
                </c:pt>
                <c:pt idx="2073">
                  <c:v>5.6545999999999999E-9</c:v>
                </c:pt>
                <c:pt idx="2074">
                  <c:v>5.6608000000000001E-9</c:v>
                </c:pt>
                <c:pt idx="2075">
                  <c:v>5.6671E-9</c:v>
                </c:pt>
                <c:pt idx="2076">
                  <c:v>5.6733000000000003E-9</c:v>
                </c:pt>
                <c:pt idx="2077">
                  <c:v>5.6796000000000001E-9</c:v>
                </c:pt>
                <c:pt idx="2078">
                  <c:v>5.6858000000000004E-9</c:v>
                </c:pt>
                <c:pt idx="2079">
                  <c:v>5.6921000000000002E-9</c:v>
                </c:pt>
                <c:pt idx="2080">
                  <c:v>5.6982999999999996E-9</c:v>
                </c:pt>
                <c:pt idx="2081">
                  <c:v>5.7046000000000003E-9</c:v>
                </c:pt>
                <c:pt idx="2082">
                  <c:v>5.7107999999999998E-9</c:v>
                </c:pt>
                <c:pt idx="2083">
                  <c:v>5.7170999999999996E-9</c:v>
                </c:pt>
                <c:pt idx="2084">
                  <c:v>5.7232999999999999E-9</c:v>
                </c:pt>
                <c:pt idx="2085">
                  <c:v>5.7295999999999997E-9</c:v>
                </c:pt>
                <c:pt idx="2086">
                  <c:v>5.7358E-9</c:v>
                </c:pt>
                <c:pt idx="2087">
                  <c:v>5.7420999999999998E-9</c:v>
                </c:pt>
                <c:pt idx="2088">
                  <c:v>5.7483000000000001E-9</c:v>
                </c:pt>
                <c:pt idx="2089">
                  <c:v>5.7546E-9</c:v>
                </c:pt>
                <c:pt idx="2090">
                  <c:v>5.7608000000000002E-9</c:v>
                </c:pt>
                <c:pt idx="2091">
                  <c:v>5.7671000000000001E-9</c:v>
                </c:pt>
                <c:pt idx="2092">
                  <c:v>5.7733000000000003E-9</c:v>
                </c:pt>
                <c:pt idx="2093">
                  <c:v>5.7796000000000002E-9</c:v>
                </c:pt>
                <c:pt idx="2094">
                  <c:v>5.7857999999999996E-9</c:v>
                </c:pt>
                <c:pt idx="2095">
                  <c:v>5.7921000000000003E-9</c:v>
                </c:pt>
                <c:pt idx="2096">
                  <c:v>5.7982999999999997E-9</c:v>
                </c:pt>
                <c:pt idx="2097">
                  <c:v>5.8046000000000004E-9</c:v>
                </c:pt>
                <c:pt idx="2098">
                  <c:v>5.8107999999999998E-9</c:v>
                </c:pt>
                <c:pt idx="2099">
                  <c:v>5.8170999999999997E-9</c:v>
                </c:pt>
                <c:pt idx="2100">
                  <c:v>5.8232999999999999E-9</c:v>
                </c:pt>
                <c:pt idx="2101">
                  <c:v>5.8295999999999998E-9</c:v>
                </c:pt>
                <c:pt idx="2102">
                  <c:v>5.8358000000000001E-9</c:v>
                </c:pt>
                <c:pt idx="2103">
                  <c:v>5.8420999999999999E-9</c:v>
                </c:pt>
                <c:pt idx="2104">
                  <c:v>5.8483000000000002E-9</c:v>
                </c:pt>
                <c:pt idx="2105">
                  <c:v>5.8546E-9</c:v>
                </c:pt>
                <c:pt idx="2106">
                  <c:v>5.8608000000000003E-9</c:v>
                </c:pt>
                <c:pt idx="2107">
                  <c:v>5.8671000000000001E-9</c:v>
                </c:pt>
                <c:pt idx="2108">
                  <c:v>5.8733000000000004E-9</c:v>
                </c:pt>
                <c:pt idx="2109">
                  <c:v>5.8796000000000003E-9</c:v>
                </c:pt>
                <c:pt idx="2110">
                  <c:v>5.8857999999999997E-9</c:v>
                </c:pt>
                <c:pt idx="2111">
                  <c:v>5.8921000000000004E-9</c:v>
                </c:pt>
                <c:pt idx="2112">
                  <c:v>5.8982999999999998E-9</c:v>
                </c:pt>
                <c:pt idx="2113">
                  <c:v>5.9045999999999996E-9</c:v>
                </c:pt>
                <c:pt idx="2114">
                  <c:v>5.9107999999999999E-9</c:v>
                </c:pt>
                <c:pt idx="2115">
                  <c:v>5.9170999999999998E-9</c:v>
                </c:pt>
                <c:pt idx="2116">
                  <c:v>5.9233E-9</c:v>
                </c:pt>
                <c:pt idx="2117">
                  <c:v>5.9295999999999999E-9</c:v>
                </c:pt>
                <c:pt idx="2118">
                  <c:v>5.9358000000000001E-9</c:v>
                </c:pt>
                <c:pt idx="2119">
                  <c:v>5.9421E-9</c:v>
                </c:pt>
                <c:pt idx="2120">
                  <c:v>5.9483000000000002E-9</c:v>
                </c:pt>
                <c:pt idx="2121">
                  <c:v>5.9546000000000001E-9</c:v>
                </c:pt>
                <c:pt idx="2122">
                  <c:v>5.9608000000000003E-9</c:v>
                </c:pt>
                <c:pt idx="2123">
                  <c:v>5.9671000000000002E-9</c:v>
                </c:pt>
                <c:pt idx="2124">
                  <c:v>5.9732999999999996E-9</c:v>
                </c:pt>
                <c:pt idx="2125">
                  <c:v>5.9796000000000003E-9</c:v>
                </c:pt>
                <c:pt idx="2126">
                  <c:v>5.9857999999999997E-9</c:v>
                </c:pt>
                <c:pt idx="2127">
                  <c:v>5.9920999999999996E-9</c:v>
                </c:pt>
                <c:pt idx="2128">
                  <c:v>5.9982999999999999E-9</c:v>
                </c:pt>
                <c:pt idx="2129">
                  <c:v>6.0045999999999997E-9</c:v>
                </c:pt>
                <c:pt idx="2130">
                  <c:v>6.0108E-9</c:v>
                </c:pt>
                <c:pt idx="2131">
                  <c:v>6.0170999999999998E-9</c:v>
                </c:pt>
                <c:pt idx="2132">
                  <c:v>6.0233000000000001E-9</c:v>
                </c:pt>
                <c:pt idx="2133">
                  <c:v>6.0295999999999999E-9</c:v>
                </c:pt>
                <c:pt idx="2134">
                  <c:v>6.0358000000000002E-9</c:v>
                </c:pt>
                <c:pt idx="2135">
                  <c:v>6.0421000000000001E-9</c:v>
                </c:pt>
                <c:pt idx="2136">
                  <c:v>6.0483000000000003E-9</c:v>
                </c:pt>
                <c:pt idx="2137">
                  <c:v>6.0546000000000002E-9</c:v>
                </c:pt>
                <c:pt idx="2138">
                  <c:v>6.0608000000000004E-9</c:v>
                </c:pt>
                <c:pt idx="2139">
                  <c:v>6.0671000000000003E-9</c:v>
                </c:pt>
                <c:pt idx="2140">
                  <c:v>6.0732999999999997E-9</c:v>
                </c:pt>
                <c:pt idx="2141">
                  <c:v>6.0796000000000004E-9</c:v>
                </c:pt>
                <c:pt idx="2142">
                  <c:v>6.0857999999999998E-9</c:v>
                </c:pt>
                <c:pt idx="2143">
                  <c:v>6.0920999999999997E-9</c:v>
                </c:pt>
                <c:pt idx="2144">
                  <c:v>6.0982999999999999E-9</c:v>
                </c:pt>
                <c:pt idx="2145">
                  <c:v>6.1045999999999998E-9</c:v>
                </c:pt>
                <c:pt idx="2146">
                  <c:v>6.1108E-9</c:v>
                </c:pt>
                <c:pt idx="2147">
                  <c:v>6.1170999999999999E-9</c:v>
                </c:pt>
                <c:pt idx="2148">
                  <c:v>6.1233000000000001E-9</c:v>
                </c:pt>
                <c:pt idx="2149">
                  <c:v>6.1296E-9</c:v>
                </c:pt>
                <c:pt idx="2150">
                  <c:v>6.1358000000000003E-9</c:v>
                </c:pt>
                <c:pt idx="2151">
                  <c:v>6.1421000000000001E-9</c:v>
                </c:pt>
                <c:pt idx="2152">
                  <c:v>6.1483000000000004E-9</c:v>
                </c:pt>
                <c:pt idx="2153">
                  <c:v>6.1546000000000002E-9</c:v>
                </c:pt>
                <c:pt idx="2154">
                  <c:v>6.1607999999999997E-9</c:v>
                </c:pt>
                <c:pt idx="2155">
                  <c:v>6.1671000000000003E-9</c:v>
                </c:pt>
                <c:pt idx="2156">
                  <c:v>6.1732999999999998E-9</c:v>
                </c:pt>
                <c:pt idx="2157">
                  <c:v>6.1795999999999996E-9</c:v>
                </c:pt>
                <c:pt idx="2158">
                  <c:v>6.1857999999999999E-9</c:v>
                </c:pt>
                <c:pt idx="2159">
                  <c:v>6.1920999999999997E-9</c:v>
                </c:pt>
                <c:pt idx="2160">
                  <c:v>6.1983E-9</c:v>
                </c:pt>
                <c:pt idx="2161">
                  <c:v>6.2045999999999999E-9</c:v>
                </c:pt>
                <c:pt idx="2162">
                  <c:v>6.2108000000000001E-9</c:v>
                </c:pt>
                <c:pt idx="2163">
                  <c:v>6.2171E-9</c:v>
                </c:pt>
                <c:pt idx="2164">
                  <c:v>6.2233000000000002E-9</c:v>
                </c:pt>
                <c:pt idx="2165">
                  <c:v>6.2296000000000001E-9</c:v>
                </c:pt>
                <c:pt idx="2166">
                  <c:v>6.2358000000000003E-9</c:v>
                </c:pt>
                <c:pt idx="2167">
                  <c:v>6.2421000000000002E-9</c:v>
                </c:pt>
                <c:pt idx="2168">
                  <c:v>6.2482999999999996E-9</c:v>
                </c:pt>
                <c:pt idx="2169">
                  <c:v>6.2546000000000003E-9</c:v>
                </c:pt>
                <c:pt idx="2170">
                  <c:v>6.2607999999999997E-9</c:v>
                </c:pt>
                <c:pt idx="2171">
                  <c:v>6.2671000000000004E-9</c:v>
                </c:pt>
                <c:pt idx="2172">
                  <c:v>6.2732999999999998E-9</c:v>
                </c:pt>
                <c:pt idx="2173">
                  <c:v>6.2795999999999997E-9</c:v>
                </c:pt>
                <c:pt idx="2174">
                  <c:v>6.2857999999999999E-9</c:v>
                </c:pt>
                <c:pt idx="2175">
                  <c:v>6.2920999999999998E-9</c:v>
                </c:pt>
                <c:pt idx="2176">
                  <c:v>6.2983000000000001E-9</c:v>
                </c:pt>
                <c:pt idx="2177">
                  <c:v>6.3045999999999999E-9</c:v>
                </c:pt>
                <c:pt idx="2178">
                  <c:v>6.3108000000000002E-9</c:v>
                </c:pt>
                <c:pt idx="2179">
                  <c:v>6.3171E-9</c:v>
                </c:pt>
                <c:pt idx="2180">
                  <c:v>6.3233000000000003E-9</c:v>
                </c:pt>
                <c:pt idx="2181">
                  <c:v>6.3296000000000001E-9</c:v>
                </c:pt>
                <c:pt idx="2182">
                  <c:v>6.3358000000000004E-9</c:v>
                </c:pt>
                <c:pt idx="2183">
                  <c:v>6.3421000000000003E-9</c:v>
                </c:pt>
                <c:pt idx="2184">
                  <c:v>6.3482999999999997E-9</c:v>
                </c:pt>
                <c:pt idx="2185">
                  <c:v>6.3546000000000004E-9</c:v>
                </c:pt>
                <c:pt idx="2186">
                  <c:v>6.3607999999999998E-9</c:v>
                </c:pt>
                <c:pt idx="2187">
                  <c:v>6.3670999999999997E-9</c:v>
                </c:pt>
                <c:pt idx="2188">
                  <c:v>6.3732999999999999E-9</c:v>
                </c:pt>
                <c:pt idx="2189">
                  <c:v>6.3795999999999998E-9</c:v>
                </c:pt>
                <c:pt idx="2190">
                  <c:v>6.3858E-9</c:v>
                </c:pt>
                <c:pt idx="2191">
                  <c:v>6.3920999999999999E-9</c:v>
                </c:pt>
                <c:pt idx="2192">
                  <c:v>6.3983000000000001E-9</c:v>
                </c:pt>
                <c:pt idx="2193">
                  <c:v>6.4046E-9</c:v>
                </c:pt>
                <c:pt idx="2194">
                  <c:v>6.4108000000000002E-9</c:v>
                </c:pt>
                <c:pt idx="2195">
                  <c:v>6.4171000000000001E-9</c:v>
                </c:pt>
                <c:pt idx="2196">
                  <c:v>6.4233000000000003E-9</c:v>
                </c:pt>
                <c:pt idx="2197">
                  <c:v>6.4296000000000002E-9</c:v>
                </c:pt>
                <c:pt idx="2198">
                  <c:v>6.4357999999999996E-9</c:v>
                </c:pt>
                <c:pt idx="2199">
                  <c:v>6.4421000000000003E-9</c:v>
                </c:pt>
                <c:pt idx="2200">
                  <c:v>6.4482999999999997E-9</c:v>
                </c:pt>
                <c:pt idx="2201">
                  <c:v>6.4545999999999996E-9</c:v>
                </c:pt>
                <c:pt idx="2202">
                  <c:v>6.4607999999999999E-9</c:v>
                </c:pt>
                <c:pt idx="2203">
                  <c:v>6.4670999999999997E-9</c:v>
                </c:pt>
                <c:pt idx="2204">
                  <c:v>6.4733E-9</c:v>
                </c:pt>
                <c:pt idx="2205">
                  <c:v>6.4795999999999998E-9</c:v>
                </c:pt>
                <c:pt idx="2206">
                  <c:v>6.4858000000000001E-9</c:v>
                </c:pt>
                <c:pt idx="2207">
                  <c:v>6.4920999999999999E-9</c:v>
                </c:pt>
                <c:pt idx="2208">
                  <c:v>6.4983000000000002E-9</c:v>
                </c:pt>
                <c:pt idx="2209">
                  <c:v>6.5046000000000001E-9</c:v>
                </c:pt>
                <c:pt idx="2210">
                  <c:v>6.5108000000000003E-9</c:v>
                </c:pt>
                <c:pt idx="2211">
                  <c:v>6.5171000000000002E-9</c:v>
                </c:pt>
                <c:pt idx="2212">
                  <c:v>6.5232999999999996E-9</c:v>
                </c:pt>
                <c:pt idx="2213">
                  <c:v>6.5296000000000003E-9</c:v>
                </c:pt>
                <c:pt idx="2214">
                  <c:v>6.5357999999999997E-9</c:v>
                </c:pt>
                <c:pt idx="2215">
                  <c:v>6.5421000000000004E-9</c:v>
                </c:pt>
                <c:pt idx="2216">
                  <c:v>6.5482999999999998E-9</c:v>
                </c:pt>
                <c:pt idx="2217">
                  <c:v>6.5545999999999997E-9</c:v>
                </c:pt>
                <c:pt idx="2218">
                  <c:v>6.5607999999999999E-9</c:v>
                </c:pt>
                <c:pt idx="2219">
                  <c:v>6.5670999999999998E-9</c:v>
                </c:pt>
                <c:pt idx="2220">
                  <c:v>6.5733E-9</c:v>
                </c:pt>
                <c:pt idx="2221">
                  <c:v>6.5795999999999999E-9</c:v>
                </c:pt>
                <c:pt idx="2222">
                  <c:v>6.5858000000000001E-9</c:v>
                </c:pt>
                <c:pt idx="2223">
                  <c:v>6.5921E-9</c:v>
                </c:pt>
                <c:pt idx="2224">
                  <c:v>6.5983000000000003E-9</c:v>
                </c:pt>
                <c:pt idx="2225">
                  <c:v>6.6046000000000001E-9</c:v>
                </c:pt>
                <c:pt idx="2226">
                  <c:v>6.6108000000000004E-9</c:v>
                </c:pt>
                <c:pt idx="2227">
                  <c:v>6.6171000000000002E-9</c:v>
                </c:pt>
                <c:pt idx="2228">
                  <c:v>6.6232999999999997E-9</c:v>
                </c:pt>
                <c:pt idx="2229">
                  <c:v>6.6296000000000004E-9</c:v>
                </c:pt>
                <c:pt idx="2230">
                  <c:v>6.6357999999999998E-9</c:v>
                </c:pt>
                <c:pt idx="2231">
                  <c:v>6.6420999999999996E-9</c:v>
                </c:pt>
                <c:pt idx="2232">
                  <c:v>6.6482999999999999E-9</c:v>
                </c:pt>
                <c:pt idx="2233">
                  <c:v>6.6545999999999997E-9</c:v>
                </c:pt>
                <c:pt idx="2234">
                  <c:v>6.6608E-9</c:v>
                </c:pt>
                <c:pt idx="2235">
                  <c:v>6.6670999999999999E-9</c:v>
                </c:pt>
                <c:pt idx="2236">
                  <c:v>6.6733000000000001E-9</c:v>
                </c:pt>
                <c:pt idx="2237">
                  <c:v>6.6796E-9</c:v>
                </c:pt>
                <c:pt idx="2238">
                  <c:v>6.6858000000000002E-9</c:v>
                </c:pt>
                <c:pt idx="2239">
                  <c:v>6.6921000000000001E-9</c:v>
                </c:pt>
                <c:pt idx="2240">
                  <c:v>6.6983000000000003E-9</c:v>
                </c:pt>
                <c:pt idx="2241">
                  <c:v>6.7046000000000002E-9</c:v>
                </c:pt>
                <c:pt idx="2242">
                  <c:v>6.7107999999999996E-9</c:v>
                </c:pt>
                <c:pt idx="2243">
                  <c:v>6.7171000000000003E-9</c:v>
                </c:pt>
                <c:pt idx="2244">
                  <c:v>6.7232999999999997E-9</c:v>
                </c:pt>
                <c:pt idx="2245">
                  <c:v>6.7295999999999996E-9</c:v>
                </c:pt>
                <c:pt idx="2246">
                  <c:v>6.7357999999999998E-9</c:v>
                </c:pt>
                <c:pt idx="2247">
                  <c:v>6.7420999999999997E-9</c:v>
                </c:pt>
                <c:pt idx="2248">
                  <c:v>6.7483E-9</c:v>
                </c:pt>
                <c:pt idx="2249">
                  <c:v>6.7545999999999998E-9</c:v>
                </c:pt>
                <c:pt idx="2250">
                  <c:v>6.7608000000000001E-9</c:v>
                </c:pt>
                <c:pt idx="2251">
                  <c:v>6.7670999999999999E-9</c:v>
                </c:pt>
                <c:pt idx="2252">
                  <c:v>6.7733000000000002E-9</c:v>
                </c:pt>
                <c:pt idx="2253">
                  <c:v>6.7796E-9</c:v>
                </c:pt>
                <c:pt idx="2254">
                  <c:v>6.7858000000000003E-9</c:v>
                </c:pt>
                <c:pt idx="2255">
                  <c:v>6.7921000000000002E-9</c:v>
                </c:pt>
                <c:pt idx="2256">
                  <c:v>6.7983000000000004E-9</c:v>
                </c:pt>
                <c:pt idx="2257">
                  <c:v>6.8046000000000003E-9</c:v>
                </c:pt>
                <c:pt idx="2258">
                  <c:v>6.8107999999999997E-9</c:v>
                </c:pt>
                <c:pt idx="2259">
                  <c:v>6.8171000000000004E-9</c:v>
                </c:pt>
                <c:pt idx="2260">
                  <c:v>6.8232999999999998E-9</c:v>
                </c:pt>
                <c:pt idx="2261">
                  <c:v>6.8295999999999997E-9</c:v>
                </c:pt>
                <c:pt idx="2262">
                  <c:v>6.8357999999999999E-9</c:v>
                </c:pt>
                <c:pt idx="2263">
                  <c:v>6.8420999999999998E-9</c:v>
                </c:pt>
                <c:pt idx="2264">
                  <c:v>6.8483E-9</c:v>
                </c:pt>
                <c:pt idx="2265">
                  <c:v>6.8545999999999999E-9</c:v>
                </c:pt>
                <c:pt idx="2266">
                  <c:v>6.8608000000000001E-9</c:v>
                </c:pt>
                <c:pt idx="2267">
                  <c:v>6.8671E-9</c:v>
                </c:pt>
                <c:pt idx="2268">
                  <c:v>6.8733000000000002E-9</c:v>
                </c:pt>
                <c:pt idx="2269">
                  <c:v>6.8796000000000001E-9</c:v>
                </c:pt>
                <c:pt idx="2270">
                  <c:v>6.8858000000000004E-9</c:v>
                </c:pt>
                <c:pt idx="2271">
                  <c:v>6.8921000000000002E-9</c:v>
                </c:pt>
                <c:pt idx="2272">
                  <c:v>6.8982999999999996E-9</c:v>
                </c:pt>
                <c:pt idx="2273">
                  <c:v>6.9046000000000003E-9</c:v>
                </c:pt>
                <c:pt idx="2274">
                  <c:v>6.9107999999999998E-9</c:v>
                </c:pt>
                <c:pt idx="2275">
                  <c:v>6.9170999999999996E-9</c:v>
                </c:pt>
                <c:pt idx="2276">
                  <c:v>6.9232999999999999E-9</c:v>
                </c:pt>
                <c:pt idx="2277">
                  <c:v>6.9295999999999997E-9</c:v>
                </c:pt>
                <c:pt idx="2278">
                  <c:v>6.9358E-9</c:v>
                </c:pt>
                <c:pt idx="2279">
                  <c:v>6.9420999999999998E-9</c:v>
                </c:pt>
                <c:pt idx="2280">
                  <c:v>6.9483000000000001E-9</c:v>
                </c:pt>
                <c:pt idx="2281">
                  <c:v>6.9546E-9</c:v>
                </c:pt>
                <c:pt idx="2282">
                  <c:v>6.9608000000000002E-9</c:v>
                </c:pt>
                <c:pt idx="2283">
                  <c:v>6.9671000000000001E-9</c:v>
                </c:pt>
                <c:pt idx="2284">
                  <c:v>6.9733000000000003E-9</c:v>
                </c:pt>
                <c:pt idx="2285">
                  <c:v>6.9796000000000002E-9</c:v>
                </c:pt>
                <c:pt idx="2286">
                  <c:v>6.9857999999999996E-9</c:v>
                </c:pt>
                <c:pt idx="2287">
                  <c:v>6.9921000000000003E-9</c:v>
                </c:pt>
                <c:pt idx="2288">
                  <c:v>6.9982999999999997E-9</c:v>
                </c:pt>
                <c:pt idx="2289">
                  <c:v>7.0046000000000004E-9</c:v>
                </c:pt>
                <c:pt idx="2290">
                  <c:v>7.0107999999999998E-9</c:v>
                </c:pt>
                <c:pt idx="2291">
                  <c:v>7.0170999999999997E-9</c:v>
                </c:pt>
                <c:pt idx="2292">
                  <c:v>7.0232999999999999E-9</c:v>
                </c:pt>
                <c:pt idx="2293">
                  <c:v>7.0295999999999998E-9</c:v>
                </c:pt>
                <c:pt idx="2294">
                  <c:v>7.0358E-9</c:v>
                </c:pt>
                <c:pt idx="2295">
                  <c:v>7.0420999999999999E-9</c:v>
                </c:pt>
                <c:pt idx="2296">
                  <c:v>7.0483000000000002E-9</c:v>
                </c:pt>
                <c:pt idx="2297">
                  <c:v>7.0546E-9</c:v>
                </c:pt>
                <c:pt idx="2298">
                  <c:v>7.0608000000000003E-9</c:v>
                </c:pt>
                <c:pt idx="2299">
                  <c:v>7.0671000000000001E-9</c:v>
                </c:pt>
                <c:pt idx="2300">
                  <c:v>7.0733000000000004E-9</c:v>
                </c:pt>
                <c:pt idx="2301">
                  <c:v>7.0796000000000002E-9</c:v>
                </c:pt>
                <c:pt idx="2302">
                  <c:v>7.0857999999999997E-9</c:v>
                </c:pt>
                <c:pt idx="2303">
                  <c:v>7.0921000000000004E-9</c:v>
                </c:pt>
                <c:pt idx="2304">
                  <c:v>7.0982999999999998E-9</c:v>
                </c:pt>
                <c:pt idx="2305">
                  <c:v>7.1045999999999996E-9</c:v>
                </c:pt>
                <c:pt idx="2306">
                  <c:v>7.1107999999999999E-9</c:v>
                </c:pt>
                <c:pt idx="2307">
                  <c:v>7.1170999999999998E-9</c:v>
                </c:pt>
                <c:pt idx="2308">
                  <c:v>7.1233E-9</c:v>
                </c:pt>
                <c:pt idx="2309">
                  <c:v>7.1295999999999999E-9</c:v>
                </c:pt>
                <c:pt idx="2310">
                  <c:v>7.1358000000000001E-9</c:v>
                </c:pt>
                <c:pt idx="2311">
                  <c:v>7.1421E-9</c:v>
                </c:pt>
                <c:pt idx="2312">
                  <c:v>7.1483000000000002E-9</c:v>
                </c:pt>
                <c:pt idx="2313">
                  <c:v>7.1546000000000001E-9</c:v>
                </c:pt>
                <c:pt idx="2314">
                  <c:v>7.1608000000000003E-9</c:v>
                </c:pt>
                <c:pt idx="2315">
                  <c:v>7.1671000000000002E-9</c:v>
                </c:pt>
                <c:pt idx="2316">
                  <c:v>7.1732999999999996E-9</c:v>
                </c:pt>
                <c:pt idx="2317">
                  <c:v>7.1796000000000003E-9</c:v>
                </c:pt>
                <c:pt idx="2318">
                  <c:v>7.1857999999999997E-9</c:v>
                </c:pt>
                <c:pt idx="2319">
                  <c:v>7.1920999999999996E-9</c:v>
                </c:pt>
                <c:pt idx="2320">
                  <c:v>7.1982999999999998E-9</c:v>
                </c:pt>
                <c:pt idx="2321">
                  <c:v>7.2045999999999997E-9</c:v>
                </c:pt>
                <c:pt idx="2322">
                  <c:v>7.2108E-9</c:v>
                </c:pt>
                <c:pt idx="2323">
                  <c:v>7.2170999999999998E-9</c:v>
                </c:pt>
                <c:pt idx="2324">
                  <c:v>7.2233000000000001E-9</c:v>
                </c:pt>
                <c:pt idx="2325">
                  <c:v>7.2295999999999999E-9</c:v>
                </c:pt>
                <c:pt idx="2326">
                  <c:v>7.2358000000000002E-9</c:v>
                </c:pt>
                <c:pt idx="2327">
                  <c:v>7.2421E-9</c:v>
                </c:pt>
                <c:pt idx="2328">
                  <c:v>7.2483000000000003E-9</c:v>
                </c:pt>
                <c:pt idx="2329">
                  <c:v>7.2546000000000002E-9</c:v>
                </c:pt>
                <c:pt idx="2330">
                  <c:v>7.2608000000000004E-9</c:v>
                </c:pt>
                <c:pt idx="2331">
                  <c:v>7.2671000000000003E-9</c:v>
                </c:pt>
                <c:pt idx="2332">
                  <c:v>7.2732999999999997E-9</c:v>
                </c:pt>
                <c:pt idx="2333">
                  <c:v>7.2796000000000004E-9</c:v>
                </c:pt>
                <c:pt idx="2334">
                  <c:v>7.2857999999999998E-9</c:v>
                </c:pt>
                <c:pt idx="2335">
                  <c:v>7.2920999999999997E-9</c:v>
                </c:pt>
                <c:pt idx="2336">
                  <c:v>7.2982999999999999E-9</c:v>
                </c:pt>
                <c:pt idx="2337">
                  <c:v>7.3045999999999998E-9</c:v>
                </c:pt>
                <c:pt idx="2338">
                  <c:v>7.3108E-9</c:v>
                </c:pt>
                <c:pt idx="2339">
                  <c:v>7.3170999999999999E-9</c:v>
                </c:pt>
                <c:pt idx="2340">
                  <c:v>7.3233000000000001E-9</c:v>
                </c:pt>
                <c:pt idx="2341">
                  <c:v>7.3296E-9</c:v>
                </c:pt>
                <c:pt idx="2342">
                  <c:v>7.3358000000000002E-9</c:v>
                </c:pt>
                <c:pt idx="2343">
                  <c:v>7.3421000000000001E-9</c:v>
                </c:pt>
                <c:pt idx="2344">
                  <c:v>7.3483000000000004E-9</c:v>
                </c:pt>
                <c:pt idx="2345">
                  <c:v>7.3546000000000002E-9</c:v>
                </c:pt>
                <c:pt idx="2346">
                  <c:v>7.3607999999999996E-9</c:v>
                </c:pt>
                <c:pt idx="2347">
                  <c:v>7.3671000000000003E-9</c:v>
                </c:pt>
                <c:pt idx="2348">
                  <c:v>7.3732999999999998E-9</c:v>
                </c:pt>
                <c:pt idx="2349">
                  <c:v>7.3795999999999996E-9</c:v>
                </c:pt>
                <c:pt idx="2350">
                  <c:v>7.3857999999999999E-9</c:v>
                </c:pt>
                <c:pt idx="2351">
                  <c:v>7.3920999999999997E-9</c:v>
                </c:pt>
                <c:pt idx="2352">
                  <c:v>7.3983E-9</c:v>
                </c:pt>
                <c:pt idx="2353">
                  <c:v>7.4045999999999998E-9</c:v>
                </c:pt>
                <c:pt idx="2354">
                  <c:v>7.4108000000000001E-9</c:v>
                </c:pt>
                <c:pt idx="2355">
                  <c:v>7.4171E-9</c:v>
                </c:pt>
                <c:pt idx="2356">
                  <c:v>7.4233000000000002E-9</c:v>
                </c:pt>
                <c:pt idx="2357">
                  <c:v>7.4296000000000001E-9</c:v>
                </c:pt>
                <c:pt idx="2358">
                  <c:v>7.4358000000000003E-9</c:v>
                </c:pt>
                <c:pt idx="2359">
                  <c:v>7.4421000000000002E-9</c:v>
                </c:pt>
                <c:pt idx="2360">
                  <c:v>7.4482999999999996E-9</c:v>
                </c:pt>
                <c:pt idx="2361">
                  <c:v>7.4545999999999995E-9</c:v>
                </c:pt>
                <c:pt idx="2362">
                  <c:v>7.4608000000000005E-9</c:v>
                </c:pt>
                <c:pt idx="2363">
                  <c:v>7.4671000000000004E-9</c:v>
                </c:pt>
                <c:pt idx="2364">
                  <c:v>7.4732999999999998E-9</c:v>
                </c:pt>
                <c:pt idx="2365">
                  <c:v>7.4795999999999997E-9</c:v>
                </c:pt>
                <c:pt idx="2366">
                  <c:v>7.4858000000000008E-9</c:v>
                </c:pt>
                <c:pt idx="2367">
                  <c:v>7.4921000000000006E-9</c:v>
                </c:pt>
                <c:pt idx="2368">
                  <c:v>7.4983E-9</c:v>
                </c:pt>
                <c:pt idx="2369">
                  <c:v>7.5045999999999999E-9</c:v>
                </c:pt>
                <c:pt idx="2370">
                  <c:v>7.5107999999999993E-9</c:v>
                </c:pt>
                <c:pt idx="2371">
                  <c:v>7.5170999999999992E-9</c:v>
                </c:pt>
                <c:pt idx="2372">
                  <c:v>7.5233000000000003E-9</c:v>
                </c:pt>
                <c:pt idx="2373">
                  <c:v>7.5296000000000001E-9</c:v>
                </c:pt>
                <c:pt idx="2374">
                  <c:v>7.5357999999999996E-9</c:v>
                </c:pt>
                <c:pt idx="2375">
                  <c:v>7.5420999999999994E-9</c:v>
                </c:pt>
                <c:pt idx="2376">
                  <c:v>7.5483000000000005E-9</c:v>
                </c:pt>
                <c:pt idx="2377">
                  <c:v>7.5546000000000004E-9</c:v>
                </c:pt>
                <c:pt idx="2378">
                  <c:v>7.5607999999999998E-9</c:v>
                </c:pt>
                <c:pt idx="2379">
                  <c:v>7.5670999999999996E-9</c:v>
                </c:pt>
                <c:pt idx="2380">
                  <c:v>7.5733000000000007E-9</c:v>
                </c:pt>
                <c:pt idx="2381">
                  <c:v>7.5796000000000006E-9</c:v>
                </c:pt>
                <c:pt idx="2382">
                  <c:v>7.5858E-9</c:v>
                </c:pt>
                <c:pt idx="2383">
                  <c:v>7.5920999999999999E-9</c:v>
                </c:pt>
                <c:pt idx="2384">
                  <c:v>7.5982999999999993E-9</c:v>
                </c:pt>
                <c:pt idx="2385">
                  <c:v>7.6046000000000008E-9</c:v>
                </c:pt>
                <c:pt idx="2386">
                  <c:v>7.6108000000000002E-9</c:v>
                </c:pt>
                <c:pt idx="2387">
                  <c:v>7.6171000000000001E-9</c:v>
                </c:pt>
                <c:pt idx="2388">
                  <c:v>7.6232999999999995E-9</c:v>
                </c:pt>
                <c:pt idx="2389">
                  <c:v>7.6295999999999994E-9</c:v>
                </c:pt>
                <c:pt idx="2390">
                  <c:v>7.6358000000000005E-9</c:v>
                </c:pt>
                <c:pt idx="2391">
                  <c:v>7.6421000000000003E-9</c:v>
                </c:pt>
                <c:pt idx="2392">
                  <c:v>7.6482999999999997E-9</c:v>
                </c:pt>
                <c:pt idx="2393">
                  <c:v>7.6545999999999996E-9</c:v>
                </c:pt>
                <c:pt idx="2394">
                  <c:v>7.6608000000000007E-9</c:v>
                </c:pt>
                <c:pt idx="2395">
                  <c:v>7.6671000000000005E-9</c:v>
                </c:pt>
                <c:pt idx="2396">
                  <c:v>7.6733E-9</c:v>
                </c:pt>
                <c:pt idx="2397">
                  <c:v>7.6795999999999998E-9</c:v>
                </c:pt>
                <c:pt idx="2398">
                  <c:v>7.6857999999999992E-9</c:v>
                </c:pt>
                <c:pt idx="2399">
                  <c:v>7.6921000000000008E-9</c:v>
                </c:pt>
                <c:pt idx="2400">
                  <c:v>7.6983000000000002E-9</c:v>
                </c:pt>
                <c:pt idx="2401">
                  <c:v>7.7046000000000001E-9</c:v>
                </c:pt>
                <c:pt idx="2402">
                  <c:v>7.7107999999999995E-9</c:v>
                </c:pt>
                <c:pt idx="2403">
                  <c:v>7.7170999999999993E-9</c:v>
                </c:pt>
                <c:pt idx="2404">
                  <c:v>7.7233000000000004E-9</c:v>
                </c:pt>
                <c:pt idx="2405">
                  <c:v>7.7296000000000003E-9</c:v>
                </c:pt>
                <c:pt idx="2406">
                  <c:v>7.7357999999999997E-9</c:v>
                </c:pt>
                <c:pt idx="2407">
                  <c:v>7.7420999999999996E-9</c:v>
                </c:pt>
                <c:pt idx="2408">
                  <c:v>7.7483000000000006E-9</c:v>
                </c:pt>
                <c:pt idx="2409">
                  <c:v>7.7546000000000005E-9</c:v>
                </c:pt>
                <c:pt idx="2410">
                  <c:v>7.7607999999999999E-9</c:v>
                </c:pt>
                <c:pt idx="2411">
                  <c:v>7.7670999999999998E-9</c:v>
                </c:pt>
                <c:pt idx="2412">
                  <c:v>7.7732999999999992E-9</c:v>
                </c:pt>
                <c:pt idx="2413">
                  <c:v>7.7796000000000007E-9</c:v>
                </c:pt>
                <c:pt idx="2414">
                  <c:v>7.7858000000000001E-9</c:v>
                </c:pt>
                <c:pt idx="2415">
                  <c:v>7.7921E-9</c:v>
                </c:pt>
                <c:pt idx="2416">
                  <c:v>7.7982999999999994E-9</c:v>
                </c:pt>
                <c:pt idx="2417">
                  <c:v>7.8045999999999993E-9</c:v>
                </c:pt>
                <c:pt idx="2418">
                  <c:v>7.8108000000000004E-9</c:v>
                </c:pt>
                <c:pt idx="2419">
                  <c:v>7.8171000000000002E-9</c:v>
                </c:pt>
                <c:pt idx="2420">
                  <c:v>7.8232999999999997E-9</c:v>
                </c:pt>
                <c:pt idx="2421">
                  <c:v>7.8295999999999995E-9</c:v>
                </c:pt>
                <c:pt idx="2422">
                  <c:v>7.8358000000000006E-9</c:v>
                </c:pt>
                <c:pt idx="2423">
                  <c:v>7.8421000000000005E-9</c:v>
                </c:pt>
                <c:pt idx="2424">
                  <c:v>7.8482999999999999E-9</c:v>
                </c:pt>
                <c:pt idx="2425">
                  <c:v>7.8545999999999997E-9</c:v>
                </c:pt>
                <c:pt idx="2426">
                  <c:v>7.8608000000000008E-9</c:v>
                </c:pt>
                <c:pt idx="2427">
                  <c:v>7.8671000000000007E-9</c:v>
                </c:pt>
                <c:pt idx="2428">
                  <c:v>7.8733000000000001E-9</c:v>
                </c:pt>
                <c:pt idx="2429">
                  <c:v>7.8796E-9</c:v>
                </c:pt>
                <c:pt idx="2430">
                  <c:v>7.8857999999999994E-9</c:v>
                </c:pt>
                <c:pt idx="2431">
                  <c:v>7.8920999999999992E-9</c:v>
                </c:pt>
                <c:pt idx="2432">
                  <c:v>7.8983000000000003E-9</c:v>
                </c:pt>
                <c:pt idx="2433">
                  <c:v>7.9046000000000002E-9</c:v>
                </c:pt>
                <c:pt idx="2434">
                  <c:v>7.9107999999999996E-9</c:v>
                </c:pt>
                <c:pt idx="2435">
                  <c:v>7.9170999999999995E-9</c:v>
                </c:pt>
                <c:pt idx="2436">
                  <c:v>7.9233000000000005E-9</c:v>
                </c:pt>
                <c:pt idx="2437">
                  <c:v>7.9296000000000004E-9</c:v>
                </c:pt>
                <c:pt idx="2438">
                  <c:v>7.9357999999999998E-9</c:v>
                </c:pt>
                <c:pt idx="2439">
                  <c:v>7.9420999999999997E-9</c:v>
                </c:pt>
                <c:pt idx="2440">
                  <c:v>7.9483000000000008E-9</c:v>
                </c:pt>
                <c:pt idx="2441">
                  <c:v>7.9546000000000006E-9</c:v>
                </c:pt>
                <c:pt idx="2442">
                  <c:v>7.9608000000000001E-9</c:v>
                </c:pt>
                <c:pt idx="2443">
                  <c:v>7.9670999999999999E-9</c:v>
                </c:pt>
                <c:pt idx="2444">
                  <c:v>7.9732999999999993E-9</c:v>
                </c:pt>
                <c:pt idx="2445">
                  <c:v>7.9795999999999992E-9</c:v>
                </c:pt>
                <c:pt idx="2446">
                  <c:v>7.9858000000000003E-9</c:v>
                </c:pt>
                <c:pt idx="2447">
                  <c:v>7.9921000000000001E-9</c:v>
                </c:pt>
                <c:pt idx="2448">
                  <c:v>7.9982999999999996E-9</c:v>
                </c:pt>
                <c:pt idx="2449">
                  <c:v>8.0045999999999994E-9</c:v>
                </c:pt>
                <c:pt idx="2450">
                  <c:v>8.0108000000000005E-9</c:v>
                </c:pt>
                <c:pt idx="2451">
                  <c:v>8.0171000000000004E-9</c:v>
                </c:pt>
                <c:pt idx="2452">
                  <c:v>8.0232999999999998E-9</c:v>
                </c:pt>
                <c:pt idx="2453">
                  <c:v>8.0295999999999997E-9</c:v>
                </c:pt>
                <c:pt idx="2454">
                  <c:v>8.0358000000000007E-9</c:v>
                </c:pt>
                <c:pt idx="2455">
                  <c:v>8.0421000000000006E-9</c:v>
                </c:pt>
                <c:pt idx="2456">
                  <c:v>8.0483E-9</c:v>
                </c:pt>
                <c:pt idx="2457">
                  <c:v>8.0545999999999999E-9</c:v>
                </c:pt>
                <c:pt idx="2458">
                  <c:v>8.0607999999999993E-9</c:v>
                </c:pt>
                <c:pt idx="2459">
                  <c:v>8.0671000000000008E-9</c:v>
                </c:pt>
                <c:pt idx="2460">
                  <c:v>8.0733000000000002E-9</c:v>
                </c:pt>
                <c:pt idx="2461">
                  <c:v>8.0796000000000001E-9</c:v>
                </c:pt>
                <c:pt idx="2462">
                  <c:v>8.0857999999999995E-9</c:v>
                </c:pt>
                <c:pt idx="2463">
                  <c:v>8.0920999999999994E-9</c:v>
                </c:pt>
                <c:pt idx="2464">
                  <c:v>8.0983000000000005E-9</c:v>
                </c:pt>
                <c:pt idx="2465">
                  <c:v>8.1046000000000003E-9</c:v>
                </c:pt>
                <c:pt idx="2466">
                  <c:v>8.1107999999999997E-9</c:v>
                </c:pt>
                <c:pt idx="2467">
                  <c:v>8.1170999999999996E-9</c:v>
                </c:pt>
                <c:pt idx="2468">
                  <c:v>8.1233000000000007E-9</c:v>
                </c:pt>
                <c:pt idx="2469">
                  <c:v>8.1296000000000005E-9</c:v>
                </c:pt>
                <c:pt idx="2470">
                  <c:v>8.1358E-9</c:v>
                </c:pt>
                <c:pt idx="2471">
                  <c:v>8.1420999999999998E-9</c:v>
                </c:pt>
                <c:pt idx="2472">
                  <c:v>8.1482999999999993E-9</c:v>
                </c:pt>
                <c:pt idx="2473">
                  <c:v>8.1546000000000008E-9</c:v>
                </c:pt>
                <c:pt idx="2474">
                  <c:v>8.1608000000000002E-9</c:v>
                </c:pt>
                <c:pt idx="2475">
                  <c:v>8.1671000000000001E-9</c:v>
                </c:pt>
                <c:pt idx="2476">
                  <c:v>8.1732999999999995E-9</c:v>
                </c:pt>
                <c:pt idx="2477">
                  <c:v>8.1795999999999993E-9</c:v>
                </c:pt>
                <c:pt idx="2478">
                  <c:v>8.1858000000000004E-9</c:v>
                </c:pt>
                <c:pt idx="2479">
                  <c:v>8.1921000000000003E-9</c:v>
                </c:pt>
                <c:pt idx="2480">
                  <c:v>8.1982999999999997E-9</c:v>
                </c:pt>
                <c:pt idx="2481">
                  <c:v>8.2045999999999996E-9</c:v>
                </c:pt>
                <c:pt idx="2482">
                  <c:v>8.2108000000000006E-9</c:v>
                </c:pt>
                <c:pt idx="2483">
                  <c:v>8.2171000000000005E-9</c:v>
                </c:pt>
                <c:pt idx="2484">
                  <c:v>8.2232999999999999E-9</c:v>
                </c:pt>
                <c:pt idx="2485">
                  <c:v>8.2295999999999998E-9</c:v>
                </c:pt>
                <c:pt idx="2486">
                  <c:v>8.2357999999999992E-9</c:v>
                </c:pt>
                <c:pt idx="2487">
                  <c:v>8.2421000000000007E-9</c:v>
                </c:pt>
                <c:pt idx="2488">
                  <c:v>8.2483000000000001E-9</c:v>
                </c:pt>
                <c:pt idx="2489">
                  <c:v>8.2546E-9</c:v>
                </c:pt>
                <c:pt idx="2490">
                  <c:v>8.2607999999999994E-9</c:v>
                </c:pt>
                <c:pt idx="2491">
                  <c:v>8.2670999999999993E-9</c:v>
                </c:pt>
                <c:pt idx="2492">
                  <c:v>8.2733000000000004E-9</c:v>
                </c:pt>
                <c:pt idx="2493">
                  <c:v>8.2796000000000002E-9</c:v>
                </c:pt>
                <c:pt idx="2494">
                  <c:v>8.2857999999999997E-9</c:v>
                </c:pt>
                <c:pt idx="2495">
                  <c:v>8.2920999999999995E-9</c:v>
                </c:pt>
                <c:pt idx="2496">
                  <c:v>8.2983000000000006E-9</c:v>
                </c:pt>
                <c:pt idx="2497">
                  <c:v>8.3046000000000005E-9</c:v>
                </c:pt>
                <c:pt idx="2498">
                  <c:v>8.3107999999999999E-9</c:v>
                </c:pt>
                <c:pt idx="2499">
                  <c:v>8.3170999999999997E-9</c:v>
                </c:pt>
                <c:pt idx="2500">
                  <c:v>8.3233000000000008E-9</c:v>
                </c:pt>
                <c:pt idx="2501">
                  <c:v>8.3296000000000007E-9</c:v>
                </c:pt>
                <c:pt idx="2502">
                  <c:v>8.3358000000000001E-9</c:v>
                </c:pt>
                <c:pt idx="2503">
                  <c:v>8.3421E-9</c:v>
                </c:pt>
                <c:pt idx="2504">
                  <c:v>8.3482999999999994E-9</c:v>
                </c:pt>
                <c:pt idx="2505">
                  <c:v>8.3545999999999993E-9</c:v>
                </c:pt>
                <c:pt idx="2506">
                  <c:v>8.3608000000000003E-9</c:v>
                </c:pt>
                <c:pt idx="2507">
                  <c:v>8.3671000000000002E-9</c:v>
                </c:pt>
                <c:pt idx="2508">
                  <c:v>8.3732999999999996E-9</c:v>
                </c:pt>
                <c:pt idx="2509">
                  <c:v>8.3795999999999995E-9</c:v>
                </c:pt>
                <c:pt idx="2510">
                  <c:v>8.3858000000000006E-9</c:v>
                </c:pt>
                <c:pt idx="2511">
                  <c:v>8.3921000000000004E-9</c:v>
                </c:pt>
                <c:pt idx="2512">
                  <c:v>8.3982999999999998E-9</c:v>
                </c:pt>
                <c:pt idx="2513">
                  <c:v>8.4045999999999997E-9</c:v>
                </c:pt>
                <c:pt idx="2514">
                  <c:v>8.4108000000000008E-9</c:v>
                </c:pt>
                <c:pt idx="2515">
                  <c:v>8.4171000000000006E-9</c:v>
                </c:pt>
                <c:pt idx="2516">
                  <c:v>8.4233000000000001E-9</c:v>
                </c:pt>
                <c:pt idx="2517">
                  <c:v>8.4295999999999999E-9</c:v>
                </c:pt>
                <c:pt idx="2518">
                  <c:v>8.4357999999999993E-9</c:v>
                </c:pt>
                <c:pt idx="2519">
                  <c:v>8.4420999999999992E-9</c:v>
                </c:pt>
                <c:pt idx="2520">
                  <c:v>8.4483000000000003E-9</c:v>
                </c:pt>
                <c:pt idx="2521">
                  <c:v>8.4546000000000001E-9</c:v>
                </c:pt>
                <c:pt idx="2522">
                  <c:v>8.4607999999999996E-9</c:v>
                </c:pt>
                <c:pt idx="2523">
                  <c:v>8.4670999999999994E-9</c:v>
                </c:pt>
                <c:pt idx="2524">
                  <c:v>8.4733000000000005E-9</c:v>
                </c:pt>
                <c:pt idx="2525">
                  <c:v>8.4796000000000004E-9</c:v>
                </c:pt>
                <c:pt idx="2526">
                  <c:v>8.4857999999999998E-9</c:v>
                </c:pt>
                <c:pt idx="2527">
                  <c:v>8.4920999999999997E-9</c:v>
                </c:pt>
                <c:pt idx="2528">
                  <c:v>8.4983000000000007E-9</c:v>
                </c:pt>
                <c:pt idx="2529">
                  <c:v>8.5046000000000006E-9</c:v>
                </c:pt>
                <c:pt idx="2530">
                  <c:v>8.5108E-9</c:v>
                </c:pt>
                <c:pt idx="2531">
                  <c:v>8.5170999999999999E-9</c:v>
                </c:pt>
                <c:pt idx="2532">
                  <c:v>8.5232999999999993E-9</c:v>
                </c:pt>
                <c:pt idx="2533">
                  <c:v>8.5296000000000008E-9</c:v>
                </c:pt>
                <c:pt idx="2534">
                  <c:v>8.5358000000000002E-9</c:v>
                </c:pt>
                <c:pt idx="2535">
                  <c:v>8.5421000000000001E-9</c:v>
                </c:pt>
                <c:pt idx="2536">
                  <c:v>8.5482999999999995E-9</c:v>
                </c:pt>
                <c:pt idx="2537">
                  <c:v>8.5545999999999994E-9</c:v>
                </c:pt>
                <c:pt idx="2538">
                  <c:v>8.5608000000000005E-9</c:v>
                </c:pt>
                <c:pt idx="2539">
                  <c:v>8.5671000000000003E-9</c:v>
                </c:pt>
                <c:pt idx="2540">
                  <c:v>8.5732999999999997E-9</c:v>
                </c:pt>
                <c:pt idx="2541">
                  <c:v>8.5795999999999996E-9</c:v>
                </c:pt>
                <c:pt idx="2542">
                  <c:v>8.5858000000000007E-9</c:v>
                </c:pt>
                <c:pt idx="2543">
                  <c:v>8.5921000000000006E-9</c:v>
                </c:pt>
                <c:pt idx="2544">
                  <c:v>8.5983E-9</c:v>
                </c:pt>
                <c:pt idx="2545">
                  <c:v>8.6045999999999998E-9</c:v>
                </c:pt>
                <c:pt idx="2546">
                  <c:v>8.6107999999999993E-9</c:v>
                </c:pt>
                <c:pt idx="2547">
                  <c:v>8.6171000000000008E-9</c:v>
                </c:pt>
                <c:pt idx="2548">
                  <c:v>8.6233000000000002E-9</c:v>
                </c:pt>
                <c:pt idx="2549">
                  <c:v>8.6296000000000001E-9</c:v>
                </c:pt>
                <c:pt idx="2550">
                  <c:v>8.6357999999999995E-9</c:v>
                </c:pt>
                <c:pt idx="2551">
                  <c:v>8.6420999999999993E-9</c:v>
                </c:pt>
                <c:pt idx="2552">
                  <c:v>8.6483000000000004E-9</c:v>
                </c:pt>
                <c:pt idx="2553">
                  <c:v>8.6546000000000003E-9</c:v>
                </c:pt>
                <c:pt idx="2554">
                  <c:v>8.6607999999999997E-9</c:v>
                </c:pt>
                <c:pt idx="2555">
                  <c:v>8.6670999999999996E-9</c:v>
                </c:pt>
                <c:pt idx="2556">
                  <c:v>8.6733000000000006E-9</c:v>
                </c:pt>
                <c:pt idx="2557">
                  <c:v>8.6796000000000005E-9</c:v>
                </c:pt>
                <c:pt idx="2558">
                  <c:v>8.6857999999999999E-9</c:v>
                </c:pt>
                <c:pt idx="2559">
                  <c:v>8.6920999999999998E-9</c:v>
                </c:pt>
                <c:pt idx="2560">
                  <c:v>8.6982999999999992E-9</c:v>
                </c:pt>
                <c:pt idx="2561">
                  <c:v>8.7046000000000007E-9</c:v>
                </c:pt>
                <c:pt idx="2562">
                  <c:v>8.7108000000000002E-9</c:v>
                </c:pt>
                <c:pt idx="2563">
                  <c:v>8.7171E-9</c:v>
                </c:pt>
                <c:pt idx="2564">
                  <c:v>8.7232999999999994E-9</c:v>
                </c:pt>
                <c:pt idx="2565">
                  <c:v>8.7295999999999993E-9</c:v>
                </c:pt>
                <c:pt idx="2566">
                  <c:v>8.7358000000000004E-9</c:v>
                </c:pt>
                <c:pt idx="2567">
                  <c:v>8.7421000000000002E-9</c:v>
                </c:pt>
                <c:pt idx="2568">
                  <c:v>8.7482999999999997E-9</c:v>
                </c:pt>
                <c:pt idx="2569">
                  <c:v>8.7545999999999995E-9</c:v>
                </c:pt>
                <c:pt idx="2570">
                  <c:v>8.7608000000000006E-9</c:v>
                </c:pt>
                <c:pt idx="2571">
                  <c:v>8.7671000000000005E-9</c:v>
                </c:pt>
                <c:pt idx="2572">
                  <c:v>8.7732999999999999E-9</c:v>
                </c:pt>
                <c:pt idx="2573">
                  <c:v>8.7795999999999997E-9</c:v>
                </c:pt>
                <c:pt idx="2574">
                  <c:v>8.7858000000000008E-9</c:v>
                </c:pt>
                <c:pt idx="2575">
                  <c:v>8.7921000000000007E-9</c:v>
                </c:pt>
                <c:pt idx="2576">
                  <c:v>8.7983000000000001E-9</c:v>
                </c:pt>
                <c:pt idx="2577">
                  <c:v>8.8046E-9</c:v>
                </c:pt>
                <c:pt idx="2578">
                  <c:v>8.8107999999999994E-9</c:v>
                </c:pt>
                <c:pt idx="2579">
                  <c:v>8.8170999999999993E-9</c:v>
                </c:pt>
                <c:pt idx="2580">
                  <c:v>8.8233000000000003E-9</c:v>
                </c:pt>
                <c:pt idx="2581">
                  <c:v>8.8296000000000002E-9</c:v>
                </c:pt>
                <c:pt idx="2582">
                  <c:v>8.8357999999999996E-9</c:v>
                </c:pt>
                <c:pt idx="2583">
                  <c:v>8.8420999999999995E-9</c:v>
                </c:pt>
                <c:pt idx="2584">
                  <c:v>8.8483000000000006E-9</c:v>
                </c:pt>
                <c:pt idx="2585">
                  <c:v>8.8546000000000004E-9</c:v>
                </c:pt>
                <c:pt idx="2586">
                  <c:v>8.8607999999999998E-9</c:v>
                </c:pt>
                <c:pt idx="2587">
                  <c:v>8.8670999999999997E-9</c:v>
                </c:pt>
                <c:pt idx="2588">
                  <c:v>8.8733000000000008E-9</c:v>
                </c:pt>
                <c:pt idx="2589">
                  <c:v>8.8796000000000006E-9</c:v>
                </c:pt>
                <c:pt idx="2590">
                  <c:v>8.8858000000000001E-9</c:v>
                </c:pt>
                <c:pt idx="2591">
                  <c:v>8.8920999999999999E-9</c:v>
                </c:pt>
                <c:pt idx="2592">
                  <c:v>8.8982999999999994E-9</c:v>
                </c:pt>
                <c:pt idx="2593">
                  <c:v>8.9045999999999992E-9</c:v>
                </c:pt>
                <c:pt idx="2594">
                  <c:v>8.9108000000000003E-9</c:v>
                </c:pt>
                <c:pt idx="2595">
                  <c:v>8.9171000000000002E-9</c:v>
                </c:pt>
                <c:pt idx="2596">
                  <c:v>8.9232999999999996E-9</c:v>
                </c:pt>
                <c:pt idx="2597">
                  <c:v>8.9295999999999994E-9</c:v>
                </c:pt>
                <c:pt idx="2598">
                  <c:v>8.9358000000000005E-9</c:v>
                </c:pt>
                <c:pt idx="2599">
                  <c:v>8.9421000000000004E-9</c:v>
                </c:pt>
                <c:pt idx="2600">
                  <c:v>8.9482999999999998E-9</c:v>
                </c:pt>
                <c:pt idx="2601">
                  <c:v>8.9545999999999997E-9</c:v>
                </c:pt>
                <c:pt idx="2602">
                  <c:v>8.9608000000000007E-9</c:v>
                </c:pt>
                <c:pt idx="2603">
                  <c:v>8.9671000000000006E-9</c:v>
                </c:pt>
                <c:pt idx="2604">
                  <c:v>8.9733E-9</c:v>
                </c:pt>
                <c:pt idx="2605">
                  <c:v>8.9795999999999999E-9</c:v>
                </c:pt>
                <c:pt idx="2606">
                  <c:v>8.9857999999999993E-9</c:v>
                </c:pt>
                <c:pt idx="2607">
                  <c:v>8.9921000000000008E-9</c:v>
                </c:pt>
                <c:pt idx="2608">
                  <c:v>8.9983000000000002E-9</c:v>
                </c:pt>
                <c:pt idx="2609">
                  <c:v>9.0046000000000001E-9</c:v>
                </c:pt>
                <c:pt idx="2610">
                  <c:v>9.0107999999999995E-9</c:v>
                </c:pt>
                <c:pt idx="2611">
                  <c:v>9.0170999999999994E-9</c:v>
                </c:pt>
                <c:pt idx="2612">
                  <c:v>9.0233000000000005E-9</c:v>
                </c:pt>
                <c:pt idx="2613">
                  <c:v>9.0296000000000003E-9</c:v>
                </c:pt>
                <c:pt idx="2614">
                  <c:v>9.0357999999999998E-9</c:v>
                </c:pt>
                <c:pt idx="2615">
                  <c:v>9.0420999999999996E-9</c:v>
                </c:pt>
                <c:pt idx="2616">
                  <c:v>9.0483000000000007E-9</c:v>
                </c:pt>
                <c:pt idx="2617">
                  <c:v>9.0546000000000006E-9</c:v>
                </c:pt>
                <c:pt idx="2618">
                  <c:v>9.0608E-9</c:v>
                </c:pt>
                <c:pt idx="2619">
                  <c:v>9.0670999999999998E-9</c:v>
                </c:pt>
                <c:pt idx="2620">
                  <c:v>9.0732999999999993E-9</c:v>
                </c:pt>
                <c:pt idx="2621">
                  <c:v>9.0796000000000008E-9</c:v>
                </c:pt>
                <c:pt idx="2622">
                  <c:v>9.0858000000000002E-9</c:v>
                </c:pt>
                <c:pt idx="2623">
                  <c:v>9.0921000000000001E-9</c:v>
                </c:pt>
                <c:pt idx="2624">
                  <c:v>9.0982999999999995E-9</c:v>
                </c:pt>
                <c:pt idx="2625">
                  <c:v>9.1045999999999994E-9</c:v>
                </c:pt>
                <c:pt idx="2626">
                  <c:v>9.1108000000000004E-9</c:v>
                </c:pt>
                <c:pt idx="2627">
                  <c:v>9.1171000000000003E-9</c:v>
                </c:pt>
                <c:pt idx="2628">
                  <c:v>9.1232999999999997E-9</c:v>
                </c:pt>
                <c:pt idx="2629">
                  <c:v>9.1295999999999996E-9</c:v>
                </c:pt>
                <c:pt idx="2630">
                  <c:v>9.1358000000000006E-9</c:v>
                </c:pt>
                <c:pt idx="2631">
                  <c:v>9.1421000000000005E-9</c:v>
                </c:pt>
                <c:pt idx="2632">
                  <c:v>9.1482999999999999E-9</c:v>
                </c:pt>
                <c:pt idx="2633">
                  <c:v>9.1545999999999998E-9</c:v>
                </c:pt>
                <c:pt idx="2634">
                  <c:v>9.1607999999999992E-9</c:v>
                </c:pt>
                <c:pt idx="2635">
                  <c:v>9.1671000000000007E-9</c:v>
                </c:pt>
                <c:pt idx="2636">
                  <c:v>9.1733000000000002E-9</c:v>
                </c:pt>
                <c:pt idx="2637">
                  <c:v>9.1796E-9</c:v>
                </c:pt>
                <c:pt idx="2638">
                  <c:v>9.1857999999999994E-9</c:v>
                </c:pt>
                <c:pt idx="2639">
                  <c:v>9.1920999999999993E-9</c:v>
                </c:pt>
                <c:pt idx="2640">
                  <c:v>9.1983000000000004E-9</c:v>
                </c:pt>
                <c:pt idx="2641">
                  <c:v>9.2046000000000002E-9</c:v>
                </c:pt>
                <c:pt idx="2642">
                  <c:v>9.2107999999999997E-9</c:v>
                </c:pt>
                <c:pt idx="2643">
                  <c:v>9.2170999999999995E-9</c:v>
                </c:pt>
                <c:pt idx="2644">
                  <c:v>9.2233000000000006E-9</c:v>
                </c:pt>
                <c:pt idx="2645">
                  <c:v>9.2296000000000005E-9</c:v>
                </c:pt>
                <c:pt idx="2646">
                  <c:v>9.2357999999999999E-9</c:v>
                </c:pt>
                <c:pt idx="2647">
                  <c:v>9.2420999999999998E-9</c:v>
                </c:pt>
                <c:pt idx="2648">
                  <c:v>9.2482999999999992E-9</c:v>
                </c:pt>
                <c:pt idx="2649">
                  <c:v>9.2546000000000007E-9</c:v>
                </c:pt>
                <c:pt idx="2650">
                  <c:v>9.2608000000000001E-9</c:v>
                </c:pt>
                <c:pt idx="2651">
                  <c:v>9.2671E-9</c:v>
                </c:pt>
                <c:pt idx="2652">
                  <c:v>9.2732999999999994E-9</c:v>
                </c:pt>
                <c:pt idx="2653">
                  <c:v>9.2795999999999993E-9</c:v>
                </c:pt>
                <c:pt idx="2654">
                  <c:v>9.2858000000000003E-9</c:v>
                </c:pt>
                <c:pt idx="2655">
                  <c:v>9.2921000000000002E-9</c:v>
                </c:pt>
                <c:pt idx="2656">
                  <c:v>9.2982999999999996E-9</c:v>
                </c:pt>
                <c:pt idx="2657">
                  <c:v>9.3045999999999995E-9</c:v>
                </c:pt>
                <c:pt idx="2658">
                  <c:v>9.3108000000000006E-9</c:v>
                </c:pt>
                <c:pt idx="2659">
                  <c:v>9.3171000000000004E-9</c:v>
                </c:pt>
                <c:pt idx="2660">
                  <c:v>9.3232999999999998E-9</c:v>
                </c:pt>
                <c:pt idx="2661">
                  <c:v>9.3295999999999997E-9</c:v>
                </c:pt>
                <c:pt idx="2662">
                  <c:v>9.3358000000000008E-9</c:v>
                </c:pt>
                <c:pt idx="2663">
                  <c:v>9.3421000000000007E-9</c:v>
                </c:pt>
                <c:pt idx="2664">
                  <c:v>9.3483000000000001E-9</c:v>
                </c:pt>
                <c:pt idx="2665">
                  <c:v>9.3545999999999999E-9</c:v>
                </c:pt>
                <c:pt idx="2666">
                  <c:v>9.3607999999999994E-9</c:v>
                </c:pt>
                <c:pt idx="2667">
                  <c:v>9.3670999999999992E-9</c:v>
                </c:pt>
                <c:pt idx="2668">
                  <c:v>9.3733000000000003E-9</c:v>
                </c:pt>
                <c:pt idx="2669">
                  <c:v>9.3796000000000002E-9</c:v>
                </c:pt>
                <c:pt idx="2670">
                  <c:v>9.3857999999999996E-9</c:v>
                </c:pt>
                <c:pt idx="2671">
                  <c:v>9.3920999999999994E-9</c:v>
                </c:pt>
                <c:pt idx="2672">
                  <c:v>9.3983000000000005E-9</c:v>
                </c:pt>
                <c:pt idx="2673">
                  <c:v>9.4046000000000004E-9</c:v>
                </c:pt>
                <c:pt idx="2674">
                  <c:v>9.4107999999999998E-9</c:v>
                </c:pt>
                <c:pt idx="2675">
                  <c:v>9.4170999999999997E-9</c:v>
                </c:pt>
                <c:pt idx="2676">
                  <c:v>9.4233000000000007E-9</c:v>
                </c:pt>
                <c:pt idx="2677">
                  <c:v>9.4296000000000006E-9</c:v>
                </c:pt>
                <c:pt idx="2678">
                  <c:v>9.4358E-9</c:v>
                </c:pt>
                <c:pt idx="2679">
                  <c:v>9.4420999999999999E-9</c:v>
                </c:pt>
                <c:pt idx="2680">
                  <c:v>9.4482999999999993E-9</c:v>
                </c:pt>
                <c:pt idx="2681">
                  <c:v>9.4545999999999992E-9</c:v>
                </c:pt>
                <c:pt idx="2682">
                  <c:v>9.4608000000000003E-9</c:v>
                </c:pt>
                <c:pt idx="2683">
                  <c:v>9.4671000000000001E-9</c:v>
                </c:pt>
                <c:pt idx="2684">
                  <c:v>9.4732999999999995E-9</c:v>
                </c:pt>
                <c:pt idx="2685">
                  <c:v>9.4795999999999994E-9</c:v>
                </c:pt>
                <c:pt idx="2686">
                  <c:v>9.4858000000000005E-9</c:v>
                </c:pt>
                <c:pt idx="2687">
                  <c:v>9.4921000000000003E-9</c:v>
                </c:pt>
                <c:pt idx="2688">
                  <c:v>9.4982999999999998E-9</c:v>
                </c:pt>
                <c:pt idx="2689">
                  <c:v>9.5045999999999996E-9</c:v>
                </c:pt>
                <c:pt idx="2690">
                  <c:v>9.5108000000000007E-9</c:v>
                </c:pt>
                <c:pt idx="2691">
                  <c:v>9.5171000000000006E-9</c:v>
                </c:pt>
                <c:pt idx="2692">
                  <c:v>9.5233E-9</c:v>
                </c:pt>
                <c:pt idx="2693">
                  <c:v>9.5295999999999998E-9</c:v>
                </c:pt>
                <c:pt idx="2694">
                  <c:v>9.5357999999999993E-9</c:v>
                </c:pt>
                <c:pt idx="2695">
                  <c:v>9.5421000000000008E-9</c:v>
                </c:pt>
                <c:pt idx="2696">
                  <c:v>9.5483000000000002E-9</c:v>
                </c:pt>
                <c:pt idx="2697">
                  <c:v>9.5546000000000001E-9</c:v>
                </c:pt>
                <c:pt idx="2698">
                  <c:v>9.5607999999999995E-9</c:v>
                </c:pt>
                <c:pt idx="2699">
                  <c:v>9.5670999999999994E-9</c:v>
                </c:pt>
                <c:pt idx="2700">
                  <c:v>9.5733000000000004E-9</c:v>
                </c:pt>
                <c:pt idx="2701">
                  <c:v>9.5796000000000003E-9</c:v>
                </c:pt>
                <c:pt idx="2702">
                  <c:v>9.5857999999999997E-9</c:v>
                </c:pt>
                <c:pt idx="2703">
                  <c:v>9.5920999999999996E-9</c:v>
                </c:pt>
                <c:pt idx="2704">
                  <c:v>9.5983000000000007E-9</c:v>
                </c:pt>
                <c:pt idx="2705">
                  <c:v>9.6046000000000005E-9</c:v>
                </c:pt>
                <c:pt idx="2706">
                  <c:v>9.6107999999999999E-9</c:v>
                </c:pt>
                <c:pt idx="2707">
                  <c:v>9.6170999999999998E-9</c:v>
                </c:pt>
                <c:pt idx="2708">
                  <c:v>9.6232999999999992E-9</c:v>
                </c:pt>
                <c:pt idx="2709">
                  <c:v>9.6296000000000007E-9</c:v>
                </c:pt>
                <c:pt idx="2710">
                  <c:v>9.6358000000000002E-9</c:v>
                </c:pt>
                <c:pt idx="2711">
                  <c:v>9.6421E-9</c:v>
                </c:pt>
                <c:pt idx="2712">
                  <c:v>9.6482999999999994E-9</c:v>
                </c:pt>
                <c:pt idx="2713">
                  <c:v>9.6545999999999993E-9</c:v>
                </c:pt>
                <c:pt idx="2714">
                  <c:v>9.6608000000000004E-9</c:v>
                </c:pt>
                <c:pt idx="2715">
                  <c:v>9.6671000000000003E-9</c:v>
                </c:pt>
                <c:pt idx="2716">
                  <c:v>9.6732999999999997E-9</c:v>
                </c:pt>
                <c:pt idx="2717">
                  <c:v>9.6795999999999995E-9</c:v>
                </c:pt>
                <c:pt idx="2718">
                  <c:v>9.6858000000000006E-9</c:v>
                </c:pt>
                <c:pt idx="2719">
                  <c:v>9.6921000000000005E-9</c:v>
                </c:pt>
                <c:pt idx="2720">
                  <c:v>9.6982999999999999E-9</c:v>
                </c:pt>
                <c:pt idx="2721">
                  <c:v>9.7045999999999998E-9</c:v>
                </c:pt>
                <c:pt idx="2722">
                  <c:v>9.7107999999999992E-9</c:v>
                </c:pt>
                <c:pt idx="2723">
                  <c:v>9.7171000000000007E-9</c:v>
                </c:pt>
                <c:pt idx="2724">
                  <c:v>9.7233000000000001E-9</c:v>
                </c:pt>
                <c:pt idx="2725">
                  <c:v>9.7296E-9</c:v>
                </c:pt>
                <c:pt idx="2726">
                  <c:v>9.7357999999999994E-9</c:v>
                </c:pt>
                <c:pt idx="2727">
                  <c:v>9.7420999999999993E-9</c:v>
                </c:pt>
                <c:pt idx="2728">
                  <c:v>9.7483000000000003E-9</c:v>
                </c:pt>
                <c:pt idx="2729">
                  <c:v>9.7546000000000002E-9</c:v>
                </c:pt>
                <c:pt idx="2730">
                  <c:v>9.7607999999999996E-9</c:v>
                </c:pt>
                <c:pt idx="2731">
                  <c:v>9.7670999999999995E-9</c:v>
                </c:pt>
                <c:pt idx="2732">
                  <c:v>9.7733000000000006E-9</c:v>
                </c:pt>
                <c:pt idx="2733">
                  <c:v>9.7796000000000004E-9</c:v>
                </c:pt>
                <c:pt idx="2734">
                  <c:v>9.7857999999999999E-9</c:v>
                </c:pt>
                <c:pt idx="2735">
                  <c:v>9.7920999999999997E-9</c:v>
                </c:pt>
                <c:pt idx="2736">
                  <c:v>9.7983000000000008E-9</c:v>
                </c:pt>
                <c:pt idx="2737">
                  <c:v>9.8046000000000007E-9</c:v>
                </c:pt>
                <c:pt idx="2738">
                  <c:v>9.8108000000000001E-9</c:v>
                </c:pt>
                <c:pt idx="2739">
                  <c:v>9.8170999999999999E-9</c:v>
                </c:pt>
                <c:pt idx="2740">
                  <c:v>9.8232999999999994E-9</c:v>
                </c:pt>
                <c:pt idx="2741">
                  <c:v>9.8295999999999992E-9</c:v>
                </c:pt>
                <c:pt idx="2742">
                  <c:v>9.8358000000000003E-9</c:v>
                </c:pt>
                <c:pt idx="2743">
                  <c:v>9.8421000000000002E-9</c:v>
                </c:pt>
                <c:pt idx="2744">
                  <c:v>9.8482999999999996E-9</c:v>
                </c:pt>
                <c:pt idx="2745">
                  <c:v>9.8545999999999994E-9</c:v>
                </c:pt>
                <c:pt idx="2746">
                  <c:v>9.8608000000000005E-9</c:v>
                </c:pt>
                <c:pt idx="2747">
                  <c:v>9.8671000000000004E-9</c:v>
                </c:pt>
                <c:pt idx="2748">
                  <c:v>9.8732999999999998E-9</c:v>
                </c:pt>
                <c:pt idx="2749">
                  <c:v>9.8795999999999997E-9</c:v>
                </c:pt>
                <c:pt idx="2750">
                  <c:v>9.8858000000000007E-9</c:v>
                </c:pt>
                <c:pt idx="2751">
                  <c:v>9.8921000000000006E-9</c:v>
                </c:pt>
                <c:pt idx="2752">
                  <c:v>9.8983E-9</c:v>
                </c:pt>
                <c:pt idx="2753">
                  <c:v>9.9045999999999999E-9</c:v>
                </c:pt>
                <c:pt idx="2754">
                  <c:v>9.9107999999999993E-9</c:v>
                </c:pt>
                <c:pt idx="2755">
                  <c:v>9.9170999999999992E-9</c:v>
                </c:pt>
                <c:pt idx="2756">
                  <c:v>9.9233000000000003E-9</c:v>
                </c:pt>
                <c:pt idx="2757">
                  <c:v>9.9296000000000001E-9</c:v>
                </c:pt>
                <c:pt idx="2758">
                  <c:v>9.9357999999999995E-9</c:v>
                </c:pt>
                <c:pt idx="2759">
                  <c:v>9.9420999999999994E-9</c:v>
                </c:pt>
                <c:pt idx="2760">
                  <c:v>9.9483000000000005E-9</c:v>
                </c:pt>
                <c:pt idx="2761">
                  <c:v>9.9546000000000003E-9</c:v>
                </c:pt>
                <c:pt idx="2762">
                  <c:v>9.9607999999999998E-9</c:v>
                </c:pt>
                <c:pt idx="2763">
                  <c:v>9.9670999999999996E-9</c:v>
                </c:pt>
                <c:pt idx="2764">
                  <c:v>9.9733000000000007E-9</c:v>
                </c:pt>
                <c:pt idx="2765">
                  <c:v>9.9796000000000006E-9</c:v>
                </c:pt>
                <c:pt idx="2766">
                  <c:v>9.9858E-9</c:v>
                </c:pt>
                <c:pt idx="2767">
                  <c:v>9.9920999999999999E-9</c:v>
                </c:pt>
                <c:pt idx="2768">
                  <c:v>9.9982999999999993E-9</c:v>
                </c:pt>
                <c:pt idx="2769">
                  <c:v>1.0004600000000001E-8</c:v>
                </c:pt>
                <c:pt idx="2770">
                  <c:v>1.00108E-8</c:v>
                </c:pt>
                <c:pt idx="2771">
                  <c:v>1.00171E-8</c:v>
                </c:pt>
                <c:pt idx="2772">
                  <c:v>1.0023299999999999E-8</c:v>
                </c:pt>
                <c:pt idx="2773">
                  <c:v>1.0029599999999999E-8</c:v>
                </c:pt>
                <c:pt idx="2774">
                  <c:v>1.00358E-8</c:v>
                </c:pt>
                <c:pt idx="2775">
                  <c:v>1.00421E-8</c:v>
                </c:pt>
                <c:pt idx="2776">
                  <c:v>1.00483E-8</c:v>
                </c:pt>
                <c:pt idx="2777">
                  <c:v>1.00546E-8</c:v>
                </c:pt>
                <c:pt idx="2778">
                  <c:v>1.0060800000000001E-8</c:v>
                </c:pt>
                <c:pt idx="2779">
                  <c:v>1.0067100000000001E-8</c:v>
                </c:pt>
                <c:pt idx="2780">
                  <c:v>1.00733E-8</c:v>
                </c:pt>
                <c:pt idx="2781">
                  <c:v>1.00796E-8</c:v>
                </c:pt>
                <c:pt idx="2782">
                  <c:v>1.0085799999999999E-8</c:v>
                </c:pt>
                <c:pt idx="2783">
                  <c:v>1.0092100000000001E-8</c:v>
                </c:pt>
                <c:pt idx="2784">
                  <c:v>1.00983E-8</c:v>
                </c:pt>
                <c:pt idx="2785">
                  <c:v>1.01046E-8</c:v>
                </c:pt>
                <c:pt idx="2786">
                  <c:v>1.0110799999999999E-8</c:v>
                </c:pt>
                <c:pt idx="2787">
                  <c:v>1.0117099999999999E-8</c:v>
                </c:pt>
                <c:pt idx="2788">
                  <c:v>1.01233E-8</c:v>
                </c:pt>
                <c:pt idx="2789">
                  <c:v>1.01296E-8</c:v>
                </c:pt>
                <c:pt idx="2790">
                  <c:v>1.01358E-8</c:v>
                </c:pt>
                <c:pt idx="2791">
                  <c:v>1.01421E-8</c:v>
                </c:pt>
                <c:pt idx="2792">
                  <c:v>1.0148300000000001E-8</c:v>
                </c:pt>
                <c:pt idx="2793">
                  <c:v>1.01546E-8</c:v>
                </c:pt>
                <c:pt idx="2794">
                  <c:v>1.01608E-8</c:v>
                </c:pt>
                <c:pt idx="2795">
                  <c:v>1.01671E-8</c:v>
                </c:pt>
                <c:pt idx="2796">
                  <c:v>1.0173299999999999E-8</c:v>
                </c:pt>
                <c:pt idx="2797">
                  <c:v>1.0179600000000001E-8</c:v>
                </c:pt>
                <c:pt idx="2798">
                  <c:v>1.01858E-8</c:v>
                </c:pt>
                <c:pt idx="2799">
                  <c:v>1.01921E-8</c:v>
                </c:pt>
                <c:pt idx="2800">
                  <c:v>1.0198299999999999E-8</c:v>
                </c:pt>
                <c:pt idx="2801">
                  <c:v>1.0204599999999999E-8</c:v>
                </c:pt>
                <c:pt idx="2802">
                  <c:v>1.02108E-8</c:v>
                </c:pt>
                <c:pt idx="2803">
                  <c:v>1.02171E-8</c:v>
                </c:pt>
                <c:pt idx="2804">
                  <c:v>1.02233E-8</c:v>
                </c:pt>
                <c:pt idx="2805">
                  <c:v>1.0229599999999999E-8</c:v>
                </c:pt>
                <c:pt idx="2806">
                  <c:v>1.0235800000000001E-8</c:v>
                </c:pt>
                <c:pt idx="2807">
                  <c:v>1.02421E-8</c:v>
                </c:pt>
                <c:pt idx="2808">
                  <c:v>1.02483E-8</c:v>
                </c:pt>
                <c:pt idx="2809">
                  <c:v>1.02546E-8</c:v>
                </c:pt>
                <c:pt idx="2810">
                  <c:v>1.0260800000000001E-8</c:v>
                </c:pt>
                <c:pt idx="2811">
                  <c:v>1.0267100000000001E-8</c:v>
                </c:pt>
                <c:pt idx="2812">
                  <c:v>1.02733E-8</c:v>
                </c:pt>
                <c:pt idx="2813">
                  <c:v>1.02796E-8</c:v>
                </c:pt>
                <c:pt idx="2814">
                  <c:v>1.0285799999999999E-8</c:v>
                </c:pt>
                <c:pt idx="2815">
                  <c:v>1.0292099999999999E-8</c:v>
                </c:pt>
                <c:pt idx="2816">
                  <c:v>1.02983E-8</c:v>
                </c:pt>
                <c:pt idx="2817">
                  <c:v>1.03046E-8</c:v>
                </c:pt>
                <c:pt idx="2818">
                  <c:v>1.03108E-8</c:v>
                </c:pt>
                <c:pt idx="2819">
                  <c:v>1.0317099999999999E-8</c:v>
                </c:pt>
                <c:pt idx="2820">
                  <c:v>1.0323300000000001E-8</c:v>
                </c:pt>
                <c:pt idx="2821">
                  <c:v>1.03296E-8</c:v>
                </c:pt>
                <c:pt idx="2822">
                  <c:v>1.03358E-8</c:v>
                </c:pt>
                <c:pt idx="2823">
                  <c:v>1.03421E-8</c:v>
                </c:pt>
                <c:pt idx="2824">
                  <c:v>1.0348300000000001E-8</c:v>
                </c:pt>
                <c:pt idx="2825">
                  <c:v>1.0354600000000001E-8</c:v>
                </c:pt>
                <c:pt idx="2826">
                  <c:v>1.03608E-8</c:v>
                </c:pt>
                <c:pt idx="2827">
                  <c:v>1.03671E-8</c:v>
                </c:pt>
                <c:pt idx="2828">
                  <c:v>1.0373299999999999E-8</c:v>
                </c:pt>
                <c:pt idx="2829">
                  <c:v>1.0379599999999999E-8</c:v>
                </c:pt>
                <c:pt idx="2830">
                  <c:v>1.03858E-8</c:v>
                </c:pt>
                <c:pt idx="2831">
                  <c:v>1.03921E-8</c:v>
                </c:pt>
                <c:pt idx="2832">
                  <c:v>1.03983E-8</c:v>
                </c:pt>
                <c:pt idx="2833">
                  <c:v>1.0404599999999999E-8</c:v>
                </c:pt>
                <c:pt idx="2834">
                  <c:v>1.04108E-8</c:v>
                </c:pt>
                <c:pt idx="2835">
                  <c:v>1.04171E-8</c:v>
                </c:pt>
                <c:pt idx="2836">
                  <c:v>1.04233E-8</c:v>
                </c:pt>
                <c:pt idx="2837">
                  <c:v>1.04296E-8</c:v>
                </c:pt>
                <c:pt idx="2838">
                  <c:v>1.0435800000000001E-8</c:v>
                </c:pt>
                <c:pt idx="2839">
                  <c:v>1.0442100000000001E-8</c:v>
                </c:pt>
                <c:pt idx="2840">
                  <c:v>1.04483E-8</c:v>
                </c:pt>
                <c:pt idx="2841">
                  <c:v>1.04546E-8</c:v>
                </c:pt>
                <c:pt idx="2842">
                  <c:v>1.0460799999999999E-8</c:v>
                </c:pt>
                <c:pt idx="2843">
                  <c:v>1.0467100000000001E-8</c:v>
                </c:pt>
                <c:pt idx="2844">
                  <c:v>1.04733E-8</c:v>
                </c:pt>
                <c:pt idx="2845">
                  <c:v>1.04796E-8</c:v>
                </c:pt>
                <c:pt idx="2846">
                  <c:v>1.04858E-8</c:v>
                </c:pt>
                <c:pt idx="2847">
                  <c:v>1.0492099999999999E-8</c:v>
                </c:pt>
                <c:pt idx="2848">
                  <c:v>1.04983E-8</c:v>
                </c:pt>
                <c:pt idx="2849">
                  <c:v>1.05046E-8</c:v>
                </c:pt>
                <c:pt idx="2850">
                  <c:v>1.05108E-8</c:v>
                </c:pt>
                <c:pt idx="2851">
                  <c:v>1.05171E-8</c:v>
                </c:pt>
                <c:pt idx="2852">
                  <c:v>1.0523300000000001E-8</c:v>
                </c:pt>
                <c:pt idx="2853">
                  <c:v>1.0529600000000001E-8</c:v>
                </c:pt>
                <c:pt idx="2854">
                  <c:v>1.05358E-8</c:v>
                </c:pt>
                <c:pt idx="2855">
                  <c:v>1.05421E-8</c:v>
                </c:pt>
                <c:pt idx="2856">
                  <c:v>1.0548299999999999E-8</c:v>
                </c:pt>
                <c:pt idx="2857">
                  <c:v>1.0554600000000001E-8</c:v>
                </c:pt>
                <c:pt idx="2858">
                  <c:v>1.05608E-8</c:v>
                </c:pt>
                <c:pt idx="2859">
                  <c:v>1.05671E-8</c:v>
                </c:pt>
                <c:pt idx="2860">
                  <c:v>1.0573299999999999E-8</c:v>
                </c:pt>
                <c:pt idx="2861">
                  <c:v>1.0579599999999999E-8</c:v>
                </c:pt>
                <c:pt idx="2862">
                  <c:v>1.05858E-8</c:v>
                </c:pt>
                <c:pt idx="2863">
                  <c:v>1.05921E-8</c:v>
                </c:pt>
                <c:pt idx="2864">
                  <c:v>1.05983E-8</c:v>
                </c:pt>
                <c:pt idx="2865">
                  <c:v>1.06046E-8</c:v>
                </c:pt>
                <c:pt idx="2866">
                  <c:v>1.0610800000000001E-8</c:v>
                </c:pt>
                <c:pt idx="2867">
                  <c:v>1.06171E-8</c:v>
                </c:pt>
                <c:pt idx="2868">
                  <c:v>1.06233E-8</c:v>
                </c:pt>
                <c:pt idx="2869">
                  <c:v>1.06296E-8</c:v>
                </c:pt>
                <c:pt idx="2870">
                  <c:v>1.0635799999999999E-8</c:v>
                </c:pt>
                <c:pt idx="2871">
                  <c:v>1.0642100000000001E-8</c:v>
                </c:pt>
                <c:pt idx="2872">
                  <c:v>1.06483E-8</c:v>
                </c:pt>
                <c:pt idx="2873">
                  <c:v>1.06546E-8</c:v>
                </c:pt>
                <c:pt idx="2874">
                  <c:v>1.0660799999999999E-8</c:v>
                </c:pt>
                <c:pt idx="2875">
                  <c:v>1.0667099999999999E-8</c:v>
                </c:pt>
                <c:pt idx="2876">
                  <c:v>1.06733E-8</c:v>
                </c:pt>
                <c:pt idx="2877">
                  <c:v>1.06796E-8</c:v>
                </c:pt>
                <c:pt idx="2878">
                  <c:v>1.06858E-8</c:v>
                </c:pt>
                <c:pt idx="2879">
                  <c:v>1.06921E-8</c:v>
                </c:pt>
                <c:pt idx="2880">
                  <c:v>1.0698300000000001E-8</c:v>
                </c:pt>
                <c:pt idx="2881">
                  <c:v>1.07046E-8</c:v>
                </c:pt>
                <c:pt idx="2882">
                  <c:v>1.07108E-8</c:v>
                </c:pt>
                <c:pt idx="2883">
                  <c:v>1.07171E-8</c:v>
                </c:pt>
                <c:pt idx="2884">
                  <c:v>1.0723300000000001E-8</c:v>
                </c:pt>
                <c:pt idx="2885">
                  <c:v>1.0729600000000001E-8</c:v>
                </c:pt>
                <c:pt idx="2886">
                  <c:v>1.07358E-8</c:v>
                </c:pt>
                <c:pt idx="2887">
                  <c:v>1.07421E-8</c:v>
                </c:pt>
                <c:pt idx="2888">
                  <c:v>1.0748299999999999E-8</c:v>
                </c:pt>
                <c:pt idx="2889">
                  <c:v>1.0754599999999999E-8</c:v>
                </c:pt>
                <c:pt idx="2890">
                  <c:v>1.07608E-8</c:v>
                </c:pt>
                <c:pt idx="2891">
                  <c:v>1.07671E-8</c:v>
                </c:pt>
                <c:pt idx="2892">
                  <c:v>1.07733E-8</c:v>
                </c:pt>
                <c:pt idx="2893">
                  <c:v>1.0779599999999999E-8</c:v>
                </c:pt>
                <c:pt idx="2894">
                  <c:v>1.0785800000000001E-8</c:v>
                </c:pt>
                <c:pt idx="2895">
                  <c:v>1.07921E-8</c:v>
                </c:pt>
                <c:pt idx="2896">
                  <c:v>1.07983E-8</c:v>
                </c:pt>
                <c:pt idx="2897">
                  <c:v>1.08046E-8</c:v>
                </c:pt>
                <c:pt idx="2898">
                  <c:v>1.0810800000000001E-8</c:v>
                </c:pt>
                <c:pt idx="2899">
                  <c:v>1.0817100000000001E-8</c:v>
                </c:pt>
                <c:pt idx="2900">
                  <c:v>1.08233E-8</c:v>
                </c:pt>
                <c:pt idx="2901">
                  <c:v>1.08296E-8</c:v>
                </c:pt>
                <c:pt idx="2902">
                  <c:v>1.0835799999999999E-8</c:v>
                </c:pt>
                <c:pt idx="2903">
                  <c:v>1.0842099999999999E-8</c:v>
                </c:pt>
                <c:pt idx="2904">
                  <c:v>1.08483E-8</c:v>
                </c:pt>
                <c:pt idx="2905">
                  <c:v>1.08546E-8</c:v>
                </c:pt>
                <c:pt idx="2906">
                  <c:v>1.08608E-8</c:v>
                </c:pt>
                <c:pt idx="2907">
                  <c:v>1.0867099999999999E-8</c:v>
                </c:pt>
                <c:pt idx="2908">
                  <c:v>1.08733E-8</c:v>
                </c:pt>
                <c:pt idx="2909">
                  <c:v>1.08796E-8</c:v>
                </c:pt>
                <c:pt idx="2910">
                  <c:v>1.08858E-8</c:v>
                </c:pt>
                <c:pt idx="2911">
                  <c:v>1.08921E-8</c:v>
                </c:pt>
                <c:pt idx="2912">
                  <c:v>1.0898300000000001E-8</c:v>
                </c:pt>
                <c:pt idx="2913">
                  <c:v>1.0904600000000001E-8</c:v>
                </c:pt>
                <c:pt idx="2914">
                  <c:v>1.09108E-8</c:v>
                </c:pt>
                <c:pt idx="2915">
                  <c:v>1.09171E-8</c:v>
                </c:pt>
                <c:pt idx="2916">
                  <c:v>1.0923299999999999E-8</c:v>
                </c:pt>
                <c:pt idx="2917">
                  <c:v>1.0929600000000001E-8</c:v>
                </c:pt>
                <c:pt idx="2918">
                  <c:v>1.09358E-8</c:v>
                </c:pt>
                <c:pt idx="2919">
                  <c:v>1.09421E-8</c:v>
                </c:pt>
                <c:pt idx="2920">
                  <c:v>1.09483E-8</c:v>
                </c:pt>
                <c:pt idx="2921">
                  <c:v>1.0954599999999999E-8</c:v>
                </c:pt>
                <c:pt idx="2922">
                  <c:v>1.09608E-8</c:v>
                </c:pt>
                <c:pt idx="2923">
                  <c:v>1.09671E-8</c:v>
                </c:pt>
                <c:pt idx="2924">
                  <c:v>1.09733E-8</c:v>
                </c:pt>
                <c:pt idx="2925">
                  <c:v>1.09796E-8</c:v>
                </c:pt>
                <c:pt idx="2926">
                  <c:v>1.0985800000000001E-8</c:v>
                </c:pt>
                <c:pt idx="2927">
                  <c:v>1.0992100000000001E-8</c:v>
                </c:pt>
                <c:pt idx="2928">
                  <c:v>1.09983E-8</c:v>
                </c:pt>
                <c:pt idx="2929">
                  <c:v>1.10046E-8</c:v>
                </c:pt>
                <c:pt idx="2930">
                  <c:v>1.1010799999999999E-8</c:v>
                </c:pt>
                <c:pt idx="2931">
                  <c:v>1.1017100000000001E-8</c:v>
                </c:pt>
                <c:pt idx="2932">
                  <c:v>1.10233E-8</c:v>
                </c:pt>
                <c:pt idx="2933">
                  <c:v>1.10296E-8</c:v>
                </c:pt>
                <c:pt idx="2934">
                  <c:v>1.1035799999999999E-8</c:v>
                </c:pt>
                <c:pt idx="2935">
                  <c:v>1.1042099999999999E-8</c:v>
                </c:pt>
                <c:pt idx="2936">
                  <c:v>1.10483E-8</c:v>
                </c:pt>
                <c:pt idx="2937">
                  <c:v>1.10546E-8</c:v>
                </c:pt>
                <c:pt idx="2938">
                  <c:v>1.10608E-8</c:v>
                </c:pt>
                <c:pt idx="2939">
                  <c:v>1.10671E-8</c:v>
                </c:pt>
                <c:pt idx="2940">
                  <c:v>1.1073300000000001E-8</c:v>
                </c:pt>
                <c:pt idx="2941">
                  <c:v>1.10796E-8</c:v>
                </c:pt>
                <c:pt idx="2942">
                  <c:v>1.10858E-8</c:v>
                </c:pt>
                <c:pt idx="2943">
                  <c:v>1.10921E-8</c:v>
                </c:pt>
                <c:pt idx="2944">
                  <c:v>1.1098299999999999E-8</c:v>
                </c:pt>
                <c:pt idx="2945">
                  <c:v>1.1104600000000001E-8</c:v>
                </c:pt>
                <c:pt idx="2946">
                  <c:v>1.11108E-8</c:v>
                </c:pt>
                <c:pt idx="2947">
                  <c:v>1.11171E-8</c:v>
                </c:pt>
                <c:pt idx="2948">
                  <c:v>1.1123299999999999E-8</c:v>
                </c:pt>
                <c:pt idx="2949">
                  <c:v>1.1129599999999999E-8</c:v>
                </c:pt>
                <c:pt idx="2950">
                  <c:v>1.11358E-8</c:v>
                </c:pt>
                <c:pt idx="2951">
                  <c:v>1.11421E-8</c:v>
                </c:pt>
                <c:pt idx="2952">
                  <c:v>1.11483E-8</c:v>
                </c:pt>
                <c:pt idx="2953">
                  <c:v>1.11546E-8</c:v>
                </c:pt>
                <c:pt idx="2954">
                  <c:v>1.1160800000000001E-8</c:v>
                </c:pt>
                <c:pt idx="2955">
                  <c:v>1.11671E-8</c:v>
                </c:pt>
                <c:pt idx="2956">
                  <c:v>1.11733E-8</c:v>
                </c:pt>
                <c:pt idx="2957">
                  <c:v>1.11796E-8</c:v>
                </c:pt>
                <c:pt idx="2958">
                  <c:v>1.1185800000000001E-8</c:v>
                </c:pt>
                <c:pt idx="2959">
                  <c:v>1.1192100000000001E-8</c:v>
                </c:pt>
                <c:pt idx="2960">
                  <c:v>1.11983E-8</c:v>
                </c:pt>
                <c:pt idx="2961">
                  <c:v>1.12046E-8</c:v>
                </c:pt>
                <c:pt idx="2962">
                  <c:v>1.1210799999999999E-8</c:v>
                </c:pt>
                <c:pt idx="2963">
                  <c:v>1.1217099999999999E-8</c:v>
                </c:pt>
                <c:pt idx="2964">
                  <c:v>1.12233E-8</c:v>
                </c:pt>
                <c:pt idx="2965">
                  <c:v>1.12296E-8</c:v>
                </c:pt>
                <c:pt idx="2966">
                  <c:v>1.12358E-8</c:v>
                </c:pt>
                <c:pt idx="2967">
                  <c:v>1.1242099999999999E-8</c:v>
                </c:pt>
                <c:pt idx="2968">
                  <c:v>1.1248300000000001E-8</c:v>
                </c:pt>
                <c:pt idx="2969">
                  <c:v>1.12546E-8</c:v>
                </c:pt>
                <c:pt idx="2970">
                  <c:v>1.12608E-8</c:v>
                </c:pt>
                <c:pt idx="2971">
                  <c:v>1.12671E-8</c:v>
                </c:pt>
                <c:pt idx="2972">
                  <c:v>1.1273300000000001E-8</c:v>
                </c:pt>
                <c:pt idx="2973">
                  <c:v>1.1279600000000001E-8</c:v>
                </c:pt>
                <c:pt idx="2974">
                  <c:v>1.12858E-8</c:v>
                </c:pt>
                <c:pt idx="2975">
                  <c:v>1.12921E-8</c:v>
                </c:pt>
                <c:pt idx="2976">
                  <c:v>1.1298299999999999E-8</c:v>
                </c:pt>
                <c:pt idx="2977">
                  <c:v>1.1304599999999999E-8</c:v>
                </c:pt>
                <c:pt idx="2978">
                  <c:v>1.13108E-8</c:v>
                </c:pt>
                <c:pt idx="2979">
                  <c:v>1.13171E-8</c:v>
                </c:pt>
                <c:pt idx="2980">
                  <c:v>1.13233E-8</c:v>
                </c:pt>
                <c:pt idx="2981">
                  <c:v>1.1329599999999999E-8</c:v>
                </c:pt>
                <c:pt idx="2982">
                  <c:v>1.13358E-8</c:v>
                </c:pt>
                <c:pt idx="2983">
                  <c:v>1.13421E-8</c:v>
                </c:pt>
                <c:pt idx="2984">
                  <c:v>1.13483E-8</c:v>
                </c:pt>
                <c:pt idx="2985">
                  <c:v>1.13546E-8</c:v>
                </c:pt>
                <c:pt idx="2986">
                  <c:v>1.1360800000000001E-8</c:v>
                </c:pt>
                <c:pt idx="2987">
                  <c:v>1.1367100000000001E-8</c:v>
                </c:pt>
                <c:pt idx="2988">
                  <c:v>1.13733E-8</c:v>
                </c:pt>
                <c:pt idx="2989">
                  <c:v>1.13796E-8</c:v>
                </c:pt>
                <c:pt idx="2990">
                  <c:v>1.1385799999999999E-8</c:v>
                </c:pt>
                <c:pt idx="2991">
                  <c:v>1.1392100000000001E-8</c:v>
                </c:pt>
                <c:pt idx="2992">
                  <c:v>1.13983E-8</c:v>
                </c:pt>
                <c:pt idx="2993">
                  <c:v>1.14046E-8</c:v>
                </c:pt>
                <c:pt idx="2994">
                  <c:v>1.14108E-8</c:v>
                </c:pt>
                <c:pt idx="2995">
                  <c:v>1.1417099999999999E-8</c:v>
                </c:pt>
                <c:pt idx="2996">
                  <c:v>1.14233E-8</c:v>
                </c:pt>
                <c:pt idx="2997">
                  <c:v>1.14296E-8</c:v>
                </c:pt>
                <c:pt idx="2998">
                  <c:v>1.14358E-8</c:v>
                </c:pt>
                <c:pt idx="2999">
                  <c:v>1.14421E-8</c:v>
                </c:pt>
                <c:pt idx="3000">
                  <c:v>1.1448300000000001E-8</c:v>
                </c:pt>
                <c:pt idx="3001">
                  <c:v>1.1454600000000001E-8</c:v>
                </c:pt>
                <c:pt idx="3002">
                  <c:v>1.14608E-8</c:v>
                </c:pt>
                <c:pt idx="3003">
                  <c:v>1.14671E-8</c:v>
                </c:pt>
                <c:pt idx="3004">
                  <c:v>1.1473299999999999E-8</c:v>
                </c:pt>
                <c:pt idx="3005">
                  <c:v>1.1479600000000001E-8</c:v>
                </c:pt>
                <c:pt idx="3006">
                  <c:v>1.14858E-8</c:v>
                </c:pt>
                <c:pt idx="3007">
                  <c:v>1.14921E-8</c:v>
                </c:pt>
                <c:pt idx="3008">
                  <c:v>1.1498299999999999E-8</c:v>
                </c:pt>
                <c:pt idx="3009">
                  <c:v>1.1504599999999999E-8</c:v>
                </c:pt>
                <c:pt idx="3010">
                  <c:v>1.15108E-8</c:v>
                </c:pt>
                <c:pt idx="3011">
                  <c:v>1.15171E-8</c:v>
                </c:pt>
                <c:pt idx="3012">
                  <c:v>1.15233E-8</c:v>
                </c:pt>
                <c:pt idx="3013">
                  <c:v>1.15296E-8</c:v>
                </c:pt>
                <c:pt idx="3014">
                  <c:v>1.1535800000000001E-8</c:v>
                </c:pt>
                <c:pt idx="3015">
                  <c:v>1.15421E-8</c:v>
                </c:pt>
                <c:pt idx="3016">
                  <c:v>1.15483E-8</c:v>
                </c:pt>
                <c:pt idx="3017">
                  <c:v>1.15546E-8</c:v>
                </c:pt>
                <c:pt idx="3018">
                  <c:v>1.1560799999999999E-8</c:v>
                </c:pt>
                <c:pt idx="3019">
                  <c:v>1.1567100000000001E-8</c:v>
                </c:pt>
                <c:pt idx="3020">
                  <c:v>1.15733E-8</c:v>
                </c:pt>
                <c:pt idx="3021">
                  <c:v>1.15796E-8</c:v>
                </c:pt>
                <c:pt idx="3022">
                  <c:v>1.1585799999999999E-8</c:v>
                </c:pt>
                <c:pt idx="3023">
                  <c:v>1.1592099999999999E-8</c:v>
                </c:pt>
                <c:pt idx="3024">
                  <c:v>1.15983E-8</c:v>
                </c:pt>
                <c:pt idx="3025">
                  <c:v>1.16046E-8</c:v>
                </c:pt>
                <c:pt idx="3026">
                  <c:v>1.16108E-8</c:v>
                </c:pt>
                <c:pt idx="3027">
                  <c:v>1.16171E-8</c:v>
                </c:pt>
                <c:pt idx="3028">
                  <c:v>1.1623300000000001E-8</c:v>
                </c:pt>
                <c:pt idx="3029">
                  <c:v>1.16296E-8</c:v>
                </c:pt>
                <c:pt idx="3030">
                  <c:v>1.16358E-8</c:v>
                </c:pt>
                <c:pt idx="3031">
                  <c:v>1.16421E-8</c:v>
                </c:pt>
                <c:pt idx="3032">
                  <c:v>1.1648300000000001E-8</c:v>
                </c:pt>
                <c:pt idx="3033">
                  <c:v>1.1654600000000001E-8</c:v>
                </c:pt>
                <c:pt idx="3034">
                  <c:v>1.16608E-8</c:v>
                </c:pt>
                <c:pt idx="3035">
                  <c:v>1.16671E-8</c:v>
                </c:pt>
                <c:pt idx="3036">
                  <c:v>1.1673299999999999E-8</c:v>
                </c:pt>
                <c:pt idx="3037">
                  <c:v>1.1679599999999999E-8</c:v>
                </c:pt>
                <c:pt idx="3038">
                  <c:v>1.16858E-8</c:v>
                </c:pt>
                <c:pt idx="3039">
                  <c:v>1.16921E-8</c:v>
                </c:pt>
                <c:pt idx="3040">
                  <c:v>1.16983E-8</c:v>
                </c:pt>
                <c:pt idx="3041">
                  <c:v>1.1704599999999999E-8</c:v>
                </c:pt>
                <c:pt idx="3042">
                  <c:v>1.1710800000000001E-8</c:v>
                </c:pt>
                <c:pt idx="3043">
                  <c:v>1.17171E-8</c:v>
                </c:pt>
                <c:pt idx="3044">
                  <c:v>1.17233E-8</c:v>
                </c:pt>
                <c:pt idx="3045">
                  <c:v>1.17296E-8</c:v>
                </c:pt>
                <c:pt idx="3046">
                  <c:v>1.1735800000000001E-8</c:v>
                </c:pt>
                <c:pt idx="3047">
                  <c:v>1.1742100000000001E-8</c:v>
                </c:pt>
                <c:pt idx="3048">
                  <c:v>1.17483E-8</c:v>
                </c:pt>
                <c:pt idx="3049">
                  <c:v>1.17546E-8</c:v>
                </c:pt>
                <c:pt idx="3050">
                  <c:v>1.1760799999999999E-8</c:v>
                </c:pt>
                <c:pt idx="3051">
                  <c:v>1.1767099999999999E-8</c:v>
                </c:pt>
                <c:pt idx="3052">
                  <c:v>1.17733E-8</c:v>
                </c:pt>
                <c:pt idx="3053">
                  <c:v>1.17796E-8</c:v>
                </c:pt>
                <c:pt idx="3054">
                  <c:v>1.17858E-8</c:v>
                </c:pt>
                <c:pt idx="3055">
                  <c:v>1.1792099999999999E-8</c:v>
                </c:pt>
                <c:pt idx="3056">
                  <c:v>1.1798300000000001E-8</c:v>
                </c:pt>
                <c:pt idx="3057">
                  <c:v>1.18046E-8</c:v>
                </c:pt>
                <c:pt idx="3058">
                  <c:v>1.18108E-8</c:v>
                </c:pt>
                <c:pt idx="3059">
                  <c:v>1.18171E-8</c:v>
                </c:pt>
                <c:pt idx="3060">
                  <c:v>1.1823300000000001E-8</c:v>
                </c:pt>
                <c:pt idx="3061">
                  <c:v>1.1829600000000001E-8</c:v>
                </c:pt>
                <c:pt idx="3062">
                  <c:v>1.18358E-8</c:v>
                </c:pt>
                <c:pt idx="3063">
                  <c:v>1.18421E-8</c:v>
                </c:pt>
                <c:pt idx="3064">
                  <c:v>1.1848299999999999E-8</c:v>
                </c:pt>
                <c:pt idx="3065">
                  <c:v>1.1854600000000001E-8</c:v>
                </c:pt>
                <c:pt idx="3066">
                  <c:v>1.18608E-8</c:v>
                </c:pt>
                <c:pt idx="3067">
                  <c:v>1.18671E-8</c:v>
                </c:pt>
                <c:pt idx="3068">
                  <c:v>1.18733E-8</c:v>
                </c:pt>
                <c:pt idx="3069">
                  <c:v>1.1879599999999999E-8</c:v>
                </c:pt>
                <c:pt idx="3070">
                  <c:v>1.18858E-8</c:v>
                </c:pt>
                <c:pt idx="3071">
                  <c:v>1.18921E-8</c:v>
                </c:pt>
                <c:pt idx="3072">
                  <c:v>1.18983E-8</c:v>
                </c:pt>
                <c:pt idx="3073">
                  <c:v>1.19046E-8</c:v>
                </c:pt>
                <c:pt idx="3074">
                  <c:v>1.1910800000000001E-8</c:v>
                </c:pt>
                <c:pt idx="3075">
                  <c:v>1.1917100000000001E-8</c:v>
                </c:pt>
                <c:pt idx="3076">
                  <c:v>1.19233E-8</c:v>
                </c:pt>
                <c:pt idx="3077">
                  <c:v>1.19296E-8</c:v>
                </c:pt>
                <c:pt idx="3078">
                  <c:v>1.1935799999999999E-8</c:v>
                </c:pt>
                <c:pt idx="3079">
                  <c:v>1.1942100000000001E-8</c:v>
                </c:pt>
                <c:pt idx="3080">
                  <c:v>1.19483E-8</c:v>
                </c:pt>
                <c:pt idx="3081">
                  <c:v>1.19546E-8</c:v>
                </c:pt>
                <c:pt idx="3082">
                  <c:v>1.1960799999999999E-8</c:v>
                </c:pt>
                <c:pt idx="3083">
                  <c:v>1.1967099999999999E-8</c:v>
                </c:pt>
                <c:pt idx="3084">
                  <c:v>1.19733E-8</c:v>
                </c:pt>
                <c:pt idx="3085">
                  <c:v>1.19796E-8</c:v>
                </c:pt>
                <c:pt idx="3086">
                  <c:v>1.19858E-8</c:v>
                </c:pt>
                <c:pt idx="3087">
                  <c:v>1.19921E-8</c:v>
                </c:pt>
                <c:pt idx="3088">
                  <c:v>1.1998300000000001E-8</c:v>
                </c:pt>
                <c:pt idx="3089">
                  <c:v>1.2004600000000001E-8</c:v>
                </c:pt>
                <c:pt idx="3090">
                  <c:v>1.20108E-8</c:v>
                </c:pt>
                <c:pt idx="3091">
                  <c:v>1.20171E-8</c:v>
                </c:pt>
                <c:pt idx="3092">
                  <c:v>1.2023299999999999E-8</c:v>
                </c:pt>
                <c:pt idx="3093">
                  <c:v>1.2029600000000001E-8</c:v>
                </c:pt>
                <c:pt idx="3094">
                  <c:v>1.20358E-8</c:v>
                </c:pt>
                <c:pt idx="3095">
                  <c:v>1.20421E-8</c:v>
                </c:pt>
                <c:pt idx="3096">
                  <c:v>1.2048299999999999E-8</c:v>
                </c:pt>
                <c:pt idx="3097">
                  <c:v>1.2054599999999999E-8</c:v>
                </c:pt>
                <c:pt idx="3098">
                  <c:v>1.20608E-8</c:v>
                </c:pt>
                <c:pt idx="3099">
                  <c:v>1.20671E-8</c:v>
                </c:pt>
                <c:pt idx="3100">
                  <c:v>1.20733E-8</c:v>
                </c:pt>
                <c:pt idx="3101">
                  <c:v>1.20796E-8</c:v>
                </c:pt>
                <c:pt idx="3102">
                  <c:v>1.2085800000000001E-8</c:v>
                </c:pt>
                <c:pt idx="3103">
                  <c:v>1.20921E-8</c:v>
                </c:pt>
                <c:pt idx="3104">
                  <c:v>1.20983E-8</c:v>
                </c:pt>
                <c:pt idx="3105">
                  <c:v>1.21046E-8</c:v>
                </c:pt>
                <c:pt idx="3106">
                  <c:v>1.2110800000000001E-8</c:v>
                </c:pt>
                <c:pt idx="3107">
                  <c:v>1.2117100000000001E-8</c:v>
                </c:pt>
                <c:pt idx="3108">
                  <c:v>1.21233E-8</c:v>
                </c:pt>
                <c:pt idx="3109">
                  <c:v>1.21296E-8</c:v>
                </c:pt>
                <c:pt idx="3110">
                  <c:v>1.2135799999999999E-8</c:v>
                </c:pt>
                <c:pt idx="3111">
                  <c:v>1.2142099999999999E-8</c:v>
                </c:pt>
                <c:pt idx="3112">
                  <c:v>1.21483E-8</c:v>
                </c:pt>
                <c:pt idx="3113">
                  <c:v>1.21546E-8</c:v>
                </c:pt>
                <c:pt idx="3114">
                  <c:v>1.21608E-8</c:v>
                </c:pt>
                <c:pt idx="3115">
                  <c:v>1.2167099999999999E-8</c:v>
                </c:pt>
                <c:pt idx="3116">
                  <c:v>1.2173300000000001E-8</c:v>
                </c:pt>
                <c:pt idx="3117">
                  <c:v>1.21796E-8</c:v>
                </c:pt>
                <c:pt idx="3118">
                  <c:v>1.21858E-8</c:v>
                </c:pt>
                <c:pt idx="3119">
                  <c:v>1.21921E-8</c:v>
                </c:pt>
                <c:pt idx="3120">
                  <c:v>1.2198300000000001E-8</c:v>
                </c:pt>
                <c:pt idx="3121">
                  <c:v>1.2204600000000001E-8</c:v>
                </c:pt>
                <c:pt idx="3122">
                  <c:v>1.22108E-8</c:v>
                </c:pt>
                <c:pt idx="3123">
                  <c:v>1.22171E-8</c:v>
                </c:pt>
                <c:pt idx="3124">
                  <c:v>1.2223299999999999E-8</c:v>
                </c:pt>
                <c:pt idx="3125">
                  <c:v>1.2229599999999999E-8</c:v>
                </c:pt>
                <c:pt idx="3126">
                  <c:v>1.22358E-8</c:v>
                </c:pt>
                <c:pt idx="3127">
                  <c:v>1.22421E-8</c:v>
                </c:pt>
                <c:pt idx="3128">
                  <c:v>1.22483E-8</c:v>
                </c:pt>
                <c:pt idx="3129">
                  <c:v>1.2254599999999999E-8</c:v>
                </c:pt>
                <c:pt idx="3130">
                  <c:v>1.2260800000000001E-8</c:v>
                </c:pt>
                <c:pt idx="3131">
                  <c:v>1.22671E-8</c:v>
                </c:pt>
                <c:pt idx="3132">
                  <c:v>1.22733E-8</c:v>
                </c:pt>
                <c:pt idx="3133">
                  <c:v>1.22796E-8</c:v>
                </c:pt>
                <c:pt idx="3134">
                  <c:v>1.2285800000000001E-8</c:v>
                </c:pt>
                <c:pt idx="3135">
                  <c:v>1.2292100000000001E-8</c:v>
                </c:pt>
                <c:pt idx="3136">
                  <c:v>1.22983E-8</c:v>
                </c:pt>
                <c:pt idx="3137">
                  <c:v>1.23046E-8</c:v>
                </c:pt>
                <c:pt idx="3138">
                  <c:v>1.2310799999999999E-8</c:v>
                </c:pt>
                <c:pt idx="3139">
                  <c:v>1.2317100000000001E-8</c:v>
                </c:pt>
                <c:pt idx="3140">
                  <c:v>1.23233E-8</c:v>
                </c:pt>
                <c:pt idx="3141">
                  <c:v>1.23296E-8</c:v>
                </c:pt>
                <c:pt idx="3142">
                  <c:v>1.23358E-8</c:v>
                </c:pt>
                <c:pt idx="3143">
                  <c:v>1.2342099999999999E-8</c:v>
                </c:pt>
                <c:pt idx="3144">
                  <c:v>1.23483E-8</c:v>
                </c:pt>
                <c:pt idx="3145">
                  <c:v>1.23546E-8</c:v>
                </c:pt>
                <c:pt idx="3146">
                  <c:v>1.23608E-8</c:v>
                </c:pt>
                <c:pt idx="3147">
                  <c:v>1.23671E-8</c:v>
                </c:pt>
                <c:pt idx="3148">
                  <c:v>1.2373300000000001E-8</c:v>
                </c:pt>
                <c:pt idx="3149">
                  <c:v>1.2379600000000001E-8</c:v>
                </c:pt>
                <c:pt idx="3150">
                  <c:v>1.23858E-8</c:v>
                </c:pt>
                <c:pt idx="3151">
                  <c:v>1.23921E-8</c:v>
                </c:pt>
                <c:pt idx="3152">
                  <c:v>1.2398299999999999E-8</c:v>
                </c:pt>
                <c:pt idx="3153">
                  <c:v>1.2404600000000001E-8</c:v>
                </c:pt>
                <c:pt idx="3154">
                  <c:v>1.24108E-8</c:v>
                </c:pt>
                <c:pt idx="3155">
                  <c:v>1.24171E-8</c:v>
                </c:pt>
                <c:pt idx="3156">
                  <c:v>1.2423299999999999E-8</c:v>
                </c:pt>
                <c:pt idx="3157">
                  <c:v>1.2429599999999999E-8</c:v>
                </c:pt>
                <c:pt idx="3158">
                  <c:v>1.24358E-8</c:v>
                </c:pt>
                <c:pt idx="3159">
                  <c:v>1.24421E-8</c:v>
                </c:pt>
                <c:pt idx="3160">
                  <c:v>1.24483E-8</c:v>
                </c:pt>
                <c:pt idx="3161">
                  <c:v>1.24546E-8</c:v>
                </c:pt>
                <c:pt idx="3162">
                  <c:v>1.2460800000000001E-8</c:v>
                </c:pt>
                <c:pt idx="3163">
                  <c:v>1.2467100000000001E-8</c:v>
                </c:pt>
                <c:pt idx="3164">
                  <c:v>1.24733E-8</c:v>
                </c:pt>
                <c:pt idx="3165">
                  <c:v>1.24796E-8</c:v>
                </c:pt>
                <c:pt idx="3166">
                  <c:v>1.2485799999999999E-8</c:v>
                </c:pt>
                <c:pt idx="3167">
                  <c:v>1.2492100000000001E-8</c:v>
                </c:pt>
                <c:pt idx="3168">
                  <c:v>1.24983E-8</c:v>
                </c:pt>
                <c:pt idx="3169">
                  <c:v>1.25046E-8</c:v>
                </c:pt>
                <c:pt idx="3170">
                  <c:v>1.2510799999999999E-8</c:v>
                </c:pt>
                <c:pt idx="3171">
                  <c:v>1.2517099999999999E-8</c:v>
                </c:pt>
                <c:pt idx="3172">
                  <c:v>1.25233E-8</c:v>
                </c:pt>
                <c:pt idx="3173">
                  <c:v>1.25296E-8</c:v>
                </c:pt>
                <c:pt idx="3174">
                  <c:v>1.25358E-8</c:v>
                </c:pt>
                <c:pt idx="3175">
                  <c:v>1.25421E-8</c:v>
                </c:pt>
                <c:pt idx="3176">
                  <c:v>1.2548300000000001E-8</c:v>
                </c:pt>
                <c:pt idx="3177">
                  <c:v>1.25546E-8</c:v>
                </c:pt>
                <c:pt idx="3178">
                  <c:v>1.25608E-8</c:v>
                </c:pt>
                <c:pt idx="3179">
                  <c:v>1.25671E-8</c:v>
                </c:pt>
                <c:pt idx="3180">
                  <c:v>1.2573300000000001E-8</c:v>
                </c:pt>
                <c:pt idx="3181">
                  <c:v>1.2579600000000001E-8</c:v>
                </c:pt>
                <c:pt idx="3182">
                  <c:v>1.25858E-8</c:v>
                </c:pt>
                <c:pt idx="3183">
                  <c:v>1.25921E-8</c:v>
                </c:pt>
                <c:pt idx="3184">
                  <c:v>1.2598299999999999E-8</c:v>
                </c:pt>
                <c:pt idx="3185">
                  <c:v>1.2604599999999999E-8</c:v>
                </c:pt>
                <c:pt idx="3186">
                  <c:v>1.26108E-8</c:v>
                </c:pt>
                <c:pt idx="3187">
                  <c:v>1.26171E-8</c:v>
                </c:pt>
                <c:pt idx="3188">
                  <c:v>1.26233E-8</c:v>
                </c:pt>
                <c:pt idx="3189">
                  <c:v>1.2629599999999999E-8</c:v>
                </c:pt>
                <c:pt idx="3190">
                  <c:v>1.2635800000000001E-8</c:v>
                </c:pt>
                <c:pt idx="3191">
                  <c:v>1.26421E-8</c:v>
                </c:pt>
                <c:pt idx="3192">
                  <c:v>1.26483E-8</c:v>
                </c:pt>
                <c:pt idx="3193">
                  <c:v>1.26546E-8</c:v>
                </c:pt>
                <c:pt idx="3194">
                  <c:v>1.2660800000000001E-8</c:v>
                </c:pt>
                <c:pt idx="3195">
                  <c:v>1.2667100000000001E-8</c:v>
                </c:pt>
                <c:pt idx="3196">
                  <c:v>1.26733E-8</c:v>
                </c:pt>
                <c:pt idx="3197">
                  <c:v>1.26796E-8</c:v>
                </c:pt>
                <c:pt idx="3198">
                  <c:v>1.2685799999999999E-8</c:v>
                </c:pt>
                <c:pt idx="3199">
                  <c:v>1.2692099999999999E-8</c:v>
                </c:pt>
                <c:pt idx="3200">
                  <c:v>1.26983E-8</c:v>
                </c:pt>
                <c:pt idx="3201">
                  <c:v>1.27046E-8</c:v>
                </c:pt>
                <c:pt idx="3202">
                  <c:v>1.27108E-8</c:v>
                </c:pt>
                <c:pt idx="3203">
                  <c:v>1.2717099999999999E-8</c:v>
                </c:pt>
                <c:pt idx="3204">
                  <c:v>1.2723300000000001E-8</c:v>
                </c:pt>
              </c:numCache>
            </c:numRef>
          </c:xVal>
          <c:yVal>
            <c:numRef>
              <c:f>'Fe55-Waveforms00001'!$D$1:$D$3205</c:f>
              <c:numCache>
                <c:formatCode>0.00E+00</c:formatCode>
                <c:ptCount val="3205"/>
                <c:pt idx="0">
                  <c:v>2.7000000000000001E-3</c:v>
                </c:pt>
                <c:pt idx="1">
                  <c:v>2.8E-3</c:v>
                </c:pt>
                <c:pt idx="2">
                  <c:v>2.96E-3</c:v>
                </c:pt>
                <c:pt idx="3">
                  <c:v>3.0100000000000001E-3</c:v>
                </c:pt>
                <c:pt idx="4">
                  <c:v>3.0100000000000001E-3</c:v>
                </c:pt>
                <c:pt idx="5">
                  <c:v>3.2200000000000002E-3</c:v>
                </c:pt>
                <c:pt idx="6">
                  <c:v>3.2200000000000002E-3</c:v>
                </c:pt>
                <c:pt idx="7">
                  <c:v>3.4399999999999999E-3</c:v>
                </c:pt>
                <c:pt idx="8">
                  <c:v>3.5400000000000002E-3</c:v>
                </c:pt>
                <c:pt idx="9">
                  <c:v>3.7499999999999999E-3</c:v>
                </c:pt>
                <c:pt idx="10">
                  <c:v>3.8E-3</c:v>
                </c:pt>
                <c:pt idx="11">
                  <c:v>4.0200000000000001E-3</c:v>
                </c:pt>
                <c:pt idx="12">
                  <c:v>4.1200000000000004E-3</c:v>
                </c:pt>
                <c:pt idx="13">
                  <c:v>4.28E-3</c:v>
                </c:pt>
                <c:pt idx="14">
                  <c:v>4.28E-3</c:v>
                </c:pt>
                <c:pt idx="15">
                  <c:v>4.4400000000000004E-3</c:v>
                </c:pt>
                <c:pt idx="16">
                  <c:v>4.5399999999999998E-3</c:v>
                </c:pt>
                <c:pt idx="17">
                  <c:v>4.7000000000000002E-3</c:v>
                </c:pt>
                <c:pt idx="18">
                  <c:v>4.81E-3</c:v>
                </c:pt>
                <c:pt idx="19">
                  <c:v>5.0200000000000002E-3</c:v>
                </c:pt>
                <c:pt idx="20">
                  <c:v>5.0699999999999999E-3</c:v>
                </c:pt>
                <c:pt idx="21">
                  <c:v>5.2300000000000003E-3</c:v>
                </c:pt>
                <c:pt idx="22">
                  <c:v>5.5399999999999998E-3</c:v>
                </c:pt>
                <c:pt idx="23">
                  <c:v>5.7499999999999999E-3</c:v>
                </c:pt>
                <c:pt idx="24">
                  <c:v>5.96E-3</c:v>
                </c:pt>
                <c:pt idx="25">
                  <c:v>6.1199999999999996E-3</c:v>
                </c:pt>
                <c:pt idx="26">
                  <c:v>6.4900000000000001E-3</c:v>
                </c:pt>
                <c:pt idx="27">
                  <c:v>6.8599999999999998E-3</c:v>
                </c:pt>
                <c:pt idx="28">
                  <c:v>7.2300000000000003E-3</c:v>
                </c:pt>
                <c:pt idx="29">
                  <c:v>7.5500000000000003E-3</c:v>
                </c:pt>
                <c:pt idx="30">
                  <c:v>7.9100000000000004E-3</c:v>
                </c:pt>
                <c:pt idx="31">
                  <c:v>8.3400000000000002E-3</c:v>
                </c:pt>
                <c:pt idx="32">
                  <c:v>8.7600000000000004E-3</c:v>
                </c:pt>
                <c:pt idx="33">
                  <c:v>9.1800000000000007E-3</c:v>
                </c:pt>
                <c:pt idx="34">
                  <c:v>9.5999999999999992E-3</c:v>
                </c:pt>
                <c:pt idx="35">
                  <c:v>1.0019999999999999E-2</c:v>
                </c:pt>
                <c:pt idx="36">
                  <c:v>1.0500000000000001E-2</c:v>
                </c:pt>
                <c:pt idx="37">
                  <c:v>1.0869999999999999E-2</c:v>
                </c:pt>
                <c:pt idx="38">
                  <c:v>1.129E-2</c:v>
                </c:pt>
                <c:pt idx="39">
                  <c:v>1.155E-2</c:v>
                </c:pt>
                <c:pt idx="40">
                  <c:v>1.187E-2</c:v>
                </c:pt>
                <c:pt idx="41">
                  <c:v>1.2239999999999999E-2</c:v>
                </c:pt>
                <c:pt idx="42">
                  <c:v>1.2290000000000001E-2</c:v>
                </c:pt>
                <c:pt idx="43">
                  <c:v>1.2500000000000001E-2</c:v>
                </c:pt>
                <c:pt idx="44">
                  <c:v>1.2500000000000001E-2</c:v>
                </c:pt>
                <c:pt idx="45">
                  <c:v>1.2500000000000001E-2</c:v>
                </c:pt>
                <c:pt idx="46">
                  <c:v>1.239E-2</c:v>
                </c:pt>
                <c:pt idx="47">
                  <c:v>1.2239999999999999E-2</c:v>
                </c:pt>
                <c:pt idx="48">
                  <c:v>1.197E-2</c:v>
                </c:pt>
                <c:pt idx="49">
                  <c:v>1.171E-2</c:v>
                </c:pt>
                <c:pt idx="50">
                  <c:v>1.129E-2</c:v>
                </c:pt>
                <c:pt idx="51">
                  <c:v>1.0919999999999999E-2</c:v>
                </c:pt>
                <c:pt idx="52">
                  <c:v>1.034E-2</c:v>
                </c:pt>
                <c:pt idx="53">
                  <c:v>9.92E-3</c:v>
                </c:pt>
                <c:pt idx="54">
                  <c:v>9.1800000000000007E-3</c:v>
                </c:pt>
                <c:pt idx="55">
                  <c:v>8.6499999999999997E-3</c:v>
                </c:pt>
                <c:pt idx="56">
                  <c:v>7.9100000000000004E-3</c:v>
                </c:pt>
                <c:pt idx="57">
                  <c:v>7.28E-3</c:v>
                </c:pt>
                <c:pt idx="58">
                  <c:v>6.4900000000000001E-3</c:v>
                </c:pt>
                <c:pt idx="59">
                  <c:v>5.8599999999999998E-3</c:v>
                </c:pt>
                <c:pt idx="60">
                  <c:v>5.2300000000000003E-3</c:v>
                </c:pt>
                <c:pt idx="61">
                  <c:v>4.5399999999999998E-3</c:v>
                </c:pt>
                <c:pt idx="62">
                  <c:v>3.9100000000000003E-3</c:v>
                </c:pt>
                <c:pt idx="63">
                  <c:v>3.2799999999999999E-3</c:v>
                </c:pt>
                <c:pt idx="64">
                  <c:v>2.8E-3</c:v>
                </c:pt>
                <c:pt idx="65">
                  <c:v>2.2200000000000002E-3</c:v>
                </c:pt>
                <c:pt idx="66">
                  <c:v>1.75E-3</c:v>
                </c:pt>
                <c:pt idx="67">
                  <c:v>1.3799999999999999E-3</c:v>
                </c:pt>
                <c:pt idx="68">
                  <c:v>1.06E-3</c:v>
                </c:pt>
                <c:pt idx="69">
                  <c:v>8.0000000000000004E-4</c:v>
                </c:pt>
                <c:pt idx="70">
                  <c:v>5.4000000000000001E-4</c:v>
                </c:pt>
                <c:pt idx="71">
                  <c:v>3.8000000000000002E-4</c:v>
                </c:pt>
                <c:pt idx="72">
                  <c:v>3.3E-4</c:v>
                </c:pt>
                <c:pt idx="73">
                  <c:v>2.2000000000000001E-4</c:v>
                </c:pt>
                <c:pt idx="74">
                  <c:v>1.2E-4</c:v>
                </c:pt>
                <c:pt idx="75">
                  <c:v>1.7000000000000001E-4</c:v>
                </c:pt>
                <c:pt idx="76">
                  <c:v>1.7000000000000001E-4</c:v>
                </c:pt>
                <c:pt idx="77">
                  <c:v>2.2000000000000001E-4</c:v>
                </c:pt>
                <c:pt idx="78">
                  <c:v>3.3E-4</c:v>
                </c:pt>
                <c:pt idx="79">
                  <c:v>3.8000000000000002E-4</c:v>
                </c:pt>
                <c:pt idx="80">
                  <c:v>4.2999999999999999E-4</c:v>
                </c:pt>
                <c:pt idx="81">
                  <c:v>4.8000000000000001E-4</c:v>
                </c:pt>
                <c:pt idx="82">
                  <c:v>4.2999999999999999E-4</c:v>
                </c:pt>
                <c:pt idx="83">
                  <c:v>5.4000000000000001E-4</c:v>
                </c:pt>
                <c:pt idx="84">
                  <c:v>3.8000000000000002E-4</c:v>
                </c:pt>
                <c:pt idx="85">
                  <c:v>3.8000000000000002E-4</c:v>
                </c:pt>
                <c:pt idx="86">
                  <c:v>2.7E-4</c:v>
                </c:pt>
                <c:pt idx="87">
                  <c:v>2.2000000000000001E-4</c:v>
                </c:pt>
                <c:pt idx="88">
                  <c:v>1.0000000000000001E-5</c:v>
                </c:pt>
                <c:pt idx="89">
                  <c:v>-2.0000000000000001E-4</c:v>
                </c:pt>
                <c:pt idx="90">
                  <c:v>-4.6000000000000001E-4</c:v>
                </c:pt>
                <c:pt idx="91">
                  <c:v>-6.2E-4</c:v>
                </c:pt>
                <c:pt idx="92">
                  <c:v>-9.3999999999999997E-4</c:v>
                </c:pt>
                <c:pt idx="93">
                  <c:v>-1.3600000000000001E-3</c:v>
                </c:pt>
                <c:pt idx="94">
                  <c:v>-1.5200000000000001E-3</c:v>
                </c:pt>
                <c:pt idx="95">
                  <c:v>-1.83E-3</c:v>
                </c:pt>
                <c:pt idx="96">
                  <c:v>-2.15E-3</c:v>
                </c:pt>
                <c:pt idx="97">
                  <c:v>-2.4099999999999998E-3</c:v>
                </c:pt>
                <c:pt idx="98">
                  <c:v>-2.6800000000000001E-3</c:v>
                </c:pt>
                <c:pt idx="99">
                  <c:v>-2.99E-3</c:v>
                </c:pt>
                <c:pt idx="100">
                  <c:v>-3.2599999999999999E-3</c:v>
                </c:pt>
                <c:pt idx="101">
                  <c:v>-3.3600000000000001E-3</c:v>
                </c:pt>
                <c:pt idx="102">
                  <c:v>-3.5200000000000001E-3</c:v>
                </c:pt>
                <c:pt idx="103">
                  <c:v>-3.6800000000000001E-3</c:v>
                </c:pt>
                <c:pt idx="104">
                  <c:v>-3.7299999999999998E-3</c:v>
                </c:pt>
                <c:pt idx="105">
                  <c:v>-3.7299999999999998E-3</c:v>
                </c:pt>
                <c:pt idx="106">
                  <c:v>-3.7799999999999999E-3</c:v>
                </c:pt>
                <c:pt idx="107">
                  <c:v>-3.5699999999999998E-3</c:v>
                </c:pt>
                <c:pt idx="108">
                  <c:v>-3.47E-3</c:v>
                </c:pt>
                <c:pt idx="109">
                  <c:v>-3.2599999999999999E-3</c:v>
                </c:pt>
                <c:pt idx="110">
                  <c:v>-3.0999999999999999E-3</c:v>
                </c:pt>
                <c:pt idx="111">
                  <c:v>-2.6800000000000001E-3</c:v>
                </c:pt>
                <c:pt idx="112">
                  <c:v>-2.4099999999999998E-3</c:v>
                </c:pt>
                <c:pt idx="113">
                  <c:v>-1.99E-3</c:v>
                </c:pt>
                <c:pt idx="114">
                  <c:v>-1.6199999999999999E-3</c:v>
                </c:pt>
                <c:pt idx="115">
                  <c:v>-1.15E-3</c:v>
                </c:pt>
                <c:pt idx="116">
                  <c:v>-6.7000000000000002E-4</c:v>
                </c:pt>
                <c:pt idx="117">
                  <c:v>-9.0000000000000006E-5</c:v>
                </c:pt>
                <c:pt idx="118">
                  <c:v>3.3E-4</c:v>
                </c:pt>
                <c:pt idx="119">
                  <c:v>7.5000000000000002E-4</c:v>
                </c:pt>
                <c:pt idx="120">
                  <c:v>1.33E-3</c:v>
                </c:pt>
                <c:pt idx="121">
                  <c:v>1.8500000000000001E-3</c:v>
                </c:pt>
                <c:pt idx="122">
                  <c:v>2.2799999999999999E-3</c:v>
                </c:pt>
                <c:pt idx="123">
                  <c:v>2.7499999999999998E-3</c:v>
                </c:pt>
                <c:pt idx="124">
                  <c:v>3.1700000000000001E-3</c:v>
                </c:pt>
                <c:pt idx="125">
                  <c:v>3.5899999999999999E-3</c:v>
                </c:pt>
                <c:pt idx="126">
                  <c:v>3.96E-3</c:v>
                </c:pt>
                <c:pt idx="127">
                  <c:v>4.3299999999999996E-3</c:v>
                </c:pt>
                <c:pt idx="128">
                  <c:v>4.4900000000000001E-3</c:v>
                </c:pt>
                <c:pt idx="129">
                  <c:v>4.7499999999999999E-3</c:v>
                </c:pt>
                <c:pt idx="130">
                  <c:v>4.8599999999999997E-3</c:v>
                </c:pt>
                <c:pt idx="131">
                  <c:v>4.96E-3</c:v>
                </c:pt>
                <c:pt idx="132">
                  <c:v>5.0699999999999999E-3</c:v>
                </c:pt>
                <c:pt idx="133">
                  <c:v>5.1200000000000004E-3</c:v>
                </c:pt>
                <c:pt idx="134">
                  <c:v>5.0699999999999999E-3</c:v>
                </c:pt>
                <c:pt idx="135">
                  <c:v>4.96E-3</c:v>
                </c:pt>
                <c:pt idx="136">
                  <c:v>4.8599999999999997E-3</c:v>
                </c:pt>
                <c:pt idx="137">
                  <c:v>4.6499999999999996E-3</c:v>
                </c:pt>
                <c:pt idx="138">
                  <c:v>4.3800000000000002E-3</c:v>
                </c:pt>
                <c:pt idx="139">
                  <c:v>4.2300000000000003E-3</c:v>
                </c:pt>
                <c:pt idx="140">
                  <c:v>3.9100000000000003E-3</c:v>
                </c:pt>
                <c:pt idx="141">
                  <c:v>3.7000000000000002E-3</c:v>
                </c:pt>
                <c:pt idx="142">
                  <c:v>3.3300000000000001E-3</c:v>
                </c:pt>
                <c:pt idx="143">
                  <c:v>3.0699999999999998E-3</c:v>
                </c:pt>
                <c:pt idx="144">
                  <c:v>2.7499999999999998E-3</c:v>
                </c:pt>
                <c:pt idx="145">
                  <c:v>2.49E-3</c:v>
                </c:pt>
                <c:pt idx="146">
                  <c:v>2.2799999999999999E-3</c:v>
                </c:pt>
                <c:pt idx="147">
                  <c:v>2.0100000000000001E-3</c:v>
                </c:pt>
                <c:pt idx="148">
                  <c:v>1.8500000000000001E-3</c:v>
                </c:pt>
                <c:pt idx="149">
                  <c:v>1.6999999999999999E-3</c:v>
                </c:pt>
                <c:pt idx="150">
                  <c:v>1.5399999999999999E-3</c:v>
                </c:pt>
                <c:pt idx="151">
                  <c:v>1.5900000000000001E-3</c:v>
                </c:pt>
                <c:pt idx="152">
                  <c:v>1.64E-3</c:v>
                </c:pt>
                <c:pt idx="153">
                  <c:v>1.64E-3</c:v>
                </c:pt>
                <c:pt idx="154">
                  <c:v>1.8E-3</c:v>
                </c:pt>
                <c:pt idx="155">
                  <c:v>1.9599999999999999E-3</c:v>
                </c:pt>
                <c:pt idx="156">
                  <c:v>2.33E-3</c:v>
                </c:pt>
                <c:pt idx="157">
                  <c:v>2.5400000000000002E-3</c:v>
                </c:pt>
                <c:pt idx="158">
                  <c:v>2.96E-3</c:v>
                </c:pt>
                <c:pt idx="159">
                  <c:v>3.3800000000000002E-3</c:v>
                </c:pt>
                <c:pt idx="160">
                  <c:v>3.7499999999999999E-3</c:v>
                </c:pt>
                <c:pt idx="161">
                  <c:v>4.3800000000000002E-3</c:v>
                </c:pt>
                <c:pt idx="162">
                  <c:v>4.9100000000000003E-3</c:v>
                </c:pt>
                <c:pt idx="163">
                  <c:v>5.4900000000000001E-3</c:v>
                </c:pt>
                <c:pt idx="164">
                  <c:v>5.96E-3</c:v>
                </c:pt>
                <c:pt idx="165">
                  <c:v>6.5399999999999998E-3</c:v>
                </c:pt>
                <c:pt idx="166">
                  <c:v>7.0200000000000002E-3</c:v>
                </c:pt>
                <c:pt idx="167">
                  <c:v>7.4900000000000001E-3</c:v>
                </c:pt>
                <c:pt idx="168">
                  <c:v>7.9699999999999997E-3</c:v>
                </c:pt>
                <c:pt idx="169">
                  <c:v>8.3400000000000002E-3</c:v>
                </c:pt>
                <c:pt idx="170">
                  <c:v>8.7600000000000004E-3</c:v>
                </c:pt>
                <c:pt idx="171">
                  <c:v>9.1299999999999992E-3</c:v>
                </c:pt>
                <c:pt idx="172">
                  <c:v>9.3399999999999993E-3</c:v>
                </c:pt>
                <c:pt idx="173">
                  <c:v>9.4400000000000005E-3</c:v>
                </c:pt>
                <c:pt idx="174">
                  <c:v>9.5999999999999992E-3</c:v>
                </c:pt>
                <c:pt idx="175">
                  <c:v>9.5499999999999995E-3</c:v>
                </c:pt>
                <c:pt idx="176">
                  <c:v>9.4999999999999998E-3</c:v>
                </c:pt>
                <c:pt idx="177">
                  <c:v>9.3399999999999993E-3</c:v>
                </c:pt>
                <c:pt idx="178">
                  <c:v>9.1299999999999992E-3</c:v>
                </c:pt>
                <c:pt idx="179">
                  <c:v>8.8100000000000001E-3</c:v>
                </c:pt>
                <c:pt idx="180">
                  <c:v>8.3899999999999999E-3</c:v>
                </c:pt>
                <c:pt idx="181">
                  <c:v>7.9699999999999997E-3</c:v>
                </c:pt>
                <c:pt idx="182">
                  <c:v>7.5500000000000003E-3</c:v>
                </c:pt>
                <c:pt idx="183">
                  <c:v>6.9699999999999996E-3</c:v>
                </c:pt>
                <c:pt idx="184">
                  <c:v>6.4400000000000004E-3</c:v>
                </c:pt>
                <c:pt idx="185">
                  <c:v>5.8100000000000001E-3</c:v>
                </c:pt>
                <c:pt idx="186">
                  <c:v>5.2300000000000003E-3</c:v>
                </c:pt>
                <c:pt idx="187">
                  <c:v>4.7000000000000002E-3</c:v>
                </c:pt>
                <c:pt idx="188">
                  <c:v>4.1200000000000004E-3</c:v>
                </c:pt>
                <c:pt idx="189">
                  <c:v>3.5400000000000002E-3</c:v>
                </c:pt>
                <c:pt idx="190">
                  <c:v>3.0100000000000001E-3</c:v>
                </c:pt>
                <c:pt idx="191">
                  <c:v>2.5400000000000002E-3</c:v>
                </c:pt>
                <c:pt idx="192">
                  <c:v>2.1199999999999999E-3</c:v>
                </c:pt>
                <c:pt idx="193">
                  <c:v>1.8500000000000001E-3</c:v>
                </c:pt>
                <c:pt idx="194">
                  <c:v>1.64E-3</c:v>
                </c:pt>
                <c:pt idx="195">
                  <c:v>1.3799999999999999E-3</c:v>
                </c:pt>
                <c:pt idx="196">
                  <c:v>1.2800000000000001E-3</c:v>
                </c:pt>
                <c:pt idx="197">
                  <c:v>1.2800000000000001E-3</c:v>
                </c:pt>
                <c:pt idx="198">
                  <c:v>1.2199999999999999E-3</c:v>
                </c:pt>
                <c:pt idx="199">
                  <c:v>1.4300000000000001E-3</c:v>
                </c:pt>
                <c:pt idx="200">
                  <c:v>1.49E-3</c:v>
                </c:pt>
                <c:pt idx="201">
                  <c:v>1.75E-3</c:v>
                </c:pt>
                <c:pt idx="202">
                  <c:v>1.9599999999999999E-3</c:v>
                </c:pt>
                <c:pt idx="203">
                  <c:v>2.3800000000000002E-3</c:v>
                </c:pt>
                <c:pt idx="204">
                  <c:v>2.8E-3</c:v>
                </c:pt>
                <c:pt idx="205">
                  <c:v>3.1199999999999999E-3</c:v>
                </c:pt>
                <c:pt idx="206">
                  <c:v>3.5899999999999999E-3</c:v>
                </c:pt>
                <c:pt idx="207">
                  <c:v>4.1200000000000004E-3</c:v>
                </c:pt>
                <c:pt idx="208">
                  <c:v>4.5399999999999998E-3</c:v>
                </c:pt>
                <c:pt idx="209">
                  <c:v>5.0699999999999999E-3</c:v>
                </c:pt>
                <c:pt idx="210">
                  <c:v>5.5999999999999999E-3</c:v>
                </c:pt>
                <c:pt idx="211">
                  <c:v>6.0200000000000002E-3</c:v>
                </c:pt>
                <c:pt idx="212">
                  <c:v>6.4400000000000004E-3</c:v>
                </c:pt>
                <c:pt idx="213">
                  <c:v>6.8100000000000001E-3</c:v>
                </c:pt>
                <c:pt idx="214">
                  <c:v>7.3299999999999997E-3</c:v>
                </c:pt>
                <c:pt idx="215">
                  <c:v>7.5500000000000003E-3</c:v>
                </c:pt>
                <c:pt idx="216">
                  <c:v>7.8100000000000001E-3</c:v>
                </c:pt>
                <c:pt idx="217">
                  <c:v>8.1300000000000001E-3</c:v>
                </c:pt>
                <c:pt idx="218">
                  <c:v>8.2299999999999995E-3</c:v>
                </c:pt>
                <c:pt idx="219">
                  <c:v>8.4399999999999996E-3</c:v>
                </c:pt>
                <c:pt idx="220">
                  <c:v>8.4399999999999996E-3</c:v>
                </c:pt>
                <c:pt idx="221">
                  <c:v>8.6499999999999997E-3</c:v>
                </c:pt>
                <c:pt idx="222">
                  <c:v>8.6E-3</c:v>
                </c:pt>
                <c:pt idx="223">
                  <c:v>8.4899999999999993E-3</c:v>
                </c:pt>
                <c:pt idx="224">
                  <c:v>8.3899999999999999E-3</c:v>
                </c:pt>
                <c:pt idx="225">
                  <c:v>8.1799999999999998E-3</c:v>
                </c:pt>
                <c:pt idx="226">
                  <c:v>8.0199999999999994E-3</c:v>
                </c:pt>
                <c:pt idx="227">
                  <c:v>7.8100000000000001E-3</c:v>
                </c:pt>
                <c:pt idx="228">
                  <c:v>7.5500000000000003E-3</c:v>
                </c:pt>
                <c:pt idx="229">
                  <c:v>7.2300000000000003E-3</c:v>
                </c:pt>
                <c:pt idx="230">
                  <c:v>6.9100000000000003E-3</c:v>
                </c:pt>
                <c:pt idx="231">
                  <c:v>6.6E-3</c:v>
                </c:pt>
                <c:pt idx="232">
                  <c:v>6.2300000000000003E-3</c:v>
                </c:pt>
                <c:pt idx="233">
                  <c:v>5.8599999999999998E-3</c:v>
                </c:pt>
                <c:pt idx="234">
                  <c:v>5.4900000000000001E-3</c:v>
                </c:pt>
                <c:pt idx="235">
                  <c:v>5.0699999999999999E-3</c:v>
                </c:pt>
                <c:pt idx="236">
                  <c:v>4.7000000000000002E-3</c:v>
                </c:pt>
                <c:pt idx="237">
                  <c:v>4.2300000000000003E-3</c:v>
                </c:pt>
                <c:pt idx="238">
                  <c:v>3.8600000000000001E-3</c:v>
                </c:pt>
                <c:pt idx="239">
                  <c:v>3.4399999999999999E-3</c:v>
                </c:pt>
                <c:pt idx="240">
                  <c:v>3.0699999999999998E-3</c:v>
                </c:pt>
                <c:pt idx="241">
                  <c:v>2.7499999999999998E-3</c:v>
                </c:pt>
                <c:pt idx="242">
                  <c:v>2.4299999999999999E-3</c:v>
                </c:pt>
                <c:pt idx="243">
                  <c:v>2.0699999999999998E-3</c:v>
                </c:pt>
                <c:pt idx="244">
                  <c:v>1.8E-3</c:v>
                </c:pt>
                <c:pt idx="245">
                  <c:v>1.49E-3</c:v>
                </c:pt>
                <c:pt idx="246">
                  <c:v>1.2199999999999999E-3</c:v>
                </c:pt>
                <c:pt idx="247">
                  <c:v>1.1199999999999999E-3</c:v>
                </c:pt>
                <c:pt idx="248">
                  <c:v>1.06E-3</c:v>
                </c:pt>
                <c:pt idx="249">
                  <c:v>9.6000000000000002E-4</c:v>
                </c:pt>
                <c:pt idx="250">
                  <c:v>8.4999999999999995E-4</c:v>
                </c:pt>
                <c:pt idx="251">
                  <c:v>8.4999999999999995E-4</c:v>
                </c:pt>
                <c:pt idx="252">
                  <c:v>9.1E-4</c:v>
                </c:pt>
                <c:pt idx="253">
                  <c:v>1.01E-3</c:v>
                </c:pt>
                <c:pt idx="254">
                  <c:v>1.17E-3</c:v>
                </c:pt>
                <c:pt idx="255">
                  <c:v>1.33E-3</c:v>
                </c:pt>
                <c:pt idx="256">
                  <c:v>1.49E-3</c:v>
                </c:pt>
                <c:pt idx="257">
                  <c:v>1.75E-3</c:v>
                </c:pt>
                <c:pt idx="258">
                  <c:v>2.0100000000000001E-3</c:v>
                </c:pt>
                <c:pt idx="259">
                  <c:v>2.2200000000000002E-3</c:v>
                </c:pt>
                <c:pt idx="260">
                  <c:v>2.5400000000000002E-3</c:v>
                </c:pt>
                <c:pt idx="261">
                  <c:v>2.8600000000000001E-3</c:v>
                </c:pt>
                <c:pt idx="262">
                  <c:v>3.1199999999999999E-3</c:v>
                </c:pt>
                <c:pt idx="263">
                  <c:v>3.3800000000000002E-3</c:v>
                </c:pt>
                <c:pt idx="264">
                  <c:v>3.7000000000000002E-3</c:v>
                </c:pt>
                <c:pt idx="265">
                  <c:v>3.96E-3</c:v>
                </c:pt>
                <c:pt idx="266">
                  <c:v>4.0699999999999998E-3</c:v>
                </c:pt>
                <c:pt idx="267">
                  <c:v>4.3299999999999996E-3</c:v>
                </c:pt>
                <c:pt idx="268">
                  <c:v>4.3800000000000002E-3</c:v>
                </c:pt>
                <c:pt idx="269">
                  <c:v>4.5399999999999998E-3</c:v>
                </c:pt>
                <c:pt idx="270">
                  <c:v>4.5900000000000003E-3</c:v>
                </c:pt>
                <c:pt idx="271">
                  <c:v>4.6499999999999996E-3</c:v>
                </c:pt>
                <c:pt idx="272">
                  <c:v>4.4900000000000001E-3</c:v>
                </c:pt>
                <c:pt idx="273">
                  <c:v>4.5399999999999998E-3</c:v>
                </c:pt>
                <c:pt idx="274">
                  <c:v>4.28E-3</c:v>
                </c:pt>
                <c:pt idx="275">
                  <c:v>4.2300000000000003E-3</c:v>
                </c:pt>
                <c:pt idx="276">
                  <c:v>3.96E-3</c:v>
                </c:pt>
                <c:pt idx="277">
                  <c:v>3.7499999999999999E-3</c:v>
                </c:pt>
                <c:pt idx="278">
                  <c:v>3.4399999999999999E-3</c:v>
                </c:pt>
                <c:pt idx="279">
                  <c:v>3.1700000000000001E-3</c:v>
                </c:pt>
                <c:pt idx="280">
                  <c:v>2.8600000000000001E-3</c:v>
                </c:pt>
                <c:pt idx="281">
                  <c:v>2.5400000000000002E-3</c:v>
                </c:pt>
                <c:pt idx="282">
                  <c:v>2.1199999999999999E-3</c:v>
                </c:pt>
                <c:pt idx="283">
                  <c:v>1.8500000000000001E-3</c:v>
                </c:pt>
                <c:pt idx="284">
                  <c:v>1.49E-3</c:v>
                </c:pt>
                <c:pt idx="285">
                  <c:v>1.1199999999999999E-3</c:v>
                </c:pt>
                <c:pt idx="286">
                  <c:v>8.0000000000000004E-4</c:v>
                </c:pt>
                <c:pt idx="287">
                  <c:v>3.8000000000000002E-4</c:v>
                </c:pt>
                <c:pt idx="288">
                  <c:v>1.2E-4</c:v>
                </c:pt>
                <c:pt idx="289">
                  <c:v>-9.0000000000000006E-5</c:v>
                </c:pt>
                <c:pt idx="290">
                  <c:v>-3.1E-4</c:v>
                </c:pt>
                <c:pt idx="291">
                  <c:v>-5.6999999999999998E-4</c:v>
                </c:pt>
                <c:pt idx="292">
                  <c:v>-7.7999999999999999E-4</c:v>
                </c:pt>
                <c:pt idx="293">
                  <c:v>-9.3999999999999997E-4</c:v>
                </c:pt>
                <c:pt idx="294">
                  <c:v>-1.1999999999999999E-3</c:v>
                </c:pt>
                <c:pt idx="295">
                  <c:v>-1.41E-3</c:v>
                </c:pt>
                <c:pt idx="296">
                  <c:v>-1.5200000000000001E-3</c:v>
                </c:pt>
                <c:pt idx="297">
                  <c:v>-1.6800000000000001E-3</c:v>
                </c:pt>
                <c:pt idx="298">
                  <c:v>-1.9400000000000001E-3</c:v>
                </c:pt>
                <c:pt idx="299">
                  <c:v>-1.99E-3</c:v>
                </c:pt>
                <c:pt idx="300">
                  <c:v>-2.2000000000000001E-3</c:v>
                </c:pt>
                <c:pt idx="301">
                  <c:v>-2.5200000000000001E-3</c:v>
                </c:pt>
                <c:pt idx="302">
                  <c:v>-2.7299999999999998E-3</c:v>
                </c:pt>
                <c:pt idx="303">
                  <c:v>-2.99E-3</c:v>
                </c:pt>
                <c:pt idx="304">
                  <c:v>-3.31E-3</c:v>
                </c:pt>
                <c:pt idx="305">
                  <c:v>-3.6800000000000001E-3</c:v>
                </c:pt>
                <c:pt idx="306">
                  <c:v>-4.0499999999999998E-3</c:v>
                </c:pt>
                <c:pt idx="307">
                  <c:v>-4.3600000000000002E-3</c:v>
                </c:pt>
                <c:pt idx="308">
                  <c:v>-4.8900000000000002E-3</c:v>
                </c:pt>
                <c:pt idx="309">
                  <c:v>-5.2599999999999999E-3</c:v>
                </c:pt>
                <c:pt idx="310">
                  <c:v>-5.7299999999999999E-3</c:v>
                </c:pt>
                <c:pt idx="311">
                  <c:v>-6.2100000000000002E-3</c:v>
                </c:pt>
                <c:pt idx="312">
                  <c:v>-6.7299999999999999E-3</c:v>
                </c:pt>
                <c:pt idx="313">
                  <c:v>-7.2100000000000003E-3</c:v>
                </c:pt>
                <c:pt idx="314">
                  <c:v>-7.6800000000000002E-3</c:v>
                </c:pt>
                <c:pt idx="315">
                  <c:v>-8.0999999999999996E-3</c:v>
                </c:pt>
                <c:pt idx="316">
                  <c:v>-8.5800000000000008E-3</c:v>
                </c:pt>
                <c:pt idx="317">
                  <c:v>-8.8400000000000006E-3</c:v>
                </c:pt>
                <c:pt idx="318">
                  <c:v>-9.1599999999999997E-3</c:v>
                </c:pt>
                <c:pt idx="319">
                  <c:v>-9.4199999999999996E-3</c:v>
                </c:pt>
                <c:pt idx="320">
                  <c:v>-9.6799999999999994E-3</c:v>
                </c:pt>
                <c:pt idx="321">
                  <c:v>-9.7900000000000001E-3</c:v>
                </c:pt>
                <c:pt idx="322">
                  <c:v>-9.7900000000000001E-3</c:v>
                </c:pt>
                <c:pt idx="323">
                  <c:v>-9.8399999999999998E-3</c:v>
                </c:pt>
                <c:pt idx="324">
                  <c:v>-9.6799999999999994E-3</c:v>
                </c:pt>
                <c:pt idx="325">
                  <c:v>-9.4699999999999993E-3</c:v>
                </c:pt>
                <c:pt idx="326">
                  <c:v>-9.1599999999999997E-3</c:v>
                </c:pt>
                <c:pt idx="327">
                  <c:v>-8.8400000000000006E-3</c:v>
                </c:pt>
                <c:pt idx="328">
                  <c:v>-8.4200000000000004E-3</c:v>
                </c:pt>
                <c:pt idx="329">
                  <c:v>-7.9500000000000005E-3</c:v>
                </c:pt>
                <c:pt idx="330">
                  <c:v>-7.4200000000000004E-3</c:v>
                </c:pt>
                <c:pt idx="331">
                  <c:v>-6.7299999999999999E-3</c:v>
                </c:pt>
                <c:pt idx="332">
                  <c:v>-6.2599999999999999E-3</c:v>
                </c:pt>
                <c:pt idx="333">
                  <c:v>-5.6800000000000002E-3</c:v>
                </c:pt>
                <c:pt idx="334">
                  <c:v>-5.0499999999999998E-3</c:v>
                </c:pt>
                <c:pt idx="335">
                  <c:v>-4.3099999999999996E-3</c:v>
                </c:pt>
                <c:pt idx="336">
                  <c:v>-3.8400000000000001E-3</c:v>
                </c:pt>
                <c:pt idx="337">
                  <c:v>-3.2000000000000002E-3</c:v>
                </c:pt>
                <c:pt idx="338">
                  <c:v>-2.7299999999999998E-3</c:v>
                </c:pt>
                <c:pt idx="339">
                  <c:v>-2.2599999999999999E-3</c:v>
                </c:pt>
                <c:pt idx="340">
                  <c:v>-1.7799999999999999E-3</c:v>
                </c:pt>
                <c:pt idx="341">
                  <c:v>-1.4599999999999999E-3</c:v>
                </c:pt>
                <c:pt idx="342">
                  <c:v>-1.31E-3</c:v>
                </c:pt>
                <c:pt idx="343">
                  <c:v>-1.0399999999999999E-3</c:v>
                </c:pt>
                <c:pt idx="344">
                  <c:v>-9.3999999999999997E-4</c:v>
                </c:pt>
                <c:pt idx="345">
                  <c:v>-8.8999999999999995E-4</c:v>
                </c:pt>
                <c:pt idx="346">
                  <c:v>-9.8999999999999999E-4</c:v>
                </c:pt>
                <c:pt idx="347">
                  <c:v>-9.3999999999999997E-4</c:v>
                </c:pt>
                <c:pt idx="348">
                  <c:v>-1.31E-3</c:v>
                </c:pt>
                <c:pt idx="349">
                  <c:v>-1.4599999999999999E-3</c:v>
                </c:pt>
                <c:pt idx="350">
                  <c:v>-1.6800000000000001E-3</c:v>
                </c:pt>
                <c:pt idx="351">
                  <c:v>-1.99E-3</c:v>
                </c:pt>
                <c:pt idx="352">
                  <c:v>-2.3600000000000001E-3</c:v>
                </c:pt>
                <c:pt idx="353">
                  <c:v>-2.6800000000000001E-3</c:v>
                </c:pt>
                <c:pt idx="354">
                  <c:v>-2.99E-3</c:v>
                </c:pt>
                <c:pt idx="355">
                  <c:v>-3.4099999999999998E-3</c:v>
                </c:pt>
                <c:pt idx="356">
                  <c:v>-3.6800000000000001E-3</c:v>
                </c:pt>
                <c:pt idx="357">
                  <c:v>-3.9399999999999999E-3</c:v>
                </c:pt>
                <c:pt idx="358">
                  <c:v>-4.15E-3</c:v>
                </c:pt>
                <c:pt idx="359">
                  <c:v>-4.4200000000000003E-3</c:v>
                </c:pt>
                <c:pt idx="360">
                  <c:v>-4.5199999999999997E-3</c:v>
                </c:pt>
                <c:pt idx="361">
                  <c:v>-4.47E-3</c:v>
                </c:pt>
                <c:pt idx="362">
                  <c:v>-4.5700000000000003E-3</c:v>
                </c:pt>
                <c:pt idx="363">
                  <c:v>-4.47E-3</c:v>
                </c:pt>
                <c:pt idx="364">
                  <c:v>-4.3600000000000002E-3</c:v>
                </c:pt>
                <c:pt idx="365">
                  <c:v>-4.15E-3</c:v>
                </c:pt>
                <c:pt idx="366">
                  <c:v>-3.8899999999999998E-3</c:v>
                </c:pt>
                <c:pt idx="367">
                  <c:v>-3.6800000000000001E-3</c:v>
                </c:pt>
                <c:pt idx="368">
                  <c:v>-3.31E-3</c:v>
                </c:pt>
                <c:pt idx="369">
                  <c:v>-2.9399999999999999E-3</c:v>
                </c:pt>
                <c:pt idx="370">
                  <c:v>-2.5699999999999998E-3</c:v>
                </c:pt>
                <c:pt idx="371">
                  <c:v>-2.0999999999999999E-3</c:v>
                </c:pt>
                <c:pt idx="372">
                  <c:v>-1.73E-3</c:v>
                </c:pt>
                <c:pt idx="373">
                  <c:v>-1.1999999999999999E-3</c:v>
                </c:pt>
                <c:pt idx="374">
                  <c:v>-7.7999999999999999E-4</c:v>
                </c:pt>
                <c:pt idx="375">
                  <c:v>-4.6000000000000001E-4</c:v>
                </c:pt>
                <c:pt idx="376">
                  <c:v>-2.0000000000000001E-4</c:v>
                </c:pt>
                <c:pt idx="377">
                  <c:v>2.2000000000000001E-4</c:v>
                </c:pt>
                <c:pt idx="378">
                  <c:v>3.8000000000000002E-4</c:v>
                </c:pt>
                <c:pt idx="379">
                  <c:v>7.5000000000000002E-4</c:v>
                </c:pt>
                <c:pt idx="380">
                  <c:v>8.0000000000000004E-4</c:v>
                </c:pt>
                <c:pt idx="381">
                  <c:v>9.1E-4</c:v>
                </c:pt>
                <c:pt idx="382">
                  <c:v>9.6000000000000002E-4</c:v>
                </c:pt>
                <c:pt idx="383">
                  <c:v>9.1E-4</c:v>
                </c:pt>
                <c:pt idx="384">
                  <c:v>8.4999999999999995E-4</c:v>
                </c:pt>
                <c:pt idx="385">
                  <c:v>7.5000000000000002E-4</c:v>
                </c:pt>
                <c:pt idx="386">
                  <c:v>6.9999999999999999E-4</c:v>
                </c:pt>
                <c:pt idx="387">
                  <c:v>3.8000000000000002E-4</c:v>
                </c:pt>
                <c:pt idx="388">
                  <c:v>2.2000000000000001E-4</c:v>
                </c:pt>
                <c:pt idx="389">
                  <c:v>6.0000000000000002E-5</c:v>
                </c:pt>
                <c:pt idx="390">
                  <c:v>-2.0000000000000001E-4</c:v>
                </c:pt>
                <c:pt idx="391">
                  <c:v>-3.1E-4</c:v>
                </c:pt>
                <c:pt idx="392">
                  <c:v>-5.1999999999999995E-4</c:v>
                </c:pt>
                <c:pt idx="393">
                  <c:v>-6.7000000000000002E-4</c:v>
                </c:pt>
                <c:pt idx="394">
                  <c:v>-9.3999999999999997E-4</c:v>
                </c:pt>
                <c:pt idx="395">
                  <c:v>-9.3999999999999997E-4</c:v>
                </c:pt>
                <c:pt idx="396">
                  <c:v>-8.8999999999999995E-4</c:v>
                </c:pt>
                <c:pt idx="397">
                  <c:v>-8.3000000000000001E-4</c:v>
                </c:pt>
                <c:pt idx="398">
                  <c:v>-7.7999999999999999E-4</c:v>
                </c:pt>
                <c:pt idx="399">
                  <c:v>-5.1999999999999995E-4</c:v>
                </c:pt>
                <c:pt idx="400">
                  <c:v>-3.1E-4</c:v>
                </c:pt>
                <c:pt idx="401">
                  <c:v>6.0000000000000002E-5</c:v>
                </c:pt>
                <c:pt idx="402">
                  <c:v>3.8000000000000002E-4</c:v>
                </c:pt>
                <c:pt idx="403">
                  <c:v>7.5000000000000002E-4</c:v>
                </c:pt>
                <c:pt idx="404">
                  <c:v>1.17E-3</c:v>
                </c:pt>
                <c:pt idx="405">
                  <c:v>1.5900000000000001E-3</c:v>
                </c:pt>
                <c:pt idx="406">
                  <c:v>2.1199999999999999E-3</c:v>
                </c:pt>
                <c:pt idx="407">
                  <c:v>2.65E-3</c:v>
                </c:pt>
                <c:pt idx="408">
                  <c:v>3.1700000000000001E-3</c:v>
                </c:pt>
                <c:pt idx="409">
                  <c:v>3.65E-3</c:v>
                </c:pt>
                <c:pt idx="410">
                  <c:v>4.2300000000000003E-3</c:v>
                </c:pt>
                <c:pt idx="411">
                  <c:v>4.6499999999999996E-3</c:v>
                </c:pt>
                <c:pt idx="412">
                  <c:v>5.1200000000000004E-3</c:v>
                </c:pt>
                <c:pt idx="413">
                  <c:v>5.4400000000000004E-3</c:v>
                </c:pt>
                <c:pt idx="414">
                  <c:v>5.7499999999999999E-3</c:v>
                </c:pt>
                <c:pt idx="415">
                  <c:v>6.0699999999999999E-3</c:v>
                </c:pt>
                <c:pt idx="416">
                  <c:v>6.2300000000000003E-3</c:v>
                </c:pt>
                <c:pt idx="417">
                  <c:v>6.3899999999999998E-3</c:v>
                </c:pt>
                <c:pt idx="418">
                  <c:v>6.4400000000000004E-3</c:v>
                </c:pt>
                <c:pt idx="419">
                  <c:v>6.3299999999999997E-3</c:v>
                </c:pt>
                <c:pt idx="420">
                  <c:v>6.2300000000000003E-3</c:v>
                </c:pt>
                <c:pt idx="421">
                  <c:v>6.0699999999999999E-3</c:v>
                </c:pt>
                <c:pt idx="422">
                  <c:v>5.8100000000000001E-3</c:v>
                </c:pt>
                <c:pt idx="423">
                  <c:v>5.5399999999999998E-3</c:v>
                </c:pt>
                <c:pt idx="424">
                  <c:v>5.2300000000000003E-3</c:v>
                </c:pt>
                <c:pt idx="425">
                  <c:v>4.9100000000000003E-3</c:v>
                </c:pt>
                <c:pt idx="426">
                  <c:v>4.4400000000000004E-3</c:v>
                </c:pt>
                <c:pt idx="427">
                  <c:v>3.96E-3</c:v>
                </c:pt>
                <c:pt idx="428">
                  <c:v>3.49E-3</c:v>
                </c:pt>
                <c:pt idx="429">
                  <c:v>2.9099999999999998E-3</c:v>
                </c:pt>
                <c:pt idx="430">
                  <c:v>2.49E-3</c:v>
                </c:pt>
                <c:pt idx="431">
                  <c:v>2.0100000000000001E-3</c:v>
                </c:pt>
                <c:pt idx="432">
                  <c:v>1.49E-3</c:v>
                </c:pt>
                <c:pt idx="433">
                  <c:v>1.1199999999999999E-3</c:v>
                </c:pt>
                <c:pt idx="434">
                  <c:v>6.9999999999999999E-4</c:v>
                </c:pt>
                <c:pt idx="435">
                  <c:v>2.7E-4</c:v>
                </c:pt>
                <c:pt idx="436">
                  <c:v>-9.0000000000000006E-5</c:v>
                </c:pt>
                <c:pt idx="437">
                  <c:v>-2.5000000000000001E-4</c:v>
                </c:pt>
                <c:pt idx="438">
                  <c:v>-5.6999999999999998E-4</c:v>
                </c:pt>
                <c:pt idx="439">
                  <c:v>-7.2999999999999996E-4</c:v>
                </c:pt>
                <c:pt idx="440">
                  <c:v>-7.7999999999999999E-4</c:v>
                </c:pt>
                <c:pt idx="441">
                  <c:v>-9.3999999999999997E-4</c:v>
                </c:pt>
                <c:pt idx="442">
                  <c:v>-1.0399999999999999E-3</c:v>
                </c:pt>
                <c:pt idx="443">
                  <c:v>-9.3999999999999997E-4</c:v>
                </c:pt>
                <c:pt idx="444">
                  <c:v>-9.8999999999999999E-4</c:v>
                </c:pt>
                <c:pt idx="445">
                  <c:v>-8.8999999999999995E-4</c:v>
                </c:pt>
                <c:pt idx="446">
                  <c:v>-7.7999999999999999E-4</c:v>
                </c:pt>
                <c:pt idx="447">
                  <c:v>-6.7000000000000002E-4</c:v>
                </c:pt>
                <c:pt idx="448">
                  <c:v>-5.1999999999999995E-4</c:v>
                </c:pt>
                <c:pt idx="449">
                  <c:v>-3.6000000000000002E-4</c:v>
                </c:pt>
                <c:pt idx="450">
                  <c:v>-1.4999999999999999E-4</c:v>
                </c:pt>
                <c:pt idx="451">
                  <c:v>6.0000000000000002E-5</c:v>
                </c:pt>
                <c:pt idx="452">
                  <c:v>2.2000000000000001E-4</c:v>
                </c:pt>
                <c:pt idx="453">
                  <c:v>4.2999999999999999E-4</c:v>
                </c:pt>
                <c:pt idx="454">
                  <c:v>5.9000000000000003E-4</c:v>
                </c:pt>
                <c:pt idx="455">
                  <c:v>6.9999999999999999E-4</c:v>
                </c:pt>
                <c:pt idx="456">
                  <c:v>9.1E-4</c:v>
                </c:pt>
                <c:pt idx="457">
                  <c:v>1.01E-3</c:v>
                </c:pt>
                <c:pt idx="458">
                  <c:v>1.17E-3</c:v>
                </c:pt>
                <c:pt idx="459">
                  <c:v>1.33E-3</c:v>
                </c:pt>
                <c:pt idx="460">
                  <c:v>1.4300000000000001E-3</c:v>
                </c:pt>
                <c:pt idx="461">
                  <c:v>1.49E-3</c:v>
                </c:pt>
                <c:pt idx="462">
                  <c:v>1.5399999999999999E-3</c:v>
                </c:pt>
                <c:pt idx="463">
                  <c:v>1.5900000000000001E-3</c:v>
                </c:pt>
                <c:pt idx="464">
                  <c:v>1.64E-3</c:v>
                </c:pt>
                <c:pt idx="465">
                  <c:v>1.6999999999999999E-3</c:v>
                </c:pt>
                <c:pt idx="466">
                  <c:v>1.6999999999999999E-3</c:v>
                </c:pt>
                <c:pt idx="467">
                  <c:v>1.6999999999999999E-3</c:v>
                </c:pt>
                <c:pt idx="468">
                  <c:v>1.75E-3</c:v>
                </c:pt>
                <c:pt idx="469">
                  <c:v>1.8E-3</c:v>
                </c:pt>
                <c:pt idx="470">
                  <c:v>1.8E-3</c:v>
                </c:pt>
                <c:pt idx="471">
                  <c:v>1.8E-3</c:v>
                </c:pt>
                <c:pt idx="472">
                  <c:v>1.8500000000000001E-3</c:v>
                </c:pt>
                <c:pt idx="473">
                  <c:v>1.8500000000000001E-3</c:v>
                </c:pt>
                <c:pt idx="474">
                  <c:v>1.8500000000000001E-3</c:v>
                </c:pt>
                <c:pt idx="475">
                  <c:v>1.8500000000000001E-3</c:v>
                </c:pt>
                <c:pt idx="476">
                  <c:v>1.91E-3</c:v>
                </c:pt>
                <c:pt idx="477">
                  <c:v>2.0100000000000001E-3</c:v>
                </c:pt>
                <c:pt idx="478">
                  <c:v>2.0699999999999998E-3</c:v>
                </c:pt>
                <c:pt idx="479">
                  <c:v>2.1199999999999999E-3</c:v>
                </c:pt>
                <c:pt idx="480">
                  <c:v>2.1199999999999999E-3</c:v>
                </c:pt>
                <c:pt idx="481">
                  <c:v>2.3800000000000002E-3</c:v>
                </c:pt>
                <c:pt idx="482">
                  <c:v>2.4299999999999999E-3</c:v>
                </c:pt>
                <c:pt idx="483">
                  <c:v>2.5400000000000002E-3</c:v>
                </c:pt>
                <c:pt idx="484">
                  <c:v>2.7499999999999998E-3</c:v>
                </c:pt>
                <c:pt idx="485">
                  <c:v>2.96E-3</c:v>
                </c:pt>
                <c:pt idx="486">
                  <c:v>3.1700000000000001E-3</c:v>
                </c:pt>
                <c:pt idx="487">
                  <c:v>3.3800000000000002E-3</c:v>
                </c:pt>
                <c:pt idx="488">
                  <c:v>3.7499999999999999E-3</c:v>
                </c:pt>
                <c:pt idx="489">
                  <c:v>4.1200000000000004E-3</c:v>
                </c:pt>
                <c:pt idx="490">
                  <c:v>4.4400000000000004E-3</c:v>
                </c:pt>
                <c:pt idx="491">
                  <c:v>4.81E-3</c:v>
                </c:pt>
                <c:pt idx="492">
                  <c:v>5.1700000000000001E-3</c:v>
                </c:pt>
                <c:pt idx="493">
                  <c:v>5.6499999999999996E-3</c:v>
                </c:pt>
                <c:pt idx="494">
                  <c:v>6.1199999999999996E-3</c:v>
                </c:pt>
                <c:pt idx="495">
                  <c:v>6.6E-3</c:v>
                </c:pt>
                <c:pt idx="496">
                  <c:v>7.0200000000000002E-3</c:v>
                </c:pt>
                <c:pt idx="497">
                  <c:v>7.4900000000000001E-3</c:v>
                </c:pt>
                <c:pt idx="498">
                  <c:v>8.0700000000000008E-3</c:v>
                </c:pt>
                <c:pt idx="499">
                  <c:v>8.6E-3</c:v>
                </c:pt>
                <c:pt idx="500">
                  <c:v>9.1299999999999992E-3</c:v>
                </c:pt>
                <c:pt idx="501">
                  <c:v>9.5999999999999992E-3</c:v>
                </c:pt>
                <c:pt idx="502">
                  <c:v>1.0070000000000001E-2</c:v>
                </c:pt>
                <c:pt idx="503">
                  <c:v>1.06E-2</c:v>
                </c:pt>
                <c:pt idx="504">
                  <c:v>1.0970000000000001E-2</c:v>
                </c:pt>
                <c:pt idx="505">
                  <c:v>1.1390000000000001E-2</c:v>
                </c:pt>
                <c:pt idx="506">
                  <c:v>1.171E-2</c:v>
                </c:pt>
                <c:pt idx="507">
                  <c:v>1.208E-2</c:v>
                </c:pt>
                <c:pt idx="508">
                  <c:v>1.2290000000000001E-2</c:v>
                </c:pt>
                <c:pt idx="509">
                  <c:v>1.2449999999999999E-2</c:v>
                </c:pt>
                <c:pt idx="510">
                  <c:v>1.26E-2</c:v>
                </c:pt>
                <c:pt idx="511">
                  <c:v>1.2710000000000001E-2</c:v>
                </c:pt>
                <c:pt idx="512">
                  <c:v>1.2760000000000001E-2</c:v>
                </c:pt>
                <c:pt idx="513">
                  <c:v>1.255E-2</c:v>
                </c:pt>
                <c:pt idx="514">
                  <c:v>1.2500000000000001E-2</c:v>
                </c:pt>
                <c:pt idx="515">
                  <c:v>1.2239999999999999E-2</c:v>
                </c:pt>
                <c:pt idx="516">
                  <c:v>1.208E-2</c:v>
                </c:pt>
                <c:pt idx="517">
                  <c:v>1.176E-2</c:v>
                </c:pt>
                <c:pt idx="518">
                  <c:v>1.15E-2</c:v>
                </c:pt>
                <c:pt idx="519">
                  <c:v>1.1180000000000001E-2</c:v>
                </c:pt>
                <c:pt idx="520">
                  <c:v>1.0710000000000001E-2</c:v>
                </c:pt>
                <c:pt idx="521">
                  <c:v>1.034E-2</c:v>
                </c:pt>
                <c:pt idx="522">
                  <c:v>9.92E-3</c:v>
                </c:pt>
                <c:pt idx="523">
                  <c:v>9.5999999999999992E-3</c:v>
                </c:pt>
                <c:pt idx="524">
                  <c:v>9.0699999999999999E-3</c:v>
                </c:pt>
                <c:pt idx="525">
                  <c:v>8.6E-3</c:v>
                </c:pt>
                <c:pt idx="526">
                  <c:v>8.2799999999999992E-3</c:v>
                </c:pt>
                <c:pt idx="527">
                  <c:v>7.9100000000000004E-3</c:v>
                </c:pt>
                <c:pt idx="528">
                  <c:v>7.5500000000000003E-3</c:v>
                </c:pt>
                <c:pt idx="529">
                  <c:v>7.3299999999999997E-3</c:v>
                </c:pt>
                <c:pt idx="530">
                  <c:v>7.1199999999999996E-3</c:v>
                </c:pt>
                <c:pt idx="531">
                  <c:v>6.9100000000000003E-3</c:v>
                </c:pt>
                <c:pt idx="532">
                  <c:v>6.7000000000000002E-3</c:v>
                </c:pt>
                <c:pt idx="533">
                  <c:v>6.6499999999999997E-3</c:v>
                </c:pt>
                <c:pt idx="534">
                  <c:v>6.6E-3</c:v>
                </c:pt>
                <c:pt idx="535">
                  <c:v>6.5399999999999998E-3</c:v>
                </c:pt>
                <c:pt idx="536">
                  <c:v>6.7600000000000004E-3</c:v>
                </c:pt>
                <c:pt idx="537">
                  <c:v>6.8100000000000001E-3</c:v>
                </c:pt>
                <c:pt idx="538">
                  <c:v>6.9699999999999996E-3</c:v>
                </c:pt>
                <c:pt idx="539">
                  <c:v>7.0200000000000002E-3</c:v>
                </c:pt>
                <c:pt idx="540">
                  <c:v>7.2300000000000003E-3</c:v>
                </c:pt>
                <c:pt idx="541">
                  <c:v>7.4400000000000004E-3</c:v>
                </c:pt>
                <c:pt idx="542">
                  <c:v>7.6E-3</c:v>
                </c:pt>
                <c:pt idx="543">
                  <c:v>7.7600000000000004E-3</c:v>
                </c:pt>
                <c:pt idx="544">
                  <c:v>7.9699999999999997E-3</c:v>
                </c:pt>
                <c:pt idx="545">
                  <c:v>8.1799999999999998E-3</c:v>
                </c:pt>
                <c:pt idx="546">
                  <c:v>8.4899999999999993E-3</c:v>
                </c:pt>
                <c:pt idx="547">
                  <c:v>8.5500000000000003E-3</c:v>
                </c:pt>
                <c:pt idx="548">
                  <c:v>8.6499999999999997E-3</c:v>
                </c:pt>
                <c:pt idx="549">
                  <c:v>8.8599999999999998E-3</c:v>
                </c:pt>
                <c:pt idx="550">
                  <c:v>8.8599999999999998E-3</c:v>
                </c:pt>
                <c:pt idx="551">
                  <c:v>8.9200000000000008E-3</c:v>
                </c:pt>
                <c:pt idx="552">
                  <c:v>8.9200000000000008E-3</c:v>
                </c:pt>
                <c:pt idx="553">
                  <c:v>8.8599999999999998E-3</c:v>
                </c:pt>
                <c:pt idx="554">
                  <c:v>8.8599999999999998E-3</c:v>
                </c:pt>
                <c:pt idx="555">
                  <c:v>8.6499999999999997E-3</c:v>
                </c:pt>
                <c:pt idx="556">
                  <c:v>8.5500000000000003E-3</c:v>
                </c:pt>
                <c:pt idx="557">
                  <c:v>8.4399999999999996E-3</c:v>
                </c:pt>
                <c:pt idx="558">
                  <c:v>8.2299999999999995E-3</c:v>
                </c:pt>
                <c:pt idx="559">
                  <c:v>7.9699999999999997E-3</c:v>
                </c:pt>
                <c:pt idx="560">
                  <c:v>7.7600000000000004E-3</c:v>
                </c:pt>
                <c:pt idx="561">
                  <c:v>7.6499999999999997E-3</c:v>
                </c:pt>
                <c:pt idx="562">
                  <c:v>7.28E-3</c:v>
                </c:pt>
                <c:pt idx="563">
                  <c:v>7.0200000000000002E-3</c:v>
                </c:pt>
                <c:pt idx="564">
                  <c:v>6.7000000000000002E-3</c:v>
                </c:pt>
                <c:pt idx="565">
                  <c:v>6.4400000000000004E-3</c:v>
                </c:pt>
                <c:pt idx="566">
                  <c:v>6.1799999999999997E-3</c:v>
                </c:pt>
                <c:pt idx="567">
                  <c:v>5.9100000000000003E-3</c:v>
                </c:pt>
                <c:pt idx="568">
                  <c:v>5.6499999999999996E-3</c:v>
                </c:pt>
                <c:pt idx="569">
                  <c:v>5.4900000000000001E-3</c:v>
                </c:pt>
                <c:pt idx="570">
                  <c:v>5.1200000000000004E-3</c:v>
                </c:pt>
                <c:pt idx="571">
                  <c:v>4.9100000000000003E-3</c:v>
                </c:pt>
                <c:pt idx="572">
                  <c:v>4.6499999999999996E-3</c:v>
                </c:pt>
                <c:pt idx="573">
                  <c:v>4.4900000000000001E-3</c:v>
                </c:pt>
                <c:pt idx="574">
                  <c:v>4.3800000000000002E-3</c:v>
                </c:pt>
                <c:pt idx="575">
                  <c:v>4.1200000000000004E-3</c:v>
                </c:pt>
                <c:pt idx="576">
                  <c:v>3.9100000000000003E-3</c:v>
                </c:pt>
                <c:pt idx="577">
                  <c:v>3.7499999999999999E-3</c:v>
                </c:pt>
                <c:pt idx="578">
                  <c:v>3.5899999999999999E-3</c:v>
                </c:pt>
                <c:pt idx="579">
                  <c:v>3.49E-3</c:v>
                </c:pt>
                <c:pt idx="580">
                  <c:v>3.3300000000000001E-3</c:v>
                </c:pt>
                <c:pt idx="581">
                  <c:v>3.1700000000000001E-3</c:v>
                </c:pt>
                <c:pt idx="582">
                  <c:v>3.0100000000000001E-3</c:v>
                </c:pt>
                <c:pt idx="583">
                  <c:v>2.9099999999999998E-3</c:v>
                </c:pt>
                <c:pt idx="584">
                  <c:v>2.8E-3</c:v>
                </c:pt>
                <c:pt idx="585">
                  <c:v>2.7000000000000001E-3</c:v>
                </c:pt>
                <c:pt idx="586">
                  <c:v>2.5899999999999999E-3</c:v>
                </c:pt>
                <c:pt idx="587">
                  <c:v>2.4299999999999999E-3</c:v>
                </c:pt>
                <c:pt idx="588">
                  <c:v>2.33E-3</c:v>
                </c:pt>
                <c:pt idx="589">
                  <c:v>2.1700000000000001E-3</c:v>
                </c:pt>
                <c:pt idx="590">
                  <c:v>2.0699999999999998E-3</c:v>
                </c:pt>
                <c:pt idx="591">
                  <c:v>1.9599999999999999E-3</c:v>
                </c:pt>
                <c:pt idx="592">
                  <c:v>1.8500000000000001E-3</c:v>
                </c:pt>
                <c:pt idx="593">
                  <c:v>1.75E-3</c:v>
                </c:pt>
                <c:pt idx="594">
                  <c:v>1.5900000000000001E-3</c:v>
                </c:pt>
                <c:pt idx="595">
                  <c:v>1.49E-3</c:v>
                </c:pt>
                <c:pt idx="596">
                  <c:v>1.2800000000000001E-3</c:v>
                </c:pt>
                <c:pt idx="597">
                  <c:v>1.06E-3</c:v>
                </c:pt>
                <c:pt idx="598">
                  <c:v>8.4999999999999995E-4</c:v>
                </c:pt>
                <c:pt idx="599">
                  <c:v>6.4000000000000005E-4</c:v>
                </c:pt>
                <c:pt idx="600">
                  <c:v>4.8000000000000001E-4</c:v>
                </c:pt>
                <c:pt idx="601">
                  <c:v>2.2000000000000001E-4</c:v>
                </c:pt>
                <c:pt idx="602">
                  <c:v>-4.0000000000000003E-5</c:v>
                </c:pt>
                <c:pt idx="603">
                  <c:v>-3.1E-4</c:v>
                </c:pt>
                <c:pt idx="604">
                  <c:v>-5.6999999999999998E-4</c:v>
                </c:pt>
                <c:pt idx="605">
                  <c:v>-9.3999999999999997E-4</c:v>
                </c:pt>
                <c:pt idx="606">
                  <c:v>-1.31E-3</c:v>
                </c:pt>
                <c:pt idx="607">
                  <c:v>-1.57E-3</c:v>
                </c:pt>
                <c:pt idx="608">
                  <c:v>-1.99E-3</c:v>
                </c:pt>
                <c:pt idx="609">
                  <c:v>-2.31E-3</c:v>
                </c:pt>
                <c:pt idx="610">
                  <c:v>-2.7299999999999998E-3</c:v>
                </c:pt>
                <c:pt idx="611">
                  <c:v>-3.0999999999999999E-3</c:v>
                </c:pt>
                <c:pt idx="612">
                  <c:v>-3.47E-3</c:v>
                </c:pt>
                <c:pt idx="613">
                  <c:v>-3.7799999999999999E-3</c:v>
                </c:pt>
                <c:pt idx="614">
                  <c:v>-4.15E-3</c:v>
                </c:pt>
                <c:pt idx="615">
                  <c:v>-4.3600000000000002E-3</c:v>
                </c:pt>
                <c:pt idx="616">
                  <c:v>-4.5700000000000003E-3</c:v>
                </c:pt>
                <c:pt idx="617">
                  <c:v>-4.7800000000000004E-3</c:v>
                </c:pt>
                <c:pt idx="618">
                  <c:v>-5.0000000000000001E-3</c:v>
                </c:pt>
                <c:pt idx="619">
                  <c:v>-5.1500000000000001E-3</c:v>
                </c:pt>
                <c:pt idx="620">
                  <c:v>-5.1500000000000001E-3</c:v>
                </c:pt>
                <c:pt idx="621">
                  <c:v>-5.2100000000000002E-3</c:v>
                </c:pt>
                <c:pt idx="622">
                  <c:v>-5.0000000000000001E-3</c:v>
                </c:pt>
                <c:pt idx="623">
                  <c:v>-4.8900000000000002E-3</c:v>
                </c:pt>
                <c:pt idx="624">
                  <c:v>-4.6800000000000001E-3</c:v>
                </c:pt>
                <c:pt idx="625">
                  <c:v>-4.3600000000000002E-3</c:v>
                </c:pt>
                <c:pt idx="626">
                  <c:v>-3.8899999999999998E-3</c:v>
                </c:pt>
                <c:pt idx="627">
                  <c:v>-3.63E-3</c:v>
                </c:pt>
                <c:pt idx="628">
                  <c:v>-3.0999999999999999E-3</c:v>
                </c:pt>
                <c:pt idx="629">
                  <c:v>-2.6199999999999999E-3</c:v>
                </c:pt>
                <c:pt idx="630">
                  <c:v>-2.0999999999999999E-3</c:v>
                </c:pt>
                <c:pt idx="631">
                  <c:v>-1.5200000000000001E-3</c:v>
                </c:pt>
                <c:pt idx="632">
                  <c:v>-9.3999999999999997E-4</c:v>
                </c:pt>
                <c:pt idx="633">
                  <c:v>-3.1E-4</c:v>
                </c:pt>
                <c:pt idx="634">
                  <c:v>2.2000000000000001E-4</c:v>
                </c:pt>
                <c:pt idx="635">
                  <c:v>9.1E-4</c:v>
                </c:pt>
                <c:pt idx="636">
                  <c:v>1.4300000000000001E-3</c:v>
                </c:pt>
                <c:pt idx="637">
                  <c:v>1.91E-3</c:v>
                </c:pt>
                <c:pt idx="638">
                  <c:v>2.3800000000000002E-3</c:v>
                </c:pt>
                <c:pt idx="639">
                  <c:v>2.7499999999999998E-3</c:v>
                </c:pt>
                <c:pt idx="640">
                  <c:v>3.1199999999999999E-3</c:v>
                </c:pt>
                <c:pt idx="641">
                  <c:v>3.3800000000000002E-3</c:v>
                </c:pt>
                <c:pt idx="642">
                  <c:v>3.65E-3</c:v>
                </c:pt>
                <c:pt idx="643">
                  <c:v>3.7000000000000002E-3</c:v>
                </c:pt>
                <c:pt idx="644">
                  <c:v>3.7000000000000002E-3</c:v>
                </c:pt>
                <c:pt idx="645">
                  <c:v>3.65E-3</c:v>
                </c:pt>
                <c:pt idx="646">
                  <c:v>3.49E-3</c:v>
                </c:pt>
                <c:pt idx="647">
                  <c:v>3.1700000000000001E-3</c:v>
                </c:pt>
                <c:pt idx="648">
                  <c:v>3.0100000000000001E-3</c:v>
                </c:pt>
                <c:pt idx="649">
                  <c:v>2.5899999999999999E-3</c:v>
                </c:pt>
                <c:pt idx="650">
                  <c:v>2.0699999999999998E-3</c:v>
                </c:pt>
                <c:pt idx="651">
                  <c:v>1.6999999999999999E-3</c:v>
                </c:pt>
                <c:pt idx="652">
                  <c:v>1.06E-3</c:v>
                </c:pt>
                <c:pt idx="653">
                  <c:v>5.4000000000000001E-4</c:v>
                </c:pt>
                <c:pt idx="654">
                  <c:v>-4.0000000000000003E-5</c:v>
                </c:pt>
                <c:pt idx="655">
                  <c:v>-5.6999999999999998E-4</c:v>
                </c:pt>
                <c:pt idx="656">
                  <c:v>-1.1000000000000001E-3</c:v>
                </c:pt>
                <c:pt idx="657">
                  <c:v>-1.57E-3</c:v>
                </c:pt>
                <c:pt idx="658">
                  <c:v>-2.0999999999999999E-3</c:v>
                </c:pt>
                <c:pt idx="659">
                  <c:v>-2.47E-3</c:v>
                </c:pt>
                <c:pt idx="660">
                  <c:v>-2.9399999999999999E-3</c:v>
                </c:pt>
                <c:pt idx="661">
                  <c:v>-3.0500000000000002E-3</c:v>
                </c:pt>
                <c:pt idx="662">
                  <c:v>-3.31E-3</c:v>
                </c:pt>
                <c:pt idx="663">
                  <c:v>-3.5699999999999998E-3</c:v>
                </c:pt>
                <c:pt idx="664">
                  <c:v>-3.4099999999999998E-3</c:v>
                </c:pt>
                <c:pt idx="665">
                  <c:v>-3.47E-3</c:v>
                </c:pt>
                <c:pt idx="666">
                  <c:v>-3.3600000000000001E-3</c:v>
                </c:pt>
                <c:pt idx="667">
                  <c:v>-3.2000000000000002E-3</c:v>
                </c:pt>
                <c:pt idx="668">
                  <c:v>-2.7799999999999999E-3</c:v>
                </c:pt>
                <c:pt idx="669">
                  <c:v>-2.4099999999999998E-3</c:v>
                </c:pt>
                <c:pt idx="670">
                  <c:v>-2.0400000000000001E-3</c:v>
                </c:pt>
                <c:pt idx="671">
                  <c:v>-1.57E-3</c:v>
                </c:pt>
                <c:pt idx="672">
                  <c:v>-1.15E-3</c:v>
                </c:pt>
                <c:pt idx="673">
                  <c:v>-4.6000000000000001E-4</c:v>
                </c:pt>
                <c:pt idx="674">
                  <c:v>1.2E-4</c:v>
                </c:pt>
                <c:pt idx="675">
                  <c:v>6.4000000000000005E-4</c:v>
                </c:pt>
                <c:pt idx="676">
                  <c:v>1.17E-3</c:v>
                </c:pt>
                <c:pt idx="677">
                  <c:v>1.64E-3</c:v>
                </c:pt>
                <c:pt idx="678">
                  <c:v>2.1199999999999999E-3</c:v>
                </c:pt>
                <c:pt idx="679">
                  <c:v>2.5400000000000002E-3</c:v>
                </c:pt>
                <c:pt idx="680">
                  <c:v>2.9099999999999998E-3</c:v>
                </c:pt>
                <c:pt idx="681">
                  <c:v>3.2200000000000002E-3</c:v>
                </c:pt>
                <c:pt idx="682">
                  <c:v>3.3800000000000002E-3</c:v>
                </c:pt>
                <c:pt idx="683">
                  <c:v>3.49E-3</c:v>
                </c:pt>
                <c:pt idx="684">
                  <c:v>3.49E-3</c:v>
                </c:pt>
                <c:pt idx="685">
                  <c:v>3.5400000000000002E-3</c:v>
                </c:pt>
                <c:pt idx="686">
                  <c:v>3.3300000000000001E-3</c:v>
                </c:pt>
                <c:pt idx="687">
                  <c:v>3.1199999999999999E-3</c:v>
                </c:pt>
                <c:pt idx="688">
                  <c:v>2.7499999999999998E-3</c:v>
                </c:pt>
                <c:pt idx="689">
                  <c:v>2.49E-3</c:v>
                </c:pt>
                <c:pt idx="690">
                  <c:v>2.0699999999999998E-3</c:v>
                </c:pt>
                <c:pt idx="691">
                  <c:v>1.5900000000000001E-3</c:v>
                </c:pt>
                <c:pt idx="692">
                  <c:v>1.01E-3</c:v>
                </c:pt>
                <c:pt idx="693">
                  <c:v>6.4000000000000005E-4</c:v>
                </c:pt>
                <c:pt idx="694">
                  <c:v>-4.0000000000000003E-5</c:v>
                </c:pt>
                <c:pt idx="695">
                  <c:v>-5.1999999999999995E-4</c:v>
                </c:pt>
                <c:pt idx="696">
                  <c:v>-9.8999999999999999E-4</c:v>
                </c:pt>
                <c:pt idx="697">
                  <c:v>-1.5200000000000001E-3</c:v>
                </c:pt>
                <c:pt idx="698">
                  <c:v>-1.9400000000000001E-3</c:v>
                </c:pt>
                <c:pt idx="699">
                  <c:v>-2.2599999999999999E-3</c:v>
                </c:pt>
                <c:pt idx="700">
                  <c:v>-2.6199999999999999E-3</c:v>
                </c:pt>
                <c:pt idx="701">
                  <c:v>-2.8900000000000002E-3</c:v>
                </c:pt>
                <c:pt idx="702">
                  <c:v>-2.99E-3</c:v>
                </c:pt>
                <c:pt idx="703">
                  <c:v>-3.0500000000000002E-3</c:v>
                </c:pt>
                <c:pt idx="704">
                  <c:v>-3.15E-3</c:v>
                </c:pt>
                <c:pt idx="705">
                  <c:v>-3.0500000000000002E-3</c:v>
                </c:pt>
                <c:pt idx="706">
                  <c:v>-2.6800000000000001E-3</c:v>
                </c:pt>
                <c:pt idx="707">
                  <c:v>-2.47E-3</c:v>
                </c:pt>
                <c:pt idx="708">
                  <c:v>-2.0400000000000001E-3</c:v>
                </c:pt>
                <c:pt idx="709">
                  <c:v>-1.5200000000000001E-3</c:v>
                </c:pt>
                <c:pt idx="710">
                  <c:v>-1.15E-3</c:v>
                </c:pt>
                <c:pt idx="711">
                  <c:v>-5.1999999999999995E-4</c:v>
                </c:pt>
                <c:pt idx="712">
                  <c:v>1.2E-4</c:v>
                </c:pt>
                <c:pt idx="713">
                  <c:v>7.5000000000000002E-4</c:v>
                </c:pt>
                <c:pt idx="714">
                  <c:v>1.4300000000000001E-3</c:v>
                </c:pt>
                <c:pt idx="715">
                  <c:v>2.2200000000000002E-3</c:v>
                </c:pt>
                <c:pt idx="716">
                  <c:v>2.7499999999999998E-3</c:v>
                </c:pt>
                <c:pt idx="717">
                  <c:v>3.49E-3</c:v>
                </c:pt>
                <c:pt idx="718">
                  <c:v>4.0699999999999998E-3</c:v>
                </c:pt>
                <c:pt idx="719">
                  <c:v>4.5900000000000003E-3</c:v>
                </c:pt>
                <c:pt idx="720">
                  <c:v>5.1200000000000004E-3</c:v>
                </c:pt>
                <c:pt idx="721">
                  <c:v>5.4400000000000004E-3</c:v>
                </c:pt>
                <c:pt idx="722">
                  <c:v>5.7000000000000002E-3</c:v>
                </c:pt>
                <c:pt idx="723">
                  <c:v>5.96E-3</c:v>
                </c:pt>
                <c:pt idx="724">
                  <c:v>6.0200000000000002E-3</c:v>
                </c:pt>
                <c:pt idx="725">
                  <c:v>6.1199999999999996E-3</c:v>
                </c:pt>
                <c:pt idx="726">
                  <c:v>6.0200000000000002E-3</c:v>
                </c:pt>
                <c:pt idx="727">
                  <c:v>5.7499999999999999E-3</c:v>
                </c:pt>
                <c:pt idx="728">
                  <c:v>5.3899999999999998E-3</c:v>
                </c:pt>
                <c:pt idx="729">
                  <c:v>4.96E-3</c:v>
                </c:pt>
                <c:pt idx="730">
                  <c:v>4.4900000000000001E-3</c:v>
                </c:pt>
                <c:pt idx="731">
                  <c:v>3.8E-3</c:v>
                </c:pt>
                <c:pt idx="732">
                  <c:v>3.0699999999999998E-3</c:v>
                </c:pt>
                <c:pt idx="733">
                  <c:v>2.33E-3</c:v>
                </c:pt>
                <c:pt idx="734">
                  <c:v>1.5399999999999999E-3</c:v>
                </c:pt>
                <c:pt idx="735">
                  <c:v>6.9999999999999999E-4</c:v>
                </c:pt>
                <c:pt idx="736">
                  <c:v>-9.0000000000000006E-5</c:v>
                </c:pt>
                <c:pt idx="737">
                  <c:v>-9.3999999999999997E-4</c:v>
                </c:pt>
                <c:pt idx="738">
                  <c:v>-1.7799999999999999E-3</c:v>
                </c:pt>
                <c:pt idx="739">
                  <c:v>-2.5699999999999998E-3</c:v>
                </c:pt>
                <c:pt idx="740">
                  <c:v>-3.3600000000000001E-3</c:v>
                </c:pt>
                <c:pt idx="741">
                  <c:v>-4.0499999999999998E-3</c:v>
                </c:pt>
                <c:pt idx="742">
                  <c:v>-4.6800000000000001E-3</c:v>
                </c:pt>
                <c:pt idx="743">
                  <c:v>-5.1500000000000001E-3</c:v>
                </c:pt>
                <c:pt idx="744">
                  <c:v>-5.5199999999999997E-3</c:v>
                </c:pt>
                <c:pt idx="745">
                  <c:v>-5.8900000000000003E-3</c:v>
                </c:pt>
                <c:pt idx="746">
                  <c:v>-6.1000000000000004E-3</c:v>
                </c:pt>
                <c:pt idx="747">
                  <c:v>-6.1000000000000004E-3</c:v>
                </c:pt>
                <c:pt idx="748">
                  <c:v>-6.2599999999999999E-3</c:v>
                </c:pt>
                <c:pt idx="749">
                  <c:v>-6.0499999999999998E-3</c:v>
                </c:pt>
                <c:pt idx="750">
                  <c:v>-5.8900000000000003E-3</c:v>
                </c:pt>
                <c:pt idx="751">
                  <c:v>-5.5700000000000003E-3</c:v>
                </c:pt>
                <c:pt idx="752">
                  <c:v>-5.1000000000000004E-3</c:v>
                </c:pt>
                <c:pt idx="753">
                  <c:v>-4.6299999999999996E-3</c:v>
                </c:pt>
                <c:pt idx="754">
                  <c:v>-4.15E-3</c:v>
                </c:pt>
                <c:pt idx="755">
                  <c:v>-3.5200000000000001E-3</c:v>
                </c:pt>
                <c:pt idx="756">
                  <c:v>-2.9399999999999999E-3</c:v>
                </c:pt>
                <c:pt idx="757">
                  <c:v>-2.31E-3</c:v>
                </c:pt>
                <c:pt idx="758">
                  <c:v>-1.57E-3</c:v>
                </c:pt>
                <c:pt idx="759">
                  <c:v>-9.3999999999999997E-4</c:v>
                </c:pt>
                <c:pt idx="760">
                  <c:v>-2.5000000000000001E-4</c:v>
                </c:pt>
                <c:pt idx="761">
                  <c:v>3.3E-4</c:v>
                </c:pt>
                <c:pt idx="762">
                  <c:v>8.4999999999999995E-4</c:v>
                </c:pt>
                <c:pt idx="763">
                  <c:v>1.3799999999999999E-3</c:v>
                </c:pt>
                <c:pt idx="764">
                  <c:v>1.75E-3</c:v>
                </c:pt>
                <c:pt idx="765">
                  <c:v>2.1199999999999999E-3</c:v>
                </c:pt>
                <c:pt idx="766">
                  <c:v>2.33E-3</c:v>
                </c:pt>
                <c:pt idx="767">
                  <c:v>2.5400000000000002E-3</c:v>
                </c:pt>
                <c:pt idx="768">
                  <c:v>2.65E-3</c:v>
                </c:pt>
                <c:pt idx="769">
                  <c:v>2.5400000000000002E-3</c:v>
                </c:pt>
                <c:pt idx="770">
                  <c:v>2.5899999999999999E-3</c:v>
                </c:pt>
                <c:pt idx="771">
                  <c:v>2.4299999999999999E-3</c:v>
                </c:pt>
                <c:pt idx="772">
                  <c:v>2.0699999999999998E-3</c:v>
                </c:pt>
                <c:pt idx="773">
                  <c:v>1.8E-3</c:v>
                </c:pt>
                <c:pt idx="774">
                  <c:v>1.4300000000000001E-3</c:v>
                </c:pt>
                <c:pt idx="775">
                  <c:v>9.1E-4</c:v>
                </c:pt>
                <c:pt idx="776">
                  <c:v>4.8000000000000001E-4</c:v>
                </c:pt>
                <c:pt idx="777">
                  <c:v>-4.0000000000000003E-5</c:v>
                </c:pt>
                <c:pt idx="778">
                  <c:v>-6.2E-4</c:v>
                </c:pt>
                <c:pt idx="779">
                  <c:v>-1.1000000000000001E-3</c:v>
                </c:pt>
                <c:pt idx="780">
                  <c:v>-1.6800000000000001E-3</c:v>
                </c:pt>
                <c:pt idx="781">
                  <c:v>-2.15E-3</c:v>
                </c:pt>
                <c:pt idx="782">
                  <c:v>-2.6800000000000001E-3</c:v>
                </c:pt>
                <c:pt idx="783">
                  <c:v>-3.0999999999999999E-3</c:v>
                </c:pt>
                <c:pt idx="784">
                  <c:v>-3.5699999999999998E-3</c:v>
                </c:pt>
                <c:pt idx="785">
                  <c:v>-3.7799999999999999E-3</c:v>
                </c:pt>
                <c:pt idx="786">
                  <c:v>-4.1999999999999997E-3</c:v>
                </c:pt>
                <c:pt idx="787">
                  <c:v>-4.4200000000000003E-3</c:v>
                </c:pt>
                <c:pt idx="788">
                  <c:v>-4.7299999999999998E-3</c:v>
                </c:pt>
                <c:pt idx="789">
                  <c:v>-4.7800000000000004E-3</c:v>
                </c:pt>
                <c:pt idx="790">
                  <c:v>-4.8900000000000002E-3</c:v>
                </c:pt>
                <c:pt idx="791">
                  <c:v>-4.8399999999999997E-3</c:v>
                </c:pt>
                <c:pt idx="792">
                  <c:v>-4.8399999999999997E-3</c:v>
                </c:pt>
                <c:pt idx="793">
                  <c:v>-4.7800000000000004E-3</c:v>
                </c:pt>
                <c:pt idx="794">
                  <c:v>-4.5700000000000003E-3</c:v>
                </c:pt>
                <c:pt idx="795">
                  <c:v>-4.3600000000000002E-3</c:v>
                </c:pt>
                <c:pt idx="796">
                  <c:v>-4.1999999999999997E-3</c:v>
                </c:pt>
                <c:pt idx="797">
                  <c:v>-3.9399999999999999E-3</c:v>
                </c:pt>
                <c:pt idx="798">
                  <c:v>-3.63E-3</c:v>
                </c:pt>
                <c:pt idx="799">
                  <c:v>-3.2000000000000002E-3</c:v>
                </c:pt>
                <c:pt idx="800">
                  <c:v>-2.99E-3</c:v>
                </c:pt>
                <c:pt idx="801">
                  <c:v>-2.6199999999999999E-3</c:v>
                </c:pt>
                <c:pt idx="802">
                  <c:v>-2.2599999999999999E-3</c:v>
                </c:pt>
                <c:pt idx="803">
                  <c:v>-1.9400000000000001E-3</c:v>
                </c:pt>
                <c:pt idx="804">
                  <c:v>-1.6199999999999999E-3</c:v>
                </c:pt>
                <c:pt idx="805">
                  <c:v>-1.3600000000000001E-3</c:v>
                </c:pt>
                <c:pt idx="806">
                  <c:v>-1.0399999999999999E-3</c:v>
                </c:pt>
                <c:pt idx="807">
                  <c:v>-7.7999999999999999E-4</c:v>
                </c:pt>
                <c:pt idx="808">
                  <c:v>-4.6000000000000001E-4</c:v>
                </c:pt>
                <c:pt idx="809">
                  <c:v>-2.5000000000000001E-4</c:v>
                </c:pt>
                <c:pt idx="810">
                  <c:v>-4.0000000000000003E-5</c:v>
                </c:pt>
                <c:pt idx="811">
                  <c:v>1.2E-4</c:v>
                </c:pt>
                <c:pt idx="812">
                  <c:v>2.7E-4</c:v>
                </c:pt>
                <c:pt idx="813">
                  <c:v>3.8000000000000002E-4</c:v>
                </c:pt>
                <c:pt idx="814">
                  <c:v>4.8000000000000001E-4</c:v>
                </c:pt>
                <c:pt idx="815">
                  <c:v>6.4000000000000005E-4</c:v>
                </c:pt>
                <c:pt idx="816">
                  <c:v>6.4000000000000005E-4</c:v>
                </c:pt>
                <c:pt idx="817">
                  <c:v>6.9999999999999999E-4</c:v>
                </c:pt>
                <c:pt idx="818">
                  <c:v>7.5000000000000002E-4</c:v>
                </c:pt>
                <c:pt idx="819">
                  <c:v>6.4000000000000005E-4</c:v>
                </c:pt>
                <c:pt idx="820">
                  <c:v>5.4000000000000001E-4</c:v>
                </c:pt>
                <c:pt idx="821">
                  <c:v>5.4000000000000001E-4</c:v>
                </c:pt>
                <c:pt idx="822">
                  <c:v>3.3E-4</c:v>
                </c:pt>
                <c:pt idx="823">
                  <c:v>2.2000000000000001E-4</c:v>
                </c:pt>
                <c:pt idx="824">
                  <c:v>6.0000000000000002E-5</c:v>
                </c:pt>
                <c:pt idx="825">
                  <c:v>-9.0000000000000006E-5</c:v>
                </c:pt>
                <c:pt idx="826">
                  <c:v>-3.6000000000000002E-4</c:v>
                </c:pt>
                <c:pt idx="827">
                  <c:v>-5.1999999999999995E-4</c:v>
                </c:pt>
                <c:pt idx="828">
                  <c:v>-8.3000000000000001E-4</c:v>
                </c:pt>
                <c:pt idx="829">
                  <c:v>-1.1000000000000001E-3</c:v>
                </c:pt>
                <c:pt idx="830">
                  <c:v>-1.5200000000000001E-3</c:v>
                </c:pt>
                <c:pt idx="831">
                  <c:v>-1.7799999999999999E-3</c:v>
                </c:pt>
                <c:pt idx="832">
                  <c:v>-2.15E-3</c:v>
                </c:pt>
                <c:pt idx="833">
                  <c:v>-2.47E-3</c:v>
                </c:pt>
                <c:pt idx="834">
                  <c:v>-2.8300000000000001E-3</c:v>
                </c:pt>
                <c:pt idx="835">
                  <c:v>-3.2000000000000002E-3</c:v>
                </c:pt>
                <c:pt idx="836">
                  <c:v>-3.5699999999999998E-3</c:v>
                </c:pt>
                <c:pt idx="837">
                  <c:v>-3.8899999999999998E-3</c:v>
                </c:pt>
                <c:pt idx="838">
                  <c:v>-4.1999999999999997E-3</c:v>
                </c:pt>
                <c:pt idx="839">
                  <c:v>-4.5199999999999997E-3</c:v>
                </c:pt>
                <c:pt idx="840">
                  <c:v>-4.7299999999999998E-3</c:v>
                </c:pt>
                <c:pt idx="841">
                  <c:v>-5.0499999999999998E-3</c:v>
                </c:pt>
                <c:pt idx="842">
                  <c:v>-5.2599999999999999E-3</c:v>
                </c:pt>
                <c:pt idx="843">
                  <c:v>-5.3099999999999996E-3</c:v>
                </c:pt>
                <c:pt idx="844">
                  <c:v>-5.47E-3</c:v>
                </c:pt>
                <c:pt idx="845">
                  <c:v>-5.5199999999999997E-3</c:v>
                </c:pt>
                <c:pt idx="846">
                  <c:v>-5.5700000000000003E-3</c:v>
                </c:pt>
                <c:pt idx="847">
                  <c:v>-5.47E-3</c:v>
                </c:pt>
                <c:pt idx="848">
                  <c:v>-5.3600000000000002E-3</c:v>
                </c:pt>
                <c:pt idx="849">
                  <c:v>-5.2100000000000002E-3</c:v>
                </c:pt>
                <c:pt idx="850">
                  <c:v>-4.9399999999999999E-3</c:v>
                </c:pt>
                <c:pt idx="851">
                  <c:v>-4.6800000000000001E-3</c:v>
                </c:pt>
                <c:pt idx="852">
                  <c:v>-4.2599999999999999E-3</c:v>
                </c:pt>
                <c:pt idx="853">
                  <c:v>-3.8899999999999998E-3</c:v>
                </c:pt>
                <c:pt idx="854">
                  <c:v>-3.5200000000000001E-3</c:v>
                </c:pt>
                <c:pt idx="855">
                  <c:v>-3.0999999999999999E-3</c:v>
                </c:pt>
                <c:pt idx="856">
                  <c:v>-2.6199999999999999E-3</c:v>
                </c:pt>
                <c:pt idx="857">
                  <c:v>-2.2000000000000001E-3</c:v>
                </c:pt>
                <c:pt idx="858">
                  <c:v>-1.6800000000000001E-3</c:v>
                </c:pt>
                <c:pt idx="859">
                  <c:v>-1.15E-3</c:v>
                </c:pt>
                <c:pt idx="860">
                  <c:v>-7.2999999999999996E-4</c:v>
                </c:pt>
                <c:pt idx="861">
                  <c:v>-3.1E-4</c:v>
                </c:pt>
                <c:pt idx="862">
                  <c:v>1.0000000000000001E-5</c:v>
                </c:pt>
                <c:pt idx="863">
                  <c:v>3.3E-4</c:v>
                </c:pt>
                <c:pt idx="864">
                  <c:v>6.4000000000000005E-4</c:v>
                </c:pt>
                <c:pt idx="865">
                  <c:v>8.4999999999999995E-4</c:v>
                </c:pt>
                <c:pt idx="866">
                  <c:v>1.1199999999999999E-3</c:v>
                </c:pt>
                <c:pt idx="867">
                  <c:v>1.2199999999999999E-3</c:v>
                </c:pt>
                <c:pt idx="868">
                  <c:v>1.33E-3</c:v>
                </c:pt>
                <c:pt idx="869">
                  <c:v>1.2800000000000001E-3</c:v>
                </c:pt>
                <c:pt idx="870">
                  <c:v>1.2800000000000001E-3</c:v>
                </c:pt>
                <c:pt idx="871">
                  <c:v>1.2199999999999999E-3</c:v>
                </c:pt>
                <c:pt idx="872">
                  <c:v>1.01E-3</c:v>
                </c:pt>
                <c:pt idx="873">
                  <c:v>8.0000000000000004E-4</c:v>
                </c:pt>
                <c:pt idx="874">
                  <c:v>4.8000000000000001E-4</c:v>
                </c:pt>
                <c:pt idx="875">
                  <c:v>3.8000000000000002E-4</c:v>
                </c:pt>
                <c:pt idx="876">
                  <c:v>1.7000000000000001E-4</c:v>
                </c:pt>
                <c:pt idx="877">
                  <c:v>-3.1E-4</c:v>
                </c:pt>
                <c:pt idx="878">
                  <c:v>-5.1999999999999995E-4</c:v>
                </c:pt>
                <c:pt idx="879">
                  <c:v>-7.7999999999999999E-4</c:v>
                </c:pt>
                <c:pt idx="880">
                  <c:v>-1.1000000000000001E-3</c:v>
                </c:pt>
                <c:pt idx="881">
                  <c:v>-1.41E-3</c:v>
                </c:pt>
                <c:pt idx="882">
                  <c:v>-1.73E-3</c:v>
                </c:pt>
                <c:pt idx="883">
                  <c:v>-1.9400000000000001E-3</c:v>
                </c:pt>
                <c:pt idx="884">
                  <c:v>-2.0999999999999999E-3</c:v>
                </c:pt>
                <c:pt idx="885">
                  <c:v>-2.2599999999999999E-3</c:v>
                </c:pt>
                <c:pt idx="886">
                  <c:v>-2.31E-3</c:v>
                </c:pt>
                <c:pt idx="887">
                  <c:v>-2.31E-3</c:v>
                </c:pt>
                <c:pt idx="888">
                  <c:v>-2.31E-3</c:v>
                </c:pt>
                <c:pt idx="889">
                  <c:v>-2.31E-3</c:v>
                </c:pt>
                <c:pt idx="890">
                  <c:v>-2.2000000000000001E-3</c:v>
                </c:pt>
                <c:pt idx="891">
                  <c:v>-1.9400000000000001E-3</c:v>
                </c:pt>
                <c:pt idx="892">
                  <c:v>-1.9400000000000001E-3</c:v>
                </c:pt>
                <c:pt idx="893">
                  <c:v>-1.6800000000000001E-3</c:v>
                </c:pt>
                <c:pt idx="894">
                  <c:v>-1.4599999999999999E-3</c:v>
                </c:pt>
                <c:pt idx="895">
                  <c:v>-1.15E-3</c:v>
                </c:pt>
                <c:pt idx="896">
                  <c:v>-9.3999999999999997E-4</c:v>
                </c:pt>
                <c:pt idx="897">
                  <c:v>-6.2E-4</c:v>
                </c:pt>
                <c:pt idx="898">
                  <c:v>-4.0999999999999999E-4</c:v>
                </c:pt>
                <c:pt idx="899">
                  <c:v>-1.4999999999999999E-4</c:v>
                </c:pt>
                <c:pt idx="900">
                  <c:v>1.7000000000000001E-4</c:v>
                </c:pt>
                <c:pt idx="901">
                  <c:v>3.8000000000000002E-4</c:v>
                </c:pt>
                <c:pt idx="902">
                  <c:v>5.4000000000000001E-4</c:v>
                </c:pt>
                <c:pt idx="903">
                  <c:v>6.9999999999999999E-4</c:v>
                </c:pt>
                <c:pt idx="904">
                  <c:v>8.4999999999999995E-4</c:v>
                </c:pt>
                <c:pt idx="905">
                  <c:v>9.6000000000000002E-4</c:v>
                </c:pt>
                <c:pt idx="906">
                  <c:v>9.6000000000000002E-4</c:v>
                </c:pt>
                <c:pt idx="907">
                  <c:v>1.17E-3</c:v>
                </c:pt>
                <c:pt idx="908">
                  <c:v>1.17E-3</c:v>
                </c:pt>
                <c:pt idx="909">
                  <c:v>1.2199999999999999E-3</c:v>
                </c:pt>
                <c:pt idx="910">
                  <c:v>1.17E-3</c:v>
                </c:pt>
                <c:pt idx="911">
                  <c:v>1.1199999999999999E-3</c:v>
                </c:pt>
                <c:pt idx="912">
                  <c:v>1.01E-3</c:v>
                </c:pt>
                <c:pt idx="913">
                  <c:v>1.01E-3</c:v>
                </c:pt>
                <c:pt idx="914">
                  <c:v>9.6000000000000002E-4</c:v>
                </c:pt>
                <c:pt idx="915">
                  <c:v>8.4999999999999995E-4</c:v>
                </c:pt>
                <c:pt idx="916">
                  <c:v>8.4999999999999995E-4</c:v>
                </c:pt>
                <c:pt idx="917">
                  <c:v>8.4999999999999995E-4</c:v>
                </c:pt>
                <c:pt idx="918">
                  <c:v>8.0000000000000004E-4</c:v>
                </c:pt>
                <c:pt idx="919">
                  <c:v>8.4999999999999995E-4</c:v>
                </c:pt>
                <c:pt idx="920">
                  <c:v>8.4999999999999995E-4</c:v>
                </c:pt>
                <c:pt idx="921">
                  <c:v>9.1E-4</c:v>
                </c:pt>
                <c:pt idx="922">
                  <c:v>9.6000000000000002E-4</c:v>
                </c:pt>
                <c:pt idx="923">
                  <c:v>1.01E-3</c:v>
                </c:pt>
                <c:pt idx="924">
                  <c:v>1.17E-3</c:v>
                </c:pt>
                <c:pt idx="925">
                  <c:v>1.3799999999999999E-3</c:v>
                </c:pt>
                <c:pt idx="926">
                  <c:v>1.5399999999999999E-3</c:v>
                </c:pt>
                <c:pt idx="927">
                  <c:v>1.75E-3</c:v>
                </c:pt>
                <c:pt idx="928">
                  <c:v>1.91E-3</c:v>
                </c:pt>
                <c:pt idx="929">
                  <c:v>2.2200000000000002E-3</c:v>
                </c:pt>
                <c:pt idx="930">
                  <c:v>2.49E-3</c:v>
                </c:pt>
                <c:pt idx="931">
                  <c:v>2.5899999999999999E-3</c:v>
                </c:pt>
                <c:pt idx="932">
                  <c:v>2.8E-3</c:v>
                </c:pt>
                <c:pt idx="933">
                  <c:v>3.1700000000000001E-3</c:v>
                </c:pt>
                <c:pt idx="934">
                  <c:v>3.3300000000000001E-3</c:v>
                </c:pt>
                <c:pt idx="935">
                  <c:v>3.5400000000000002E-3</c:v>
                </c:pt>
                <c:pt idx="936">
                  <c:v>3.7000000000000002E-3</c:v>
                </c:pt>
                <c:pt idx="937">
                  <c:v>3.8600000000000001E-3</c:v>
                </c:pt>
                <c:pt idx="938">
                  <c:v>3.8600000000000001E-3</c:v>
                </c:pt>
                <c:pt idx="939">
                  <c:v>4.0699999999999998E-3</c:v>
                </c:pt>
                <c:pt idx="940">
                  <c:v>4.1200000000000004E-3</c:v>
                </c:pt>
                <c:pt idx="941">
                  <c:v>4.2300000000000003E-3</c:v>
                </c:pt>
                <c:pt idx="942">
                  <c:v>4.28E-3</c:v>
                </c:pt>
                <c:pt idx="943">
                  <c:v>4.3800000000000002E-3</c:v>
                </c:pt>
                <c:pt idx="944">
                  <c:v>4.28E-3</c:v>
                </c:pt>
                <c:pt idx="945">
                  <c:v>4.28E-3</c:v>
                </c:pt>
                <c:pt idx="946">
                  <c:v>4.2300000000000003E-3</c:v>
                </c:pt>
                <c:pt idx="947">
                  <c:v>4.1200000000000004E-3</c:v>
                </c:pt>
                <c:pt idx="948">
                  <c:v>4.1200000000000004E-3</c:v>
                </c:pt>
                <c:pt idx="949">
                  <c:v>4.0699999999999998E-3</c:v>
                </c:pt>
                <c:pt idx="950">
                  <c:v>4.1200000000000004E-3</c:v>
                </c:pt>
                <c:pt idx="951">
                  <c:v>4.0200000000000001E-3</c:v>
                </c:pt>
                <c:pt idx="952">
                  <c:v>4.0200000000000001E-3</c:v>
                </c:pt>
                <c:pt idx="953">
                  <c:v>4.0200000000000001E-3</c:v>
                </c:pt>
                <c:pt idx="954">
                  <c:v>3.96E-3</c:v>
                </c:pt>
                <c:pt idx="955">
                  <c:v>4.0200000000000001E-3</c:v>
                </c:pt>
                <c:pt idx="956">
                  <c:v>4.0200000000000001E-3</c:v>
                </c:pt>
                <c:pt idx="957">
                  <c:v>4.0699999999999998E-3</c:v>
                </c:pt>
                <c:pt idx="958">
                  <c:v>4.1700000000000001E-3</c:v>
                </c:pt>
                <c:pt idx="959">
                  <c:v>4.2300000000000003E-3</c:v>
                </c:pt>
                <c:pt idx="960">
                  <c:v>4.3299999999999996E-3</c:v>
                </c:pt>
                <c:pt idx="961">
                  <c:v>4.4900000000000001E-3</c:v>
                </c:pt>
                <c:pt idx="962">
                  <c:v>4.4900000000000001E-3</c:v>
                </c:pt>
                <c:pt idx="963">
                  <c:v>4.7000000000000002E-3</c:v>
                </c:pt>
                <c:pt idx="964">
                  <c:v>4.81E-3</c:v>
                </c:pt>
                <c:pt idx="965">
                  <c:v>5.0200000000000002E-3</c:v>
                </c:pt>
                <c:pt idx="966">
                  <c:v>5.1200000000000004E-3</c:v>
                </c:pt>
                <c:pt idx="967">
                  <c:v>5.28E-3</c:v>
                </c:pt>
                <c:pt idx="968">
                  <c:v>5.3899999999999998E-3</c:v>
                </c:pt>
                <c:pt idx="969">
                  <c:v>5.4900000000000001E-3</c:v>
                </c:pt>
                <c:pt idx="970">
                  <c:v>5.6499999999999996E-3</c:v>
                </c:pt>
                <c:pt idx="971">
                  <c:v>5.8100000000000001E-3</c:v>
                </c:pt>
                <c:pt idx="972">
                  <c:v>5.8100000000000001E-3</c:v>
                </c:pt>
                <c:pt idx="973">
                  <c:v>5.8599999999999998E-3</c:v>
                </c:pt>
                <c:pt idx="974">
                  <c:v>5.7499999999999999E-3</c:v>
                </c:pt>
                <c:pt idx="975">
                  <c:v>5.9100000000000003E-3</c:v>
                </c:pt>
                <c:pt idx="976">
                  <c:v>5.8100000000000001E-3</c:v>
                </c:pt>
                <c:pt idx="977">
                  <c:v>5.7000000000000002E-3</c:v>
                </c:pt>
                <c:pt idx="978">
                  <c:v>5.7000000000000002E-3</c:v>
                </c:pt>
                <c:pt idx="979">
                  <c:v>5.5399999999999998E-3</c:v>
                </c:pt>
                <c:pt idx="980">
                  <c:v>5.4400000000000004E-3</c:v>
                </c:pt>
                <c:pt idx="981">
                  <c:v>5.3899999999999998E-3</c:v>
                </c:pt>
                <c:pt idx="982">
                  <c:v>5.2300000000000003E-3</c:v>
                </c:pt>
                <c:pt idx="983">
                  <c:v>5.1200000000000004E-3</c:v>
                </c:pt>
                <c:pt idx="984">
                  <c:v>4.81E-3</c:v>
                </c:pt>
                <c:pt idx="985">
                  <c:v>4.81E-3</c:v>
                </c:pt>
                <c:pt idx="986">
                  <c:v>4.6499999999999996E-3</c:v>
                </c:pt>
                <c:pt idx="987">
                  <c:v>4.3800000000000002E-3</c:v>
                </c:pt>
                <c:pt idx="988">
                  <c:v>4.3299999999999996E-3</c:v>
                </c:pt>
                <c:pt idx="989">
                  <c:v>4.1200000000000004E-3</c:v>
                </c:pt>
                <c:pt idx="990">
                  <c:v>3.96E-3</c:v>
                </c:pt>
                <c:pt idx="991">
                  <c:v>3.8600000000000001E-3</c:v>
                </c:pt>
                <c:pt idx="992">
                  <c:v>3.8600000000000001E-3</c:v>
                </c:pt>
                <c:pt idx="993">
                  <c:v>3.7000000000000002E-3</c:v>
                </c:pt>
                <c:pt idx="994">
                  <c:v>3.65E-3</c:v>
                </c:pt>
                <c:pt idx="995">
                  <c:v>3.4399999999999999E-3</c:v>
                </c:pt>
                <c:pt idx="996">
                  <c:v>3.3800000000000002E-3</c:v>
                </c:pt>
                <c:pt idx="997">
                  <c:v>3.2799999999999999E-3</c:v>
                </c:pt>
                <c:pt idx="998">
                  <c:v>3.1700000000000001E-3</c:v>
                </c:pt>
                <c:pt idx="999">
                  <c:v>3.1199999999999999E-3</c:v>
                </c:pt>
                <c:pt idx="1000">
                  <c:v>3.0100000000000001E-3</c:v>
                </c:pt>
                <c:pt idx="1001">
                  <c:v>2.96E-3</c:v>
                </c:pt>
                <c:pt idx="1002">
                  <c:v>2.8600000000000001E-3</c:v>
                </c:pt>
                <c:pt idx="1003">
                  <c:v>2.7000000000000001E-3</c:v>
                </c:pt>
                <c:pt idx="1004">
                  <c:v>2.5400000000000002E-3</c:v>
                </c:pt>
                <c:pt idx="1005">
                  <c:v>2.4299999999999999E-3</c:v>
                </c:pt>
                <c:pt idx="1006">
                  <c:v>2.1199999999999999E-3</c:v>
                </c:pt>
                <c:pt idx="1007">
                  <c:v>1.9599999999999999E-3</c:v>
                </c:pt>
                <c:pt idx="1008">
                  <c:v>1.5900000000000001E-3</c:v>
                </c:pt>
                <c:pt idx="1009">
                  <c:v>1.3799999999999999E-3</c:v>
                </c:pt>
                <c:pt idx="1010">
                  <c:v>1.2199999999999999E-3</c:v>
                </c:pt>
                <c:pt idx="1011">
                  <c:v>8.4999999999999995E-4</c:v>
                </c:pt>
                <c:pt idx="1012">
                  <c:v>4.2999999999999999E-4</c:v>
                </c:pt>
                <c:pt idx="1013">
                  <c:v>1.7000000000000001E-4</c:v>
                </c:pt>
                <c:pt idx="1014">
                  <c:v>-1.4999999999999999E-4</c:v>
                </c:pt>
                <c:pt idx="1015">
                  <c:v>-5.1999999999999995E-4</c:v>
                </c:pt>
                <c:pt idx="1016">
                  <c:v>-8.8999999999999995E-4</c:v>
                </c:pt>
                <c:pt idx="1017">
                  <c:v>-1.31E-3</c:v>
                </c:pt>
                <c:pt idx="1018">
                  <c:v>-1.6800000000000001E-3</c:v>
                </c:pt>
                <c:pt idx="1019">
                  <c:v>-1.89E-3</c:v>
                </c:pt>
                <c:pt idx="1020">
                  <c:v>-2.2000000000000001E-3</c:v>
                </c:pt>
                <c:pt idx="1021">
                  <c:v>-2.5200000000000001E-3</c:v>
                </c:pt>
                <c:pt idx="1022">
                  <c:v>-2.7799999999999999E-3</c:v>
                </c:pt>
                <c:pt idx="1023">
                  <c:v>-2.99E-3</c:v>
                </c:pt>
                <c:pt idx="1024">
                  <c:v>-3.15E-3</c:v>
                </c:pt>
                <c:pt idx="1025">
                  <c:v>-3.2599999999999999E-3</c:v>
                </c:pt>
                <c:pt idx="1026">
                  <c:v>-3.31E-3</c:v>
                </c:pt>
                <c:pt idx="1027">
                  <c:v>-3.3600000000000001E-3</c:v>
                </c:pt>
                <c:pt idx="1028">
                  <c:v>-3.4099999999999998E-3</c:v>
                </c:pt>
                <c:pt idx="1029">
                  <c:v>-3.31E-3</c:v>
                </c:pt>
                <c:pt idx="1030">
                  <c:v>-3.15E-3</c:v>
                </c:pt>
                <c:pt idx="1031">
                  <c:v>-3.0500000000000002E-3</c:v>
                </c:pt>
                <c:pt idx="1032">
                  <c:v>-2.8900000000000002E-3</c:v>
                </c:pt>
                <c:pt idx="1033">
                  <c:v>-2.5699999999999998E-3</c:v>
                </c:pt>
                <c:pt idx="1034">
                  <c:v>-2.4099999999999998E-3</c:v>
                </c:pt>
                <c:pt idx="1035">
                  <c:v>-2.0400000000000001E-3</c:v>
                </c:pt>
                <c:pt idx="1036">
                  <c:v>-1.73E-3</c:v>
                </c:pt>
                <c:pt idx="1037">
                  <c:v>-1.5200000000000001E-3</c:v>
                </c:pt>
                <c:pt idx="1038">
                  <c:v>-1.1999999999999999E-3</c:v>
                </c:pt>
                <c:pt idx="1039">
                  <c:v>-8.8999999999999995E-4</c:v>
                </c:pt>
                <c:pt idx="1040">
                  <c:v>-6.2E-4</c:v>
                </c:pt>
                <c:pt idx="1041">
                  <c:v>-3.6000000000000002E-4</c:v>
                </c:pt>
                <c:pt idx="1042">
                  <c:v>-9.0000000000000006E-5</c:v>
                </c:pt>
                <c:pt idx="1043">
                  <c:v>1.0000000000000001E-5</c:v>
                </c:pt>
                <c:pt idx="1044">
                  <c:v>2.2000000000000001E-4</c:v>
                </c:pt>
                <c:pt idx="1045">
                  <c:v>3.3E-4</c:v>
                </c:pt>
                <c:pt idx="1046">
                  <c:v>3.8000000000000002E-4</c:v>
                </c:pt>
                <c:pt idx="1047">
                  <c:v>3.8000000000000002E-4</c:v>
                </c:pt>
                <c:pt idx="1048">
                  <c:v>3.3E-4</c:v>
                </c:pt>
                <c:pt idx="1049">
                  <c:v>2.2000000000000001E-4</c:v>
                </c:pt>
                <c:pt idx="1050">
                  <c:v>1.2E-4</c:v>
                </c:pt>
                <c:pt idx="1051">
                  <c:v>-9.0000000000000006E-5</c:v>
                </c:pt>
                <c:pt idx="1052">
                  <c:v>-4.6000000000000001E-4</c:v>
                </c:pt>
                <c:pt idx="1053">
                  <c:v>-6.7000000000000002E-4</c:v>
                </c:pt>
                <c:pt idx="1054">
                  <c:v>-1.1000000000000001E-3</c:v>
                </c:pt>
                <c:pt idx="1055">
                  <c:v>-1.4599999999999999E-3</c:v>
                </c:pt>
                <c:pt idx="1056">
                  <c:v>-1.89E-3</c:v>
                </c:pt>
                <c:pt idx="1057">
                  <c:v>-2.2599999999999999E-3</c:v>
                </c:pt>
                <c:pt idx="1058">
                  <c:v>-2.8300000000000001E-3</c:v>
                </c:pt>
                <c:pt idx="1059">
                  <c:v>-3.2599999999999999E-3</c:v>
                </c:pt>
                <c:pt idx="1060">
                  <c:v>-3.7799999999999999E-3</c:v>
                </c:pt>
                <c:pt idx="1061">
                  <c:v>-4.2599999999999999E-3</c:v>
                </c:pt>
                <c:pt idx="1062">
                  <c:v>-4.7800000000000004E-3</c:v>
                </c:pt>
                <c:pt idx="1063">
                  <c:v>-5.2599999999999999E-3</c:v>
                </c:pt>
                <c:pt idx="1064">
                  <c:v>-5.7299999999999999E-3</c:v>
                </c:pt>
                <c:pt idx="1065">
                  <c:v>-6.2100000000000002E-3</c:v>
                </c:pt>
                <c:pt idx="1066">
                  <c:v>-6.6800000000000002E-3</c:v>
                </c:pt>
                <c:pt idx="1067">
                  <c:v>-7.0499999999999998E-3</c:v>
                </c:pt>
                <c:pt idx="1068">
                  <c:v>-7.5199999999999998E-3</c:v>
                </c:pt>
                <c:pt idx="1069">
                  <c:v>-7.8399999999999997E-3</c:v>
                </c:pt>
                <c:pt idx="1070">
                  <c:v>-8.3099999999999997E-3</c:v>
                </c:pt>
                <c:pt idx="1071">
                  <c:v>-8.5299999999999994E-3</c:v>
                </c:pt>
                <c:pt idx="1072">
                  <c:v>-8.8400000000000006E-3</c:v>
                </c:pt>
                <c:pt idx="1073">
                  <c:v>-9.11E-3</c:v>
                </c:pt>
                <c:pt idx="1074">
                  <c:v>-9.3200000000000002E-3</c:v>
                </c:pt>
                <c:pt idx="1075">
                  <c:v>-9.58E-3</c:v>
                </c:pt>
                <c:pt idx="1076">
                  <c:v>-9.7400000000000004E-3</c:v>
                </c:pt>
                <c:pt idx="1077">
                  <c:v>-0.01</c:v>
                </c:pt>
                <c:pt idx="1078">
                  <c:v>-1.021E-2</c:v>
                </c:pt>
                <c:pt idx="1079">
                  <c:v>-1.042E-2</c:v>
                </c:pt>
                <c:pt idx="1080">
                  <c:v>-1.042E-2</c:v>
                </c:pt>
                <c:pt idx="1081">
                  <c:v>-1.0630000000000001E-2</c:v>
                </c:pt>
                <c:pt idx="1082">
                  <c:v>-1.0840000000000001E-2</c:v>
                </c:pt>
                <c:pt idx="1083">
                  <c:v>-1.0999999999999999E-2</c:v>
                </c:pt>
                <c:pt idx="1084">
                  <c:v>-1.1050000000000001E-2</c:v>
                </c:pt>
                <c:pt idx="1085">
                  <c:v>-1.1270000000000001E-2</c:v>
                </c:pt>
                <c:pt idx="1086">
                  <c:v>-1.142E-2</c:v>
                </c:pt>
                <c:pt idx="1087">
                  <c:v>-1.1480000000000001E-2</c:v>
                </c:pt>
                <c:pt idx="1088">
                  <c:v>-1.163E-2</c:v>
                </c:pt>
                <c:pt idx="1089">
                  <c:v>-1.179E-2</c:v>
                </c:pt>
                <c:pt idx="1090">
                  <c:v>-1.174E-2</c:v>
                </c:pt>
                <c:pt idx="1091">
                  <c:v>-1.1849999999999999E-2</c:v>
                </c:pt>
                <c:pt idx="1092">
                  <c:v>-1.1900000000000001E-2</c:v>
                </c:pt>
                <c:pt idx="1093">
                  <c:v>-1.1950000000000001E-2</c:v>
                </c:pt>
                <c:pt idx="1094">
                  <c:v>-1.1950000000000001E-2</c:v>
                </c:pt>
                <c:pt idx="1095">
                  <c:v>-1.1900000000000001E-2</c:v>
                </c:pt>
                <c:pt idx="1096">
                  <c:v>-1.1950000000000001E-2</c:v>
                </c:pt>
                <c:pt idx="1097">
                  <c:v>-1.179E-2</c:v>
                </c:pt>
                <c:pt idx="1098">
                  <c:v>-1.163E-2</c:v>
                </c:pt>
                <c:pt idx="1099">
                  <c:v>-1.153E-2</c:v>
                </c:pt>
                <c:pt idx="1100">
                  <c:v>-1.1270000000000001E-2</c:v>
                </c:pt>
                <c:pt idx="1101">
                  <c:v>-1.0999999999999999E-2</c:v>
                </c:pt>
                <c:pt idx="1102">
                  <c:v>-1.069E-2</c:v>
                </c:pt>
                <c:pt idx="1103">
                  <c:v>-1.0319999999999999E-2</c:v>
                </c:pt>
                <c:pt idx="1104">
                  <c:v>-0.01</c:v>
                </c:pt>
                <c:pt idx="1105">
                  <c:v>-9.4699999999999993E-3</c:v>
                </c:pt>
                <c:pt idx="1106">
                  <c:v>-9.0500000000000008E-3</c:v>
                </c:pt>
                <c:pt idx="1107">
                  <c:v>-8.5299999999999994E-3</c:v>
                </c:pt>
                <c:pt idx="1108">
                  <c:v>-8.0499999999999999E-3</c:v>
                </c:pt>
                <c:pt idx="1109">
                  <c:v>-7.5199999999999998E-3</c:v>
                </c:pt>
                <c:pt idx="1110">
                  <c:v>-6.94E-3</c:v>
                </c:pt>
                <c:pt idx="1111">
                  <c:v>-6.4200000000000004E-3</c:v>
                </c:pt>
                <c:pt idx="1112">
                  <c:v>-5.8399999999999997E-3</c:v>
                </c:pt>
                <c:pt idx="1113">
                  <c:v>-5.2599999999999999E-3</c:v>
                </c:pt>
                <c:pt idx="1114">
                  <c:v>-4.7800000000000004E-3</c:v>
                </c:pt>
                <c:pt idx="1115">
                  <c:v>-4.3099999999999996E-3</c:v>
                </c:pt>
                <c:pt idx="1116">
                  <c:v>-3.9399999999999999E-3</c:v>
                </c:pt>
                <c:pt idx="1117">
                  <c:v>-3.47E-3</c:v>
                </c:pt>
                <c:pt idx="1118">
                  <c:v>-3.2000000000000002E-3</c:v>
                </c:pt>
                <c:pt idx="1119">
                  <c:v>-2.9399999999999999E-3</c:v>
                </c:pt>
                <c:pt idx="1120">
                  <c:v>-2.6800000000000001E-3</c:v>
                </c:pt>
                <c:pt idx="1121">
                  <c:v>-2.5200000000000001E-3</c:v>
                </c:pt>
                <c:pt idx="1122">
                  <c:v>-2.5200000000000001E-3</c:v>
                </c:pt>
                <c:pt idx="1123">
                  <c:v>-2.47E-3</c:v>
                </c:pt>
                <c:pt idx="1124">
                  <c:v>-2.6199999999999999E-3</c:v>
                </c:pt>
                <c:pt idx="1125">
                  <c:v>-2.7799999999999999E-3</c:v>
                </c:pt>
                <c:pt idx="1126">
                  <c:v>-3.2000000000000002E-3</c:v>
                </c:pt>
                <c:pt idx="1127">
                  <c:v>-3.4099999999999998E-3</c:v>
                </c:pt>
                <c:pt idx="1128">
                  <c:v>-3.8899999999999998E-3</c:v>
                </c:pt>
                <c:pt idx="1129">
                  <c:v>-4.3099999999999996E-3</c:v>
                </c:pt>
                <c:pt idx="1130">
                  <c:v>-4.8900000000000002E-3</c:v>
                </c:pt>
                <c:pt idx="1131">
                  <c:v>-5.5199999999999997E-3</c:v>
                </c:pt>
                <c:pt idx="1132">
                  <c:v>-6.1500000000000001E-3</c:v>
                </c:pt>
                <c:pt idx="1133">
                  <c:v>-6.79E-3</c:v>
                </c:pt>
                <c:pt idx="1134">
                  <c:v>-7.4700000000000001E-3</c:v>
                </c:pt>
                <c:pt idx="1135">
                  <c:v>-8.0999999999999996E-3</c:v>
                </c:pt>
                <c:pt idx="1136">
                  <c:v>-8.8400000000000006E-3</c:v>
                </c:pt>
                <c:pt idx="1137">
                  <c:v>-9.4699999999999993E-3</c:v>
                </c:pt>
                <c:pt idx="1138">
                  <c:v>-1.0109999999999999E-2</c:v>
                </c:pt>
                <c:pt idx="1139">
                  <c:v>-1.0630000000000001E-2</c:v>
                </c:pt>
                <c:pt idx="1140">
                  <c:v>-1.1270000000000001E-2</c:v>
                </c:pt>
                <c:pt idx="1141">
                  <c:v>-1.163E-2</c:v>
                </c:pt>
                <c:pt idx="1142">
                  <c:v>-1.2E-2</c:v>
                </c:pt>
                <c:pt idx="1143">
                  <c:v>-1.2319999999999999E-2</c:v>
                </c:pt>
                <c:pt idx="1144">
                  <c:v>-1.248E-2</c:v>
                </c:pt>
                <c:pt idx="1145">
                  <c:v>-1.264E-2</c:v>
                </c:pt>
                <c:pt idx="1146">
                  <c:v>-1.269E-2</c:v>
                </c:pt>
                <c:pt idx="1147">
                  <c:v>-1.2579999999999999E-2</c:v>
                </c:pt>
                <c:pt idx="1148">
                  <c:v>-1.2370000000000001E-2</c:v>
                </c:pt>
                <c:pt idx="1149">
                  <c:v>-1.2109999999999999E-2</c:v>
                </c:pt>
                <c:pt idx="1150">
                  <c:v>-1.174E-2</c:v>
                </c:pt>
                <c:pt idx="1151">
                  <c:v>-1.1209999999999999E-2</c:v>
                </c:pt>
                <c:pt idx="1152">
                  <c:v>-1.0789999999999999E-2</c:v>
                </c:pt>
                <c:pt idx="1153">
                  <c:v>-1.005E-2</c:v>
                </c:pt>
                <c:pt idx="1154">
                  <c:v>-9.3200000000000002E-3</c:v>
                </c:pt>
                <c:pt idx="1155">
                  <c:v>-8.5800000000000008E-3</c:v>
                </c:pt>
                <c:pt idx="1156">
                  <c:v>-7.9500000000000005E-3</c:v>
                </c:pt>
                <c:pt idx="1157">
                  <c:v>-7.0499999999999998E-3</c:v>
                </c:pt>
                <c:pt idx="1158">
                  <c:v>-6.2599999999999999E-3</c:v>
                </c:pt>
                <c:pt idx="1159">
                  <c:v>-5.3099999999999996E-3</c:v>
                </c:pt>
                <c:pt idx="1160">
                  <c:v>-4.47E-3</c:v>
                </c:pt>
                <c:pt idx="1161">
                  <c:v>-3.7299999999999998E-3</c:v>
                </c:pt>
                <c:pt idx="1162">
                  <c:v>-2.9399999999999999E-3</c:v>
                </c:pt>
                <c:pt idx="1163">
                  <c:v>-2.15E-3</c:v>
                </c:pt>
                <c:pt idx="1164">
                  <c:v>-1.4599999999999999E-3</c:v>
                </c:pt>
                <c:pt idx="1165">
                  <c:v>-8.3000000000000001E-4</c:v>
                </c:pt>
                <c:pt idx="1166">
                  <c:v>-3.1E-4</c:v>
                </c:pt>
                <c:pt idx="1167">
                  <c:v>2.7E-4</c:v>
                </c:pt>
                <c:pt idx="1168">
                  <c:v>6.9999999999999999E-4</c:v>
                </c:pt>
                <c:pt idx="1169">
                  <c:v>1.06E-3</c:v>
                </c:pt>
                <c:pt idx="1170">
                  <c:v>1.3799999999999999E-3</c:v>
                </c:pt>
                <c:pt idx="1171">
                  <c:v>1.49E-3</c:v>
                </c:pt>
                <c:pt idx="1172">
                  <c:v>1.49E-3</c:v>
                </c:pt>
                <c:pt idx="1173">
                  <c:v>1.5399999999999999E-3</c:v>
                </c:pt>
                <c:pt idx="1174">
                  <c:v>1.49E-3</c:v>
                </c:pt>
                <c:pt idx="1175">
                  <c:v>1.3799999999999999E-3</c:v>
                </c:pt>
                <c:pt idx="1176">
                  <c:v>1.2800000000000001E-3</c:v>
                </c:pt>
                <c:pt idx="1177">
                  <c:v>1.01E-3</c:v>
                </c:pt>
                <c:pt idx="1178">
                  <c:v>6.4000000000000005E-4</c:v>
                </c:pt>
                <c:pt idx="1179">
                  <c:v>3.8000000000000002E-4</c:v>
                </c:pt>
                <c:pt idx="1180">
                  <c:v>1.0000000000000001E-5</c:v>
                </c:pt>
                <c:pt idx="1181">
                  <c:v>-3.1E-4</c:v>
                </c:pt>
                <c:pt idx="1182">
                  <c:v>-8.3000000000000001E-4</c:v>
                </c:pt>
                <c:pt idx="1183">
                  <c:v>-1.15E-3</c:v>
                </c:pt>
                <c:pt idx="1184">
                  <c:v>-1.57E-3</c:v>
                </c:pt>
                <c:pt idx="1185">
                  <c:v>-1.99E-3</c:v>
                </c:pt>
                <c:pt idx="1186">
                  <c:v>-2.3600000000000001E-3</c:v>
                </c:pt>
                <c:pt idx="1187">
                  <c:v>-2.6800000000000001E-3</c:v>
                </c:pt>
                <c:pt idx="1188">
                  <c:v>-2.9399999999999999E-3</c:v>
                </c:pt>
                <c:pt idx="1189">
                  <c:v>-3.31E-3</c:v>
                </c:pt>
                <c:pt idx="1190">
                  <c:v>-3.63E-3</c:v>
                </c:pt>
                <c:pt idx="1191">
                  <c:v>-3.8400000000000001E-3</c:v>
                </c:pt>
                <c:pt idx="1192">
                  <c:v>-4.1000000000000003E-3</c:v>
                </c:pt>
                <c:pt idx="1193">
                  <c:v>-4.1999999999999997E-3</c:v>
                </c:pt>
                <c:pt idx="1194">
                  <c:v>-4.4200000000000003E-3</c:v>
                </c:pt>
                <c:pt idx="1195">
                  <c:v>-4.5700000000000003E-3</c:v>
                </c:pt>
                <c:pt idx="1196">
                  <c:v>-4.5700000000000003E-3</c:v>
                </c:pt>
                <c:pt idx="1197">
                  <c:v>-4.6299999999999996E-3</c:v>
                </c:pt>
                <c:pt idx="1198">
                  <c:v>-4.6299999999999996E-3</c:v>
                </c:pt>
                <c:pt idx="1199">
                  <c:v>-4.6299999999999996E-3</c:v>
                </c:pt>
                <c:pt idx="1200">
                  <c:v>-4.6299999999999996E-3</c:v>
                </c:pt>
                <c:pt idx="1201">
                  <c:v>-4.5199999999999997E-3</c:v>
                </c:pt>
                <c:pt idx="1202">
                  <c:v>-4.4200000000000003E-3</c:v>
                </c:pt>
                <c:pt idx="1203">
                  <c:v>-4.2599999999999999E-3</c:v>
                </c:pt>
                <c:pt idx="1204">
                  <c:v>-4.15E-3</c:v>
                </c:pt>
                <c:pt idx="1205">
                  <c:v>-3.9899999999999996E-3</c:v>
                </c:pt>
                <c:pt idx="1206">
                  <c:v>-3.8899999999999998E-3</c:v>
                </c:pt>
                <c:pt idx="1207">
                  <c:v>-3.63E-3</c:v>
                </c:pt>
                <c:pt idx="1208">
                  <c:v>-3.4099999999999998E-3</c:v>
                </c:pt>
                <c:pt idx="1209">
                  <c:v>-3.2599999999999999E-3</c:v>
                </c:pt>
                <c:pt idx="1210">
                  <c:v>-2.99E-3</c:v>
                </c:pt>
                <c:pt idx="1211">
                  <c:v>-2.6800000000000001E-3</c:v>
                </c:pt>
                <c:pt idx="1212">
                  <c:v>-2.5200000000000001E-3</c:v>
                </c:pt>
                <c:pt idx="1213">
                  <c:v>-2.31E-3</c:v>
                </c:pt>
                <c:pt idx="1214">
                  <c:v>-1.99E-3</c:v>
                </c:pt>
                <c:pt idx="1215">
                  <c:v>-1.6800000000000001E-3</c:v>
                </c:pt>
                <c:pt idx="1216">
                  <c:v>-1.57E-3</c:v>
                </c:pt>
                <c:pt idx="1217">
                  <c:v>-1.25E-3</c:v>
                </c:pt>
                <c:pt idx="1218">
                  <c:v>-9.8999999999999999E-4</c:v>
                </c:pt>
                <c:pt idx="1219">
                  <c:v>-8.3000000000000001E-4</c:v>
                </c:pt>
                <c:pt idx="1220">
                  <c:v>-5.6999999999999998E-4</c:v>
                </c:pt>
                <c:pt idx="1221">
                  <c:v>-3.6000000000000002E-4</c:v>
                </c:pt>
                <c:pt idx="1222">
                  <c:v>-2.0000000000000001E-4</c:v>
                </c:pt>
                <c:pt idx="1223">
                  <c:v>1.0000000000000001E-5</c:v>
                </c:pt>
                <c:pt idx="1224">
                  <c:v>2.2000000000000001E-4</c:v>
                </c:pt>
                <c:pt idx="1225">
                  <c:v>3.8000000000000002E-4</c:v>
                </c:pt>
                <c:pt idx="1226">
                  <c:v>4.8000000000000001E-4</c:v>
                </c:pt>
                <c:pt idx="1227">
                  <c:v>5.9000000000000003E-4</c:v>
                </c:pt>
                <c:pt idx="1228">
                  <c:v>6.9999999999999999E-4</c:v>
                </c:pt>
                <c:pt idx="1229">
                  <c:v>7.5000000000000002E-4</c:v>
                </c:pt>
                <c:pt idx="1230">
                  <c:v>8.4999999999999995E-4</c:v>
                </c:pt>
                <c:pt idx="1231">
                  <c:v>7.5000000000000002E-4</c:v>
                </c:pt>
                <c:pt idx="1232">
                  <c:v>6.4000000000000005E-4</c:v>
                </c:pt>
                <c:pt idx="1233">
                  <c:v>6.9999999999999999E-4</c:v>
                </c:pt>
                <c:pt idx="1234">
                  <c:v>5.9000000000000003E-4</c:v>
                </c:pt>
                <c:pt idx="1235">
                  <c:v>5.4000000000000001E-4</c:v>
                </c:pt>
                <c:pt idx="1236">
                  <c:v>3.8000000000000002E-4</c:v>
                </c:pt>
                <c:pt idx="1237">
                  <c:v>2.7E-4</c:v>
                </c:pt>
                <c:pt idx="1238">
                  <c:v>1.2E-4</c:v>
                </c:pt>
                <c:pt idx="1239">
                  <c:v>1.0000000000000001E-5</c:v>
                </c:pt>
                <c:pt idx="1240">
                  <c:v>-2.5000000000000001E-4</c:v>
                </c:pt>
                <c:pt idx="1241">
                  <c:v>-3.1E-4</c:v>
                </c:pt>
                <c:pt idx="1242">
                  <c:v>-5.1999999999999995E-4</c:v>
                </c:pt>
                <c:pt idx="1243">
                  <c:v>-5.6999999999999998E-4</c:v>
                </c:pt>
                <c:pt idx="1244">
                  <c:v>-7.2999999999999996E-4</c:v>
                </c:pt>
                <c:pt idx="1245">
                  <c:v>-8.8999999999999995E-4</c:v>
                </c:pt>
                <c:pt idx="1246">
                  <c:v>-9.8999999999999999E-4</c:v>
                </c:pt>
                <c:pt idx="1247">
                  <c:v>-9.8999999999999999E-4</c:v>
                </c:pt>
                <c:pt idx="1248">
                  <c:v>-1.0399999999999999E-3</c:v>
                </c:pt>
                <c:pt idx="1249">
                  <c:v>-1.1000000000000001E-3</c:v>
                </c:pt>
                <c:pt idx="1250">
                  <c:v>-1.0399999999999999E-3</c:v>
                </c:pt>
                <c:pt idx="1251">
                  <c:v>-9.3999999999999997E-4</c:v>
                </c:pt>
                <c:pt idx="1252">
                  <c:v>-1.0399999999999999E-3</c:v>
                </c:pt>
                <c:pt idx="1253">
                  <c:v>-8.3000000000000001E-4</c:v>
                </c:pt>
                <c:pt idx="1254">
                  <c:v>-9.3999999999999997E-4</c:v>
                </c:pt>
                <c:pt idx="1255">
                  <c:v>-7.7999999999999999E-4</c:v>
                </c:pt>
                <c:pt idx="1256">
                  <c:v>-6.7000000000000002E-4</c:v>
                </c:pt>
                <c:pt idx="1257">
                  <c:v>-5.1999999999999995E-4</c:v>
                </c:pt>
                <c:pt idx="1258">
                  <c:v>-5.6999999999999998E-4</c:v>
                </c:pt>
                <c:pt idx="1259">
                  <c:v>-3.1E-4</c:v>
                </c:pt>
                <c:pt idx="1260">
                  <c:v>-2.5000000000000001E-4</c:v>
                </c:pt>
                <c:pt idx="1261">
                  <c:v>-1.4999999999999999E-4</c:v>
                </c:pt>
                <c:pt idx="1262">
                  <c:v>-2.0000000000000001E-4</c:v>
                </c:pt>
                <c:pt idx="1263">
                  <c:v>-2.5000000000000001E-4</c:v>
                </c:pt>
                <c:pt idx="1264">
                  <c:v>-4.6000000000000001E-4</c:v>
                </c:pt>
                <c:pt idx="1265">
                  <c:v>-4.0999999999999999E-4</c:v>
                </c:pt>
                <c:pt idx="1266">
                  <c:v>-6.2E-4</c:v>
                </c:pt>
                <c:pt idx="1267">
                  <c:v>-8.3000000000000001E-4</c:v>
                </c:pt>
                <c:pt idx="1268">
                  <c:v>-1.1000000000000001E-3</c:v>
                </c:pt>
                <c:pt idx="1269">
                  <c:v>-1.4599999999999999E-3</c:v>
                </c:pt>
                <c:pt idx="1270">
                  <c:v>-1.7799999999999999E-3</c:v>
                </c:pt>
                <c:pt idx="1271">
                  <c:v>-2.2000000000000001E-3</c:v>
                </c:pt>
                <c:pt idx="1272">
                  <c:v>-2.5699999999999998E-3</c:v>
                </c:pt>
                <c:pt idx="1273">
                  <c:v>-3.0999999999999999E-3</c:v>
                </c:pt>
                <c:pt idx="1274">
                  <c:v>-3.6800000000000001E-3</c:v>
                </c:pt>
                <c:pt idx="1275">
                  <c:v>-4.1000000000000003E-3</c:v>
                </c:pt>
                <c:pt idx="1276">
                  <c:v>-4.7299999999999998E-3</c:v>
                </c:pt>
                <c:pt idx="1277">
                  <c:v>-5.2100000000000002E-3</c:v>
                </c:pt>
                <c:pt idx="1278">
                  <c:v>-5.7299999999999999E-3</c:v>
                </c:pt>
                <c:pt idx="1279">
                  <c:v>-6.2599999999999999E-3</c:v>
                </c:pt>
                <c:pt idx="1280">
                  <c:v>-6.7299999999999999E-3</c:v>
                </c:pt>
                <c:pt idx="1281">
                  <c:v>-7.2100000000000003E-3</c:v>
                </c:pt>
                <c:pt idx="1282">
                  <c:v>-7.6299999999999996E-3</c:v>
                </c:pt>
                <c:pt idx="1283">
                  <c:v>-7.9500000000000005E-3</c:v>
                </c:pt>
                <c:pt idx="1284">
                  <c:v>-8.26E-3</c:v>
                </c:pt>
                <c:pt idx="1285">
                  <c:v>-8.4700000000000001E-3</c:v>
                </c:pt>
                <c:pt idx="1286">
                  <c:v>-8.6800000000000002E-3</c:v>
                </c:pt>
                <c:pt idx="1287">
                  <c:v>-8.7399999999999995E-3</c:v>
                </c:pt>
                <c:pt idx="1288">
                  <c:v>-8.7899999999999992E-3</c:v>
                </c:pt>
                <c:pt idx="1289">
                  <c:v>-8.6300000000000005E-3</c:v>
                </c:pt>
                <c:pt idx="1290">
                  <c:v>-8.5800000000000008E-3</c:v>
                </c:pt>
                <c:pt idx="1291">
                  <c:v>-8.26E-3</c:v>
                </c:pt>
                <c:pt idx="1292">
                  <c:v>-8.0000000000000002E-3</c:v>
                </c:pt>
                <c:pt idx="1293">
                  <c:v>-7.6299999999999996E-3</c:v>
                </c:pt>
                <c:pt idx="1294">
                  <c:v>-7.3099999999999997E-3</c:v>
                </c:pt>
                <c:pt idx="1295">
                  <c:v>-6.79E-3</c:v>
                </c:pt>
                <c:pt idx="1296">
                  <c:v>-6.3699999999999998E-3</c:v>
                </c:pt>
                <c:pt idx="1297">
                  <c:v>-5.8900000000000003E-3</c:v>
                </c:pt>
                <c:pt idx="1298">
                  <c:v>-5.3600000000000002E-3</c:v>
                </c:pt>
                <c:pt idx="1299">
                  <c:v>-4.9399999999999999E-3</c:v>
                </c:pt>
                <c:pt idx="1300">
                  <c:v>-4.5199999999999997E-3</c:v>
                </c:pt>
                <c:pt idx="1301">
                  <c:v>-3.9899999999999996E-3</c:v>
                </c:pt>
                <c:pt idx="1302">
                  <c:v>-3.5699999999999998E-3</c:v>
                </c:pt>
                <c:pt idx="1303">
                  <c:v>-3.2000000000000002E-3</c:v>
                </c:pt>
                <c:pt idx="1304">
                  <c:v>-2.9399999999999999E-3</c:v>
                </c:pt>
                <c:pt idx="1305">
                  <c:v>-2.6199999999999999E-3</c:v>
                </c:pt>
                <c:pt idx="1306">
                  <c:v>-2.47E-3</c:v>
                </c:pt>
                <c:pt idx="1307">
                  <c:v>-2.31E-3</c:v>
                </c:pt>
                <c:pt idx="1308">
                  <c:v>-2.31E-3</c:v>
                </c:pt>
                <c:pt idx="1309">
                  <c:v>-2.4099999999999998E-3</c:v>
                </c:pt>
                <c:pt idx="1310">
                  <c:v>-2.5699999999999998E-3</c:v>
                </c:pt>
                <c:pt idx="1311">
                  <c:v>-2.8300000000000001E-3</c:v>
                </c:pt>
                <c:pt idx="1312">
                  <c:v>-3.0999999999999999E-3</c:v>
                </c:pt>
                <c:pt idx="1313">
                  <c:v>-3.5200000000000001E-3</c:v>
                </c:pt>
                <c:pt idx="1314">
                  <c:v>-3.8400000000000001E-3</c:v>
                </c:pt>
                <c:pt idx="1315">
                  <c:v>-4.3600000000000002E-3</c:v>
                </c:pt>
                <c:pt idx="1316">
                  <c:v>-4.8900000000000002E-3</c:v>
                </c:pt>
                <c:pt idx="1317">
                  <c:v>-5.47E-3</c:v>
                </c:pt>
                <c:pt idx="1318">
                  <c:v>-6.1000000000000004E-3</c:v>
                </c:pt>
                <c:pt idx="1319">
                  <c:v>-6.6299999999999996E-3</c:v>
                </c:pt>
                <c:pt idx="1320">
                  <c:v>-7.3099999999999997E-3</c:v>
                </c:pt>
                <c:pt idx="1321">
                  <c:v>-7.79E-3</c:v>
                </c:pt>
                <c:pt idx="1322">
                  <c:v>-8.4200000000000004E-3</c:v>
                </c:pt>
                <c:pt idx="1323">
                  <c:v>-8.9499999999999996E-3</c:v>
                </c:pt>
                <c:pt idx="1324">
                  <c:v>-9.4199999999999996E-3</c:v>
                </c:pt>
                <c:pt idx="1325">
                  <c:v>-9.9000000000000008E-3</c:v>
                </c:pt>
                <c:pt idx="1326">
                  <c:v>-1.026E-2</c:v>
                </c:pt>
                <c:pt idx="1327">
                  <c:v>-1.048E-2</c:v>
                </c:pt>
                <c:pt idx="1328">
                  <c:v>-1.074E-2</c:v>
                </c:pt>
                <c:pt idx="1329">
                  <c:v>-1.0840000000000001E-2</c:v>
                </c:pt>
                <c:pt idx="1330">
                  <c:v>-1.074E-2</c:v>
                </c:pt>
                <c:pt idx="1331">
                  <c:v>-1.0840000000000001E-2</c:v>
                </c:pt>
                <c:pt idx="1332">
                  <c:v>-1.0580000000000001E-2</c:v>
                </c:pt>
                <c:pt idx="1333">
                  <c:v>-1.042E-2</c:v>
                </c:pt>
                <c:pt idx="1334">
                  <c:v>-1.0109999999999999E-2</c:v>
                </c:pt>
                <c:pt idx="1335">
                  <c:v>-9.6799999999999994E-3</c:v>
                </c:pt>
                <c:pt idx="1336">
                  <c:v>-9.3699999999999999E-3</c:v>
                </c:pt>
                <c:pt idx="1337">
                  <c:v>-8.8400000000000006E-3</c:v>
                </c:pt>
                <c:pt idx="1338">
                  <c:v>-8.3099999999999997E-3</c:v>
                </c:pt>
                <c:pt idx="1339">
                  <c:v>-7.79E-3</c:v>
                </c:pt>
                <c:pt idx="1340">
                  <c:v>-7.1000000000000004E-3</c:v>
                </c:pt>
                <c:pt idx="1341">
                  <c:v>-6.5199999999999998E-3</c:v>
                </c:pt>
                <c:pt idx="1342">
                  <c:v>-6.0000000000000001E-3</c:v>
                </c:pt>
                <c:pt idx="1343">
                  <c:v>-5.47E-3</c:v>
                </c:pt>
                <c:pt idx="1344">
                  <c:v>-4.8399999999999997E-3</c:v>
                </c:pt>
                <c:pt idx="1345">
                  <c:v>-4.47E-3</c:v>
                </c:pt>
                <c:pt idx="1346">
                  <c:v>-3.9899999999999996E-3</c:v>
                </c:pt>
                <c:pt idx="1347">
                  <c:v>-3.63E-3</c:v>
                </c:pt>
                <c:pt idx="1348">
                  <c:v>-3.3600000000000001E-3</c:v>
                </c:pt>
                <c:pt idx="1349">
                  <c:v>-3.0500000000000002E-3</c:v>
                </c:pt>
                <c:pt idx="1350">
                  <c:v>-2.99E-3</c:v>
                </c:pt>
                <c:pt idx="1351">
                  <c:v>-2.8900000000000002E-3</c:v>
                </c:pt>
                <c:pt idx="1352">
                  <c:v>-2.8900000000000002E-3</c:v>
                </c:pt>
                <c:pt idx="1353">
                  <c:v>-3.0500000000000002E-3</c:v>
                </c:pt>
                <c:pt idx="1354">
                  <c:v>-3.15E-3</c:v>
                </c:pt>
                <c:pt idx="1355">
                  <c:v>-3.3600000000000001E-3</c:v>
                </c:pt>
                <c:pt idx="1356">
                  <c:v>-3.7299999999999998E-3</c:v>
                </c:pt>
                <c:pt idx="1357">
                  <c:v>-4.15E-3</c:v>
                </c:pt>
                <c:pt idx="1358">
                  <c:v>-4.6299999999999996E-3</c:v>
                </c:pt>
                <c:pt idx="1359">
                  <c:v>-5.0499999999999998E-3</c:v>
                </c:pt>
                <c:pt idx="1360">
                  <c:v>-5.6800000000000002E-3</c:v>
                </c:pt>
                <c:pt idx="1361">
                  <c:v>-6.2100000000000002E-3</c:v>
                </c:pt>
                <c:pt idx="1362">
                  <c:v>-6.8900000000000003E-3</c:v>
                </c:pt>
                <c:pt idx="1363">
                  <c:v>-7.4200000000000004E-3</c:v>
                </c:pt>
                <c:pt idx="1364">
                  <c:v>-7.9500000000000005E-3</c:v>
                </c:pt>
                <c:pt idx="1365">
                  <c:v>-8.6800000000000002E-3</c:v>
                </c:pt>
                <c:pt idx="1366">
                  <c:v>-9.1599999999999997E-3</c:v>
                </c:pt>
                <c:pt idx="1367">
                  <c:v>-9.6799999999999994E-3</c:v>
                </c:pt>
                <c:pt idx="1368">
                  <c:v>-1.021E-2</c:v>
                </c:pt>
                <c:pt idx="1369">
                  <c:v>-1.069E-2</c:v>
                </c:pt>
                <c:pt idx="1370">
                  <c:v>-1.0999999999999999E-2</c:v>
                </c:pt>
                <c:pt idx="1371">
                  <c:v>-1.137E-2</c:v>
                </c:pt>
                <c:pt idx="1372">
                  <c:v>-1.158E-2</c:v>
                </c:pt>
                <c:pt idx="1373">
                  <c:v>-1.174E-2</c:v>
                </c:pt>
                <c:pt idx="1374">
                  <c:v>-1.1900000000000001E-2</c:v>
                </c:pt>
                <c:pt idx="1375">
                  <c:v>-1.1849999999999999E-2</c:v>
                </c:pt>
                <c:pt idx="1376">
                  <c:v>-1.1900000000000001E-2</c:v>
                </c:pt>
                <c:pt idx="1377">
                  <c:v>-1.179E-2</c:v>
                </c:pt>
                <c:pt idx="1378">
                  <c:v>-1.158E-2</c:v>
                </c:pt>
                <c:pt idx="1379">
                  <c:v>-1.132E-2</c:v>
                </c:pt>
                <c:pt idx="1380">
                  <c:v>-1.111E-2</c:v>
                </c:pt>
                <c:pt idx="1381">
                  <c:v>-1.074E-2</c:v>
                </c:pt>
                <c:pt idx="1382">
                  <c:v>-1.048E-2</c:v>
                </c:pt>
                <c:pt idx="1383">
                  <c:v>-0.01</c:v>
                </c:pt>
                <c:pt idx="1384">
                  <c:v>-9.6299999999999997E-3</c:v>
                </c:pt>
                <c:pt idx="1385">
                  <c:v>-9.2599999999999991E-3</c:v>
                </c:pt>
                <c:pt idx="1386">
                  <c:v>-8.8900000000000003E-3</c:v>
                </c:pt>
                <c:pt idx="1387">
                  <c:v>-8.4700000000000001E-3</c:v>
                </c:pt>
                <c:pt idx="1388">
                  <c:v>-8.0499999999999999E-3</c:v>
                </c:pt>
                <c:pt idx="1389">
                  <c:v>-7.6299999999999996E-3</c:v>
                </c:pt>
                <c:pt idx="1390">
                  <c:v>-7.3099999999999997E-3</c:v>
                </c:pt>
                <c:pt idx="1391">
                  <c:v>-7.0499999999999998E-3</c:v>
                </c:pt>
                <c:pt idx="1392">
                  <c:v>-6.7299999999999999E-3</c:v>
                </c:pt>
                <c:pt idx="1393">
                  <c:v>-6.4700000000000001E-3</c:v>
                </c:pt>
                <c:pt idx="1394">
                  <c:v>-6.2599999999999999E-3</c:v>
                </c:pt>
                <c:pt idx="1395">
                  <c:v>-6.1000000000000004E-3</c:v>
                </c:pt>
                <c:pt idx="1396">
                  <c:v>-6.0000000000000001E-3</c:v>
                </c:pt>
                <c:pt idx="1397">
                  <c:v>-5.94E-3</c:v>
                </c:pt>
                <c:pt idx="1398">
                  <c:v>-5.94E-3</c:v>
                </c:pt>
                <c:pt idx="1399">
                  <c:v>-5.94E-3</c:v>
                </c:pt>
                <c:pt idx="1400">
                  <c:v>-6.0000000000000001E-3</c:v>
                </c:pt>
                <c:pt idx="1401">
                  <c:v>-6.1500000000000001E-3</c:v>
                </c:pt>
                <c:pt idx="1402">
                  <c:v>-6.2100000000000002E-3</c:v>
                </c:pt>
                <c:pt idx="1403">
                  <c:v>-6.2599999999999999E-3</c:v>
                </c:pt>
                <c:pt idx="1404">
                  <c:v>-6.5199999999999998E-3</c:v>
                </c:pt>
                <c:pt idx="1405">
                  <c:v>-6.6299999999999996E-3</c:v>
                </c:pt>
                <c:pt idx="1406">
                  <c:v>-6.8399999999999997E-3</c:v>
                </c:pt>
                <c:pt idx="1407">
                  <c:v>-6.94E-3</c:v>
                </c:pt>
                <c:pt idx="1408">
                  <c:v>-7.0000000000000001E-3</c:v>
                </c:pt>
                <c:pt idx="1409">
                  <c:v>-7.1599999999999997E-3</c:v>
                </c:pt>
                <c:pt idx="1410">
                  <c:v>-7.1599999999999997E-3</c:v>
                </c:pt>
                <c:pt idx="1411">
                  <c:v>-7.26E-3</c:v>
                </c:pt>
                <c:pt idx="1412">
                  <c:v>-7.26E-3</c:v>
                </c:pt>
                <c:pt idx="1413">
                  <c:v>-7.26E-3</c:v>
                </c:pt>
                <c:pt idx="1414">
                  <c:v>-7.1000000000000004E-3</c:v>
                </c:pt>
                <c:pt idx="1415">
                  <c:v>-7.0499999999999998E-3</c:v>
                </c:pt>
                <c:pt idx="1416">
                  <c:v>-6.8900000000000003E-3</c:v>
                </c:pt>
                <c:pt idx="1417">
                  <c:v>-6.6299999999999996E-3</c:v>
                </c:pt>
                <c:pt idx="1418">
                  <c:v>-6.4700000000000001E-3</c:v>
                </c:pt>
                <c:pt idx="1419">
                  <c:v>-6.1500000000000001E-3</c:v>
                </c:pt>
                <c:pt idx="1420">
                  <c:v>-5.94E-3</c:v>
                </c:pt>
                <c:pt idx="1421">
                  <c:v>-5.6299999999999996E-3</c:v>
                </c:pt>
                <c:pt idx="1422">
                  <c:v>-5.4200000000000003E-3</c:v>
                </c:pt>
                <c:pt idx="1423">
                  <c:v>-5.0000000000000001E-3</c:v>
                </c:pt>
                <c:pt idx="1424">
                  <c:v>-4.7299999999999998E-3</c:v>
                </c:pt>
                <c:pt idx="1425">
                  <c:v>-4.3600000000000002E-3</c:v>
                </c:pt>
                <c:pt idx="1426">
                  <c:v>-4.1000000000000003E-3</c:v>
                </c:pt>
                <c:pt idx="1427">
                  <c:v>-3.8899999999999998E-3</c:v>
                </c:pt>
                <c:pt idx="1428">
                  <c:v>-3.7299999999999998E-3</c:v>
                </c:pt>
                <c:pt idx="1429">
                  <c:v>-3.47E-3</c:v>
                </c:pt>
                <c:pt idx="1430">
                  <c:v>-3.2599999999999999E-3</c:v>
                </c:pt>
                <c:pt idx="1431">
                  <c:v>-3.15E-3</c:v>
                </c:pt>
                <c:pt idx="1432">
                  <c:v>-3.0999999999999999E-3</c:v>
                </c:pt>
                <c:pt idx="1433">
                  <c:v>-3.2000000000000002E-3</c:v>
                </c:pt>
                <c:pt idx="1434">
                  <c:v>-3.2000000000000002E-3</c:v>
                </c:pt>
                <c:pt idx="1435">
                  <c:v>-3.2000000000000002E-3</c:v>
                </c:pt>
                <c:pt idx="1436">
                  <c:v>-3.47E-3</c:v>
                </c:pt>
                <c:pt idx="1437">
                  <c:v>-3.63E-3</c:v>
                </c:pt>
                <c:pt idx="1438">
                  <c:v>-3.8899999999999998E-3</c:v>
                </c:pt>
                <c:pt idx="1439">
                  <c:v>-4.1000000000000003E-3</c:v>
                </c:pt>
                <c:pt idx="1440">
                  <c:v>-4.5199999999999997E-3</c:v>
                </c:pt>
                <c:pt idx="1441">
                  <c:v>-4.7800000000000004E-3</c:v>
                </c:pt>
                <c:pt idx="1442">
                  <c:v>-5.1000000000000004E-3</c:v>
                </c:pt>
                <c:pt idx="1443">
                  <c:v>-5.4200000000000003E-3</c:v>
                </c:pt>
                <c:pt idx="1444">
                  <c:v>-5.7299999999999999E-3</c:v>
                </c:pt>
                <c:pt idx="1445">
                  <c:v>-6.1000000000000004E-3</c:v>
                </c:pt>
                <c:pt idx="1446">
                  <c:v>-6.4700000000000001E-3</c:v>
                </c:pt>
                <c:pt idx="1447">
                  <c:v>-6.5799999999999999E-3</c:v>
                </c:pt>
                <c:pt idx="1448">
                  <c:v>-6.8900000000000003E-3</c:v>
                </c:pt>
                <c:pt idx="1449">
                  <c:v>-6.94E-3</c:v>
                </c:pt>
                <c:pt idx="1450">
                  <c:v>-7.26E-3</c:v>
                </c:pt>
                <c:pt idx="1451">
                  <c:v>-7.2100000000000003E-3</c:v>
                </c:pt>
                <c:pt idx="1452">
                  <c:v>-7.1599999999999997E-3</c:v>
                </c:pt>
                <c:pt idx="1453">
                  <c:v>-7.0000000000000001E-3</c:v>
                </c:pt>
                <c:pt idx="1454">
                  <c:v>-6.8399999999999997E-3</c:v>
                </c:pt>
                <c:pt idx="1455">
                  <c:v>-6.4700000000000001E-3</c:v>
                </c:pt>
                <c:pt idx="1456">
                  <c:v>-6.1500000000000001E-3</c:v>
                </c:pt>
                <c:pt idx="1457">
                  <c:v>-5.7299999999999999E-3</c:v>
                </c:pt>
                <c:pt idx="1458">
                  <c:v>-5.3099999999999996E-3</c:v>
                </c:pt>
                <c:pt idx="1459">
                  <c:v>-4.6800000000000001E-3</c:v>
                </c:pt>
                <c:pt idx="1460">
                  <c:v>-4.15E-3</c:v>
                </c:pt>
                <c:pt idx="1461">
                  <c:v>-3.31E-3</c:v>
                </c:pt>
                <c:pt idx="1462">
                  <c:v>-2.6800000000000001E-3</c:v>
                </c:pt>
                <c:pt idx="1463">
                  <c:v>-1.9400000000000001E-3</c:v>
                </c:pt>
                <c:pt idx="1464">
                  <c:v>-1.15E-3</c:v>
                </c:pt>
                <c:pt idx="1465">
                  <c:v>-4.0999999999999999E-4</c:v>
                </c:pt>
                <c:pt idx="1466">
                  <c:v>1.7000000000000001E-4</c:v>
                </c:pt>
                <c:pt idx="1467">
                  <c:v>1.01E-3</c:v>
                </c:pt>
                <c:pt idx="1468">
                  <c:v>1.6999999999999999E-3</c:v>
                </c:pt>
                <c:pt idx="1469">
                  <c:v>2.3800000000000002E-3</c:v>
                </c:pt>
                <c:pt idx="1470">
                  <c:v>2.9099999999999998E-3</c:v>
                </c:pt>
                <c:pt idx="1471">
                  <c:v>3.4399999999999999E-3</c:v>
                </c:pt>
                <c:pt idx="1472">
                  <c:v>3.9100000000000003E-3</c:v>
                </c:pt>
                <c:pt idx="1473">
                  <c:v>4.28E-3</c:v>
                </c:pt>
                <c:pt idx="1474">
                  <c:v>4.5900000000000003E-3</c:v>
                </c:pt>
                <c:pt idx="1475">
                  <c:v>4.81E-3</c:v>
                </c:pt>
                <c:pt idx="1476">
                  <c:v>4.9100000000000003E-3</c:v>
                </c:pt>
                <c:pt idx="1477">
                  <c:v>4.96E-3</c:v>
                </c:pt>
                <c:pt idx="1478">
                  <c:v>4.8599999999999997E-3</c:v>
                </c:pt>
                <c:pt idx="1479">
                  <c:v>4.7499999999999999E-3</c:v>
                </c:pt>
                <c:pt idx="1480">
                  <c:v>4.5900000000000003E-3</c:v>
                </c:pt>
                <c:pt idx="1481">
                  <c:v>4.28E-3</c:v>
                </c:pt>
                <c:pt idx="1482">
                  <c:v>4.0200000000000001E-3</c:v>
                </c:pt>
                <c:pt idx="1483">
                  <c:v>3.65E-3</c:v>
                </c:pt>
                <c:pt idx="1484">
                  <c:v>3.1700000000000001E-3</c:v>
                </c:pt>
                <c:pt idx="1485">
                  <c:v>2.65E-3</c:v>
                </c:pt>
                <c:pt idx="1486">
                  <c:v>2.0699999999999998E-3</c:v>
                </c:pt>
                <c:pt idx="1487">
                  <c:v>1.64E-3</c:v>
                </c:pt>
                <c:pt idx="1488">
                  <c:v>9.6000000000000002E-4</c:v>
                </c:pt>
                <c:pt idx="1489">
                  <c:v>3.3E-4</c:v>
                </c:pt>
                <c:pt idx="1490">
                  <c:v>-2.5000000000000001E-4</c:v>
                </c:pt>
                <c:pt idx="1491">
                  <c:v>-6.7000000000000002E-4</c:v>
                </c:pt>
                <c:pt idx="1492">
                  <c:v>-1.3600000000000001E-3</c:v>
                </c:pt>
                <c:pt idx="1493">
                  <c:v>-1.7799999999999999E-3</c:v>
                </c:pt>
                <c:pt idx="1494">
                  <c:v>-2.2599999999999999E-3</c:v>
                </c:pt>
                <c:pt idx="1495">
                  <c:v>-2.7299999999999998E-3</c:v>
                </c:pt>
                <c:pt idx="1496">
                  <c:v>-3.15E-3</c:v>
                </c:pt>
                <c:pt idx="1497">
                  <c:v>-3.5200000000000001E-3</c:v>
                </c:pt>
                <c:pt idx="1498">
                  <c:v>-3.8899999999999998E-3</c:v>
                </c:pt>
                <c:pt idx="1499">
                  <c:v>-4.15E-3</c:v>
                </c:pt>
                <c:pt idx="1500">
                  <c:v>-4.3600000000000002E-3</c:v>
                </c:pt>
                <c:pt idx="1501">
                  <c:v>-4.5700000000000003E-3</c:v>
                </c:pt>
                <c:pt idx="1502">
                  <c:v>-4.5700000000000003E-3</c:v>
                </c:pt>
                <c:pt idx="1503">
                  <c:v>-4.6299999999999996E-3</c:v>
                </c:pt>
                <c:pt idx="1504">
                  <c:v>-4.6800000000000001E-3</c:v>
                </c:pt>
                <c:pt idx="1505">
                  <c:v>-4.7299999999999998E-3</c:v>
                </c:pt>
                <c:pt idx="1506">
                  <c:v>-4.5700000000000003E-3</c:v>
                </c:pt>
                <c:pt idx="1507">
                  <c:v>-4.5700000000000003E-3</c:v>
                </c:pt>
                <c:pt idx="1508">
                  <c:v>-4.3600000000000002E-3</c:v>
                </c:pt>
                <c:pt idx="1509">
                  <c:v>-4.2599999999999999E-3</c:v>
                </c:pt>
                <c:pt idx="1510">
                  <c:v>-4.0499999999999998E-3</c:v>
                </c:pt>
                <c:pt idx="1511">
                  <c:v>-3.8400000000000001E-3</c:v>
                </c:pt>
                <c:pt idx="1512">
                  <c:v>-3.7299999999999998E-3</c:v>
                </c:pt>
                <c:pt idx="1513">
                  <c:v>-3.4099999999999998E-3</c:v>
                </c:pt>
                <c:pt idx="1514">
                  <c:v>-3.3600000000000001E-3</c:v>
                </c:pt>
                <c:pt idx="1515">
                  <c:v>-3.2000000000000002E-3</c:v>
                </c:pt>
                <c:pt idx="1516">
                  <c:v>-2.9399999999999999E-3</c:v>
                </c:pt>
                <c:pt idx="1517">
                  <c:v>-2.8900000000000002E-3</c:v>
                </c:pt>
                <c:pt idx="1518">
                  <c:v>-2.8300000000000001E-3</c:v>
                </c:pt>
                <c:pt idx="1519">
                  <c:v>-2.8300000000000001E-3</c:v>
                </c:pt>
                <c:pt idx="1520">
                  <c:v>-2.8300000000000001E-3</c:v>
                </c:pt>
                <c:pt idx="1521">
                  <c:v>-2.8900000000000002E-3</c:v>
                </c:pt>
                <c:pt idx="1522">
                  <c:v>-2.9399999999999999E-3</c:v>
                </c:pt>
                <c:pt idx="1523">
                  <c:v>-3.0500000000000002E-3</c:v>
                </c:pt>
                <c:pt idx="1524">
                  <c:v>-3.3600000000000001E-3</c:v>
                </c:pt>
                <c:pt idx="1525">
                  <c:v>-3.6800000000000001E-3</c:v>
                </c:pt>
                <c:pt idx="1526">
                  <c:v>-3.9399999999999999E-3</c:v>
                </c:pt>
                <c:pt idx="1527">
                  <c:v>-4.3600000000000002E-3</c:v>
                </c:pt>
                <c:pt idx="1528">
                  <c:v>-4.7800000000000004E-3</c:v>
                </c:pt>
                <c:pt idx="1529">
                  <c:v>-5.3099999999999996E-3</c:v>
                </c:pt>
                <c:pt idx="1530">
                  <c:v>-5.8399999999999997E-3</c:v>
                </c:pt>
                <c:pt idx="1531">
                  <c:v>-6.4700000000000001E-3</c:v>
                </c:pt>
                <c:pt idx="1532">
                  <c:v>-7.0499999999999998E-3</c:v>
                </c:pt>
                <c:pt idx="1533">
                  <c:v>-7.5799999999999999E-3</c:v>
                </c:pt>
                <c:pt idx="1534">
                  <c:v>-8.3099999999999997E-3</c:v>
                </c:pt>
                <c:pt idx="1535">
                  <c:v>-8.9499999999999996E-3</c:v>
                </c:pt>
                <c:pt idx="1536">
                  <c:v>-9.58E-3</c:v>
                </c:pt>
                <c:pt idx="1537">
                  <c:v>-1.021E-2</c:v>
                </c:pt>
                <c:pt idx="1538">
                  <c:v>-1.074E-2</c:v>
                </c:pt>
                <c:pt idx="1539">
                  <c:v>-1.1209999999999999E-2</c:v>
                </c:pt>
                <c:pt idx="1540">
                  <c:v>-1.1690000000000001E-2</c:v>
                </c:pt>
                <c:pt idx="1541">
                  <c:v>-1.206E-2</c:v>
                </c:pt>
                <c:pt idx="1542">
                  <c:v>-1.242E-2</c:v>
                </c:pt>
                <c:pt idx="1543">
                  <c:v>-1.264E-2</c:v>
                </c:pt>
                <c:pt idx="1544">
                  <c:v>-1.274E-2</c:v>
                </c:pt>
                <c:pt idx="1545">
                  <c:v>-1.274E-2</c:v>
                </c:pt>
                <c:pt idx="1546">
                  <c:v>-1.2789999999999999E-2</c:v>
                </c:pt>
                <c:pt idx="1547">
                  <c:v>-1.269E-2</c:v>
                </c:pt>
                <c:pt idx="1548">
                  <c:v>-1.227E-2</c:v>
                </c:pt>
                <c:pt idx="1549">
                  <c:v>-1.2E-2</c:v>
                </c:pt>
                <c:pt idx="1550">
                  <c:v>-1.163E-2</c:v>
                </c:pt>
                <c:pt idx="1551">
                  <c:v>-1.111E-2</c:v>
                </c:pt>
                <c:pt idx="1552">
                  <c:v>-1.048E-2</c:v>
                </c:pt>
                <c:pt idx="1553">
                  <c:v>-9.9000000000000008E-3</c:v>
                </c:pt>
                <c:pt idx="1554">
                  <c:v>-9.1599999999999997E-3</c:v>
                </c:pt>
                <c:pt idx="1555">
                  <c:v>-8.4700000000000001E-3</c:v>
                </c:pt>
                <c:pt idx="1556">
                  <c:v>-7.79E-3</c:v>
                </c:pt>
                <c:pt idx="1557">
                  <c:v>-7.0000000000000001E-3</c:v>
                </c:pt>
                <c:pt idx="1558">
                  <c:v>-6.3099999999999996E-3</c:v>
                </c:pt>
                <c:pt idx="1559">
                  <c:v>-5.5700000000000003E-3</c:v>
                </c:pt>
                <c:pt idx="1560">
                  <c:v>-5.0000000000000001E-3</c:v>
                </c:pt>
                <c:pt idx="1561">
                  <c:v>-4.4200000000000003E-3</c:v>
                </c:pt>
                <c:pt idx="1562">
                  <c:v>-3.9899999999999996E-3</c:v>
                </c:pt>
                <c:pt idx="1563">
                  <c:v>-3.5699999999999998E-3</c:v>
                </c:pt>
                <c:pt idx="1564">
                  <c:v>-3.2599999999999999E-3</c:v>
                </c:pt>
                <c:pt idx="1565">
                  <c:v>-3.15E-3</c:v>
                </c:pt>
                <c:pt idx="1566">
                  <c:v>-3.0999999999999999E-3</c:v>
                </c:pt>
                <c:pt idx="1567">
                  <c:v>-3.0999999999999999E-3</c:v>
                </c:pt>
                <c:pt idx="1568">
                  <c:v>-3.3600000000000001E-3</c:v>
                </c:pt>
                <c:pt idx="1569">
                  <c:v>-3.63E-3</c:v>
                </c:pt>
                <c:pt idx="1570">
                  <c:v>-4.0499999999999998E-3</c:v>
                </c:pt>
                <c:pt idx="1571">
                  <c:v>-4.6800000000000001E-3</c:v>
                </c:pt>
                <c:pt idx="1572">
                  <c:v>-5.4200000000000003E-3</c:v>
                </c:pt>
                <c:pt idx="1573">
                  <c:v>-6.0499999999999998E-3</c:v>
                </c:pt>
                <c:pt idx="1574">
                  <c:v>-6.8900000000000003E-3</c:v>
                </c:pt>
                <c:pt idx="1575">
                  <c:v>-7.79E-3</c:v>
                </c:pt>
                <c:pt idx="1576">
                  <c:v>-8.7399999999999995E-3</c:v>
                </c:pt>
                <c:pt idx="1577">
                  <c:v>-9.6799999999999994E-3</c:v>
                </c:pt>
                <c:pt idx="1578">
                  <c:v>-1.074E-2</c:v>
                </c:pt>
                <c:pt idx="1579">
                  <c:v>-1.158E-2</c:v>
                </c:pt>
                <c:pt idx="1580">
                  <c:v>-1.2529999999999999E-2</c:v>
                </c:pt>
                <c:pt idx="1581">
                  <c:v>-1.337E-2</c:v>
                </c:pt>
                <c:pt idx="1582">
                  <c:v>-1.422E-2</c:v>
                </c:pt>
                <c:pt idx="1583">
                  <c:v>-1.495E-2</c:v>
                </c:pt>
                <c:pt idx="1584">
                  <c:v>-1.559E-2</c:v>
                </c:pt>
                <c:pt idx="1585">
                  <c:v>-1.617E-2</c:v>
                </c:pt>
                <c:pt idx="1586">
                  <c:v>-1.6480000000000002E-2</c:v>
                </c:pt>
                <c:pt idx="1587">
                  <c:v>-1.6899999999999998E-2</c:v>
                </c:pt>
                <c:pt idx="1588">
                  <c:v>-1.7059999999999999E-2</c:v>
                </c:pt>
                <c:pt idx="1589">
                  <c:v>-1.711E-2</c:v>
                </c:pt>
                <c:pt idx="1590">
                  <c:v>-1.7059999999999999E-2</c:v>
                </c:pt>
                <c:pt idx="1591">
                  <c:v>-1.6959999999999999E-2</c:v>
                </c:pt>
                <c:pt idx="1592">
                  <c:v>-1.6799999999999999E-2</c:v>
                </c:pt>
                <c:pt idx="1593">
                  <c:v>-1.6480000000000002E-2</c:v>
                </c:pt>
                <c:pt idx="1594">
                  <c:v>-1.617E-2</c:v>
                </c:pt>
                <c:pt idx="1595">
                  <c:v>-1.5640000000000001E-2</c:v>
                </c:pt>
                <c:pt idx="1596">
                  <c:v>-1.516E-2</c:v>
                </c:pt>
                <c:pt idx="1597">
                  <c:v>-1.4800000000000001E-2</c:v>
                </c:pt>
                <c:pt idx="1598">
                  <c:v>-1.427E-2</c:v>
                </c:pt>
                <c:pt idx="1599">
                  <c:v>-1.374E-2</c:v>
                </c:pt>
                <c:pt idx="1600">
                  <c:v>-1.3270000000000001E-2</c:v>
                </c:pt>
                <c:pt idx="1601">
                  <c:v>-1.274E-2</c:v>
                </c:pt>
                <c:pt idx="1602">
                  <c:v>-1.242E-2</c:v>
                </c:pt>
                <c:pt idx="1603">
                  <c:v>-1.221E-2</c:v>
                </c:pt>
                <c:pt idx="1604">
                  <c:v>-1.1900000000000001E-2</c:v>
                </c:pt>
                <c:pt idx="1605">
                  <c:v>-1.174E-2</c:v>
                </c:pt>
                <c:pt idx="1606">
                  <c:v>-1.1690000000000001E-2</c:v>
                </c:pt>
                <c:pt idx="1607">
                  <c:v>-1.1690000000000001E-2</c:v>
                </c:pt>
                <c:pt idx="1608">
                  <c:v>-1.179E-2</c:v>
                </c:pt>
                <c:pt idx="1609">
                  <c:v>-1.1950000000000001E-2</c:v>
                </c:pt>
                <c:pt idx="1610">
                  <c:v>-1.227E-2</c:v>
                </c:pt>
                <c:pt idx="1611">
                  <c:v>-1.2529999999999999E-2</c:v>
                </c:pt>
                <c:pt idx="1612">
                  <c:v>-1.2999999999999999E-2</c:v>
                </c:pt>
                <c:pt idx="1613">
                  <c:v>-1.3429999999999999E-2</c:v>
                </c:pt>
                <c:pt idx="1614">
                  <c:v>-1.3849999999999999E-2</c:v>
                </c:pt>
                <c:pt idx="1615">
                  <c:v>-1.448E-2</c:v>
                </c:pt>
                <c:pt idx="1616">
                  <c:v>-1.495E-2</c:v>
                </c:pt>
                <c:pt idx="1617">
                  <c:v>-1.553E-2</c:v>
                </c:pt>
                <c:pt idx="1618">
                  <c:v>-1.5959999999999998E-2</c:v>
                </c:pt>
                <c:pt idx="1619">
                  <c:v>-1.643E-2</c:v>
                </c:pt>
                <c:pt idx="1620">
                  <c:v>-1.6899999999999998E-2</c:v>
                </c:pt>
                <c:pt idx="1621">
                  <c:v>-1.7330000000000002E-2</c:v>
                </c:pt>
                <c:pt idx="1622">
                  <c:v>-1.7639999999999999E-2</c:v>
                </c:pt>
                <c:pt idx="1623">
                  <c:v>-1.7850000000000001E-2</c:v>
                </c:pt>
                <c:pt idx="1624">
                  <c:v>-1.806E-2</c:v>
                </c:pt>
                <c:pt idx="1625">
                  <c:v>-1.8169999999999999E-2</c:v>
                </c:pt>
                <c:pt idx="1626">
                  <c:v>-1.822E-2</c:v>
                </c:pt>
                <c:pt idx="1627">
                  <c:v>-1.8270000000000002E-2</c:v>
                </c:pt>
                <c:pt idx="1628">
                  <c:v>-1.806E-2</c:v>
                </c:pt>
                <c:pt idx="1629">
                  <c:v>-1.7899999999999999E-2</c:v>
                </c:pt>
                <c:pt idx="1630">
                  <c:v>-1.7749999999999998E-2</c:v>
                </c:pt>
                <c:pt idx="1631">
                  <c:v>-1.7270000000000001E-2</c:v>
                </c:pt>
                <c:pt idx="1632">
                  <c:v>-1.6959999999999999E-2</c:v>
                </c:pt>
                <c:pt idx="1633">
                  <c:v>-1.6590000000000001E-2</c:v>
                </c:pt>
                <c:pt idx="1634">
                  <c:v>-1.6109999999999999E-2</c:v>
                </c:pt>
                <c:pt idx="1635">
                  <c:v>-1.5689999999999999E-2</c:v>
                </c:pt>
                <c:pt idx="1636">
                  <c:v>-1.532E-2</c:v>
                </c:pt>
                <c:pt idx="1637">
                  <c:v>-1.4800000000000001E-2</c:v>
                </c:pt>
                <c:pt idx="1638">
                  <c:v>-1.448E-2</c:v>
                </c:pt>
                <c:pt idx="1639">
                  <c:v>-1.406E-2</c:v>
                </c:pt>
                <c:pt idx="1640">
                  <c:v>-1.374E-2</c:v>
                </c:pt>
                <c:pt idx="1641">
                  <c:v>-1.353E-2</c:v>
                </c:pt>
                <c:pt idx="1642">
                  <c:v>-1.3429999999999999E-2</c:v>
                </c:pt>
                <c:pt idx="1643">
                  <c:v>-1.3270000000000001E-2</c:v>
                </c:pt>
                <c:pt idx="1644">
                  <c:v>-1.3220000000000001E-2</c:v>
                </c:pt>
                <c:pt idx="1645">
                  <c:v>-1.332E-2</c:v>
                </c:pt>
                <c:pt idx="1646">
                  <c:v>-1.3480000000000001E-2</c:v>
                </c:pt>
                <c:pt idx="1647">
                  <c:v>-1.3639999999999999E-2</c:v>
                </c:pt>
                <c:pt idx="1648">
                  <c:v>-1.406E-2</c:v>
                </c:pt>
                <c:pt idx="1649">
                  <c:v>-1.4370000000000001E-2</c:v>
                </c:pt>
                <c:pt idx="1650">
                  <c:v>-1.49E-2</c:v>
                </c:pt>
                <c:pt idx="1651">
                  <c:v>-1.5480000000000001E-2</c:v>
                </c:pt>
                <c:pt idx="1652">
                  <c:v>-1.6060000000000001E-2</c:v>
                </c:pt>
                <c:pt idx="1653">
                  <c:v>-1.669E-2</c:v>
                </c:pt>
                <c:pt idx="1654">
                  <c:v>-1.7479999999999999E-2</c:v>
                </c:pt>
                <c:pt idx="1655">
                  <c:v>-1.822E-2</c:v>
                </c:pt>
                <c:pt idx="1656">
                  <c:v>-1.8960000000000001E-2</c:v>
                </c:pt>
                <c:pt idx="1657">
                  <c:v>-1.975E-2</c:v>
                </c:pt>
                <c:pt idx="1658">
                  <c:v>-2.0590000000000001E-2</c:v>
                </c:pt>
                <c:pt idx="1659">
                  <c:v>-2.1329999999999998E-2</c:v>
                </c:pt>
                <c:pt idx="1660">
                  <c:v>-2.2020000000000001E-2</c:v>
                </c:pt>
                <c:pt idx="1661">
                  <c:v>-2.2749999999999999E-2</c:v>
                </c:pt>
                <c:pt idx="1662">
                  <c:v>-2.3439999999999999E-2</c:v>
                </c:pt>
                <c:pt idx="1663">
                  <c:v>-2.402E-2</c:v>
                </c:pt>
                <c:pt idx="1664">
                  <c:v>-2.4539999999999999E-2</c:v>
                </c:pt>
                <c:pt idx="1665">
                  <c:v>-2.5069999999999999E-2</c:v>
                </c:pt>
                <c:pt idx="1666">
                  <c:v>-2.5389999999999999E-2</c:v>
                </c:pt>
                <c:pt idx="1667">
                  <c:v>-2.5649999999999999E-2</c:v>
                </c:pt>
                <c:pt idx="1668">
                  <c:v>-2.5860000000000001E-2</c:v>
                </c:pt>
                <c:pt idx="1669">
                  <c:v>-2.597E-2</c:v>
                </c:pt>
                <c:pt idx="1670">
                  <c:v>-2.5909999999999999E-2</c:v>
                </c:pt>
                <c:pt idx="1671">
                  <c:v>-2.581E-2</c:v>
                </c:pt>
                <c:pt idx="1672">
                  <c:v>-2.5649999999999999E-2</c:v>
                </c:pt>
                <c:pt idx="1673">
                  <c:v>-2.5389999999999999E-2</c:v>
                </c:pt>
                <c:pt idx="1674">
                  <c:v>-2.4969999999999999E-2</c:v>
                </c:pt>
                <c:pt idx="1675">
                  <c:v>-2.4539999999999999E-2</c:v>
                </c:pt>
                <c:pt idx="1676">
                  <c:v>-2.4119999999999999E-2</c:v>
                </c:pt>
                <c:pt idx="1677">
                  <c:v>-2.3539999999999998E-2</c:v>
                </c:pt>
                <c:pt idx="1678">
                  <c:v>-2.2859999999999998E-2</c:v>
                </c:pt>
                <c:pt idx="1679">
                  <c:v>-2.2169999999999999E-2</c:v>
                </c:pt>
                <c:pt idx="1680">
                  <c:v>-2.154E-2</c:v>
                </c:pt>
                <c:pt idx="1681">
                  <c:v>-2.0750000000000001E-2</c:v>
                </c:pt>
                <c:pt idx="1682">
                  <c:v>-2.0070000000000001E-2</c:v>
                </c:pt>
                <c:pt idx="1683">
                  <c:v>-1.933E-2</c:v>
                </c:pt>
                <c:pt idx="1684">
                  <c:v>-1.8700000000000001E-2</c:v>
                </c:pt>
                <c:pt idx="1685">
                  <c:v>-1.796E-2</c:v>
                </c:pt>
                <c:pt idx="1686">
                  <c:v>-1.7270000000000001E-2</c:v>
                </c:pt>
                <c:pt idx="1687">
                  <c:v>-1.6799999999999999E-2</c:v>
                </c:pt>
                <c:pt idx="1688">
                  <c:v>-1.6219999999999998E-2</c:v>
                </c:pt>
                <c:pt idx="1689">
                  <c:v>-1.5800000000000002E-2</c:v>
                </c:pt>
                <c:pt idx="1690">
                  <c:v>-1.553E-2</c:v>
                </c:pt>
                <c:pt idx="1691">
                  <c:v>-1.5219999999999999E-2</c:v>
                </c:pt>
                <c:pt idx="1692">
                  <c:v>-1.49E-2</c:v>
                </c:pt>
                <c:pt idx="1693">
                  <c:v>-1.485E-2</c:v>
                </c:pt>
                <c:pt idx="1694">
                  <c:v>-1.49E-2</c:v>
                </c:pt>
                <c:pt idx="1695">
                  <c:v>-1.495E-2</c:v>
                </c:pt>
                <c:pt idx="1696">
                  <c:v>-1.5010000000000001E-2</c:v>
                </c:pt>
                <c:pt idx="1697">
                  <c:v>-1.5270000000000001E-2</c:v>
                </c:pt>
                <c:pt idx="1698">
                  <c:v>-1.5480000000000001E-2</c:v>
                </c:pt>
                <c:pt idx="1699">
                  <c:v>-1.585E-2</c:v>
                </c:pt>
                <c:pt idx="1700">
                  <c:v>-1.627E-2</c:v>
                </c:pt>
                <c:pt idx="1701">
                  <c:v>-1.6799999999999999E-2</c:v>
                </c:pt>
                <c:pt idx="1702">
                  <c:v>-1.7270000000000001E-2</c:v>
                </c:pt>
                <c:pt idx="1703">
                  <c:v>-1.7690000000000001E-2</c:v>
                </c:pt>
                <c:pt idx="1704">
                  <c:v>-1.8169999999999999E-2</c:v>
                </c:pt>
                <c:pt idx="1705">
                  <c:v>-1.8749999999999999E-2</c:v>
                </c:pt>
                <c:pt idx="1706">
                  <c:v>-1.9220000000000001E-2</c:v>
                </c:pt>
                <c:pt idx="1707">
                  <c:v>-1.9699999999999999E-2</c:v>
                </c:pt>
                <c:pt idx="1708">
                  <c:v>-2.0119999999999999E-2</c:v>
                </c:pt>
                <c:pt idx="1709">
                  <c:v>-2.0490000000000001E-2</c:v>
                </c:pt>
                <c:pt idx="1710">
                  <c:v>-2.0799999999999999E-2</c:v>
                </c:pt>
                <c:pt idx="1711">
                  <c:v>-2.112E-2</c:v>
                </c:pt>
                <c:pt idx="1712">
                  <c:v>-2.1219999999999999E-2</c:v>
                </c:pt>
                <c:pt idx="1713">
                  <c:v>-2.128E-2</c:v>
                </c:pt>
                <c:pt idx="1714">
                  <c:v>-2.1329999999999998E-2</c:v>
                </c:pt>
                <c:pt idx="1715">
                  <c:v>-2.1170000000000001E-2</c:v>
                </c:pt>
                <c:pt idx="1716">
                  <c:v>-2.112E-2</c:v>
                </c:pt>
                <c:pt idx="1717">
                  <c:v>-2.0799999999999999E-2</c:v>
                </c:pt>
                <c:pt idx="1718">
                  <c:v>-2.0590000000000001E-2</c:v>
                </c:pt>
                <c:pt idx="1719">
                  <c:v>-2.0219999999999998E-2</c:v>
                </c:pt>
                <c:pt idx="1720">
                  <c:v>-1.975E-2</c:v>
                </c:pt>
                <c:pt idx="1721">
                  <c:v>-1.9269999999999999E-2</c:v>
                </c:pt>
                <c:pt idx="1722">
                  <c:v>-1.891E-2</c:v>
                </c:pt>
                <c:pt idx="1723">
                  <c:v>-1.8380000000000001E-2</c:v>
                </c:pt>
                <c:pt idx="1724">
                  <c:v>-1.7850000000000001E-2</c:v>
                </c:pt>
                <c:pt idx="1725">
                  <c:v>-1.7330000000000002E-2</c:v>
                </c:pt>
                <c:pt idx="1726">
                  <c:v>-1.6799999999999999E-2</c:v>
                </c:pt>
                <c:pt idx="1727">
                  <c:v>-1.627E-2</c:v>
                </c:pt>
                <c:pt idx="1728">
                  <c:v>-1.5800000000000002E-2</c:v>
                </c:pt>
                <c:pt idx="1729">
                  <c:v>-1.5429999999999999E-2</c:v>
                </c:pt>
                <c:pt idx="1730">
                  <c:v>-1.511E-2</c:v>
                </c:pt>
                <c:pt idx="1731">
                  <c:v>-1.4800000000000001E-2</c:v>
                </c:pt>
                <c:pt idx="1732">
                  <c:v>-1.464E-2</c:v>
                </c:pt>
                <c:pt idx="1733">
                  <c:v>-1.4590000000000001E-2</c:v>
                </c:pt>
                <c:pt idx="1734">
                  <c:v>-1.448E-2</c:v>
                </c:pt>
                <c:pt idx="1735">
                  <c:v>-1.4590000000000001E-2</c:v>
                </c:pt>
                <c:pt idx="1736">
                  <c:v>-1.464E-2</c:v>
                </c:pt>
                <c:pt idx="1737">
                  <c:v>-1.49E-2</c:v>
                </c:pt>
                <c:pt idx="1738">
                  <c:v>-1.5219999999999999E-2</c:v>
                </c:pt>
                <c:pt idx="1739">
                  <c:v>-1.5480000000000001E-2</c:v>
                </c:pt>
                <c:pt idx="1740">
                  <c:v>-1.5900000000000001E-2</c:v>
                </c:pt>
                <c:pt idx="1741">
                  <c:v>-1.6379999999999999E-2</c:v>
                </c:pt>
                <c:pt idx="1742">
                  <c:v>-1.7059999999999999E-2</c:v>
                </c:pt>
                <c:pt idx="1743">
                  <c:v>-1.7590000000000001E-2</c:v>
                </c:pt>
                <c:pt idx="1744">
                  <c:v>-1.822E-2</c:v>
                </c:pt>
                <c:pt idx="1745">
                  <c:v>-1.8800000000000001E-2</c:v>
                </c:pt>
                <c:pt idx="1746">
                  <c:v>-1.949E-2</c:v>
                </c:pt>
                <c:pt idx="1747">
                  <c:v>-2.017E-2</c:v>
                </c:pt>
                <c:pt idx="1748">
                  <c:v>-2.0750000000000001E-2</c:v>
                </c:pt>
                <c:pt idx="1749">
                  <c:v>-2.1440000000000001E-2</c:v>
                </c:pt>
                <c:pt idx="1750">
                  <c:v>-2.2020000000000001E-2</c:v>
                </c:pt>
                <c:pt idx="1751">
                  <c:v>-2.2440000000000002E-2</c:v>
                </c:pt>
                <c:pt idx="1752">
                  <c:v>-2.2960000000000001E-2</c:v>
                </c:pt>
                <c:pt idx="1753">
                  <c:v>-2.3390000000000001E-2</c:v>
                </c:pt>
                <c:pt idx="1754">
                  <c:v>-2.3699999999999999E-2</c:v>
                </c:pt>
                <c:pt idx="1755">
                  <c:v>-2.402E-2</c:v>
                </c:pt>
                <c:pt idx="1756">
                  <c:v>-2.4230000000000002E-2</c:v>
                </c:pt>
                <c:pt idx="1757">
                  <c:v>-2.444E-2</c:v>
                </c:pt>
                <c:pt idx="1758">
                  <c:v>-2.444E-2</c:v>
                </c:pt>
                <c:pt idx="1759">
                  <c:v>-2.4389999999999998E-2</c:v>
                </c:pt>
                <c:pt idx="1760">
                  <c:v>-2.4330000000000001E-2</c:v>
                </c:pt>
                <c:pt idx="1761">
                  <c:v>-2.418E-2</c:v>
                </c:pt>
                <c:pt idx="1762">
                  <c:v>-2.3910000000000001E-2</c:v>
                </c:pt>
                <c:pt idx="1763">
                  <c:v>-2.3650000000000001E-2</c:v>
                </c:pt>
                <c:pt idx="1764">
                  <c:v>-2.3390000000000001E-2</c:v>
                </c:pt>
                <c:pt idx="1765">
                  <c:v>-2.2960000000000001E-2</c:v>
                </c:pt>
                <c:pt idx="1766">
                  <c:v>-2.2540000000000001E-2</c:v>
                </c:pt>
                <c:pt idx="1767">
                  <c:v>-2.223E-2</c:v>
                </c:pt>
                <c:pt idx="1768">
                  <c:v>-2.1700000000000001E-2</c:v>
                </c:pt>
                <c:pt idx="1769">
                  <c:v>-2.128E-2</c:v>
                </c:pt>
                <c:pt idx="1770">
                  <c:v>-2.0910000000000002E-2</c:v>
                </c:pt>
                <c:pt idx="1771">
                  <c:v>-2.0490000000000001E-2</c:v>
                </c:pt>
                <c:pt idx="1772">
                  <c:v>-2.001E-2</c:v>
                </c:pt>
                <c:pt idx="1773">
                  <c:v>-1.9640000000000001E-2</c:v>
                </c:pt>
                <c:pt idx="1774">
                  <c:v>-1.9380000000000001E-2</c:v>
                </c:pt>
                <c:pt idx="1775">
                  <c:v>-1.9009999999999999E-2</c:v>
                </c:pt>
                <c:pt idx="1776">
                  <c:v>-1.8589999999999999E-2</c:v>
                </c:pt>
                <c:pt idx="1777">
                  <c:v>-1.8429999999999998E-2</c:v>
                </c:pt>
                <c:pt idx="1778">
                  <c:v>-1.822E-2</c:v>
                </c:pt>
                <c:pt idx="1779">
                  <c:v>-1.8120000000000001E-2</c:v>
                </c:pt>
                <c:pt idx="1780">
                  <c:v>-1.806E-2</c:v>
                </c:pt>
                <c:pt idx="1781">
                  <c:v>-1.8120000000000001E-2</c:v>
                </c:pt>
                <c:pt idx="1782">
                  <c:v>-1.8010000000000002E-2</c:v>
                </c:pt>
                <c:pt idx="1783">
                  <c:v>-1.8120000000000001E-2</c:v>
                </c:pt>
                <c:pt idx="1784">
                  <c:v>-1.8169999999999999E-2</c:v>
                </c:pt>
                <c:pt idx="1785">
                  <c:v>-1.8380000000000001E-2</c:v>
                </c:pt>
                <c:pt idx="1786">
                  <c:v>-1.8589999999999999E-2</c:v>
                </c:pt>
                <c:pt idx="1787">
                  <c:v>-1.8800000000000001E-2</c:v>
                </c:pt>
                <c:pt idx="1788">
                  <c:v>-1.9060000000000001E-2</c:v>
                </c:pt>
                <c:pt idx="1789">
                  <c:v>-1.9120000000000002E-2</c:v>
                </c:pt>
                <c:pt idx="1790">
                  <c:v>-1.949E-2</c:v>
                </c:pt>
                <c:pt idx="1791">
                  <c:v>-1.9699999999999999E-2</c:v>
                </c:pt>
                <c:pt idx="1792">
                  <c:v>-1.9959999999999999E-2</c:v>
                </c:pt>
                <c:pt idx="1793">
                  <c:v>-2.0219999999999998E-2</c:v>
                </c:pt>
                <c:pt idx="1794">
                  <c:v>-2.043E-2</c:v>
                </c:pt>
                <c:pt idx="1795">
                  <c:v>-2.0650000000000002E-2</c:v>
                </c:pt>
                <c:pt idx="1796">
                  <c:v>-2.0799999999999999E-2</c:v>
                </c:pt>
                <c:pt idx="1797">
                  <c:v>-2.1010000000000001E-2</c:v>
                </c:pt>
                <c:pt idx="1798">
                  <c:v>-2.1170000000000001E-2</c:v>
                </c:pt>
                <c:pt idx="1799">
                  <c:v>-2.1219999999999999E-2</c:v>
                </c:pt>
                <c:pt idx="1800">
                  <c:v>-2.1219999999999999E-2</c:v>
                </c:pt>
                <c:pt idx="1801">
                  <c:v>-2.1170000000000001E-2</c:v>
                </c:pt>
                <c:pt idx="1802">
                  <c:v>-2.112E-2</c:v>
                </c:pt>
                <c:pt idx="1803">
                  <c:v>-2.0959999999999999E-2</c:v>
                </c:pt>
                <c:pt idx="1804">
                  <c:v>-2.0910000000000002E-2</c:v>
                </c:pt>
                <c:pt idx="1805">
                  <c:v>-2.0750000000000001E-2</c:v>
                </c:pt>
                <c:pt idx="1806">
                  <c:v>-2.0590000000000001E-2</c:v>
                </c:pt>
                <c:pt idx="1807">
                  <c:v>-2.0330000000000001E-2</c:v>
                </c:pt>
                <c:pt idx="1808">
                  <c:v>-2.0119999999999999E-2</c:v>
                </c:pt>
                <c:pt idx="1809">
                  <c:v>-1.9800000000000002E-2</c:v>
                </c:pt>
                <c:pt idx="1810">
                  <c:v>-1.959E-2</c:v>
                </c:pt>
                <c:pt idx="1811">
                  <c:v>-1.933E-2</c:v>
                </c:pt>
                <c:pt idx="1812">
                  <c:v>-1.9120000000000002E-2</c:v>
                </c:pt>
                <c:pt idx="1813">
                  <c:v>-1.8849999999999999E-2</c:v>
                </c:pt>
                <c:pt idx="1814">
                  <c:v>-1.8589999999999999E-2</c:v>
                </c:pt>
                <c:pt idx="1815">
                  <c:v>-1.8329999999999999E-2</c:v>
                </c:pt>
                <c:pt idx="1816">
                  <c:v>-1.822E-2</c:v>
                </c:pt>
                <c:pt idx="1817">
                  <c:v>-1.8010000000000002E-2</c:v>
                </c:pt>
                <c:pt idx="1818">
                  <c:v>-1.796E-2</c:v>
                </c:pt>
                <c:pt idx="1819">
                  <c:v>-1.78E-2</c:v>
                </c:pt>
                <c:pt idx="1820">
                  <c:v>-1.7749999999999998E-2</c:v>
                </c:pt>
                <c:pt idx="1821">
                  <c:v>-1.7850000000000001E-2</c:v>
                </c:pt>
                <c:pt idx="1822">
                  <c:v>-1.7899999999999999E-2</c:v>
                </c:pt>
                <c:pt idx="1823">
                  <c:v>-1.796E-2</c:v>
                </c:pt>
                <c:pt idx="1824">
                  <c:v>-1.8120000000000001E-2</c:v>
                </c:pt>
                <c:pt idx="1825">
                  <c:v>-1.822E-2</c:v>
                </c:pt>
                <c:pt idx="1826">
                  <c:v>-1.8329999999999999E-2</c:v>
                </c:pt>
                <c:pt idx="1827">
                  <c:v>-1.848E-2</c:v>
                </c:pt>
                <c:pt idx="1828">
                  <c:v>-1.8800000000000001E-2</c:v>
                </c:pt>
                <c:pt idx="1829">
                  <c:v>-1.9060000000000001E-2</c:v>
                </c:pt>
                <c:pt idx="1830">
                  <c:v>-1.9269999999999999E-2</c:v>
                </c:pt>
                <c:pt idx="1831">
                  <c:v>-1.9429999999999999E-2</c:v>
                </c:pt>
                <c:pt idx="1832">
                  <c:v>-1.9699999999999999E-2</c:v>
                </c:pt>
                <c:pt idx="1833">
                  <c:v>-1.985E-2</c:v>
                </c:pt>
                <c:pt idx="1834">
                  <c:v>-2.001E-2</c:v>
                </c:pt>
                <c:pt idx="1835">
                  <c:v>-2.0119999999999999E-2</c:v>
                </c:pt>
                <c:pt idx="1836">
                  <c:v>-2.017E-2</c:v>
                </c:pt>
                <c:pt idx="1837">
                  <c:v>-2.0219999999999998E-2</c:v>
                </c:pt>
                <c:pt idx="1838">
                  <c:v>-2.0279999999999999E-2</c:v>
                </c:pt>
                <c:pt idx="1839">
                  <c:v>-2.017E-2</c:v>
                </c:pt>
                <c:pt idx="1840">
                  <c:v>-1.9910000000000001E-2</c:v>
                </c:pt>
                <c:pt idx="1841">
                  <c:v>-1.975E-2</c:v>
                </c:pt>
                <c:pt idx="1842">
                  <c:v>-1.949E-2</c:v>
                </c:pt>
                <c:pt idx="1843">
                  <c:v>-1.9220000000000001E-2</c:v>
                </c:pt>
                <c:pt idx="1844">
                  <c:v>-1.8849999999999999E-2</c:v>
                </c:pt>
                <c:pt idx="1845">
                  <c:v>-1.8380000000000001E-2</c:v>
                </c:pt>
                <c:pt idx="1846">
                  <c:v>-1.796E-2</c:v>
                </c:pt>
                <c:pt idx="1847">
                  <c:v>-1.7430000000000001E-2</c:v>
                </c:pt>
                <c:pt idx="1848">
                  <c:v>-1.6959999999999999E-2</c:v>
                </c:pt>
                <c:pt idx="1849">
                  <c:v>-1.653E-2</c:v>
                </c:pt>
                <c:pt idx="1850">
                  <c:v>-1.601E-2</c:v>
                </c:pt>
                <c:pt idx="1851">
                  <c:v>-1.553E-2</c:v>
                </c:pt>
                <c:pt idx="1852">
                  <c:v>-1.506E-2</c:v>
                </c:pt>
                <c:pt idx="1853">
                  <c:v>-1.4590000000000001E-2</c:v>
                </c:pt>
                <c:pt idx="1854">
                  <c:v>-1.4109999999999999E-2</c:v>
                </c:pt>
                <c:pt idx="1855">
                  <c:v>-1.374E-2</c:v>
                </c:pt>
                <c:pt idx="1856">
                  <c:v>-1.3480000000000001E-2</c:v>
                </c:pt>
                <c:pt idx="1857">
                  <c:v>-1.3220000000000001E-2</c:v>
                </c:pt>
                <c:pt idx="1858">
                  <c:v>-1.2999999999999999E-2</c:v>
                </c:pt>
                <c:pt idx="1859">
                  <c:v>-1.29E-2</c:v>
                </c:pt>
                <c:pt idx="1860">
                  <c:v>-1.29E-2</c:v>
                </c:pt>
                <c:pt idx="1861">
                  <c:v>-1.295E-2</c:v>
                </c:pt>
                <c:pt idx="1862">
                  <c:v>-1.316E-2</c:v>
                </c:pt>
                <c:pt idx="1863">
                  <c:v>-1.337E-2</c:v>
                </c:pt>
                <c:pt idx="1864">
                  <c:v>-1.358E-2</c:v>
                </c:pt>
                <c:pt idx="1865">
                  <c:v>-1.3950000000000001E-2</c:v>
                </c:pt>
                <c:pt idx="1866">
                  <c:v>-1.4370000000000001E-2</c:v>
                </c:pt>
                <c:pt idx="1867">
                  <c:v>-1.49E-2</c:v>
                </c:pt>
                <c:pt idx="1868">
                  <c:v>-1.5480000000000001E-2</c:v>
                </c:pt>
                <c:pt idx="1869">
                  <c:v>-1.5959999999999998E-2</c:v>
                </c:pt>
                <c:pt idx="1870">
                  <c:v>-1.653E-2</c:v>
                </c:pt>
                <c:pt idx="1871">
                  <c:v>-1.711E-2</c:v>
                </c:pt>
                <c:pt idx="1872">
                  <c:v>-1.7850000000000001E-2</c:v>
                </c:pt>
                <c:pt idx="1873">
                  <c:v>-1.8429999999999998E-2</c:v>
                </c:pt>
                <c:pt idx="1874">
                  <c:v>-1.9009999999999999E-2</c:v>
                </c:pt>
                <c:pt idx="1875">
                  <c:v>-1.959E-2</c:v>
                </c:pt>
                <c:pt idx="1876">
                  <c:v>-2.017E-2</c:v>
                </c:pt>
                <c:pt idx="1877">
                  <c:v>-2.0590000000000001E-2</c:v>
                </c:pt>
                <c:pt idx="1878">
                  <c:v>-2.1010000000000001E-2</c:v>
                </c:pt>
                <c:pt idx="1879">
                  <c:v>-2.1489999999999999E-2</c:v>
                </c:pt>
                <c:pt idx="1880">
                  <c:v>-2.1590000000000002E-2</c:v>
                </c:pt>
                <c:pt idx="1881">
                  <c:v>-2.1860000000000001E-2</c:v>
                </c:pt>
                <c:pt idx="1882">
                  <c:v>-2.2020000000000001E-2</c:v>
                </c:pt>
                <c:pt idx="1883">
                  <c:v>-2.2069999999999999E-2</c:v>
                </c:pt>
                <c:pt idx="1884">
                  <c:v>-2.2069999999999999E-2</c:v>
                </c:pt>
                <c:pt idx="1885">
                  <c:v>-2.2020000000000001E-2</c:v>
                </c:pt>
                <c:pt idx="1886">
                  <c:v>-2.1909999999999999E-2</c:v>
                </c:pt>
                <c:pt idx="1887">
                  <c:v>-2.1590000000000002E-2</c:v>
                </c:pt>
                <c:pt idx="1888">
                  <c:v>-2.1440000000000001E-2</c:v>
                </c:pt>
                <c:pt idx="1889">
                  <c:v>-2.1069999999999998E-2</c:v>
                </c:pt>
                <c:pt idx="1890">
                  <c:v>-2.0750000000000001E-2</c:v>
                </c:pt>
                <c:pt idx="1891">
                  <c:v>-2.0379999999999999E-2</c:v>
                </c:pt>
                <c:pt idx="1892">
                  <c:v>-1.9959999999999999E-2</c:v>
                </c:pt>
                <c:pt idx="1893">
                  <c:v>-1.9539999999999998E-2</c:v>
                </c:pt>
                <c:pt idx="1894">
                  <c:v>-1.9120000000000002E-2</c:v>
                </c:pt>
                <c:pt idx="1895">
                  <c:v>-1.864E-2</c:v>
                </c:pt>
                <c:pt idx="1896">
                  <c:v>-1.8329999999999999E-2</c:v>
                </c:pt>
                <c:pt idx="1897">
                  <c:v>-1.7899999999999999E-2</c:v>
                </c:pt>
                <c:pt idx="1898">
                  <c:v>-1.7639999999999999E-2</c:v>
                </c:pt>
                <c:pt idx="1899">
                  <c:v>-1.738E-2</c:v>
                </c:pt>
                <c:pt idx="1900">
                  <c:v>-1.7010000000000001E-2</c:v>
                </c:pt>
                <c:pt idx="1901">
                  <c:v>-1.6899999999999998E-2</c:v>
                </c:pt>
                <c:pt idx="1902">
                  <c:v>-1.669E-2</c:v>
                </c:pt>
                <c:pt idx="1903">
                  <c:v>-1.653E-2</c:v>
                </c:pt>
                <c:pt idx="1904">
                  <c:v>-1.653E-2</c:v>
                </c:pt>
                <c:pt idx="1905">
                  <c:v>-1.6480000000000002E-2</c:v>
                </c:pt>
                <c:pt idx="1906">
                  <c:v>-1.6639999999999999E-2</c:v>
                </c:pt>
                <c:pt idx="1907">
                  <c:v>-1.6750000000000001E-2</c:v>
                </c:pt>
                <c:pt idx="1908">
                  <c:v>-1.6959999999999999E-2</c:v>
                </c:pt>
                <c:pt idx="1909">
                  <c:v>-1.7170000000000001E-2</c:v>
                </c:pt>
                <c:pt idx="1910">
                  <c:v>-1.7479999999999999E-2</c:v>
                </c:pt>
                <c:pt idx="1911">
                  <c:v>-1.7749999999999998E-2</c:v>
                </c:pt>
                <c:pt idx="1912">
                  <c:v>-1.806E-2</c:v>
                </c:pt>
                <c:pt idx="1913">
                  <c:v>-1.848E-2</c:v>
                </c:pt>
                <c:pt idx="1914">
                  <c:v>-1.8960000000000001E-2</c:v>
                </c:pt>
                <c:pt idx="1915">
                  <c:v>-1.917E-2</c:v>
                </c:pt>
                <c:pt idx="1916">
                  <c:v>-1.9640000000000001E-2</c:v>
                </c:pt>
                <c:pt idx="1917">
                  <c:v>-1.9959999999999999E-2</c:v>
                </c:pt>
                <c:pt idx="1918">
                  <c:v>-2.043E-2</c:v>
                </c:pt>
                <c:pt idx="1919">
                  <c:v>-2.0799999999999999E-2</c:v>
                </c:pt>
                <c:pt idx="1920">
                  <c:v>-2.1170000000000001E-2</c:v>
                </c:pt>
                <c:pt idx="1921">
                  <c:v>-2.154E-2</c:v>
                </c:pt>
                <c:pt idx="1922">
                  <c:v>-2.18E-2</c:v>
                </c:pt>
                <c:pt idx="1923">
                  <c:v>-2.2169999999999999E-2</c:v>
                </c:pt>
                <c:pt idx="1924">
                  <c:v>-2.249E-2</c:v>
                </c:pt>
                <c:pt idx="1925">
                  <c:v>-2.2749999999999999E-2</c:v>
                </c:pt>
                <c:pt idx="1926">
                  <c:v>-2.3019999999999999E-2</c:v>
                </c:pt>
                <c:pt idx="1927">
                  <c:v>-2.317E-2</c:v>
                </c:pt>
                <c:pt idx="1928">
                  <c:v>-2.333E-2</c:v>
                </c:pt>
                <c:pt idx="1929">
                  <c:v>-2.349E-2</c:v>
                </c:pt>
                <c:pt idx="1930">
                  <c:v>-2.3599999999999999E-2</c:v>
                </c:pt>
                <c:pt idx="1931">
                  <c:v>-2.3650000000000001E-2</c:v>
                </c:pt>
                <c:pt idx="1932">
                  <c:v>-2.3699999999999999E-2</c:v>
                </c:pt>
                <c:pt idx="1933">
                  <c:v>-2.375E-2</c:v>
                </c:pt>
                <c:pt idx="1934">
                  <c:v>-2.3810000000000001E-2</c:v>
                </c:pt>
                <c:pt idx="1935">
                  <c:v>-2.3810000000000001E-2</c:v>
                </c:pt>
                <c:pt idx="1936">
                  <c:v>-2.3810000000000001E-2</c:v>
                </c:pt>
                <c:pt idx="1937">
                  <c:v>-2.3699999999999999E-2</c:v>
                </c:pt>
                <c:pt idx="1938">
                  <c:v>-2.3810000000000001E-2</c:v>
                </c:pt>
                <c:pt idx="1939">
                  <c:v>-2.375E-2</c:v>
                </c:pt>
                <c:pt idx="1940">
                  <c:v>-2.375E-2</c:v>
                </c:pt>
                <c:pt idx="1941">
                  <c:v>-2.3599999999999999E-2</c:v>
                </c:pt>
                <c:pt idx="1942">
                  <c:v>-2.3539999999999998E-2</c:v>
                </c:pt>
                <c:pt idx="1943">
                  <c:v>-2.3439999999999999E-2</c:v>
                </c:pt>
                <c:pt idx="1944">
                  <c:v>-2.333E-2</c:v>
                </c:pt>
                <c:pt idx="1945">
                  <c:v>-2.333E-2</c:v>
                </c:pt>
                <c:pt idx="1946">
                  <c:v>-2.3230000000000001E-2</c:v>
                </c:pt>
                <c:pt idx="1947">
                  <c:v>-2.3019999999999999E-2</c:v>
                </c:pt>
                <c:pt idx="1948">
                  <c:v>-2.3019999999999999E-2</c:v>
                </c:pt>
                <c:pt idx="1949">
                  <c:v>-2.2859999999999998E-2</c:v>
                </c:pt>
                <c:pt idx="1950">
                  <c:v>-2.281E-2</c:v>
                </c:pt>
                <c:pt idx="1951">
                  <c:v>-2.265E-2</c:v>
                </c:pt>
                <c:pt idx="1952">
                  <c:v>-2.2589999999999999E-2</c:v>
                </c:pt>
                <c:pt idx="1953">
                  <c:v>-2.2380000000000001E-2</c:v>
                </c:pt>
                <c:pt idx="1954">
                  <c:v>-2.2280000000000001E-2</c:v>
                </c:pt>
                <c:pt idx="1955">
                  <c:v>-2.2069999999999999E-2</c:v>
                </c:pt>
                <c:pt idx="1956">
                  <c:v>-2.2069999999999999E-2</c:v>
                </c:pt>
                <c:pt idx="1957">
                  <c:v>-2.18E-2</c:v>
                </c:pt>
                <c:pt idx="1958">
                  <c:v>-2.1649999999999999E-2</c:v>
                </c:pt>
                <c:pt idx="1959">
                  <c:v>-2.1440000000000001E-2</c:v>
                </c:pt>
                <c:pt idx="1960">
                  <c:v>-2.128E-2</c:v>
                </c:pt>
                <c:pt idx="1961">
                  <c:v>-2.1170000000000001E-2</c:v>
                </c:pt>
                <c:pt idx="1962">
                  <c:v>-2.1010000000000001E-2</c:v>
                </c:pt>
                <c:pt idx="1963">
                  <c:v>-2.0750000000000001E-2</c:v>
                </c:pt>
                <c:pt idx="1964">
                  <c:v>-2.0590000000000001E-2</c:v>
                </c:pt>
                <c:pt idx="1965">
                  <c:v>-2.0379999999999999E-2</c:v>
                </c:pt>
                <c:pt idx="1966">
                  <c:v>-2.017E-2</c:v>
                </c:pt>
                <c:pt idx="1967">
                  <c:v>-1.9910000000000001E-2</c:v>
                </c:pt>
                <c:pt idx="1968">
                  <c:v>-1.975E-2</c:v>
                </c:pt>
                <c:pt idx="1969">
                  <c:v>-1.949E-2</c:v>
                </c:pt>
                <c:pt idx="1970">
                  <c:v>-1.9269999999999999E-2</c:v>
                </c:pt>
                <c:pt idx="1971">
                  <c:v>-1.9009999999999999E-2</c:v>
                </c:pt>
                <c:pt idx="1972">
                  <c:v>-1.8749999999999999E-2</c:v>
                </c:pt>
                <c:pt idx="1973">
                  <c:v>-1.8429999999999998E-2</c:v>
                </c:pt>
                <c:pt idx="1974">
                  <c:v>-1.8169999999999999E-2</c:v>
                </c:pt>
                <c:pt idx="1975">
                  <c:v>-1.7899999999999999E-2</c:v>
                </c:pt>
                <c:pt idx="1976">
                  <c:v>-1.7430000000000001E-2</c:v>
                </c:pt>
                <c:pt idx="1977">
                  <c:v>-1.7170000000000001E-2</c:v>
                </c:pt>
                <c:pt idx="1978">
                  <c:v>-1.6899999999999998E-2</c:v>
                </c:pt>
                <c:pt idx="1979">
                  <c:v>-1.653E-2</c:v>
                </c:pt>
                <c:pt idx="1980">
                  <c:v>-1.617E-2</c:v>
                </c:pt>
                <c:pt idx="1981">
                  <c:v>-1.585E-2</c:v>
                </c:pt>
                <c:pt idx="1982">
                  <c:v>-1.5480000000000001E-2</c:v>
                </c:pt>
                <c:pt idx="1983">
                  <c:v>-1.506E-2</c:v>
                </c:pt>
                <c:pt idx="1984">
                  <c:v>-1.474E-2</c:v>
                </c:pt>
                <c:pt idx="1985">
                  <c:v>-1.4370000000000001E-2</c:v>
                </c:pt>
                <c:pt idx="1986">
                  <c:v>-1.406E-2</c:v>
                </c:pt>
                <c:pt idx="1987">
                  <c:v>-1.379E-2</c:v>
                </c:pt>
                <c:pt idx="1988">
                  <c:v>-1.353E-2</c:v>
                </c:pt>
                <c:pt idx="1989">
                  <c:v>-1.311E-2</c:v>
                </c:pt>
                <c:pt idx="1990">
                  <c:v>-1.295E-2</c:v>
                </c:pt>
                <c:pt idx="1991">
                  <c:v>-1.269E-2</c:v>
                </c:pt>
                <c:pt idx="1992">
                  <c:v>-1.248E-2</c:v>
                </c:pt>
                <c:pt idx="1993">
                  <c:v>-1.2370000000000001E-2</c:v>
                </c:pt>
                <c:pt idx="1994">
                  <c:v>-1.227E-2</c:v>
                </c:pt>
                <c:pt idx="1995">
                  <c:v>-1.2160000000000001E-2</c:v>
                </c:pt>
                <c:pt idx="1996">
                  <c:v>-1.2109999999999999E-2</c:v>
                </c:pt>
                <c:pt idx="1997">
                  <c:v>-1.221E-2</c:v>
                </c:pt>
                <c:pt idx="1998">
                  <c:v>-1.227E-2</c:v>
                </c:pt>
                <c:pt idx="1999">
                  <c:v>-1.2370000000000001E-2</c:v>
                </c:pt>
                <c:pt idx="2000">
                  <c:v>-1.2579999999999999E-2</c:v>
                </c:pt>
                <c:pt idx="2001">
                  <c:v>-1.269E-2</c:v>
                </c:pt>
                <c:pt idx="2002">
                  <c:v>-1.2999999999999999E-2</c:v>
                </c:pt>
                <c:pt idx="2003">
                  <c:v>-1.316E-2</c:v>
                </c:pt>
                <c:pt idx="2004">
                  <c:v>-1.358E-2</c:v>
                </c:pt>
                <c:pt idx="2005">
                  <c:v>-1.3899999999999999E-2</c:v>
                </c:pt>
                <c:pt idx="2006">
                  <c:v>-1.427E-2</c:v>
                </c:pt>
                <c:pt idx="2007">
                  <c:v>-1.469E-2</c:v>
                </c:pt>
                <c:pt idx="2008">
                  <c:v>-1.506E-2</c:v>
                </c:pt>
                <c:pt idx="2009">
                  <c:v>-1.553E-2</c:v>
                </c:pt>
                <c:pt idx="2010">
                  <c:v>-1.5959999999999998E-2</c:v>
                </c:pt>
                <c:pt idx="2011">
                  <c:v>-1.6320000000000001E-2</c:v>
                </c:pt>
                <c:pt idx="2012">
                  <c:v>-1.6639999999999999E-2</c:v>
                </c:pt>
                <c:pt idx="2013">
                  <c:v>-1.7170000000000001E-2</c:v>
                </c:pt>
                <c:pt idx="2014">
                  <c:v>-1.7479999999999999E-2</c:v>
                </c:pt>
                <c:pt idx="2015">
                  <c:v>-1.7850000000000001E-2</c:v>
                </c:pt>
                <c:pt idx="2016">
                  <c:v>-1.8169999999999999E-2</c:v>
                </c:pt>
                <c:pt idx="2017">
                  <c:v>-1.8429999999999998E-2</c:v>
                </c:pt>
                <c:pt idx="2018">
                  <c:v>-1.8849999999999999E-2</c:v>
                </c:pt>
                <c:pt idx="2019">
                  <c:v>-1.9060000000000001E-2</c:v>
                </c:pt>
                <c:pt idx="2020">
                  <c:v>-1.9269999999999999E-2</c:v>
                </c:pt>
                <c:pt idx="2021">
                  <c:v>-1.9429999999999999E-2</c:v>
                </c:pt>
                <c:pt idx="2022">
                  <c:v>-1.9539999999999998E-2</c:v>
                </c:pt>
                <c:pt idx="2023">
                  <c:v>-1.9699999999999999E-2</c:v>
                </c:pt>
                <c:pt idx="2024">
                  <c:v>-1.9800000000000002E-2</c:v>
                </c:pt>
                <c:pt idx="2025">
                  <c:v>-1.985E-2</c:v>
                </c:pt>
                <c:pt idx="2026">
                  <c:v>-1.985E-2</c:v>
                </c:pt>
                <c:pt idx="2027">
                  <c:v>-1.985E-2</c:v>
                </c:pt>
                <c:pt idx="2028">
                  <c:v>-1.975E-2</c:v>
                </c:pt>
                <c:pt idx="2029">
                  <c:v>-1.975E-2</c:v>
                </c:pt>
                <c:pt idx="2030">
                  <c:v>-1.9640000000000001E-2</c:v>
                </c:pt>
                <c:pt idx="2031">
                  <c:v>-1.949E-2</c:v>
                </c:pt>
                <c:pt idx="2032">
                  <c:v>-1.9380000000000001E-2</c:v>
                </c:pt>
                <c:pt idx="2033">
                  <c:v>-1.917E-2</c:v>
                </c:pt>
                <c:pt idx="2034">
                  <c:v>-1.9009999999999999E-2</c:v>
                </c:pt>
                <c:pt idx="2035">
                  <c:v>-1.8849999999999999E-2</c:v>
                </c:pt>
                <c:pt idx="2036">
                  <c:v>-1.864E-2</c:v>
                </c:pt>
                <c:pt idx="2037">
                  <c:v>-1.8429999999999998E-2</c:v>
                </c:pt>
                <c:pt idx="2038">
                  <c:v>-1.822E-2</c:v>
                </c:pt>
                <c:pt idx="2039">
                  <c:v>-1.796E-2</c:v>
                </c:pt>
                <c:pt idx="2040">
                  <c:v>-1.7690000000000001E-2</c:v>
                </c:pt>
                <c:pt idx="2041">
                  <c:v>-1.7430000000000001E-2</c:v>
                </c:pt>
                <c:pt idx="2042">
                  <c:v>-1.7170000000000001E-2</c:v>
                </c:pt>
                <c:pt idx="2043">
                  <c:v>-1.685E-2</c:v>
                </c:pt>
                <c:pt idx="2044">
                  <c:v>-1.6590000000000001E-2</c:v>
                </c:pt>
                <c:pt idx="2045">
                  <c:v>-1.6219999999999998E-2</c:v>
                </c:pt>
                <c:pt idx="2046">
                  <c:v>-1.5959999999999998E-2</c:v>
                </c:pt>
                <c:pt idx="2047">
                  <c:v>-1.559E-2</c:v>
                </c:pt>
                <c:pt idx="2048">
                  <c:v>-1.5219999999999999E-2</c:v>
                </c:pt>
                <c:pt idx="2049">
                  <c:v>-1.495E-2</c:v>
                </c:pt>
                <c:pt idx="2050">
                  <c:v>-1.4590000000000001E-2</c:v>
                </c:pt>
                <c:pt idx="2051">
                  <c:v>-1.4370000000000001E-2</c:v>
                </c:pt>
                <c:pt idx="2052">
                  <c:v>-1.406E-2</c:v>
                </c:pt>
                <c:pt idx="2053">
                  <c:v>-1.374E-2</c:v>
                </c:pt>
                <c:pt idx="2054">
                  <c:v>-1.3480000000000001E-2</c:v>
                </c:pt>
                <c:pt idx="2055">
                  <c:v>-1.3220000000000001E-2</c:v>
                </c:pt>
                <c:pt idx="2056">
                  <c:v>-1.306E-2</c:v>
                </c:pt>
                <c:pt idx="2057">
                  <c:v>-1.2789999999999999E-2</c:v>
                </c:pt>
                <c:pt idx="2058">
                  <c:v>-1.269E-2</c:v>
                </c:pt>
                <c:pt idx="2059">
                  <c:v>-1.242E-2</c:v>
                </c:pt>
                <c:pt idx="2060">
                  <c:v>-1.2319999999999999E-2</c:v>
                </c:pt>
                <c:pt idx="2061">
                  <c:v>-1.2370000000000001E-2</c:v>
                </c:pt>
                <c:pt idx="2062">
                  <c:v>-1.2370000000000001E-2</c:v>
                </c:pt>
                <c:pt idx="2063">
                  <c:v>-1.2370000000000001E-2</c:v>
                </c:pt>
                <c:pt idx="2064">
                  <c:v>-1.248E-2</c:v>
                </c:pt>
                <c:pt idx="2065">
                  <c:v>-1.2579999999999999E-2</c:v>
                </c:pt>
                <c:pt idx="2066">
                  <c:v>-1.274E-2</c:v>
                </c:pt>
                <c:pt idx="2067">
                  <c:v>-1.285E-2</c:v>
                </c:pt>
                <c:pt idx="2068">
                  <c:v>-1.3220000000000001E-2</c:v>
                </c:pt>
                <c:pt idx="2069">
                  <c:v>-1.353E-2</c:v>
                </c:pt>
                <c:pt idx="2070">
                  <c:v>-1.379E-2</c:v>
                </c:pt>
                <c:pt idx="2071">
                  <c:v>-1.406E-2</c:v>
                </c:pt>
                <c:pt idx="2072">
                  <c:v>-1.4319999999999999E-2</c:v>
                </c:pt>
                <c:pt idx="2073">
                  <c:v>-1.464E-2</c:v>
                </c:pt>
                <c:pt idx="2074">
                  <c:v>-1.5010000000000001E-2</c:v>
                </c:pt>
                <c:pt idx="2075">
                  <c:v>-1.5219999999999999E-2</c:v>
                </c:pt>
                <c:pt idx="2076">
                  <c:v>-1.5429999999999999E-2</c:v>
                </c:pt>
                <c:pt idx="2077">
                  <c:v>-1.5740000000000001E-2</c:v>
                </c:pt>
                <c:pt idx="2078">
                  <c:v>-1.585E-2</c:v>
                </c:pt>
                <c:pt idx="2079">
                  <c:v>-1.6060000000000001E-2</c:v>
                </c:pt>
                <c:pt idx="2080">
                  <c:v>-1.6219999999999998E-2</c:v>
                </c:pt>
                <c:pt idx="2081">
                  <c:v>-1.6320000000000001E-2</c:v>
                </c:pt>
                <c:pt idx="2082">
                  <c:v>-1.6379999999999999E-2</c:v>
                </c:pt>
                <c:pt idx="2083">
                  <c:v>-1.6379999999999999E-2</c:v>
                </c:pt>
                <c:pt idx="2084">
                  <c:v>-1.6320000000000001E-2</c:v>
                </c:pt>
                <c:pt idx="2085">
                  <c:v>-1.6109999999999999E-2</c:v>
                </c:pt>
                <c:pt idx="2086">
                  <c:v>-1.5900000000000001E-2</c:v>
                </c:pt>
                <c:pt idx="2087">
                  <c:v>-1.5689999999999999E-2</c:v>
                </c:pt>
                <c:pt idx="2088">
                  <c:v>-1.538E-2</c:v>
                </c:pt>
                <c:pt idx="2089">
                  <c:v>-1.511E-2</c:v>
                </c:pt>
                <c:pt idx="2090">
                  <c:v>-1.474E-2</c:v>
                </c:pt>
                <c:pt idx="2091">
                  <c:v>-1.4370000000000001E-2</c:v>
                </c:pt>
                <c:pt idx="2092">
                  <c:v>-1.3899999999999999E-2</c:v>
                </c:pt>
                <c:pt idx="2093">
                  <c:v>-1.3480000000000001E-2</c:v>
                </c:pt>
                <c:pt idx="2094">
                  <c:v>-1.316E-2</c:v>
                </c:pt>
                <c:pt idx="2095">
                  <c:v>-1.2789999999999999E-2</c:v>
                </c:pt>
                <c:pt idx="2096">
                  <c:v>-1.2319999999999999E-2</c:v>
                </c:pt>
                <c:pt idx="2097">
                  <c:v>-1.2E-2</c:v>
                </c:pt>
                <c:pt idx="2098">
                  <c:v>-1.174E-2</c:v>
                </c:pt>
                <c:pt idx="2099">
                  <c:v>-1.142E-2</c:v>
                </c:pt>
                <c:pt idx="2100">
                  <c:v>-1.111E-2</c:v>
                </c:pt>
                <c:pt idx="2101">
                  <c:v>-1.1050000000000001E-2</c:v>
                </c:pt>
                <c:pt idx="2102">
                  <c:v>-1.0789999999999999E-2</c:v>
                </c:pt>
                <c:pt idx="2103">
                  <c:v>-1.069E-2</c:v>
                </c:pt>
                <c:pt idx="2104">
                  <c:v>-1.069E-2</c:v>
                </c:pt>
                <c:pt idx="2105">
                  <c:v>-1.0529999999999999E-2</c:v>
                </c:pt>
                <c:pt idx="2106">
                  <c:v>-1.0630000000000001E-2</c:v>
                </c:pt>
                <c:pt idx="2107">
                  <c:v>-1.069E-2</c:v>
                </c:pt>
                <c:pt idx="2108">
                  <c:v>-1.074E-2</c:v>
                </c:pt>
                <c:pt idx="2109">
                  <c:v>-1.09E-2</c:v>
                </c:pt>
                <c:pt idx="2110">
                  <c:v>-1.0999999999999999E-2</c:v>
                </c:pt>
                <c:pt idx="2111">
                  <c:v>-1.1270000000000001E-2</c:v>
                </c:pt>
                <c:pt idx="2112">
                  <c:v>-1.153E-2</c:v>
                </c:pt>
                <c:pt idx="2113">
                  <c:v>-1.158E-2</c:v>
                </c:pt>
                <c:pt idx="2114">
                  <c:v>-1.174E-2</c:v>
                </c:pt>
                <c:pt idx="2115">
                  <c:v>-1.2E-2</c:v>
                </c:pt>
                <c:pt idx="2116">
                  <c:v>-1.206E-2</c:v>
                </c:pt>
                <c:pt idx="2117">
                  <c:v>-1.221E-2</c:v>
                </c:pt>
                <c:pt idx="2118">
                  <c:v>-1.2370000000000001E-2</c:v>
                </c:pt>
                <c:pt idx="2119">
                  <c:v>-1.2370000000000001E-2</c:v>
                </c:pt>
                <c:pt idx="2120">
                  <c:v>-1.2370000000000001E-2</c:v>
                </c:pt>
                <c:pt idx="2121">
                  <c:v>-1.242E-2</c:v>
                </c:pt>
                <c:pt idx="2122">
                  <c:v>-1.2319999999999999E-2</c:v>
                </c:pt>
                <c:pt idx="2123">
                  <c:v>-1.227E-2</c:v>
                </c:pt>
                <c:pt idx="2124">
                  <c:v>-1.206E-2</c:v>
                </c:pt>
                <c:pt idx="2125">
                  <c:v>-1.1900000000000001E-2</c:v>
                </c:pt>
                <c:pt idx="2126">
                  <c:v>-1.1849999999999999E-2</c:v>
                </c:pt>
                <c:pt idx="2127">
                  <c:v>-1.163E-2</c:v>
                </c:pt>
                <c:pt idx="2128">
                  <c:v>-1.142E-2</c:v>
                </c:pt>
                <c:pt idx="2129">
                  <c:v>-1.1270000000000001E-2</c:v>
                </c:pt>
                <c:pt idx="2130">
                  <c:v>-1.0999999999999999E-2</c:v>
                </c:pt>
                <c:pt idx="2131">
                  <c:v>-1.09E-2</c:v>
                </c:pt>
                <c:pt idx="2132">
                  <c:v>-1.069E-2</c:v>
                </c:pt>
                <c:pt idx="2133">
                  <c:v>-1.0529999999999999E-2</c:v>
                </c:pt>
                <c:pt idx="2134">
                  <c:v>-1.048E-2</c:v>
                </c:pt>
                <c:pt idx="2135">
                  <c:v>-1.042E-2</c:v>
                </c:pt>
                <c:pt idx="2136">
                  <c:v>-1.042E-2</c:v>
                </c:pt>
                <c:pt idx="2137">
                  <c:v>-1.048E-2</c:v>
                </c:pt>
                <c:pt idx="2138">
                  <c:v>-1.0529999999999999E-2</c:v>
                </c:pt>
                <c:pt idx="2139">
                  <c:v>-1.0789999999999999E-2</c:v>
                </c:pt>
                <c:pt idx="2140">
                  <c:v>-1.09E-2</c:v>
                </c:pt>
                <c:pt idx="2141">
                  <c:v>-1.1209999999999999E-2</c:v>
                </c:pt>
                <c:pt idx="2142">
                  <c:v>-1.142E-2</c:v>
                </c:pt>
                <c:pt idx="2143">
                  <c:v>-1.174E-2</c:v>
                </c:pt>
                <c:pt idx="2144">
                  <c:v>-1.2109999999999999E-2</c:v>
                </c:pt>
                <c:pt idx="2145">
                  <c:v>-1.248E-2</c:v>
                </c:pt>
                <c:pt idx="2146">
                  <c:v>-1.295E-2</c:v>
                </c:pt>
                <c:pt idx="2147">
                  <c:v>-1.3270000000000001E-2</c:v>
                </c:pt>
                <c:pt idx="2148">
                  <c:v>-1.3690000000000001E-2</c:v>
                </c:pt>
                <c:pt idx="2149">
                  <c:v>-1.3950000000000001E-2</c:v>
                </c:pt>
                <c:pt idx="2150">
                  <c:v>-1.4319999999999999E-2</c:v>
                </c:pt>
                <c:pt idx="2151">
                  <c:v>-1.4590000000000001E-2</c:v>
                </c:pt>
                <c:pt idx="2152">
                  <c:v>-1.4800000000000001E-2</c:v>
                </c:pt>
                <c:pt idx="2153">
                  <c:v>-1.495E-2</c:v>
                </c:pt>
                <c:pt idx="2154">
                  <c:v>-1.511E-2</c:v>
                </c:pt>
                <c:pt idx="2155">
                  <c:v>-1.506E-2</c:v>
                </c:pt>
                <c:pt idx="2156">
                  <c:v>-1.511E-2</c:v>
                </c:pt>
                <c:pt idx="2157">
                  <c:v>-1.5010000000000001E-2</c:v>
                </c:pt>
                <c:pt idx="2158">
                  <c:v>-1.495E-2</c:v>
                </c:pt>
                <c:pt idx="2159">
                  <c:v>-1.4590000000000001E-2</c:v>
                </c:pt>
                <c:pt idx="2160">
                  <c:v>-1.4370000000000001E-2</c:v>
                </c:pt>
                <c:pt idx="2161">
                  <c:v>-1.401E-2</c:v>
                </c:pt>
                <c:pt idx="2162">
                  <c:v>-1.3690000000000001E-2</c:v>
                </c:pt>
                <c:pt idx="2163">
                  <c:v>-1.3270000000000001E-2</c:v>
                </c:pt>
                <c:pt idx="2164">
                  <c:v>-1.2789999999999999E-2</c:v>
                </c:pt>
                <c:pt idx="2165">
                  <c:v>-1.2319999999999999E-2</c:v>
                </c:pt>
                <c:pt idx="2166">
                  <c:v>-1.1849999999999999E-2</c:v>
                </c:pt>
                <c:pt idx="2167">
                  <c:v>-1.132E-2</c:v>
                </c:pt>
                <c:pt idx="2168">
                  <c:v>-1.09E-2</c:v>
                </c:pt>
                <c:pt idx="2169">
                  <c:v>-1.0370000000000001E-2</c:v>
                </c:pt>
                <c:pt idx="2170">
                  <c:v>-1.005E-2</c:v>
                </c:pt>
                <c:pt idx="2171">
                  <c:v>-9.6799999999999994E-3</c:v>
                </c:pt>
                <c:pt idx="2172">
                  <c:v>-9.4699999999999993E-3</c:v>
                </c:pt>
                <c:pt idx="2173">
                  <c:v>-9.2099999999999994E-3</c:v>
                </c:pt>
                <c:pt idx="2174">
                  <c:v>-9.0500000000000008E-3</c:v>
                </c:pt>
                <c:pt idx="2175">
                  <c:v>-8.8900000000000003E-3</c:v>
                </c:pt>
                <c:pt idx="2176">
                  <c:v>-8.9999999999999993E-3</c:v>
                </c:pt>
                <c:pt idx="2177">
                  <c:v>-8.9999999999999993E-3</c:v>
                </c:pt>
                <c:pt idx="2178">
                  <c:v>-9.2099999999999994E-3</c:v>
                </c:pt>
                <c:pt idx="2179">
                  <c:v>-9.3200000000000002E-3</c:v>
                </c:pt>
                <c:pt idx="2180">
                  <c:v>-9.6299999999999997E-3</c:v>
                </c:pt>
                <c:pt idx="2181">
                  <c:v>-9.9000000000000008E-3</c:v>
                </c:pt>
                <c:pt idx="2182">
                  <c:v>-1.021E-2</c:v>
                </c:pt>
                <c:pt idx="2183">
                  <c:v>-1.069E-2</c:v>
                </c:pt>
                <c:pt idx="2184">
                  <c:v>-1.0999999999999999E-2</c:v>
                </c:pt>
                <c:pt idx="2185">
                  <c:v>-1.142E-2</c:v>
                </c:pt>
                <c:pt idx="2186">
                  <c:v>-1.1900000000000001E-2</c:v>
                </c:pt>
                <c:pt idx="2187">
                  <c:v>-1.227E-2</c:v>
                </c:pt>
                <c:pt idx="2188">
                  <c:v>-1.2529999999999999E-2</c:v>
                </c:pt>
                <c:pt idx="2189">
                  <c:v>-1.285E-2</c:v>
                </c:pt>
                <c:pt idx="2190">
                  <c:v>-1.311E-2</c:v>
                </c:pt>
                <c:pt idx="2191">
                  <c:v>-1.332E-2</c:v>
                </c:pt>
                <c:pt idx="2192">
                  <c:v>-1.353E-2</c:v>
                </c:pt>
                <c:pt idx="2193">
                  <c:v>-1.353E-2</c:v>
                </c:pt>
                <c:pt idx="2194">
                  <c:v>-1.3480000000000001E-2</c:v>
                </c:pt>
                <c:pt idx="2195">
                  <c:v>-1.337E-2</c:v>
                </c:pt>
                <c:pt idx="2196">
                  <c:v>-1.332E-2</c:v>
                </c:pt>
                <c:pt idx="2197">
                  <c:v>-1.29E-2</c:v>
                </c:pt>
                <c:pt idx="2198">
                  <c:v>-1.2579999999999999E-2</c:v>
                </c:pt>
                <c:pt idx="2199">
                  <c:v>-1.227E-2</c:v>
                </c:pt>
                <c:pt idx="2200">
                  <c:v>-1.1849999999999999E-2</c:v>
                </c:pt>
                <c:pt idx="2201">
                  <c:v>-1.132E-2</c:v>
                </c:pt>
                <c:pt idx="2202">
                  <c:v>-1.0840000000000001E-2</c:v>
                </c:pt>
                <c:pt idx="2203">
                  <c:v>-1.021E-2</c:v>
                </c:pt>
                <c:pt idx="2204">
                  <c:v>-9.7400000000000004E-3</c:v>
                </c:pt>
                <c:pt idx="2205">
                  <c:v>-9.2599999999999991E-3</c:v>
                </c:pt>
                <c:pt idx="2206">
                  <c:v>-8.6800000000000002E-3</c:v>
                </c:pt>
                <c:pt idx="2207">
                  <c:v>-8.26E-3</c:v>
                </c:pt>
                <c:pt idx="2208">
                  <c:v>-7.9500000000000005E-3</c:v>
                </c:pt>
                <c:pt idx="2209">
                  <c:v>-7.5199999999999998E-3</c:v>
                </c:pt>
                <c:pt idx="2210">
                  <c:v>-7.2100000000000003E-3</c:v>
                </c:pt>
                <c:pt idx="2211">
                  <c:v>-7.0499999999999998E-3</c:v>
                </c:pt>
                <c:pt idx="2212">
                  <c:v>-6.94E-3</c:v>
                </c:pt>
                <c:pt idx="2213">
                  <c:v>-6.8900000000000003E-3</c:v>
                </c:pt>
                <c:pt idx="2214">
                  <c:v>-6.8900000000000003E-3</c:v>
                </c:pt>
                <c:pt idx="2215">
                  <c:v>-7.1000000000000004E-3</c:v>
                </c:pt>
                <c:pt idx="2216">
                  <c:v>-7.26E-3</c:v>
                </c:pt>
                <c:pt idx="2217">
                  <c:v>-7.5199999999999998E-3</c:v>
                </c:pt>
                <c:pt idx="2218">
                  <c:v>-8.0000000000000002E-3</c:v>
                </c:pt>
                <c:pt idx="2219">
                  <c:v>-8.4200000000000004E-3</c:v>
                </c:pt>
                <c:pt idx="2220">
                  <c:v>-8.8900000000000003E-3</c:v>
                </c:pt>
                <c:pt idx="2221">
                  <c:v>-9.4699999999999993E-3</c:v>
                </c:pt>
                <c:pt idx="2222">
                  <c:v>-1.005E-2</c:v>
                </c:pt>
                <c:pt idx="2223">
                  <c:v>-1.0630000000000001E-2</c:v>
                </c:pt>
                <c:pt idx="2224">
                  <c:v>-1.111E-2</c:v>
                </c:pt>
                <c:pt idx="2225">
                  <c:v>-1.1849999999999999E-2</c:v>
                </c:pt>
                <c:pt idx="2226">
                  <c:v>-1.2319999999999999E-2</c:v>
                </c:pt>
                <c:pt idx="2227">
                  <c:v>-1.285E-2</c:v>
                </c:pt>
                <c:pt idx="2228">
                  <c:v>-1.332E-2</c:v>
                </c:pt>
                <c:pt idx="2229">
                  <c:v>-1.3639999999999999E-2</c:v>
                </c:pt>
                <c:pt idx="2230">
                  <c:v>-1.406E-2</c:v>
                </c:pt>
                <c:pt idx="2231">
                  <c:v>-1.4319999999999999E-2</c:v>
                </c:pt>
                <c:pt idx="2232">
                  <c:v>-1.4590000000000001E-2</c:v>
                </c:pt>
                <c:pt idx="2233">
                  <c:v>-1.464E-2</c:v>
                </c:pt>
                <c:pt idx="2234">
                  <c:v>-1.474E-2</c:v>
                </c:pt>
                <c:pt idx="2235">
                  <c:v>-1.464E-2</c:v>
                </c:pt>
                <c:pt idx="2236">
                  <c:v>-1.453E-2</c:v>
                </c:pt>
                <c:pt idx="2237">
                  <c:v>-1.443E-2</c:v>
                </c:pt>
                <c:pt idx="2238">
                  <c:v>-1.4160000000000001E-2</c:v>
                </c:pt>
                <c:pt idx="2239">
                  <c:v>-1.3849999999999999E-2</c:v>
                </c:pt>
                <c:pt idx="2240">
                  <c:v>-1.358E-2</c:v>
                </c:pt>
                <c:pt idx="2241">
                  <c:v>-1.3220000000000001E-2</c:v>
                </c:pt>
                <c:pt idx="2242">
                  <c:v>-1.2789999999999999E-2</c:v>
                </c:pt>
                <c:pt idx="2243">
                  <c:v>-1.248E-2</c:v>
                </c:pt>
                <c:pt idx="2244">
                  <c:v>-1.206E-2</c:v>
                </c:pt>
                <c:pt idx="2245">
                  <c:v>-1.1690000000000001E-2</c:v>
                </c:pt>
                <c:pt idx="2246">
                  <c:v>-1.137E-2</c:v>
                </c:pt>
                <c:pt idx="2247">
                  <c:v>-1.111E-2</c:v>
                </c:pt>
                <c:pt idx="2248">
                  <c:v>-1.0789999999999999E-2</c:v>
                </c:pt>
                <c:pt idx="2249">
                  <c:v>-1.074E-2</c:v>
                </c:pt>
                <c:pt idx="2250">
                  <c:v>-1.0580000000000001E-2</c:v>
                </c:pt>
                <c:pt idx="2251">
                  <c:v>-1.042E-2</c:v>
                </c:pt>
                <c:pt idx="2252">
                  <c:v>-1.042E-2</c:v>
                </c:pt>
                <c:pt idx="2253">
                  <c:v>-1.042E-2</c:v>
                </c:pt>
                <c:pt idx="2254">
                  <c:v>-1.0580000000000001E-2</c:v>
                </c:pt>
                <c:pt idx="2255">
                  <c:v>-1.069E-2</c:v>
                </c:pt>
                <c:pt idx="2256">
                  <c:v>-1.09E-2</c:v>
                </c:pt>
                <c:pt idx="2257">
                  <c:v>-1.095E-2</c:v>
                </c:pt>
                <c:pt idx="2258">
                  <c:v>-1.116E-2</c:v>
                </c:pt>
                <c:pt idx="2259">
                  <c:v>-1.137E-2</c:v>
                </c:pt>
                <c:pt idx="2260">
                  <c:v>-1.163E-2</c:v>
                </c:pt>
                <c:pt idx="2261">
                  <c:v>-1.179E-2</c:v>
                </c:pt>
                <c:pt idx="2262">
                  <c:v>-1.1950000000000001E-2</c:v>
                </c:pt>
                <c:pt idx="2263">
                  <c:v>-1.2160000000000001E-2</c:v>
                </c:pt>
                <c:pt idx="2264">
                  <c:v>-1.221E-2</c:v>
                </c:pt>
                <c:pt idx="2265">
                  <c:v>-1.2319999999999999E-2</c:v>
                </c:pt>
                <c:pt idx="2266">
                  <c:v>-1.227E-2</c:v>
                </c:pt>
                <c:pt idx="2267">
                  <c:v>-1.2319999999999999E-2</c:v>
                </c:pt>
                <c:pt idx="2268">
                  <c:v>-1.206E-2</c:v>
                </c:pt>
                <c:pt idx="2269">
                  <c:v>-1.1900000000000001E-2</c:v>
                </c:pt>
                <c:pt idx="2270">
                  <c:v>-1.1849999999999999E-2</c:v>
                </c:pt>
                <c:pt idx="2271">
                  <c:v>-1.153E-2</c:v>
                </c:pt>
                <c:pt idx="2272">
                  <c:v>-1.1209999999999999E-2</c:v>
                </c:pt>
                <c:pt idx="2273">
                  <c:v>-1.0789999999999999E-2</c:v>
                </c:pt>
                <c:pt idx="2274">
                  <c:v>-1.0370000000000001E-2</c:v>
                </c:pt>
                <c:pt idx="2275">
                  <c:v>-9.9000000000000008E-3</c:v>
                </c:pt>
                <c:pt idx="2276">
                  <c:v>-9.4699999999999993E-3</c:v>
                </c:pt>
                <c:pt idx="2277">
                  <c:v>-8.9499999999999996E-3</c:v>
                </c:pt>
                <c:pt idx="2278">
                  <c:v>-8.4200000000000004E-3</c:v>
                </c:pt>
                <c:pt idx="2279">
                  <c:v>-7.8899999999999994E-3</c:v>
                </c:pt>
                <c:pt idx="2280">
                  <c:v>-7.4200000000000004E-3</c:v>
                </c:pt>
                <c:pt idx="2281">
                  <c:v>-7.0499999999999998E-3</c:v>
                </c:pt>
                <c:pt idx="2282">
                  <c:v>-6.6800000000000002E-3</c:v>
                </c:pt>
                <c:pt idx="2283">
                  <c:v>-6.3099999999999996E-3</c:v>
                </c:pt>
                <c:pt idx="2284">
                  <c:v>-6.0000000000000001E-3</c:v>
                </c:pt>
                <c:pt idx="2285">
                  <c:v>-5.79E-3</c:v>
                </c:pt>
                <c:pt idx="2286">
                  <c:v>-5.6800000000000002E-3</c:v>
                </c:pt>
                <c:pt idx="2287">
                  <c:v>-5.5700000000000003E-3</c:v>
                </c:pt>
                <c:pt idx="2288">
                  <c:v>-5.47E-3</c:v>
                </c:pt>
                <c:pt idx="2289">
                  <c:v>-5.5700000000000003E-3</c:v>
                </c:pt>
                <c:pt idx="2290">
                  <c:v>-5.79E-3</c:v>
                </c:pt>
                <c:pt idx="2291">
                  <c:v>-5.8900000000000003E-3</c:v>
                </c:pt>
                <c:pt idx="2292">
                  <c:v>-6.1500000000000001E-3</c:v>
                </c:pt>
                <c:pt idx="2293">
                  <c:v>-6.5199999999999998E-3</c:v>
                </c:pt>
                <c:pt idx="2294">
                  <c:v>-6.8900000000000003E-3</c:v>
                </c:pt>
                <c:pt idx="2295">
                  <c:v>-7.2100000000000003E-3</c:v>
                </c:pt>
                <c:pt idx="2296">
                  <c:v>-7.5199999999999998E-3</c:v>
                </c:pt>
                <c:pt idx="2297">
                  <c:v>-7.8899999999999994E-3</c:v>
                </c:pt>
                <c:pt idx="2298">
                  <c:v>-8.3099999999999997E-3</c:v>
                </c:pt>
                <c:pt idx="2299">
                  <c:v>-8.6800000000000002E-3</c:v>
                </c:pt>
                <c:pt idx="2300">
                  <c:v>-9.1599999999999997E-3</c:v>
                </c:pt>
                <c:pt idx="2301">
                  <c:v>-9.3699999999999999E-3</c:v>
                </c:pt>
                <c:pt idx="2302">
                  <c:v>-9.6299999999999997E-3</c:v>
                </c:pt>
                <c:pt idx="2303">
                  <c:v>-9.9500000000000005E-3</c:v>
                </c:pt>
                <c:pt idx="2304">
                  <c:v>-1.0109999999999999E-2</c:v>
                </c:pt>
                <c:pt idx="2305">
                  <c:v>-1.026E-2</c:v>
                </c:pt>
                <c:pt idx="2306">
                  <c:v>-1.026E-2</c:v>
                </c:pt>
                <c:pt idx="2307">
                  <c:v>-1.0319999999999999E-2</c:v>
                </c:pt>
                <c:pt idx="2308">
                  <c:v>-1.021E-2</c:v>
                </c:pt>
                <c:pt idx="2309">
                  <c:v>-1.021E-2</c:v>
                </c:pt>
                <c:pt idx="2310">
                  <c:v>-9.9000000000000008E-3</c:v>
                </c:pt>
                <c:pt idx="2311">
                  <c:v>-9.7900000000000001E-3</c:v>
                </c:pt>
                <c:pt idx="2312">
                  <c:v>-9.58E-3</c:v>
                </c:pt>
                <c:pt idx="2313">
                  <c:v>-9.2599999999999991E-3</c:v>
                </c:pt>
                <c:pt idx="2314">
                  <c:v>-8.9999999999999993E-3</c:v>
                </c:pt>
                <c:pt idx="2315">
                  <c:v>-8.5299999999999994E-3</c:v>
                </c:pt>
                <c:pt idx="2316">
                  <c:v>-8.3099999999999997E-3</c:v>
                </c:pt>
                <c:pt idx="2317">
                  <c:v>-8.0000000000000002E-3</c:v>
                </c:pt>
                <c:pt idx="2318">
                  <c:v>-7.8399999999999997E-3</c:v>
                </c:pt>
                <c:pt idx="2319">
                  <c:v>-7.4200000000000004E-3</c:v>
                </c:pt>
                <c:pt idx="2320">
                  <c:v>-7.3099999999999997E-3</c:v>
                </c:pt>
                <c:pt idx="2321">
                  <c:v>-7.0499999999999998E-3</c:v>
                </c:pt>
                <c:pt idx="2322">
                  <c:v>-6.8900000000000003E-3</c:v>
                </c:pt>
                <c:pt idx="2323">
                  <c:v>-6.8399999999999997E-3</c:v>
                </c:pt>
                <c:pt idx="2324">
                  <c:v>-6.6800000000000002E-3</c:v>
                </c:pt>
                <c:pt idx="2325">
                  <c:v>-6.7299999999999999E-3</c:v>
                </c:pt>
                <c:pt idx="2326">
                  <c:v>-6.79E-3</c:v>
                </c:pt>
                <c:pt idx="2327">
                  <c:v>-6.8900000000000003E-3</c:v>
                </c:pt>
                <c:pt idx="2328">
                  <c:v>-6.94E-3</c:v>
                </c:pt>
                <c:pt idx="2329">
                  <c:v>-7.1000000000000004E-3</c:v>
                </c:pt>
                <c:pt idx="2330">
                  <c:v>-7.3699999999999998E-3</c:v>
                </c:pt>
                <c:pt idx="2331">
                  <c:v>-7.5799999999999999E-3</c:v>
                </c:pt>
                <c:pt idx="2332">
                  <c:v>-7.7400000000000004E-3</c:v>
                </c:pt>
                <c:pt idx="2333">
                  <c:v>-8.0000000000000002E-3</c:v>
                </c:pt>
                <c:pt idx="2334">
                  <c:v>-8.4700000000000001E-3</c:v>
                </c:pt>
                <c:pt idx="2335">
                  <c:v>-8.6300000000000005E-3</c:v>
                </c:pt>
                <c:pt idx="2336">
                  <c:v>-8.8400000000000006E-3</c:v>
                </c:pt>
                <c:pt idx="2337">
                  <c:v>-9.11E-3</c:v>
                </c:pt>
                <c:pt idx="2338">
                  <c:v>-9.3200000000000002E-3</c:v>
                </c:pt>
                <c:pt idx="2339">
                  <c:v>-9.7400000000000004E-3</c:v>
                </c:pt>
                <c:pt idx="2340">
                  <c:v>-9.9500000000000005E-3</c:v>
                </c:pt>
                <c:pt idx="2341">
                  <c:v>-1.005E-2</c:v>
                </c:pt>
                <c:pt idx="2342">
                  <c:v>-1.026E-2</c:v>
                </c:pt>
                <c:pt idx="2343">
                  <c:v>-1.042E-2</c:v>
                </c:pt>
                <c:pt idx="2344">
                  <c:v>-1.0529999999999999E-2</c:v>
                </c:pt>
                <c:pt idx="2345">
                  <c:v>-1.0580000000000001E-2</c:v>
                </c:pt>
                <c:pt idx="2346">
                  <c:v>-1.0630000000000001E-2</c:v>
                </c:pt>
                <c:pt idx="2347">
                  <c:v>-1.074E-2</c:v>
                </c:pt>
                <c:pt idx="2348">
                  <c:v>-1.074E-2</c:v>
                </c:pt>
                <c:pt idx="2349">
                  <c:v>-1.069E-2</c:v>
                </c:pt>
                <c:pt idx="2350">
                  <c:v>-1.0789999999999999E-2</c:v>
                </c:pt>
                <c:pt idx="2351">
                  <c:v>-1.0789999999999999E-2</c:v>
                </c:pt>
                <c:pt idx="2352">
                  <c:v>-1.09E-2</c:v>
                </c:pt>
                <c:pt idx="2353">
                  <c:v>-1.09E-2</c:v>
                </c:pt>
                <c:pt idx="2354">
                  <c:v>-1.095E-2</c:v>
                </c:pt>
                <c:pt idx="2355">
                  <c:v>-1.095E-2</c:v>
                </c:pt>
                <c:pt idx="2356">
                  <c:v>-1.111E-2</c:v>
                </c:pt>
                <c:pt idx="2357">
                  <c:v>-1.116E-2</c:v>
                </c:pt>
                <c:pt idx="2358">
                  <c:v>-1.1270000000000001E-2</c:v>
                </c:pt>
                <c:pt idx="2359">
                  <c:v>-1.142E-2</c:v>
                </c:pt>
                <c:pt idx="2360">
                  <c:v>-1.163E-2</c:v>
                </c:pt>
                <c:pt idx="2361">
                  <c:v>-1.174E-2</c:v>
                </c:pt>
                <c:pt idx="2362">
                  <c:v>-1.206E-2</c:v>
                </c:pt>
                <c:pt idx="2363">
                  <c:v>-1.227E-2</c:v>
                </c:pt>
                <c:pt idx="2364">
                  <c:v>-1.264E-2</c:v>
                </c:pt>
                <c:pt idx="2365">
                  <c:v>-1.274E-2</c:v>
                </c:pt>
                <c:pt idx="2366">
                  <c:v>-1.306E-2</c:v>
                </c:pt>
                <c:pt idx="2367">
                  <c:v>-1.337E-2</c:v>
                </c:pt>
                <c:pt idx="2368">
                  <c:v>-1.358E-2</c:v>
                </c:pt>
                <c:pt idx="2369">
                  <c:v>-1.379E-2</c:v>
                </c:pt>
                <c:pt idx="2370">
                  <c:v>-1.401E-2</c:v>
                </c:pt>
                <c:pt idx="2371">
                  <c:v>-1.406E-2</c:v>
                </c:pt>
                <c:pt idx="2372">
                  <c:v>-1.4370000000000001E-2</c:v>
                </c:pt>
                <c:pt idx="2373">
                  <c:v>-1.443E-2</c:v>
                </c:pt>
                <c:pt idx="2374">
                  <c:v>-1.453E-2</c:v>
                </c:pt>
                <c:pt idx="2375">
                  <c:v>-1.453E-2</c:v>
                </c:pt>
                <c:pt idx="2376">
                  <c:v>-1.448E-2</c:v>
                </c:pt>
                <c:pt idx="2377">
                  <c:v>-1.443E-2</c:v>
                </c:pt>
                <c:pt idx="2378">
                  <c:v>-1.443E-2</c:v>
                </c:pt>
                <c:pt idx="2379">
                  <c:v>-1.422E-2</c:v>
                </c:pt>
                <c:pt idx="2380">
                  <c:v>-1.401E-2</c:v>
                </c:pt>
                <c:pt idx="2381">
                  <c:v>-1.3690000000000001E-2</c:v>
                </c:pt>
                <c:pt idx="2382">
                  <c:v>-1.358E-2</c:v>
                </c:pt>
                <c:pt idx="2383">
                  <c:v>-1.3220000000000001E-2</c:v>
                </c:pt>
                <c:pt idx="2384">
                  <c:v>-1.2999999999999999E-2</c:v>
                </c:pt>
                <c:pt idx="2385">
                  <c:v>-1.269E-2</c:v>
                </c:pt>
                <c:pt idx="2386">
                  <c:v>-1.2319999999999999E-2</c:v>
                </c:pt>
                <c:pt idx="2387">
                  <c:v>-1.2E-2</c:v>
                </c:pt>
                <c:pt idx="2388">
                  <c:v>-1.174E-2</c:v>
                </c:pt>
                <c:pt idx="2389">
                  <c:v>-1.137E-2</c:v>
                </c:pt>
                <c:pt idx="2390">
                  <c:v>-1.1050000000000001E-2</c:v>
                </c:pt>
                <c:pt idx="2391">
                  <c:v>-1.0789999999999999E-2</c:v>
                </c:pt>
                <c:pt idx="2392">
                  <c:v>-1.048E-2</c:v>
                </c:pt>
                <c:pt idx="2393">
                  <c:v>-1.026E-2</c:v>
                </c:pt>
                <c:pt idx="2394">
                  <c:v>-1.026E-2</c:v>
                </c:pt>
                <c:pt idx="2395">
                  <c:v>-0.01</c:v>
                </c:pt>
                <c:pt idx="2396">
                  <c:v>-9.9000000000000008E-3</c:v>
                </c:pt>
                <c:pt idx="2397">
                  <c:v>-9.7900000000000001E-3</c:v>
                </c:pt>
                <c:pt idx="2398">
                  <c:v>-9.7400000000000004E-3</c:v>
                </c:pt>
                <c:pt idx="2399">
                  <c:v>-9.8399999999999998E-3</c:v>
                </c:pt>
                <c:pt idx="2400">
                  <c:v>-9.7900000000000001E-3</c:v>
                </c:pt>
                <c:pt idx="2401">
                  <c:v>-9.9000000000000008E-3</c:v>
                </c:pt>
                <c:pt idx="2402">
                  <c:v>-0.01</c:v>
                </c:pt>
                <c:pt idx="2403">
                  <c:v>-1.021E-2</c:v>
                </c:pt>
                <c:pt idx="2404">
                  <c:v>-1.0319999999999999E-2</c:v>
                </c:pt>
                <c:pt idx="2405">
                  <c:v>-1.0529999999999999E-2</c:v>
                </c:pt>
                <c:pt idx="2406">
                  <c:v>-1.074E-2</c:v>
                </c:pt>
                <c:pt idx="2407">
                  <c:v>-1.1050000000000001E-2</c:v>
                </c:pt>
                <c:pt idx="2408">
                  <c:v>-1.1270000000000001E-2</c:v>
                </c:pt>
                <c:pt idx="2409">
                  <c:v>-1.153E-2</c:v>
                </c:pt>
                <c:pt idx="2410">
                  <c:v>-1.179E-2</c:v>
                </c:pt>
                <c:pt idx="2411">
                  <c:v>-1.2160000000000001E-2</c:v>
                </c:pt>
                <c:pt idx="2412">
                  <c:v>-1.242E-2</c:v>
                </c:pt>
                <c:pt idx="2413">
                  <c:v>-1.274E-2</c:v>
                </c:pt>
                <c:pt idx="2414">
                  <c:v>-1.2999999999999999E-2</c:v>
                </c:pt>
                <c:pt idx="2415">
                  <c:v>-1.3220000000000001E-2</c:v>
                </c:pt>
                <c:pt idx="2416">
                  <c:v>-1.353E-2</c:v>
                </c:pt>
                <c:pt idx="2417">
                  <c:v>-1.3690000000000001E-2</c:v>
                </c:pt>
                <c:pt idx="2418">
                  <c:v>-1.3899999999999999E-2</c:v>
                </c:pt>
                <c:pt idx="2419">
                  <c:v>-1.406E-2</c:v>
                </c:pt>
                <c:pt idx="2420">
                  <c:v>-1.4370000000000001E-2</c:v>
                </c:pt>
                <c:pt idx="2421">
                  <c:v>-1.443E-2</c:v>
                </c:pt>
                <c:pt idx="2422">
                  <c:v>-1.4590000000000001E-2</c:v>
                </c:pt>
                <c:pt idx="2423">
                  <c:v>-1.474E-2</c:v>
                </c:pt>
                <c:pt idx="2424">
                  <c:v>-1.469E-2</c:v>
                </c:pt>
                <c:pt idx="2425">
                  <c:v>-1.469E-2</c:v>
                </c:pt>
                <c:pt idx="2426">
                  <c:v>-1.474E-2</c:v>
                </c:pt>
                <c:pt idx="2427">
                  <c:v>-1.464E-2</c:v>
                </c:pt>
                <c:pt idx="2428">
                  <c:v>-1.469E-2</c:v>
                </c:pt>
                <c:pt idx="2429">
                  <c:v>-1.453E-2</c:v>
                </c:pt>
                <c:pt idx="2430">
                  <c:v>-1.453E-2</c:v>
                </c:pt>
                <c:pt idx="2431">
                  <c:v>-1.4319999999999999E-2</c:v>
                </c:pt>
                <c:pt idx="2432">
                  <c:v>-1.422E-2</c:v>
                </c:pt>
                <c:pt idx="2433">
                  <c:v>-1.401E-2</c:v>
                </c:pt>
                <c:pt idx="2434">
                  <c:v>-1.374E-2</c:v>
                </c:pt>
                <c:pt idx="2435">
                  <c:v>-1.3480000000000001E-2</c:v>
                </c:pt>
                <c:pt idx="2436">
                  <c:v>-1.3270000000000001E-2</c:v>
                </c:pt>
                <c:pt idx="2437">
                  <c:v>-1.285E-2</c:v>
                </c:pt>
                <c:pt idx="2438">
                  <c:v>-1.2579999999999999E-2</c:v>
                </c:pt>
                <c:pt idx="2439">
                  <c:v>-1.2160000000000001E-2</c:v>
                </c:pt>
                <c:pt idx="2440">
                  <c:v>-1.179E-2</c:v>
                </c:pt>
                <c:pt idx="2441">
                  <c:v>-1.142E-2</c:v>
                </c:pt>
                <c:pt idx="2442">
                  <c:v>-1.095E-2</c:v>
                </c:pt>
                <c:pt idx="2443">
                  <c:v>-1.069E-2</c:v>
                </c:pt>
                <c:pt idx="2444">
                  <c:v>-1.021E-2</c:v>
                </c:pt>
                <c:pt idx="2445">
                  <c:v>-9.6799999999999994E-3</c:v>
                </c:pt>
                <c:pt idx="2446">
                  <c:v>-9.2599999999999991E-3</c:v>
                </c:pt>
                <c:pt idx="2447">
                  <c:v>-8.8400000000000006E-3</c:v>
                </c:pt>
                <c:pt idx="2448">
                  <c:v>-8.4200000000000004E-3</c:v>
                </c:pt>
                <c:pt idx="2449">
                  <c:v>-8.0499999999999999E-3</c:v>
                </c:pt>
                <c:pt idx="2450">
                  <c:v>-7.7400000000000004E-3</c:v>
                </c:pt>
                <c:pt idx="2451">
                  <c:v>-7.3699999999999998E-3</c:v>
                </c:pt>
                <c:pt idx="2452">
                  <c:v>-7.0000000000000001E-3</c:v>
                </c:pt>
                <c:pt idx="2453">
                  <c:v>-6.6299999999999996E-3</c:v>
                </c:pt>
                <c:pt idx="2454">
                  <c:v>-6.4200000000000004E-3</c:v>
                </c:pt>
                <c:pt idx="2455">
                  <c:v>-6.2599999999999999E-3</c:v>
                </c:pt>
                <c:pt idx="2456">
                  <c:v>-5.94E-3</c:v>
                </c:pt>
                <c:pt idx="2457">
                  <c:v>-5.8399999999999997E-3</c:v>
                </c:pt>
                <c:pt idx="2458">
                  <c:v>-5.8399999999999997E-3</c:v>
                </c:pt>
                <c:pt idx="2459">
                  <c:v>-5.6800000000000002E-3</c:v>
                </c:pt>
                <c:pt idx="2460">
                  <c:v>-5.6800000000000002E-3</c:v>
                </c:pt>
                <c:pt idx="2461">
                  <c:v>-5.6800000000000002E-3</c:v>
                </c:pt>
                <c:pt idx="2462">
                  <c:v>-5.8399999999999997E-3</c:v>
                </c:pt>
                <c:pt idx="2463">
                  <c:v>-5.8900000000000003E-3</c:v>
                </c:pt>
                <c:pt idx="2464">
                  <c:v>-6.1500000000000001E-3</c:v>
                </c:pt>
                <c:pt idx="2465">
                  <c:v>-6.4200000000000004E-3</c:v>
                </c:pt>
                <c:pt idx="2466">
                  <c:v>-6.5799999999999999E-3</c:v>
                </c:pt>
                <c:pt idx="2467">
                  <c:v>-6.94E-3</c:v>
                </c:pt>
                <c:pt idx="2468">
                  <c:v>-7.26E-3</c:v>
                </c:pt>
                <c:pt idx="2469">
                  <c:v>-7.6299999999999996E-3</c:v>
                </c:pt>
                <c:pt idx="2470">
                  <c:v>-8.0999999999999996E-3</c:v>
                </c:pt>
                <c:pt idx="2471">
                  <c:v>-8.4700000000000001E-3</c:v>
                </c:pt>
                <c:pt idx="2472">
                  <c:v>-8.9999999999999993E-3</c:v>
                </c:pt>
                <c:pt idx="2473">
                  <c:v>-9.3699999999999999E-3</c:v>
                </c:pt>
                <c:pt idx="2474">
                  <c:v>-9.9500000000000005E-3</c:v>
                </c:pt>
                <c:pt idx="2475">
                  <c:v>-1.0319999999999999E-2</c:v>
                </c:pt>
                <c:pt idx="2476">
                  <c:v>-1.09E-2</c:v>
                </c:pt>
                <c:pt idx="2477">
                  <c:v>-1.132E-2</c:v>
                </c:pt>
                <c:pt idx="2478">
                  <c:v>-1.174E-2</c:v>
                </c:pt>
                <c:pt idx="2479">
                  <c:v>-1.2160000000000001E-2</c:v>
                </c:pt>
                <c:pt idx="2480">
                  <c:v>-1.2579999999999999E-2</c:v>
                </c:pt>
                <c:pt idx="2481">
                  <c:v>-1.2999999999999999E-2</c:v>
                </c:pt>
                <c:pt idx="2482">
                  <c:v>-1.316E-2</c:v>
                </c:pt>
                <c:pt idx="2483">
                  <c:v>-1.353E-2</c:v>
                </c:pt>
                <c:pt idx="2484">
                  <c:v>-1.374E-2</c:v>
                </c:pt>
                <c:pt idx="2485">
                  <c:v>-1.3899999999999999E-2</c:v>
                </c:pt>
                <c:pt idx="2486">
                  <c:v>-1.406E-2</c:v>
                </c:pt>
                <c:pt idx="2487">
                  <c:v>-1.406E-2</c:v>
                </c:pt>
                <c:pt idx="2488">
                  <c:v>-1.406E-2</c:v>
                </c:pt>
                <c:pt idx="2489">
                  <c:v>-1.3899999999999999E-2</c:v>
                </c:pt>
                <c:pt idx="2490">
                  <c:v>-1.3899999999999999E-2</c:v>
                </c:pt>
                <c:pt idx="2491">
                  <c:v>-1.3690000000000001E-2</c:v>
                </c:pt>
                <c:pt idx="2492">
                  <c:v>-1.332E-2</c:v>
                </c:pt>
                <c:pt idx="2493">
                  <c:v>-1.311E-2</c:v>
                </c:pt>
                <c:pt idx="2494">
                  <c:v>-1.274E-2</c:v>
                </c:pt>
                <c:pt idx="2495">
                  <c:v>-1.242E-2</c:v>
                </c:pt>
                <c:pt idx="2496">
                  <c:v>-1.1950000000000001E-2</c:v>
                </c:pt>
                <c:pt idx="2497">
                  <c:v>-1.158E-2</c:v>
                </c:pt>
                <c:pt idx="2498">
                  <c:v>-1.116E-2</c:v>
                </c:pt>
                <c:pt idx="2499">
                  <c:v>-1.074E-2</c:v>
                </c:pt>
                <c:pt idx="2500">
                  <c:v>-1.0319999999999999E-2</c:v>
                </c:pt>
                <c:pt idx="2501">
                  <c:v>-9.8399999999999998E-3</c:v>
                </c:pt>
                <c:pt idx="2502">
                  <c:v>-9.3699999999999999E-3</c:v>
                </c:pt>
                <c:pt idx="2503">
                  <c:v>-9.0500000000000008E-3</c:v>
                </c:pt>
                <c:pt idx="2504">
                  <c:v>-8.5800000000000008E-3</c:v>
                </c:pt>
                <c:pt idx="2505">
                  <c:v>-8.3099999999999997E-3</c:v>
                </c:pt>
                <c:pt idx="2506">
                  <c:v>-8.0000000000000002E-3</c:v>
                </c:pt>
                <c:pt idx="2507">
                  <c:v>-7.7400000000000004E-3</c:v>
                </c:pt>
                <c:pt idx="2508">
                  <c:v>-7.4700000000000001E-3</c:v>
                </c:pt>
                <c:pt idx="2509">
                  <c:v>-7.3099999999999997E-3</c:v>
                </c:pt>
                <c:pt idx="2510">
                  <c:v>-7.3099999999999997E-3</c:v>
                </c:pt>
                <c:pt idx="2511">
                  <c:v>-7.1599999999999997E-3</c:v>
                </c:pt>
                <c:pt idx="2512">
                  <c:v>-7.0499999999999998E-3</c:v>
                </c:pt>
                <c:pt idx="2513">
                  <c:v>-7.1599999999999997E-3</c:v>
                </c:pt>
                <c:pt idx="2514">
                  <c:v>-7.1599999999999997E-3</c:v>
                </c:pt>
                <c:pt idx="2515">
                  <c:v>-7.3099999999999997E-3</c:v>
                </c:pt>
                <c:pt idx="2516">
                  <c:v>-7.4200000000000004E-3</c:v>
                </c:pt>
                <c:pt idx="2517">
                  <c:v>-7.4700000000000001E-3</c:v>
                </c:pt>
                <c:pt idx="2518">
                  <c:v>-7.7400000000000004E-3</c:v>
                </c:pt>
                <c:pt idx="2519">
                  <c:v>-7.8399999999999997E-3</c:v>
                </c:pt>
                <c:pt idx="2520">
                  <c:v>-7.9500000000000005E-3</c:v>
                </c:pt>
                <c:pt idx="2521">
                  <c:v>-8.0499999999999999E-3</c:v>
                </c:pt>
                <c:pt idx="2522">
                  <c:v>-8.1600000000000006E-3</c:v>
                </c:pt>
                <c:pt idx="2523">
                  <c:v>-8.26E-3</c:v>
                </c:pt>
                <c:pt idx="2524">
                  <c:v>-8.26E-3</c:v>
                </c:pt>
                <c:pt idx="2525">
                  <c:v>-8.0999999999999996E-3</c:v>
                </c:pt>
                <c:pt idx="2526">
                  <c:v>-8.0499999999999999E-3</c:v>
                </c:pt>
                <c:pt idx="2527">
                  <c:v>-7.8399999999999997E-3</c:v>
                </c:pt>
                <c:pt idx="2528">
                  <c:v>-7.7400000000000004E-3</c:v>
                </c:pt>
                <c:pt idx="2529">
                  <c:v>-7.3699999999999998E-3</c:v>
                </c:pt>
                <c:pt idx="2530">
                  <c:v>-7.0000000000000001E-3</c:v>
                </c:pt>
                <c:pt idx="2531">
                  <c:v>-6.6299999999999996E-3</c:v>
                </c:pt>
                <c:pt idx="2532">
                  <c:v>-6.1000000000000004E-3</c:v>
                </c:pt>
                <c:pt idx="2533">
                  <c:v>-5.5199999999999997E-3</c:v>
                </c:pt>
                <c:pt idx="2534">
                  <c:v>-4.9399999999999999E-3</c:v>
                </c:pt>
                <c:pt idx="2535">
                  <c:v>-4.1000000000000003E-3</c:v>
                </c:pt>
                <c:pt idx="2536">
                  <c:v>-3.4099999999999998E-3</c:v>
                </c:pt>
                <c:pt idx="2537">
                  <c:v>-2.6800000000000001E-3</c:v>
                </c:pt>
                <c:pt idx="2538">
                  <c:v>-1.9400000000000001E-3</c:v>
                </c:pt>
                <c:pt idx="2539">
                  <c:v>-1.0399999999999999E-3</c:v>
                </c:pt>
                <c:pt idx="2540">
                  <c:v>-2.5000000000000001E-4</c:v>
                </c:pt>
                <c:pt idx="2541">
                  <c:v>5.4000000000000001E-4</c:v>
                </c:pt>
                <c:pt idx="2542">
                  <c:v>1.33E-3</c:v>
                </c:pt>
                <c:pt idx="2543">
                  <c:v>1.9599999999999999E-3</c:v>
                </c:pt>
                <c:pt idx="2544">
                  <c:v>2.7000000000000001E-3</c:v>
                </c:pt>
                <c:pt idx="2545">
                  <c:v>3.3300000000000001E-3</c:v>
                </c:pt>
                <c:pt idx="2546">
                  <c:v>3.8600000000000001E-3</c:v>
                </c:pt>
                <c:pt idx="2547">
                  <c:v>4.3800000000000002E-3</c:v>
                </c:pt>
                <c:pt idx="2548">
                  <c:v>4.7000000000000002E-3</c:v>
                </c:pt>
                <c:pt idx="2549">
                  <c:v>5.1200000000000004E-3</c:v>
                </c:pt>
                <c:pt idx="2550">
                  <c:v>5.28E-3</c:v>
                </c:pt>
                <c:pt idx="2551">
                  <c:v>5.4400000000000004E-3</c:v>
                </c:pt>
                <c:pt idx="2552">
                  <c:v>5.3899999999999998E-3</c:v>
                </c:pt>
                <c:pt idx="2553">
                  <c:v>5.3899999999999998E-3</c:v>
                </c:pt>
                <c:pt idx="2554">
                  <c:v>5.1700000000000001E-3</c:v>
                </c:pt>
                <c:pt idx="2555">
                  <c:v>5.0200000000000002E-3</c:v>
                </c:pt>
                <c:pt idx="2556">
                  <c:v>4.5900000000000003E-3</c:v>
                </c:pt>
                <c:pt idx="2557">
                  <c:v>4.1700000000000001E-3</c:v>
                </c:pt>
                <c:pt idx="2558">
                  <c:v>3.7499999999999999E-3</c:v>
                </c:pt>
                <c:pt idx="2559">
                  <c:v>3.1700000000000001E-3</c:v>
                </c:pt>
                <c:pt idx="2560">
                  <c:v>2.65E-3</c:v>
                </c:pt>
                <c:pt idx="2561">
                  <c:v>2.1199999999999999E-3</c:v>
                </c:pt>
                <c:pt idx="2562">
                  <c:v>1.5399999999999999E-3</c:v>
                </c:pt>
                <c:pt idx="2563">
                  <c:v>1.01E-3</c:v>
                </c:pt>
                <c:pt idx="2564">
                  <c:v>4.8000000000000001E-4</c:v>
                </c:pt>
                <c:pt idx="2565">
                  <c:v>-9.0000000000000006E-5</c:v>
                </c:pt>
                <c:pt idx="2566">
                  <c:v>-6.7000000000000002E-4</c:v>
                </c:pt>
                <c:pt idx="2567">
                  <c:v>-9.8999999999999999E-4</c:v>
                </c:pt>
                <c:pt idx="2568">
                  <c:v>-1.31E-3</c:v>
                </c:pt>
                <c:pt idx="2569">
                  <c:v>-1.73E-3</c:v>
                </c:pt>
                <c:pt idx="2570">
                  <c:v>-1.89E-3</c:v>
                </c:pt>
                <c:pt idx="2571">
                  <c:v>-1.99E-3</c:v>
                </c:pt>
                <c:pt idx="2572">
                  <c:v>-2.0400000000000001E-3</c:v>
                </c:pt>
                <c:pt idx="2573">
                  <c:v>-2.0999999999999999E-3</c:v>
                </c:pt>
                <c:pt idx="2574">
                  <c:v>-1.89E-3</c:v>
                </c:pt>
                <c:pt idx="2575">
                  <c:v>-1.73E-3</c:v>
                </c:pt>
                <c:pt idx="2576">
                  <c:v>-1.5200000000000001E-3</c:v>
                </c:pt>
                <c:pt idx="2577">
                  <c:v>-1.15E-3</c:v>
                </c:pt>
                <c:pt idx="2578">
                  <c:v>-7.7999999999999999E-4</c:v>
                </c:pt>
                <c:pt idx="2579">
                  <c:v>-4.6000000000000001E-4</c:v>
                </c:pt>
                <c:pt idx="2580">
                  <c:v>1.2E-4</c:v>
                </c:pt>
                <c:pt idx="2581">
                  <c:v>6.4000000000000005E-4</c:v>
                </c:pt>
                <c:pt idx="2582">
                  <c:v>1.01E-3</c:v>
                </c:pt>
                <c:pt idx="2583">
                  <c:v>1.5900000000000001E-3</c:v>
                </c:pt>
                <c:pt idx="2584">
                  <c:v>2.1199999999999999E-3</c:v>
                </c:pt>
                <c:pt idx="2585">
                  <c:v>2.65E-3</c:v>
                </c:pt>
                <c:pt idx="2586">
                  <c:v>3.1700000000000001E-3</c:v>
                </c:pt>
                <c:pt idx="2587">
                  <c:v>3.5899999999999999E-3</c:v>
                </c:pt>
                <c:pt idx="2588">
                  <c:v>4.0200000000000001E-3</c:v>
                </c:pt>
                <c:pt idx="2589">
                  <c:v>4.28E-3</c:v>
                </c:pt>
                <c:pt idx="2590">
                  <c:v>4.5900000000000003E-3</c:v>
                </c:pt>
                <c:pt idx="2591">
                  <c:v>4.8599999999999997E-3</c:v>
                </c:pt>
                <c:pt idx="2592">
                  <c:v>5.0200000000000002E-3</c:v>
                </c:pt>
                <c:pt idx="2593">
                  <c:v>5.1700000000000001E-3</c:v>
                </c:pt>
                <c:pt idx="2594">
                  <c:v>5.1700000000000001E-3</c:v>
                </c:pt>
                <c:pt idx="2595">
                  <c:v>5.1700000000000001E-3</c:v>
                </c:pt>
                <c:pt idx="2596">
                  <c:v>5.0699999999999999E-3</c:v>
                </c:pt>
                <c:pt idx="2597">
                  <c:v>5.0200000000000002E-3</c:v>
                </c:pt>
                <c:pt idx="2598">
                  <c:v>4.81E-3</c:v>
                </c:pt>
                <c:pt idx="2599">
                  <c:v>4.5399999999999998E-3</c:v>
                </c:pt>
                <c:pt idx="2600">
                  <c:v>4.3299999999999996E-3</c:v>
                </c:pt>
                <c:pt idx="2601">
                  <c:v>4.0699999999999998E-3</c:v>
                </c:pt>
                <c:pt idx="2602">
                  <c:v>3.7000000000000002E-3</c:v>
                </c:pt>
                <c:pt idx="2603">
                  <c:v>3.4399999999999999E-3</c:v>
                </c:pt>
                <c:pt idx="2604">
                  <c:v>3.1199999999999999E-3</c:v>
                </c:pt>
                <c:pt idx="2605">
                  <c:v>2.8E-3</c:v>
                </c:pt>
                <c:pt idx="2606">
                  <c:v>2.5400000000000002E-3</c:v>
                </c:pt>
                <c:pt idx="2607">
                  <c:v>2.1700000000000001E-3</c:v>
                </c:pt>
                <c:pt idx="2608">
                  <c:v>1.8500000000000001E-3</c:v>
                </c:pt>
                <c:pt idx="2609">
                  <c:v>1.5900000000000001E-3</c:v>
                </c:pt>
                <c:pt idx="2610">
                  <c:v>1.33E-3</c:v>
                </c:pt>
                <c:pt idx="2611">
                  <c:v>1.1199999999999999E-3</c:v>
                </c:pt>
                <c:pt idx="2612">
                  <c:v>1.01E-3</c:v>
                </c:pt>
                <c:pt idx="2613">
                  <c:v>9.1E-4</c:v>
                </c:pt>
                <c:pt idx="2614">
                  <c:v>8.0000000000000004E-4</c:v>
                </c:pt>
                <c:pt idx="2615">
                  <c:v>6.9999999999999999E-4</c:v>
                </c:pt>
                <c:pt idx="2616">
                  <c:v>6.9999999999999999E-4</c:v>
                </c:pt>
                <c:pt idx="2617">
                  <c:v>6.9999999999999999E-4</c:v>
                </c:pt>
                <c:pt idx="2618">
                  <c:v>5.4000000000000001E-4</c:v>
                </c:pt>
                <c:pt idx="2619">
                  <c:v>6.9999999999999999E-4</c:v>
                </c:pt>
                <c:pt idx="2620">
                  <c:v>6.4000000000000005E-4</c:v>
                </c:pt>
                <c:pt idx="2621">
                  <c:v>6.9999999999999999E-4</c:v>
                </c:pt>
                <c:pt idx="2622">
                  <c:v>6.9999999999999999E-4</c:v>
                </c:pt>
                <c:pt idx="2623">
                  <c:v>7.5000000000000002E-4</c:v>
                </c:pt>
                <c:pt idx="2624">
                  <c:v>8.0000000000000004E-4</c:v>
                </c:pt>
                <c:pt idx="2625">
                  <c:v>8.0000000000000004E-4</c:v>
                </c:pt>
                <c:pt idx="2626">
                  <c:v>8.4999999999999995E-4</c:v>
                </c:pt>
                <c:pt idx="2627">
                  <c:v>8.0000000000000004E-4</c:v>
                </c:pt>
                <c:pt idx="2628">
                  <c:v>8.0000000000000004E-4</c:v>
                </c:pt>
                <c:pt idx="2629">
                  <c:v>8.4999999999999995E-4</c:v>
                </c:pt>
                <c:pt idx="2630">
                  <c:v>7.5000000000000002E-4</c:v>
                </c:pt>
                <c:pt idx="2631">
                  <c:v>7.5000000000000002E-4</c:v>
                </c:pt>
                <c:pt idx="2632">
                  <c:v>8.0000000000000004E-4</c:v>
                </c:pt>
                <c:pt idx="2633">
                  <c:v>6.9999999999999999E-4</c:v>
                </c:pt>
                <c:pt idx="2634">
                  <c:v>5.9000000000000003E-4</c:v>
                </c:pt>
                <c:pt idx="2635">
                  <c:v>5.9000000000000003E-4</c:v>
                </c:pt>
                <c:pt idx="2636">
                  <c:v>6.4000000000000005E-4</c:v>
                </c:pt>
                <c:pt idx="2637">
                  <c:v>5.9000000000000003E-4</c:v>
                </c:pt>
                <c:pt idx="2638">
                  <c:v>5.9000000000000003E-4</c:v>
                </c:pt>
                <c:pt idx="2639">
                  <c:v>5.4000000000000001E-4</c:v>
                </c:pt>
                <c:pt idx="2640">
                  <c:v>6.4000000000000005E-4</c:v>
                </c:pt>
                <c:pt idx="2641">
                  <c:v>7.5000000000000002E-4</c:v>
                </c:pt>
                <c:pt idx="2642">
                  <c:v>9.1E-4</c:v>
                </c:pt>
                <c:pt idx="2643">
                  <c:v>9.1E-4</c:v>
                </c:pt>
                <c:pt idx="2644">
                  <c:v>1.1199999999999999E-3</c:v>
                </c:pt>
                <c:pt idx="2645">
                  <c:v>1.4300000000000001E-3</c:v>
                </c:pt>
                <c:pt idx="2646">
                  <c:v>1.5399999999999999E-3</c:v>
                </c:pt>
                <c:pt idx="2647">
                  <c:v>1.8E-3</c:v>
                </c:pt>
                <c:pt idx="2648">
                  <c:v>2.0699999999999998E-3</c:v>
                </c:pt>
                <c:pt idx="2649">
                  <c:v>2.3800000000000002E-3</c:v>
                </c:pt>
                <c:pt idx="2650">
                  <c:v>2.7000000000000001E-3</c:v>
                </c:pt>
                <c:pt idx="2651">
                  <c:v>2.96E-3</c:v>
                </c:pt>
                <c:pt idx="2652">
                  <c:v>3.2799999999999999E-3</c:v>
                </c:pt>
                <c:pt idx="2653">
                  <c:v>3.5400000000000002E-3</c:v>
                </c:pt>
                <c:pt idx="2654">
                  <c:v>3.8E-3</c:v>
                </c:pt>
                <c:pt idx="2655">
                  <c:v>4.0200000000000001E-3</c:v>
                </c:pt>
                <c:pt idx="2656">
                  <c:v>4.28E-3</c:v>
                </c:pt>
                <c:pt idx="2657">
                  <c:v>4.5399999999999998E-3</c:v>
                </c:pt>
                <c:pt idx="2658">
                  <c:v>4.7000000000000002E-3</c:v>
                </c:pt>
                <c:pt idx="2659">
                  <c:v>4.8599999999999997E-3</c:v>
                </c:pt>
                <c:pt idx="2660">
                  <c:v>4.9100000000000003E-3</c:v>
                </c:pt>
                <c:pt idx="2661">
                  <c:v>4.96E-3</c:v>
                </c:pt>
                <c:pt idx="2662">
                  <c:v>4.96E-3</c:v>
                </c:pt>
                <c:pt idx="2663">
                  <c:v>5.0699999999999999E-3</c:v>
                </c:pt>
                <c:pt idx="2664">
                  <c:v>4.9100000000000003E-3</c:v>
                </c:pt>
                <c:pt idx="2665">
                  <c:v>4.8599999999999997E-3</c:v>
                </c:pt>
                <c:pt idx="2666">
                  <c:v>4.7000000000000002E-3</c:v>
                </c:pt>
                <c:pt idx="2667">
                  <c:v>4.5399999999999998E-3</c:v>
                </c:pt>
                <c:pt idx="2668">
                  <c:v>4.3299999999999996E-3</c:v>
                </c:pt>
                <c:pt idx="2669">
                  <c:v>4.1200000000000004E-3</c:v>
                </c:pt>
                <c:pt idx="2670">
                  <c:v>3.9100000000000003E-3</c:v>
                </c:pt>
                <c:pt idx="2671">
                  <c:v>3.7000000000000002E-3</c:v>
                </c:pt>
                <c:pt idx="2672">
                  <c:v>3.5400000000000002E-3</c:v>
                </c:pt>
                <c:pt idx="2673">
                  <c:v>3.4399999999999999E-3</c:v>
                </c:pt>
                <c:pt idx="2674">
                  <c:v>3.2799999999999999E-3</c:v>
                </c:pt>
                <c:pt idx="2675">
                  <c:v>3.1199999999999999E-3</c:v>
                </c:pt>
                <c:pt idx="2676">
                  <c:v>3.0699999999999998E-3</c:v>
                </c:pt>
                <c:pt idx="2677">
                  <c:v>3.0100000000000001E-3</c:v>
                </c:pt>
                <c:pt idx="2678">
                  <c:v>3.0100000000000001E-3</c:v>
                </c:pt>
                <c:pt idx="2679">
                  <c:v>3.1199999999999999E-3</c:v>
                </c:pt>
                <c:pt idx="2680">
                  <c:v>3.2200000000000002E-3</c:v>
                </c:pt>
                <c:pt idx="2681">
                  <c:v>3.5400000000000002E-3</c:v>
                </c:pt>
                <c:pt idx="2682">
                  <c:v>3.7000000000000002E-3</c:v>
                </c:pt>
                <c:pt idx="2683">
                  <c:v>3.96E-3</c:v>
                </c:pt>
                <c:pt idx="2684">
                  <c:v>4.3299999999999996E-3</c:v>
                </c:pt>
                <c:pt idx="2685">
                  <c:v>4.6499999999999996E-3</c:v>
                </c:pt>
                <c:pt idx="2686">
                  <c:v>5.0699999999999999E-3</c:v>
                </c:pt>
                <c:pt idx="2687">
                  <c:v>5.5399999999999998E-3</c:v>
                </c:pt>
                <c:pt idx="2688">
                  <c:v>5.9100000000000003E-3</c:v>
                </c:pt>
                <c:pt idx="2689">
                  <c:v>6.4400000000000004E-3</c:v>
                </c:pt>
                <c:pt idx="2690">
                  <c:v>6.9100000000000003E-3</c:v>
                </c:pt>
                <c:pt idx="2691">
                  <c:v>7.28E-3</c:v>
                </c:pt>
                <c:pt idx="2692">
                  <c:v>7.7000000000000002E-3</c:v>
                </c:pt>
                <c:pt idx="2693">
                  <c:v>8.1799999999999998E-3</c:v>
                </c:pt>
                <c:pt idx="2694">
                  <c:v>8.4399999999999996E-3</c:v>
                </c:pt>
                <c:pt idx="2695">
                  <c:v>8.7600000000000004E-3</c:v>
                </c:pt>
                <c:pt idx="2696">
                  <c:v>8.9200000000000008E-3</c:v>
                </c:pt>
                <c:pt idx="2697">
                  <c:v>9.0200000000000002E-3</c:v>
                </c:pt>
                <c:pt idx="2698">
                  <c:v>9.1299999999999992E-3</c:v>
                </c:pt>
                <c:pt idx="2699">
                  <c:v>9.0699999999999999E-3</c:v>
                </c:pt>
                <c:pt idx="2700">
                  <c:v>8.9700000000000005E-3</c:v>
                </c:pt>
                <c:pt idx="2701">
                  <c:v>8.7600000000000004E-3</c:v>
                </c:pt>
                <c:pt idx="2702">
                  <c:v>8.4399999999999996E-3</c:v>
                </c:pt>
                <c:pt idx="2703">
                  <c:v>8.1300000000000001E-3</c:v>
                </c:pt>
                <c:pt idx="2704">
                  <c:v>7.5500000000000003E-3</c:v>
                </c:pt>
                <c:pt idx="2705">
                  <c:v>7.0699999999999999E-3</c:v>
                </c:pt>
                <c:pt idx="2706">
                  <c:v>6.4400000000000004E-3</c:v>
                </c:pt>
                <c:pt idx="2707">
                  <c:v>5.8100000000000001E-3</c:v>
                </c:pt>
                <c:pt idx="2708">
                  <c:v>5.0699999999999999E-3</c:v>
                </c:pt>
                <c:pt idx="2709">
                  <c:v>4.3299999999999996E-3</c:v>
                </c:pt>
                <c:pt idx="2710">
                  <c:v>3.5400000000000002E-3</c:v>
                </c:pt>
                <c:pt idx="2711">
                  <c:v>2.7499999999999998E-3</c:v>
                </c:pt>
                <c:pt idx="2712">
                  <c:v>1.9599999999999999E-3</c:v>
                </c:pt>
                <c:pt idx="2713">
                  <c:v>1.2199999999999999E-3</c:v>
                </c:pt>
                <c:pt idx="2714">
                  <c:v>4.8000000000000001E-4</c:v>
                </c:pt>
                <c:pt idx="2715">
                  <c:v>-2.0000000000000001E-4</c:v>
                </c:pt>
                <c:pt idx="2716">
                  <c:v>-8.8999999999999995E-4</c:v>
                </c:pt>
                <c:pt idx="2717">
                  <c:v>-1.41E-3</c:v>
                </c:pt>
                <c:pt idx="2718">
                  <c:v>-1.99E-3</c:v>
                </c:pt>
                <c:pt idx="2719">
                  <c:v>-2.4099999999999998E-3</c:v>
                </c:pt>
                <c:pt idx="2720">
                  <c:v>-2.7799999999999999E-3</c:v>
                </c:pt>
                <c:pt idx="2721">
                  <c:v>-2.99E-3</c:v>
                </c:pt>
                <c:pt idx="2722">
                  <c:v>-3.15E-3</c:v>
                </c:pt>
                <c:pt idx="2723">
                  <c:v>-3.2000000000000002E-3</c:v>
                </c:pt>
                <c:pt idx="2724">
                  <c:v>-3.31E-3</c:v>
                </c:pt>
                <c:pt idx="2725">
                  <c:v>-3.15E-3</c:v>
                </c:pt>
                <c:pt idx="2726">
                  <c:v>-2.99E-3</c:v>
                </c:pt>
                <c:pt idx="2727">
                  <c:v>-2.6800000000000001E-3</c:v>
                </c:pt>
                <c:pt idx="2728">
                  <c:v>-2.5200000000000001E-3</c:v>
                </c:pt>
                <c:pt idx="2729">
                  <c:v>-2.15E-3</c:v>
                </c:pt>
                <c:pt idx="2730">
                  <c:v>-1.83E-3</c:v>
                </c:pt>
                <c:pt idx="2731">
                  <c:v>-1.3600000000000001E-3</c:v>
                </c:pt>
                <c:pt idx="2732">
                  <c:v>-9.8999999999999999E-4</c:v>
                </c:pt>
                <c:pt idx="2733">
                  <c:v>-5.6999999999999998E-4</c:v>
                </c:pt>
                <c:pt idx="2734">
                  <c:v>-2.5000000000000001E-4</c:v>
                </c:pt>
                <c:pt idx="2735">
                  <c:v>1.2E-4</c:v>
                </c:pt>
                <c:pt idx="2736">
                  <c:v>4.8000000000000001E-4</c:v>
                </c:pt>
                <c:pt idx="2737">
                  <c:v>8.0000000000000004E-4</c:v>
                </c:pt>
                <c:pt idx="2738">
                  <c:v>1.06E-3</c:v>
                </c:pt>
                <c:pt idx="2739">
                  <c:v>1.2800000000000001E-3</c:v>
                </c:pt>
                <c:pt idx="2740">
                  <c:v>1.33E-3</c:v>
                </c:pt>
                <c:pt idx="2741">
                  <c:v>1.4300000000000001E-3</c:v>
                </c:pt>
                <c:pt idx="2742">
                  <c:v>1.49E-3</c:v>
                </c:pt>
                <c:pt idx="2743">
                  <c:v>1.3799999999999999E-3</c:v>
                </c:pt>
                <c:pt idx="2744">
                  <c:v>1.2800000000000001E-3</c:v>
                </c:pt>
                <c:pt idx="2745">
                  <c:v>1.17E-3</c:v>
                </c:pt>
                <c:pt idx="2746">
                  <c:v>8.4999999999999995E-4</c:v>
                </c:pt>
                <c:pt idx="2747">
                  <c:v>6.4000000000000005E-4</c:v>
                </c:pt>
                <c:pt idx="2748">
                  <c:v>3.8000000000000002E-4</c:v>
                </c:pt>
                <c:pt idx="2749">
                  <c:v>1.0000000000000001E-5</c:v>
                </c:pt>
                <c:pt idx="2750">
                  <c:v>-4.0999999999999999E-4</c:v>
                </c:pt>
                <c:pt idx="2751">
                  <c:v>-7.2999999999999996E-4</c:v>
                </c:pt>
                <c:pt idx="2752">
                  <c:v>-1.0399999999999999E-3</c:v>
                </c:pt>
                <c:pt idx="2753">
                  <c:v>-1.41E-3</c:v>
                </c:pt>
                <c:pt idx="2754">
                  <c:v>-1.73E-3</c:v>
                </c:pt>
                <c:pt idx="2755">
                  <c:v>-1.99E-3</c:v>
                </c:pt>
                <c:pt idx="2756">
                  <c:v>-2.31E-3</c:v>
                </c:pt>
                <c:pt idx="2757">
                  <c:v>-2.4099999999999998E-3</c:v>
                </c:pt>
                <c:pt idx="2758">
                  <c:v>-2.5699999999999998E-3</c:v>
                </c:pt>
                <c:pt idx="2759">
                  <c:v>-2.6199999999999999E-3</c:v>
                </c:pt>
                <c:pt idx="2760">
                  <c:v>-2.6199999999999999E-3</c:v>
                </c:pt>
                <c:pt idx="2761">
                  <c:v>-2.6199999999999999E-3</c:v>
                </c:pt>
                <c:pt idx="2762">
                  <c:v>-2.5200000000000001E-3</c:v>
                </c:pt>
                <c:pt idx="2763">
                  <c:v>-2.31E-3</c:v>
                </c:pt>
                <c:pt idx="2764">
                  <c:v>-1.9400000000000001E-3</c:v>
                </c:pt>
                <c:pt idx="2765">
                  <c:v>-1.6800000000000001E-3</c:v>
                </c:pt>
                <c:pt idx="2766">
                  <c:v>-1.25E-3</c:v>
                </c:pt>
                <c:pt idx="2767">
                  <c:v>-8.3000000000000001E-4</c:v>
                </c:pt>
                <c:pt idx="2768">
                  <c:v>-3.1E-4</c:v>
                </c:pt>
                <c:pt idx="2769">
                  <c:v>2.2000000000000001E-4</c:v>
                </c:pt>
                <c:pt idx="2770">
                  <c:v>6.4000000000000005E-4</c:v>
                </c:pt>
                <c:pt idx="2771">
                  <c:v>1.2800000000000001E-3</c:v>
                </c:pt>
                <c:pt idx="2772">
                  <c:v>1.8E-3</c:v>
                </c:pt>
                <c:pt idx="2773">
                  <c:v>2.3800000000000002E-3</c:v>
                </c:pt>
                <c:pt idx="2774">
                  <c:v>2.9099999999999998E-3</c:v>
                </c:pt>
                <c:pt idx="2775">
                  <c:v>3.4399999999999999E-3</c:v>
                </c:pt>
                <c:pt idx="2776">
                  <c:v>4.0200000000000001E-3</c:v>
                </c:pt>
                <c:pt idx="2777">
                  <c:v>4.3299999999999996E-3</c:v>
                </c:pt>
                <c:pt idx="2778">
                  <c:v>4.6499999999999996E-3</c:v>
                </c:pt>
                <c:pt idx="2779">
                  <c:v>5.0200000000000002E-3</c:v>
                </c:pt>
                <c:pt idx="2780">
                  <c:v>5.3899999999999998E-3</c:v>
                </c:pt>
                <c:pt idx="2781">
                  <c:v>5.5399999999999998E-3</c:v>
                </c:pt>
                <c:pt idx="2782">
                  <c:v>5.6499999999999996E-3</c:v>
                </c:pt>
                <c:pt idx="2783">
                  <c:v>5.7499999999999999E-3</c:v>
                </c:pt>
                <c:pt idx="2784">
                  <c:v>5.8100000000000001E-3</c:v>
                </c:pt>
                <c:pt idx="2785">
                  <c:v>5.8100000000000001E-3</c:v>
                </c:pt>
                <c:pt idx="2786">
                  <c:v>5.7000000000000002E-3</c:v>
                </c:pt>
                <c:pt idx="2787">
                  <c:v>5.4900000000000001E-3</c:v>
                </c:pt>
                <c:pt idx="2788">
                  <c:v>5.3899999999999998E-3</c:v>
                </c:pt>
                <c:pt idx="2789">
                  <c:v>5.1200000000000004E-3</c:v>
                </c:pt>
                <c:pt idx="2790">
                  <c:v>4.9100000000000003E-3</c:v>
                </c:pt>
                <c:pt idx="2791">
                  <c:v>4.5900000000000003E-3</c:v>
                </c:pt>
                <c:pt idx="2792">
                  <c:v>4.2300000000000003E-3</c:v>
                </c:pt>
                <c:pt idx="2793">
                  <c:v>4.0200000000000001E-3</c:v>
                </c:pt>
                <c:pt idx="2794">
                  <c:v>3.5899999999999999E-3</c:v>
                </c:pt>
                <c:pt idx="2795">
                  <c:v>3.3300000000000001E-3</c:v>
                </c:pt>
                <c:pt idx="2796">
                  <c:v>2.9099999999999998E-3</c:v>
                </c:pt>
                <c:pt idx="2797">
                  <c:v>2.65E-3</c:v>
                </c:pt>
                <c:pt idx="2798">
                  <c:v>2.4299999999999999E-3</c:v>
                </c:pt>
                <c:pt idx="2799">
                  <c:v>2.1700000000000001E-3</c:v>
                </c:pt>
                <c:pt idx="2800">
                  <c:v>1.8500000000000001E-3</c:v>
                </c:pt>
                <c:pt idx="2801">
                  <c:v>1.75E-3</c:v>
                </c:pt>
                <c:pt idx="2802">
                  <c:v>1.4300000000000001E-3</c:v>
                </c:pt>
                <c:pt idx="2803">
                  <c:v>1.2199999999999999E-3</c:v>
                </c:pt>
                <c:pt idx="2804">
                  <c:v>1.1199999999999999E-3</c:v>
                </c:pt>
                <c:pt idx="2805">
                  <c:v>1.01E-3</c:v>
                </c:pt>
                <c:pt idx="2806">
                  <c:v>8.4999999999999995E-4</c:v>
                </c:pt>
                <c:pt idx="2807">
                  <c:v>6.9999999999999999E-4</c:v>
                </c:pt>
                <c:pt idx="2808">
                  <c:v>6.4000000000000005E-4</c:v>
                </c:pt>
                <c:pt idx="2809">
                  <c:v>5.4000000000000001E-4</c:v>
                </c:pt>
                <c:pt idx="2810">
                  <c:v>4.8000000000000001E-4</c:v>
                </c:pt>
                <c:pt idx="2811">
                  <c:v>4.2999999999999999E-4</c:v>
                </c:pt>
                <c:pt idx="2812">
                  <c:v>3.8000000000000002E-4</c:v>
                </c:pt>
                <c:pt idx="2813">
                  <c:v>2.2000000000000001E-4</c:v>
                </c:pt>
                <c:pt idx="2814">
                  <c:v>2.7E-4</c:v>
                </c:pt>
                <c:pt idx="2815">
                  <c:v>1.7000000000000001E-4</c:v>
                </c:pt>
                <c:pt idx="2816">
                  <c:v>1.0000000000000001E-5</c:v>
                </c:pt>
                <c:pt idx="2817">
                  <c:v>-4.0000000000000003E-5</c:v>
                </c:pt>
                <c:pt idx="2818">
                  <c:v>-2.0000000000000001E-4</c:v>
                </c:pt>
                <c:pt idx="2819">
                  <c:v>-2.0000000000000001E-4</c:v>
                </c:pt>
                <c:pt idx="2820">
                  <c:v>-4.0999999999999999E-4</c:v>
                </c:pt>
                <c:pt idx="2821">
                  <c:v>-5.1999999999999995E-4</c:v>
                </c:pt>
                <c:pt idx="2822">
                  <c:v>-5.6999999999999998E-4</c:v>
                </c:pt>
                <c:pt idx="2823">
                  <c:v>-7.7999999999999999E-4</c:v>
                </c:pt>
                <c:pt idx="2824">
                  <c:v>-7.2999999999999996E-4</c:v>
                </c:pt>
                <c:pt idx="2825">
                  <c:v>-8.3000000000000001E-4</c:v>
                </c:pt>
                <c:pt idx="2826">
                  <c:v>-9.3999999999999997E-4</c:v>
                </c:pt>
                <c:pt idx="2827">
                  <c:v>-9.8999999999999999E-4</c:v>
                </c:pt>
                <c:pt idx="2828">
                  <c:v>-9.3999999999999997E-4</c:v>
                </c:pt>
                <c:pt idx="2829">
                  <c:v>-9.3999999999999997E-4</c:v>
                </c:pt>
                <c:pt idx="2830">
                  <c:v>-9.8999999999999999E-4</c:v>
                </c:pt>
                <c:pt idx="2831">
                  <c:v>-8.3000000000000001E-4</c:v>
                </c:pt>
                <c:pt idx="2832">
                  <c:v>-5.6999999999999998E-4</c:v>
                </c:pt>
                <c:pt idx="2833">
                  <c:v>-4.6000000000000001E-4</c:v>
                </c:pt>
                <c:pt idx="2834">
                  <c:v>-2.5000000000000001E-4</c:v>
                </c:pt>
                <c:pt idx="2835">
                  <c:v>6.0000000000000002E-5</c:v>
                </c:pt>
                <c:pt idx="2836">
                  <c:v>3.8000000000000002E-4</c:v>
                </c:pt>
                <c:pt idx="2837">
                  <c:v>7.5000000000000002E-4</c:v>
                </c:pt>
                <c:pt idx="2838">
                  <c:v>1.06E-3</c:v>
                </c:pt>
                <c:pt idx="2839">
                  <c:v>1.5399999999999999E-3</c:v>
                </c:pt>
                <c:pt idx="2840">
                  <c:v>2.0100000000000001E-3</c:v>
                </c:pt>
                <c:pt idx="2841">
                  <c:v>2.5400000000000002E-3</c:v>
                </c:pt>
                <c:pt idx="2842">
                  <c:v>2.96E-3</c:v>
                </c:pt>
                <c:pt idx="2843">
                  <c:v>3.4399999999999999E-3</c:v>
                </c:pt>
                <c:pt idx="2844">
                  <c:v>3.96E-3</c:v>
                </c:pt>
                <c:pt idx="2845">
                  <c:v>4.4900000000000001E-3</c:v>
                </c:pt>
                <c:pt idx="2846">
                  <c:v>4.9100000000000003E-3</c:v>
                </c:pt>
                <c:pt idx="2847">
                  <c:v>5.4400000000000004E-3</c:v>
                </c:pt>
                <c:pt idx="2848">
                  <c:v>5.7499999999999999E-3</c:v>
                </c:pt>
                <c:pt idx="2849">
                  <c:v>6.2300000000000003E-3</c:v>
                </c:pt>
                <c:pt idx="2850">
                  <c:v>6.4900000000000001E-3</c:v>
                </c:pt>
                <c:pt idx="2851">
                  <c:v>6.8599999999999998E-3</c:v>
                </c:pt>
                <c:pt idx="2852">
                  <c:v>6.9699999999999996E-3</c:v>
                </c:pt>
                <c:pt idx="2853">
                  <c:v>7.1799999999999998E-3</c:v>
                </c:pt>
                <c:pt idx="2854">
                  <c:v>7.3299999999999997E-3</c:v>
                </c:pt>
                <c:pt idx="2855">
                  <c:v>7.3899999999999999E-3</c:v>
                </c:pt>
                <c:pt idx="2856">
                  <c:v>7.3899999999999999E-3</c:v>
                </c:pt>
                <c:pt idx="2857">
                  <c:v>7.4400000000000004E-3</c:v>
                </c:pt>
                <c:pt idx="2858">
                  <c:v>7.2300000000000003E-3</c:v>
                </c:pt>
                <c:pt idx="2859">
                  <c:v>7.1799999999999998E-3</c:v>
                </c:pt>
                <c:pt idx="2860">
                  <c:v>6.9699999999999996E-3</c:v>
                </c:pt>
                <c:pt idx="2861">
                  <c:v>6.7600000000000004E-3</c:v>
                </c:pt>
                <c:pt idx="2862">
                  <c:v>6.5399999999999998E-3</c:v>
                </c:pt>
                <c:pt idx="2863">
                  <c:v>6.28E-3</c:v>
                </c:pt>
                <c:pt idx="2864">
                  <c:v>5.9100000000000003E-3</c:v>
                </c:pt>
                <c:pt idx="2865">
                  <c:v>5.6499999999999996E-3</c:v>
                </c:pt>
                <c:pt idx="2866">
                  <c:v>5.3899999999999998E-3</c:v>
                </c:pt>
                <c:pt idx="2867">
                  <c:v>5.1700000000000001E-3</c:v>
                </c:pt>
                <c:pt idx="2868">
                  <c:v>4.8599999999999997E-3</c:v>
                </c:pt>
                <c:pt idx="2869">
                  <c:v>4.7000000000000002E-3</c:v>
                </c:pt>
                <c:pt idx="2870">
                  <c:v>4.4400000000000004E-3</c:v>
                </c:pt>
                <c:pt idx="2871">
                  <c:v>4.3299999999999996E-3</c:v>
                </c:pt>
                <c:pt idx="2872">
                  <c:v>4.1200000000000004E-3</c:v>
                </c:pt>
                <c:pt idx="2873">
                  <c:v>4.0699999999999998E-3</c:v>
                </c:pt>
                <c:pt idx="2874">
                  <c:v>4.0200000000000001E-3</c:v>
                </c:pt>
                <c:pt idx="2875">
                  <c:v>3.96E-3</c:v>
                </c:pt>
                <c:pt idx="2876">
                  <c:v>3.96E-3</c:v>
                </c:pt>
                <c:pt idx="2877">
                  <c:v>4.0200000000000001E-3</c:v>
                </c:pt>
                <c:pt idx="2878">
                  <c:v>4.1200000000000004E-3</c:v>
                </c:pt>
                <c:pt idx="2879">
                  <c:v>4.2300000000000003E-3</c:v>
                </c:pt>
                <c:pt idx="2880">
                  <c:v>4.3800000000000002E-3</c:v>
                </c:pt>
                <c:pt idx="2881">
                  <c:v>4.6499999999999996E-3</c:v>
                </c:pt>
                <c:pt idx="2882">
                  <c:v>4.8599999999999997E-3</c:v>
                </c:pt>
                <c:pt idx="2883">
                  <c:v>5.0200000000000002E-3</c:v>
                </c:pt>
                <c:pt idx="2884">
                  <c:v>5.2300000000000003E-3</c:v>
                </c:pt>
                <c:pt idx="2885">
                  <c:v>5.4900000000000001E-3</c:v>
                </c:pt>
                <c:pt idx="2886">
                  <c:v>5.8100000000000001E-3</c:v>
                </c:pt>
                <c:pt idx="2887">
                  <c:v>6.0200000000000002E-3</c:v>
                </c:pt>
                <c:pt idx="2888">
                  <c:v>6.2300000000000003E-3</c:v>
                </c:pt>
                <c:pt idx="2889">
                  <c:v>6.4900000000000001E-3</c:v>
                </c:pt>
                <c:pt idx="2890">
                  <c:v>6.7000000000000002E-3</c:v>
                </c:pt>
                <c:pt idx="2891">
                  <c:v>6.9100000000000003E-3</c:v>
                </c:pt>
                <c:pt idx="2892">
                  <c:v>7.0200000000000002E-3</c:v>
                </c:pt>
                <c:pt idx="2893">
                  <c:v>7.2300000000000003E-3</c:v>
                </c:pt>
                <c:pt idx="2894">
                  <c:v>7.3899999999999999E-3</c:v>
                </c:pt>
                <c:pt idx="2895">
                  <c:v>7.4900000000000001E-3</c:v>
                </c:pt>
                <c:pt idx="2896">
                  <c:v>7.7000000000000002E-3</c:v>
                </c:pt>
                <c:pt idx="2897">
                  <c:v>7.8600000000000007E-3</c:v>
                </c:pt>
                <c:pt idx="2898">
                  <c:v>7.9100000000000004E-3</c:v>
                </c:pt>
                <c:pt idx="2899">
                  <c:v>8.0199999999999994E-3</c:v>
                </c:pt>
                <c:pt idx="2900">
                  <c:v>8.1300000000000001E-3</c:v>
                </c:pt>
                <c:pt idx="2901">
                  <c:v>8.3400000000000002E-3</c:v>
                </c:pt>
                <c:pt idx="2902">
                  <c:v>8.3899999999999999E-3</c:v>
                </c:pt>
                <c:pt idx="2903">
                  <c:v>8.6E-3</c:v>
                </c:pt>
                <c:pt idx="2904">
                  <c:v>8.8100000000000001E-3</c:v>
                </c:pt>
                <c:pt idx="2905">
                  <c:v>9.1299999999999992E-3</c:v>
                </c:pt>
                <c:pt idx="2906">
                  <c:v>9.3399999999999993E-3</c:v>
                </c:pt>
                <c:pt idx="2907">
                  <c:v>9.6500000000000006E-3</c:v>
                </c:pt>
                <c:pt idx="2908">
                  <c:v>9.92E-3</c:v>
                </c:pt>
                <c:pt idx="2909">
                  <c:v>1.023E-2</c:v>
                </c:pt>
                <c:pt idx="2910">
                  <c:v>1.055E-2</c:v>
                </c:pt>
                <c:pt idx="2911">
                  <c:v>1.0970000000000001E-2</c:v>
                </c:pt>
                <c:pt idx="2912">
                  <c:v>1.129E-2</c:v>
                </c:pt>
                <c:pt idx="2913">
                  <c:v>1.176E-2</c:v>
                </c:pt>
                <c:pt idx="2914">
                  <c:v>1.213E-2</c:v>
                </c:pt>
                <c:pt idx="2915">
                  <c:v>1.2500000000000001E-2</c:v>
                </c:pt>
                <c:pt idx="2916">
                  <c:v>1.2760000000000001E-2</c:v>
                </c:pt>
                <c:pt idx="2917">
                  <c:v>1.3180000000000001E-2</c:v>
                </c:pt>
                <c:pt idx="2918">
                  <c:v>1.345E-2</c:v>
                </c:pt>
                <c:pt idx="2919">
                  <c:v>1.3610000000000001E-2</c:v>
                </c:pt>
                <c:pt idx="2920">
                  <c:v>1.3820000000000001E-2</c:v>
                </c:pt>
                <c:pt idx="2921">
                  <c:v>1.397E-2</c:v>
                </c:pt>
                <c:pt idx="2922">
                  <c:v>1.387E-2</c:v>
                </c:pt>
                <c:pt idx="2923">
                  <c:v>1.3820000000000001E-2</c:v>
                </c:pt>
                <c:pt idx="2924">
                  <c:v>1.366E-2</c:v>
                </c:pt>
                <c:pt idx="2925">
                  <c:v>1.345E-2</c:v>
                </c:pt>
                <c:pt idx="2926">
                  <c:v>1.303E-2</c:v>
                </c:pt>
                <c:pt idx="2927">
                  <c:v>1.26E-2</c:v>
                </c:pt>
                <c:pt idx="2928">
                  <c:v>1.197E-2</c:v>
                </c:pt>
                <c:pt idx="2929">
                  <c:v>1.1339999999999999E-2</c:v>
                </c:pt>
                <c:pt idx="2930">
                  <c:v>1.06E-2</c:v>
                </c:pt>
                <c:pt idx="2931">
                  <c:v>9.8099999999999993E-3</c:v>
                </c:pt>
                <c:pt idx="2932">
                  <c:v>8.8599999999999998E-3</c:v>
                </c:pt>
                <c:pt idx="2933">
                  <c:v>7.8100000000000001E-3</c:v>
                </c:pt>
                <c:pt idx="2934">
                  <c:v>6.8100000000000001E-3</c:v>
                </c:pt>
                <c:pt idx="2935">
                  <c:v>5.8100000000000001E-3</c:v>
                </c:pt>
                <c:pt idx="2936">
                  <c:v>4.5900000000000003E-3</c:v>
                </c:pt>
                <c:pt idx="2937">
                  <c:v>3.5400000000000002E-3</c:v>
                </c:pt>
                <c:pt idx="2938">
                  <c:v>2.33E-3</c:v>
                </c:pt>
                <c:pt idx="2939">
                  <c:v>1.33E-3</c:v>
                </c:pt>
                <c:pt idx="2940">
                  <c:v>1.7000000000000001E-4</c:v>
                </c:pt>
                <c:pt idx="2941">
                  <c:v>-8.8999999999999995E-4</c:v>
                </c:pt>
                <c:pt idx="2942">
                  <c:v>-1.9400000000000001E-3</c:v>
                </c:pt>
                <c:pt idx="2943">
                  <c:v>-2.7299999999999998E-3</c:v>
                </c:pt>
                <c:pt idx="2944">
                  <c:v>-3.5200000000000001E-3</c:v>
                </c:pt>
                <c:pt idx="2945">
                  <c:v>-4.2599999999999999E-3</c:v>
                </c:pt>
                <c:pt idx="2946">
                  <c:v>-4.9399999999999999E-3</c:v>
                </c:pt>
                <c:pt idx="2947">
                  <c:v>-5.47E-3</c:v>
                </c:pt>
                <c:pt idx="2948">
                  <c:v>-5.8900000000000003E-3</c:v>
                </c:pt>
                <c:pt idx="2949">
                  <c:v>-6.1000000000000004E-3</c:v>
                </c:pt>
                <c:pt idx="2950">
                  <c:v>-6.2599999999999999E-3</c:v>
                </c:pt>
                <c:pt idx="2951">
                  <c:v>-6.3699999999999998E-3</c:v>
                </c:pt>
                <c:pt idx="2952">
                  <c:v>-6.3099999999999996E-3</c:v>
                </c:pt>
                <c:pt idx="2953">
                  <c:v>-6.0000000000000001E-3</c:v>
                </c:pt>
                <c:pt idx="2954">
                  <c:v>-5.8399999999999997E-3</c:v>
                </c:pt>
                <c:pt idx="2955">
                  <c:v>-5.3600000000000002E-3</c:v>
                </c:pt>
                <c:pt idx="2956">
                  <c:v>-5.0000000000000001E-3</c:v>
                </c:pt>
                <c:pt idx="2957">
                  <c:v>-4.5199999999999997E-3</c:v>
                </c:pt>
                <c:pt idx="2958">
                  <c:v>-3.8400000000000001E-3</c:v>
                </c:pt>
                <c:pt idx="2959">
                  <c:v>-3.2000000000000002E-3</c:v>
                </c:pt>
                <c:pt idx="2960">
                  <c:v>-2.6199999999999999E-3</c:v>
                </c:pt>
                <c:pt idx="2961">
                  <c:v>-2.0400000000000001E-3</c:v>
                </c:pt>
                <c:pt idx="2962">
                  <c:v>-1.1999999999999999E-3</c:v>
                </c:pt>
                <c:pt idx="2963">
                  <c:v>-5.6999999999999998E-4</c:v>
                </c:pt>
                <c:pt idx="2964">
                  <c:v>1.0000000000000001E-5</c:v>
                </c:pt>
                <c:pt idx="2965">
                  <c:v>5.9000000000000003E-4</c:v>
                </c:pt>
                <c:pt idx="2966">
                  <c:v>1.17E-3</c:v>
                </c:pt>
                <c:pt idx="2967">
                  <c:v>1.5399999999999999E-3</c:v>
                </c:pt>
                <c:pt idx="2968">
                  <c:v>2.0699999999999998E-3</c:v>
                </c:pt>
                <c:pt idx="2969">
                  <c:v>2.49E-3</c:v>
                </c:pt>
                <c:pt idx="2970">
                  <c:v>2.65E-3</c:v>
                </c:pt>
                <c:pt idx="2971">
                  <c:v>2.96E-3</c:v>
                </c:pt>
                <c:pt idx="2972">
                  <c:v>3.1199999999999999E-3</c:v>
                </c:pt>
                <c:pt idx="2973">
                  <c:v>3.2200000000000002E-3</c:v>
                </c:pt>
                <c:pt idx="2974">
                  <c:v>3.1199999999999999E-3</c:v>
                </c:pt>
                <c:pt idx="2975">
                  <c:v>3.0699999999999998E-3</c:v>
                </c:pt>
                <c:pt idx="2976">
                  <c:v>3.0699999999999998E-3</c:v>
                </c:pt>
                <c:pt idx="2977">
                  <c:v>2.8E-3</c:v>
                </c:pt>
                <c:pt idx="2978">
                  <c:v>2.65E-3</c:v>
                </c:pt>
                <c:pt idx="2979">
                  <c:v>2.3800000000000002E-3</c:v>
                </c:pt>
                <c:pt idx="2980">
                  <c:v>2.0100000000000001E-3</c:v>
                </c:pt>
                <c:pt idx="2981">
                  <c:v>1.75E-3</c:v>
                </c:pt>
                <c:pt idx="2982">
                  <c:v>1.33E-3</c:v>
                </c:pt>
                <c:pt idx="2983">
                  <c:v>1.01E-3</c:v>
                </c:pt>
                <c:pt idx="2984">
                  <c:v>6.9999999999999999E-4</c:v>
                </c:pt>
                <c:pt idx="2985">
                  <c:v>2.7E-4</c:v>
                </c:pt>
                <c:pt idx="2986">
                  <c:v>-4.0000000000000003E-5</c:v>
                </c:pt>
                <c:pt idx="2987">
                  <c:v>-3.1E-4</c:v>
                </c:pt>
                <c:pt idx="2988">
                  <c:v>-6.7000000000000002E-4</c:v>
                </c:pt>
                <c:pt idx="2989">
                  <c:v>-8.3000000000000001E-4</c:v>
                </c:pt>
                <c:pt idx="2990">
                  <c:v>-1.0399999999999999E-3</c:v>
                </c:pt>
                <c:pt idx="2991">
                  <c:v>-1.31E-3</c:v>
                </c:pt>
                <c:pt idx="2992">
                  <c:v>-1.41E-3</c:v>
                </c:pt>
                <c:pt idx="2993">
                  <c:v>-1.57E-3</c:v>
                </c:pt>
                <c:pt idx="2994">
                  <c:v>-1.6199999999999999E-3</c:v>
                </c:pt>
                <c:pt idx="2995">
                  <c:v>-1.6199999999999999E-3</c:v>
                </c:pt>
                <c:pt idx="2996">
                  <c:v>-1.5200000000000001E-3</c:v>
                </c:pt>
                <c:pt idx="2997">
                  <c:v>-1.4599999999999999E-3</c:v>
                </c:pt>
                <c:pt idx="2998">
                  <c:v>-1.5200000000000001E-3</c:v>
                </c:pt>
                <c:pt idx="2999">
                  <c:v>-1.31E-3</c:v>
                </c:pt>
                <c:pt idx="3000">
                  <c:v>-1.1999999999999999E-3</c:v>
                </c:pt>
                <c:pt idx="3001">
                  <c:v>-9.8999999999999999E-4</c:v>
                </c:pt>
                <c:pt idx="3002">
                  <c:v>-8.3000000000000001E-4</c:v>
                </c:pt>
                <c:pt idx="3003">
                  <c:v>-6.2E-4</c:v>
                </c:pt>
                <c:pt idx="3004">
                  <c:v>-3.6000000000000002E-4</c:v>
                </c:pt>
                <c:pt idx="3005">
                  <c:v>-1.4999999999999999E-4</c:v>
                </c:pt>
                <c:pt idx="3006">
                  <c:v>2.2000000000000001E-4</c:v>
                </c:pt>
                <c:pt idx="3007">
                  <c:v>3.8000000000000002E-4</c:v>
                </c:pt>
                <c:pt idx="3008">
                  <c:v>6.9999999999999999E-4</c:v>
                </c:pt>
                <c:pt idx="3009">
                  <c:v>9.6000000000000002E-4</c:v>
                </c:pt>
                <c:pt idx="3010">
                  <c:v>1.2199999999999999E-3</c:v>
                </c:pt>
                <c:pt idx="3011">
                  <c:v>1.5399999999999999E-3</c:v>
                </c:pt>
                <c:pt idx="3012">
                  <c:v>1.8E-3</c:v>
                </c:pt>
                <c:pt idx="3013">
                  <c:v>2.0100000000000001E-3</c:v>
                </c:pt>
                <c:pt idx="3014">
                  <c:v>2.2200000000000002E-3</c:v>
                </c:pt>
                <c:pt idx="3015">
                  <c:v>2.5400000000000002E-3</c:v>
                </c:pt>
                <c:pt idx="3016">
                  <c:v>2.8600000000000001E-3</c:v>
                </c:pt>
                <c:pt idx="3017">
                  <c:v>3.0699999999999998E-3</c:v>
                </c:pt>
                <c:pt idx="3018">
                  <c:v>3.3300000000000001E-3</c:v>
                </c:pt>
                <c:pt idx="3019">
                  <c:v>3.5899999999999999E-3</c:v>
                </c:pt>
                <c:pt idx="3020">
                  <c:v>3.8600000000000001E-3</c:v>
                </c:pt>
                <c:pt idx="3021">
                  <c:v>4.1200000000000004E-3</c:v>
                </c:pt>
                <c:pt idx="3022">
                  <c:v>4.28E-3</c:v>
                </c:pt>
                <c:pt idx="3023">
                  <c:v>4.4900000000000001E-3</c:v>
                </c:pt>
                <c:pt idx="3024">
                  <c:v>4.6499999999999996E-3</c:v>
                </c:pt>
                <c:pt idx="3025">
                  <c:v>4.9100000000000003E-3</c:v>
                </c:pt>
                <c:pt idx="3026">
                  <c:v>5.0200000000000002E-3</c:v>
                </c:pt>
                <c:pt idx="3027">
                  <c:v>5.2300000000000003E-3</c:v>
                </c:pt>
                <c:pt idx="3028">
                  <c:v>5.4400000000000004E-3</c:v>
                </c:pt>
                <c:pt idx="3029">
                  <c:v>5.4900000000000001E-3</c:v>
                </c:pt>
                <c:pt idx="3030">
                  <c:v>5.5999999999999999E-3</c:v>
                </c:pt>
                <c:pt idx="3031">
                  <c:v>5.7000000000000002E-3</c:v>
                </c:pt>
                <c:pt idx="3032">
                  <c:v>5.8100000000000001E-3</c:v>
                </c:pt>
                <c:pt idx="3033">
                  <c:v>5.9100000000000003E-3</c:v>
                </c:pt>
                <c:pt idx="3034">
                  <c:v>5.9100000000000003E-3</c:v>
                </c:pt>
                <c:pt idx="3035">
                  <c:v>5.96E-3</c:v>
                </c:pt>
                <c:pt idx="3036">
                  <c:v>6.0699999999999999E-3</c:v>
                </c:pt>
                <c:pt idx="3037">
                  <c:v>6.1199999999999996E-3</c:v>
                </c:pt>
                <c:pt idx="3038">
                  <c:v>6.0699999999999999E-3</c:v>
                </c:pt>
                <c:pt idx="3039">
                  <c:v>6.1199999999999996E-3</c:v>
                </c:pt>
                <c:pt idx="3040">
                  <c:v>6.0699999999999999E-3</c:v>
                </c:pt>
                <c:pt idx="3041">
                  <c:v>6.0200000000000002E-3</c:v>
                </c:pt>
                <c:pt idx="3042">
                  <c:v>6.0699999999999999E-3</c:v>
                </c:pt>
                <c:pt idx="3043">
                  <c:v>6.0200000000000002E-3</c:v>
                </c:pt>
                <c:pt idx="3044">
                  <c:v>5.96E-3</c:v>
                </c:pt>
                <c:pt idx="3045">
                  <c:v>6.0200000000000002E-3</c:v>
                </c:pt>
                <c:pt idx="3046">
                  <c:v>5.9100000000000003E-3</c:v>
                </c:pt>
                <c:pt idx="3047">
                  <c:v>5.96E-3</c:v>
                </c:pt>
                <c:pt idx="3048">
                  <c:v>6.0200000000000002E-3</c:v>
                </c:pt>
                <c:pt idx="3049">
                  <c:v>6.0699999999999999E-3</c:v>
                </c:pt>
                <c:pt idx="3050">
                  <c:v>6.1199999999999996E-3</c:v>
                </c:pt>
                <c:pt idx="3051">
                  <c:v>6.2300000000000003E-3</c:v>
                </c:pt>
                <c:pt idx="3052">
                  <c:v>6.28E-3</c:v>
                </c:pt>
                <c:pt idx="3053">
                  <c:v>6.3299999999999997E-3</c:v>
                </c:pt>
                <c:pt idx="3054">
                  <c:v>6.3899999999999998E-3</c:v>
                </c:pt>
                <c:pt idx="3055">
                  <c:v>6.5399999999999998E-3</c:v>
                </c:pt>
                <c:pt idx="3056">
                  <c:v>6.6499999999999997E-3</c:v>
                </c:pt>
                <c:pt idx="3057">
                  <c:v>6.9100000000000003E-3</c:v>
                </c:pt>
                <c:pt idx="3058">
                  <c:v>7.0200000000000002E-3</c:v>
                </c:pt>
                <c:pt idx="3059">
                  <c:v>7.0699999999999999E-3</c:v>
                </c:pt>
                <c:pt idx="3060">
                  <c:v>7.1799999999999998E-3</c:v>
                </c:pt>
                <c:pt idx="3061">
                  <c:v>7.3299999999999997E-3</c:v>
                </c:pt>
                <c:pt idx="3062">
                  <c:v>7.4400000000000004E-3</c:v>
                </c:pt>
                <c:pt idx="3063">
                  <c:v>7.6499999999999997E-3</c:v>
                </c:pt>
                <c:pt idx="3064">
                  <c:v>7.6499999999999997E-3</c:v>
                </c:pt>
                <c:pt idx="3065">
                  <c:v>7.8100000000000001E-3</c:v>
                </c:pt>
                <c:pt idx="3066">
                  <c:v>7.9100000000000004E-3</c:v>
                </c:pt>
                <c:pt idx="3067">
                  <c:v>7.9699999999999997E-3</c:v>
                </c:pt>
                <c:pt idx="3068">
                  <c:v>8.0199999999999994E-3</c:v>
                </c:pt>
                <c:pt idx="3069">
                  <c:v>8.0199999999999994E-3</c:v>
                </c:pt>
                <c:pt idx="3070">
                  <c:v>8.0700000000000008E-3</c:v>
                </c:pt>
                <c:pt idx="3071">
                  <c:v>8.0700000000000008E-3</c:v>
                </c:pt>
                <c:pt idx="3072">
                  <c:v>8.1300000000000001E-3</c:v>
                </c:pt>
                <c:pt idx="3073">
                  <c:v>8.0700000000000008E-3</c:v>
                </c:pt>
                <c:pt idx="3074">
                  <c:v>8.1300000000000001E-3</c:v>
                </c:pt>
                <c:pt idx="3075">
                  <c:v>8.1300000000000001E-3</c:v>
                </c:pt>
                <c:pt idx="3076">
                  <c:v>8.0700000000000008E-3</c:v>
                </c:pt>
                <c:pt idx="3077">
                  <c:v>8.0700000000000008E-3</c:v>
                </c:pt>
                <c:pt idx="3078">
                  <c:v>8.0700000000000008E-3</c:v>
                </c:pt>
                <c:pt idx="3079">
                  <c:v>8.1300000000000001E-3</c:v>
                </c:pt>
                <c:pt idx="3080">
                  <c:v>8.2299999999999995E-3</c:v>
                </c:pt>
                <c:pt idx="3081">
                  <c:v>8.3400000000000002E-3</c:v>
                </c:pt>
                <c:pt idx="3082">
                  <c:v>8.4899999999999993E-3</c:v>
                </c:pt>
                <c:pt idx="3083">
                  <c:v>8.6499999999999997E-3</c:v>
                </c:pt>
                <c:pt idx="3084">
                  <c:v>8.8599999999999998E-3</c:v>
                </c:pt>
                <c:pt idx="3085">
                  <c:v>9.0699999999999999E-3</c:v>
                </c:pt>
                <c:pt idx="3086">
                  <c:v>9.3399999999999993E-3</c:v>
                </c:pt>
                <c:pt idx="3087">
                  <c:v>9.6500000000000006E-3</c:v>
                </c:pt>
                <c:pt idx="3088">
                  <c:v>9.92E-3</c:v>
                </c:pt>
                <c:pt idx="3089">
                  <c:v>1.0290000000000001E-2</c:v>
                </c:pt>
                <c:pt idx="3090">
                  <c:v>1.0710000000000001E-2</c:v>
                </c:pt>
                <c:pt idx="3091">
                  <c:v>1.108E-2</c:v>
                </c:pt>
                <c:pt idx="3092">
                  <c:v>1.1440000000000001E-2</c:v>
                </c:pt>
                <c:pt idx="3093">
                  <c:v>1.187E-2</c:v>
                </c:pt>
                <c:pt idx="3094">
                  <c:v>1.218E-2</c:v>
                </c:pt>
                <c:pt idx="3095">
                  <c:v>1.2659999999999999E-2</c:v>
                </c:pt>
                <c:pt idx="3096">
                  <c:v>1.2919999999999999E-2</c:v>
                </c:pt>
                <c:pt idx="3097">
                  <c:v>1.3390000000000001E-2</c:v>
                </c:pt>
                <c:pt idx="3098">
                  <c:v>1.371E-2</c:v>
                </c:pt>
                <c:pt idx="3099">
                  <c:v>1.4030000000000001E-2</c:v>
                </c:pt>
                <c:pt idx="3100">
                  <c:v>1.4290000000000001E-2</c:v>
                </c:pt>
                <c:pt idx="3101">
                  <c:v>1.4500000000000001E-2</c:v>
                </c:pt>
                <c:pt idx="3102">
                  <c:v>1.4659999999999999E-2</c:v>
                </c:pt>
                <c:pt idx="3103">
                  <c:v>1.4760000000000001E-2</c:v>
                </c:pt>
                <c:pt idx="3104">
                  <c:v>1.482E-2</c:v>
                </c:pt>
                <c:pt idx="3105">
                  <c:v>1.482E-2</c:v>
                </c:pt>
                <c:pt idx="3106">
                  <c:v>1.482E-2</c:v>
                </c:pt>
                <c:pt idx="3107">
                  <c:v>1.4659999999999999E-2</c:v>
                </c:pt>
                <c:pt idx="3108">
                  <c:v>1.4500000000000001E-2</c:v>
                </c:pt>
                <c:pt idx="3109">
                  <c:v>1.4290000000000001E-2</c:v>
                </c:pt>
                <c:pt idx="3110">
                  <c:v>1.4080000000000001E-2</c:v>
                </c:pt>
                <c:pt idx="3111">
                  <c:v>1.3820000000000001E-2</c:v>
                </c:pt>
                <c:pt idx="3112">
                  <c:v>1.3610000000000001E-2</c:v>
                </c:pt>
                <c:pt idx="3113">
                  <c:v>1.3339999999999999E-2</c:v>
                </c:pt>
                <c:pt idx="3114">
                  <c:v>1.2970000000000001E-2</c:v>
                </c:pt>
                <c:pt idx="3115">
                  <c:v>1.2710000000000001E-2</c:v>
                </c:pt>
                <c:pt idx="3116">
                  <c:v>1.239E-2</c:v>
                </c:pt>
                <c:pt idx="3117">
                  <c:v>1.218E-2</c:v>
                </c:pt>
                <c:pt idx="3118">
                  <c:v>1.187E-2</c:v>
                </c:pt>
                <c:pt idx="3119">
                  <c:v>1.166E-2</c:v>
                </c:pt>
                <c:pt idx="3120">
                  <c:v>1.15E-2</c:v>
                </c:pt>
                <c:pt idx="3121">
                  <c:v>1.129E-2</c:v>
                </c:pt>
                <c:pt idx="3122">
                  <c:v>1.123E-2</c:v>
                </c:pt>
                <c:pt idx="3123">
                  <c:v>1.1129999999999999E-2</c:v>
                </c:pt>
                <c:pt idx="3124">
                  <c:v>1.102E-2</c:v>
                </c:pt>
                <c:pt idx="3125">
                  <c:v>1.123E-2</c:v>
                </c:pt>
                <c:pt idx="3126">
                  <c:v>1.1339999999999999E-2</c:v>
                </c:pt>
                <c:pt idx="3127">
                  <c:v>1.155E-2</c:v>
                </c:pt>
                <c:pt idx="3128">
                  <c:v>1.166E-2</c:v>
                </c:pt>
                <c:pt idx="3129">
                  <c:v>1.197E-2</c:v>
                </c:pt>
                <c:pt idx="3130">
                  <c:v>1.218E-2</c:v>
                </c:pt>
                <c:pt idx="3131">
                  <c:v>1.2710000000000001E-2</c:v>
                </c:pt>
                <c:pt idx="3132">
                  <c:v>1.2970000000000001E-2</c:v>
                </c:pt>
                <c:pt idx="3133">
                  <c:v>1.345E-2</c:v>
                </c:pt>
                <c:pt idx="3134">
                  <c:v>1.3820000000000001E-2</c:v>
                </c:pt>
                <c:pt idx="3135">
                  <c:v>1.418E-2</c:v>
                </c:pt>
                <c:pt idx="3136">
                  <c:v>1.4659999999999999E-2</c:v>
                </c:pt>
                <c:pt idx="3137">
                  <c:v>1.519E-2</c:v>
                </c:pt>
                <c:pt idx="3138">
                  <c:v>1.566E-2</c:v>
                </c:pt>
                <c:pt idx="3139">
                  <c:v>1.6029999999999999E-2</c:v>
                </c:pt>
                <c:pt idx="3140">
                  <c:v>1.6449999999999999E-2</c:v>
                </c:pt>
                <c:pt idx="3141">
                  <c:v>1.6820000000000002E-2</c:v>
                </c:pt>
                <c:pt idx="3142">
                  <c:v>1.729E-2</c:v>
                </c:pt>
                <c:pt idx="3143">
                  <c:v>1.7659999999999999E-2</c:v>
                </c:pt>
                <c:pt idx="3144">
                  <c:v>1.7930000000000001E-2</c:v>
                </c:pt>
                <c:pt idx="3145">
                  <c:v>1.8239999999999999E-2</c:v>
                </c:pt>
                <c:pt idx="3146">
                  <c:v>1.8509999999999999E-2</c:v>
                </c:pt>
                <c:pt idx="3147">
                  <c:v>1.8769999999999998E-2</c:v>
                </c:pt>
                <c:pt idx="3148">
                  <c:v>1.9029999999999998E-2</c:v>
                </c:pt>
                <c:pt idx="3149">
                  <c:v>1.9300000000000001E-2</c:v>
                </c:pt>
                <c:pt idx="3150">
                  <c:v>1.9300000000000001E-2</c:v>
                </c:pt>
                <c:pt idx="3151">
                  <c:v>1.951E-2</c:v>
                </c:pt>
                <c:pt idx="3152">
                  <c:v>1.9560000000000001E-2</c:v>
                </c:pt>
                <c:pt idx="3153">
                  <c:v>1.9609999999999999E-2</c:v>
                </c:pt>
                <c:pt idx="3154">
                  <c:v>1.9560000000000001E-2</c:v>
                </c:pt>
                <c:pt idx="3155">
                  <c:v>1.9560000000000001E-2</c:v>
                </c:pt>
                <c:pt idx="3156">
                  <c:v>1.9449999999999999E-2</c:v>
                </c:pt>
                <c:pt idx="3157">
                  <c:v>1.9449999999999999E-2</c:v>
                </c:pt>
                <c:pt idx="3158">
                  <c:v>1.9349999999999999E-2</c:v>
                </c:pt>
                <c:pt idx="3159">
                  <c:v>1.924E-2</c:v>
                </c:pt>
                <c:pt idx="3160">
                  <c:v>1.9089999999999999E-2</c:v>
                </c:pt>
                <c:pt idx="3161">
                  <c:v>1.8870000000000001E-2</c:v>
                </c:pt>
                <c:pt idx="3162">
                  <c:v>1.8610000000000002E-2</c:v>
                </c:pt>
                <c:pt idx="3163">
                  <c:v>1.8450000000000001E-2</c:v>
                </c:pt>
                <c:pt idx="3164">
                  <c:v>1.8190000000000001E-2</c:v>
                </c:pt>
                <c:pt idx="3165">
                  <c:v>1.8030000000000001E-2</c:v>
                </c:pt>
                <c:pt idx="3166">
                  <c:v>1.7659999999999999E-2</c:v>
                </c:pt>
                <c:pt idx="3167">
                  <c:v>1.7350000000000001E-2</c:v>
                </c:pt>
                <c:pt idx="3168">
                  <c:v>1.703E-2</c:v>
                </c:pt>
                <c:pt idx="3169">
                  <c:v>1.6709999999999999E-2</c:v>
                </c:pt>
                <c:pt idx="3170">
                  <c:v>1.635E-2</c:v>
                </c:pt>
                <c:pt idx="3171">
                  <c:v>1.6029999999999999E-2</c:v>
                </c:pt>
                <c:pt idx="3172">
                  <c:v>1.5610000000000001E-2</c:v>
                </c:pt>
                <c:pt idx="3173">
                  <c:v>1.54E-2</c:v>
                </c:pt>
                <c:pt idx="3174">
                  <c:v>1.508E-2</c:v>
                </c:pt>
                <c:pt idx="3175">
                  <c:v>1.482E-2</c:v>
                </c:pt>
                <c:pt idx="3176">
                  <c:v>1.455E-2</c:v>
                </c:pt>
                <c:pt idx="3177">
                  <c:v>1.434E-2</c:v>
                </c:pt>
                <c:pt idx="3178">
                  <c:v>1.4030000000000001E-2</c:v>
                </c:pt>
                <c:pt idx="3179">
                  <c:v>1.397E-2</c:v>
                </c:pt>
                <c:pt idx="3180">
                  <c:v>1.392E-2</c:v>
                </c:pt>
                <c:pt idx="3181">
                  <c:v>1.376E-2</c:v>
                </c:pt>
                <c:pt idx="3182">
                  <c:v>1.366E-2</c:v>
                </c:pt>
                <c:pt idx="3183">
                  <c:v>1.376E-2</c:v>
                </c:pt>
                <c:pt idx="3184">
                  <c:v>1.376E-2</c:v>
                </c:pt>
                <c:pt idx="3185">
                  <c:v>1.387E-2</c:v>
                </c:pt>
                <c:pt idx="3186">
                  <c:v>1.4080000000000001E-2</c:v>
                </c:pt>
                <c:pt idx="3187">
                  <c:v>1.4290000000000001E-2</c:v>
                </c:pt>
                <c:pt idx="3188">
                  <c:v>1.461E-2</c:v>
                </c:pt>
                <c:pt idx="3189">
                  <c:v>1.4919999999999999E-2</c:v>
                </c:pt>
                <c:pt idx="3190">
                  <c:v>1.529E-2</c:v>
                </c:pt>
                <c:pt idx="3191">
                  <c:v>1.5709999999999998E-2</c:v>
                </c:pt>
                <c:pt idx="3192">
                  <c:v>1.6129999999999999E-2</c:v>
                </c:pt>
                <c:pt idx="3193">
                  <c:v>1.6500000000000001E-2</c:v>
                </c:pt>
                <c:pt idx="3194">
                  <c:v>1.7080000000000001E-2</c:v>
                </c:pt>
                <c:pt idx="3195">
                  <c:v>1.7500000000000002E-2</c:v>
                </c:pt>
                <c:pt idx="3196">
                  <c:v>1.8030000000000001E-2</c:v>
                </c:pt>
                <c:pt idx="3197">
                  <c:v>1.84E-2</c:v>
                </c:pt>
                <c:pt idx="3198">
                  <c:v>1.8870000000000001E-2</c:v>
                </c:pt>
                <c:pt idx="3199">
                  <c:v>1.9300000000000001E-2</c:v>
                </c:pt>
                <c:pt idx="3200">
                  <c:v>1.9720000000000001E-2</c:v>
                </c:pt>
                <c:pt idx="3201">
                  <c:v>2.009E-2</c:v>
                </c:pt>
                <c:pt idx="3202">
                  <c:v>2.0400000000000001E-2</c:v>
                </c:pt>
                <c:pt idx="3203">
                  <c:v>2.061E-2</c:v>
                </c:pt>
                <c:pt idx="3204">
                  <c:v>2.0879999999999999E-2</c:v>
                </c:pt>
              </c:numCache>
            </c:numRef>
          </c:yVal>
          <c:smooth val="1"/>
        </c:ser>
        <c:ser>
          <c:idx val="3"/>
          <c:order val="3"/>
          <c:tx>
            <c:v>Func(Mesh-Cathode)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'Fe55-Waveforms00001'!$A$1:$A$3205</c:f>
              <c:numCache>
                <c:formatCode>0.00E+00</c:formatCode>
                <c:ptCount val="3205"/>
                <c:pt idx="0">
                  <c:v>-7.3017000000000001E-9</c:v>
                </c:pt>
                <c:pt idx="1">
                  <c:v>-7.2954000000000003E-9</c:v>
                </c:pt>
                <c:pt idx="2">
                  <c:v>-7.2892E-9</c:v>
                </c:pt>
                <c:pt idx="3">
                  <c:v>-7.2829000000000002E-9</c:v>
                </c:pt>
                <c:pt idx="4">
                  <c:v>-7.2766999999999999E-9</c:v>
                </c:pt>
                <c:pt idx="5">
                  <c:v>-7.2704E-9</c:v>
                </c:pt>
                <c:pt idx="6">
                  <c:v>-7.2641999999999998E-9</c:v>
                </c:pt>
                <c:pt idx="7">
                  <c:v>-7.2578999999999999E-9</c:v>
                </c:pt>
                <c:pt idx="8">
                  <c:v>-7.2516999999999997E-9</c:v>
                </c:pt>
                <c:pt idx="9">
                  <c:v>-7.2453999999999998E-9</c:v>
                </c:pt>
                <c:pt idx="10">
                  <c:v>-7.2392000000000004E-9</c:v>
                </c:pt>
                <c:pt idx="11">
                  <c:v>-7.2328999999999997E-9</c:v>
                </c:pt>
                <c:pt idx="12">
                  <c:v>-7.2267000000000003E-9</c:v>
                </c:pt>
                <c:pt idx="13">
                  <c:v>-7.2203999999999996E-9</c:v>
                </c:pt>
                <c:pt idx="14">
                  <c:v>-7.2142000000000002E-9</c:v>
                </c:pt>
                <c:pt idx="15">
                  <c:v>-7.2079000000000003E-9</c:v>
                </c:pt>
                <c:pt idx="16">
                  <c:v>-7.2017000000000001E-9</c:v>
                </c:pt>
                <c:pt idx="17">
                  <c:v>-7.1954000000000002E-9</c:v>
                </c:pt>
                <c:pt idx="18">
                  <c:v>-7.1891999999999999E-9</c:v>
                </c:pt>
                <c:pt idx="19">
                  <c:v>-7.1829000000000001E-9</c:v>
                </c:pt>
                <c:pt idx="20">
                  <c:v>-7.1766999999999998E-9</c:v>
                </c:pt>
                <c:pt idx="21">
                  <c:v>-7.1704E-9</c:v>
                </c:pt>
                <c:pt idx="22">
                  <c:v>-7.1641999999999997E-9</c:v>
                </c:pt>
                <c:pt idx="23">
                  <c:v>-7.1578999999999999E-9</c:v>
                </c:pt>
                <c:pt idx="24">
                  <c:v>-7.1516999999999996E-9</c:v>
                </c:pt>
                <c:pt idx="25">
                  <c:v>-7.1453999999999997E-9</c:v>
                </c:pt>
                <c:pt idx="26">
                  <c:v>-7.1392000000000003E-9</c:v>
                </c:pt>
                <c:pt idx="27">
                  <c:v>-7.1328999999999996E-9</c:v>
                </c:pt>
                <c:pt idx="28">
                  <c:v>-7.1267000000000002E-9</c:v>
                </c:pt>
                <c:pt idx="29">
                  <c:v>-7.1204000000000004E-9</c:v>
                </c:pt>
                <c:pt idx="30">
                  <c:v>-7.1142000000000001E-9</c:v>
                </c:pt>
                <c:pt idx="31">
                  <c:v>-7.1079000000000002E-9</c:v>
                </c:pt>
                <c:pt idx="32">
                  <c:v>-7.1017E-9</c:v>
                </c:pt>
                <c:pt idx="33">
                  <c:v>-7.0954000000000001E-9</c:v>
                </c:pt>
                <c:pt idx="34">
                  <c:v>-7.0891999999999999E-9</c:v>
                </c:pt>
                <c:pt idx="35">
                  <c:v>-7.0829E-9</c:v>
                </c:pt>
                <c:pt idx="36">
                  <c:v>-7.0766999999999998E-9</c:v>
                </c:pt>
                <c:pt idx="37">
                  <c:v>-7.0703999999999999E-9</c:v>
                </c:pt>
                <c:pt idx="38">
                  <c:v>-7.0641999999999997E-9</c:v>
                </c:pt>
                <c:pt idx="39">
                  <c:v>-7.0578999999999998E-9</c:v>
                </c:pt>
                <c:pt idx="40">
                  <c:v>-7.0517000000000004E-9</c:v>
                </c:pt>
                <c:pt idx="41">
                  <c:v>-7.0453999999999997E-9</c:v>
                </c:pt>
                <c:pt idx="42">
                  <c:v>-7.0392000000000003E-9</c:v>
                </c:pt>
                <c:pt idx="43">
                  <c:v>-7.0329000000000004E-9</c:v>
                </c:pt>
                <c:pt idx="44">
                  <c:v>-7.0267000000000001E-9</c:v>
                </c:pt>
                <c:pt idx="45">
                  <c:v>-7.0204000000000003E-9</c:v>
                </c:pt>
                <c:pt idx="46">
                  <c:v>-7.0142E-9</c:v>
                </c:pt>
                <c:pt idx="47">
                  <c:v>-7.0079000000000002E-9</c:v>
                </c:pt>
                <c:pt idx="48">
                  <c:v>-7.0016999999999999E-9</c:v>
                </c:pt>
                <c:pt idx="49">
                  <c:v>-6.9954000000000001E-9</c:v>
                </c:pt>
                <c:pt idx="50">
                  <c:v>-6.9891999999999998E-9</c:v>
                </c:pt>
                <c:pt idx="51">
                  <c:v>-6.9828999999999999E-9</c:v>
                </c:pt>
                <c:pt idx="52">
                  <c:v>-6.9766999999999997E-9</c:v>
                </c:pt>
                <c:pt idx="53">
                  <c:v>-6.9703999999999998E-9</c:v>
                </c:pt>
                <c:pt idx="54">
                  <c:v>-6.9641999999999996E-9</c:v>
                </c:pt>
                <c:pt idx="55">
                  <c:v>-6.9578999999999997E-9</c:v>
                </c:pt>
                <c:pt idx="56">
                  <c:v>-6.9517000000000003E-9</c:v>
                </c:pt>
                <c:pt idx="57">
                  <c:v>-6.9453999999999996E-9</c:v>
                </c:pt>
                <c:pt idx="58">
                  <c:v>-6.9392000000000002E-9</c:v>
                </c:pt>
                <c:pt idx="59">
                  <c:v>-6.9329000000000003E-9</c:v>
                </c:pt>
                <c:pt idx="60">
                  <c:v>-6.9267000000000001E-9</c:v>
                </c:pt>
                <c:pt idx="61">
                  <c:v>-6.9204000000000002E-9</c:v>
                </c:pt>
                <c:pt idx="62">
                  <c:v>-6.9142E-9</c:v>
                </c:pt>
                <c:pt idx="63">
                  <c:v>-6.9079000000000001E-9</c:v>
                </c:pt>
                <c:pt idx="64">
                  <c:v>-6.9016999999999999E-9</c:v>
                </c:pt>
                <c:pt idx="65">
                  <c:v>-6.8954E-9</c:v>
                </c:pt>
                <c:pt idx="66">
                  <c:v>-6.8891999999999997E-9</c:v>
                </c:pt>
                <c:pt idx="67">
                  <c:v>-6.8828999999999999E-9</c:v>
                </c:pt>
                <c:pt idx="68">
                  <c:v>-6.8766999999999996E-9</c:v>
                </c:pt>
                <c:pt idx="69">
                  <c:v>-6.8703999999999998E-9</c:v>
                </c:pt>
                <c:pt idx="70">
                  <c:v>-6.8642000000000003E-9</c:v>
                </c:pt>
                <c:pt idx="71">
                  <c:v>-6.8578999999999997E-9</c:v>
                </c:pt>
                <c:pt idx="72">
                  <c:v>-6.8517000000000002E-9</c:v>
                </c:pt>
                <c:pt idx="73">
                  <c:v>-6.8454000000000004E-9</c:v>
                </c:pt>
                <c:pt idx="74">
                  <c:v>-6.8392000000000001E-9</c:v>
                </c:pt>
                <c:pt idx="75">
                  <c:v>-6.8329000000000003E-9</c:v>
                </c:pt>
                <c:pt idx="76">
                  <c:v>-6.8267E-9</c:v>
                </c:pt>
                <c:pt idx="77">
                  <c:v>-6.8204000000000001E-9</c:v>
                </c:pt>
                <c:pt idx="78">
                  <c:v>-6.8141999999999999E-9</c:v>
                </c:pt>
                <c:pt idx="79">
                  <c:v>-6.8079E-9</c:v>
                </c:pt>
                <c:pt idx="80">
                  <c:v>-6.8016999999999998E-9</c:v>
                </c:pt>
                <c:pt idx="81">
                  <c:v>-6.7953999999999999E-9</c:v>
                </c:pt>
                <c:pt idx="82">
                  <c:v>-6.7891999999999997E-9</c:v>
                </c:pt>
                <c:pt idx="83">
                  <c:v>-6.7828999999999998E-9</c:v>
                </c:pt>
                <c:pt idx="84">
                  <c:v>-6.7767000000000004E-9</c:v>
                </c:pt>
                <c:pt idx="85">
                  <c:v>-6.7703999999999997E-9</c:v>
                </c:pt>
                <c:pt idx="86">
                  <c:v>-6.7642000000000003E-9</c:v>
                </c:pt>
                <c:pt idx="87">
                  <c:v>-6.7578999999999996E-9</c:v>
                </c:pt>
                <c:pt idx="88">
                  <c:v>-6.7517000000000002E-9</c:v>
                </c:pt>
                <c:pt idx="89">
                  <c:v>-6.7454000000000003E-9</c:v>
                </c:pt>
                <c:pt idx="90">
                  <c:v>-6.7392000000000001E-9</c:v>
                </c:pt>
                <c:pt idx="91">
                  <c:v>-6.7329000000000002E-9</c:v>
                </c:pt>
                <c:pt idx="92">
                  <c:v>-6.7266999999999999E-9</c:v>
                </c:pt>
                <c:pt idx="93">
                  <c:v>-6.7204000000000001E-9</c:v>
                </c:pt>
                <c:pt idx="94">
                  <c:v>-6.7141999999999998E-9</c:v>
                </c:pt>
                <c:pt idx="95">
                  <c:v>-6.7079E-9</c:v>
                </c:pt>
                <c:pt idx="96">
                  <c:v>-6.7016999999999997E-9</c:v>
                </c:pt>
                <c:pt idx="97">
                  <c:v>-6.6953999999999999E-9</c:v>
                </c:pt>
                <c:pt idx="98">
                  <c:v>-6.6891999999999996E-9</c:v>
                </c:pt>
                <c:pt idx="99">
                  <c:v>-6.6828999999999997E-9</c:v>
                </c:pt>
                <c:pt idx="100">
                  <c:v>-6.6767000000000003E-9</c:v>
                </c:pt>
                <c:pt idx="101">
                  <c:v>-6.6703999999999996E-9</c:v>
                </c:pt>
                <c:pt idx="102">
                  <c:v>-6.6642000000000002E-9</c:v>
                </c:pt>
                <c:pt idx="103">
                  <c:v>-6.6579000000000003E-9</c:v>
                </c:pt>
                <c:pt idx="104">
                  <c:v>-6.6517000000000001E-9</c:v>
                </c:pt>
                <c:pt idx="105">
                  <c:v>-6.6454000000000002E-9</c:v>
                </c:pt>
                <c:pt idx="106">
                  <c:v>-6.6392E-9</c:v>
                </c:pt>
                <c:pt idx="107">
                  <c:v>-6.6329000000000001E-9</c:v>
                </c:pt>
                <c:pt idx="108">
                  <c:v>-6.6266999999999999E-9</c:v>
                </c:pt>
                <c:pt idx="109">
                  <c:v>-6.6204E-9</c:v>
                </c:pt>
                <c:pt idx="110">
                  <c:v>-6.6141999999999998E-9</c:v>
                </c:pt>
                <c:pt idx="111">
                  <c:v>-6.6078999999999999E-9</c:v>
                </c:pt>
                <c:pt idx="112">
                  <c:v>-6.6016999999999997E-9</c:v>
                </c:pt>
                <c:pt idx="113">
                  <c:v>-6.5953999999999998E-9</c:v>
                </c:pt>
                <c:pt idx="114">
                  <c:v>-6.5892000000000004E-9</c:v>
                </c:pt>
                <c:pt idx="115">
                  <c:v>-6.5828999999999997E-9</c:v>
                </c:pt>
                <c:pt idx="116">
                  <c:v>-6.5767000000000003E-9</c:v>
                </c:pt>
                <c:pt idx="117">
                  <c:v>-6.5704000000000004E-9</c:v>
                </c:pt>
                <c:pt idx="118">
                  <c:v>-6.5642000000000001E-9</c:v>
                </c:pt>
                <c:pt idx="119">
                  <c:v>-6.5579000000000003E-9</c:v>
                </c:pt>
                <c:pt idx="120">
                  <c:v>-6.5517E-9</c:v>
                </c:pt>
                <c:pt idx="121">
                  <c:v>-6.5454000000000002E-9</c:v>
                </c:pt>
                <c:pt idx="122">
                  <c:v>-6.5391999999999999E-9</c:v>
                </c:pt>
                <c:pt idx="123">
                  <c:v>-6.5329000000000001E-9</c:v>
                </c:pt>
                <c:pt idx="124">
                  <c:v>-6.5266999999999998E-9</c:v>
                </c:pt>
                <c:pt idx="125">
                  <c:v>-6.5203999999999999E-9</c:v>
                </c:pt>
                <c:pt idx="126">
                  <c:v>-6.5141999999999997E-9</c:v>
                </c:pt>
                <c:pt idx="127">
                  <c:v>-6.5078999999999998E-9</c:v>
                </c:pt>
                <c:pt idx="128">
                  <c:v>-6.5017000000000004E-9</c:v>
                </c:pt>
                <c:pt idx="129">
                  <c:v>-6.4953999999999997E-9</c:v>
                </c:pt>
                <c:pt idx="130">
                  <c:v>-6.4892000000000003E-9</c:v>
                </c:pt>
                <c:pt idx="131">
                  <c:v>-6.4828999999999996E-9</c:v>
                </c:pt>
                <c:pt idx="132">
                  <c:v>-6.4767000000000002E-9</c:v>
                </c:pt>
                <c:pt idx="133">
                  <c:v>-6.4704000000000003E-9</c:v>
                </c:pt>
                <c:pt idx="134">
                  <c:v>-6.4642000000000001E-9</c:v>
                </c:pt>
                <c:pt idx="135">
                  <c:v>-6.4579000000000002E-9</c:v>
                </c:pt>
                <c:pt idx="136">
                  <c:v>-6.4517E-9</c:v>
                </c:pt>
                <c:pt idx="137">
                  <c:v>-6.4454000000000001E-9</c:v>
                </c:pt>
                <c:pt idx="138">
                  <c:v>-6.4391999999999998E-9</c:v>
                </c:pt>
                <c:pt idx="139">
                  <c:v>-6.4329E-9</c:v>
                </c:pt>
                <c:pt idx="140">
                  <c:v>-6.4266999999999997E-9</c:v>
                </c:pt>
                <c:pt idx="141">
                  <c:v>-6.4203999999999999E-9</c:v>
                </c:pt>
                <c:pt idx="142">
                  <c:v>-6.4141999999999996E-9</c:v>
                </c:pt>
                <c:pt idx="143">
                  <c:v>-6.4078999999999998E-9</c:v>
                </c:pt>
                <c:pt idx="144">
                  <c:v>-6.4017000000000003E-9</c:v>
                </c:pt>
                <c:pt idx="145">
                  <c:v>-6.3953999999999996E-9</c:v>
                </c:pt>
                <c:pt idx="146">
                  <c:v>-6.3892000000000002E-9</c:v>
                </c:pt>
                <c:pt idx="147">
                  <c:v>-6.3829000000000004E-9</c:v>
                </c:pt>
                <c:pt idx="148">
                  <c:v>-6.3767000000000001E-9</c:v>
                </c:pt>
                <c:pt idx="149">
                  <c:v>-6.3704000000000003E-9</c:v>
                </c:pt>
                <c:pt idx="150">
                  <c:v>-6.3642E-9</c:v>
                </c:pt>
                <c:pt idx="151">
                  <c:v>-6.3579000000000001E-9</c:v>
                </c:pt>
                <c:pt idx="152">
                  <c:v>-6.3516999999999999E-9</c:v>
                </c:pt>
                <c:pt idx="153">
                  <c:v>-6.3454E-9</c:v>
                </c:pt>
                <c:pt idx="154">
                  <c:v>-6.3391999999999998E-9</c:v>
                </c:pt>
                <c:pt idx="155">
                  <c:v>-6.3328999999999999E-9</c:v>
                </c:pt>
                <c:pt idx="156">
                  <c:v>-6.3266999999999997E-9</c:v>
                </c:pt>
                <c:pt idx="157">
                  <c:v>-6.3203999999999998E-9</c:v>
                </c:pt>
                <c:pt idx="158">
                  <c:v>-6.3142000000000004E-9</c:v>
                </c:pt>
                <c:pt idx="159">
                  <c:v>-6.3078999999999997E-9</c:v>
                </c:pt>
                <c:pt idx="160">
                  <c:v>-6.3017000000000003E-9</c:v>
                </c:pt>
                <c:pt idx="161">
                  <c:v>-6.2954000000000004E-9</c:v>
                </c:pt>
                <c:pt idx="162">
                  <c:v>-6.2892000000000002E-9</c:v>
                </c:pt>
                <c:pt idx="163">
                  <c:v>-6.2829000000000003E-9</c:v>
                </c:pt>
                <c:pt idx="164">
                  <c:v>-6.2767E-9</c:v>
                </c:pt>
                <c:pt idx="165">
                  <c:v>-6.2704000000000002E-9</c:v>
                </c:pt>
                <c:pt idx="166">
                  <c:v>-6.2641999999999999E-9</c:v>
                </c:pt>
                <c:pt idx="167">
                  <c:v>-6.2579000000000001E-9</c:v>
                </c:pt>
                <c:pt idx="168">
                  <c:v>-6.2516999999999998E-9</c:v>
                </c:pt>
                <c:pt idx="169">
                  <c:v>-6.2454E-9</c:v>
                </c:pt>
                <c:pt idx="170">
                  <c:v>-6.2391999999999997E-9</c:v>
                </c:pt>
                <c:pt idx="171">
                  <c:v>-6.2328999999999998E-9</c:v>
                </c:pt>
                <c:pt idx="172">
                  <c:v>-6.2266999999999996E-9</c:v>
                </c:pt>
                <c:pt idx="173">
                  <c:v>-6.2203999999999997E-9</c:v>
                </c:pt>
                <c:pt idx="174">
                  <c:v>-6.2142000000000003E-9</c:v>
                </c:pt>
                <c:pt idx="175">
                  <c:v>-6.2078999999999996E-9</c:v>
                </c:pt>
                <c:pt idx="176">
                  <c:v>-6.2017000000000002E-9</c:v>
                </c:pt>
                <c:pt idx="177">
                  <c:v>-6.1954000000000003E-9</c:v>
                </c:pt>
                <c:pt idx="178">
                  <c:v>-6.1892000000000001E-9</c:v>
                </c:pt>
                <c:pt idx="179">
                  <c:v>-6.1829000000000002E-9</c:v>
                </c:pt>
                <c:pt idx="180">
                  <c:v>-6.1767E-9</c:v>
                </c:pt>
                <c:pt idx="181">
                  <c:v>-6.1704000000000001E-9</c:v>
                </c:pt>
                <c:pt idx="182">
                  <c:v>-6.1641999999999999E-9</c:v>
                </c:pt>
                <c:pt idx="183">
                  <c:v>-6.1579E-9</c:v>
                </c:pt>
                <c:pt idx="184">
                  <c:v>-6.1516999999999998E-9</c:v>
                </c:pt>
                <c:pt idx="185">
                  <c:v>-6.1453999999999999E-9</c:v>
                </c:pt>
                <c:pt idx="186">
                  <c:v>-6.1391999999999996E-9</c:v>
                </c:pt>
                <c:pt idx="187">
                  <c:v>-6.1328999999999998E-9</c:v>
                </c:pt>
                <c:pt idx="188">
                  <c:v>-6.1267000000000004E-9</c:v>
                </c:pt>
                <c:pt idx="189">
                  <c:v>-6.1203999999999997E-9</c:v>
                </c:pt>
                <c:pt idx="190">
                  <c:v>-6.1142000000000002E-9</c:v>
                </c:pt>
                <c:pt idx="191">
                  <c:v>-6.1079000000000004E-9</c:v>
                </c:pt>
                <c:pt idx="192">
                  <c:v>-6.1017000000000001E-9</c:v>
                </c:pt>
                <c:pt idx="193">
                  <c:v>-6.0954000000000003E-9</c:v>
                </c:pt>
                <c:pt idx="194">
                  <c:v>-6.0892E-9</c:v>
                </c:pt>
                <c:pt idx="195">
                  <c:v>-6.0829000000000002E-9</c:v>
                </c:pt>
                <c:pt idx="196">
                  <c:v>-6.0766999999999999E-9</c:v>
                </c:pt>
                <c:pt idx="197">
                  <c:v>-6.0704E-9</c:v>
                </c:pt>
                <c:pt idx="198">
                  <c:v>-6.0641999999999998E-9</c:v>
                </c:pt>
                <c:pt idx="199">
                  <c:v>-6.0578999999999999E-9</c:v>
                </c:pt>
                <c:pt idx="200">
                  <c:v>-6.0516999999999997E-9</c:v>
                </c:pt>
                <c:pt idx="201">
                  <c:v>-6.0453999999999998E-9</c:v>
                </c:pt>
                <c:pt idx="202">
                  <c:v>-6.0392000000000004E-9</c:v>
                </c:pt>
                <c:pt idx="203">
                  <c:v>-6.0328999999999997E-9</c:v>
                </c:pt>
                <c:pt idx="204">
                  <c:v>-6.0267000000000003E-9</c:v>
                </c:pt>
                <c:pt idx="205">
                  <c:v>-6.0203999999999996E-9</c:v>
                </c:pt>
                <c:pt idx="206">
                  <c:v>-6.0142000000000002E-9</c:v>
                </c:pt>
                <c:pt idx="207">
                  <c:v>-6.0079000000000003E-9</c:v>
                </c:pt>
                <c:pt idx="208">
                  <c:v>-6.0017000000000001E-9</c:v>
                </c:pt>
                <c:pt idx="209">
                  <c:v>-5.9954000000000002E-9</c:v>
                </c:pt>
                <c:pt idx="210">
                  <c:v>-5.9892E-9</c:v>
                </c:pt>
                <c:pt idx="211">
                  <c:v>-5.9829000000000001E-9</c:v>
                </c:pt>
                <c:pt idx="212">
                  <c:v>-5.9766999999999998E-9</c:v>
                </c:pt>
                <c:pt idx="213">
                  <c:v>-5.9704E-9</c:v>
                </c:pt>
                <c:pt idx="214">
                  <c:v>-5.9641999999999997E-9</c:v>
                </c:pt>
                <c:pt idx="215">
                  <c:v>-5.9578999999999999E-9</c:v>
                </c:pt>
                <c:pt idx="216">
                  <c:v>-5.9516999999999996E-9</c:v>
                </c:pt>
                <c:pt idx="217">
                  <c:v>-5.9453999999999998E-9</c:v>
                </c:pt>
                <c:pt idx="218">
                  <c:v>-5.9392000000000003E-9</c:v>
                </c:pt>
                <c:pt idx="219">
                  <c:v>-5.9328999999999996E-9</c:v>
                </c:pt>
                <c:pt idx="220">
                  <c:v>-5.9267000000000002E-9</c:v>
                </c:pt>
                <c:pt idx="221">
                  <c:v>-5.9204000000000004E-9</c:v>
                </c:pt>
                <c:pt idx="222">
                  <c:v>-5.9142000000000001E-9</c:v>
                </c:pt>
                <c:pt idx="223">
                  <c:v>-5.9079000000000002E-9</c:v>
                </c:pt>
                <c:pt idx="224">
                  <c:v>-5.9017E-9</c:v>
                </c:pt>
                <c:pt idx="225">
                  <c:v>-5.8954000000000001E-9</c:v>
                </c:pt>
                <c:pt idx="226">
                  <c:v>-5.8891999999999999E-9</c:v>
                </c:pt>
                <c:pt idx="227">
                  <c:v>-5.8829E-9</c:v>
                </c:pt>
                <c:pt idx="228">
                  <c:v>-5.8766999999999998E-9</c:v>
                </c:pt>
                <c:pt idx="229">
                  <c:v>-5.8703999999999999E-9</c:v>
                </c:pt>
                <c:pt idx="230">
                  <c:v>-5.8641999999999997E-9</c:v>
                </c:pt>
                <c:pt idx="231">
                  <c:v>-5.8578999999999998E-9</c:v>
                </c:pt>
                <c:pt idx="232">
                  <c:v>-5.8517000000000004E-9</c:v>
                </c:pt>
                <c:pt idx="233">
                  <c:v>-5.8453999999999997E-9</c:v>
                </c:pt>
                <c:pt idx="234">
                  <c:v>-5.8392000000000003E-9</c:v>
                </c:pt>
                <c:pt idx="235">
                  <c:v>-5.8329000000000004E-9</c:v>
                </c:pt>
                <c:pt idx="236">
                  <c:v>-5.8267000000000002E-9</c:v>
                </c:pt>
                <c:pt idx="237">
                  <c:v>-5.8204000000000003E-9</c:v>
                </c:pt>
                <c:pt idx="238">
                  <c:v>-5.8142E-9</c:v>
                </c:pt>
                <c:pt idx="239">
                  <c:v>-5.8079000000000002E-9</c:v>
                </c:pt>
                <c:pt idx="240">
                  <c:v>-5.8016999999999999E-9</c:v>
                </c:pt>
                <c:pt idx="241">
                  <c:v>-5.7954000000000001E-9</c:v>
                </c:pt>
                <c:pt idx="242">
                  <c:v>-5.7891999999999998E-9</c:v>
                </c:pt>
                <c:pt idx="243">
                  <c:v>-5.7829E-9</c:v>
                </c:pt>
                <c:pt idx="244">
                  <c:v>-5.7766999999999997E-9</c:v>
                </c:pt>
                <c:pt idx="245">
                  <c:v>-5.7703999999999998E-9</c:v>
                </c:pt>
                <c:pt idx="246">
                  <c:v>-5.7641999999999996E-9</c:v>
                </c:pt>
                <c:pt idx="247">
                  <c:v>-5.7578999999999997E-9</c:v>
                </c:pt>
                <c:pt idx="248">
                  <c:v>-5.7517000000000003E-9</c:v>
                </c:pt>
                <c:pt idx="249">
                  <c:v>-5.7453999999999996E-9</c:v>
                </c:pt>
                <c:pt idx="250">
                  <c:v>-5.7392000000000002E-9</c:v>
                </c:pt>
                <c:pt idx="251">
                  <c:v>-5.7329000000000003E-9</c:v>
                </c:pt>
                <c:pt idx="252">
                  <c:v>-5.7267000000000001E-9</c:v>
                </c:pt>
                <c:pt idx="253">
                  <c:v>-5.7204000000000002E-9</c:v>
                </c:pt>
                <c:pt idx="254">
                  <c:v>-5.7142E-9</c:v>
                </c:pt>
                <c:pt idx="255">
                  <c:v>-5.7079000000000001E-9</c:v>
                </c:pt>
                <c:pt idx="256">
                  <c:v>-5.7016999999999999E-9</c:v>
                </c:pt>
                <c:pt idx="257">
                  <c:v>-5.6954E-9</c:v>
                </c:pt>
                <c:pt idx="258">
                  <c:v>-5.6891999999999998E-9</c:v>
                </c:pt>
                <c:pt idx="259">
                  <c:v>-5.6828999999999999E-9</c:v>
                </c:pt>
                <c:pt idx="260">
                  <c:v>-5.6766999999999996E-9</c:v>
                </c:pt>
                <c:pt idx="261">
                  <c:v>-5.6703999999999998E-9</c:v>
                </c:pt>
                <c:pt idx="262">
                  <c:v>-5.6642000000000004E-9</c:v>
                </c:pt>
                <c:pt idx="263">
                  <c:v>-5.6578999999999997E-9</c:v>
                </c:pt>
                <c:pt idx="264">
                  <c:v>-5.6517000000000002E-9</c:v>
                </c:pt>
                <c:pt idx="265">
                  <c:v>-5.6454000000000004E-9</c:v>
                </c:pt>
                <c:pt idx="266">
                  <c:v>-5.6392000000000001E-9</c:v>
                </c:pt>
                <c:pt idx="267">
                  <c:v>-5.6329000000000003E-9</c:v>
                </c:pt>
                <c:pt idx="268">
                  <c:v>-5.6267E-9</c:v>
                </c:pt>
                <c:pt idx="269">
                  <c:v>-5.6204000000000002E-9</c:v>
                </c:pt>
                <c:pt idx="270">
                  <c:v>-5.6141999999999999E-9</c:v>
                </c:pt>
                <c:pt idx="271">
                  <c:v>-5.6079E-9</c:v>
                </c:pt>
                <c:pt idx="272">
                  <c:v>-5.6016999999999998E-9</c:v>
                </c:pt>
                <c:pt idx="273">
                  <c:v>-5.5953999999999999E-9</c:v>
                </c:pt>
                <c:pt idx="274">
                  <c:v>-5.5891999999999997E-9</c:v>
                </c:pt>
                <c:pt idx="275">
                  <c:v>-5.5828999999999998E-9</c:v>
                </c:pt>
                <c:pt idx="276">
                  <c:v>-5.5767000000000004E-9</c:v>
                </c:pt>
                <c:pt idx="277">
                  <c:v>-5.5703999999999997E-9</c:v>
                </c:pt>
                <c:pt idx="278">
                  <c:v>-5.5642000000000003E-9</c:v>
                </c:pt>
                <c:pt idx="279">
                  <c:v>-5.5578999999999996E-9</c:v>
                </c:pt>
                <c:pt idx="280">
                  <c:v>-5.5517000000000002E-9</c:v>
                </c:pt>
                <c:pt idx="281">
                  <c:v>-5.5454000000000003E-9</c:v>
                </c:pt>
                <c:pt idx="282">
                  <c:v>-5.5392000000000001E-9</c:v>
                </c:pt>
                <c:pt idx="283">
                  <c:v>-5.5329000000000002E-9</c:v>
                </c:pt>
                <c:pt idx="284">
                  <c:v>-5.5267E-9</c:v>
                </c:pt>
                <c:pt idx="285">
                  <c:v>-5.5204000000000001E-9</c:v>
                </c:pt>
                <c:pt idx="286">
                  <c:v>-5.5141999999999998E-9</c:v>
                </c:pt>
                <c:pt idx="287">
                  <c:v>-5.5079E-9</c:v>
                </c:pt>
                <c:pt idx="288">
                  <c:v>-5.5016999999999997E-9</c:v>
                </c:pt>
                <c:pt idx="289">
                  <c:v>-5.4953999999999999E-9</c:v>
                </c:pt>
                <c:pt idx="290">
                  <c:v>-5.4891999999999996E-9</c:v>
                </c:pt>
                <c:pt idx="291">
                  <c:v>-5.4828999999999998E-9</c:v>
                </c:pt>
                <c:pt idx="292">
                  <c:v>-5.4767000000000003E-9</c:v>
                </c:pt>
                <c:pt idx="293">
                  <c:v>-5.4703999999999996E-9</c:v>
                </c:pt>
                <c:pt idx="294">
                  <c:v>-5.4642000000000002E-9</c:v>
                </c:pt>
                <c:pt idx="295">
                  <c:v>-5.4579000000000004E-9</c:v>
                </c:pt>
                <c:pt idx="296">
                  <c:v>-5.4517000000000001E-9</c:v>
                </c:pt>
                <c:pt idx="297">
                  <c:v>-5.4454000000000002E-9</c:v>
                </c:pt>
                <c:pt idx="298">
                  <c:v>-5.4392E-9</c:v>
                </c:pt>
                <c:pt idx="299">
                  <c:v>-5.4329000000000001E-9</c:v>
                </c:pt>
                <c:pt idx="300">
                  <c:v>-5.4266999999999999E-9</c:v>
                </c:pt>
                <c:pt idx="301">
                  <c:v>-5.4204E-9</c:v>
                </c:pt>
                <c:pt idx="302">
                  <c:v>-5.4141999999999998E-9</c:v>
                </c:pt>
                <c:pt idx="303">
                  <c:v>-5.4078999999999999E-9</c:v>
                </c:pt>
                <c:pt idx="304">
                  <c:v>-5.4016999999999997E-9</c:v>
                </c:pt>
                <c:pt idx="305">
                  <c:v>-5.3953999999999998E-9</c:v>
                </c:pt>
                <c:pt idx="306">
                  <c:v>-5.3892000000000004E-9</c:v>
                </c:pt>
                <c:pt idx="307">
                  <c:v>-5.3828999999999997E-9</c:v>
                </c:pt>
                <c:pt idx="308">
                  <c:v>-5.3767000000000003E-9</c:v>
                </c:pt>
                <c:pt idx="309">
                  <c:v>-5.3704000000000004E-9</c:v>
                </c:pt>
                <c:pt idx="310">
                  <c:v>-5.3642000000000001E-9</c:v>
                </c:pt>
                <c:pt idx="311">
                  <c:v>-5.3579000000000003E-9</c:v>
                </c:pt>
                <c:pt idx="312">
                  <c:v>-5.3517E-9</c:v>
                </c:pt>
                <c:pt idx="313">
                  <c:v>-5.3454000000000002E-9</c:v>
                </c:pt>
                <c:pt idx="314">
                  <c:v>-5.3391999999999999E-9</c:v>
                </c:pt>
                <c:pt idx="315">
                  <c:v>-5.3329000000000001E-9</c:v>
                </c:pt>
                <c:pt idx="316">
                  <c:v>-5.3266999999999998E-9</c:v>
                </c:pt>
                <c:pt idx="317">
                  <c:v>-5.3203999999999999E-9</c:v>
                </c:pt>
                <c:pt idx="318">
                  <c:v>-5.3141999999999997E-9</c:v>
                </c:pt>
                <c:pt idx="319">
                  <c:v>-5.3078999999999998E-9</c:v>
                </c:pt>
                <c:pt idx="320">
                  <c:v>-5.3016999999999996E-9</c:v>
                </c:pt>
                <c:pt idx="321">
                  <c:v>-5.2953999999999997E-9</c:v>
                </c:pt>
                <c:pt idx="322">
                  <c:v>-5.2892000000000003E-9</c:v>
                </c:pt>
                <c:pt idx="323">
                  <c:v>-5.2828999999999996E-9</c:v>
                </c:pt>
                <c:pt idx="324">
                  <c:v>-5.2767000000000002E-9</c:v>
                </c:pt>
                <c:pt idx="325">
                  <c:v>-5.2704000000000003E-9</c:v>
                </c:pt>
                <c:pt idx="326">
                  <c:v>-5.2642000000000001E-9</c:v>
                </c:pt>
                <c:pt idx="327">
                  <c:v>-5.2579000000000002E-9</c:v>
                </c:pt>
                <c:pt idx="328">
                  <c:v>-5.2517E-9</c:v>
                </c:pt>
                <c:pt idx="329">
                  <c:v>-5.2454000000000001E-9</c:v>
                </c:pt>
                <c:pt idx="330">
                  <c:v>-5.2391999999999999E-9</c:v>
                </c:pt>
                <c:pt idx="331">
                  <c:v>-5.2329E-9</c:v>
                </c:pt>
                <c:pt idx="332">
                  <c:v>-5.2266999999999997E-9</c:v>
                </c:pt>
                <c:pt idx="333">
                  <c:v>-5.2203999999999999E-9</c:v>
                </c:pt>
                <c:pt idx="334">
                  <c:v>-5.2141999999999996E-9</c:v>
                </c:pt>
                <c:pt idx="335">
                  <c:v>-5.2078999999999998E-9</c:v>
                </c:pt>
                <c:pt idx="336">
                  <c:v>-5.2017000000000003E-9</c:v>
                </c:pt>
                <c:pt idx="337">
                  <c:v>-5.1953999999999997E-9</c:v>
                </c:pt>
                <c:pt idx="338">
                  <c:v>-5.1892000000000002E-9</c:v>
                </c:pt>
                <c:pt idx="339">
                  <c:v>-5.1829000000000004E-9</c:v>
                </c:pt>
                <c:pt idx="340">
                  <c:v>-5.1767000000000001E-9</c:v>
                </c:pt>
                <c:pt idx="341">
                  <c:v>-5.1704000000000003E-9</c:v>
                </c:pt>
                <c:pt idx="342">
                  <c:v>-5.1642E-9</c:v>
                </c:pt>
                <c:pt idx="343">
                  <c:v>-5.1579000000000001E-9</c:v>
                </c:pt>
                <c:pt idx="344">
                  <c:v>-5.1516999999999999E-9</c:v>
                </c:pt>
                <c:pt idx="345">
                  <c:v>-5.1454E-9</c:v>
                </c:pt>
                <c:pt idx="346">
                  <c:v>-5.1391999999999998E-9</c:v>
                </c:pt>
                <c:pt idx="347">
                  <c:v>-5.1328999999999999E-9</c:v>
                </c:pt>
                <c:pt idx="348">
                  <c:v>-5.1266999999999997E-9</c:v>
                </c:pt>
                <c:pt idx="349">
                  <c:v>-5.1203999999999998E-9</c:v>
                </c:pt>
                <c:pt idx="350">
                  <c:v>-5.1142000000000004E-9</c:v>
                </c:pt>
                <c:pt idx="351">
                  <c:v>-5.1078999999999997E-9</c:v>
                </c:pt>
                <c:pt idx="352">
                  <c:v>-5.1017000000000003E-9</c:v>
                </c:pt>
                <c:pt idx="353">
                  <c:v>-5.0953999999999996E-9</c:v>
                </c:pt>
                <c:pt idx="354">
                  <c:v>-5.0892000000000002E-9</c:v>
                </c:pt>
                <c:pt idx="355">
                  <c:v>-5.0829000000000003E-9</c:v>
                </c:pt>
                <c:pt idx="356">
                  <c:v>-5.0767000000000001E-9</c:v>
                </c:pt>
                <c:pt idx="357">
                  <c:v>-5.0704000000000002E-9</c:v>
                </c:pt>
                <c:pt idx="358">
                  <c:v>-5.0641999999999999E-9</c:v>
                </c:pt>
                <c:pt idx="359">
                  <c:v>-5.0579000000000001E-9</c:v>
                </c:pt>
                <c:pt idx="360">
                  <c:v>-5.0516999999999998E-9</c:v>
                </c:pt>
                <c:pt idx="361">
                  <c:v>-5.0454E-9</c:v>
                </c:pt>
                <c:pt idx="362">
                  <c:v>-5.0391999999999997E-9</c:v>
                </c:pt>
                <c:pt idx="363">
                  <c:v>-5.0328999999999999E-9</c:v>
                </c:pt>
                <c:pt idx="364">
                  <c:v>-5.0266999999999996E-9</c:v>
                </c:pt>
                <c:pt idx="365">
                  <c:v>-5.0203999999999997E-9</c:v>
                </c:pt>
                <c:pt idx="366">
                  <c:v>-5.0142000000000003E-9</c:v>
                </c:pt>
                <c:pt idx="367">
                  <c:v>-5.0078999999999996E-9</c:v>
                </c:pt>
                <c:pt idx="368">
                  <c:v>-5.0017000000000002E-9</c:v>
                </c:pt>
                <c:pt idx="369">
                  <c:v>-4.9954000000000003E-9</c:v>
                </c:pt>
                <c:pt idx="370">
                  <c:v>-4.9892000000000001E-9</c:v>
                </c:pt>
                <c:pt idx="371">
                  <c:v>-4.9829000000000002E-9</c:v>
                </c:pt>
                <c:pt idx="372">
                  <c:v>-4.9767E-9</c:v>
                </c:pt>
                <c:pt idx="373">
                  <c:v>-4.9704000000000001E-9</c:v>
                </c:pt>
                <c:pt idx="374">
                  <c:v>-4.9641999999999999E-9</c:v>
                </c:pt>
                <c:pt idx="375">
                  <c:v>-4.9579E-9</c:v>
                </c:pt>
                <c:pt idx="376">
                  <c:v>-4.9516999999999998E-9</c:v>
                </c:pt>
                <c:pt idx="377">
                  <c:v>-4.9453999999999999E-9</c:v>
                </c:pt>
                <c:pt idx="378">
                  <c:v>-4.9391999999999997E-9</c:v>
                </c:pt>
                <c:pt idx="379">
                  <c:v>-4.9328999999999998E-9</c:v>
                </c:pt>
                <c:pt idx="380">
                  <c:v>-4.9267000000000004E-9</c:v>
                </c:pt>
                <c:pt idx="381">
                  <c:v>-4.9203999999999997E-9</c:v>
                </c:pt>
                <c:pt idx="382">
                  <c:v>-4.9142000000000003E-9</c:v>
                </c:pt>
                <c:pt idx="383">
                  <c:v>-4.9079000000000004E-9</c:v>
                </c:pt>
                <c:pt idx="384">
                  <c:v>-4.9017000000000001E-9</c:v>
                </c:pt>
                <c:pt idx="385">
                  <c:v>-4.8954000000000003E-9</c:v>
                </c:pt>
                <c:pt idx="386">
                  <c:v>-4.8892E-9</c:v>
                </c:pt>
                <c:pt idx="387">
                  <c:v>-4.8829000000000002E-9</c:v>
                </c:pt>
                <c:pt idx="388">
                  <c:v>-4.8766999999999999E-9</c:v>
                </c:pt>
                <c:pt idx="389">
                  <c:v>-4.8704000000000001E-9</c:v>
                </c:pt>
                <c:pt idx="390">
                  <c:v>-4.8641999999999998E-9</c:v>
                </c:pt>
                <c:pt idx="391">
                  <c:v>-4.8578999999999999E-9</c:v>
                </c:pt>
                <c:pt idx="392">
                  <c:v>-4.8516999999999997E-9</c:v>
                </c:pt>
                <c:pt idx="393">
                  <c:v>-4.8453999999999998E-9</c:v>
                </c:pt>
                <c:pt idx="394">
                  <c:v>-4.8392000000000004E-9</c:v>
                </c:pt>
                <c:pt idx="395">
                  <c:v>-4.8328999999999997E-9</c:v>
                </c:pt>
                <c:pt idx="396">
                  <c:v>-4.8267000000000003E-9</c:v>
                </c:pt>
                <c:pt idx="397">
                  <c:v>-4.8203999999999996E-9</c:v>
                </c:pt>
                <c:pt idx="398">
                  <c:v>-4.8142000000000002E-9</c:v>
                </c:pt>
                <c:pt idx="399">
                  <c:v>-4.8079000000000003E-9</c:v>
                </c:pt>
                <c:pt idx="400">
                  <c:v>-4.8017000000000001E-9</c:v>
                </c:pt>
                <c:pt idx="401">
                  <c:v>-4.7954000000000002E-9</c:v>
                </c:pt>
                <c:pt idx="402">
                  <c:v>-4.7892E-9</c:v>
                </c:pt>
                <c:pt idx="403">
                  <c:v>-4.7829000000000001E-9</c:v>
                </c:pt>
                <c:pt idx="404">
                  <c:v>-4.7766999999999999E-9</c:v>
                </c:pt>
                <c:pt idx="405">
                  <c:v>-4.7704E-9</c:v>
                </c:pt>
                <c:pt idx="406">
                  <c:v>-4.7641999999999997E-9</c:v>
                </c:pt>
                <c:pt idx="407">
                  <c:v>-4.7578999999999999E-9</c:v>
                </c:pt>
                <c:pt idx="408">
                  <c:v>-4.7516999999999996E-9</c:v>
                </c:pt>
                <c:pt idx="409">
                  <c:v>-4.7453999999999998E-9</c:v>
                </c:pt>
                <c:pt idx="410">
                  <c:v>-4.7392000000000003E-9</c:v>
                </c:pt>
                <c:pt idx="411">
                  <c:v>-4.7328999999999997E-9</c:v>
                </c:pt>
                <c:pt idx="412">
                  <c:v>-4.7267000000000002E-9</c:v>
                </c:pt>
                <c:pt idx="413">
                  <c:v>-4.7204000000000004E-9</c:v>
                </c:pt>
                <c:pt idx="414">
                  <c:v>-4.7142000000000001E-9</c:v>
                </c:pt>
                <c:pt idx="415">
                  <c:v>-4.7079000000000003E-9</c:v>
                </c:pt>
                <c:pt idx="416">
                  <c:v>-4.7017E-9</c:v>
                </c:pt>
                <c:pt idx="417">
                  <c:v>-4.6954000000000001E-9</c:v>
                </c:pt>
                <c:pt idx="418">
                  <c:v>-4.6891999999999999E-9</c:v>
                </c:pt>
                <c:pt idx="419">
                  <c:v>-4.6829E-9</c:v>
                </c:pt>
                <c:pt idx="420">
                  <c:v>-4.6766999999999998E-9</c:v>
                </c:pt>
                <c:pt idx="421">
                  <c:v>-4.6703999999999999E-9</c:v>
                </c:pt>
                <c:pt idx="422">
                  <c:v>-4.6641999999999997E-9</c:v>
                </c:pt>
                <c:pt idx="423">
                  <c:v>-4.6578999999999998E-9</c:v>
                </c:pt>
                <c:pt idx="424">
                  <c:v>-4.6517000000000004E-9</c:v>
                </c:pt>
                <c:pt idx="425">
                  <c:v>-4.6453999999999997E-9</c:v>
                </c:pt>
                <c:pt idx="426">
                  <c:v>-4.6392000000000003E-9</c:v>
                </c:pt>
                <c:pt idx="427">
                  <c:v>-4.6329000000000004E-9</c:v>
                </c:pt>
                <c:pt idx="428">
                  <c:v>-4.6267000000000002E-9</c:v>
                </c:pt>
                <c:pt idx="429">
                  <c:v>-4.6204000000000003E-9</c:v>
                </c:pt>
                <c:pt idx="430">
                  <c:v>-4.6142000000000001E-9</c:v>
                </c:pt>
                <c:pt idx="431">
                  <c:v>-4.6079000000000002E-9</c:v>
                </c:pt>
                <c:pt idx="432">
                  <c:v>-4.6016999999999999E-9</c:v>
                </c:pt>
                <c:pt idx="433">
                  <c:v>-4.5954000000000001E-9</c:v>
                </c:pt>
                <c:pt idx="434">
                  <c:v>-4.5891999999999998E-9</c:v>
                </c:pt>
                <c:pt idx="435">
                  <c:v>-4.5829E-9</c:v>
                </c:pt>
                <c:pt idx="436">
                  <c:v>-4.5766999999999997E-9</c:v>
                </c:pt>
                <c:pt idx="437">
                  <c:v>-4.5703999999999999E-9</c:v>
                </c:pt>
                <c:pt idx="438">
                  <c:v>-4.5641999999999996E-9</c:v>
                </c:pt>
                <c:pt idx="439">
                  <c:v>-4.5578999999999997E-9</c:v>
                </c:pt>
                <c:pt idx="440">
                  <c:v>-4.5517000000000003E-9</c:v>
                </c:pt>
                <c:pt idx="441">
                  <c:v>-4.5453999999999996E-9</c:v>
                </c:pt>
                <c:pt idx="442">
                  <c:v>-4.5392000000000002E-9</c:v>
                </c:pt>
                <c:pt idx="443">
                  <c:v>-4.5329000000000003E-9</c:v>
                </c:pt>
                <c:pt idx="444">
                  <c:v>-4.5267000000000001E-9</c:v>
                </c:pt>
                <c:pt idx="445">
                  <c:v>-4.5204000000000002E-9</c:v>
                </c:pt>
                <c:pt idx="446">
                  <c:v>-4.5142E-9</c:v>
                </c:pt>
                <c:pt idx="447">
                  <c:v>-4.5079000000000001E-9</c:v>
                </c:pt>
                <c:pt idx="448">
                  <c:v>-4.5016999999999999E-9</c:v>
                </c:pt>
                <c:pt idx="449">
                  <c:v>-4.4954E-9</c:v>
                </c:pt>
                <c:pt idx="450">
                  <c:v>-4.4891999999999998E-9</c:v>
                </c:pt>
                <c:pt idx="451">
                  <c:v>-4.4828999999999999E-9</c:v>
                </c:pt>
                <c:pt idx="452">
                  <c:v>-4.4766999999999996E-9</c:v>
                </c:pt>
                <c:pt idx="453">
                  <c:v>-4.4703999999999998E-9</c:v>
                </c:pt>
                <c:pt idx="454">
                  <c:v>-4.4642000000000004E-9</c:v>
                </c:pt>
                <c:pt idx="455">
                  <c:v>-4.4578999999999997E-9</c:v>
                </c:pt>
                <c:pt idx="456">
                  <c:v>-4.4517000000000003E-9</c:v>
                </c:pt>
                <c:pt idx="457">
                  <c:v>-4.4454000000000004E-9</c:v>
                </c:pt>
                <c:pt idx="458">
                  <c:v>-4.4392000000000001E-9</c:v>
                </c:pt>
                <c:pt idx="459">
                  <c:v>-4.4329000000000003E-9</c:v>
                </c:pt>
                <c:pt idx="460">
                  <c:v>-4.4267E-9</c:v>
                </c:pt>
                <c:pt idx="461">
                  <c:v>-4.4204000000000002E-9</c:v>
                </c:pt>
                <c:pt idx="462">
                  <c:v>-4.4141999999999999E-9</c:v>
                </c:pt>
                <c:pt idx="463">
                  <c:v>-4.4079000000000001E-9</c:v>
                </c:pt>
                <c:pt idx="464">
                  <c:v>-4.4016999999999998E-9</c:v>
                </c:pt>
                <c:pt idx="465">
                  <c:v>-4.3953999999999999E-9</c:v>
                </c:pt>
                <c:pt idx="466">
                  <c:v>-4.3891999999999997E-9</c:v>
                </c:pt>
                <c:pt idx="467">
                  <c:v>-4.3828999999999998E-9</c:v>
                </c:pt>
                <c:pt idx="468">
                  <c:v>-4.3767000000000004E-9</c:v>
                </c:pt>
                <c:pt idx="469">
                  <c:v>-4.3703999999999997E-9</c:v>
                </c:pt>
                <c:pt idx="470">
                  <c:v>-4.3642000000000003E-9</c:v>
                </c:pt>
                <c:pt idx="471">
                  <c:v>-4.3578999999999996E-9</c:v>
                </c:pt>
                <c:pt idx="472">
                  <c:v>-4.3517000000000002E-9</c:v>
                </c:pt>
                <c:pt idx="473">
                  <c:v>-4.3454000000000003E-9</c:v>
                </c:pt>
                <c:pt idx="474">
                  <c:v>-4.3392000000000001E-9</c:v>
                </c:pt>
                <c:pt idx="475">
                  <c:v>-4.3329000000000002E-9</c:v>
                </c:pt>
                <c:pt idx="476">
                  <c:v>-4.3267E-9</c:v>
                </c:pt>
                <c:pt idx="477">
                  <c:v>-4.3204000000000001E-9</c:v>
                </c:pt>
                <c:pt idx="478">
                  <c:v>-4.3141999999999998E-9</c:v>
                </c:pt>
                <c:pt idx="479">
                  <c:v>-4.3079E-9</c:v>
                </c:pt>
                <c:pt idx="480">
                  <c:v>-4.3016999999999997E-9</c:v>
                </c:pt>
                <c:pt idx="481">
                  <c:v>-4.2953999999999999E-9</c:v>
                </c:pt>
                <c:pt idx="482">
                  <c:v>-4.2891999999999996E-9</c:v>
                </c:pt>
                <c:pt idx="483">
                  <c:v>-4.2828999999999998E-9</c:v>
                </c:pt>
                <c:pt idx="484">
                  <c:v>-4.2767000000000003E-9</c:v>
                </c:pt>
                <c:pt idx="485">
                  <c:v>-4.2703999999999996E-9</c:v>
                </c:pt>
                <c:pt idx="486">
                  <c:v>-4.2642000000000002E-9</c:v>
                </c:pt>
                <c:pt idx="487">
                  <c:v>-4.2579000000000004E-9</c:v>
                </c:pt>
                <c:pt idx="488">
                  <c:v>-4.2517000000000001E-9</c:v>
                </c:pt>
                <c:pt idx="489">
                  <c:v>-4.2454000000000002E-9</c:v>
                </c:pt>
                <c:pt idx="490">
                  <c:v>-4.2392E-9</c:v>
                </c:pt>
                <c:pt idx="491">
                  <c:v>-4.2329000000000001E-9</c:v>
                </c:pt>
                <c:pt idx="492">
                  <c:v>-4.2266999999999999E-9</c:v>
                </c:pt>
                <c:pt idx="493">
                  <c:v>-4.2204E-9</c:v>
                </c:pt>
                <c:pt idx="494">
                  <c:v>-4.2141999999999998E-9</c:v>
                </c:pt>
                <c:pt idx="495">
                  <c:v>-4.2078999999999999E-9</c:v>
                </c:pt>
                <c:pt idx="496">
                  <c:v>-4.2016999999999997E-9</c:v>
                </c:pt>
                <c:pt idx="497">
                  <c:v>-4.1953999999999998E-9</c:v>
                </c:pt>
                <c:pt idx="498">
                  <c:v>-4.1892000000000004E-9</c:v>
                </c:pt>
                <c:pt idx="499">
                  <c:v>-4.1828999999999997E-9</c:v>
                </c:pt>
                <c:pt idx="500">
                  <c:v>-4.1767000000000003E-9</c:v>
                </c:pt>
                <c:pt idx="501">
                  <c:v>-4.1704000000000004E-9</c:v>
                </c:pt>
                <c:pt idx="502">
                  <c:v>-4.1642000000000002E-9</c:v>
                </c:pt>
                <c:pt idx="503">
                  <c:v>-4.1579000000000003E-9</c:v>
                </c:pt>
                <c:pt idx="504">
                  <c:v>-4.1517E-9</c:v>
                </c:pt>
                <c:pt idx="505">
                  <c:v>-4.1454000000000002E-9</c:v>
                </c:pt>
                <c:pt idx="506">
                  <c:v>-4.1391999999999999E-9</c:v>
                </c:pt>
                <c:pt idx="507">
                  <c:v>-4.1329000000000001E-9</c:v>
                </c:pt>
                <c:pt idx="508">
                  <c:v>-4.1266999999999998E-9</c:v>
                </c:pt>
                <c:pt idx="509">
                  <c:v>-4.1204E-9</c:v>
                </c:pt>
                <c:pt idx="510">
                  <c:v>-4.1141999999999997E-9</c:v>
                </c:pt>
                <c:pt idx="511">
                  <c:v>-4.1078999999999998E-9</c:v>
                </c:pt>
                <c:pt idx="512">
                  <c:v>-4.1016999999999996E-9</c:v>
                </c:pt>
                <c:pt idx="513">
                  <c:v>-4.0953999999999997E-9</c:v>
                </c:pt>
                <c:pt idx="514">
                  <c:v>-4.0892000000000003E-9</c:v>
                </c:pt>
                <c:pt idx="515">
                  <c:v>-4.0828999999999996E-9</c:v>
                </c:pt>
                <c:pt idx="516">
                  <c:v>-4.0767000000000002E-9</c:v>
                </c:pt>
                <c:pt idx="517">
                  <c:v>-4.0704000000000003E-9</c:v>
                </c:pt>
                <c:pt idx="518">
                  <c:v>-4.0642000000000001E-9</c:v>
                </c:pt>
                <c:pt idx="519">
                  <c:v>-4.0579000000000002E-9</c:v>
                </c:pt>
                <c:pt idx="520">
                  <c:v>-4.0517E-9</c:v>
                </c:pt>
                <c:pt idx="521">
                  <c:v>-4.0454000000000001E-9</c:v>
                </c:pt>
                <c:pt idx="522">
                  <c:v>-4.0391999999999999E-9</c:v>
                </c:pt>
                <c:pt idx="523">
                  <c:v>-4.0329E-9</c:v>
                </c:pt>
                <c:pt idx="524">
                  <c:v>-4.0266999999999998E-9</c:v>
                </c:pt>
                <c:pt idx="525">
                  <c:v>-4.0203999999999999E-9</c:v>
                </c:pt>
                <c:pt idx="526">
                  <c:v>-4.0141999999999996E-9</c:v>
                </c:pt>
                <c:pt idx="527">
                  <c:v>-4.0078999999999998E-9</c:v>
                </c:pt>
                <c:pt idx="528">
                  <c:v>-4.0017000000000004E-9</c:v>
                </c:pt>
                <c:pt idx="529">
                  <c:v>-3.9953999999999997E-9</c:v>
                </c:pt>
                <c:pt idx="530">
                  <c:v>-3.9892000000000002E-9</c:v>
                </c:pt>
                <c:pt idx="531">
                  <c:v>-3.9829000000000004E-9</c:v>
                </c:pt>
                <c:pt idx="532">
                  <c:v>-3.9767000000000001E-9</c:v>
                </c:pt>
                <c:pt idx="533">
                  <c:v>-3.9704000000000003E-9</c:v>
                </c:pt>
                <c:pt idx="534">
                  <c:v>-3.9642E-9</c:v>
                </c:pt>
                <c:pt idx="535">
                  <c:v>-3.9579000000000002E-9</c:v>
                </c:pt>
                <c:pt idx="536">
                  <c:v>-3.9516999999999999E-9</c:v>
                </c:pt>
                <c:pt idx="537">
                  <c:v>-3.9454E-9</c:v>
                </c:pt>
                <c:pt idx="538">
                  <c:v>-3.9391999999999998E-9</c:v>
                </c:pt>
                <c:pt idx="539">
                  <c:v>-3.9328999999999999E-9</c:v>
                </c:pt>
                <c:pt idx="540">
                  <c:v>-3.9266999999999997E-9</c:v>
                </c:pt>
                <c:pt idx="541">
                  <c:v>-3.9203999999999998E-9</c:v>
                </c:pt>
                <c:pt idx="542">
                  <c:v>-3.9142000000000004E-9</c:v>
                </c:pt>
                <c:pt idx="543">
                  <c:v>-3.9078999999999997E-9</c:v>
                </c:pt>
                <c:pt idx="544">
                  <c:v>-3.9017000000000003E-9</c:v>
                </c:pt>
                <c:pt idx="545">
                  <c:v>-3.8953999999999996E-9</c:v>
                </c:pt>
                <c:pt idx="546">
                  <c:v>-3.8892000000000002E-9</c:v>
                </c:pt>
                <c:pt idx="547">
                  <c:v>-3.8829000000000003E-9</c:v>
                </c:pt>
                <c:pt idx="548">
                  <c:v>-3.8767000000000001E-9</c:v>
                </c:pt>
                <c:pt idx="549">
                  <c:v>-3.8704000000000002E-9</c:v>
                </c:pt>
                <c:pt idx="550">
                  <c:v>-3.8642E-9</c:v>
                </c:pt>
                <c:pt idx="551">
                  <c:v>-3.8579000000000001E-9</c:v>
                </c:pt>
                <c:pt idx="552">
                  <c:v>-3.8516999999999998E-9</c:v>
                </c:pt>
                <c:pt idx="553">
                  <c:v>-3.8454E-9</c:v>
                </c:pt>
                <c:pt idx="554">
                  <c:v>-3.8391999999999997E-9</c:v>
                </c:pt>
                <c:pt idx="555">
                  <c:v>-3.8328999999999999E-9</c:v>
                </c:pt>
                <c:pt idx="556">
                  <c:v>-3.8266999999999996E-9</c:v>
                </c:pt>
                <c:pt idx="557">
                  <c:v>-3.8203999999999998E-9</c:v>
                </c:pt>
                <c:pt idx="558">
                  <c:v>-3.8142000000000003E-9</c:v>
                </c:pt>
                <c:pt idx="559">
                  <c:v>-3.8078999999999996E-9</c:v>
                </c:pt>
                <c:pt idx="560">
                  <c:v>-3.8017000000000002E-9</c:v>
                </c:pt>
                <c:pt idx="561">
                  <c:v>-3.7954000000000004E-9</c:v>
                </c:pt>
                <c:pt idx="562">
                  <c:v>-3.7892000000000001E-9</c:v>
                </c:pt>
                <c:pt idx="563">
                  <c:v>-3.7829000000000002E-9</c:v>
                </c:pt>
                <c:pt idx="564">
                  <c:v>-3.7767E-9</c:v>
                </c:pt>
                <c:pt idx="565">
                  <c:v>-3.7704000000000001E-9</c:v>
                </c:pt>
                <c:pt idx="566">
                  <c:v>-3.7641999999999999E-9</c:v>
                </c:pt>
                <c:pt idx="567">
                  <c:v>-3.7579E-9</c:v>
                </c:pt>
                <c:pt idx="568">
                  <c:v>-3.7516999999999998E-9</c:v>
                </c:pt>
                <c:pt idx="569">
                  <c:v>-3.7453999999999999E-9</c:v>
                </c:pt>
                <c:pt idx="570">
                  <c:v>-3.7391999999999997E-9</c:v>
                </c:pt>
                <c:pt idx="571">
                  <c:v>-3.7328999999999998E-9</c:v>
                </c:pt>
                <c:pt idx="572">
                  <c:v>-3.7267000000000004E-9</c:v>
                </c:pt>
                <c:pt idx="573">
                  <c:v>-3.7204000000000001E-9</c:v>
                </c:pt>
                <c:pt idx="574">
                  <c:v>-3.7141999999999999E-9</c:v>
                </c:pt>
                <c:pt idx="575">
                  <c:v>-3.7079E-9</c:v>
                </c:pt>
                <c:pt idx="576">
                  <c:v>-3.7017000000000002E-9</c:v>
                </c:pt>
                <c:pt idx="577">
                  <c:v>-3.6953999999999999E-9</c:v>
                </c:pt>
                <c:pt idx="578">
                  <c:v>-3.6892E-9</c:v>
                </c:pt>
                <c:pt idx="579">
                  <c:v>-3.6829000000000002E-9</c:v>
                </c:pt>
                <c:pt idx="580">
                  <c:v>-3.6766999999999999E-9</c:v>
                </c:pt>
                <c:pt idx="581">
                  <c:v>-3.6704000000000001E-9</c:v>
                </c:pt>
                <c:pt idx="582">
                  <c:v>-3.6641999999999998E-9</c:v>
                </c:pt>
                <c:pt idx="583">
                  <c:v>-3.6579E-9</c:v>
                </c:pt>
                <c:pt idx="584">
                  <c:v>-3.6517000000000001E-9</c:v>
                </c:pt>
                <c:pt idx="585">
                  <c:v>-3.6453999999999998E-9</c:v>
                </c:pt>
                <c:pt idx="586">
                  <c:v>-3.6392E-9</c:v>
                </c:pt>
                <c:pt idx="587">
                  <c:v>-3.6329000000000001E-9</c:v>
                </c:pt>
                <c:pt idx="588">
                  <c:v>-3.6266999999999999E-9</c:v>
                </c:pt>
                <c:pt idx="589">
                  <c:v>-3.6204E-9</c:v>
                </c:pt>
                <c:pt idx="590">
                  <c:v>-3.6142000000000002E-9</c:v>
                </c:pt>
                <c:pt idx="591">
                  <c:v>-3.6078999999999999E-9</c:v>
                </c:pt>
                <c:pt idx="592">
                  <c:v>-3.6017000000000001E-9</c:v>
                </c:pt>
                <c:pt idx="593">
                  <c:v>-3.5953999999999998E-9</c:v>
                </c:pt>
                <c:pt idx="594">
                  <c:v>-3.5892E-9</c:v>
                </c:pt>
                <c:pt idx="595">
                  <c:v>-3.5829000000000001E-9</c:v>
                </c:pt>
                <c:pt idx="596">
                  <c:v>-3.5766999999999999E-9</c:v>
                </c:pt>
                <c:pt idx="597">
                  <c:v>-3.5704E-9</c:v>
                </c:pt>
                <c:pt idx="598">
                  <c:v>-3.5642000000000002E-9</c:v>
                </c:pt>
                <c:pt idx="599">
                  <c:v>-3.5578999999999999E-9</c:v>
                </c:pt>
                <c:pt idx="600">
                  <c:v>-3.5517E-9</c:v>
                </c:pt>
                <c:pt idx="601">
                  <c:v>-3.5454000000000002E-9</c:v>
                </c:pt>
                <c:pt idx="602">
                  <c:v>-3.5391999999999999E-9</c:v>
                </c:pt>
                <c:pt idx="603">
                  <c:v>-3.5329000000000001E-9</c:v>
                </c:pt>
                <c:pt idx="604">
                  <c:v>-3.5266999999999998E-9</c:v>
                </c:pt>
                <c:pt idx="605">
                  <c:v>-3.5204E-9</c:v>
                </c:pt>
                <c:pt idx="606">
                  <c:v>-3.5142000000000001E-9</c:v>
                </c:pt>
                <c:pt idx="607">
                  <c:v>-3.5078999999999998E-9</c:v>
                </c:pt>
                <c:pt idx="608">
                  <c:v>-3.5017E-9</c:v>
                </c:pt>
                <c:pt idx="609">
                  <c:v>-3.4954000000000002E-9</c:v>
                </c:pt>
                <c:pt idx="610">
                  <c:v>-3.4891999999999999E-9</c:v>
                </c:pt>
                <c:pt idx="611">
                  <c:v>-3.4829E-9</c:v>
                </c:pt>
                <c:pt idx="612">
                  <c:v>-3.4767000000000002E-9</c:v>
                </c:pt>
                <c:pt idx="613">
                  <c:v>-3.4703999999999999E-9</c:v>
                </c:pt>
                <c:pt idx="614">
                  <c:v>-3.4642000000000001E-9</c:v>
                </c:pt>
                <c:pt idx="615">
                  <c:v>-3.4578999999999998E-9</c:v>
                </c:pt>
                <c:pt idx="616">
                  <c:v>-3.4517E-9</c:v>
                </c:pt>
                <c:pt idx="617">
                  <c:v>-3.4454000000000001E-9</c:v>
                </c:pt>
                <c:pt idx="618">
                  <c:v>-3.4391999999999999E-9</c:v>
                </c:pt>
                <c:pt idx="619">
                  <c:v>-3.4329E-9</c:v>
                </c:pt>
                <c:pt idx="620">
                  <c:v>-3.4267000000000002E-9</c:v>
                </c:pt>
                <c:pt idx="621">
                  <c:v>-3.4203999999999999E-9</c:v>
                </c:pt>
                <c:pt idx="622">
                  <c:v>-3.4142000000000001E-9</c:v>
                </c:pt>
                <c:pt idx="623">
                  <c:v>-3.4079000000000002E-9</c:v>
                </c:pt>
                <c:pt idx="624">
                  <c:v>-3.4016999999999999E-9</c:v>
                </c:pt>
                <c:pt idx="625">
                  <c:v>-3.3954000000000001E-9</c:v>
                </c:pt>
                <c:pt idx="626">
                  <c:v>-3.3891999999999998E-9</c:v>
                </c:pt>
                <c:pt idx="627">
                  <c:v>-3.3829E-9</c:v>
                </c:pt>
                <c:pt idx="628">
                  <c:v>-3.3767000000000001E-9</c:v>
                </c:pt>
                <c:pt idx="629">
                  <c:v>-3.3703999999999999E-9</c:v>
                </c:pt>
                <c:pt idx="630">
                  <c:v>-3.3642E-9</c:v>
                </c:pt>
                <c:pt idx="631">
                  <c:v>-3.3579000000000002E-9</c:v>
                </c:pt>
                <c:pt idx="632">
                  <c:v>-3.3516999999999999E-9</c:v>
                </c:pt>
                <c:pt idx="633">
                  <c:v>-3.3454E-9</c:v>
                </c:pt>
                <c:pt idx="634">
                  <c:v>-3.3391999999999998E-9</c:v>
                </c:pt>
                <c:pt idx="635">
                  <c:v>-3.3328999999999999E-9</c:v>
                </c:pt>
                <c:pt idx="636">
                  <c:v>-3.3267000000000001E-9</c:v>
                </c:pt>
                <c:pt idx="637">
                  <c:v>-3.3203999999999998E-9</c:v>
                </c:pt>
                <c:pt idx="638">
                  <c:v>-3.3142E-9</c:v>
                </c:pt>
                <c:pt idx="639">
                  <c:v>-3.3079000000000001E-9</c:v>
                </c:pt>
                <c:pt idx="640">
                  <c:v>-3.3016999999999999E-9</c:v>
                </c:pt>
                <c:pt idx="641">
                  <c:v>-3.2954E-9</c:v>
                </c:pt>
                <c:pt idx="642">
                  <c:v>-3.2892000000000002E-9</c:v>
                </c:pt>
                <c:pt idx="643">
                  <c:v>-3.2828999999999999E-9</c:v>
                </c:pt>
                <c:pt idx="644">
                  <c:v>-3.2767000000000001E-9</c:v>
                </c:pt>
                <c:pt idx="645">
                  <c:v>-3.2704000000000002E-9</c:v>
                </c:pt>
                <c:pt idx="646">
                  <c:v>-3.2642E-9</c:v>
                </c:pt>
                <c:pt idx="647">
                  <c:v>-3.2579000000000001E-9</c:v>
                </c:pt>
                <c:pt idx="648">
                  <c:v>-3.2516999999999998E-9</c:v>
                </c:pt>
                <c:pt idx="649">
                  <c:v>-3.2454E-9</c:v>
                </c:pt>
                <c:pt idx="650">
                  <c:v>-3.2392000000000001E-9</c:v>
                </c:pt>
                <c:pt idx="651">
                  <c:v>-3.2328999999999999E-9</c:v>
                </c:pt>
                <c:pt idx="652">
                  <c:v>-3.2267E-9</c:v>
                </c:pt>
                <c:pt idx="653">
                  <c:v>-3.2204000000000002E-9</c:v>
                </c:pt>
                <c:pt idx="654">
                  <c:v>-3.2141999999999999E-9</c:v>
                </c:pt>
                <c:pt idx="655">
                  <c:v>-3.2079000000000001E-9</c:v>
                </c:pt>
                <c:pt idx="656">
                  <c:v>-3.2016999999999998E-9</c:v>
                </c:pt>
                <c:pt idx="657">
                  <c:v>-3.1953999999999999E-9</c:v>
                </c:pt>
                <c:pt idx="658">
                  <c:v>-3.1892000000000001E-9</c:v>
                </c:pt>
                <c:pt idx="659">
                  <c:v>-3.1828999999999998E-9</c:v>
                </c:pt>
                <c:pt idx="660">
                  <c:v>-3.1767E-9</c:v>
                </c:pt>
                <c:pt idx="661">
                  <c:v>-3.1704000000000001E-9</c:v>
                </c:pt>
                <c:pt idx="662">
                  <c:v>-3.1641999999999999E-9</c:v>
                </c:pt>
                <c:pt idx="663">
                  <c:v>-3.1579E-9</c:v>
                </c:pt>
                <c:pt idx="664">
                  <c:v>-3.1517000000000002E-9</c:v>
                </c:pt>
                <c:pt idx="665">
                  <c:v>-3.1453999999999999E-9</c:v>
                </c:pt>
                <c:pt idx="666">
                  <c:v>-3.1392000000000001E-9</c:v>
                </c:pt>
                <c:pt idx="667">
                  <c:v>-3.1328999999999998E-9</c:v>
                </c:pt>
                <c:pt idx="668">
                  <c:v>-3.1267E-9</c:v>
                </c:pt>
                <c:pt idx="669">
                  <c:v>-3.1204000000000001E-9</c:v>
                </c:pt>
                <c:pt idx="670">
                  <c:v>-3.1141999999999999E-9</c:v>
                </c:pt>
                <c:pt idx="671">
                  <c:v>-3.1079E-9</c:v>
                </c:pt>
                <c:pt idx="672">
                  <c:v>-3.1017000000000002E-9</c:v>
                </c:pt>
                <c:pt idx="673">
                  <c:v>-3.0953999999999999E-9</c:v>
                </c:pt>
                <c:pt idx="674">
                  <c:v>-3.0892E-9</c:v>
                </c:pt>
                <c:pt idx="675">
                  <c:v>-3.0829000000000002E-9</c:v>
                </c:pt>
                <c:pt idx="676">
                  <c:v>-3.0766999999999999E-9</c:v>
                </c:pt>
                <c:pt idx="677">
                  <c:v>-3.0704000000000001E-9</c:v>
                </c:pt>
                <c:pt idx="678">
                  <c:v>-3.0641999999999998E-9</c:v>
                </c:pt>
                <c:pt idx="679">
                  <c:v>-3.0579E-9</c:v>
                </c:pt>
                <c:pt idx="680">
                  <c:v>-3.0517000000000001E-9</c:v>
                </c:pt>
                <c:pt idx="681">
                  <c:v>-3.0453999999999998E-9</c:v>
                </c:pt>
                <c:pt idx="682">
                  <c:v>-3.0392E-9</c:v>
                </c:pt>
                <c:pt idx="683">
                  <c:v>-3.0329000000000001E-9</c:v>
                </c:pt>
                <c:pt idx="684">
                  <c:v>-3.0266999999999999E-9</c:v>
                </c:pt>
                <c:pt idx="685">
                  <c:v>-3.0204E-9</c:v>
                </c:pt>
                <c:pt idx="686">
                  <c:v>-3.0142000000000002E-9</c:v>
                </c:pt>
                <c:pt idx="687">
                  <c:v>-3.0078999999999999E-9</c:v>
                </c:pt>
                <c:pt idx="688">
                  <c:v>-3.0017000000000001E-9</c:v>
                </c:pt>
                <c:pt idx="689">
                  <c:v>-2.9953999999999998E-9</c:v>
                </c:pt>
                <c:pt idx="690">
                  <c:v>-2.9892E-9</c:v>
                </c:pt>
                <c:pt idx="691">
                  <c:v>-2.9829000000000001E-9</c:v>
                </c:pt>
                <c:pt idx="692">
                  <c:v>-2.9766999999999999E-9</c:v>
                </c:pt>
                <c:pt idx="693">
                  <c:v>-2.9704E-9</c:v>
                </c:pt>
                <c:pt idx="694">
                  <c:v>-2.9642000000000002E-9</c:v>
                </c:pt>
                <c:pt idx="695">
                  <c:v>-2.9578999999999999E-9</c:v>
                </c:pt>
                <c:pt idx="696">
                  <c:v>-2.9517000000000001E-9</c:v>
                </c:pt>
                <c:pt idx="697">
                  <c:v>-2.9454000000000002E-9</c:v>
                </c:pt>
                <c:pt idx="698">
                  <c:v>-2.9391999999999999E-9</c:v>
                </c:pt>
                <c:pt idx="699">
                  <c:v>-2.9329000000000001E-9</c:v>
                </c:pt>
                <c:pt idx="700">
                  <c:v>-2.9266999999999998E-9</c:v>
                </c:pt>
                <c:pt idx="701">
                  <c:v>-2.9204E-9</c:v>
                </c:pt>
                <c:pt idx="702">
                  <c:v>-2.9142000000000001E-9</c:v>
                </c:pt>
                <c:pt idx="703">
                  <c:v>-2.9078999999999999E-9</c:v>
                </c:pt>
                <c:pt idx="704">
                  <c:v>-2.9017E-9</c:v>
                </c:pt>
                <c:pt idx="705">
                  <c:v>-2.8954000000000002E-9</c:v>
                </c:pt>
                <c:pt idx="706">
                  <c:v>-2.8891999999999999E-9</c:v>
                </c:pt>
                <c:pt idx="707">
                  <c:v>-2.8829E-9</c:v>
                </c:pt>
                <c:pt idx="708">
                  <c:v>-2.8766999999999998E-9</c:v>
                </c:pt>
                <c:pt idx="709">
                  <c:v>-2.8703999999999999E-9</c:v>
                </c:pt>
                <c:pt idx="710">
                  <c:v>-2.8642000000000001E-9</c:v>
                </c:pt>
                <c:pt idx="711">
                  <c:v>-2.8578999999999998E-9</c:v>
                </c:pt>
                <c:pt idx="712">
                  <c:v>-2.8517E-9</c:v>
                </c:pt>
                <c:pt idx="713">
                  <c:v>-2.8454000000000001E-9</c:v>
                </c:pt>
                <c:pt idx="714">
                  <c:v>-2.8391999999999999E-9</c:v>
                </c:pt>
                <c:pt idx="715">
                  <c:v>-2.8329E-9</c:v>
                </c:pt>
                <c:pt idx="716">
                  <c:v>-2.8267000000000002E-9</c:v>
                </c:pt>
                <c:pt idx="717">
                  <c:v>-2.8203999999999999E-9</c:v>
                </c:pt>
                <c:pt idx="718">
                  <c:v>-2.8142000000000001E-9</c:v>
                </c:pt>
                <c:pt idx="719">
                  <c:v>-2.8079000000000002E-9</c:v>
                </c:pt>
                <c:pt idx="720">
                  <c:v>-2.8017E-9</c:v>
                </c:pt>
                <c:pt idx="721">
                  <c:v>-2.7954000000000001E-9</c:v>
                </c:pt>
                <c:pt idx="722">
                  <c:v>-2.7891999999999998E-9</c:v>
                </c:pt>
                <c:pt idx="723">
                  <c:v>-2.7829E-9</c:v>
                </c:pt>
                <c:pt idx="724">
                  <c:v>-2.7767000000000001E-9</c:v>
                </c:pt>
                <c:pt idx="725">
                  <c:v>-2.7703999999999999E-9</c:v>
                </c:pt>
                <c:pt idx="726">
                  <c:v>-2.7642E-9</c:v>
                </c:pt>
                <c:pt idx="727">
                  <c:v>-2.7579000000000002E-9</c:v>
                </c:pt>
                <c:pt idx="728">
                  <c:v>-2.7516999999999999E-9</c:v>
                </c:pt>
                <c:pt idx="729">
                  <c:v>-2.7454000000000001E-9</c:v>
                </c:pt>
                <c:pt idx="730">
                  <c:v>-2.7391999999999998E-9</c:v>
                </c:pt>
                <c:pt idx="731">
                  <c:v>-2.7328999999999999E-9</c:v>
                </c:pt>
                <c:pt idx="732">
                  <c:v>-2.7267000000000001E-9</c:v>
                </c:pt>
                <c:pt idx="733">
                  <c:v>-2.7203999999999998E-9</c:v>
                </c:pt>
                <c:pt idx="734">
                  <c:v>-2.7142E-9</c:v>
                </c:pt>
                <c:pt idx="735">
                  <c:v>-2.7079000000000001E-9</c:v>
                </c:pt>
                <c:pt idx="736">
                  <c:v>-2.7016999999999999E-9</c:v>
                </c:pt>
                <c:pt idx="737">
                  <c:v>-2.6954E-9</c:v>
                </c:pt>
                <c:pt idx="738">
                  <c:v>-2.6892000000000002E-9</c:v>
                </c:pt>
                <c:pt idx="739">
                  <c:v>-2.6828999999999999E-9</c:v>
                </c:pt>
                <c:pt idx="740">
                  <c:v>-2.6767000000000001E-9</c:v>
                </c:pt>
                <c:pt idx="741">
                  <c:v>-2.6703999999999998E-9</c:v>
                </c:pt>
                <c:pt idx="742">
                  <c:v>-2.6642E-9</c:v>
                </c:pt>
                <c:pt idx="743">
                  <c:v>-2.6579000000000001E-9</c:v>
                </c:pt>
                <c:pt idx="744">
                  <c:v>-2.6516999999999998E-9</c:v>
                </c:pt>
                <c:pt idx="745">
                  <c:v>-2.6454E-9</c:v>
                </c:pt>
                <c:pt idx="746">
                  <c:v>-2.6392000000000002E-9</c:v>
                </c:pt>
                <c:pt idx="747">
                  <c:v>-2.6328999999999999E-9</c:v>
                </c:pt>
                <c:pt idx="748">
                  <c:v>-2.6267E-9</c:v>
                </c:pt>
                <c:pt idx="749">
                  <c:v>-2.6204000000000002E-9</c:v>
                </c:pt>
                <c:pt idx="750">
                  <c:v>-2.6141999999999999E-9</c:v>
                </c:pt>
                <c:pt idx="751">
                  <c:v>-2.6079000000000001E-9</c:v>
                </c:pt>
                <c:pt idx="752">
                  <c:v>-2.6016999999999998E-9</c:v>
                </c:pt>
                <c:pt idx="753">
                  <c:v>-2.5954E-9</c:v>
                </c:pt>
                <c:pt idx="754">
                  <c:v>-2.5892000000000001E-9</c:v>
                </c:pt>
                <c:pt idx="755">
                  <c:v>-2.5828999999999998E-9</c:v>
                </c:pt>
                <c:pt idx="756">
                  <c:v>-2.5767E-9</c:v>
                </c:pt>
                <c:pt idx="757">
                  <c:v>-2.5704000000000001E-9</c:v>
                </c:pt>
                <c:pt idx="758">
                  <c:v>-2.5641999999999999E-9</c:v>
                </c:pt>
                <c:pt idx="759">
                  <c:v>-2.5579E-9</c:v>
                </c:pt>
                <c:pt idx="760">
                  <c:v>-2.5517000000000002E-9</c:v>
                </c:pt>
                <c:pt idx="761">
                  <c:v>-2.5453999999999999E-9</c:v>
                </c:pt>
                <c:pt idx="762">
                  <c:v>-2.5392000000000001E-9</c:v>
                </c:pt>
                <c:pt idx="763">
                  <c:v>-2.5328999999999998E-9</c:v>
                </c:pt>
                <c:pt idx="764">
                  <c:v>-2.5267E-9</c:v>
                </c:pt>
                <c:pt idx="765">
                  <c:v>-2.5204000000000001E-9</c:v>
                </c:pt>
                <c:pt idx="766">
                  <c:v>-2.5141999999999999E-9</c:v>
                </c:pt>
                <c:pt idx="767">
                  <c:v>-2.5079E-9</c:v>
                </c:pt>
                <c:pt idx="768">
                  <c:v>-2.5017000000000002E-9</c:v>
                </c:pt>
                <c:pt idx="769">
                  <c:v>-2.4953999999999999E-9</c:v>
                </c:pt>
                <c:pt idx="770">
                  <c:v>-2.4892E-9</c:v>
                </c:pt>
                <c:pt idx="771">
                  <c:v>-2.4829000000000002E-9</c:v>
                </c:pt>
                <c:pt idx="772">
                  <c:v>-2.4766999999999999E-9</c:v>
                </c:pt>
                <c:pt idx="773">
                  <c:v>-2.4704000000000001E-9</c:v>
                </c:pt>
                <c:pt idx="774">
                  <c:v>-2.4641999999999998E-9</c:v>
                </c:pt>
                <c:pt idx="775">
                  <c:v>-2.4579E-9</c:v>
                </c:pt>
                <c:pt idx="776">
                  <c:v>-2.4517000000000001E-9</c:v>
                </c:pt>
                <c:pt idx="777">
                  <c:v>-2.4453999999999998E-9</c:v>
                </c:pt>
                <c:pt idx="778">
                  <c:v>-2.4392E-9</c:v>
                </c:pt>
                <c:pt idx="779">
                  <c:v>-2.4329000000000001E-9</c:v>
                </c:pt>
                <c:pt idx="780">
                  <c:v>-2.4266999999999999E-9</c:v>
                </c:pt>
                <c:pt idx="781">
                  <c:v>-2.4204E-9</c:v>
                </c:pt>
                <c:pt idx="782">
                  <c:v>-2.4142000000000002E-9</c:v>
                </c:pt>
                <c:pt idx="783">
                  <c:v>-2.4078999999999999E-9</c:v>
                </c:pt>
                <c:pt idx="784">
                  <c:v>-2.4017000000000001E-9</c:v>
                </c:pt>
                <c:pt idx="785">
                  <c:v>-2.3953999999999998E-9</c:v>
                </c:pt>
                <c:pt idx="786">
                  <c:v>-2.3892E-9</c:v>
                </c:pt>
                <c:pt idx="787">
                  <c:v>-2.3829000000000001E-9</c:v>
                </c:pt>
                <c:pt idx="788">
                  <c:v>-2.3766999999999999E-9</c:v>
                </c:pt>
                <c:pt idx="789">
                  <c:v>-2.3704E-9</c:v>
                </c:pt>
                <c:pt idx="790">
                  <c:v>-2.3642000000000002E-9</c:v>
                </c:pt>
                <c:pt idx="791">
                  <c:v>-2.3578999999999999E-9</c:v>
                </c:pt>
                <c:pt idx="792">
                  <c:v>-2.3517000000000001E-9</c:v>
                </c:pt>
                <c:pt idx="793">
                  <c:v>-2.3454000000000002E-9</c:v>
                </c:pt>
                <c:pt idx="794">
                  <c:v>-2.3391999999999999E-9</c:v>
                </c:pt>
                <c:pt idx="795">
                  <c:v>-2.3329000000000001E-9</c:v>
                </c:pt>
                <c:pt idx="796">
                  <c:v>-2.3266999999999998E-9</c:v>
                </c:pt>
                <c:pt idx="797">
                  <c:v>-2.3204E-9</c:v>
                </c:pt>
                <c:pt idx="798">
                  <c:v>-2.3142000000000001E-9</c:v>
                </c:pt>
                <c:pt idx="799">
                  <c:v>-2.3078999999999999E-9</c:v>
                </c:pt>
                <c:pt idx="800">
                  <c:v>-2.3017E-9</c:v>
                </c:pt>
                <c:pt idx="801">
                  <c:v>-2.2954000000000002E-9</c:v>
                </c:pt>
                <c:pt idx="802">
                  <c:v>-2.2891999999999999E-9</c:v>
                </c:pt>
                <c:pt idx="803">
                  <c:v>-2.2829E-9</c:v>
                </c:pt>
                <c:pt idx="804">
                  <c:v>-2.2766999999999998E-9</c:v>
                </c:pt>
                <c:pt idx="805">
                  <c:v>-2.2703999999999999E-9</c:v>
                </c:pt>
                <c:pt idx="806">
                  <c:v>-2.2642000000000001E-9</c:v>
                </c:pt>
                <c:pt idx="807">
                  <c:v>-2.2578999999999998E-9</c:v>
                </c:pt>
                <c:pt idx="808">
                  <c:v>-2.2517E-9</c:v>
                </c:pt>
                <c:pt idx="809">
                  <c:v>-2.2454000000000001E-9</c:v>
                </c:pt>
                <c:pt idx="810">
                  <c:v>-2.2391999999999999E-9</c:v>
                </c:pt>
                <c:pt idx="811">
                  <c:v>-2.2329E-9</c:v>
                </c:pt>
                <c:pt idx="812">
                  <c:v>-2.2267000000000002E-9</c:v>
                </c:pt>
                <c:pt idx="813">
                  <c:v>-2.2203999999999999E-9</c:v>
                </c:pt>
                <c:pt idx="814">
                  <c:v>-2.2142000000000001E-9</c:v>
                </c:pt>
                <c:pt idx="815">
                  <c:v>-2.2079000000000002E-9</c:v>
                </c:pt>
                <c:pt idx="816">
                  <c:v>-2.2017E-9</c:v>
                </c:pt>
                <c:pt idx="817">
                  <c:v>-2.1954000000000001E-9</c:v>
                </c:pt>
                <c:pt idx="818">
                  <c:v>-2.1891999999999998E-9</c:v>
                </c:pt>
                <c:pt idx="819">
                  <c:v>-2.1829E-9</c:v>
                </c:pt>
                <c:pt idx="820">
                  <c:v>-2.1767000000000001E-9</c:v>
                </c:pt>
                <c:pt idx="821">
                  <c:v>-2.1703999999999999E-9</c:v>
                </c:pt>
                <c:pt idx="822">
                  <c:v>-2.1642E-9</c:v>
                </c:pt>
                <c:pt idx="823">
                  <c:v>-2.1579000000000002E-9</c:v>
                </c:pt>
                <c:pt idx="824">
                  <c:v>-2.1516999999999999E-9</c:v>
                </c:pt>
                <c:pt idx="825">
                  <c:v>-2.1454000000000001E-9</c:v>
                </c:pt>
                <c:pt idx="826">
                  <c:v>-2.1391999999999998E-9</c:v>
                </c:pt>
                <c:pt idx="827">
                  <c:v>-2.1328999999999999E-9</c:v>
                </c:pt>
                <c:pt idx="828">
                  <c:v>-2.1267000000000001E-9</c:v>
                </c:pt>
                <c:pt idx="829">
                  <c:v>-2.1203999999999998E-9</c:v>
                </c:pt>
                <c:pt idx="830">
                  <c:v>-2.1142E-9</c:v>
                </c:pt>
                <c:pt idx="831">
                  <c:v>-2.1079000000000001E-9</c:v>
                </c:pt>
                <c:pt idx="832">
                  <c:v>-2.1016999999999999E-9</c:v>
                </c:pt>
                <c:pt idx="833">
                  <c:v>-2.0954E-9</c:v>
                </c:pt>
                <c:pt idx="834">
                  <c:v>-2.0892000000000002E-9</c:v>
                </c:pt>
                <c:pt idx="835">
                  <c:v>-2.0828999999999999E-9</c:v>
                </c:pt>
                <c:pt idx="836">
                  <c:v>-2.0767000000000001E-9</c:v>
                </c:pt>
                <c:pt idx="837">
                  <c:v>-2.0703999999999998E-9</c:v>
                </c:pt>
                <c:pt idx="838">
                  <c:v>-2.0642E-9</c:v>
                </c:pt>
                <c:pt idx="839">
                  <c:v>-2.0579000000000001E-9</c:v>
                </c:pt>
                <c:pt idx="840">
                  <c:v>-2.0516999999999999E-9</c:v>
                </c:pt>
                <c:pt idx="841">
                  <c:v>-2.0454E-9</c:v>
                </c:pt>
                <c:pt idx="842">
                  <c:v>-2.0392000000000002E-9</c:v>
                </c:pt>
                <c:pt idx="843">
                  <c:v>-2.0328999999999999E-9</c:v>
                </c:pt>
                <c:pt idx="844">
                  <c:v>-2.0267E-9</c:v>
                </c:pt>
                <c:pt idx="845">
                  <c:v>-2.0204000000000002E-9</c:v>
                </c:pt>
                <c:pt idx="846">
                  <c:v>-2.0141999999999999E-9</c:v>
                </c:pt>
                <c:pt idx="847">
                  <c:v>-2.0079000000000001E-9</c:v>
                </c:pt>
                <c:pt idx="848">
                  <c:v>-2.0016999999999998E-9</c:v>
                </c:pt>
                <c:pt idx="849">
                  <c:v>-1.9954E-9</c:v>
                </c:pt>
                <c:pt idx="850">
                  <c:v>-1.9892000000000001E-9</c:v>
                </c:pt>
                <c:pt idx="851">
                  <c:v>-1.9828999999999998E-9</c:v>
                </c:pt>
                <c:pt idx="852">
                  <c:v>-1.9767E-9</c:v>
                </c:pt>
                <c:pt idx="853">
                  <c:v>-1.9704000000000001E-9</c:v>
                </c:pt>
                <c:pt idx="854">
                  <c:v>-1.9641999999999999E-9</c:v>
                </c:pt>
                <c:pt idx="855">
                  <c:v>-1.9579E-9</c:v>
                </c:pt>
                <c:pt idx="856">
                  <c:v>-1.9517000000000002E-9</c:v>
                </c:pt>
                <c:pt idx="857">
                  <c:v>-1.9453999999999999E-9</c:v>
                </c:pt>
                <c:pt idx="858">
                  <c:v>-1.9392000000000001E-9</c:v>
                </c:pt>
                <c:pt idx="859">
                  <c:v>-1.9328999999999998E-9</c:v>
                </c:pt>
                <c:pt idx="860">
                  <c:v>-1.9267E-9</c:v>
                </c:pt>
                <c:pt idx="861">
                  <c:v>-1.9204000000000001E-9</c:v>
                </c:pt>
                <c:pt idx="862">
                  <c:v>-1.9141999999999999E-9</c:v>
                </c:pt>
                <c:pt idx="863">
                  <c:v>-1.9079E-9</c:v>
                </c:pt>
                <c:pt idx="864">
                  <c:v>-1.9017000000000002E-9</c:v>
                </c:pt>
                <c:pt idx="865">
                  <c:v>-1.8953999999999999E-9</c:v>
                </c:pt>
                <c:pt idx="866">
                  <c:v>-1.8892000000000001E-9</c:v>
                </c:pt>
                <c:pt idx="867">
                  <c:v>-1.8829000000000002E-9</c:v>
                </c:pt>
                <c:pt idx="868">
                  <c:v>-1.8766999999999999E-9</c:v>
                </c:pt>
                <c:pt idx="869">
                  <c:v>-1.8704000000000001E-9</c:v>
                </c:pt>
                <c:pt idx="870">
                  <c:v>-1.8641999999999998E-9</c:v>
                </c:pt>
                <c:pt idx="871">
                  <c:v>-1.8579E-9</c:v>
                </c:pt>
                <c:pt idx="872">
                  <c:v>-1.8516999999999999E-9</c:v>
                </c:pt>
                <c:pt idx="873">
                  <c:v>-1.8454000000000001E-9</c:v>
                </c:pt>
                <c:pt idx="874">
                  <c:v>-1.8392E-9</c:v>
                </c:pt>
                <c:pt idx="875">
                  <c:v>-1.8328999999999999E-9</c:v>
                </c:pt>
                <c:pt idx="876">
                  <c:v>-1.8266999999999999E-9</c:v>
                </c:pt>
                <c:pt idx="877">
                  <c:v>-1.8204E-9</c:v>
                </c:pt>
                <c:pt idx="878">
                  <c:v>-1.8142E-9</c:v>
                </c:pt>
                <c:pt idx="879">
                  <c:v>-1.8078999999999999E-9</c:v>
                </c:pt>
                <c:pt idx="880">
                  <c:v>-1.8017000000000001E-9</c:v>
                </c:pt>
                <c:pt idx="881">
                  <c:v>-1.7954E-9</c:v>
                </c:pt>
                <c:pt idx="882">
                  <c:v>-1.7892E-9</c:v>
                </c:pt>
                <c:pt idx="883">
                  <c:v>-1.7828999999999999E-9</c:v>
                </c:pt>
                <c:pt idx="884">
                  <c:v>-1.7767000000000001E-9</c:v>
                </c:pt>
                <c:pt idx="885">
                  <c:v>-1.7704E-9</c:v>
                </c:pt>
                <c:pt idx="886">
                  <c:v>-1.7642E-9</c:v>
                </c:pt>
                <c:pt idx="887">
                  <c:v>-1.7579000000000001E-9</c:v>
                </c:pt>
                <c:pt idx="888">
                  <c:v>-1.7517000000000001E-9</c:v>
                </c:pt>
                <c:pt idx="889">
                  <c:v>-1.7454E-9</c:v>
                </c:pt>
                <c:pt idx="890">
                  <c:v>-1.7391999999999999E-9</c:v>
                </c:pt>
                <c:pt idx="891">
                  <c:v>-1.7329000000000001E-9</c:v>
                </c:pt>
                <c:pt idx="892">
                  <c:v>-1.7267E-9</c:v>
                </c:pt>
                <c:pt idx="893">
                  <c:v>-1.7204E-9</c:v>
                </c:pt>
                <c:pt idx="894">
                  <c:v>-1.7141999999999999E-9</c:v>
                </c:pt>
                <c:pt idx="895">
                  <c:v>-1.7079000000000001E-9</c:v>
                </c:pt>
                <c:pt idx="896">
                  <c:v>-1.7017E-9</c:v>
                </c:pt>
                <c:pt idx="897">
                  <c:v>-1.6954E-9</c:v>
                </c:pt>
                <c:pt idx="898">
                  <c:v>-1.6891999999999999E-9</c:v>
                </c:pt>
                <c:pt idx="899">
                  <c:v>-1.6829000000000001E-9</c:v>
                </c:pt>
                <c:pt idx="900">
                  <c:v>-1.6767E-9</c:v>
                </c:pt>
                <c:pt idx="901">
                  <c:v>-1.6703999999999999E-9</c:v>
                </c:pt>
                <c:pt idx="902">
                  <c:v>-1.6641999999999999E-9</c:v>
                </c:pt>
                <c:pt idx="903">
                  <c:v>-1.6579E-9</c:v>
                </c:pt>
                <c:pt idx="904">
                  <c:v>-1.6517E-9</c:v>
                </c:pt>
                <c:pt idx="905">
                  <c:v>-1.6453999999999999E-9</c:v>
                </c:pt>
                <c:pt idx="906">
                  <c:v>-1.6392000000000001E-9</c:v>
                </c:pt>
                <c:pt idx="907">
                  <c:v>-1.6329E-9</c:v>
                </c:pt>
                <c:pt idx="908">
                  <c:v>-1.6267E-9</c:v>
                </c:pt>
                <c:pt idx="909">
                  <c:v>-1.6203999999999999E-9</c:v>
                </c:pt>
                <c:pt idx="910">
                  <c:v>-1.6142000000000001E-9</c:v>
                </c:pt>
                <c:pt idx="911">
                  <c:v>-1.6079E-9</c:v>
                </c:pt>
                <c:pt idx="912">
                  <c:v>-1.6017E-9</c:v>
                </c:pt>
                <c:pt idx="913">
                  <c:v>-1.5954000000000001E-9</c:v>
                </c:pt>
                <c:pt idx="914">
                  <c:v>-1.5892000000000001E-9</c:v>
                </c:pt>
                <c:pt idx="915">
                  <c:v>-1.5829E-9</c:v>
                </c:pt>
                <c:pt idx="916">
                  <c:v>-1.5766999999999999E-9</c:v>
                </c:pt>
                <c:pt idx="917">
                  <c:v>-1.5704000000000001E-9</c:v>
                </c:pt>
                <c:pt idx="918">
                  <c:v>-1.5642E-9</c:v>
                </c:pt>
                <c:pt idx="919">
                  <c:v>-1.5579E-9</c:v>
                </c:pt>
                <c:pt idx="920">
                  <c:v>-1.5516999999999999E-9</c:v>
                </c:pt>
                <c:pt idx="921">
                  <c:v>-1.5454000000000001E-9</c:v>
                </c:pt>
                <c:pt idx="922">
                  <c:v>-1.5392E-9</c:v>
                </c:pt>
                <c:pt idx="923">
                  <c:v>-1.5328999999999999E-9</c:v>
                </c:pt>
                <c:pt idx="924">
                  <c:v>-1.5266999999999999E-9</c:v>
                </c:pt>
                <c:pt idx="925">
                  <c:v>-1.5204E-9</c:v>
                </c:pt>
                <c:pt idx="926">
                  <c:v>-1.5142E-9</c:v>
                </c:pt>
                <c:pt idx="927">
                  <c:v>-1.5078999999999999E-9</c:v>
                </c:pt>
                <c:pt idx="928">
                  <c:v>-1.5017000000000001E-9</c:v>
                </c:pt>
                <c:pt idx="929">
                  <c:v>-1.4954E-9</c:v>
                </c:pt>
                <c:pt idx="930">
                  <c:v>-1.4892E-9</c:v>
                </c:pt>
                <c:pt idx="931">
                  <c:v>-1.4828999999999999E-9</c:v>
                </c:pt>
                <c:pt idx="932">
                  <c:v>-1.4767000000000001E-9</c:v>
                </c:pt>
                <c:pt idx="933">
                  <c:v>-1.4704E-9</c:v>
                </c:pt>
                <c:pt idx="934">
                  <c:v>-1.4642E-9</c:v>
                </c:pt>
                <c:pt idx="935">
                  <c:v>-1.4578999999999999E-9</c:v>
                </c:pt>
                <c:pt idx="936">
                  <c:v>-1.4517000000000001E-9</c:v>
                </c:pt>
                <c:pt idx="937">
                  <c:v>-1.4454E-9</c:v>
                </c:pt>
                <c:pt idx="938">
                  <c:v>-1.4392E-9</c:v>
                </c:pt>
                <c:pt idx="939">
                  <c:v>-1.4329000000000001E-9</c:v>
                </c:pt>
                <c:pt idx="940">
                  <c:v>-1.4267E-9</c:v>
                </c:pt>
                <c:pt idx="941">
                  <c:v>-1.4204E-9</c:v>
                </c:pt>
                <c:pt idx="942">
                  <c:v>-1.4141999999999999E-9</c:v>
                </c:pt>
                <c:pt idx="943">
                  <c:v>-1.4079000000000001E-9</c:v>
                </c:pt>
                <c:pt idx="944">
                  <c:v>-1.4017E-9</c:v>
                </c:pt>
                <c:pt idx="945">
                  <c:v>-1.3954E-9</c:v>
                </c:pt>
                <c:pt idx="946">
                  <c:v>-1.3891999999999999E-9</c:v>
                </c:pt>
                <c:pt idx="947">
                  <c:v>-1.3829000000000001E-9</c:v>
                </c:pt>
                <c:pt idx="948">
                  <c:v>-1.3767E-9</c:v>
                </c:pt>
                <c:pt idx="949">
                  <c:v>-1.3703999999999999E-9</c:v>
                </c:pt>
                <c:pt idx="950">
                  <c:v>-1.3641999999999999E-9</c:v>
                </c:pt>
                <c:pt idx="951">
                  <c:v>-1.3579E-9</c:v>
                </c:pt>
                <c:pt idx="952">
                  <c:v>-1.3517E-9</c:v>
                </c:pt>
                <c:pt idx="953">
                  <c:v>-1.3453999999999999E-9</c:v>
                </c:pt>
                <c:pt idx="954">
                  <c:v>-1.3392000000000001E-9</c:v>
                </c:pt>
                <c:pt idx="955">
                  <c:v>-1.3329E-9</c:v>
                </c:pt>
                <c:pt idx="956">
                  <c:v>-1.3267E-9</c:v>
                </c:pt>
                <c:pt idx="957">
                  <c:v>-1.3203999999999999E-9</c:v>
                </c:pt>
                <c:pt idx="958">
                  <c:v>-1.3142000000000001E-9</c:v>
                </c:pt>
                <c:pt idx="959">
                  <c:v>-1.3079E-9</c:v>
                </c:pt>
                <c:pt idx="960">
                  <c:v>-1.3017E-9</c:v>
                </c:pt>
                <c:pt idx="961">
                  <c:v>-1.2954000000000001E-9</c:v>
                </c:pt>
                <c:pt idx="962">
                  <c:v>-1.2892000000000001E-9</c:v>
                </c:pt>
                <c:pt idx="963">
                  <c:v>-1.2829E-9</c:v>
                </c:pt>
                <c:pt idx="964">
                  <c:v>-1.2766999999999999E-9</c:v>
                </c:pt>
                <c:pt idx="965">
                  <c:v>-1.2704000000000001E-9</c:v>
                </c:pt>
                <c:pt idx="966">
                  <c:v>-1.2642E-9</c:v>
                </c:pt>
                <c:pt idx="967">
                  <c:v>-1.2579E-9</c:v>
                </c:pt>
                <c:pt idx="968">
                  <c:v>-1.2516999999999999E-9</c:v>
                </c:pt>
                <c:pt idx="969">
                  <c:v>-1.2454000000000001E-9</c:v>
                </c:pt>
                <c:pt idx="970">
                  <c:v>-1.2392E-9</c:v>
                </c:pt>
                <c:pt idx="971">
                  <c:v>-1.2329E-9</c:v>
                </c:pt>
                <c:pt idx="972">
                  <c:v>-1.2266999999999999E-9</c:v>
                </c:pt>
                <c:pt idx="973">
                  <c:v>-1.2204E-9</c:v>
                </c:pt>
                <c:pt idx="974">
                  <c:v>-1.2142E-9</c:v>
                </c:pt>
                <c:pt idx="975">
                  <c:v>-1.2078999999999999E-9</c:v>
                </c:pt>
                <c:pt idx="976">
                  <c:v>-1.2017000000000001E-9</c:v>
                </c:pt>
                <c:pt idx="977">
                  <c:v>-1.1954E-9</c:v>
                </c:pt>
                <c:pt idx="978">
                  <c:v>-1.1892E-9</c:v>
                </c:pt>
                <c:pt idx="979">
                  <c:v>-1.1828999999999999E-9</c:v>
                </c:pt>
                <c:pt idx="980">
                  <c:v>-1.1767000000000001E-9</c:v>
                </c:pt>
                <c:pt idx="981">
                  <c:v>-1.1704E-9</c:v>
                </c:pt>
                <c:pt idx="982">
                  <c:v>-1.1642E-9</c:v>
                </c:pt>
                <c:pt idx="983">
                  <c:v>-1.1578999999999999E-9</c:v>
                </c:pt>
                <c:pt idx="984">
                  <c:v>-1.1517000000000001E-9</c:v>
                </c:pt>
                <c:pt idx="985">
                  <c:v>-1.1454E-9</c:v>
                </c:pt>
                <c:pt idx="986">
                  <c:v>-1.1392E-9</c:v>
                </c:pt>
                <c:pt idx="987">
                  <c:v>-1.1329000000000001E-9</c:v>
                </c:pt>
                <c:pt idx="988">
                  <c:v>-1.1267E-9</c:v>
                </c:pt>
                <c:pt idx="989">
                  <c:v>-1.1204E-9</c:v>
                </c:pt>
                <c:pt idx="990">
                  <c:v>-1.1141999999999999E-9</c:v>
                </c:pt>
                <c:pt idx="991">
                  <c:v>-1.1079000000000001E-9</c:v>
                </c:pt>
                <c:pt idx="992">
                  <c:v>-1.1017E-9</c:v>
                </c:pt>
                <c:pt idx="993">
                  <c:v>-1.0954E-9</c:v>
                </c:pt>
                <c:pt idx="994">
                  <c:v>-1.0891999999999999E-9</c:v>
                </c:pt>
                <c:pt idx="995">
                  <c:v>-1.0829000000000001E-9</c:v>
                </c:pt>
                <c:pt idx="996">
                  <c:v>-1.0767E-9</c:v>
                </c:pt>
                <c:pt idx="997">
                  <c:v>-1.0703999999999999E-9</c:v>
                </c:pt>
                <c:pt idx="998">
                  <c:v>-1.0641999999999999E-9</c:v>
                </c:pt>
                <c:pt idx="999">
                  <c:v>-1.0579E-9</c:v>
                </c:pt>
                <c:pt idx="1000">
                  <c:v>-1.0517E-9</c:v>
                </c:pt>
                <c:pt idx="1001">
                  <c:v>-1.0453999999999999E-9</c:v>
                </c:pt>
                <c:pt idx="1002">
                  <c:v>-1.0392000000000001E-9</c:v>
                </c:pt>
                <c:pt idx="1003">
                  <c:v>-1.0329E-9</c:v>
                </c:pt>
                <c:pt idx="1004">
                  <c:v>-1.0267E-9</c:v>
                </c:pt>
                <c:pt idx="1005">
                  <c:v>-1.0203999999999999E-9</c:v>
                </c:pt>
                <c:pt idx="1006">
                  <c:v>-1.0142000000000001E-9</c:v>
                </c:pt>
                <c:pt idx="1007">
                  <c:v>-1.0079E-9</c:v>
                </c:pt>
                <c:pt idx="1008">
                  <c:v>-1.0017E-9</c:v>
                </c:pt>
                <c:pt idx="1009">
                  <c:v>-9.954000000000001E-10</c:v>
                </c:pt>
                <c:pt idx="1010">
                  <c:v>-9.8920000000000006E-10</c:v>
                </c:pt>
                <c:pt idx="1011">
                  <c:v>-9.8289999999999999E-10</c:v>
                </c:pt>
                <c:pt idx="1012">
                  <c:v>-9.7669999999999995E-10</c:v>
                </c:pt>
                <c:pt idx="1013">
                  <c:v>-9.7040000000000008E-10</c:v>
                </c:pt>
                <c:pt idx="1014">
                  <c:v>-9.6420000000000004E-10</c:v>
                </c:pt>
                <c:pt idx="1015">
                  <c:v>-9.5789999999999997E-10</c:v>
                </c:pt>
                <c:pt idx="1016">
                  <c:v>-9.5169999999999993E-10</c:v>
                </c:pt>
                <c:pt idx="1017">
                  <c:v>-9.4540000000000006E-10</c:v>
                </c:pt>
                <c:pt idx="1018">
                  <c:v>-9.3920000000000002E-10</c:v>
                </c:pt>
                <c:pt idx="1019">
                  <c:v>-9.3289999999999995E-10</c:v>
                </c:pt>
                <c:pt idx="1020">
                  <c:v>-9.2670000000000002E-10</c:v>
                </c:pt>
                <c:pt idx="1021">
                  <c:v>-9.2040000000000005E-10</c:v>
                </c:pt>
                <c:pt idx="1022">
                  <c:v>-9.1420000000000001E-10</c:v>
                </c:pt>
                <c:pt idx="1023">
                  <c:v>-9.0790000000000004E-10</c:v>
                </c:pt>
                <c:pt idx="1024">
                  <c:v>-9.017E-10</c:v>
                </c:pt>
                <c:pt idx="1025">
                  <c:v>-8.9540000000000003E-10</c:v>
                </c:pt>
                <c:pt idx="1026">
                  <c:v>-8.8919999999999999E-10</c:v>
                </c:pt>
                <c:pt idx="1027">
                  <c:v>-8.8290000000000002E-10</c:v>
                </c:pt>
                <c:pt idx="1028">
                  <c:v>-8.7669999999999998E-10</c:v>
                </c:pt>
                <c:pt idx="1029">
                  <c:v>-8.7040000000000001E-10</c:v>
                </c:pt>
                <c:pt idx="1030">
                  <c:v>-8.6419999999999997E-10</c:v>
                </c:pt>
                <c:pt idx="1031">
                  <c:v>-8.579E-10</c:v>
                </c:pt>
                <c:pt idx="1032">
                  <c:v>-8.5169999999999996E-10</c:v>
                </c:pt>
                <c:pt idx="1033">
                  <c:v>-8.454E-10</c:v>
                </c:pt>
                <c:pt idx="1034">
                  <c:v>-8.3919999999999996E-10</c:v>
                </c:pt>
                <c:pt idx="1035">
                  <c:v>-8.3289999999999999E-10</c:v>
                </c:pt>
                <c:pt idx="1036">
                  <c:v>-8.2670000000000005E-10</c:v>
                </c:pt>
                <c:pt idx="1037">
                  <c:v>-8.2039999999999998E-10</c:v>
                </c:pt>
                <c:pt idx="1038">
                  <c:v>-8.1420000000000004E-10</c:v>
                </c:pt>
                <c:pt idx="1039">
                  <c:v>-8.0789999999999997E-10</c:v>
                </c:pt>
                <c:pt idx="1040">
                  <c:v>-8.0170000000000003E-10</c:v>
                </c:pt>
                <c:pt idx="1041">
                  <c:v>-7.9539999999999996E-10</c:v>
                </c:pt>
                <c:pt idx="1042">
                  <c:v>-7.8920000000000003E-10</c:v>
                </c:pt>
                <c:pt idx="1043">
                  <c:v>-7.8289999999999995E-10</c:v>
                </c:pt>
                <c:pt idx="1044">
                  <c:v>-7.7670000000000002E-10</c:v>
                </c:pt>
                <c:pt idx="1045">
                  <c:v>-7.7040000000000005E-10</c:v>
                </c:pt>
                <c:pt idx="1046">
                  <c:v>-7.6420000000000001E-10</c:v>
                </c:pt>
                <c:pt idx="1047">
                  <c:v>-7.5790000000000004E-10</c:v>
                </c:pt>
                <c:pt idx="1048">
                  <c:v>-7.517E-10</c:v>
                </c:pt>
                <c:pt idx="1049">
                  <c:v>-7.4540000000000003E-10</c:v>
                </c:pt>
                <c:pt idx="1050">
                  <c:v>-7.3919999999999999E-10</c:v>
                </c:pt>
                <c:pt idx="1051">
                  <c:v>-7.3290000000000002E-10</c:v>
                </c:pt>
                <c:pt idx="1052">
                  <c:v>-7.2669999999999998E-10</c:v>
                </c:pt>
                <c:pt idx="1053">
                  <c:v>-7.2040000000000001E-10</c:v>
                </c:pt>
                <c:pt idx="1054">
                  <c:v>-7.1419999999999997E-10</c:v>
                </c:pt>
                <c:pt idx="1055">
                  <c:v>-7.0790000000000001E-10</c:v>
                </c:pt>
                <c:pt idx="1056">
                  <c:v>-7.0169999999999997E-10</c:v>
                </c:pt>
                <c:pt idx="1057">
                  <c:v>-6.954E-10</c:v>
                </c:pt>
                <c:pt idx="1058">
                  <c:v>-6.8919999999999996E-10</c:v>
                </c:pt>
                <c:pt idx="1059">
                  <c:v>-6.8289999999999999E-10</c:v>
                </c:pt>
                <c:pt idx="1060">
                  <c:v>-6.7669999999999995E-10</c:v>
                </c:pt>
                <c:pt idx="1061">
                  <c:v>-6.7039999999999998E-10</c:v>
                </c:pt>
                <c:pt idx="1062">
                  <c:v>-6.6420000000000004E-10</c:v>
                </c:pt>
                <c:pt idx="1063">
                  <c:v>-6.5789999999999997E-10</c:v>
                </c:pt>
                <c:pt idx="1064">
                  <c:v>-6.5170000000000003E-10</c:v>
                </c:pt>
                <c:pt idx="1065">
                  <c:v>-6.4539999999999996E-10</c:v>
                </c:pt>
                <c:pt idx="1066">
                  <c:v>-6.3920000000000003E-10</c:v>
                </c:pt>
                <c:pt idx="1067">
                  <c:v>-6.3289999999999995E-10</c:v>
                </c:pt>
                <c:pt idx="1068">
                  <c:v>-6.2670000000000002E-10</c:v>
                </c:pt>
                <c:pt idx="1069">
                  <c:v>-6.2040000000000005E-10</c:v>
                </c:pt>
                <c:pt idx="1070">
                  <c:v>-6.1420000000000001E-10</c:v>
                </c:pt>
                <c:pt idx="1071">
                  <c:v>-6.0790000000000004E-10</c:v>
                </c:pt>
                <c:pt idx="1072">
                  <c:v>-6.017E-10</c:v>
                </c:pt>
                <c:pt idx="1073">
                  <c:v>-5.9540000000000003E-10</c:v>
                </c:pt>
                <c:pt idx="1074">
                  <c:v>-5.8919999999999999E-10</c:v>
                </c:pt>
                <c:pt idx="1075">
                  <c:v>-5.8290000000000002E-10</c:v>
                </c:pt>
                <c:pt idx="1076">
                  <c:v>-5.7669999999999998E-10</c:v>
                </c:pt>
                <c:pt idx="1077">
                  <c:v>-5.7040000000000002E-10</c:v>
                </c:pt>
                <c:pt idx="1078">
                  <c:v>-5.6419999999999997E-10</c:v>
                </c:pt>
                <c:pt idx="1079">
                  <c:v>-5.5790000000000001E-10</c:v>
                </c:pt>
                <c:pt idx="1080">
                  <c:v>-5.5169999999999997E-10</c:v>
                </c:pt>
                <c:pt idx="1081">
                  <c:v>-5.454E-10</c:v>
                </c:pt>
                <c:pt idx="1082">
                  <c:v>-5.3919999999999996E-10</c:v>
                </c:pt>
                <c:pt idx="1083">
                  <c:v>-5.3289999999999999E-10</c:v>
                </c:pt>
                <c:pt idx="1084">
                  <c:v>-5.2669999999999995E-10</c:v>
                </c:pt>
                <c:pt idx="1085">
                  <c:v>-5.2039999999999998E-10</c:v>
                </c:pt>
                <c:pt idx="1086">
                  <c:v>-5.1420000000000004E-10</c:v>
                </c:pt>
                <c:pt idx="1087">
                  <c:v>-5.0789999999999997E-10</c:v>
                </c:pt>
                <c:pt idx="1088">
                  <c:v>-5.0170000000000004E-10</c:v>
                </c:pt>
                <c:pt idx="1089">
                  <c:v>-4.9539999999999996E-10</c:v>
                </c:pt>
                <c:pt idx="1090">
                  <c:v>-4.8920000000000003E-10</c:v>
                </c:pt>
                <c:pt idx="1091">
                  <c:v>-4.8289999999999996E-10</c:v>
                </c:pt>
                <c:pt idx="1092">
                  <c:v>-4.7670000000000002E-10</c:v>
                </c:pt>
                <c:pt idx="1093">
                  <c:v>-4.7040000000000005E-10</c:v>
                </c:pt>
                <c:pt idx="1094">
                  <c:v>-4.6420000000000001E-10</c:v>
                </c:pt>
                <c:pt idx="1095">
                  <c:v>-4.5789999999999999E-10</c:v>
                </c:pt>
                <c:pt idx="1096">
                  <c:v>-4.517E-10</c:v>
                </c:pt>
                <c:pt idx="1097">
                  <c:v>-4.4539999999999998E-10</c:v>
                </c:pt>
                <c:pt idx="1098">
                  <c:v>-4.3919999999999999E-10</c:v>
                </c:pt>
                <c:pt idx="1099">
                  <c:v>-4.3290000000000003E-10</c:v>
                </c:pt>
                <c:pt idx="1100">
                  <c:v>-4.2669999999999998E-10</c:v>
                </c:pt>
                <c:pt idx="1101">
                  <c:v>-4.2040000000000002E-10</c:v>
                </c:pt>
                <c:pt idx="1102">
                  <c:v>-4.1419999999999998E-10</c:v>
                </c:pt>
                <c:pt idx="1103">
                  <c:v>-4.0790000000000001E-10</c:v>
                </c:pt>
                <c:pt idx="1104">
                  <c:v>-4.0170000000000002E-10</c:v>
                </c:pt>
                <c:pt idx="1105">
                  <c:v>-3.954E-10</c:v>
                </c:pt>
                <c:pt idx="1106">
                  <c:v>-3.8920000000000001E-10</c:v>
                </c:pt>
                <c:pt idx="1107">
                  <c:v>-3.8289999999999999E-10</c:v>
                </c:pt>
                <c:pt idx="1108">
                  <c:v>-3.767E-10</c:v>
                </c:pt>
                <c:pt idx="1109">
                  <c:v>-3.7039999999999998E-10</c:v>
                </c:pt>
                <c:pt idx="1110">
                  <c:v>-3.6419999999999999E-10</c:v>
                </c:pt>
                <c:pt idx="1111">
                  <c:v>-3.5790000000000003E-10</c:v>
                </c:pt>
                <c:pt idx="1112">
                  <c:v>-3.5169999999999998E-10</c:v>
                </c:pt>
                <c:pt idx="1113">
                  <c:v>-3.4540000000000002E-10</c:v>
                </c:pt>
                <c:pt idx="1114">
                  <c:v>-3.3919999999999998E-10</c:v>
                </c:pt>
                <c:pt idx="1115">
                  <c:v>-3.3290000000000001E-10</c:v>
                </c:pt>
                <c:pt idx="1116">
                  <c:v>-3.2670000000000002E-10</c:v>
                </c:pt>
                <c:pt idx="1117">
                  <c:v>-3.204E-10</c:v>
                </c:pt>
                <c:pt idx="1118">
                  <c:v>-3.1420000000000001E-10</c:v>
                </c:pt>
                <c:pt idx="1119">
                  <c:v>-3.0789999999999999E-10</c:v>
                </c:pt>
                <c:pt idx="1120">
                  <c:v>-3.017E-10</c:v>
                </c:pt>
                <c:pt idx="1121">
                  <c:v>-2.9539999999999998E-10</c:v>
                </c:pt>
                <c:pt idx="1122">
                  <c:v>-2.8919999999999999E-10</c:v>
                </c:pt>
                <c:pt idx="1123">
                  <c:v>-2.8289999999999997E-10</c:v>
                </c:pt>
                <c:pt idx="1124">
                  <c:v>-2.7669999999999999E-10</c:v>
                </c:pt>
                <c:pt idx="1125">
                  <c:v>-2.7040000000000002E-10</c:v>
                </c:pt>
                <c:pt idx="1126">
                  <c:v>-2.6419999999999998E-10</c:v>
                </c:pt>
                <c:pt idx="1127">
                  <c:v>-2.5790000000000001E-10</c:v>
                </c:pt>
                <c:pt idx="1128">
                  <c:v>-2.5170000000000002E-10</c:v>
                </c:pt>
                <c:pt idx="1129">
                  <c:v>-2.454E-10</c:v>
                </c:pt>
                <c:pt idx="1130">
                  <c:v>-2.3920000000000001E-10</c:v>
                </c:pt>
                <c:pt idx="1131">
                  <c:v>-2.3289999999999999E-10</c:v>
                </c:pt>
                <c:pt idx="1132">
                  <c:v>-2.267E-10</c:v>
                </c:pt>
                <c:pt idx="1133">
                  <c:v>-2.2040000000000001E-10</c:v>
                </c:pt>
                <c:pt idx="1134">
                  <c:v>-2.1419999999999999E-10</c:v>
                </c:pt>
                <c:pt idx="1135">
                  <c:v>-2.079E-10</c:v>
                </c:pt>
                <c:pt idx="1136">
                  <c:v>-2.0170000000000001E-10</c:v>
                </c:pt>
                <c:pt idx="1137">
                  <c:v>-1.9539999999999999E-10</c:v>
                </c:pt>
                <c:pt idx="1138">
                  <c:v>-1.892E-10</c:v>
                </c:pt>
                <c:pt idx="1139">
                  <c:v>-1.8290000000000001E-10</c:v>
                </c:pt>
                <c:pt idx="1140">
                  <c:v>-1.7669999999999999E-10</c:v>
                </c:pt>
                <c:pt idx="1141">
                  <c:v>-1.704E-10</c:v>
                </c:pt>
                <c:pt idx="1142">
                  <c:v>-1.6420000000000001E-10</c:v>
                </c:pt>
                <c:pt idx="1143">
                  <c:v>-1.5789999999999999E-10</c:v>
                </c:pt>
                <c:pt idx="1144">
                  <c:v>-1.517E-10</c:v>
                </c:pt>
                <c:pt idx="1145">
                  <c:v>-1.4540000000000001E-10</c:v>
                </c:pt>
                <c:pt idx="1146">
                  <c:v>-1.3919999999999999E-10</c:v>
                </c:pt>
                <c:pt idx="1147">
                  <c:v>-1.329E-10</c:v>
                </c:pt>
                <c:pt idx="1148">
                  <c:v>-1.2670000000000001E-10</c:v>
                </c:pt>
                <c:pt idx="1149">
                  <c:v>-1.2039999999999999E-10</c:v>
                </c:pt>
                <c:pt idx="1150">
                  <c:v>-1.142E-10</c:v>
                </c:pt>
                <c:pt idx="1151">
                  <c:v>-1.079E-10</c:v>
                </c:pt>
                <c:pt idx="1152">
                  <c:v>-1.017E-10</c:v>
                </c:pt>
                <c:pt idx="1153">
                  <c:v>-9.5400000000000001E-11</c:v>
                </c:pt>
                <c:pt idx="1154">
                  <c:v>-8.92E-11</c:v>
                </c:pt>
                <c:pt idx="1155">
                  <c:v>-8.2900000000000006E-11</c:v>
                </c:pt>
                <c:pt idx="1156">
                  <c:v>-7.6700000000000004E-11</c:v>
                </c:pt>
                <c:pt idx="1157">
                  <c:v>-7.0399999999999997E-11</c:v>
                </c:pt>
                <c:pt idx="1158">
                  <c:v>-6.4199999999999995E-11</c:v>
                </c:pt>
                <c:pt idx="1159">
                  <c:v>-5.7900000000000002E-11</c:v>
                </c:pt>
                <c:pt idx="1160">
                  <c:v>-5.17E-11</c:v>
                </c:pt>
                <c:pt idx="1161">
                  <c:v>-4.54E-11</c:v>
                </c:pt>
                <c:pt idx="1162">
                  <c:v>-3.9199999999999998E-11</c:v>
                </c:pt>
                <c:pt idx="1163">
                  <c:v>-3.2899999999999998E-11</c:v>
                </c:pt>
                <c:pt idx="1164">
                  <c:v>-2.6699999999999999E-11</c:v>
                </c:pt>
                <c:pt idx="1165">
                  <c:v>-2.0399999999999999E-11</c:v>
                </c:pt>
                <c:pt idx="1166">
                  <c:v>-1.42E-11</c:v>
                </c:pt>
                <c:pt idx="1167">
                  <c:v>-7.8999999999999999E-12</c:v>
                </c:pt>
                <c:pt idx="1168">
                  <c:v>-1.7E-12</c:v>
                </c:pt>
                <c:pt idx="1169">
                  <c:v>4.5999999999999998E-12</c:v>
                </c:pt>
                <c:pt idx="1170">
                  <c:v>1.0799999999999999E-11</c:v>
                </c:pt>
                <c:pt idx="1171">
                  <c:v>1.7100000000000001E-11</c:v>
                </c:pt>
                <c:pt idx="1172">
                  <c:v>2.33E-11</c:v>
                </c:pt>
                <c:pt idx="1173">
                  <c:v>2.96E-11</c:v>
                </c:pt>
                <c:pt idx="1174">
                  <c:v>3.5800000000000002E-11</c:v>
                </c:pt>
                <c:pt idx="1175">
                  <c:v>4.2100000000000002E-11</c:v>
                </c:pt>
                <c:pt idx="1176">
                  <c:v>4.8299999999999997E-11</c:v>
                </c:pt>
                <c:pt idx="1177">
                  <c:v>5.4599999999999998E-11</c:v>
                </c:pt>
                <c:pt idx="1178">
                  <c:v>6.0799999999999999E-11</c:v>
                </c:pt>
                <c:pt idx="1179">
                  <c:v>6.7100000000000006E-11</c:v>
                </c:pt>
                <c:pt idx="1180">
                  <c:v>7.3299999999999995E-11</c:v>
                </c:pt>
                <c:pt idx="1181">
                  <c:v>7.9600000000000002E-11</c:v>
                </c:pt>
                <c:pt idx="1182">
                  <c:v>8.5800000000000004E-11</c:v>
                </c:pt>
                <c:pt idx="1183">
                  <c:v>9.2099999999999997E-11</c:v>
                </c:pt>
                <c:pt idx="1184">
                  <c:v>9.8299999999999999E-11</c:v>
                </c:pt>
                <c:pt idx="1185">
                  <c:v>1.0460000000000001E-10</c:v>
                </c:pt>
                <c:pt idx="1186">
                  <c:v>1.1079999999999999E-10</c:v>
                </c:pt>
                <c:pt idx="1187">
                  <c:v>1.1709999999999999E-10</c:v>
                </c:pt>
                <c:pt idx="1188">
                  <c:v>1.233E-10</c:v>
                </c:pt>
                <c:pt idx="1189">
                  <c:v>1.296E-10</c:v>
                </c:pt>
                <c:pt idx="1190">
                  <c:v>1.3580000000000001E-10</c:v>
                </c:pt>
                <c:pt idx="1191">
                  <c:v>1.4210000000000001E-10</c:v>
                </c:pt>
                <c:pt idx="1192">
                  <c:v>1.4829999999999999E-10</c:v>
                </c:pt>
                <c:pt idx="1193">
                  <c:v>1.5459999999999999E-10</c:v>
                </c:pt>
                <c:pt idx="1194">
                  <c:v>1.608E-10</c:v>
                </c:pt>
                <c:pt idx="1195">
                  <c:v>1.671E-10</c:v>
                </c:pt>
                <c:pt idx="1196">
                  <c:v>1.7330000000000001E-10</c:v>
                </c:pt>
                <c:pt idx="1197">
                  <c:v>1.7960000000000001E-10</c:v>
                </c:pt>
                <c:pt idx="1198">
                  <c:v>1.8579999999999999E-10</c:v>
                </c:pt>
                <c:pt idx="1199">
                  <c:v>1.9209999999999999E-10</c:v>
                </c:pt>
                <c:pt idx="1200">
                  <c:v>1.983E-10</c:v>
                </c:pt>
                <c:pt idx="1201">
                  <c:v>2.046E-10</c:v>
                </c:pt>
                <c:pt idx="1202">
                  <c:v>2.1080000000000001E-10</c:v>
                </c:pt>
                <c:pt idx="1203">
                  <c:v>2.1710000000000001E-10</c:v>
                </c:pt>
                <c:pt idx="1204">
                  <c:v>2.2329999999999999E-10</c:v>
                </c:pt>
                <c:pt idx="1205">
                  <c:v>2.2959999999999999E-10</c:v>
                </c:pt>
                <c:pt idx="1206">
                  <c:v>2.358E-10</c:v>
                </c:pt>
                <c:pt idx="1207">
                  <c:v>2.4210000000000002E-10</c:v>
                </c:pt>
                <c:pt idx="1208">
                  <c:v>2.4830000000000001E-10</c:v>
                </c:pt>
                <c:pt idx="1209">
                  <c:v>2.5459999999999998E-10</c:v>
                </c:pt>
                <c:pt idx="1210">
                  <c:v>2.6080000000000002E-10</c:v>
                </c:pt>
                <c:pt idx="1211">
                  <c:v>2.6709999999999999E-10</c:v>
                </c:pt>
                <c:pt idx="1212">
                  <c:v>2.7329999999999998E-10</c:v>
                </c:pt>
                <c:pt idx="1213">
                  <c:v>2.796E-10</c:v>
                </c:pt>
                <c:pt idx="1214">
                  <c:v>2.8579999999999999E-10</c:v>
                </c:pt>
                <c:pt idx="1215">
                  <c:v>2.921E-10</c:v>
                </c:pt>
                <c:pt idx="1216">
                  <c:v>2.9829999999999999E-10</c:v>
                </c:pt>
                <c:pt idx="1217">
                  <c:v>3.0460000000000001E-10</c:v>
                </c:pt>
                <c:pt idx="1218">
                  <c:v>3.108E-10</c:v>
                </c:pt>
                <c:pt idx="1219">
                  <c:v>3.1710000000000002E-10</c:v>
                </c:pt>
                <c:pt idx="1220">
                  <c:v>3.2330000000000001E-10</c:v>
                </c:pt>
                <c:pt idx="1221">
                  <c:v>3.2959999999999998E-10</c:v>
                </c:pt>
                <c:pt idx="1222">
                  <c:v>3.3580000000000002E-10</c:v>
                </c:pt>
                <c:pt idx="1223">
                  <c:v>3.4209999999999999E-10</c:v>
                </c:pt>
                <c:pt idx="1224">
                  <c:v>3.4829999999999998E-10</c:v>
                </c:pt>
                <c:pt idx="1225">
                  <c:v>3.546E-10</c:v>
                </c:pt>
                <c:pt idx="1226">
                  <c:v>3.6079999999999998E-10</c:v>
                </c:pt>
                <c:pt idx="1227">
                  <c:v>3.671E-10</c:v>
                </c:pt>
                <c:pt idx="1228">
                  <c:v>3.7329999999999999E-10</c:v>
                </c:pt>
                <c:pt idx="1229">
                  <c:v>3.7960000000000001E-10</c:v>
                </c:pt>
                <c:pt idx="1230">
                  <c:v>3.858E-10</c:v>
                </c:pt>
                <c:pt idx="1231">
                  <c:v>3.9210000000000002E-10</c:v>
                </c:pt>
                <c:pt idx="1232">
                  <c:v>3.9830000000000001E-10</c:v>
                </c:pt>
                <c:pt idx="1233">
                  <c:v>4.0459999999999998E-10</c:v>
                </c:pt>
                <c:pt idx="1234">
                  <c:v>4.1080000000000002E-10</c:v>
                </c:pt>
                <c:pt idx="1235">
                  <c:v>4.1709999999999999E-10</c:v>
                </c:pt>
                <c:pt idx="1236">
                  <c:v>4.2329999999999998E-10</c:v>
                </c:pt>
                <c:pt idx="1237">
                  <c:v>4.296E-10</c:v>
                </c:pt>
                <c:pt idx="1238">
                  <c:v>4.3579999999999998E-10</c:v>
                </c:pt>
                <c:pt idx="1239">
                  <c:v>4.421E-10</c:v>
                </c:pt>
                <c:pt idx="1240">
                  <c:v>4.4829999999999999E-10</c:v>
                </c:pt>
                <c:pt idx="1241">
                  <c:v>4.5460000000000001E-10</c:v>
                </c:pt>
                <c:pt idx="1242">
                  <c:v>4.608E-10</c:v>
                </c:pt>
                <c:pt idx="1243">
                  <c:v>4.6709999999999997E-10</c:v>
                </c:pt>
                <c:pt idx="1244">
                  <c:v>4.7330000000000001E-10</c:v>
                </c:pt>
                <c:pt idx="1245">
                  <c:v>4.7959999999999998E-10</c:v>
                </c:pt>
                <c:pt idx="1246">
                  <c:v>4.8580000000000002E-10</c:v>
                </c:pt>
                <c:pt idx="1247">
                  <c:v>4.9209999999999999E-10</c:v>
                </c:pt>
                <c:pt idx="1248">
                  <c:v>4.9830000000000003E-10</c:v>
                </c:pt>
                <c:pt idx="1249">
                  <c:v>5.0459999999999999E-10</c:v>
                </c:pt>
                <c:pt idx="1250">
                  <c:v>5.1080000000000004E-10</c:v>
                </c:pt>
                <c:pt idx="1251">
                  <c:v>5.171E-10</c:v>
                </c:pt>
                <c:pt idx="1252">
                  <c:v>5.2330000000000004E-10</c:v>
                </c:pt>
                <c:pt idx="1253">
                  <c:v>5.2960000000000001E-10</c:v>
                </c:pt>
                <c:pt idx="1254">
                  <c:v>5.3579999999999995E-10</c:v>
                </c:pt>
                <c:pt idx="1255">
                  <c:v>5.4210000000000002E-10</c:v>
                </c:pt>
                <c:pt idx="1256">
                  <c:v>5.4829999999999996E-10</c:v>
                </c:pt>
                <c:pt idx="1257">
                  <c:v>5.5460000000000003E-10</c:v>
                </c:pt>
                <c:pt idx="1258">
                  <c:v>5.6079999999999997E-10</c:v>
                </c:pt>
                <c:pt idx="1259">
                  <c:v>5.6710000000000004E-10</c:v>
                </c:pt>
                <c:pt idx="1260">
                  <c:v>5.7329999999999997E-10</c:v>
                </c:pt>
                <c:pt idx="1261">
                  <c:v>5.7960000000000005E-10</c:v>
                </c:pt>
                <c:pt idx="1262">
                  <c:v>5.8579999999999998E-10</c:v>
                </c:pt>
                <c:pt idx="1263">
                  <c:v>5.9209999999999995E-10</c:v>
                </c:pt>
                <c:pt idx="1264">
                  <c:v>5.9829999999999999E-10</c:v>
                </c:pt>
                <c:pt idx="1265">
                  <c:v>6.0459999999999996E-10</c:v>
                </c:pt>
                <c:pt idx="1266">
                  <c:v>6.108E-10</c:v>
                </c:pt>
                <c:pt idx="1267">
                  <c:v>6.1709999999999997E-10</c:v>
                </c:pt>
                <c:pt idx="1268">
                  <c:v>6.2330000000000001E-10</c:v>
                </c:pt>
                <c:pt idx="1269">
                  <c:v>6.2959999999999998E-10</c:v>
                </c:pt>
                <c:pt idx="1270">
                  <c:v>6.3580000000000002E-10</c:v>
                </c:pt>
                <c:pt idx="1271">
                  <c:v>6.4209999999999999E-10</c:v>
                </c:pt>
                <c:pt idx="1272">
                  <c:v>6.4830000000000003E-10</c:v>
                </c:pt>
                <c:pt idx="1273">
                  <c:v>6.5459999999999999E-10</c:v>
                </c:pt>
                <c:pt idx="1274">
                  <c:v>6.6080000000000003E-10</c:v>
                </c:pt>
                <c:pt idx="1275">
                  <c:v>6.671E-10</c:v>
                </c:pt>
                <c:pt idx="1276">
                  <c:v>6.7330000000000004E-10</c:v>
                </c:pt>
                <c:pt idx="1277">
                  <c:v>6.7960000000000001E-10</c:v>
                </c:pt>
                <c:pt idx="1278">
                  <c:v>6.8580000000000005E-10</c:v>
                </c:pt>
                <c:pt idx="1279">
                  <c:v>6.9210000000000002E-10</c:v>
                </c:pt>
                <c:pt idx="1280">
                  <c:v>6.9829999999999996E-10</c:v>
                </c:pt>
                <c:pt idx="1281">
                  <c:v>7.0460000000000003E-10</c:v>
                </c:pt>
                <c:pt idx="1282">
                  <c:v>7.1079999999999996E-10</c:v>
                </c:pt>
                <c:pt idx="1283">
                  <c:v>7.1710000000000004E-10</c:v>
                </c:pt>
                <c:pt idx="1284">
                  <c:v>7.2329999999999997E-10</c:v>
                </c:pt>
                <c:pt idx="1285">
                  <c:v>7.2960000000000004E-10</c:v>
                </c:pt>
                <c:pt idx="1286">
                  <c:v>7.3579999999999998E-10</c:v>
                </c:pt>
                <c:pt idx="1287">
                  <c:v>7.4209999999999995E-10</c:v>
                </c:pt>
                <c:pt idx="1288">
                  <c:v>7.4829999999999999E-10</c:v>
                </c:pt>
                <c:pt idx="1289">
                  <c:v>7.5459999999999996E-10</c:v>
                </c:pt>
                <c:pt idx="1290">
                  <c:v>7.608E-10</c:v>
                </c:pt>
                <c:pt idx="1291">
                  <c:v>7.6709999999999997E-10</c:v>
                </c:pt>
                <c:pt idx="1292">
                  <c:v>7.7330000000000001E-10</c:v>
                </c:pt>
                <c:pt idx="1293">
                  <c:v>7.7959999999999998E-10</c:v>
                </c:pt>
                <c:pt idx="1294">
                  <c:v>7.8580000000000002E-10</c:v>
                </c:pt>
                <c:pt idx="1295">
                  <c:v>7.9209999999999998E-10</c:v>
                </c:pt>
                <c:pt idx="1296">
                  <c:v>7.9830000000000002E-10</c:v>
                </c:pt>
                <c:pt idx="1297">
                  <c:v>8.0459999999999999E-10</c:v>
                </c:pt>
                <c:pt idx="1298">
                  <c:v>8.1080000000000003E-10</c:v>
                </c:pt>
                <c:pt idx="1299">
                  <c:v>8.171E-10</c:v>
                </c:pt>
                <c:pt idx="1300">
                  <c:v>8.2330000000000004E-10</c:v>
                </c:pt>
                <c:pt idx="1301">
                  <c:v>8.2960000000000001E-10</c:v>
                </c:pt>
                <c:pt idx="1302">
                  <c:v>8.3580000000000005E-10</c:v>
                </c:pt>
                <c:pt idx="1303">
                  <c:v>8.4210000000000002E-10</c:v>
                </c:pt>
                <c:pt idx="1304">
                  <c:v>8.4829999999999996E-10</c:v>
                </c:pt>
                <c:pt idx="1305">
                  <c:v>8.5460000000000003E-10</c:v>
                </c:pt>
                <c:pt idx="1306">
                  <c:v>8.6079999999999996E-10</c:v>
                </c:pt>
                <c:pt idx="1307">
                  <c:v>8.6710000000000004E-10</c:v>
                </c:pt>
                <c:pt idx="1308">
                  <c:v>8.7329999999999997E-10</c:v>
                </c:pt>
                <c:pt idx="1309">
                  <c:v>8.7960000000000004E-10</c:v>
                </c:pt>
                <c:pt idx="1310">
                  <c:v>8.8579999999999998E-10</c:v>
                </c:pt>
                <c:pt idx="1311">
                  <c:v>8.9209999999999995E-10</c:v>
                </c:pt>
                <c:pt idx="1312">
                  <c:v>8.9829999999999999E-10</c:v>
                </c:pt>
                <c:pt idx="1313">
                  <c:v>9.0459999999999996E-10</c:v>
                </c:pt>
                <c:pt idx="1314">
                  <c:v>9.108E-10</c:v>
                </c:pt>
                <c:pt idx="1315">
                  <c:v>9.1709999999999997E-10</c:v>
                </c:pt>
                <c:pt idx="1316">
                  <c:v>9.2330000000000001E-10</c:v>
                </c:pt>
                <c:pt idx="1317">
                  <c:v>9.2959999999999997E-10</c:v>
                </c:pt>
                <c:pt idx="1318">
                  <c:v>9.3580000000000002E-10</c:v>
                </c:pt>
                <c:pt idx="1319">
                  <c:v>9.4210000000000009E-10</c:v>
                </c:pt>
                <c:pt idx="1320">
                  <c:v>9.4829999999999992E-10</c:v>
                </c:pt>
                <c:pt idx="1321">
                  <c:v>9.5459999999999999E-10</c:v>
                </c:pt>
                <c:pt idx="1322">
                  <c:v>9.6080000000000003E-10</c:v>
                </c:pt>
                <c:pt idx="1323">
                  <c:v>9.670999999999999E-10</c:v>
                </c:pt>
                <c:pt idx="1324">
                  <c:v>9.7329999999999994E-10</c:v>
                </c:pt>
                <c:pt idx="1325">
                  <c:v>9.7960000000000001E-10</c:v>
                </c:pt>
                <c:pt idx="1326">
                  <c:v>9.8580000000000005E-10</c:v>
                </c:pt>
                <c:pt idx="1327">
                  <c:v>9.9209999999999991E-10</c:v>
                </c:pt>
                <c:pt idx="1328">
                  <c:v>9.9829999999999995E-10</c:v>
                </c:pt>
                <c:pt idx="1329">
                  <c:v>1.0046E-9</c:v>
                </c:pt>
                <c:pt idx="1330">
                  <c:v>1.0108000000000001E-9</c:v>
                </c:pt>
                <c:pt idx="1331">
                  <c:v>1.0170999999999999E-9</c:v>
                </c:pt>
                <c:pt idx="1332">
                  <c:v>1.0233E-9</c:v>
                </c:pt>
                <c:pt idx="1333">
                  <c:v>1.0296E-9</c:v>
                </c:pt>
                <c:pt idx="1334">
                  <c:v>1.0358000000000001E-9</c:v>
                </c:pt>
                <c:pt idx="1335">
                  <c:v>1.0420999999999999E-9</c:v>
                </c:pt>
                <c:pt idx="1336">
                  <c:v>1.0483E-9</c:v>
                </c:pt>
                <c:pt idx="1337">
                  <c:v>1.0546000000000001E-9</c:v>
                </c:pt>
                <c:pt idx="1338">
                  <c:v>1.0608000000000001E-9</c:v>
                </c:pt>
                <c:pt idx="1339">
                  <c:v>1.0671E-9</c:v>
                </c:pt>
                <c:pt idx="1340">
                  <c:v>1.0733E-9</c:v>
                </c:pt>
                <c:pt idx="1341">
                  <c:v>1.0796000000000001E-9</c:v>
                </c:pt>
                <c:pt idx="1342">
                  <c:v>1.0857999999999999E-9</c:v>
                </c:pt>
                <c:pt idx="1343">
                  <c:v>1.0921E-9</c:v>
                </c:pt>
                <c:pt idx="1344">
                  <c:v>1.0983E-9</c:v>
                </c:pt>
                <c:pt idx="1345">
                  <c:v>1.1046000000000001E-9</c:v>
                </c:pt>
                <c:pt idx="1346">
                  <c:v>1.1107999999999999E-9</c:v>
                </c:pt>
                <c:pt idx="1347">
                  <c:v>1.1171E-9</c:v>
                </c:pt>
                <c:pt idx="1348">
                  <c:v>1.1233E-9</c:v>
                </c:pt>
                <c:pt idx="1349">
                  <c:v>1.1295999999999999E-9</c:v>
                </c:pt>
                <c:pt idx="1350">
                  <c:v>1.1357999999999999E-9</c:v>
                </c:pt>
                <c:pt idx="1351">
                  <c:v>1.1421E-9</c:v>
                </c:pt>
                <c:pt idx="1352">
                  <c:v>1.1483000000000001E-9</c:v>
                </c:pt>
                <c:pt idx="1353">
                  <c:v>1.1545999999999999E-9</c:v>
                </c:pt>
                <c:pt idx="1354">
                  <c:v>1.1608E-9</c:v>
                </c:pt>
                <c:pt idx="1355">
                  <c:v>1.1671E-9</c:v>
                </c:pt>
                <c:pt idx="1356">
                  <c:v>1.1733000000000001E-9</c:v>
                </c:pt>
                <c:pt idx="1357">
                  <c:v>1.1795999999999999E-9</c:v>
                </c:pt>
                <c:pt idx="1358">
                  <c:v>1.1858E-9</c:v>
                </c:pt>
                <c:pt idx="1359">
                  <c:v>1.1921000000000001E-9</c:v>
                </c:pt>
                <c:pt idx="1360">
                  <c:v>1.1983000000000001E-9</c:v>
                </c:pt>
                <c:pt idx="1361">
                  <c:v>1.2046E-9</c:v>
                </c:pt>
                <c:pt idx="1362">
                  <c:v>1.2108E-9</c:v>
                </c:pt>
                <c:pt idx="1363">
                  <c:v>1.2171000000000001E-9</c:v>
                </c:pt>
                <c:pt idx="1364">
                  <c:v>1.2232999999999999E-9</c:v>
                </c:pt>
                <c:pt idx="1365">
                  <c:v>1.2296E-9</c:v>
                </c:pt>
                <c:pt idx="1366">
                  <c:v>1.2358E-9</c:v>
                </c:pt>
                <c:pt idx="1367">
                  <c:v>1.2421000000000001E-9</c:v>
                </c:pt>
                <c:pt idx="1368">
                  <c:v>1.2482999999999999E-9</c:v>
                </c:pt>
                <c:pt idx="1369">
                  <c:v>1.2546E-9</c:v>
                </c:pt>
                <c:pt idx="1370">
                  <c:v>1.2608E-9</c:v>
                </c:pt>
                <c:pt idx="1371">
                  <c:v>1.2671000000000001E-9</c:v>
                </c:pt>
                <c:pt idx="1372">
                  <c:v>1.2732999999999999E-9</c:v>
                </c:pt>
                <c:pt idx="1373">
                  <c:v>1.2796E-9</c:v>
                </c:pt>
                <c:pt idx="1374">
                  <c:v>1.2858E-9</c:v>
                </c:pt>
                <c:pt idx="1375">
                  <c:v>1.2920999999999999E-9</c:v>
                </c:pt>
                <c:pt idx="1376">
                  <c:v>1.2983E-9</c:v>
                </c:pt>
                <c:pt idx="1377">
                  <c:v>1.3046E-9</c:v>
                </c:pt>
                <c:pt idx="1378">
                  <c:v>1.3108000000000001E-9</c:v>
                </c:pt>
                <c:pt idx="1379">
                  <c:v>1.3170999999999999E-9</c:v>
                </c:pt>
                <c:pt idx="1380">
                  <c:v>1.3233E-9</c:v>
                </c:pt>
                <c:pt idx="1381">
                  <c:v>1.3296E-9</c:v>
                </c:pt>
                <c:pt idx="1382">
                  <c:v>1.3358000000000001E-9</c:v>
                </c:pt>
                <c:pt idx="1383">
                  <c:v>1.3420999999999999E-9</c:v>
                </c:pt>
                <c:pt idx="1384">
                  <c:v>1.3483E-9</c:v>
                </c:pt>
                <c:pt idx="1385">
                  <c:v>1.3546000000000001E-9</c:v>
                </c:pt>
                <c:pt idx="1386">
                  <c:v>1.3608000000000001E-9</c:v>
                </c:pt>
                <c:pt idx="1387">
                  <c:v>1.3671E-9</c:v>
                </c:pt>
                <c:pt idx="1388">
                  <c:v>1.3733E-9</c:v>
                </c:pt>
                <c:pt idx="1389">
                  <c:v>1.3796000000000001E-9</c:v>
                </c:pt>
                <c:pt idx="1390">
                  <c:v>1.3857999999999999E-9</c:v>
                </c:pt>
                <c:pt idx="1391">
                  <c:v>1.3921E-9</c:v>
                </c:pt>
                <c:pt idx="1392">
                  <c:v>1.3983E-9</c:v>
                </c:pt>
                <c:pt idx="1393">
                  <c:v>1.4046000000000001E-9</c:v>
                </c:pt>
                <c:pt idx="1394">
                  <c:v>1.4107999999999999E-9</c:v>
                </c:pt>
                <c:pt idx="1395">
                  <c:v>1.4171E-9</c:v>
                </c:pt>
                <c:pt idx="1396">
                  <c:v>1.4233E-9</c:v>
                </c:pt>
                <c:pt idx="1397">
                  <c:v>1.4295999999999999E-9</c:v>
                </c:pt>
                <c:pt idx="1398">
                  <c:v>1.4357999999999999E-9</c:v>
                </c:pt>
                <c:pt idx="1399">
                  <c:v>1.4421E-9</c:v>
                </c:pt>
                <c:pt idx="1400">
                  <c:v>1.4483000000000001E-9</c:v>
                </c:pt>
                <c:pt idx="1401">
                  <c:v>1.4545999999999999E-9</c:v>
                </c:pt>
                <c:pt idx="1402">
                  <c:v>1.4608E-9</c:v>
                </c:pt>
                <c:pt idx="1403">
                  <c:v>1.4671E-9</c:v>
                </c:pt>
                <c:pt idx="1404">
                  <c:v>1.4733000000000001E-9</c:v>
                </c:pt>
                <c:pt idx="1405">
                  <c:v>1.4795999999999999E-9</c:v>
                </c:pt>
                <c:pt idx="1406">
                  <c:v>1.4858E-9</c:v>
                </c:pt>
                <c:pt idx="1407">
                  <c:v>1.4921E-9</c:v>
                </c:pt>
                <c:pt idx="1408">
                  <c:v>1.4983000000000001E-9</c:v>
                </c:pt>
                <c:pt idx="1409">
                  <c:v>1.5046E-9</c:v>
                </c:pt>
                <c:pt idx="1410">
                  <c:v>1.5108E-9</c:v>
                </c:pt>
                <c:pt idx="1411">
                  <c:v>1.5171000000000001E-9</c:v>
                </c:pt>
                <c:pt idx="1412">
                  <c:v>1.5232999999999999E-9</c:v>
                </c:pt>
                <c:pt idx="1413">
                  <c:v>1.5296E-9</c:v>
                </c:pt>
                <c:pt idx="1414">
                  <c:v>1.5358E-9</c:v>
                </c:pt>
                <c:pt idx="1415">
                  <c:v>1.5421000000000001E-9</c:v>
                </c:pt>
                <c:pt idx="1416">
                  <c:v>1.5482999999999999E-9</c:v>
                </c:pt>
                <c:pt idx="1417">
                  <c:v>1.5546E-9</c:v>
                </c:pt>
                <c:pt idx="1418">
                  <c:v>1.5608E-9</c:v>
                </c:pt>
                <c:pt idx="1419">
                  <c:v>1.5671000000000001E-9</c:v>
                </c:pt>
                <c:pt idx="1420">
                  <c:v>1.5732999999999999E-9</c:v>
                </c:pt>
                <c:pt idx="1421">
                  <c:v>1.5796E-9</c:v>
                </c:pt>
                <c:pt idx="1422">
                  <c:v>1.5858E-9</c:v>
                </c:pt>
                <c:pt idx="1423">
                  <c:v>1.5920999999999999E-9</c:v>
                </c:pt>
                <c:pt idx="1424">
                  <c:v>1.5983E-9</c:v>
                </c:pt>
                <c:pt idx="1425">
                  <c:v>1.6046E-9</c:v>
                </c:pt>
                <c:pt idx="1426">
                  <c:v>1.6108000000000001E-9</c:v>
                </c:pt>
                <c:pt idx="1427">
                  <c:v>1.6170999999999999E-9</c:v>
                </c:pt>
                <c:pt idx="1428">
                  <c:v>1.6233E-9</c:v>
                </c:pt>
                <c:pt idx="1429">
                  <c:v>1.6296E-9</c:v>
                </c:pt>
                <c:pt idx="1430">
                  <c:v>1.6358000000000001E-9</c:v>
                </c:pt>
                <c:pt idx="1431">
                  <c:v>1.6420999999999999E-9</c:v>
                </c:pt>
                <c:pt idx="1432">
                  <c:v>1.6483E-9</c:v>
                </c:pt>
                <c:pt idx="1433">
                  <c:v>1.6546000000000001E-9</c:v>
                </c:pt>
                <c:pt idx="1434">
                  <c:v>1.6608000000000001E-9</c:v>
                </c:pt>
                <c:pt idx="1435">
                  <c:v>1.6671E-9</c:v>
                </c:pt>
                <c:pt idx="1436">
                  <c:v>1.6733E-9</c:v>
                </c:pt>
                <c:pt idx="1437">
                  <c:v>1.6796000000000001E-9</c:v>
                </c:pt>
                <c:pt idx="1438">
                  <c:v>1.6857999999999999E-9</c:v>
                </c:pt>
                <c:pt idx="1439">
                  <c:v>1.6921E-9</c:v>
                </c:pt>
                <c:pt idx="1440">
                  <c:v>1.6983E-9</c:v>
                </c:pt>
                <c:pt idx="1441">
                  <c:v>1.7046000000000001E-9</c:v>
                </c:pt>
                <c:pt idx="1442">
                  <c:v>1.7107999999999999E-9</c:v>
                </c:pt>
                <c:pt idx="1443">
                  <c:v>1.7171E-9</c:v>
                </c:pt>
                <c:pt idx="1444">
                  <c:v>1.7233E-9</c:v>
                </c:pt>
                <c:pt idx="1445">
                  <c:v>1.7295999999999999E-9</c:v>
                </c:pt>
                <c:pt idx="1446">
                  <c:v>1.7357999999999999E-9</c:v>
                </c:pt>
                <c:pt idx="1447">
                  <c:v>1.7421E-9</c:v>
                </c:pt>
                <c:pt idx="1448">
                  <c:v>1.7483000000000001E-9</c:v>
                </c:pt>
                <c:pt idx="1449">
                  <c:v>1.7545999999999999E-9</c:v>
                </c:pt>
                <c:pt idx="1450">
                  <c:v>1.7608E-9</c:v>
                </c:pt>
                <c:pt idx="1451">
                  <c:v>1.7671E-9</c:v>
                </c:pt>
                <c:pt idx="1452">
                  <c:v>1.7733000000000001E-9</c:v>
                </c:pt>
                <c:pt idx="1453">
                  <c:v>1.7795999999999999E-9</c:v>
                </c:pt>
                <c:pt idx="1454">
                  <c:v>1.7858E-9</c:v>
                </c:pt>
                <c:pt idx="1455">
                  <c:v>1.7921E-9</c:v>
                </c:pt>
                <c:pt idx="1456">
                  <c:v>1.7983000000000001E-9</c:v>
                </c:pt>
                <c:pt idx="1457">
                  <c:v>1.8046E-9</c:v>
                </c:pt>
                <c:pt idx="1458">
                  <c:v>1.8108E-9</c:v>
                </c:pt>
                <c:pt idx="1459">
                  <c:v>1.8171000000000001E-9</c:v>
                </c:pt>
                <c:pt idx="1460">
                  <c:v>1.8232999999999999E-9</c:v>
                </c:pt>
                <c:pt idx="1461">
                  <c:v>1.8296E-9</c:v>
                </c:pt>
                <c:pt idx="1462">
                  <c:v>1.8358E-9</c:v>
                </c:pt>
                <c:pt idx="1463">
                  <c:v>1.8421000000000001E-9</c:v>
                </c:pt>
                <c:pt idx="1464">
                  <c:v>1.8482999999999999E-9</c:v>
                </c:pt>
                <c:pt idx="1465">
                  <c:v>1.8546E-9</c:v>
                </c:pt>
                <c:pt idx="1466">
                  <c:v>1.8608E-9</c:v>
                </c:pt>
                <c:pt idx="1467">
                  <c:v>1.8670999999999999E-9</c:v>
                </c:pt>
                <c:pt idx="1468">
                  <c:v>1.8733000000000001E-9</c:v>
                </c:pt>
                <c:pt idx="1469">
                  <c:v>1.8796E-9</c:v>
                </c:pt>
                <c:pt idx="1470">
                  <c:v>1.8857999999999998E-9</c:v>
                </c:pt>
                <c:pt idx="1471">
                  <c:v>1.8921000000000001E-9</c:v>
                </c:pt>
                <c:pt idx="1472">
                  <c:v>1.8982999999999999E-9</c:v>
                </c:pt>
                <c:pt idx="1473">
                  <c:v>1.9045999999999998E-9</c:v>
                </c:pt>
                <c:pt idx="1474">
                  <c:v>1.9108000000000001E-9</c:v>
                </c:pt>
                <c:pt idx="1475">
                  <c:v>1.9170999999999999E-9</c:v>
                </c:pt>
                <c:pt idx="1476">
                  <c:v>1.9233000000000002E-9</c:v>
                </c:pt>
                <c:pt idx="1477">
                  <c:v>1.9296E-9</c:v>
                </c:pt>
                <c:pt idx="1478">
                  <c:v>1.9357999999999999E-9</c:v>
                </c:pt>
                <c:pt idx="1479">
                  <c:v>1.9421000000000001E-9</c:v>
                </c:pt>
                <c:pt idx="1480">
                  <c:v>1.9483E-9</c:v>
                </c:pt>
                <c:pt idx="1481">
                  <c:v>1.9545999999999998E-9</c:v>
                </c:pt>
                <c:pt idx="1482">
                  <c:v>1.9608000000000001E-9</c:v>
                </c:pt>
                <c:pt idx="1483">
                  <c:v>1.9671E-9</c:v>
                </c:pt>
                <c:pt idx="1484">
                  <c:v>1.9733000000000002E-9</c:v>
                </c:pt>
                <c:pt idx="1485">
                  <c:v>1.9796000000000001E-9</c:v>
                </c:pt>
                <c:pt idx="1486">
                  <c:v>1.9857999999999999E-9</c:v>
                </c:pt>
                <c:pt idx="1487">
                  <c:v>1.9921000000000002E-9</c:v>
                </c:pt>
                <c:pt idx="1488">
                  <c:v>1.9983E-9</c:v>
                </c:pt>
                <c:pt idx="1489">
                  <c:v>2.0045999999999999E-9</c:v>
                </c:pt>
                <c:pt idx="1490">
                  <c:v>2.0108000000000001E-9</c:v>
                </c:pt>
                <c:pt idx="1491">
                  <c:v>2.0171E-9</c:v>
                </c:pt>
                <c:pt idx="1492">
                  <c:v>2.0232999999999998E-9</c:v>
                </c:pt>
                <c:pt idx="1493">
                  <c:v>2.0296000000000001E-9</c:v>
                </c:pt>
                <c:pt idx="1494">
                  <c:v>2.0357999999999999E-9</c:v>
                </c:pt>
                <c:pt idx="1495">
                  <c:v>2.0420999999999998E-9</c:v>
                </c:pt>
                <c:pt idx="1496">
                  <c:v>2.0483000000000001E-9</c:v>
                </c:pt>
                <c:pt idx="1497">
                  <c:v>2.0545999999999999E-9</c:v>
                </c:pt>
                <c:pt idx="1498">
                  <c:v>2.0608000000000002E-9</c:v>
                </c:pt>
                <c:pt idx="1499">
                  <c:v>2.0671E-9</c:v>
                </c:pt>
                <c:pt idx="1500">
                  <c:v>2.0732999999999999E-9</c:v>
                </c:pt>
                <c:pt idx="1501">
                  <c:v>2.0796000000000001E-9</c:v>
                </c:pt>
                <c:pt idx="1502">
                  <c:v>2.0858E-9</c:v>
                </c:pt>
                <c:pt idx="1503">
                  <c:v>2.0920999999999998E-9</c:v>
                </c:pt>
                <c:pt idx="1504">
                  <c:v>2.0983000000000001E-9</c:v>
                </c:pt>
                <c:pt idx="1505">
                  <c:v>2.1045999999999999E-9</c:v>
                </c:pt>
                <c:pt idx="1506">
                  <c:v>2.1108000000000002E-9</c:v>
                </c:pt>
                <c:pt idx="1507">
                  <c:v>2.1171000000000001E-9</c:v>
                </c:pt>
                <c:pt idx="1508">
                  <c:v>2.1232999999999999E-9</c:v>
                </c:pt>
                <c:pt idx="1509">
                  <c:v>2.1296000000000002E-9</c:v>
                </c:pt>
                <c:pt idx="1510">
                  <c:v>2.1358E-9</c:v>
                </c:pt>
                <c:pt idx="1511">
                  <c:v>2.1420999999999999E-9</c:v>
                </c:pt>
                <c:pt idx="1512">
                  <c:v>2.1483000000000001E-9</c:v>
                </c:pt>
                <c:pt idx="1513">
                  <c:v>2.1546E-9</c:v>
                </c:pt>
                <c:pt idx="1514">
                  <c:v>2.1607999999999998E-9</c:v>
                </c:pt>
                <c:pt idx="1515">
                  <c:v>2.1671000000000001E-9</c:v>
                </c:pt>
                <c:pt idx="1516">
                  <c:v>2.1732999999999999E-9</c:v>
                </c:pt>
                <c:pt idx="1517">
                  <c:v>2.1795999999999998E-9</c:v>
                </c:pt>
                <c:pt idx="1518">
                  <c:v>2.1858E-9</c:v>
                </c:pt>
                <c:pt idx="1519">
                  <c:v>2.1920999999999999E-9</c:v>
                </c:pt>
                <c:pt idx="1520">
                  <c:v>2.1983000000000002E-9</c:v>
                </c:pt>
                <c:pt idx="1521">
                  <c:v>2.2046E-9</c:v>
                </c:pt>
                <c:pt idx="1522">
                  <c:v>2.2107999999999999E-9</c:v>
                </c:pt>
                <c:pt idx="1523">
                  <c:v>2.2171000000000001E-9</c:v>
                </c:pt>
                <c:pt idx="1524">
                  <c:v>2.2233E-9</c:v>
                </c:pt>
                <c:pt idx="1525">
                  <c:v>2.2295999999999998E-9</c:v>
                </c:pt>
                <c:pt idx="1526">
                  <c:v>2.2358000000000001E-9</c:v>
                </c:pt>
                <c:pt idx="1527">
                  <c:v>2.2420999999999999E-9</c:v>
                </c:pt>
                <c:pt idx="1528">
                  <c:v>2.2483000000000002E-9</c:v>
                </c:pt>
                <c:pt idx="1529">
                  <c:v>2.2546000000000001E-9</c:v>
                </c:pt>
                <c:pt idx="1530">
                  <c:v>2.2607999999999999E-9</c:v>
                </c:pt>
                <c:pt idx="1531">
                  <c:v>2.2671000000000002E-9</c:v>
                </c:pt>
                <c:pt idx="1532">
                  <c:v>2.2733E-9</c:v>
                </c:pt>
                <c:pt idx="1533">
                  <c:v>2.2795999999999999E-9</c:v>
                </c:pt>
                <c:pt idx="1534">
                  <c:v>2.2858000000000001E-9</c:v>
                </c:pt>
                <c:pt idx="1535">
                  <c:v>2.2921E-9</c:v>
                </c:pt>
                <c:pt idx="1536">
                  <c:v>2.2982999999999998E-9</c:v>
                </c:pt>
                <c:pt idx="1537">
                  <c:v>2.3046000000000001E-9</c:v>
                </c:pt>
                <c:pt idx="1538">
                  <c:v>2.3107999999999999E-9</c:v>
                </c:pt>
                <c:pt idx="1539">
                  <c:v>2.3171000000000002E-9</c:v>
                </c:pt>
                <c:pt idx="1540">
                  <c:v>2.3233E-9</c:v>
                </c:pt>
                <c:pt idx="1541">
                  <c:v>2.3295999999999999E-9</c:v>
                </c:pt>
                <c:pt idx="1542">
                  <c:v>2.3358000000000001E-9</c:v>
                </c:pt>
                <c:pt idx="1543">
                  <c:v>2.3421E-9</c:v>
                </c:pt>
                <c:pt idx="1544">
                  <c:v>2.3482999999999998E-9</c:v>
                </c:pt>
                <c:pt idx="1545">
                  <c:v>2.3546000000000001E-9</c:v>
                </c:pt>
                <c:pt idx="1546">
                  <c:v>2.3608E-9</c:v>
                </c:pt>
                <c:pt idx="1547">
                  <c:v>2.3670999999999998E-9</c:v>
                </c:pt>
                <c:pt idx="1548">
                  <c:v>2.3733000000000001E-9</c:v>
                </c:pt>
                <c:pt idx="1549">
                  <c:v>2.3795999999999999E-9</c:v>
                </c:pt>
                <c:pt idx="1550">
                  <c:v>2.3858000000000002E-9</c:v>
                </c:pt>
                <c:pt idx="1551">
                  <c:v>2.3921E-9</c:v>
                </c:pt>
                <c:pt idx="1552">
                  <c:v>2.3982999999999999E-9</c:v>
                </c:pt>
                <c:pt idx="1553">
                  <c:v>2.4046000000000002E-9</c:v>
                </c:pt>
                <c:pt idx="1554">
                  <c:v>2.4108E-9</c:v>
                </c:pt>
                <c:pt idx="1555">
                  <c:v>2.4170999999999999E-9</c:v>
                </c:pt>
                <c:pt idx="1556">
                  <c:v>2.4233000000000001E-9</c:v>
                </c:pt>
                <c:pt idx="1557">
                  <c:v>2.4296E-9</c:v>
                </c:pt>
                <c:pt idx="1558">
                  <c:v>2.4357999999999998E-9</c:v>
                </c:pt>
                <c:pt idx="1559">
                  <c:v>2.4421000000000001E-9</c:v>
                </c:pt>
                <c:pt idx="1560">
                  <c:v>2.4482999999999999E-9</c:v>
                </c:pt>
                <c:pt idx="1561">
                  <c:v>2.4546000000000002E-9</c:v>
                </c:pt>
                <c:pt idx="1562">
                  <c:v>2.4608E-9</c:v>
                </c:pt>
                <c:pt idx="1563">
                  <c:v>2.4670999999999999E-9</c:v>
                </c:pt>
                <c:pt idx="1564">
                  <c:v>2.4733000000000001E-9</c:v>
                </c:pt>
                <c:pt idx="1565">
                  <c:v>2.4796E-9</c:v>
                </c:pt>
                <c:pt idx="1566">
                  <c:v>2.4857999999999998E-9</c:v>
                </c:pt>
                <c:pt idx="1567">
                  <c:v>2.4921000000000001E-9</c:v>
                </c:pt>
                <c:pt idx="1568">
                  <c:v>2.4982999999999999E-9</c:v>
                </c:pt>
                <c:pt idx="1569">
                  <c:v>2.5045999999999998E-9</c:v>
                </c:pt>
                <c:pt idx="1570">
                  <c:v>2.5108000000000001E-9</c:v>
                </c:pt>
                <c:pt idx="1571">
                  <c:v>2.5170999999999999E-9</c:v>
                </c:pt>
                <c:pt idx="1572">
                  <c:v>2.5233000000000002E-9</c:v>
                </c:pt>
                <c:pt idx="1573">
                  <c:v>2.5296E-9</c:v>
                </c:pt>
                <c:pt idx="1574">
                  <c:v>2.5357999999999999E-9</c:v>
                </c:pt>
                <c:pt idx="1575">
                  <c:v>2.5421000000000001E-9</c:v>
                </c:pt>
                <c:pt idx="1576">
                  <c:v>2.5483E-9</c:v>
                </c:pt>
                <c:pt idx="1577">
                  <c:v>2.5545999999999998E-9</c:v>
                </c:pt>
                <c:pt idx="1578">
                  <c:v>2.5608000000000001E-9</c:v>
                </c:pt>
                <c:pt idx="1579">
                  <c:v>2.5671E-9</c:v>
                </c:pt>
                <c:pt idx="1580">
                  <c:v>2.5733000000000002E-9</c:v>
                </c:pt>
                <c:pt idx="1581">
                  <c:v>2.5796000000000001E-9</c:v>
                </c:pt>
                <c:pt idx="1582">
                  <c:v>2.5857999999999999E-9</c:v>
                </c:pt>
                <c:pt idx="1583">
                  <c:v>2.5921000000000002E-9</c:v>
                </c:pt>
                <c:pt idx="1584">
                  <c:v>2.5983E-9</c:v>
                </c:pt>
                <c:pt idx="1585">
                  <c:v>2.6045999999999999E-9</c:v>
                </c:pt>
                <c:pt idx="1586">
                  <c:v>2.6108000000000001E-9</c:v>
                </c:pt>
                <c:pt idx="1587">
                  <c:v>2.6171E-9</c:v>
                </c:pt>
                <c:pt idx="1588">
                  <c:v>2.6232999999999998E-9</c:v>
                </c:pt>
                <c:pt idx="1589">
                  <c:v>2.6296000000000001E-9</c:v>
                </c:pt>
                <c:pt idx="1590">
                  <c:v>2.6357999999999999E-9</c:v>
                </c:pt>
                <c:pt idx="1591">
                  <c:v>2.6420999999999998E-9</c:v>
                </c:pt>
                <c:pt idx="1592">
                  <c:v>2.6483E-9</c:v>
                </c:pt>
                <c:pt idx="1593">
                  <c:v>2.6545999999999999E-9</c:v>
                </c:pt>
                <c:pt idx="1594">
                  <c:v>2.6608000000000002E-9</c:v>
                </c:pt>
                <c:pt idx="1595">
                  <c:v>2.6671E-9</c:v>
                </c:pt>
                <c:pt idx="1596">
                  <c:v>2.6732999999999999E-9</c:v>
                </c:pt>
                <c:pt idx="1597">
                  <c:v>2.6796000000000001E-9</c:v>
                </c:pt>
                <c:pt idx="1598">
                  <c:v>2.6858E-9</c:v>
                </c:pt>
                <c:pt idx="1599">
                  <c:v>2.6920999999999998E-9</c:v>
                </c:pt>
                <c:pt idx="1600">
                  <c:v>2.6983000000000001E-9</c:v>
                </c:pt>
                <c:pt idx="1601">
                  <c:v>2.7045999999999999E-9</c:v>
                </c:pt>
                <c:pt idx="1602">
                  <c:v>2.7108000000000002E-9</c:v>
                </c:pt>
                <c:pt idx="1603">
                  <c:v>2.7171000000000001E-9</c:v>
                </c:pt>
                <c:pt idx="1604">
                  <c:v>2.7232999999999999E-9</c:v>
                </c:pt>
                <c:pt idx="1605">
                  <c:v>2.7296000000000002E-9</c:v>
                </c:pt>
                <c:pt idx="1606">
                  <c:v>2.7358E-9</c:v>
                </c:pt>
                <c:pt idx="1607">
                  <c:v>2.7420999999999999E-9</c:v>
                </c:pt>
                <c:pt idx="1608">
                  <c:v>2.7483000000000001E-9</c:v>
                </c:pt>
                <c:pt idx="1609">
                  <c:v>2.7546E-9</c:v>
                </c:pt>
                <c:pt idx="1610">
                  <c:v>2.7607999999999998E-9</c:v>
                </c:pt>
                <c:pt idx="1611">
                  <c:v>2.7671000000000001E-9</c:v>
                </c:pt>
                <c:pt idx="1612">
                  <c:v>2.7732999999999999E-9</c:v>
                </c:pt>
                <c:pt idx="1613">
                  <c:v>2.7796000000000002E-9</c:v>
                </c:pt>
                <c:pt idx="1614">
                  <c:v>2.7858E-9</c:v>
                </c:pt>
                <c:pt idx="1615">
                  <c:v>2.7920999999999999E-9</c:v>
                </c:pt>
                <c:pt idx="1616">
                  <c:v>2.7983000000000001E-9</c:v>
                </c:pt>
                <c:pt idx="1617">
                  <c:v>2.8046E-9</c:v>
                </c:pt>
                <c:pt idx="1618">
                  <c:v>2.8107999999999998E-9</c:v>
                </c:pt>
                <c:pt idx="1619">
                  <c:v>2.8171000000000001E-9</c:v>
                </c:pt>
                <c:pt idx="1620">
                  <c:v>2.8233E-9</c:v>
                </c:pt>
                <c:pt idx="1621">
                  <c:v>2.8295999999999998E-9</c:v>
                </c:pt>
                <c:pt idx="1622">
                  <c:v>2.8358000000000001E-9</c:v>
                </c:pt>
                <c:pt idx="1623">
                  <c:v>2.8420999999999999E-9</c:v>
                </c:pt>
                <c:pt idx="1624">
                  <c:v>2.8483000000000002E-9</c:v>
                </c:pt>
                <c:pt idx="1625">
                  <c:v>2.8546E-9</c:v>
                </c:pt>
                <c:pt idx="1626">
                  <c:v>2.8607999999999999E-9</c:v>
                </c:pt>
                <c:pt idx="1627">
                  <c:v>2.8671000000000002E-9</c:v>
                </c:pt>
                <c:pt idx="1628">
                  <c:v>2.8733E-9</c:v>
                </c:pt>
                <c:pt idx="1629">
                  <c:v>2.8795999999999999E-9</c:v>
                </c:pt>
                <c:pt idx="1630">
                  <c:v>2.8858000000000001E-9</c:v>
                </c:pt>
                <c:pt idx="1631">
                  <c:v>2.8921E-9</c:v>
                </c:pt>
                <c:pt idx="1632">
                  <c:v>2.8982999999999998E-9</c:v>
                </c:pt>
                <c:pt idx="1633">
                  <c:v>2.9046000000000001E-9</c:v>
                </c:pt>
                <c:pt idx="1634">
                  <c:v>2.9107999999999999E-9</c:v>
                </c:pt>
                <c:pt idx="1635">
                  <c:v>2.9171000000000002E-9</c:v>
                </c:pt>
                <c:pt idx="1636">
                  <c:v>2.9233E-9</c:v>
                </c:pt>
                <c:pt idx="1637">
                  <c:v>2.9295999999999999E-9</c:v>
                </c:pt>
                <c:pt idx="1638">
                  <c:v>2.9358000000000001E-9</c:v>
                </c:pt>
                <c:pt idx="1639">
                  <c:v>2.9421E-9</c:v>
                </c:pt>
                <c:pt idx="1640">
                  <c:v>2.9482999999999998E-9</c:v>
                </c:pt>
                <c:pt idx="1641">
                  <c:v>2.9546000000000001E-9</c:v>
                </c:pt>
                <c:pt idx="1642">
                  <c:v>2.9607999999999999E-9</c:v>
                </c:pt>
                <c:pt idx="1643">
                  <c:v>2.9670999999999998E-9</c:v>
                </c:pt>
                <c:pt idx="1644">
                  <c:v>2.9733000000000001E-9</c:v>
                </c:pt>
                <c:pt idx="1645">
                  <c:v>2.9795999999999999E-9</c:v>
                </c:pt>
                <c:pt idx="1646">
                  <c:v>2.9858000000000002E-9</c:v>
                </c:pt>
                <c:pt idx="1647">
                  <c:v>2.9921E-9</c:v>
                </c:pt>
                <c:pt idx="1648">
                  <c:v>2.9982999999999999E-9</c:v>
                </c:pt>
                <c:pt idx="1649">
                  <c:v>3.0046000000000002E-9</c:v>
                </c:pt>
                <c:pt idx="1650">
                  <c:v>3.0108E-9</c:v>
                </c:pt>
                <c:pt idx="1651">
                  <c:v>3.0170999999999998E-9</c:v>
                </c:pt>
                <c:pt idx="1652">
                  <c:v>3.0233000000000001E-9</c:v>
                </c:pt>
                <c:pt idx="1653">
                  <c:v>3.0296E-9</c:v>
                </c:pt>
                <c:pt idx="1654">
                  <c:v>3.0357999999999998E-9</c:v>
                </c:pt>
                <c:pt idx="1655">
                  <c:v>3.0421000000000001E-9</c:v>
                </c:pt>
                <c:pt idx="1656">
                  <c:v>3.0482999999999999E-9</c:v>
                </c:pt>
                <c:pt idx="1657">
                  <c:v>3.0546000000000002E-9</c:v>
                </c:pt>
                <c:pt idx="1658">
                  <c:v>3.0608E-9</c:v>
                </c:pt>
                <c:pt idx="1659">
                  <c:v>3.0670999999999999E-9</c:v>
                </c:pt>
                <c:pt idx="1660">
                  <c:v>3.0733000000000001E-9</c:v>
                </c:pt>
                <c:pt idx="1661">
                  <c:v>3.0796E-9</c:v>
                </c:pt>
                <c:pt idx="1662">
                  <c:v>3.0857999999999998E-9</c:v>
                </c:pt>
                <c:pt idx="1663">
                  <c:v>3.0921000000000001E-9</c:v>
                </c:pt>
                <c:pt idx="1664">
                  <c:v>3.0982999999999999E-9</c:v>
                </c:pt>
                <c:pt idx="1665">
                  <c:v>3.1045999999999998E-9</c:v>
                </c:pt>
                <c:pt idx="1666">
                  <c:v>3.1108000000000001E-9</c:v>
                </c:pt>
                <c:pt idx="1667">
                  <c:v>3.1170999999999999E-9</c:v>
                </c:pt>
                <c:pt idx="1668">
                  <c:v>3.1233000000000002E-9</c:v>
                </c:pt>
                <c:pt idx="1669">
                  <c:v>3.1296E-9</c:v>
                </c:pt>
                <c:pt idx="1670">
                  <c:v>3.1357999999999999E-9</c:v>
                </c:pt>
                <c:pt idx="1671">
                  <c:v>3.1421000000000001E-9</c:v>
                </c:pt>
                <c:pt idx="1672">
                  <c:v>3.1483E-9</c:v>
                </c:pt>
                <c:pt idx="1673">
                  <c:v>3.1545999999999998E-9</c:v>
                </c:pt>
                <c:pt idx="1674">
                  <c:v>3.1608000000000001E-9</c:v>
                </c:pt>
                <c:pt idx="1675">
                  <c:v>3.1671E-9</c:v>
                </c:pt>
                <c:pt idx="1676">
                  <c:v>3.1733000000000002E-9</c:v>
                </c:pt>
                <c:pt idx="1677">
                  <c:v>3.1796000000000001E-9</c:v>
                </c:pt>
                <c:pt idx="1678">
                  <c:v>3.1857999999999999E-9</c:v>
                </c:pt>
                <c:pt idx="1679">
                  <c:v>3.1921000000000002E-9</c:v>
                </c:pt>
                <c:pt idx="1680">
                  <c:v>3.1983E-9</c:v>
                </c:pt>
                <c:pt idx="1681">
                  <c:v>3.2045999999999999E-9</c:v>
                </c:pt>
                <c:pt idx="1682">
                  <c:v>3.2108000000000001E-9</c:v>
                </c:pt>
                <c:pt idx="1683">
                  <c:v>3.2171E-9</c:v>
                </c:pt>
                <c:pt idx="1684">
                  <c:v>3.2232999999999998E-9</c:v>
                </c:pt>
                <c:pt idx="1685">
                  <c:v>3.2296000000000001E-9</c:v>
                </c:pt>
                <c:pt idx="1686">
                  <c:v>3.2357999999999999E-9</c:v>
                </c:pt>
                <c:pt idx="1687">
                  <c:v>3.2420999999999998E-9</c:v>
                </c:pt>
                <c:pt idx="1688">
                  <c:v>3.2483E-9</c:v>
                </c:pt>
                <c:pt idx="1689">
                  <c:v>3.2545999999999999E-9</c:v>
                </c:pt>
                <c:pt idx="1690">
                  <c:v>3.2608000000000002E-9</c:v>
                </c:pt>
                <c:pt idx="1691">
                  <c:v>3.2671E-9</c:v>
                </c:pt>
                <c:pt idx="1692">
                  <c:v>3.2732999999999999E-9</c:v>
                </c:pt>
                <c:pt idx="1693">
                  <c:v>3.2796000000000001E-9</c:v>
                </c:pt>
                <c:pt idx="1694">
                  <c:v>3.2858E-9</c:v>
                </c:pt>
                <c:pt idx="1695">
                  <c:v>3.2920999999999998E-9</c:v>
                </c:pt>
                <c:pt idx="1696">
                  <c:v>3.2983000000000001E-9</c:v>
                </c:pt>
                <c:pt idx="1697">
                  <c:v>3.3045999999999999E-9</c:v>
                </c:pt>
                <c:pt idx="1698">
                  <c:v>3.3108000000000002E-9</c:v>
                </c:pt>
                <c:pt idx="1699">
                  <c:v>3.3171000000000001E-9</c:v>
                </c:pt>
                <c:pt idx="1700">
                  <c:v>3.3232999999999999E-9</c:v>
                </c:pt>
                <c:pt idx="1701">
                  <c:v>3.3296000000000002E-9</c:v>
                </c:pt>
                <c:pt idx="1702">
                  <c:v>3.3358E-9</c:v>
                </c:pt>
                <c:pt idx="1703">
                  <c:v>3.3420999999999999E-9</c:v>
                </c:pt>
                <c:pt idx="1704">
                  <c:v>3.3483000000000001E-9</c:v>
                </c:pt>
                <c:pt idx="1705">
                  <c:v>3.3546E-9</c:v>
                </c:pt>
                <c:pt idx="1706">
                  <c:v>3.3607999999999998E-9</c:v>
                </c:pt>
                <c:pt idx="1707">
                  <c:v>3.3671000000000001E-9</c:v>
                </c:pt>
                <c:pt idx="1708">
                  <c:v>3.3732999999999999E-9</c:v>
                </c:pt>
                <c:pt idx="1709">
                  <c:v>3.3796000000000002E-9</c:v>
                </c:pt>
                <c:pt idx="1710">
                  <c:v>3.3858E-9</c:v>
                </c:pt>
                <c:pt idx="1711">
                  <c:v>3.3920999999999999E-9</c:v>
                </c:pt>
                <c:pt idx="1712">
                  <c:v>3.3983000000000001E-9</c:v>
                </c:pt>
                <c:pt idx="1713">
                  <c:v>3.4046E-9</c:v>
                </c:pt>
                <c:pt idx="1714">
                  <c:v>3.4107999999999998E-9</c:v>
                </c:pt>
                <c:pt idx="1715">
                  <c:v>3.4171000000000001E-9</c:v>
                </c:pt>
                <c:pt idx="1716">
                  <c:v>3.4233E-9</c:v>
                </c:pt>
                <c:pt idx="1717">
                  <c:v>3.4295999999999998E-9</c:v>
                </c:pt>
                <c:pt idx="1718">
                  <c:v>3.4358000000000001E-9</c:v>
                </c:pt>
                <c:pt idx="1719">
                  <c:v>3.4420999999999999E-9</c:v>
                </c:pt>
                <c:pt idx="1720">
                  <c:v>3.4483000000000002E-9</c:v>
                </c:pt>
                <c:pt idx="1721">
                  <c:v>3.4546E-9</c:v>
                </c:pt>
                <c:pt idx="1722">
                  <c:v>3.4607999999999999E-9</c:v>
                </c:pt>
                <c:pt idx="1723">
                  <c:v>3.4671000000000002E-9</c:v>
                </c:pt>
                <c:pt idx="1724">
                  <c:v>3.4733E-9</c:v>
                </c:pt>
                <c:pt idx="1725">
                  <c:v>3.4795999999999999E-9</c:v>
                </c:pt>
                <c:pt idx="1726">
                  <c:v>3.4858000000000001E-9</c:v>
                </c:pt>
                <c:pt idx="1727">
                  <c:v>3.4921E-9</c:v>
                </c:pt>
                <c:pt idx="1728">
                  <c:v>3.4982999999999998E-9</c:v>
                </c:pt>
                <c:pt idx="1729">
                  <c:v>3.5046000000000001E-9</c:v>
                </c:pt>
                <c:pt idx="1730">
                  <c:v>3.5107999999999999E-9</c:v>
                </c:pt>
                <c:pt idx="1731">
                  <c:v>3.5171000000000002E-9</c:v>
                </c:pt>
                <c:pt idx="1732">
                  <c:v>3.5233E-9</c:v>
                </c:pt>
                <c:pt idx="1733">
                  <c:v>3.5295999999999999E-9</c:v>
                </c:pt>
                <c:pt idx="1734">
                  <c:v>3.5358000000000001E-9</c:v>
                </c:pt>
                <c:pt idx="1735">
                  <c:v>3.5421E-9</c:v>
                </c:pt>
                <c:pt idx="1736">
                  <c:v>3.5482999999999998E-9</c:v>
                </c:pt>
                <c:pt idx="1737">
                  <c:v>3.5546000000000001E-9</c:v>
                </c:pt>
                <c:pt idx="1738">
                  <c:v>3.5607999999999999E-9</c:v>
                </c:pt>
                <c:pt idx="1739">
                  <c:v>3.5670999999999998E-9</c:v>
                </c:pt>
                <c:pt idx="1740">
                  <c:v>3.5733000000000001E-9</c:v>
                </c:pt>
                <c:pt idx="1741">
                  <c:v>3.5795999999999999E-9</c:v>
                </c:pt>
                <c:pt idx="1742">
                  <c:v>3.5858000000000002E-9</c:v>
                </c:pt>
                <c:pt idx="1743">
                  <c:v>3.5921E-9</c:v>
                </c:pt>
                <c:pt idx="1744">
                  <c:v>3.5982999999999999E-9</c:v>
                </c:pt>
                <c:pt idx="1745">
                  <c:v>3.6046000000000001E-9</c:v>
                </c:pt>
                <c:pt idx="1746">
                  <c:v>3.6108E-9</c:v>
                </c:pt>
                <c:pt idx="1747">
                  <c:v>3.6170999999999998E-9</c:v>
                </c:pt>
                <c:pt idx="1748">
                  <c:v>3.6233000000000001E-9</c:v>
                </c:pt>
                <c:pt idx="1749">
                  <c:v>3.6296E-9</c:v>
                </c:pt>
                <c:pt idx="1750">
                  <c:v>3.6358000000000002E-9</c:v>
                </c:pt>
                <c:pt idx="1751">
                  <c:v>3.6421000000000001E-9</c:v>
                </c:pt>
                <c:pt idx="1752">
                  <c:v>3.6482999999999999E-9</c:v>
                </c:pt>
                <c:pt idx="1753">
                  <c:v>3.6546000000000002E-9</c:v>
                </c:pt>
                <c:pt idx="1754">
                  <c:v>3.6608E-9</c:v>
                </c:pt>
                <c:pt idx="1755">
                  <c:v>3.6670999999999999E-9</c:v>
                </c:pt>
                <c:pt idx="1756">
                  <c:v>3.6733000000000001E-9</c:v>
                </c:pt>
                <c:pt idx="1757">
                  <c:v>3.6796E-9</c:v>
                </c:pt>
                <c:pt idx="1758">
                  <c:v>3.6857999999999998E-9</c:v>
                </c:pt>
                <c:pt idx="1759">
                  <c:v>3.6921000000000001E-9</c:v>
                </c:pt>
                <c:pt idx="1760">
                  <c:v>3.6982999999999999E-9</c:v>
                </c:pt>
                <c:pt idx="1761">
                  <c:v>3.7045999999999998E-9</c:v>
                </c:pt>
                <c:pt idx="1762">
                  <c:v>3.7108E-9</c:v>
                </c:pt>
                <c:pt idx="1763">
                  <c:v>3.7170999999999999E-9</c:v>
                </c:pt>
                <c:pt idx="1764">
                  <c:v>3.7233000000000002E-9</c:v>
                </c:pt>
                <c:pt idx="1765">
                  <c:v>3.7296E-9</c:v>
                </c:pt>
                <c:pt idx="1766">
                  <c:v>3.7358000000000003E-9</c:v>
                </c:pt>
                <c:pt idx="1767">
                  <c:v>3.7421000000000001E-9</c:v>
                </c:pt>
                <c:pt idx="1768">
                  <c:v>3.7483000000000004E-9</c:v>
                </c:pt>
                <c:pt idx="1769">
                  <c:v>3.7546000000000002E-9</c:v>
                </c:pt>
                <c:pt idx="1770">
                  <c:v>3.7607999999999997E-9</c:v>
                </c:pt>
                <c:pt idx="1771">
                  <c:v>3.7671000000000004E-9</c:v>
                </c:pt>
                <c:pt idx="1772">
                  <c:v>3.7732999999999998E-9</c:v>
                </c:pt>
                <c:pt idx="1773">
                  <c:v>3.7795999999999996E-9</c:v>
                </c:pt>
                <c:pt idx="1774">
                  <c:v>3.7857999999999999E-9</c:v>
                </c:pt>
                <c:pt idx="1775">
                  <c:v>3.7920999999999998E-9</c:v>
                </c:pt>
                <c:pt idx="1776">
                  <c:v>3.7983E-9</c:v>
                </c:pt>
                <c:pt idx="1777">
                  <c:v>3.8045999999999999E-9</c:v>
                </c:pt>
                <c:pt idx="1778">
                  <c:v>3.8108000000000001E-9</c:v>
                </c:pt>
                <c:pt idx="1779">
                  <c:v>3.8171E-9</c:v>
                </c:pt>
                <c:pt idx="1780">
                  <c:v>3.8233000000000002E-9</c:v>
                </c:pt>
                <c:pt idx="1781">
                  <c:v>3.8296000000000001E-9</c:v>
                </c:pt>
                <c:pt idx="1782">
                  <c:v>3.8358000000000003E-9</c:v>
                </c:pt>
                <c:pt idx="1783">
                  <c:v>3.8421000000000002E-9</c:v>
                </c:pt>
                <c:pt idx="1784">
                  <c:v>3.8482999999999996E-9</c:v>
                </c:pt>
                <c:pt idx="1785">
                  <c:v>3.8546000000000003E-9</c:v>
                </c:pt>
                <c:pt idx="1786">
                  <c:v>3.8607999999999997E-9</c:v>
                </c:pt>
                <c:pt idx="1787">
                  <c:v>3.8670999999999996E-9</c:v>
                </c:pt>
                <c:pt idx="1788">
                  <c:v>3.8732999999999998E-9</c:v>
                </c:pt>
                <c:pt idx="1789">
                  <c:v>3.8795999999999997E-9</c:v>
                </c:pt>
                <c:pt idx="1790">
                  <c:v>3.8858E-9</c:v>
                </c:pt>
                <c:pt idx="1791">
                  <c:v>3.8920999999999998E-9</c:v>
                </c:pt>
                <c:pt idx="1792">
                  <c:v>3.8983000000000001E-9</c:v>
                </c:pt>
                <c:pt idx="1793">
                  <c:v>3.9045999999999999E-9</c:v>
                </c:pt>
                <c:pt idx="1794">
                  <c:v>3.9108000000000002E-9</c:v>
                </c:pt>
                <c:pt idx="1795">
                  <c:v>3.9171E-9</c:v>
                </c:pt>
                <c:pt idx="1796">
                  <c:v>3.9233000000000003E-9</c:v>
                </c:pt>
                <c:pt idx="1797">
                  <c:v>3.9296000000000002E-9</c:v>
                </c:pt>
                <c:pt idx="1798">
                  <c:v>3.9358000000000004E-9</c:v>
                </c:pt>
                <c:pt idx="1799">
                  <c:v>3.9421000000000003E-9</c:v>
                </c:pt>
                <c:pt idx="1800">
                  <c:v>3.9482999999999997E-9</c:v>
                </c:pt>
                <c:pt idx="1801">
                  <c:v>3.9546000000000004E-9</c:v>
                </c:pt>
                <c:pt idx="1802">
                  <c:v>3.9607999999999998E-9</c:v>
                </c:pt>
                <c:pt idx="1803">
                  <c:v>3.9670999999999997E-9</c:v>
                </c:pt>
                <c:pt idx="1804">
                  <c:v>3.9732999999999999E-9</c:v>
                </c:pt>
                <c:pt idx="1805">
                  <c:v>3.9795999999999998E-9</c:v>
                </c:pt>
                <c:pt idx="1806">
                  <c:v>3.9858E-9</c:v>
                </c:pt>
                <c:pt idx="1807">
                  <c:v>3.9920999999999999E-9</c:v>
                </c:pt>
                <c:pt idx="1808">
                  <c:v>3.9983000000000001E-9</c:v>
                </c:pt>
                <c:pt idx="1809">
                  <c:v>4.0046E-9</c:v>
                </c:pt>
                <c:pt idx="1810">
                  <c:v>4.0108000000000003E-9</c:v>
                </c:pt>
                <c:pt idx="1811">
                  <c:v>4.0171000000000001E-9</c:v>
                </c:pt>
                <c:pt idx="1812">
                  <c:v>4.0233000000000004E-9</c:v>
                </c:pt>
                <c:pt idx="1813">
                  <c:v>4.0296000000000002E-9</c:v>
                </c:pt>
                <c:pt idx="1814">
                  <c:v>4.0357999999999996E-9</c:v>
                </c:pt>
                <c:pt idx="1815">
                  <c:v>4.0421000000000003E-9</c:v>
                </c:pt>
                <c:pt idx="1816">
                  <c:v>4.0482999999999998E-9</c:v>
                </c:pt>
                <c:pt idx="1817">
                  <c:v>4.0545999999999996E-9</c:v>
                </c:pt>
                <c:pt idx="1818">
                  <c:v>4.0607999999999999E-9</c:v>
                </c:pt>
                <c:pt idx="1819">
                  <c:v>4.0670999999999997E-9</c:v>
                </c:pt>
                <c:pt idx="1820">
                  <c:v>4.0733E-9</c:v>
                </c:pt>
                <c:pt idx="1821">
                  <c:v>4.0795999999999999E-9</c:v>
                </c:pt>
                <c:pt idx="1822">
                  <c:v>4.0858000000000001E-9</c:v>
                </c:pt>
                <c:pt idx="1823">
                  <c:v>4.0921E-9</c:v>
                </c:pt>
                <c:pt idx="1824">
                  <c:v>4.0983000000000002E-9</c:v>
                </c:pt>
                <c:pt idx="1825">
                  <c:v>4.1046000000000001E-9</c:v>
                </c:pt>
                <c:pt idx="1826">
                  <c:v>4.1108000000000003E-9</c:v>
                </c:pt>
                <c:pt idx="1827">
                  <c:v>4.1171000000000002E-9</c:v>
                </c:pt>
                <c:pt idx="1828">
                  <c:v>4.1232999999999996E-9</c:v>
                </c:pt>
                <c:pt idx="1829">
                  <c:v>4.1296000000000003E-9</c:v>
                </c:pt>
                <c:pt idx="1830">
                  <c:v>4.1357999999999997E-9</c:v>
                </c:pt>
                <c:pt idx="1831">
                  <c:v>4.1421000000000004E-9</c:v>
                </c:pt>
                <c:pt idx="1832">
                  <c:v>4.1482999999999998E-9</c:v>
                </c:pt>
                <c:pt idx="1833">
                  <c:v>4.1545999999999997E-9</c:v>
                </c:pt>
                <c:pt idx="1834">
                  <c:v>4.1607999999999999E-9</c:v>
                </c:pt>
                <c:pt idx="1835">
                  <c:v>4.1670999999999998E-9</c:v>
                </c:pt>
                <c:pt idx="1836">
                  <c:v>4.1733000000000001E-9</c:v>
                </c:pt>
                <c:pt idx="1837">
                  <c:v>4.1795999999999999E-9</c:v>
                </c:pt>
                <c:pt idx="1838">
                  <c:v>4.1858000000000002E-9</c:v>
                </c:pt>
                <c:pt idx="1839">
                  <c:v>4.1921E-9</c:v>
                </c:pt>
                <c:pt idx="1840">
                  <c:v>4.1983000000000003E-9</c:v>
                </c:pt>
                <c:pt idx="1841">
                  <c:v>4.2046000000000001E-9</c:v>
                </c:pt>
                <c:pt idx="1842">
                  <c:v>4.2108000000000004E-9</c:v>
                </c:pt>
                <c:pt idx="1843">
                  <c:v>4.2171000000000003E-9</c:v>
                </c:pt>
                <c:pt idx="1844">
                  <c:v>4.2232999999999997E-9</c:v>
                </c:pt>
                <c:pt idx="1845">
                  <c:v>4.2296000000000004E-9</c:v>
                </c:pt>
                <c:pt idx="1846">
                  <c:v>4.2357999999999998E-9</c:v>
                </c:pt>
                <c:pt idx="1847">
                  <c:v>4.2420999999999997E-9</c:v>
                </c:pt>
                <c:pt idx="1848">
                  <c:v>4.2482999999999999E-9</c:v>
                </c:pt>
                <c:pt idx="1849">
                  <c:v>4.2545999999999998E-9</c:v>
                </c:pt>
                <c:pt idx="1850">
                  <c:v>4.2608E-9</c:v>
                </c:pt>
                <c:pt idx="1851">
                  <c:v>4.2670999999999999E-9</c:v>
                </c:pt>
                <c:pt idx="1852">
                  <c:v>4.2733000000000001E-9</c:v>
                </c:pt>
                <c:pt idx="1853">
                  <c:v>4.2796E-9</c:v>
                </c:pt>
                <c:pt idx="1854">
                  <c:v>4.2858000000000002E-9</c:v>
                </c:pt>
                <c:pt idx="1855">
                  <c:v>4.2921000000000001E-9</c:v>
                </c:pt>
                <c:pt idx="1856">
                  <c:v>4.2983000000000003E-9</c:v>
                </c:pt>
                <c:pt idx="1857">
                  <c:v>4.3046000000000002E-9</c:v>
                </c:pt>
                <c:pt idx="1858">
                  <c:v>4.3107999999999996E-9</c:v>
                </c:pt>
                <c:pt idx="1859">
                  <c:v>4.3171000000000003E-9</c:v>
                </c:pt>
                <c:pt idx="1860">
                  <c:v>4.3232999999999997E-9</c:v>
                </c:pt>
                <c:pt idx="1861">
                  <c:v>4.3295999999999996E-9</c:v>
                </c:pt>
                <c:pt idx="1862">
                  <c:v>4.3357999999999999E-9</c:v>
                </c:pt>
                <c:pt idx="1863">
                  <c:v>4.3420999999999997E-9</c:v>
                </c:pt>
                <c:pt idx="1864">
                  <c:v>4.3483E-9</c:v>
                </c:pt>
                <c:pt idx="1865">
                  <c:v>4.3545999999999998E-9</c:v>
                </c:pt>
                <c:pt idx="1866">
                  <c:v>4.3608000000000001E-9</c:v>
                </c:pt>
                <c:pt idx="1867">
                  <c:v>4.3670999999999999E-9</c:v>
                </c:pt>
                <c:pt idx="1868">
                  <c:v>4.3733000000000002E-9</c:v>
                </c:pt>
                <c:pt idx="1869">
                  <c:v>4.3796000000000001E-9</c:v>
                </c:pt>
                <c:pt idx="1870">
                  <c:v>4.3858000000000003E-9</c:v>
                </c:pt>
                <c:pt idx="1871">
                  <c:v>4.3921000000000002E-9</c:v>
                </c:pt>
                <c:pt idx="1872">
                  <c:v>4.3982999999999996E-9</c:v>
                </c:pt>
                <c:pt idx="1873">
                  <c:v>4.4046000000000003E-9</c:v>
                </c:pt>
                <c:pt idx="1874">
                  <c:v>4.4107999999999997E-9</c:v>
                </c:pt>
                <c:pt idx="1875">
                  <c:v>4.4171000000000004E-9</c:v>
                </c:pt>
                <c:pt idx="1876">
                  <c:v>4.4232999999999998E-9</c:v>
                </c:pt>
                <c:pt idx="1877">
                  <c:v>4.4295999999999997E-9</c:v>
                </c:pt>
                <c:pt idx="1878">
                  <c:v>4.4357999999999999E-9</c:v>
                </c:pt>
                <c:pt idx="1879">
                  <c:v>4.4420999999999998E-9</c:v>
                </c:pt>
                <c:pt idx="1880">
                  <c:v>4.4483E-9</c:v>
                </c:pt>
                <c:pt idx="1881">
                  <c:v>4.4545999999999999E-9</c:v>
                </c:pt>
                <c:pt idx="1882">
                  <c:v>4.4608000000000001E-9</c:v>
                </c:pt>
                <c:pt idx="1883">
                  <c:v>4.4671E-9</c:v>
                </c:pt>
                <c:pt idx="1884">
                  <c:v>4.4733000000000003E-9</c:v>
                </c:pt>
                <c:pt idx="1885">
                  <c:v>4.4796000000000001E-9</c:v>
                </c:pt>
                <c:pt idx="1886">
                  <c:v>4.4858000000000004E-9</c:v>
                </c:pt>
                <c:pt idx="1887">
                  <c:v>4.4921000000000002E-9</c:v>
                </c:pt>
                <c:pt idx="1888">
                  <c:v>4.4982999999999997E-9</c:v>
                </c:pt>
                <c:pt idx="1889">
                  <c:v>4.5046000000000003E-9</c:v>
                </c:pt>
                <c:pt idx="1890">
                  <c:v>4.5107999999999998E-9</c:v>
                </c:pt>
                <c:pt idx="1891">
                  <c:v>4.5170999999999996E-9</c:v>
                </c:pt>
                <c:pt idx="1892">
                  <c:v>4.5232999999999999E-9</c:v>
                </c:pt>
                <c:pt idx="1893">
                  <c:v>4.5295999999999997E-9</c:v>
                </c:pt>
                <c:pt idx="1894">
                  <c:v>4.5358E-9</c:v>
                </c:pt>
                <c:pt idx="1895">
                  <c:v>4.5420999999999999E-9</c:v>
                </c:pt>
                <c:pt idx="1896">
                  <c:v>4.5483000000000001E-9</c:v>
                </c:pt>
                <c:pt idx="1897">
                  <c:v>4.5546E-9</c:v>
                </c:pt>
                <c:pt idx="1898">
                  <c:v>4.5608000000000002E-9</c:v>
                </c:pt>
                <c:pt idx="1899">
                  <c:v>4.5671000000000001E-9</c:v>
                </c:pt>
                <c:pt idx="1900">
                  <c:v>4.5733000000000003E-9</c:v>
                </c:pt>
                <c:pt idx="1901">
                  <c:v>4.5796000000000002E-9</c:v>
                </c:pt>
                <c:pt idx="1902">
                  <c:v>4.5857999999999996E-9</c:v>
                </c:pt>
                <c:pt idx="1903">
                  <c:v>4.5921000000000003E-9</c:v>
                </c:pt>
                <c:pt idx="1904">
                  <c:v>4.5982999999999997E-9</c:v>
                </c:pt>
                <c:pt idx="1905">
                  <c:v>4.6045999999999996E-9</c:v>
                </c:pt>
                <c:pt idx="1906">
                  <c:v>4.6107999999999998E-9</c:v>
                </c:pt>
                <c:pt idx="1907">
                  <c:v>4.6170999999999997E-9</c:v>
                </c:pt>
                <c:pt idx="1908">
                  <c:v>4.6232999999999999E-9</c:v>
                </c:pt>
                <c:pt idx="1909">
                  <c:v>4.6295999999999998E-9</c:v>
                </c:pt>
                <c:pt idx="1910">
                  <c:v>4.6358000000000001E-9</c:v>
                </c:pt>
                <c:pt idx="1911">
                  <c:v>4.6420999999999999E-9</c:v>
                </c:pt>
                <c:pt idx="1912">
                  <c:v>4.6483000000000002E-9</c:v>
                </c:pt>
                <c:pt idx="1913">
                  <c:v>4.6546E-9</c:v>
                </c:pt>
                <c:pt idx="1914">
                  <c:v>4.6608000000000003E-9</c:v>
                </c:pt>
                <c:pt idx="1915">
                  <c:v>4.6671000000000001E-9</c:v>
                </c:pt>
                <c:pt idx="1916">
                  <c:v>4.6733000000000004E-9</c:v>
                </c:pt>
                <c:pt idx="1917">
                  <c:v>4.6796000000000003E-9</c:v>
                </c:pt>
                <c:pt idx="1918">
                  <c:v>4.6857999999999997E-9</c:v>
                </c:pt>
                <c:pt idx="1919">
                  <c:v>4.6921000000000004E-9</c:v>
                </c:pt>
                <c:pt idx="1920">
                  <c:v>4.6982999999999998E-9</c:v>
                </c:pt>
                <c:pt idx="1921">
                  <c:v>4.7045999999999997E-9</c:v>
                </c:pt>
                <c:pt idx="1922">
                  <c:v>4.7107999999999999E-9</c:v>
                </c:pt>
                <c:pt idx="1923">
                  <c:v>4.7170999999999998E-9</c:v>
                </c:pt>
                <c:pt idx="1924">
                  <c:v>4.7233E-9</c:v>
                </c:pt>
                <c:pt idx="1925">
                  <c:v>4.7295999999999999E-9</c:v>
                </c:pt>
                <c:pt idx="1926">
                  <c:v>4.7358000000000001E-9</c:v>
                </c:pt>
                <c:pt idx="1927">
                  <c:v>4.7421E-9</c:v>
                </c:pt>
                <c:pt idx="1928">
                  <c:v>4.7483000000000002E-9</c:v>
                </c:pt>
                <c:pt idx="1929">
                  <c:v>4.7546000000000001E-9</c:v>
                </c:pt>
                <c:pt idx="1930">
                  <c:v>4.7608000000000004E-9</c:v>
                </c:pt>
                <c:pt idx="1931">
                  <c:v>4.7671000000000002E-9</c:v>
                </c:pt>
                <c:pt idx="1932">
                  <c:v>4.7732999999999996E-9</c:v>
                </c:pt>
                <c:pt idx="1933">
                  <c:v>4.7796000000000003E-9</c:v>
                </c:pt>
                <c:pt idx="1934">
                  <c:v>4.7857999999999997E-9</c:v>
                </c:pt>
                <c:pt idx="1935">
                  <c:v>4.7920999999999996E-9</c:v>
                </c:pt>
                <c:pt idx="1936">
                  <c:v>4.7982999999999999E-9</c:v>
                </c:pt>
                <c:pt idx="1937">
                  <c:v>4.8045999999999997E-9</c:v>
                </c:pt>
                <c:pt idx="1938">
                  <c:v>4.8108E-9</c:v>
                </c:pt>
                <c:pt idx="1939">
                  <c:v>4.8170999999999998E-9</c:v>
                </c:pt>
                <c:pt idx="1940">
                  <c:v>4.8233000000000001E-9</c:v>
                </c:pt>
                <c:pt idx="1941">
                  <c:v>4.8295999999999999E-9</c:v>
                </c:pt>
                <c:pt idx="1942">
                  <c:v>4.8358000000000002E-9</c:v>
                </c:pt>
                <c:pt idx="1943">
                  <c:v>4.8421000000000001E-9</c:v>
                </c:pt>
                <c:pt idx="1944">
                  <c:v>4.8483000000000003E-9</c:v>
                </c:pt>
                <c:pt idx="1945">
                  <c:v>4.8546000000000002E-9</c:v>
                </c:pt>
                <c:pt idx="1946">
                  <c:v>4.8607999999999996E-9</c:v>
                </c:pt>
                <c:pt idx="1947">
                  <c:v>4.8671000000000003E-9</c:v>
                </c:pt>
                <c:pt idx="1948">
                  <c:v>4.8732999999999997E-9</c:v>
                </c:pt>
                <c:pt idx="1949">
                  <c:v>4.8796000000000004E-9</c:v>
                </c:pt>
                <c:pt idx="1950">
                  <c:v>4.8857999999999998E-9</c:v>
                </c:pt>
                <c:pt idx="1951">
                  <c:v>4.8920999999999997E-9</c:v>
                </c:pt>
                <c:pt idx="1952">
                  <c:v>4.8982999999999999E-9</c:v>
                </c:pt>
                <c:pt idx="1953">
                  <c:v>4.9045999999999998E-9</c:v>
                </c:pt>
                <c:pt idx="1954">
                  <c:v>4.9108E-9</c:v>
                </c:pt>
                <c:pt idx="1955">
                  <c:v>4.9170999999999999E-9</c:v>
                </c:pt>
                <c:pt idx="1956">
                  <c:v>4.9233000000000002E-9</c:v>
                </c:pt>
                <c:pt idx="1957">
                  <c:v>4.9296E-9</c:v>
                </c:pt>
                <c:pt idx="1958">
                  <c:v>4.9358000000000003E-9</c:v>
                </c:pt>
                <c:pt idx="1959">
                  <c:v>4.9421000000000001E-9</c:v>
                </c:pt>
                <c:pt idx="1960">
                  <c:v>4.9483000000000004E-9</c:v>
                </c:pt>
                <c:pt idx="1961">
                  <c:v>4.9546000000000002E-9</c:v>
                </c:pt>
                <c:pt idx="1962">
                  <c:v>4.9607999999999997E-9</c:v>
                </c:pt>
                <c:pt idx="1963">
                  <c:v>4.9671000000000004E-9</c:v>
                </c:pt>
                <c:pt idx="1964">
                  <c:v>4.9732999999999998E-9</c:v>
                </c:pt>
                <c:pt idx="1965">
                  <c:v>4.9795999999999996E-9</c:v>
                </c:pt>
                <c:pt idx="1966">
                  <c:v>4.9857999999999999E-9</c:v>
                </c:pt>
                <c:pt idx="1967">
                  <c:v>4.9920999999999997E-9</c:v>
                </c:pt>
                <c:pt idx="1968">
                  <c:v>4.9983E-9</c:v>
                </c:pt>
                <c:pt idx="1969">
                  <c:v>5.0045999999999999E-9</c:v>
                </c:pt>
                <c:pt idx="1970">
                  <c:v>5.0108000000000001E-9</c:v>
                </c:pt>
                <c:pt idx="1971">
                  <c:v>5.0171E-9</c:v>
                </c:pt>
                <c:pt idx="1972">
                  <c:v>5.0233000000000002E-9</c:v>
                </c:pt>
                <c:pt idx="1973">
                  <c:v>5.0296000000000001E-9</c:v>
                </c:pt>
                <c:pt idx="1974">
                  <c:v>5.0358000000000003E-9</c:v>
                </c:pt>
                <c:pt idx="1975">
                  <c:v>5.0421000000000002E-9</c:v>
                </c:pt>
                <c:pt idx="1976">
                  <c:v>5.0482999999999996E-9</c:v>
                </c:pt>
                <c:pt idx="1977">
                  <c:v>5.0546000000000003E-9</c:v>
                </c:pt>
                <c:pt idx="1978">
                  <c:v>5.0607999999999997E-9</c:v>
                </c:pt>
                <c:pt idx="1979">
                  <c:v>5.0670999999999996E-9</c:v>
                </c:pt>
                <c:pt idx="1980">
                  <c:v>5.0732999999999998E-9</c:v>
                </c:pt>
                <c:pt idx="1981">
                  <c:v>5.0795999999999997E-9</c:v>
                </c:pt>
                <c:pt idx="1982">
                  <c:v>5.0858E-9</c:v>
                </c:pt>
                <c:pt idx="1983">
                  <c:v>5.0920999999999998E-9</c:v>
                </c:pt>
                <c:pt idx="1984">
                  <c:v>5.0983000000000001E-9</c:v>
                </c:pt>
                <c:pt idx="1985">
                  <c:v>5.1045999999999999E-9</c:v>
                </c:pt>
                <c:pt idx="1986">
                  <c:v>5.1108000000000002E-9</c:v>
                </c:pt>
                <c:pt idx="1987">
                  <c:v>5.1171E-9</c:v>
                </c:pt>
                <c:pt idx="1988">
                  <c:v>5.1233000000000003E-9</c:v>
                </c:pt>
                <c:pt idx="1989">
                  <c:v>5.1296000000000002E-9</c:v>
                </c:pt>
                <c:pt idx="1990">
                  <c:v>5.1358000000000004E-9</c:v>
                </c:pt>
                <c:pt idx="1991">
                  <c:v>5.1421000000000003E-9</c:v>
                </c:pt>
                <c:pt idx="1992">
                  <c:v>5.1482999999999997E-9</c:v>
                </c:pt>
                <c:pt idx="1993">
                  <c:v>5.1546000000000004E-9</c:v>
                </c:pt>
                <c:pt idx="1994">
                  <c:v>5.1607999999999998E-9</c:v>
                </c:pt>
                <c:pt idx="1995">
                  <c:v>5.1670999999999997E-9</c:v>
                </c:pt>
                <c:pt idx="1996">
                  <c:v>5.1732999999999999E-9</c:v>
                </c:pt>
                <c:pt idx="1997">
                  <c:v>5.1795999999999998E-9</c:v>
                </c:pt>
                <c:pt idx="1998">
                  <c:v>5.1858E-9</c:v>
                </c:pt>
                <c:pt idx="1999">
                  <c:v>5.1920999999999999E-9</c:v>
                </c:pt>
                <c:pt idx="2000">
                  <c:v>5.1983000000000001E-9</c:v>
                </c:pt>
                <c:pt idx="2001">
                  <c:v>5.2046E-9</c:v>
                </c:pt>
                <c:pt idx="2002">
                  <c:v>5.2108000000000002E-9</c:v>
                </c:pt>
                <c:pt idx="2003">
                  <c:v>5.2171000000000001E-9</c:v>
                </c:pt>
                <c:pt idx="2004">
                  <c:v>5.2233000000000004E-9</c:v>
                </c:pt>
                <c:pt idx="2005">
                  <c:v>5.2296000000000002E-9</c:v>
                </c:pt>
                <c:pt idx="2006">
                  <c:v>5.2357999999999996E-9</c:v>
                </c:pt>
                <c:pt idx="2007">
                  <c:v>5.2421000000000003E-9</c:v>
                </c:pt>
                <c:pt idx="2008">
                  <c:v>5.2482999999999998E-9</c:v>
                </c:pt>
                <c:pt idx="2009">
                  <c:v>5.2545999999999996E-9</c:v>
                </c:pt>
                <c:pt idx="2010">
                  <c:v>5.2607999999999999E-9</c:v>
                </c:pt>
                <c:pt idx="2011">
                  <c:v>5.2670999999999997E-9</c:v>
                </c:pt>
                <c:pt idx="2012">
                  <c:v>5.2733E-9</c:v>
                </c:pt>
                <c:pt idx="2013">
                  <c:v>5.2795999999999998E-9</c:v>
                </c:pt>
                <c:pt idx="2014">
                  <c:v>5.2858000000000001E-9</c:v>
                </c:pt>
                <c:pt idx="2015">
                  <c:v>5.2921E-9</c:v>
                </c:pt>
                <c:pt idx="2016">
                  <c:v>5.2983000000000002E-9</c:v>
                </c:pt>
                <c:pt idx="2017">
                  <c:v>5.3046000000000001E-9</c:v>
                </c:pt>
                <c:pt idx="2018">
                  <c:v>5.3108000000000003E-9</c:v>
                </c:pt>
                <c:pt idx="2019">
                  <c:v>5.3171000000000002E-9</c:v>
                </c:pt>
                <c:pt idx="2020">
                  <c:v>5.3232999999999996E-9</c:v>
                </c:pt>
                <c:pt idx="2021">
                  <c:v>5.3296000000000003E-9</c:v>
                </c:pt>
                <c:pt idx="2022">
                  <c:v>5.3357999999999997E-9</c:v>
                </c:pt>
                <c:pt idx="2023">
                  <c:v>5.3421000000000004E-9</c:v>
                </c:pt>
                <c:pt idx="2024">
                  <c:v>5.3482999999999998E-9</c:v>
                </c:pt>
                <c:pt idx="2025">
                  <c:v>5.3545999999999997E-9</c:v>
                </c:pt>
                <c:pt idx="2026">
                  <c:v>5.3607999999999999E-9</c:v>
                </c:pt>
                <c:pt idx="2027">
                  <c:v>5.3670999999999998E-9</c:v>
                </c:pt>
                <c:pt idx="2028">
                  <c:v>5.3733E-9</c:v>
                </c:pt>
                <c:pt idx="2029">
                  <c:v>5.3795999999999999E-9</c:v>
                </c:pt>
                <c:pt idx="2030">
                  <c:v>5.3858000000000002E-9</c:v>
                </c:pt>
                <c:pt idx="2031">
                  <c:v>5.3921E-9</c:v>
                </c:pt>
                <c:pt idx="2032">
                  <c:v>5.3983000000000003E-9</c:v>
                </c:pt>
                <c:pt idx="2033">
                  <c:v>5.4046000000000001E-9</c:v>
                </c:pt>
                <c:pt idx="2034">
                  <c:v>5.4108000000000004E-9</c:v>
                </c:pt>
                <c:pt idx="2035">
                  <c:v>5.4171000000000002E-9</c:v>
                </c:pt>
                <c:pt idx="2036">
                  <c:v>5.4232999999999997E-9</c:v>
                </c:pt>
                <c:pt idx="2037">
                  <c:v>5.4296000000000004E-9</c:v>
                </c:pt>
                <c:pt idx="2038">
                  <c:v>5.4357999999999998E-9</c:v>
                </c:pt>
                <c:pt idx="2039">
                  <c:v>5.4420999999999996E-9</c:v>
                </c:pt>
                <c:pt idx="2040">
                  <c:v>5.4482999999999999E-9</c:v>
                </c:pt>
                <c:pt idx="2041">
                  <c:v>5.4545999999999998E-9</c:v>
                </c:pt>
                <c:pt idx="2042">
                  <c:v>5.4608E-9</c:v>
                </c:pt>
                <c:pt idx="2043">
                  <c:v>5.4670999999999999E-9</c:v>
                </c:pt>
                <c:pt idx="2044">
                  <c:v>5.4733000000000001E-9</c:v>
                </c:pt>
                <c:pt idx="2045">
                  <c:v>5.4796E-9</c:v>
                </c:pt>
                <c:pt idx="2046">
                  <c:v>5.4858000000000002E-9</c:v>
                </c:pt>
                <c:pt idx="2047">
                  <c:v>5.4921000000000001E-9</c:v>
                </c:pt>
                <c:pt idx="2048">
                  <c:v>5.4983000000000003E-9</c:v>
                </c:pt>
                <c:pt idx="2049">
                  <c:v>5.5046000000000002E-9</c:v>
                </c:pt>
                <c:pt idx="2050">
                  <c:v>5.5107999999999996E-9</c:v>
                </c:pt>
                <c:pt idx="2051">
                  <c:v>5.5171000000000003E-9</c:v>
                </c:pt>
                <c:pt idx="2052">
                  <c:v>5.5232999999999997E-9</c:v>
                </c:pt>
                <c:pt idx="2053">
                  <c:v>5.5295999999999996E-9</c:v>
                </c:pt>
                <c:pt idx="2054">
                  <c:v>5.5357999999999998E-9</c:v>
                </c:pt>
                <c:pt idx="2055">
                  <c:v>5.5420999999999997E-9</c:v>
                </c:pt>
                <c:pt idx="2056">
                  <c:v>5.5483E-9</c:v>
                </c:pt>
                <c:pt idx="2057">
                  <c:v>5.5545999999999998E-9</c:v>
                </c:pt>
                <c:pt idx="2058">
                  <c:v>5.5608000000000001E-9</c:v>
                </c:pt>
                <c:pt idx="2059">
                  <c:v>5.5670999999999999E-9</c:v>
                </c:pt>
                <c:pt idx="2060">
                  <c:v>5.5733000000000002E-9</c:v>
                </c:pt>
                <c:pt idx="2061">
                  <c:v>5.5796E-9</c:v>
                </c:pt>
                <c:pt idx="2062">
                  <c:v>5.5858000000000003E-9</c:v>
                </c:pt>
                <c:pt idx="2063">
                  <c:v>5.5921000000000002E-9</c:v>
                </c:pt>
                <c:pt idx="2064">
                  <c:v>5.5983000000000004E-9</c:v>
                </c:pt>
                <c:pt idx="2065">
                  <c:v>5.6046000000000003E-9</c:v>
                </c:pt>
                <c:pt idx="2066">
                  <c:v>5.6107999999999997E-9</c:v>
                </c:pt>
                <c:pt idx="2067">
                  <c:v>5.6171000000000004E-9</c:v>
                </c:pt>
                <c:pt idx="2068">
                  <c:v>5.6232999999999998E-9</c:v>
                </c:pt>
                <c:pt idx="2069">
                  <c:v>5.6295999999999997E-9</c:v>
                </c:pt>
                <c:pt idx="2070">
                  <c:v>5.6357999999999999E-9</c:v>
                </c:pt>
                <c:pt idx="2071">
                  <c:v>5.6420999999999998E-9</c:v>
                </c:pt>
                <c:pt idx="2072">
                  <c:v>5.6483E-9</c:v>
                </c:pt>
                <c:pt idx="2073">
                  <c:v>5.6545999999999999E-9</c:v>
                </c:pt>
                <c:pt idx="2074">
                  <c:v>5.6608000000000001E-9</c:v>
                </c:pt>
                <c:pt idx="2075">
                  <c:v>5.6671E-9</c:v>
                </c:pt>
                <c:pt idx="2076">
                  <c:v>5.6733000000000003E-9</c:v>
                </c:pt>
                <c:pt idx="2077">
                  <c:v>5.6796000000000001E-9</c:v>
                </c:pt>
                <c:pt idx="2078">
                  <c:v>5.6858000000000004E-9</c:v>
                </c:pt>
                <c:pt idx="2079">
                  <c:v>5.6921000000000002E-9</c:v>
                </c:pt>
                <c:pt idx="2080">
                  <c:v>5.6982999999999996E-9</c:v>
                </c:pt>
                <c:pt idx="2081">
                  <c:v>5.7046000000000003E-9</c:v>
                </c:pt>
                <c:pt idx="2082">
                  <c:v>5.7107999999999998E-9</c:v>
                </c:pt>
                <c:pt idx="2083">
                  <c:v>5.7170999999999996E-9</c:v>
                </c:pt>
                <c:pt idx="2084">
                  <c:v>5.7232999999999999E-9</c:v>
                </c:pt>
                <c:pt idx="2085">
                  <c:v>5.7295999999999997E-9</c:v>
                </c:pt>
                <c:pt idx="2086">
                  <c:v>5.7358E-9</c:v>
                </c:pt>
                <c:pt idx="2087">
                  <c:v>5.7420999999999998E-9</c:v>
                </c:pt>
                <c:pt idx="2088">
                  <c:v>5.7483000000000001E-9</c:v>
                </c:pt>
                <c:pt idx="2089">
                  <c:v>5.7546E-9</c:v>
                </c:pt>
                <c:pt idx="2090">
                  <c:v>5.7608000000000002E-9</c:v>
                </c:pt>
                <c:pt idx="2091">
                  <c:v>5.7671000000000001E-9</c:v>
                </c:pt>
                <c:pt idx="2092">
                  <c:v>5.7733000000000003E-9</c:v>
                </c:pt>
                <c:pt idx="2093">
                  <c:v>5.7796000000000002E-9</c:v>
                </c:pt>
                <c:pt idx="2094">
                  <c:v>5.7857999999999996E-9</c:v>
                </c:pt>
                <c:pt idx="2095">
                  <c:v>5.7921000000000003E-9</c:v>
                </c:pt>
                <c:pt idx="2096">
                  <c:v>5.7982999999999997E-9</c:v>
                </c:pt>
                <c:pt idx="2097">
                  <c:v>5.8046000000000004E-9</c:v>
                </c:pt>
                <c:pt idx="2098">
                  <c:v>5.8107999999999998E-9</c:v>
                </c:pt>
                <c:pt idx="2099">
                  <c:v>5.8170999999999997E-9</c:v>
                </c:pt>
                <c:pt idx="2100">
                  <c:v>5.8232999999999999E-9</c:v>
                </c:pt>
                <c:pt idx="2101">
                  <c:v>5.8295999999999998E-9</c:v>
                </c:pt>
                <c:pt idx="2102">
                  <c:v>5.8358000000000001E-9</c:v>
                </c:pt>
                <c:pt idx="2103">
                  <c:v>5.8420999999999999E-9</c:v>
                </c:pt>
                <c:pt idx="2104">
                  <c:v>5.8483000000000002E-9</c:v>
                </c:pt>
                <c:pt idx="2105">
                  <c:v>5.8546E-9</c:v>
                </c:pt>
                <c:pt idx="2106">
                  <c:v>5.8608000000000003E-9</c:v>
                </c:pt>
                <c:pt idx="2107">
                  <c:v>5.8671000000000001E-9</c:v>
                </c:pt>
                <c:pt idx="2108">
                  <c:v>5.8733000000000004E-9</c:v>
                </c:pt>
                <c:pt idx="2109">
                  <c:v>5.8796000000000003E-9</c:v>
                </c:pt>
                <c:pt idx="2110">
                  <c:v>5.8857999999999997E-9</c:v>
                </c:pt>
                <c:pt idx="2111">
                  <c:v>5.8921000000000004E-9</c:v>
                </c:pt>
                <c:pt idx="2112">
                  <c:v>5.8982999999999998E-9</c:v>
                </c:pt>
                <c:pt idx="2113">
                  <c:v>5.9045999999999996E-9</c:v>
                </c:pt>
                <c:pt idx="2114">
                  <c:v>5.9107999999999999E-9</c:v>
                </c:pt>
                <c:pt idx="2115">
                  <c:v>5.9170999999999998E-9</c:v>
                </c:pt>
                <c:pt idx="2116">
                  <c:v>5.9233E-9</c:v>
                </c:pt>
                <c:pt idx="2117">
                  <c:v>5.9295999999999999E-9</c:v>
                </c:pt>
                <c:pt idx="2118">
                  <c:v>5.9358000000000001E-9</c:v>
                </c:pt>
                <c:pt idx="2119">
                  <c:v>5.9421E-9</c:v>
                </c:pt>
                <c:pt idx="2120">
                  <c:v>5.9483000000000002E-9</c:v>
                </c:pt>
                <c:pt idx="2121">
                  <c:v>5.9546000000000001E-9</c:v>
                </c:pt>
                <c:pt idx="2122">
                  <c:v>5.9608000000000003E-9</c:v>
                </c:pt>
                <c:pt idx="2123">
                  <c:v>5.9671000000000002E-9</c:v>
                </c:pt>
                <c:pt idx="2124">
                  <c:v>5.9732999999999996E-9</c:v>
                </c:pt>
                <c:pt idx="2125">
                  <c:v>5.9796000000000003E-9</c:v>
                </c:pt>
                <c:pt idx="2126">
                  <c:v>5.9857999999999997E-9</c:v>
                </c:pt>
                <c:pt idx="2127">
                  <c:v>5.9920999999999996E-9</c:v>
                </c:pt>
                <c:pt idx="2128">
                  <c:v>5.9982999999999999E-9</c:v>
                </c:pt>
                <c:pt idx="2129">
                  <c:v>6.0045999999999997E-9</c:v>
                </c:pt>
                <c:pt idx="2130">
                  <c:v>6.0108E-9</c:v>
                </c:pt>
                <c:pt idx="2131">
                  <c:v>6.0170999999999998E-9</c:v>
                </c:pt>
                <c:pt idx="2132">
                  <c:v>6.0233000000000001E-9</c:v>
                </c:pt>
                <c:pt idx="2133">
                  <c:v>6.0295999999999999E-9</c:v>
                </c:pt>
                <c:pt idx="2134">
                  <c:v>6.0358000000000002E-9</c:v>
                </c:pt>
                <c:pt idx="2135">
                  <c:v>6.0421000000000001E-9</c:v>
                </c:pt>
                <c:pt idx="2136">
                  <c:v>6.0483000000000003E-9</c:v>
                </c:pt>
                <c:pt idx="2137">
                  <c:v>6.0546000000000002E-9</c:v>
                </c:pt>
                <c:pt idx="2138">
                  <c:v>6.0608000000000004E-9</c:v>
                </c:pt>
                <c:pt idx="2139">
                  <c:v>6.0671000000000003E-9</c:v>
                </c:pt>
                <c:pt idx="2140">
                  <c:v>6.0732999999999997E-9</c:v>
                </c:pt>
                <c:pt idx="2141">
                  <c:v>6.0796000000000004E-9</c:v>
                </c:pt>
                <c:pt idx="2142">
                  <c:v>6.0857999999999998E-9</c:v>
                </c:pt>
                <c:pt idx="2143">
                  <c:v>6.0920999999999997E-9</c:v>
                </c:pt>
                <c:pt idx="2144">
                  <c:v>6.0982999999999999E-9</c:v>
                </c:pt>
                <c:pt idx="2145">
                  <c:v>6.1045999999999998E-9</c:v>
                </c:pt>
                <c:pt idx="2146">
                  <c:v>6.1108E-9</c:v>
                </c:pt>
                <c:pt idx="2147">
                  <c:v>6.1170999999999999E-9</c:v>
                </c:pt>
                <c:pt idx="2148">
                  <c:v>6.1233000000000001E-9</c:v>
                </c:pt>
                <c:pt idx="2149">
                  <c:v>6.1296E-9</c:v>
                </c:pt>
                <c:pt idx="2150">
                  <c:v>6.1358000000000003E-9</c:v>
                </c:pt>
                <c:pt idx="2151">
                  <c:v>6.1421000000000001E-9</c:v>
                </c:pt>
                <c:pt idx="2152">
                  <c:v>6.1483000000000004E-9</c:v>
                </c:pt>
                <c:pt idx="2153">
                  <c:v>6.1546000000000002E-9</c:v>
                </c:pt>
                <c:pt idx="2154">
                  <c:v>6.1607999999999997E-9</c:v>
                </c:pt>
                <c:pt idx="2155">
                  <c:v>6.1671000000000003E-9</c:v>
                </c:pt>
                <c:pt idx="2156">
                  <c:v>6.1732999999999998E-9</c:v>
                </c:pt>
                <c:pt idx="2157">
                  <c:v>6.1795999999999996E-9</c:v>
                </c:pt>
                <c:pt idx="2158">
                  <c:v>6.1857999999999999E-9</c:v>
                </c:pt>
                <c:pt idx="2159">
                  <c:v>6.1920999999999997E-9</c:v>
                </c:pt>
                <c:pt idx="2160">
                  <c:v>6.1983E-9</c:v>
                </c:pt>
                <c:pt idx="2161">
                  <c:v>6.2045999999999999E-9</c:v>
                </c:pt>
                <c:pt idx="2162">
                  <c:v>6.2108000000000001E-9</c:v>
                </c:pt>
                <c:pt idx="2163">
                  <c:v>6.2171E-9</c:v>
                </c:pt>
                <c:pt idx="2164">
                  <c:v>6.2233000000000002E-9</c:v>
                </c:pt>
                <c:pt idx="2165">
                  <c:v>6.2296000000000001E-9</c:v>
                </c:pt>
                <c:pt idx="2166">
                  <c:v>6.2358000000000003E-9</c:v>
                </c:pt>
                <c:pt idx="2167">
                  <c:v>6.2421000000000002E-9</c:v>
                </c:pt>
                <c:pt idx="2168">
                  <c:v>6.2482999999999996E-9</c:v>
                </c:pt>
                <c:pt idx="2169">
                  <c:v>6.2546000000000003E-9</c:v>
                </c:pt>
                <c:pt idx="2170">
                  <c:v>6.2607999999999997E-9</c:v>
                </c:pt>
                <c:pt idx="2171">
                  <c:v>6.2671000000000004E-9</c:v>
                </c:pt>
                <c:pt idx="2172">
                  <c:v>6.2732999999999998E-9</c:v>
                </c:pt>
                <c:pt idx="2173">
                  <c:v>6.2795999999999997E-9</c:v>
                </c:pt>
                <c:pt idx="2174">
                  <c:v>6.2857999999999999E-9</c:v>
                </c:pt>
                <c:pt idx="2175">
                  <c:v>6.2920999999999998E-9</c:v>
                </c:pt>
                <c:pt idx="2176">
                  <c:v>6.2983000000000001E-9</c:v>
                </c:pt>
                <c:pt idx="2177">
                  <c:v>6.3045999999999999E-9</c:v>
                </c:pt>
                <c:pt idx="2178">
                  <c:v>6.3108000000000002E-9</c:v>
                </c:pt>
                <c:pt idx="2179">
                  <c:v>6.3171E-9</c:v>
                </c:pt>
                <c:pt idx="2180">
                  <c:v>6.3233000000000003E-9</c:v>
                </c:pt>
                <c:pt idx="2181">
                  <c:v>6.3296000000000001E-9</c:v>
                </c:pt>
                <c:pt idx="2182">
                  <c:v>6.3358000000000004E-9</c:v>
                </c:pt>
                <c:pt idx="2183">
                  <c:v>6.3421000000000003E-9</c:v>
                </c:pt>
                <c:pt idx="2184">
                  <c:v>6.3482999999999997E-9</c:v>
                </c:pt>
                <c:pt idx="2185">
                  <c:v>6.3546000000000004E-9</c:v>
                </c:pt>
                <c:pt idx="2186">
                  <c:v>6.3607999999999998E-9</c:v>
                </c:pt>
                <c:pt idx="2187">
                  <c:v>6.3670999999999997E-9</c:v>
                </c:pt>
                <c:pt idx="2188">
                  <c:v>6.3732999999999999E-9</c:v>
                </c:pt>
                <c:pt idx="2189">
                  <c:v>6.3795999999999998E-9</c:v>
                </c:pt>
                <c:pt idx="2190">
                  <c:v>6.3858E-9</c:v>
                </c:pt>
                <c:pt idx="2191">
                  <c:v>6.3920999999999999E-9</c:v>
                </c:pt>
                <c:pt idx="2192">
                  <c:v>6.3983000000000001E-9</c:v>
                </c:pt>
                <c:pt idx="2193">
                  <c:v>6.4046E-9</c:v>
                </c:pt>
                <c:pt idx="2194">
                  <c:v>6.4108000000000002E-9</c:v>
                </c:pt>
                <c:pt idx="2195">
                  <c:v>6.4171000000000001E-9</c:v>
                </c:pt>
                <c:pt idx="2196">
                  <c:v>6.4233000000000003E-9</c:v>
                </c:pt>
                <c:pt idx="2197">
                  <c:v>6.4296000000000002E-9</c:v>
                </c:pt>
                <c:pt idx="2198">
                  <c:v>6.4357999999999996E-9</c:v>
                </c:pt>
                <c:pt idx="2199">
                  <c:v>6.4421000000000003E-9</c:v>
                </c:pt>
                <c:pt idx="2200">
                  <c:v>6.4482999999999997E-9</c:v>
                </c:pt>
                <c:pt idx="2201">
                  <c:v>6.4545999999999996E-9</c:v>
                </c:pt>
                <c:pt idx="2202">
                  <c:v>6.4607999999999999E-9</c:v>
                </c:pt>
                <c:pt idx="2203">
                  <c:v>6.4670999999999997E-9</c:v>
                </c:pt>
                <c:pt idx="2204">
                  <c:v>6.4733E-9</c:v>
                </c:pt>
                <c:pt idx="2205">
                  <c:v>6.4795999999999998E-9</c:v>
                </c:pt>
                <c:pt idx="2206">
                  <c:v>6.4858000000000001E-9</c:v>
                </c:pt>
                <c:pt idx="2207">
                  <c:v>6.4920999999999999E-9</c:v>
                </c:pt>
                <c:pt idx="2208">
                  <c:v>6.4983000000000002E-9</c:v>
                </c:pt>
                <c:pt idx="2209">
                  <c:v>6.5046000000000001E-9</c:v>
                </c:pt>
                <c:pt idx="2210">
                  <c:v>6.5108000000000003E-9</c:v>
                </c:pt>
                <c:pt idx="2211">
                  <c:v>6.5171000000000002E-9</c:v>
                </c:pt>
                <c:pt idx="2212">
                  <c:v>6.5232999999999996E-9</c:v>
                </c:pt>
                <c:pt idx="2213">
                  <c:v>6.5296000000000003E-9</c:v>
                </c:pt>
                <c:pt idx="2214">
                  <c:v>6.5357999999999997E-9</c:v>
                </c:pt>
                <c:pt idx="2215">
                  <c:v>6.5421000000000004E-9</c:v>
                </c:pt>
                <c:pt idx="2216">
                  <c:v>6.5482999999999998E-9</c:v>
                </c:pt>
                <c:pt idx="2217">
                  <c:v>6.5545999999999997E-9</c:v>
                </c:pt>
                <c:pt idx="2218">
                  <c:v>6.5607999999999999E-9</c:v>
                </c:pt>
                <c:pt idx="2219">
                  <c:v>6.5670999999999998E-9</c:v>
                </c:pt>
                <c:pt idx="2220">
                  <c:v>6.5733E-9</c:v>
                </c:pt>
                <c:pt idx="2221">
                  <c:v>6.5795999999999999E-9</c:v>
                </c:pt>
                <c:pt idx="2222">
                  <c:v>6.5858000000000001E-9</c:v>
                </c:pt>
                <c:pt idx="2223">
                  <c:v>6.5921E-9</c:v>
                </c:pt>
                <c:pt idx="2224">
                  <c:v>6.5983000000000003E-9</c:v>
                </c:pt>
                <c:pt idx="2225">
                  <c:v>6.6046000000000001E-9</c:v>
                </c:pt>
                <c:pt idx="2226">
                  <c:v>6.6108000000000004E-9</c:v>
                </c:pt>
                <c:pt idx="2227">
                  <c:v>6.6171000000000002E-9</c:v>
                </c:pt>
                <c:pt idx="2228">
                  <c:v>6.6232999999999997E-9</c:v>
                </c:pt>
                <c:pt idx="2229">
                  <c:v>6.6296000000000004E-9</c:v>
                </c:pt>
                <c:pt idx="2230">
                  <c:v>6.6357999999999998E-9</c:v>
                </c:pt>
                <c:pt idx="2231">
                  <c:v>6.6420999999999996E-9</c:v>
                </c:pt>
                <c:pt idx="2232">
                  <c:v>6.6482999999999999E-9</c:v>
                </c:pt>
                <c:pt idx="2233">
                  <c:v>6.6545999999999997E-9</c:v>
                </c:pt>
                <c:pt idx="2234">
                  <c:v>6.6608E-9</c:v>
                </c:pt>
                <c:pt idx="2235">
                  <c:v>6.6670999999999999E-9</c:v>
                </c:pt>
                <c:pt idx="2236">
                  <c:v>6.6733000000000001E-9</c:v>
                </c:pt>
                <c:pt idx="2237">
                  <c:v>6.6796E-9</c:v>
                </c:pt>
                <c:pt idx="2238">
                  <c:v>6.6858000000000002E-9</c:v>
                </c:pt>
                <c:pt idx="2239">
                  <c:v>6.6921000000000001E-9</c:v>
                </c:pt>
                <c:pt idx="2240">
                  <c:v>6.6983000000000003E-9</c:v>
                </c:pt>
                <c:pt idx="2241">
                  <c:v>6.7046000000000002E-9</c:v>
                </c:pt>
                <c:pt idx="2242">
                  <c:v>6.7107999999999996E-9</c:v>
                </c:pt>
                <c:pt idx="2243">
                  <c:v>6.7171000000000003E-9</c:v>
                </c:pt>
                <c:pt idx="2244">
                  <c:v>6.7232999999999997E-9</c:v>
                </c:pt>
                <c:pt idx="2245">
                  <c:v>6.7295999999999996E-9</c:v>
                </c:pt>
                <c:pt idx="2246">
                  <c:v>6.7357999999999998E-9</c:v>
                </c:pt>
                <c:pt idx="2247">
                  <c:v>6.7420999999999997E-9</c:v>
                </c:pt>
                <c:pt idx="2248">
                  <c:v>6.7483E-9</c:v>
                </c:pt>
                <c:pt idx="2249">
                  <c:v>6.7545999999999998E-9</c:v>
                </c:pt>
                <c:pt idx="2250">
                  <c:v>6.7608000000000001E-9</c:v>
                </c:pt>
                <c:pt idx="2251">
                  <c:v>6.7670999999999999E-9</c:v>
                </c:pt>
                <c:pt idx="2252">
                  <c:v>6.7733000000000002E-9</c:v>
                </c:pt>
                <c:pt idx="2253">
                  <c:v>6.7796E-9</c:v>
                </c:pt>
                <c:pt idx="2254">
                  <c:v>6.7858000000000003E-9</c:v>
                </c:pt>
                <c:pt idx="2255">
                  <c:v>6.7921000000000002E-9</c:v>
                </c:pt>
                <c:pt idx="2256">
                  <c:v>6.7983000000000004E-9</c:v>
                </c:pt>
                <c:pt idx="2257">
                  <c:v>6.8046000000000003E-9</c:v>
                </c:pt>
                <c:pt idx="2258">
                  <c:v>6.8107999999999997E-9</c:v>
                </c:pt>
                <c:pt idx="2259">
                  <c:v>6.8171000000000004E-9</c:v>
                </c:pt>
                <c:pt idx="2260">
                  <c:v>6.8232999999999998E-9</c:v>
                </c:pt>
                <c:pt idx="2261">
                  <c:v>6.8295999999999997E-9</c:v>
                </c:pt>
                <c:pt idx="2262">
                  <c:v>6.8357999999999999E-9</c:v>
                </c:pt>
                <c:pt idx="2263">
                  <c:v>6.8420999999999998E-9</c:v>
                </c:pt>
                <c:pt idx="2264">
                  <c:v>6.8483E-9</c:v>
                </c:pt>
                <c:pt idx="2265">
                  <c:v>6.8545999999999999E-9</c:v>
                </c:pt>
                <c:pt idx="2266">
                  <c:v>6.8608000000000001E-9</c:v>
                </c:pt>
                <c:pt idx="2267">
                  <c:v>6.8671E-9</c:v>
                </c:pt>
                <c:pt idx="2268">
                  <c:v>6.8733000000000002E-9</c:v>
                </c:pt>
                <c:pt idx="2269">
                  <c:v>6.8796000000000001E-9</c:v>
                </c:pt>
                <c:pt idx="2270">
                  <c:v>6.8858000000000004E-9</c:v>
                </c:pt>
                <c:pt idx="2271">
                  <c:v>6.8921000000000002E-9</c:v>
                </c:pt>
                <c:pt idx="2272">
                  <c:v>6.8982999999999996E-9</c:v>
                </c:pt>
                <c:pt idx="2273">
                  <c:v>6.9046000000000003E-9</c:v>
                </c:pt>
                <c:pt idx="2274">
                  <c:v>6.9107999999999998E-9</c:v>
                </c:pt>
                <c:pt idx="2275">
                  <c:v>6.9170999999999996E-9</c:v>
                </c:pt>
                <c:pt idx="2276">
                  <c:v>6.9232999999999999E-9</c:v>
                </c:pt>
                <c:pt idx="2277">
                  <c:v>6.9295999999999997E-9</c:v>
                </c:pt>
                <c:pt idx="2278">
                  <c:v>6.9358E-9</c:v>
                </c:pt>
                <c:pt idx="2279">
                  <c:v>6.9420999999999998E-9</c:v>
                </c:pt>
                <c:pt idx="2280">
                  <c:v>6.9483000000000001E-9</c:v>
                </c:pt>
                <c:pt idx="2281">
                  <c:v>6.9546E-9</c:v>
                </c:pt>
                <c:pt idx="2282">
                  <c:v>6.9608000000000002E-9</c:v>
                </c:pt>
                <c:pt idx="2283">
                  <c:v>6.9671000000000001E-9</c:v>
                </c:pt>
                <c:pt idx="2284">
                  <c:v>6.9733000000000003E-9</c:v>
                </c:pt>
                <c:pt idx="2285">
                  <c:v>6.9796000000000002E-9</c:v>
                </c:pt>
                <c:pt idx="2286">
                  <c:v>6.9857999999999996E-9</c:v>
                </c:pt>
                <c:pt idx="2287">
                  <c:v>6.9921000000000003E-9</c:v>
                </c:pt>
                <c:pt idx="2288">
                  <c:v>6.9982999999999997E-9</c:v>
                </c:pt>
                <c:pt idx="2289">
                  <c:v>7.0046000000000004E-9</c:v>
                </c:pt>
                <c:pt idx="2290">
                  <c:v>7.0107999999999998E-9</c:v>
                </c:pt>
                <c:pt idx="2291">
                  <c:v>7.0170999999999997E-9</c:v>
                </c:pt>
                <c:pt idx="2292">
                  <c:v>7.0232999999999999E-9</c:v>
                </c:pt>
                <c:pt idx="2293">
                  <c:v>7.0295999999999998E-9</c:v>
                </c:pt>
                <c:pt idx="2294">
                  <c:v>7.0358E-9</c:v>
                </c:pt>
                <c:pt idx="2295">
                  <c:v>7.0420999999999999E-9</c:v>
                </c:pt>
                <c:pt idx="2296">
                  <c:v>7.0483000000000002E-9</c:v>
                </c:pt>
                <c:pt idx="2297">
                  <c:v>7.0546E-9</c:v>
                </c:pt>
                <c:pt idx="2298">
                  <c:v>7.0608000000000003E-9</c:v>
                </c:pt>
                <c:pt idx="2299">
                  <c:v>7.0671000000000001E-9</c:v>
                </c:pt>
                <c:pt idx="2300">
                  <c:v>7.0733000000000004E-9</c:v>
                </c:pt>
                <c:pt idx="2301">
                  <c:v>7.0796000000000002E-9</c:v>
                </c:pt>
                <c:pt idx="2302">
                  <c:v>7.0857999999999997E-9</c:v>
                </c:pt>
                <c:pt idx="2303">
                  <c:v>7.0921000000000004E-9</c:v>
                </c:pt>
                <c:pt idx="2304">
                  <c:v>7.0982999999999998E-9</c:v>
                </c:pt>
                <c:pt idx="2305">
                  <c:v>7.1045999999999996E-9</c:v>
                </c:pt>
                <c:pt idx="2306">
                  <c:v>7.1107999999999999E-9</c:v>
                </c:pt>
                <c:pt idx="2307">
                  <c:v>7.1170999999999998E-9</c:v>
                </c:pt>
                <c:pt idx="2308">
                  <c:v>7.1233E-9</c:v>
                </c:pt>
                <c:pt idx="2309">
                  <c:v>7.1295999999999999E-9</c:v>
                </c:pt>
                <c:pt idx="2310">
                  <c:v>7.1358000000000001E-9</c:v>
                </c:pt>
                <c:pt idx="2311">
                  <c:v>7.1421E-9</c:v>
                </c:pt>
                <c:pt idx="2312">
                  <c:v>7.1483000000000002E-9</c:v>
                </c:pt>
                <c:pt idx="2313">
                  <c:v>7.1546000000000001E-9</c:v>
                </c:pt>
                <c:pt idx="2314">
                  <c:v>7.1608000000000003E-9</c:v>
                </c:pt>
                <c:pt idx="2315">
                  <c:v>7.1671000000000002E-9</c:v>
                </c:pt>
                <c:pt idx="2316">
                  <c:v>7.1732999999999996E-9</c:v>
                </c:pt>
                <c:pt idx="2317">
                  <c:v>7.1796000000000003E-9</c:v>
                </c:pt>
                <c:pt idx="2318">
                  <c:v>7.1857999999999997E-9</c:v>
                </c:pt>
                <c:pt idx="2319">
                  <c:v>7.1920999999999996E-9</c:v>
                </c:pt>
                <c:pt idx="2320">
                  <c:v>7.1982999999999998E-9</c:v>
                </c:pt>
                <c:pt idx="2321">
                  <c:v>7.2045999999999997E-9</c:v>
                </c:pt>
                <c:pt idx="2322">
                  <c:v>7.2108E-9</c:v>
                </c:pt>
                <c:pt idx="2323">
                  <c:v>7.2170999999999998E-9</c:v>
                </c:pt>
                <c:pt idx="2324">
                  <c:v>7.2233000000000001E-9</c:v>
                </c:pt>
                <c:pt idx="2325">
                  <c:v>7.2295999999999999E-9</c:v>
                </c:pt>
                <c:pt idx="2326">
                  <c:v>7.2358000000000002E-9</c:v>
                </c:pt>
                <c:pt idx="2327">
                  <c:v>7.2421E-9</c:v>
                </c:pt>
                <c:pt idx="2328">
                  <c:v>7.2483000000000003E-9</c:v>
                </c:pt>
                <c:pt idx="2329">
                  <c:v>7.2546000000000002E-9</c:v>
                </c:pt>
                <c:pt idx="2330">
                  <c:v>7.2608000000000004E-9</c:v>
                </c:pt>
                <c:pt idx="2331">
                  <c:v>7.2671000000000003E-9</c:v>
                </c:pt>
                <c:pt idx="2332">
                  <c:v>7.2732999999999997E-9</c:v>
                </c:pt>
                <c:pt idx="2333">
                  <c:v>7.2796000000000004E-9</c:v>
                </c:pt>
                <c:pt idx="2334">
                  <c:v>7.2857999999999998E-9</c:v>
                </c:pt>
                <c:pt idx="2335">
                  <c:v>7.2920999999999997E-9</c:v>
                </c:pt>
                <c:pt idx="2336">
                  <c:v>7.2982999999999999E-9</c:v>
                </c:pt>
                <c:pt idx="2337">
                  <c:v>7.3045999999999998E-9</c:v>
                </c:pt>
                <c:pt idx="2338">
                  <c:v>7.3108E-9</c:v>
                </c:pt>
                <c:pt idx="2339">
                  <c:v>7.3170999999999999E-9</c:v>
                </c:pt>
                <c:pt idx="2340">
                  <c:v>7.3233000000000001E-9</c:v>
                </c:pt>
                <c:pt idx="2341">
                  <c:v>7.3296E-9</c:v>
                </c:pt>
                <c:pt idx="2342">
                  <c:v>7.3358000000000002E-9</c:v>
                </c:pt>
                <c:pt idx="2343">
                  <c:v>7.3421000000000001E-9</c:v>
                </c:pt>
                <c:pt idx="2344">
                  <c:v>7.3483000000000004E-9</c:v>
                </c:pt>
                <c:pt idx="2345">
                  <c:v>7.3546000000000002E-9</c:v>
                </c:pt>
                <c:pt idx="2346">
                  <c:v>7.3607999999999996E-9</c:v>
                </c:pt>
                <c:pt idx="2347">
                  <c:v>7.3671000000000003E-9</c:v>
                </c:pt>
                <c:pt idx="2348">
                  <c:v>7.3732999999999998E-9</c:v>
                </c:pt>
                <c:pt idx="2349">
                  <c:v>7.3795999999999996E-9</c:v>
                </c:pt>
                <c:pt idx="2350">
                  <c:v>7.3857999999999999E-9</c:v>
                </c:pt>
                <c:pt idx="2351">
                  <c:v>7.3920999999999997E-9</c:v>
                </c:pt>
                <c:pt idx="2352">
                  <c:v>7.3983E-9</c:v>
                </c:pt>
                <c:pt idx="2353">
                  <c:v>7.4045999999999998E-9</c:v>
                </c:pt>
                <c:pt idx="2354">
                  <c:v>7.4108000000000001E-9</c:v>
                </c:pt>
                <c:pt idx="2355">
                  <c:v>7.4171E-9</c:v>
                </c:pt>
                <c:pt idx="2356">
                  <c:v>7.4233000000000002E-9</c:v>
                </c:pt>
                <c:pt idx="2357">
                  <c:v>7.4296000000000001E-9</c:v>
                </c:pt>
                <c:pt idx="2358">
                  <c:v>7.4358000000000003E-9</c:v>
                </c:pt>
                <c:pt idx="2359">
                  <c:v>7.4421000000000002E-9</c:v>
                </c:pt>
                <c:pt idx="2360">
                  <c:v>7.4482999999999996E-9</c:v>
                </c:pt>
                <c:pt idx="2361">
                  <c:v>7.4545999999999995E-9</c:v>
                </c:pt>
                <c:pt idx="2362">
                  <c:v>7.4608000000000005E-9</c:v>
                </c:pt>
                <c:pt idx="2363">
                  <c:v>7.4671000000000004E-9</c:v>
                </c:pt>
                <c:pt idx="2364">
                  <c:v>7.4732999999999998E-9</c:v>
                </c:pt>
                <c:pt idx="2365">
                  <c:v>7.4795999999999997E-9</c:v>
                </c:pt>
                <c:pt idx="2366">
                  <c:v>7.4858000000000008E-9</c:v>
                </c:pt>
                <c:pt idx="2367">
                  <c:v>7.4921000000000006E-9</c:v>
                </c:pt>
                <c:pt idx="2368">
                  <c:v>7.4983E-9</c:v>
                </c:pt>
                <c:pt idx="2369">
                  <c:v>7.5045999999999999E-9</c:v>
                </c:pt>
                <c:pt idx="2370">
                  <c:v>7.5107999999999993E-9</c:v>
                </c:pt>
                <c:pt idx="2371">
                  <c:v>7.5170999999999992E-9</c:v>
                </c:pt>
                <c:pt idx="2372">
                  <c:v>7.5233000000000003E-9</c:v>
                </c:pt>
                <c:pt idx="2373">
                  <c:v>7.5296000000000001E-9</c:v>
                </c:pt>
                <c:pt idx="2374">
                  <c:v>7.5357999999999996E-9</c:v>
                </c:pt>
                <c:pt idx="2375">
                  <c:v>7.5420999999999994E-9</c:v>
                </c:pt>
                <c:pt idx="2376">
                  <c:v>7.5483000000000005E-9</c:v>
                </c:pt>
                <c:pt idx="2377">
                  <c:v>7.5546000000000004E-9</c:v>
                </c:pt>
                <c:pt idx="2378">
                  <c:v>7.5607999999999998E-9</c:v>
                </c:pt>
                <c:pt idx="2379">
                  <c:v>7.5670999999999996E-9</c:v>
                </c:pt>
                <c:pt idx="2380">
                  <c:v>7.5733000000000007E-9</c:v>
                </c:pt>
                <c:pt idx="2381">
                  <c:v>7.5796000000000006E-9</c:v>
                </c:pt>
                <c:pt idx="2382">
                  <c:v>7.5858E-9</c:v>
                </c:pt>
                <c:pt idx="2383">
                  <c:v>7.5920999999999999E-9</c:v>
                </c:pt>
                <c:pt idx="2384">
                  <c:v>7.5982999999999993E-9</c:v>
                </c:pt>
                <c:pt idx="2385">
                  <c:v>7.6046000000000008E-9</c:v>
                </c:pt>
                <c:pt idx="2386">
                  <c:v>7.6108000000000002E-9</c:v>
                </c:pt>
                <c:pt idx="2387">
                  <c:v>7.6171000000000001E-9</c:v>
                </c:pt>
                <c:pt idx="2388">
                  <c:v>7.6232999999999995E-9</c:v>
                </c:pt>
                <c:pt idx="2389">
                  <c:v>7.6295999999999994E-9</c:v>
                </c:pt>
                <c:pt idx="2390">
                  <c:v>7.6358000000000005E-9</c:v>
                </c:pt>
                <c:pt idx="2391">
                  <c:v>7.6421000000000003E-9</c:v>
                </c:pt>
                <c:pt idx="2392">
                  <c:v>7.6482999999999997E-9</c:v>
                </c:pt>
                <c:pt idx="2393">
                  <c:v>7.6545999999999996E-9</c:v>
                </c:pt>
                <c:pt idx="2394">
                  <c:v>7.6608000000000007E-9</c:v>
                </c:pt>
                <c:pt idx="2395">
                  <c:v>7.6671000000000005E-9</c:v>
                </c:pt>
                <c:pt idx="2396">
                  <c:v>7.6733E-9</c:v>
                </c:pt>
                <c:pt idx="2397">
                  <c:v>7.6795999999999998E-9</c:v>
                </c:pt>
                <c:pt idx="2398">
                  <c:v>7.6857999999999992E-9</c:v>
                </c:pt>
                <c:pt idx="2399">
                  <c:v>7.6921000000000008E-9</c:v>
                </c:pt>
                <c:pt idx="2400">
                  <c:v>7.6983000000000002E-9</c:v>
                </c:pt>
                <c:pt idx="2401">
                  <c:v>7.7046000000000001E-9</c:v>
                </c:pt>
                <c:pt idx="2402">
                  <c:v>7.7107999999999995E-9</c:v>
                </c:pt>
                <c:pt idx="2403">
                  <c:v>7.7170999999999993E-9</c:v>
                </c:pt>
                <c:pt idx="2404">
                  <c:v>7.7233000000000004E-9</c:v>
                </c:pt>
                <c:pt idx="2405">
                  <c:v>7.7296000000000003E-9</c:v>
                </c:pt>
                <c:pt idx="2406">
                  <c:v>7.7357999999999997E-9</c:v>
                </c:pt>
                <c:pt idx="2407">
                  <c:v>7.7420999999999996E-9</c:v>
                </c:pt>
                <c:pt idx="2408">
                  <c:v>7.7483000000000006E-9</c:v>
                </c:pt>
                <c:pt idx="2409">
                  <c:v>7.7546000000000005E-9</c:v>
                </c:pt>
                <c:pt idx="2410">
                  <c:v>7.7607999999999999E-9</c:v>
                </c:pt>
                <c:pt idx="2411">
                  <c:v>7.7670999999999998E-9</c:v>
                </c:pt>
                <c:pt idx="2412">
                  <c:v>7.7732999999999992E-9</c:v>
                </c:pt>
                <c:pt idx="2413">
                  <c:v>7.7796000000000007E-9</c:v>
                </c:pt>
                <c:pt idx="2414">
                  <c:v>7.7858000000000001E-9</c:v>
                </c:pt>
                <c:pt idx="2415">
                  <c:v>7.7921E-9</c:v>
                </c:pt>
                <c:pt idx="2416">
                  <c:v>7.7982999999999994E-9</c:v>
                </c:pt>
                <c:pt idx="2417">
                  <c:v>7.8045999999999993E-9</c:v>
                </c:pt>
                <c:pt idx="2418">
                  <c:v>7.8108000000000004E-9</c:v>
                </c:pt>
                <c:pt idx="2419">
                  <c:v>7.8171000000000002E-9</c:v>
                </c:pt>
                <c:pt idx="2420">
                  <c:v>7.8232999999999997E-9</c:v>
                </c:pt>
                <c:pt idx="2421">
                  <c:v>7.8295999999999995E-9</c:v>
                </c:pt>
                <c:pt idx="2422">
                  <c:v>7.8358000000000006E-9</c:v>
                </c:pt>
                <c:pt idx="2423">
                  <c:v>7.8421000000000005E-9</c:v>
                </c:pt>
                <c:pt idx="2424">
                  <c:v>7.8482999999999999E-9</c:v>
                </c:pt>
                <c:pt idx="2425">
                  <c:v>7.8545999999999997E-9</c:v>
                </c:pt>
                <c:pt idx="2426">
                  <c:v>7.8608000000000008E-9</c:v>
                </c:pt>
                <c:pt idx="2427">
                  <c:v>7.8671000000000007E-9</c:v>
                </c:pt>
                <c:pt idx="2428">
                  <c:v>7.8733000000000001E-9</c:v>
                </c:pt>
                <c:pt idx="2429">
                  <c:v>7.8796E-9</c:v>
                </c:pt>
                <c:pt idx="2430">
                  <c:v>7.8857999999999994E-9</c:v>
                </c:pt>
                <c:pt idx="2431">
                  <c:v>7.8920999999999992E-9</c:v>
                </c:pt>
                <c:pt idx="2432">
                  <c:v>7.8983000000000003E-9</c:v>
                </c:pt>
                <c:pt idx="2433">
                  <c:v>7.9046000000000002E-9</c:v>
                </c:pt>
                <c:pt idx="2434">
                  <c:v>7.9107999999999996E-9</c:v>
                </c:pt>
                <c:pt idx="2435">
                  <c:v>7.9170999999999995E-9</c:v>
                </c:pt>
                <c:pt idx="2436">
                  <c:v>7.9233000000000005E-9</c:v>
                </c:pt>
                <c:pt idx="2437">
                  <c:v>7.9296000000000004E-9</c:v>
                </c:pt>
                <c:pt idx="2438">
                  <c:v>7.9357999999999998E-9</c:v>
                </c:pt>
                <c:pt idx="2439">
                  <c:v>7.9420999999999997E-9</c:v>
                </c:pt>
                <c:pt idx="2440">
                  <c:v>7.9483000000000008E-9</c:v>
                </c:pt>
                <c:pt idx="2441">
                  <c:v>7.9546000000000006E-9</c:v>
                </c:pt>
                <c:pt idx="2442">
                  <c:v>7.9608000000000001E-9</c:v>
                </c:pt>
                <c:pt idx="2443">
                  <c:v>7.9670999999999999E-9</c:v>
                </c:pt>
                <c:pt idx="2444">
                  <c:v>7.9732999999999993E-9</c:v>
                </c:pt>
                <c:pt idx="2445">
                  <c:v>7.9795999999999992E-9</c:v>
                </c:pt>
                <c:pt idx="2446">
                  <c:v>7.9858000000000003E-9</c:v>
                </c:pt>
                <c:pt idx="2447">
                  <c:v>7.9921000000000001E-9</c:v>
                </c:pt>
                <c:pt idx="2448">
                  <c:v>7.9982999999999996E-9</c:v>
                </c:pt>
                <c:pt idx="2449">
                  <c:v>8.0045999999999994E-9</c:v>
                </c:pt>
                <c:pt idx="2450">
                  <c:v>8.0108000000000005E-9</c:v>
                </c:pt>
                <c:pt idx="2451">
                  <c:v>8.0171000000000004E-9</c:v>
                </c:pt>
                <c:pt idx="2452">
                  <c:v>8.0232999999999998E-9</c:v>
                </c:pt>
                <c:pt idx="2453">
                  <c:v>8.0295999999999997E-9</c:v>
                </c:pt>
                <c:pt idx="2454">
                  <c:v>8.0358000000000007E-9</c:v>
                </c:pt>
                <c:pt idx="2455">
                  <c:v>8.0421000000000006E-9</c:v>
                </c:pt>
                <c:pt idx="2456">
                  <c:v>8.0483E-9</c:v>
                </c:pt>
                <c:pt idx="2457">
                  <c:v>8.0545999999999999E-9</c:v>
                </c:pt>
                <c:pt idx="2458">
                  <c:v>8.0607999999999993E-9</c:v>
                </c:pt>
                <c:pt idx="2459">
                  <c:v>8.0671000000000008E-9</c:v>
                </c:pt>
                <c:pt idx="2460">
                  <c:v>8.0733000000000002E-9</c:v>
                </c:pt>
                <c:pt idx="2461">
                  <c:v>8.0796000000000001E-9</c:v>
                </c:pt>
                <c:pt idx="2462">
                  <c:v>8.0857999999999995E-9</c:v>
                </c:pt>
                <c:pt idx="2463">
                  <c:v>8.0920999999999994E-9</c:v>
                </c:pt>
                <c:pt idx="2464">
                  <c:v>8.0983000000000005E-9</c:v>
                </c:pt>
                <c:pt idx="2465">
                  <c:v>8.1046000000000003E-9</c:v>
                </c:pt>
                <c:pt idx="2466">
                  <c:v>8.1107999999999997E-9</c:v>
                </c:pt>
                <c:pt idx="2467">
                  <c:v>8.1170999999999996E-9</c:v>
                </c:pt>
                <c:pt idx="2468">
                  <c:v>8.1233000000000007E-9</c:v>
                </c:pt>
                <c:pt idx="2469">
                  <c:v>8.1296000000000005E-9</c:v>
                </c:pt>
                <c:pt idx="2470">
                  <c:v>8.1358E-9</c:v>
                </c:pt>
                <c:pt idx="2471">
                  <c:v>8.1420999999999998E-9</c:v>
                </c:pt>
                <c:pt idx="2472">
                  <c:v>8.1482999999999993E-9</c:v>
                </c:pt>
                <c:pt idx="2473">
                  <c:v>8.1546000000000008E-9</c:v>
                </c:pt>
                <c:pt idx="2474">
                  <c:v>8.1608000000000002E-9</c:v>
                </c:pt>
                <c:pt idx="2475">
                  <c:v>8.1671000000000001E-9</c:v>
                </c:pt>
                <c:pt idx="2476">
                  <c:v>8.1732999999999995E-9</c:v>
                </c:pt>
                <c:pt idx="2477">
                  <c:v>8.1795999999999993E-9</c:v>
                </c:pt>
                <c:pt idx="2478">
                  <c:v>8.1858000000000004E-9</c:v>
                </c:pt>
                <c:pt idx="2479">
                  <c:v>8.1921000000000003E-9</c:v>
                </c:pt>
                <c:pt idx="2480">
                  <c:v>8.1982999999999997E-9</c:v>
                </c:pt>
                <c:pt idx="2481">
                  <c:v>8.2045999999999996E-9</c:v>
                </c:pt>
                <c:pt idx="2482">
                  <c:v>8.2108000000000006E-9</c:v>
                </c:pt>
                <c:pt idx="2483">
                  <c:v>8.2171000000000005E-9</c:v>
                </c:pt>
                <c:pt idx="2484">
                  <c:v>8.2232999999999999E-9</c:v>
                </c:pt>
                <c:pt idx="2485">
                  <c:v>8.2295999999999998E-9</c:v>
                </c:pt>
                <c:pt idx="2486">
                  <c:v>8.2357999999999992E-9</c:v>
                </c:pt>
                <c:pt idx="2487">
                  <c:v>8.2421000000000007E-9</c:v>
                </c:pt>
                <c:pt idx="2488">
                  <c:v>8.2483000000000001E-9</c:v>
                </c:pt>
                <c:pt idx="2489">
                  <c:v>8.2546E-9</c:v>
                </c:pt>
                <c:pt idx="2490">
                  <c:v>8.2607999999999994E-9</c:v>
                </c:pt>
                <c:pt idx="2491">
                  <c:v>8.2670999999999993E-9</c:v>
                </c:pt>
                <c:pt idx="2492">
                  <c:v>8.2733000000000004E-9</c:v>
                </c:pt>
                <c:pt idx="2493">
                  <c:v>8.2796000000000002E-9</c:v>
                </c:pt>
                <c:pt idx="2494">
                  <c:v>8.2857999999999997E-9</c:v>
                </c:pt>
                <c:pt idx="2495">
                  <c:v>8.2920999999999995E-9</c:v>
                </c:pt>
                <c:pt idx="2496">
                  <c:v>8.2983000000000006E-9</c:v>
                </c:pt>
                <c:pt idx="2497">
                  <c:v>8.3046000000000005E-9</c:v>
                </c:pt>
                <c:pt idx="2498">
                  <c:v>8.3107999999999999E-9</c:v>
                </c:pt>
                <c:pt idx="2499">
                  <c:v>8.3170999999999997E-9</c:v>
                </c:pt>
                <c:pt idx="2500">
                  <c:v>8.3233000000000008E-9</c:v>
                </c:pt>
                <c:pt idx="2501">
                  <c:v>8.3296000000000007E-9</c:v>
                </c:pt>
                <c:pt idx="2502">
                  <c:v>8.3358000000000001E-9</c:v>
                </c:pt>
                <c:pt idx="2503">
                  <c:v>8.3421E-9</c:v>
                </c:pt>
                <c:pt idx="2504">
                  <c:v>8.3482999999999994E-9</c:v>
                </c:pt>
                <c:pt idx="2505">
                  <c:v>8.3545999999999993E-9</c:v>
                </c:pt>
                <c:pt idx="2506">
                  <c:v>8.3608000000000003E-9</c:v>
                </c:pt>
                <c:pt idx="2507">
                  <c:v>8.3671000000000002E-9</c:v>
                </c:pt>
                <c:pt idx="2508">
                  <c:v>8.3732999999999996E-9</c:v>
                </c:pt>
                <c:pt idx="2509">
                  <c:v>8.3795999999999995E-9</c:v>
                </c:pt>
                <c:pt idx="2510">
                  <c:v>8.3858000000000006E-9</c:v>
                </c:pt>
                <c:pt idx="2511">
                  <c:v>8.3921000000000004E-9</c:v>
                </c:pt>
                <c:pt idx="2512">
                  <c:v>8.3982999999999998E-9</c:v>
                </c:pt>
                <c:pt idx="2513">
                  <c:v>8.4045999999999997E-9</c:v>
                </c:pt>
                <c:pt idx="2514">
                  <c:v>8.4108000000000008E-9</c:v>
                </c:pt>
                <c:pt idx="2515">
                  <c:v>8.4171000000000006E-9</c:v>
                </c:pt>
                <c:pt idx="2516">
                  <c:v>8.4233000000000001E-9</c:v>
                </c:pt>
                <c:pt idx="2517">
                  <c:v>8.4295999999999999E-9</c:v>
                </c:pt>
                <c:pt idx="2518">
                  <c:v>8.4357999999999993E-9</c:v>
                </c:pt>
                <c:pt idx="2519">
                  <c:v>8.4420999999999992E-9</c:v>
                </c:pt>
                <c:pt idx="2520">
                  <c:v>8.4483000000000003E-9</c:v>
                </c:pt>
                <c:pt idx="2521">
                  <c:v>8.4546000000000001E-9</c:v>
                </c:pt>
                <c:pt idx="2522">
                  <c:v>8.4607999999999996E-9</c:v>
                </c:pt>
                <c:pt idx="2523">
                  <c:v>8.4670999999999994E-9</c:v>
                </c:pt>
                <c:pt idx="2524">
                  <c:v>8.4733000000000005E-9</c:v>
                </c:pt>
                <c:pt idx="2525">
                  <c:v>8.4796000000000004E-9</c:v>
                </c:pt>
                <c:pt idx="2526">
                  <c:v>8.4857999999999998E-9</c:v>
                </c:pt>
                <c:pt idx="2527">
                  <c:v>8.4920999999999997E-9</c:v>
                </c:pt>
                <c:pt idx="2528">
                  <c:v>8.4983000000000007E-9</c:v>
                </c:pt>
                <c:pt idx="2529">
                  <c:v>8.5046000000000006E-9</c:v>
                </c:pt>
                <c:pt idx="2530">
                  <c:v>8.5108E-9</c:v>
                </c:pt>
                <c:pt idx="2531">
                  <c:v>8.5170999999999999E-9</c:v>
                </c:pt>
                <c:pt idx="2532">
                  <c:v>8.5232999999999993E-9</c:v>
                </c:pt>
                <c:pt idx="2533">
                  <c:v>8.5296000000000008E-9</c:v>
                </c:pt>
                <c:pt idx="2534">
                  <c:v>8.5358000000000002E-9</c:v>
                </c:pt>
                <c:pt idx="2535">
                  <c:v>8.5421000000000001E-9</c:v>
                </c:pt>
                <c:pt idx="2536">
                  <c:v>8.5482999999999995E-9</c:v>
                </c:pt>
                <c:pt idx="2537">
                  <c:v>8.5545999999999994E-9</c:v>
                </c:pt>
                <c:pt idx="2538">
                  <c:v>8.5608000000000005E-9</c:v>
                </c:pt>
                <c:pt idx="2539">
                  <c:v>8.5671000000000003E-9</c:v>
                </c:pt>
                <c:pt idx="2540">
                  <c:v>8.5732999999999997E-9</c:v>
                </c:pt>
                <c:pt idx="2541">
                  <c:v>8.5795999999999996E-9</c:v>
                </c:pt>
                <c:pt idx="2542">
                  <c:v>8.5858000000000007E-9</c:v>
                </c:pt>
                <c:pt idx="2543">
                  <c:v>8.5921000000000006E-9</c:v>
                </c:pt>
                <c:pt idx="2544">
                  <c:v>8.5983E-9</c:v>
                </c:pt>
                <c:pt idx="2545">
                  <c:v>8.6045999999999998E-9</c:v>
                </c:pt>
                <c:pt idx="2546">
                  <c:v>8.6107999999999993E-9</c:v>
                </c:pt>
                <c:pt idx="2547">
                  <c:v>8.6171000000000008E-9</c:v>
                </c:pt>
                <c:pt idx="2548">
                  <c:v>8.6233000000000002E-9</c:v>
                </c:pt>
                <c:pt idx="2549">
                  <c:v>8.6296000000000001E-9</c:v>
                </c:pt>
                <c:pt idx="2550">
                  <c:v>8.6357999999999995E-9</c:v>
                </c:pt>
                <c:pt idx="2551">
                  <c:v>8.6420999999999993E-9</c:v>
                </c:pt>
                <c:pt idx="2552">
                  <c:v>8.6483000000000004E-9</c:v>
                </c:pt>
                <c:pt idx="2553">
                  <c:v>8.6546000000000003E-9</c:v>
                </c:pt>
                <c:pt idx="2554">
                  <c:v>8.6607999999999997E-9</c:v>
                </c:pt>
                <c:pt idx="2555">
                  <c:v>8.6670999999999996E-9</c:v>
                </c:pt>
                <c:pt idx="2556">
                  <c:v>8.6733000000000006E-9</c:v>
                </c:pt>
                <c:pt idx="2557">
                  <c:v>8.6796000000000005E-9</c:v>
                </c:pt>
                <c:pt idx="2558">
                  <c:v>8.6857999999999999E-9</c:v>
                </c:pt>
                <c:pt idx="2559">
                  <c:v>8.6920999999999998E-9</c:v>
                </c:pt>
                <c:pt idx="2560">
                  <c:v>8.6982999999999992E-9</c:v>
                </c:pt>
                <c:pt idx="2561">
                  <c:v>8.7046000000000007E-9</c:v>
                </c:pt>
                <c:pt idx="2562">
                  <c:v>8.7108000000000002E-9</c:v>
                </c:pt>
                <c:pt idx="2563">
                  <c:v>8.7171E-9</c:v>
                </c:pt>
                <c:pt idx="2564">
                  <c:v>8.7232999999999994E-9</c:v>
                </c:pt>
                <c:pt idx="2565">
                  <c:v>8.7295999999999993E-9</c:v>
                </c:pt>
                <c:pt idx="2566">
                  <c:v>8.7358000000000004E-9</c:v>
                </c:pt>
                <c:pt idx="2567">
                  <c:v>8.7421000000000002E-9</c:v>
                </c:pt>
                <c:pt idx="2568">
                  <c:v>8.7482999999999997E-9</c:v>
                </c:pt>
                <c:pt idx="2569">
                  <c:v>8.7545999999999995E-9</c:v>
                </c:pt>
                <c:pt idx="2570">
                  <c:v>8.7608000000000006E-9</c:v>
                </c:pt>
                <c:pt idx="2571">
                  <c:v>8.7671000000000005E-9</c:v>
                </c:pt>
                <c:pt idx="2572">
                  <c:v>8.7732999999999999E-9</c:v>
                </c:pt>
                <c:pt idx="2573">
                  <c:v>8.7795999999999997E-9</c:v>
                </c:pt>
                <c:pt idx="2574">
                  <c:v>8.7858000000000008E-9</c:v>
                </c:pt>
                <c:pt idx="2575">
                  <c:v>8.7921000000000007E-9</c:v>
                </c:pt>
                <c:pt idx="2576">
                  <c:v>8.7983000000000001E-9</c:v>
                </c:pt>
                <c:pt idx="2577">
                  <c:v>8.8046E-9</c:v>
                </c:pt>
                <c:pt idx="2578">
                  <c:v>8.8107999999999994E-9</c:v>
                </c:pt>
                <c:pt idx="2579">
                  <c:v>8.8170999999999993E-9</c:v>
                </c:pt>
                <c:pt idx="2580">
                  <c:v>8.8233000000000003E-9</c:v>
                </c:pt>
                <c:pt idx="2581">
                  <c:v>8.8296000000000002E-9</c:v>
                </c:pt>
                <c:pt idx="2582">
                  <c:v>8.8357999999999996E-9</c:v>
                </c:pt>
                <c:pt idx="2583">
                  <c:v>8.8420999999999995E-9</c:v>
                </c:pt>
                <c:pt idx="2584">
                  <c:v>8.8483000000000006E-9</c:v>
                </c:pt>
                <c:pt idx="2585">
                  <c:v>8.8546000000000004E-9</c:v>
                </c:pt>
                <c:pt idx="2586">
                  <c:v>8.8607999999999998E-9</c:v>
                </c:pt>
                <c:pt idx="2587">
                  <c:v>8.8670999999999997E-9</c:v>
                </c:pt>
                <c:pt idx="2588">
                  <c:v>8.8733000000000008E-9</c:v>
                </c:pt>
                <c:pt idx="2589">
                  <c:v>8.8796000000000006E-9</c:v>
                </c:pt>
                <c:pt idx="2590">
                  <c:v>8.8858000000000001E-9</c:v>
                </c:pt>
                <c:pt idx="2591">
                  <c:v>8.8920999999999999E-9</c:v>
                </c:pt>
                <c:pt idx="2592">
                  <c:v>8.8982999999999994E-9</c:v>
                </c:pt>
                <c:pt idx="2593">
                  <c:v>8.9045999999999992E-9</c:v>
                </c:pt>
                <c:pt idx="2594">
                  <c:v>8.9108000000000003E-9</c:v>
                </c:pt>
                <c:pt idx="2595">
                  <c:v>8.9171000000000002E-9</c:v>
                </c:pt>
                <c:pt idx="2596">
                  <c:v>8.9232999999999996E-9</c:v>
                </c:pt>
                <c:pt idx="2597">
                  <c:v>8.9295999999999994E-9</c:v>
                </c:pt>
                <c:pt idx="2598">
                  <c:v>8.9358000000000005E-9</c:v>
                </c:pt>
                <c:pt idx="2599">
                  <c:v>8.9421000000000004E-9</c:v>
                </c:pt>
                <c:pt idx="2600">
                  <c:v>8.9482999999999998E-9</c:v>
                </c:pt>
                <c:pt idx="2601">
                  <c:v>8.9545999999999997E-9</c:v>
                </c:pt>
                <c:pt idx="2602">
                  <c:v>8.9608000000000007E-9</c:v>
                </c:pt>
                <c:pt idx="2603">
                  <c:v>8.9671000000000006E-9</c:v>
                </c:pt>
                <c:pt idx="2604">
                  <c:v>8.9733E-9</c:v>
                </c:pt>
                <c:pt idx="2605">
                  <c:v>8.9795999999999999E-9</c:v>
                </c:pt>
                <c:pt idx="2606">
                  <c:v>8.9857999999999993E-9</c:v>
                </c:pt>
                <c:pt idx="2607">
                  <c:v>8.9921000000000008E-9</c:v>
                </c:pt>
                <c:pt idx="2608">
                  <c:v>8.9983000000000002E-9</c:v>
                </c:pt>
                <c:pt idx="2609">
                  <c:v>9.0046000000000001E-9</c:v>
                </c:pt>
                <c:pt idx="2610">
                  <c:v>9.0107999999999995E-9</c:v>
                </c:pt>
                <c:pt idx="2611">
                  <c:v>9.0170999999999994E-9</c:v>
                </c:pt>
                <c:pt idx="2612">
                  <c:v>9.0233000000000005E-9</c:v>
                </c:pt>
                <c:pt idx="2613">
                  <c:v>9.0296000000000003E-9</c:v>
                </c:pt>
                <c:pt idx="2614">
                  <c:v>9.0357999999999998E-9</c:v>
                </c:pt>
                <c:pt idx="2615">
                  <c:v>9.0420999999999996E-9</c:v>
                </c:pt>
                <c:pt idx="2616">
                  <c:v>9.0483000000000007E-9</c:v>
                </c:pt>
                <c:pt idx="2617">
                  <c:v>9.0546000000000006E-9</c:v>
                </c:pt>
                <c:pt idx="2618">
                  <c:v>9.0608E-9</c:v>
                </c:pt>
                <c:pt idx="2619">
                  <c:v>9.0670999999999998E-9</c:v>
                </c:pt>
                <c:pt idx="2620">
                  <c:v>9.0732999999999993E-9</c:v>
                </c:pt>
                <c:pt idx="2621">
                  <c:v>9.0796000000000008E-9</c:v>
                </c:pt>
                <c:pt idx="2622">
                  <c:v>9.0858000000000002E-9</c:v>
                </c:pt>
                <c:pt idx="2623">
                  <c:v>9.0921000000000001E-9</c:v>
                </c:pt>
                <c:pt idx="2624">
                  <c:v>9.0982999999999995E-9</c:v>
                </c:pt>
                <c:pt idx="2625">
                  <c:v>9.1045999999999994E-9</c:v>
                </c:pt>
                <c:pt idx="2626">
                  <c:v>9.1108000000000004E-9</c:v>
                </c:pt>
                <c:pt idx="2627">
                  <c:v>9.1171000000000003E-9</c:v>
                </c:pt>
                <c:pt idx="2628">
                  <c:v>9.1232999999999997E-9</c:v>
                </c:pt>
                <c:pt idx="2629">
                  <c:v>9.1295999999999996E-9</c:v>
                </c:pt>
                <c:pt idx="2630">
                  <c:v>9.1358000000000006E-9</c:v>
                </c:pt>
                <c:pt idx="2631">
                  <c:v>9.1421000000000005E-9</c:v>
                </c:pt>
                <c:pt idx="2632">
                  <c:v>9.1482999999999999E-9</c:v>
                </c:pt>
                <c:pt idx="2633">
                  <c:v>9.1545999999999998E-9</c:v>
                </c:pt>
                <c:pt idx="2634">
                  <c:v>9.1607999999999992E-9</c:v>
                </c:pt>
                <c:pt idx="2635">
                  <c:v>9.1671000000000007E-9</c:v>
                </c:pt>
                <c:pt idx="2636">
                  <c:v>9.1733000000000002E-9</c:v>
                </c:pt>
                <c:pt idx="2637">
                  <c:v>9.1796E-9</c:v>
                </c:pt>
                <c:pt idx="2638">
                  <c:v>9.1857999999999994E-9</c:v>
                </c:pt>
                <c:pt idx="2639">
                  <c:v>9.1920999999999993E-9</c:v>
                </c:pt>
                <c:pt idx="2640">
                  <c:v>9.1983000000000004E-9</c:v>
                </c:pt>
                <c:pt idx="2641">
                  <c:v>9.2046000000000002E-9</c:v>
                </c:pt>
                <c:pt idx="2642">
                  <c:v>9.2107999999999997E-9</c:v>
                </c:pt>
                <c:pt idx="2643">
                  <c:v>9.2170999999999995E-9</c:v>
                </c:pt>
                <c:pt idx="2644">
                  <c:v>9.2233000000000006E-9</c:v>
                </c:pt>
                <c:pt idx="2645">
                  <c:v>9.2296000000000005E-9</c:v>
                </c:pt>
                <c:pt idx="2646">
                  <c:v>9.2357999999999999E-9</c:v>
                </c:pt>
                <c:pt idx="2647">
                  <c:v>9.2420999999999998E-9</c:v>
                </c:pt>
                <c:pt idx="2648">
                  <c:v>9.2482999999999992E-9</c:v>
                </c:pt>
                <c:pt idx="2649">
                  <c:v>9.2546000000000007E-9</c:v>
                </c:pt>
                <c:pt idx="2650">
                  <c:v>9.2608000000000001E-9</c:v>
                </c:pt>
                <c:pt idx="2651">
                  <c:v>9.2671E-9</c:v>
                </c:pt>
                <c:pt idx="2652">
                  <c:v>9.2732999999999994E-9</c:v>
                </c:pt>
                <c:pt idx="2653">
                  <c:v>9.2795999999999993E-9</c:v>
                </c:pt>
                <c:pt idx="2654">
                  <c:v>9.2858000000000003E-9</c:v>
                </c:pt>
                <c:pt idx="2655">
                  <c:v>9.2921000000000002E-9</c:v>
                </c:pt>
                <c:pt idx="2656">
                  <c:v>9.2982999999999996E-9</c:v>
                </c:pt>
                <c:pt idx="2657">
                  <c:v>9.3045999999999995E-9</c:v>
                </c:pt>
                <c:pt idx="2658">
                  <c:v>9.3108000000000006E-9</c:v>
                </c:pt>
                <c:pt idx="2659">
                  <c:v>9.3171000000000004E-9</c:v>
                </c:pt>
                <c:pt idx="2660">
                  <c:v>9.3232999999999998E-9</c:v>
                </c:pt>
                <c:pt idx="2661">
                  <c:v>9.3295999999999997E-9</c:v>
                </c:pt>
                <c:pt idx="2662">
                  <c:v>9.3358000000000008E-9</c:v>
                </c:pt>
                <c:pt idx="2663">
                  <c:v>9.3421000000000007E-9</c:v>
                </c:pt>
                <c:pt idx="2664">
                  <c:v>9.3483000000000001E-9</c:v>
                </c:pt>
                <c:pt idx="2665">
                  <c:v>9.3545999999999999E-9</c:v>
                </c:pt>
                <c:pt idx="2666">
                  <c:v>9.3607999999999994E-9</c:v>
                </c:pt>
                <c:pt idx="2667">
                  <c:v>9.3670999999999992E-9</c:v>
                </c:pt>
                <c:pt idx="2668">
                  <c:v>9.3733000000000003E-9</c:v>
                </c:pt>
                <c:pt idx="2669">
                  <c:v>9.3796000000000002E-9</c:v>
                </c:pt>
                <c:pt idx="2670">
                  <c:v>9.3857999999999996E-9</c:v>
                </c:pt>
                <c:pt idx="2671">
                  <c:v>9.3920999999999994E-9</c:v>
                </c:pt>
                <c:pt idx="2672">
                  <c:v>9.3983000000000005E-9</c:v>
                </c:pt>
                <c:pt idx="2673">
                  <c:v>9.4046000000000004E-9</c:v>
                </c:pt>
                <c:pt idx="2674">
                  <c:v>9.4107999999999998E-9</c:v>
                </c:pt>
                <c:pt idx="2675">
                  <c:v>9.4170999999999997E-9</c:v>
                </c:pt>
                <c:pt idx="2676">
                  <c:v>9.4233000000000007E-9</c:v>
                </c:pt>
                <c:pt idx="2677">
                  <c:v>9.4296000000000006E-9</c:v>
                </c:pt>
                <c:pt idx="2678">
                  <c:v>9.4358E-9</c:v>
                </c:pt>
                <c:pt idx="2679">
                  <c:v>9.4420999999999999E-9</c:v>
                </c:pt>
                <c:pt idx="2680">
                  <c:v>9.4482999999999993E-9</c:v>
                </c:pt>
                <c:pt idx="2681">
                  <c:v>9.4545999999999992E-9</c:v>
                </c:pt>
                <c:pt idx="2682">
                  <c:v>9.4608000000000003E-9</c:v>
                </c:pt>
                <c:pt idx="2683">
                  <c:v>9.4671000000000001E-9</c:v>
                </c:pt>
                <c:pt idx="2684">
                  <c:v>9.4732999999999995E-9</c:v>
                </c:pt>
                <c:pt idx="2685">
                  <c:v>9.4795999999999994E-9</c:v>
                </c:pt>
                <c:pt idx="2686">
                  <c:v>9.4858000000000005E-9</c:v>
                </c:pt>
                <c:pt idx="2687">
                  <c:v>9.4921000000000003E-9</c:v>
                </c:pt>
                <c:pt idx="2688">
                  <c:v>9.4982999999999998E-9</c:v>
                </c:pt>
                <c:pt idx="2689">
                  <c:v>9.5045999999999996E-9</c:v>
                </c:pt>
                <c:pt idx="2690">
                  <c:v>9.5108000000000007E-9</c:v>
                </c:pt>
                <c:pt idx="2691">
                  <c:v>9.5171000000000006E-9</c:v>
                </c:pt>
                <c:pt idx="2692">
                  <c:v>9.5233E-9</c:v>
                </c:pt>
                <c:pt idx="2693">
                  <c:v>9.5295999999999998E-9</c:v>
                </c:pt>
                <c:pt idx="2694">
                  <c:v>9.5357999999999993E-9</c:v>
                </c:pt>
                <c:pt idx="2695">
                  <c:v>9.5421000000000008E-9</c:v>
                </c:pt>
                <c:pt idx="2696">
                  <c:v>9.5483000000000002E-9</c:v>
                </c:pt>
                <c:pt idx="2697">
                  <c:v>9.5546000000000001E-9</c:v>
                </c:pt>
                <c:pt idx="2698">
                  <c:v>9.5607999999999995E-9</c:v>
                </c:pt>
                <c:pt idx="2699">
                  <c:v>9.5670999999999994E-9</c:v>
                </c:pt>
                <c:pt idx="2700">
                  <c:v>9.5733000000000004E-9</c:v>
                </c:pt>
                <c:pt idx="2701">
                  <c:v>9.5796000000000003E-9</c:v>
                </c:pt>
                <c:pt idx="2702">
                  <c:v>9.5857999999999997E-9</c:v>
                </c:pt>
                <c:pt idx="2703">
                  <c:v>9.5920999999999996E-9</c:v>
                </c:pt>
                <c:pt idx="2704">
                  <c:v>9.5983000000000007E-9</c:v>
                </c:pt>
                <c:pt idx="2705">
                  <c:v>9.6046000000000005E-9</c:v>
                </c:pt>
                <c:pt idx="2706">
                  <c:v>9.6107999999999999E-9</c:v>
                </c:pt>
                <c:pt idx="2707">
                  <c:v>9.6170999999999998E-9</c:v>
                </c:pt>
                <c:pt idx="2708">
                  <c:v>9.6232999999999992E-9</c:v>
                </c:pt>
                <c:pt idx="2709">
                  <c:v>9.6296000000000007E-9</c:v>
                </c:pt>
                <c:pt idx="2710">
                  <c:v>9.6358000000000002E-9</c:v>
                </c:pt>
                <c:pt idx="2711">
                  <c:v>9.6421E-9</c:v>
                </c:pt>
                <c:pt idx="2712">
                  <c:v>9.6482999999999994E-9</c:v>
                </c:pt>
                <c:pt idx="2713">
                  <c:v>9.6545999999999993E-9</c:v>
                </c:pt>
                <c:pt idx="2714">
                  <c:v>9.6608000000000004E-9</c:v>
                </c:pt>
                <c:pt idx="2715">
                  <c:v>9.6671000000000003E-9</c:v>
                </c:pt>
                <c:pt idx="2716">
                  <c:v>9.6732999999999997E-9</c:v>
                </c:pt>
                <c:pt idx="2717">
                  <c:v>9.6795999999999995E-9</c:v>
                </c:pt>
                <c:pt idx="2718">
                  <c:v>9.6858000000000006E-9</c:v>
                </c:pt>
                <c:pt idx="2719">
                  <c:v>9.6921000000000005E-9</c:v>
                </c:pt>
                <c:pt idx="2720">
                  <c:v>9.6982999999999999E-9</c:v>
                </c:pt>
                <c:pt idx="2721">
                  <c:v>9.7045999999999998E-9</c:v>
                </c:pt>
                <c:pt idx="2722">
                  <c:v>9.7107999999999992E-9</c:v>
                </c:pt>
                <c:pt idx="2723">
                  <c:v>9.7171000000000007E-9</c:v>
                </c:pt>
                <c:pt idx="2724">
                  <c:v>9.7233000000000001E-9</c:v>
                </c:pt>
                <c:pt idx="2725">
                  <c:v>9.7296E-9</c:v>
                </c:pt>
                <c:pt idx="2726">
                  <c:v>9.7357999999999994E-9</c:v>
                </c:pt>
                <c:pt idx="2727">
                  <c:v>9.7420999999999993E-9</c:v>
                </c:pt>
                <c:pt idx="2728">
                  <c:v>9.7483000000000003E-9</c:v>
                </c:pt>
                <c:pt idx="2729">
                  <c:v>9.7546000000000002E-9</c:v>
                </c:pt>
                <c:pt idx="2730">
                  <c:v>9.7607999999999996E-9</c:v>
                </c:pt>
                <c:pt idx="2731">
                  <c:v>9.7670999999999995E-9</c:v>
                </c:pt>
                <c:pt idx="2732">
                  <c:v>9.7733000000000006E-9</c:v>
                </c:pt>
                <c:pt idx="2733">
                  <c:v>9.7796000000000004E-9</c:v>
                </c:pt>
                <c:pt idx="2734">
                  <c:v>9.7857999999999999E-9</c:v>
                </c:pt>
                <c:pt idx="2735">
                  <c:v>9.7920999999999997E-9</c:v>
                </c:pt>
                <c:pt idx="2736">
                  <c:v>9.7983000000000008E-9</c:v>
                </c:pt>
                <c:pt idx="2737">
                  <c:v>9.8046000000000007E-9</c:v>
                </c:pt>
                <c:pt idx="2738">
                  <c:v>9.8108000000000001E-9</c:v>
                </c:pt>
                <c:pt idx="2739">
                  <c:v>9.8170999999999999E-9</c:v>
                </c:pt>
                <c:pt idx="2740">
                  <c:v>9.8232999999999994E-9</c:v>
                </c:pt>
                <c:pt idx="2741">
                  <c:v>9.8295999999999992E-9</c:v>
                </c:pt>
                <c:pt idx="2742">
                  <c:v>9.8358000000000003E-9</c:v>
                </c:pt>
                <c:pt idx="2743">
                  <c:v>9.8421000000000002E-9</c:v>
                </c:pt>
                <c:pt idx="2744">
                  <c:v>9.8482999999999996E-9</c:v>
                </c:pt>
                <c:pt idx="2745">
                  <c:v>9.8545999999999994E-9</c:v>
                </c:pt>
                <c:pt idx="2746">
                  <c:v>9.8608000000000005E-9</c:v>
                </c:pt>
                <c:pt idx="2747">
                  <c:v>9.8671000000000004E-9</c:v>
                </c:pt>
                <c:pt idx="2748">
                  <c:v>9.8732999999999998E-9</c:v>
                </c:pt>
                <c:pt idx="2749">
                  <c:v>9.8795999999999997E-9</c:v>
                </c:pt>
                <c:pt idx="2750">
                  <c:v>9.8858000000000007E-9</c:v>
                </c:pt>
                <c:pt idx="2751">
                  <c:v>9.8921000000000006E-9</c:v>
                </c:pt>
                <c:pt idx="2752">
                  <c:v>9.8983E-9</c:v>
                </c:pt>
                <c:pt idx="2753">
                  <c:v>9.9045999999999999E-9</c:v>
                </c:pt>
                <c:pt idx="2754">
                  <c:v>9.9107999999999993E-9</c:v>
                </c:pt>
                <c:pt idx="2755">
                  <c:v>9.9170999999999992E-9</c:v>
                </c:pt>
                <c:pt idx="2756">
                  <c:v>9.9233000000000003E-9</c:v>
                </c:pt>
                <c:pt idx="2757">
                  <c:v>9.9296000000000001E-9</c:v>
                </c:pt>
                <c:pt idx="2758">
                  <c:v>9.9357999999999995E-9</c:v>
                </c:pt>
                <c:pt idx="2759">
                  <c:v>9.9420999999999994E-9</c:v>
                </c:pt>
                <c:pt idx="2760">
                  <c:v>9.9483000000000005E-9</c:v>
                </c:pt>
                <c:pt idx="2761">
                  <c:v>9.9546000000000003E-9</c:v>
                </c:pt>
                <c:pt idx="2762">
                  <c:v>9.9607999999999998E-9</c:v>
                </c:pt>
                <c:pt idx="2763">
                  <c:v>9.9670999999999996E-9</c:v>
                </c:pt>
                <c:pt idx="2764">
                  <c:v>9.9733000000000007E-9</c:v>
                </c:pt>
                <c:pt idx="2765">
                  <c:v>9.9796000000000006E-9</c:v>
                </c:pt>
                <c:pt idx="2766">
                  <c:v>9.9858E-9</c:v>
                </c:pt>
                <c:pt idx="2767">
                  <c:v>9.9920999999999999E-9</c:v>
                </c:pt>
                <c:pt idx="2768">
                  <c:v>9.9982999999999993E-9</c:v>
                </c:pt>
                <c:pt idx="2769">
                  <c:v>1.0004600000000001E-8</c:v>
                </c:pt>
                <c:pt idx="2770">
                  <c:v>1.00108E-8</c:v>
                </c:pt>
                <c:pt idx="2771">
                  <c:v>1.00171E-8</c:v>
                </c:pt>
                <c:pt idx="2772">
                  <c:v>1.0023299999999999E-8</c:v>
                </c:pt>
                <c:pt idx="2773">
                  <c:v>1.0029599999999999E-8</c:v>
                </c:pt>
                <c:pt idx="2774">
                  <c:v>1.00358E-8</c:v>
                </c:pt>
                <c:pt idx="2775">
                  <c:v>1.00421E-8</c:v>
                </c:pt>
                <c:pt idx="2776">
                  <c:v>1.00483E-8</c:v>
                </c:pt>
                <c:pt idx="2777">
                  <c:v>1.00546E-8</c:v>
                </c:pt>
                <c:pt idx="2778">
                  <c:v>1.0060800000000001E-8</c:v>
                </c:pt>
                <c:pt idx="2779">
                  <c:v>1.0067100000000001E-8</c:v>
                </c:pt>
                <c:pt idx="2780">
                  <c:v>1.00733E-8</c:v>
                </c:pt>
                <c:pt idx="2781">
                  <c:v>1.00796E-8</c:v>
                </c:pt>
                <c:pt idx="2782">
                  <c:v>1.0085799999999999E-8</c:v>
                </c:pt>
                <c:pt idx="2783">
                  <c:v>1.0092100000000001E-8</c:v>
                </c:pt>
                <c:pt idx="2784">
                  <c:v>1.00983E-8</c:v>
                </c:pt>
                <c:pt idx="2785">
                  <c:v>1.01046E-8</c:v>
                </c:pt>
                <c:pt idx="2786">
                  <c:v>1.0110799999999999E-8</c:v>
                </c:pt>
                <c:pt idx="2787">
                  <c:v>1.0117099999999999E-8</c:v>
                </c:pt>
                <c:pt idx="2788">
                  <c:v>1.01233E-8</c:v>
                </c:pt>
                <c:pt idx="2789">
                  <c:v>1.01296E-8</c:v>
                </c:pt>
                <c:pt idx="2790">
                  <c:v>1.01358E-8</c:v>
                </c:pt>
                <c:pt idx="2791">
                  <c:v>1.01421E-8</c:v>
                </c:pt>
                <c:pt idx="2792">
                  <c:v>1.0148300000000001E-8</c:v>
                </c:pt>
                <c:pt idx="2793">
                  <c:v>1.01546E-8</c:v>
                </c:pt>
                <c:pt idx="2794">
                  <c:v>1.01608E-8</c:v>
                </c:pt>
                <c:pt idx="2795">
                  <c:v>1.01671E-8</c:v>
                </c:pt>
                <c:pt idx="2796">
                  <c:v>1.0173299999999999E-8</c:v>
                </c:pt>
                <c:pt idx="2797">
                  <c:v>1.0179600000000001E-8</c:v>
                </c:pt>
                <c:pt idx="2798">
                  <c:v>1.01858E-8</c:v>
                </c:pt>
                <c:pt idx="2799">
                  <c:v>1.01921E-8</c:v>
                </c:pt>
                <c:pt idx="2800">
                  <c:v>1.0198299999999999E-8</c:v>
                </c:pt>
                <c:pt idx="2801">
                  <c:v>1.0204599999999999E-8</c:v>
                </c:pt>
                <c:pt idx="2802">
                  <c:v>1.02108E-8</c:v>
                </c:pt>
                <c:pt idx="2803">
                  <c:v>1.02171E-8</c:v>
                </c:pt>
                <c:pt idx="2804">
                  <c:v>1.02233E-8</c:v>
                </c:pt>
                <c:pt idx="2805">
                  <c:v>1.0229599999999999E-8</c:v>
                </c:pt>
                <c:pt idx="2806">
                  <c:v>1.0235800000000001E-8</c:v>
                </c:pt>
                <c:pt idx="2807">
                  <c:v>1.02421E-8</c:v>
                </c:pt>
                <c:pt idx="2808">
                  <c:v>1.02483E-8</c:v>
                </c:pt>
                <c:pt idx="2809">
                  <c:v>1.02546E-8</c:v>
                </c:pt>
                <c:pt idx="2810">
                  <c:v>1.0260800000000001E-8</c:v>
                </c:pt>
                <c:pt idx="2811">
                  <c:v>1.0267100000000001E-8</c:v>
                </c:pt>
                <c:pt idx="2812">
                  <c:v>1.02733E-8</c:v>
                </c:pt>
                <c:pt idx="2813">
                  <c:v>1.02796E-8</c:v>
                </c:pt>
                <c:pt idx="2814">
                  <c:v>1.0285799999999999E-8</c:v>
                </c:pt>
                <c:pt idx="2815">
                  <c:v>1.0292099999999999E-8</c:v>
                </c:pt>
                <c:pt idx="2816">
                  <c:v>1.02983E-8</c:v>
                </c:pt>
                <c:pt idx="2817">
                  <c:v>1.03046E-8</c:v>
                </c:pt>
                <c:pt idx="2818">
                  <c:v>1.03108E-8</c:v>
                </c:pt>
                <c:pt idx="2819">
                  <c:v>1.0317099999999999E-8</c:v>
                </c:pt>
                <c:pt idx="2820">
                  <c:v>1.0323300000000001E-8</c:v>
                </c:pt>
                <c:pt idx="2821">
                  <c:v>1.03296E-8</c:v>
                </c:pt>
                <c:pt idx="2822">
                  <c:v>1.03358E-8</c:v>
                </c:pt>
                <c:pt idx="2823">
                  <c:v>1.03421E-8</c:v>
                </c:pt>
                <c:pt idx="2824">
                  <c:v>1.0348300000000001E-8</c:v>
                </c:pt>
                <c:pt idx="2825">
                  <c:v>1.0354600000000001E-8</c:v>
                </c:pt>
                <c:pt idx="2826">
                  <c:v>1.03608E-8</c:v>
                </c:pt>
                <c:pt idx="2827">
                  <c:v>1.03671E-8</c:v>
                </c:pt>
                <c:pt idx="2828">
                  <c:v>1.0373299999999999E-8</c:v>
                </c:pt>
                <c:pt idx="2829">
                  <c:v>1.0379599999999999E-8</c:v>
                </c:pt>
                <c:pt idx="2830">
                  <c:v>1.03858E-8</c:v>
                </c:pt>
                <c:pt idx="2831">
                  <c:v>1.03921E-8</c:v>
                </c:pt>
                <c:pt idx="2832">
                  <c:v>1.03983E-8</c:v>
                </c:pt>
                <c:pt idx="2833">
                  <c:v>1.0404599999999999E-8</c:v>
                </c:pt>
                <c:pt idx="2834">
                  <c:v>1.04108E-8</c:v>
                </c:pt>
                <c:pt idx="2835">
                  <c:v>1.04171E-8</c:v>
                </c:pt>
                <c:pt idx="2836">
                  <c:v>1.04233E-8</c:v>
                </c:pt>
                <c:pt idx="2837">
                  <c:v>1.04296E-8</c:v>
                </c:pt>
                <c:pt idx="2838">
                  <c:v>1.0435800000000001E-8</c:v>
                </c:pt>
                <c:pt idx="2839">
                  <c:v>1.0442100000000001E-8</c:v>
                </c:pt>
                <c:pt idx="2840">
                  <c:v>1.04483E-8</c:v>
                </c:pt>
                <c:pt idx="2841">
                  <c:v>1.04546E-8</c:v>
                </c:pt>
                <c:pt idx="2842">
                  <c:v>1.0460799999999999E-8</c:v>
                </c:pt>
                <c:pt idx="2843">
                  <c:v>1.0467100000000001E-8</c:v>
                </c:pt>
                <c:pt idx="2844">
                  <c:v>1.04733E-8</c:v>
                </c:pt>
                <c:pt idx="2845">
                  <c:v>1.04796E-8</c:v>
                </c:pt>
                <c:pt idx="2846">
                  <c:v>1.04858E-8</c:v>
                </c:pt>
                <c:pt idx="2847">
                  <c:v>1.0492099999999999E-8</c:v>
                </c:pt>
                <c:pt idx="2848">
                  <c:v>1.04983E-8</c:v>
                </c:pt>
                <c:pt idx="2849">
                  <c:v>1.05046E-8</c:v>
                </c:pt>
                <c:pt idx="2850">
                  <c:v>1.05108E-8</c:v>
                </c:pt>
                <c:pt idx="2851">
                  <c:v>1.05171E-8</c:v>
                </c:pt>
                <c:pt idx="2852">
                  <c:v>1.0523300000000001E-8</c:v>
                </c:pt>
                <c:pt idx="2853">
                  <c:v>1.0529600000000001E-8</c:v>
                </c:pt>
                <c:pt idx="2854">
                  <c:v>1.05358E-8</c:v>
                </c:pt>
                <c:pt idx="2855">
                  <c:v>1.05421E-8</c:v>
                </c:pt>
                <c:pt idx="2856">
                  <c:v>1.0548299999999999E-8</c:v>
                </c:pt>
                <c:pt idx="2857">
                  <c:v>1.0554600000000001E-8</c:v>
                </c:pt>
                <c:pt idx="2858">
                  <c:v>1.05608E-8</c:v>
                </c:pt>
                <c:pt idx="2859">
                  <c:v>1.05671E-8</c:v>
                </c:pt>
                <c:pt idx="2860">
                  <c:v>1.0573299999999999E-8</c:v>
                </c:pt>
                <c:pt idx="2861">
                  <c:v>1.0579599999999999E-8</c:v>
                </c:pt>
                <c:pt idx="2862">
                  <c:v>1.05858E-8</c:v>
                </c:pt>
                <c:pt idx="2863">
                  <c:v>1.05921E-8</c:v>
                </c:pt>
                <c:pt idx="2864">
                  <c:v>1.05983E-8</c:v>
                </c:pt>
                <c:pt idx="2865">
                  <c:v>1.06046E-8</c:v>
                </c:pt>
                <c:pt idx="2866">
                  <c:v>1.0610800000000001E-8</c:v>
                </c:pt>
                <c:pt idx="2867">
                  <c:v>1.06171E-8</c:v>
                </c:pt>
                <c:pt idx="2868">
                  <c:v>1.06233E-8</c:v>
                </c:pt>
                <c:pt idx="2869">
                  <c:v>1.06296E-8</c:v>
                </c:pt>
                <c:pt idx="2870">
                  <c:v>1.0635799999999999E-8</c:v>
                </c:pt>
                <c:pt idx="2871">
                  <c:v>1.0642100000000001E-8</c:v>
                </c:pt>
                <c:pt idx="2872">
                  <c:v>1.06483E-8</c:v>
                </c:pt>
                <c:pt idx="2873">
                  <c:v>1.06546E-8</c:v>
                </c:pt>
                <c:pt idx="2874">
                  <c:v>1.0660799999999999E-8</c:v>
                </c:pt>
                <c:pt idx="2875">
                  <c:v>1.0667099999999999E-8</c:v>
                </c:pt>
                <c:pt idx="2876">
                  <c:v>1.06733E-8</c:v>
                </c:pt>
                <c:pt idx="2877">
                  <c:v>1.06796E-8</c:v>
                </c:pt>
                <c:pt idx="2878">
                  <c:v>1.06858E-8</c:v>
                </c:pt>
                <c:pt idx="2879">
                  <c:v>1.06921E-8</c:v>
                </c:pt>
                <c:pt idx="2880">
                  <c:v>1.0698300000000001E-8</c:v>
                </c:pt>
                <c:pt idx="2881">
                  <c:v>1.07046E-8</c:v>
                </c:pt>
                <c:pt idx="2882">
                  <c:v>1.07108E-8</c:v>
                </c:pt>
                <c:pt idx="2883">
                  <c:v>1.07171E-8</c:v>
                </c:pt>
                <c:pt idx="2884">
                  <c:v>1.0723300000000001E-8</c:v>
                </c:pt>
                <c:pt idx="2885">
                  <c:v>1.0729600000000001E-8</c:v>
                </c:pt>
                <c:pt idx="2886">
                  <c:v>1.07358E-8</c:v>
                </c:pt>
                <c:pt idx="2887">
                  <c:v>1.07421E-8</c:v>
                </c:pt>
                <c:pt idx="2888">
                  <c:v>1.0748299999999999E-8</c:v>
                </c:pt>
                <c:pt idx="2889">
                  <c:v>1.0754599999999999E-8</c:v>
                </c:pt>
                <c:pt idx="2890">
                  <c:v>1.07608E-8</c:v>
                </c:pt>
                <c:pt idx="2891">
                  <c:v>1.07671E-8</c:v>
                </c:pt>
                <c:pt idx="2892">
                  <c:v>1.07733E-8</c:v>
                </c:pt>
                <c:pt idx="2893">
                  <c:v>1.0779599999999999E-8</c:v>
                </c:pt>
                <c:pt idx="2894">
                  <c:v>1.0785800000000001E-8</c:v>
                </c:pt>
                <c:pt idx="2895">
                  <c:v>1.07921E-8</c:v>
                </c:pt>
                <c:pt idx="2896">
                  <c:v>1.07983E-8</c:v>
                </c:pt>
                <c:pt idx="2897">
                  <c:v>1.08046E-8</c:v>
                </c:pt>
                <c:pt idx="2898">
                  <c:v>1.0810800000000001E-8</c:v>
                </c:pt>
                <c:pt idx="2899">
                  <c:v>1.0817100000000001E-8</c:v>
                </c:pt>
                <c:pt idx="2900">
                  <c:v>1.08233E-8</c:v>
                </c:pt>
                <c:pt idx="2901">
                  <c:v>1.08296E-8</c:v>
                </c:pt>
                <c:pt idx="2902">
                  <c:v>1.0835799999999999E-8</c:v>
                </c:pt>
                <c:pt idx="2903">
                  <c:v>1.0842099999999999E-8</c:v>
                </c:pt>
                <c:pt idx="2904">
                  <c:v>1.08483E-8</c:v>
                </c:pt>
                <c:pt idx="2905">
                  <c:v>1.08546E-8</c:v>
                </c:pt>
                <c:pt idx="2906">
                  <c:v>1.08608E-8</c:v>
                </c:pt>
                <c:pt idx="2907">
                  <c:v>1.0867099999999999E-8</c:v>
                </c:pt>
                <c:pt idx="2908">
                  <c:v>1.08733E-8</c:v>
                </c:pt>
                <c:pt idx="2909">
                  <c:v>1.08796E-8</c:v>
                </c:pt>
                <c:pt idx="2910">
                  <c:v>1.08858E-8</c:v>
                </c:pt>
                <c:pt idx="2911">
                  <c:v>1.08921E-8</c:v>
                </c:pt>
                <c:pt idx="2912">
                  <c:v>1.0898300000000001E-8</c:v>
                </c:pt>
                <c:pt idx="2913">
                  <c:v>1.0904600000000001E-8</c:v>
                </c:pt>
                <c:pt idx="2914">
                  <c:v>1.09108E-8</c:v>
                </c:pt>
                <c:pt idx="2915">
                  <c:v>1.09171E-8</c:v>
                </c:pt>
                <c:pt idx="2916">
                  <c:v>1.0923299999999999E-8</c:v>
                </c:pt>
                <c:pt idx="2917">
                  <c:v>1.0929600000000001E-8</c:v>
                </c:pt>
                <c:pt idx="2918">
                  <c:v>1.09358E-8</c:v>
                </c:pt>
                <c:pt idx="2919">
                  <c:v>1.09421E-8</c:v>
                </c:pt>
                <c:pt idx="2920">
                  <c:v>1.09483E-8</c:v>
                </c:pt>
                <c:pt idx="2921">
                  <c:v>1.0954599999999999E-8</c:v>
                </c:pt>
                <c:pt idx="2922">
                  <c:v>1.09608E-8</c:v>
                </c:pt>
                <c:pt idx="2923">
                  <c:v>1.09671E-8</c:v>
                </c:pt>
                <c:pt idx="2924">
                  <c:v>1.09733E-8</c:v>
                </c:pt>
                <c:pt idx="2925">
                  <c:v>1.09796E-8</c:v>
                </c:pt>
                <c:pt idx="2926">
                  <c:v>1.0985800000000001E-8</c:v>
                </c:pt>
                <c:pt idx="2927">
                  <c:v>1.0992100000000001E-8</c:v>
                </c:pt>
                <c:pt idx="2928">
                  <c:v>1.09983E-8</c:v>
                </c:pt>
                <c:pt idx="2929">
                  <c:v>1.10046E-8</c:v>
                </c:pt>
                <c:pt idx="2930">
                  <c:v>1.1010799999999999E-8</c:v>
                </c:pt>
                <c:pt idx="2931">
                  <c:v>1.1017100000000001E-8</c:v>
                </c:pt>
                <c:pt idx="2932">
                  <c:v>1.10233E-8</c:v>
                </c:pt>
                <c:pt idx="2933">
                  <c:v>1.10296E-8</c:v>
                </c:pt>
                <c:pt idx="2934">
                  <c:v>1.1035799999999999E-8</c:v>
                </c:pt>
                <c:pt idx="2935">
                  <c:v>1.1042099999999999E-8</c:v>
                </c:pt>
                <c:pt idx="2936">
                  <c:v>1.10483E-8</c:v>
                </c:pt>
                <c:pt idx="2937">
                  <c:v>1.10546E-8</c:v>
                </c:pt>
                <c:pt idx="2938">
                  <c:v>1.10608E-8</c:v>
                </c:pt>
                <c:pt idx="2939">
                  <c:v>1.10671E-8</c:v>
                </c:pt>
                <c:pt idx="2940">
                  <c:v>1.1073300000000001E-8</c:v>
                </c:pt>
                <c:pt idx="2941">
                  <c:v>1.10796E-8</c:v>
                </c:pt>
                <c:pt idx="2942">
                  <c:v>1.10858E-8</c:v>
                </c:pt>
                <c:pt idx="2943">
                  <c:v>1.10921E-8</c:v>
                </c:pt>
                <c:pt idx="2944">
                  <c:v>1.1098299999999999E-8</c:v>
                </c:pt>
                <c:pt idx="2945">
                  <c:v>1.1104600000000001E-8</c:v>
                </c:pt>
                <c:pt idx="2946">
                  <c:v>1.11108E-8</c:v>
                </c:pt>
                <c:pt idx="2947">
                  <c:v>1.11171E-8</c:v>
                </c:pt>
                <c:pt idx="2948">
                  <c:v>1.1123299999999999E-8</c:v>
                </c:pt>
                <c:pt idx="2949">
                  <c:v>1.1129599999999999E-8</c:v>
                </c:pt>
                <c:pt idx="2950">
                  <c:v>1.11358E-8</c:v>
                </c:pt>
                <c:pt idx="2951">
                  <c:v>1.11421E-8</c:v>
                </c:pt>
                <c:pt idx="2952">
                  <c:v>1.11483E-8</c:v>
                </c:pt>
                <c:pt idx="2953">
                  <c:v>1.11546E-8</c:v>
                </c:pt>
                <c:pt idx="2954">
                  <c:v>1.1160800000000001E-8</c:v>
                </c:pt>
                <c:pt idx="2955">
                  <c:v>1.11671E-8</c:v>
                </c:pt>
                <c:pt idx="2956">
                  <c:v>1.11733E-8</c:v>
                </c:pt>
                <c:pt idx="2957">
                  <c:v>1.11796E-8</c:v>
                </c:pt>
                <c:pt idx="2958">
                  <c:v>1.1185800000000001E-8</c:v>
                </c:pt>
                <c:pt idx="2959">
                  <c:v>1.1192100000000001E-8</c:v>
                </c:pt>
                <c:pt idx="2960">
                  <c:v>1.11983E-8</c:v>
                </c:pt>
                <c:pt idx="2961">
                  <c:v>1.12046E-8</c:v>
                </c:pt>
                <c:pt idx="2962">
                  <c:v>1.1210799999999999E-8</c:v>
                </c:pt>
                <c:pt idx="2963">
                  <c:v>1.1217099999999999E-8</c:v>
                </c:pt>
                <c:pt idx="2964">
                  <c:v>1.12233E-8</c:v>
                </c:pt>
                <c:pt idx="2965">
                  <c:v>1.12296E-8</c:v>
                </c:pt>
                <c:pt idx="2966">
                  <c:v>1.12358E-8</c:v>
                </c:pt>
                <c:pt idx="2967">
                  <c:v>1.1242099999999999E-8</c:v>
                </c:pt>
                <c:pt idx="2968">
                  <c:v>1.1248300000000001E-8</c:v>
                </c:pt>
                <c:pt idx="2969">
                  <c:v>1.12546E-8</c:v>
                </c:pt>
                <c:pt idx="2970">
                  <c:v>1.12608E-8</c:v>
                </c:pt>
                <c:pt idx="2971">
                  <c:v>1.12671E-8</c:v>
                </c:pt>
                <c:pt idx="2972">
                  <c:v>1.1273300000000001E-8</c:v>
                </c:pt>
                <c:pt idx="2973">
                  <c:v>1.1279600000000001E-8</c:v>
                </c:pt>
                <c:pt idx="2974">
                  <c:v>1.12858E-8</c:v>
                </c:pt>
                <c:pt idx="2975">
                  <c:v>1.12921E-8</c:v>
                </c:pt>
                <c:pt idx="2976">
                  <c:v>1.1298299999999999E-8</c:v>
                </c:pt>
                <c:pt idx="2977">
                  <c:v>1.1304599999999999E-8</c:v>
                </c:pt>
                <c:pt idx="2978">
                  <c:v>1.13108E-8</c:v>
                </c:pt>
                <c:pt idx="2979">
                  <c:v>1.13171E-8</c:v>
                </c:pt>
                <c:pt idx="2980">
                  <c:v>1.13233E-8</c:v>
                </c:pt>
                <c:pt idx="2981">
                  <c:v>1.1329599999999999E-8</c:v>
                </c:pt>
                <c:pt idx="2982">
                  <c:v>1.13358E-8</c:v>
                </c:pt>
                <c:pt idx="2983">
                  <c:v>1.13421E-8</c:v>
                </c:pt>
                <c:pt idx="2984">
                  <c:v>1.13483E-8</c:v>
                </c:pt>
                <c:pt idx="2985">
                  <c:v>1.13546E-8</c:v>
                </c:pt>
                <c:pt idx="2986">
                  <c:v>1.1360800000000001E-8</c:v>
                </c:pt>
                <c:pt idx="2987">
                  <c:v>1.1367100000000001E-8</c:v>
                </c:pt>
                <c:pt idx="2988">
                  <c:v>1.13733E-8</c:v>
                </c:pt>
                <c:pt idx="2989">
                  <c:v>1.13796E-8</c:v>
                </c:pt>
                <c:pt idx="2990">
                  <c:v>1.1385799999999999E-8</c:v>
                </c:pt>
                <c:pt idx="2991">
                  <c:v>1.1392100000000001E-8</c:v>
                </c:pt>
                <c:pt idx="2992">
                  <c:v>1.13983E-8</c:v>
                </c:pt>
                <c:pt idx="2993">
                  <c:v>1.14046E-8</c:v>
                </c:pt>
                <c:pt idx="2994">
                  <c:v>1.14108E-8</c:v>
                </c:pt>
                <c:pt idx="2995">
                  <c:v>1.1417099999999999E-8</c:v>
                </c:pt>
                <c:pt idx="2996">
                  <c:v>1.14233E-8</c:v>
                </c:pt>
                <c:pt idx="2997">
                  <c:v>1.14296E-8</c:v>
                </c:pt>
                <c:pt idx="2998">
                  <c:v>1.14358E-8</c:v>
                </c:pt>
                <c:pt idx="2999">
                  <c:v>1.14421E-8</c:v>
                </c:pt>
                <c:pt idx="3000">
                  <c:v>1.1448300000000001E-8</c:v>
                </c:pt>
                <c:pt idx="3001">
                  <c:v>1.1454600000000001E-8</c:v>
                </c:pt>
                <c:pt idx="3002">
                  <c:v>1.14608E-8</c:v>
                </c:pt>
                <c:pt idx="3003">
                  <c:v>1.14671E-8</c:v>
                </c:pt>
                <c:pt idx="3004">
                  <c:v>1.1473299999999999E-8</c:v>
                </c:pt>
                <c:pt idx="3005">
                  <c:v>1.1479600000000001E-8</c:v>
                </c:pt>
                <c:pt idx="3006">
                  <c:v>1.14858E-8</c:v>
                </c:pt>
                <c:pt idx="3007">
                  <c:v>1.14921E-8</c:v>
                </c:pt>
                <c:pt idx="3008">
                  <c:v>1.1498299999999999E-8</c:v>
                </c:pt>
                <c:pt idx="3009">
                  <c:v>1.1504599999999999E-8</c:v>
                </c:pt>
                <c:pt idx="3010">
                  <c:v>1.15108E-8</c:v>
                </c:pt>
                <c:pt idx="3011">
                  <c:v>1.15171E-8</c:v>
                </c:pt>
                <c:pt idx="3012">
                  <c:v>1.15233E-8</c:v>
                </c:pt>
                <c:pt idx="3013">
                  <c:v>1.15296E-8</c:v>
                </c:pt>
                <c:pt idx="3014">
                  <c:v>1.1535800000000001E-8</c:v>
                </c:pt>
                <c:pt idx="3015">
                  <c:v>1.15421E-8</c:v>
                </c:pt>
                <c:pt idx="3016">
                  <c:v>1.15483E-8</c:v>
                </c:pt>
                <c:pt idx="3017">
                  <c:v>1.15546E-8</c:v>
                </c:pt>
                <c:pt idx="3018">
                  <c:v>1.1560799999999999E-8</c:v>
                </c:pt>
                <c:pt idx="3019">
                  <c:v>1.1567100000000001E-8</c:v>
                </c:pt>
                <c:pt idx="3020">
                  <c:v>1.15733E-8</c:v>
                </c:pt>
                <c:pt idx="3021">
                  <c:v>1.15796E-8</c:v>
                </c:pt>
                <c:pt idx="3022">
                  <c:v>1.1585799999999999E-8</c:v>
                </c:pt>
                <c:pt idx="3023">
                  <c:v>1.1592099999999999E-8</c:v>
                </c:pt>
                <c:pt idx="3024">
                  <c:v>1.15983E-8</c:v>
                </c:pt>
                <c:pt idx="3025">
                  <c:v>1.16046E-8</c:v>
                </c:pt>
                <c:pt idx="3026">
                  <c:v>1.16108E-8</c:v>
                </c:pt>
                <c:pt idx="3027">
                  <c:v>1.16171E-8</c:v>
                </c:pt>
                <c:pt idx="3028">
                  <c:v>1.1623300000000001E-8</c:v>
                </c:pt>
                <c:pt idx="3029">
                  <c:v>1.16296E-8</c:v>
                </c:pt>
                <c:pt idx="3030">
                  <c:v>1.16358E-8</c:v>
                </c:pt>
                <c:pt idx="3031">
                  <c:v>1.16421E-8</c:v>
                </c:pt>
                <c:pt idx="3032">
                  <c:v>1.1648300000000001E-8</c:v>
                </c:pt>
                <c:pt idx="3033">
                  <c:v>1.1654600000000001E-8</c:v>
                </c:pt>
                <c:pt idx="3034">
                  <c:v>1.16608E-8</c:v>
                </c:pt>
                <c:pt idx="3035">
                  <c:v>1.16671E-8</c:v>
                </c:pt>
                <c:pt idx="3036">
                  <c:v>1.1673299999999999E-8</c:v>
                </c:pt>
                <c:pt idx="3037">
                  <c:v>1.1679599999999999E-8</c:v>
                </c:pt>
                <c:pt idx="3038">
                  <c:v>1.16858E-8</c:v>
                </c:pt>
                <c:pt idx="3039">
                  <c:v>1.16921E-8</c:v>
                </c:pt>
                <c:pt idx="3040">
                  <c:v>1.16983E-8</c:v>
                </c:pt>
                <c:pt idx="3041">
                  <c:v>1.1704599999999999E-8</c:v>
                </c:pt>
                <c:pt idx="3042">
                  <c:v>1.1710800000000001E-8</c:v>
                </c:pt>
                <c:pt idx="3043">
                  <c:v>1.17171E-8</c:v>
                </c:pt>
                <c:pt idx="3044">
                  <c:v>1.17233E-8</c:v>
                </c:pt>
                <c:pt idx="3045">
                  <c:v>1.17296E-8</c:v>
                </c:pt>
                <c:pt idx="3046">
                  <c:v>1.1735800000000001E-8</c:v>
                </c:pt>
                <c:pt idx="3047">
                  <c:v>1.1742100000000001E-8</c:v>
                </c:pt>
                <c:pt idx="3048">
                  <c:v>1.17483E-8</c:v>
                </c:pt>
                <c:pt idx="3049">
                  <c:v>1.17546E-8</c:v>
                </c:pt>
                <c:pt idx="3050">
                  <c:v>1.1760799999999999E-8</c:v>
                </c:pt>
                <c:pt idx="3051">
                  <c:v>1.1767099999999999E-8</c:v>
                </c:pt>
                <c:pt idx="3052">
                  <c:v>1.17733E-8</c:v>
                </c:pt>
                <c:pt idx="3053">
                  <c:v>1.17796E-8</c:v>
                </c:pt>
                <c:pt idx="3054">
                  <c:v>1.17858E-8</c:v>
                </c:pt>
                <c:pt idx="3055">
                  <c:v>1.1792099999999999E-8</c:v>
                </c:pt>
                <c:pt idx="3056">
                  <c:v>1.1798300000000001E-8</c:v>
                </c:pt>
                <c:pt idx="3057">
                  <c:v>1.18046E-8</c:v>
                </c:pt>
                <c:pt idx="3058">
                  <c:v>1.18108E-8</c:v>
                </c:pt>
                <c:pt idx="3059">
                  <c:v>1.18171E-8</c:v>
                </c:pt>
                <c:pt idx="3060">
                  <c:v>1.1823300000000001E-8</c:v>
                </c:pt>
                <c:pt idx="3061">
                  <c:v>1.1829600000000001E-8</c:v>
                </c:pt>
                <c:pt idx="3062">
                  <c:v>1.18358E-8</c:v>
                </c:pt>
                <c:pt idx="3063">
                  <c:v>1.18421E-8</c:v>
                </c:pt>
                <c:pt idx="3064">
                  <c:v>1.1848299999999999E-8</c:v>
                </c:pt>
                <c:pt idx="3065">
                  <c:v>1.1854600000000001E-8</c:v>
                </c:pt>
                <c:pt idx="3066">
                  <c:v>1.18608E-8</c:v>
                </c:pt>
                <c:pt idx="3067">
                  <c:v>1.18671E-8</c:v>
                </c:pt>
                <c:pt idx="3068">
                  <c:v>1.18733E-8</c:v>
                </c:pt>
                <c:pt idx="3069">
                  <c:v>1.1879599999999999E-8</c:v>
                </c:pt>
                <c:pt idx="3070">
                  <c:v>1.18858E-8</c:v>
                </c:pt>
                <c:pt idx="3071">
                  <c:v>1.18921E-8</c:v>
                </c:pt>
                <c:pt idx="3072">
                  <c:v>1.18983E-8</c:v>
                </c:pt>
                <c:pt idx="3073">
                  <c:v>1.19046E-8</c:v>
                </c:pt>
                <c:pt idx="3074">
                  <c:v>1.1910800000000001E-8</c:v>
                </c:pt>
                <c:pt idx="3075">
                  <c:v>1.1917100000000001E-8</c:v>
                </c:pt>
                <c:pt idx="3076">
                  <c:v>1.19233E-8</c:v>
                </c:pt>
                <c:pt idx="3077">
                  <c:v>1.19296E-8</c:v>
                </c:pt>
                <c:pt idx="3078">
                  <c:v>1.1935799999999999E-8</c:v>
                </c:pt>
                <c:pt idx="3079">
                  <c:v>1.1942100000000001E-8</c:v>
                </c:pt>
                <c:pt idx="3080">
                  <c:v>1.19483E-8</c:v>
                </c:pt>
                <c:pt idx="3081">
                  <c:v>1.19546E-8</c:v>
                </c:pt>
                <c:pt idx="3082">
                  <c:v>1.1960799999999999E-8</c:v>
                </c:pt>
                <c:pt idx="3083">
                  <c:v>1.1967099999999999E-8</c:v>
                </c:pt>
                <c:pt idx="3084">
                  <c:v>1.19733E-8</c:v>
                </c:pt>
                <c:pt idx="3085">
                  <c:v>1.19796E-8</c:v>
                </c:pt>
                <c:pt idx="3086">
                  <c:v>1.19858E-8</c:v>
                </c:pt>
                <c:pt idx="3087">
                  <c:v>1.19921E-8</c:v>
                </c:pt>
                <c:pt idx="3088">
                  <c:v>1.1998300000000001E-8</c:v>
                </c:pt>
                <c:pt idx="3089">
                  <c:v>1.2004600000000001E-8</c:v>
                </c:pt>
                <c:pt idx="3090">
                  <c:v>1.20108E-8</c:v>
                </c:pt>
                <c:pt idx="3091">
                  <c:v>1.20171E-8</c:v>
                </c:pt>
                <c:pt idx="3092">
                  <c:v>1.2023299999999999E-8</c:v>
                </c:pt>
                <c:pt idx="3093">
                  <c:v>1.2029600000000001E-8</c:v>
                </c:pt>
                <c:pt idx="3094">
                  <c:v>1.20358E-8</c:v>
                </c:pt>
                <c:pt idx="3095">
                  <c:v>1.20421E-8</c:v>
                </c:pt>
                <c:pt idx="3096">
                  <c:v>1.2048299999999999E-8</c:v>
                </c:pt>
                <c:pt idx="3097">
                  <c:v>1.2054599999999999E-8</c:v>
                </c:pt>
                <c:pt idx="3098">
                  <c:v>1.20608E-8</c:v>
                </c:pt>
                <c:pt idx="3099">
                  <c:v>1.20671E-8</c:v>
                </c:pt>
                <c:pt idx="3100">
                  <c:v>1.20733E-8</c:v>
                </c:pt>
                <c:pt idx="3101">
                  <c:v>1.20796E-8</c:v>
                </c:pt>
                <c:pt idx="3102">
                  <c:v>1.2085800000000001E-8</c:v>
                </c:pt>
                <c:pt idx="3103">
                  <c:v>1.20921E-8</c:v>
                </c:pt>
                <c:pt idx="3104">
                  <c:v>1.20983E-8</c:v>
                </c:pt>
                <c:pt idx="3105">
                  <c:v>1.21046E-8</c:v>
                </c:pt>
                <c:pt idx="3106">
                  <c:v>1.2110800000000001E-8</c:v>
                </c:pt>
                <c:pt idx="3107">
                  <c:v>1.2117100000000001E-8</c:v>
                </c:pt>
                <c:pt idx="3108">
                  <c:v>1.21233E-8</c:v>
                </c:pt>
                <c:pt idx="3109">
                  <c:v>1.21296E-8</c:v>
                </c:pt>
                <c:pt idx="3110">
                  <c:v>1.2135799999999999E-8</c:v>
                </c:pt>
                <c:pt idx="3111">
                  <c:v>1.2142099999999999E-8</c:v>
                </c:pt>
                <c:pt idx="3112">
                  <c:v>1.21483E-8</c:v>
                </c:pt>
                <c:pt idx="3113">
                  <c:v>1.21546E-8</c:v>
                </c:pt>
                <c:pt idx="3114">
                  <c:v>1.21608E-8</c:v>
                </c:pt>
                <c:pt idx="3115">
                  <c:v>1.2167099999999999E-8</c:v>
                </c:pt>
                <c:pt idx="3116">
                  <c:v>1.2173300000000001E-8</c:v>
                </c:pt>
                <c:pt idx="3117">
                  <c:v>1.21796E-8</c:v>
                </c:pt>
                <c:pt idx="3118">
                  <c:v>1.21858E-8</c:v>
                </c:pt>
                <c:pt idx="3119">
                  <c:v>1.21921E-8</c:v>
                </c:pt>
                <c:pt idx="3120">
                  <c:v>1.2198300000000001E-8</c:v>
                </c:pt>
                <c:pt idx="3121">
                  <c:v>1.2204600000000001E-8</c:v>
                </c:pt>
                <c:pt idx="3122">
                  <c:v>1.22108E-8</c:v>
                </c:pt>
                <c:pt idx="3123">
                  <c:v>1.22171E-8</c:v>
                </c:pt>
                <c:pt idx="3124">
                  <c:v>1.2223299999999999E-8</c:v>
                </c:pt>
                <c:pt idx="3125">
                  <c:v>1.2229599999999999E-8</c:v>
                </c:pt>
                <c:pt idx="3126">
                  <c:v>1.22358E-8</c:v>
                </c:pt>
                <c:pt idx="3127">
                  <c:v>1.22421E-8</c:v>
                </c:pt>
                <c:pt idx="3128">
                  <c:v>1.22483E-8</c:v>
                </c:pt>
                <c:pt idx="3129">
                  <c:v>1.2254599999999999E-8</c:v>
                </c:pt>
                <c:pt idx="3130">
                  <c:v>1.2260800000000001E-8</c:v>
                </c:pt>
                <c:pt idx="3131">
                  <c:v>1.22671E-8</c:v>
                </c:pt>
                <c:pt idx="3132">
                  <c:v>1.22733E-8</c:v>
                </c:pt>
                <c:pt idx="3133">
                  <c:v>1.22796E-8</c:v>
                </c:pt>
                <c:pt idx="3134">
                  <c:v>1.2285800000000001E-8</c:v>
                </c:pt>
                <c:pt idx="3135">
                  <c:v>1.2292100000000001E-8</c:v>
                </c:pt>
                <c:pt idx="3136">
                  <c:v>1.22983E-8</c:v>
                </c:pt>
                <c:pt idx="3137">
                  <c:v>1.23046E-8</c:v>
                </c:pt>
                <c:pt idx="3138">
                  <c:v>1.2310799999999999E-8</c:v>
                </c:pt>
                <c:pt idx="3139">
                  <c:v>1.2317100000000001E-8</c:v>
                </c:pt>
                <c:pt idx="3140">
                  <c:v>1.23233E-8</c:v>
                </c:pt>
                <c:pt idx="3141">
                  <c:v>1.23296E-8</c:v>
                </c:pt>
                <c:pt idx="3142">
                  <c:v>1.23358E-8</c:v>
                </c:pt>
                <c:pt idx="3143">
                  <c:v>1.2342099999999999E-8</c:v>
                </c:pt>
                <c:pt idx="3144">
                  <c:v>1.23483E-8</c:v>
                </c:pt>
                <c:pt idx="3145">
                  <c:v>1.23546E-8</c:v>
                </c:pt>
                <c:pt idx="3146">
                  <c:v>1.23608E-8</c:v>
                </c:pt>
                <c:pt idx="3147">
                  <c:v>1.23671E-8</c:v>
                </c:pt>
                <c:pt idx="3148">
                  <c:v>1.2373300000000001E-8</c:v>
                </c:pt>
                <c:pt idx="3149">
                  <c:v>1.2379600000000001E-8</c:v>
                </c:pt>
                <c:pt idx="3150">
                  <c:v>1.23858E-8</c:v>
                </c:pt>
                <c:pt idx="3151">
                  <c:v>1.23921E-8</c:v>
                </c:pt>
                <c:pt idx="3152">
                  <c:v>1.2398299999999999E-8</c:v>
                </c:pt>
                <c:pt idx="3153">
                  <c:v>1.2404600000000001E-8</c:v>
                </c:pt>
                <c:pt idx="3154">
                  <c:v>1.24108E-8</c:v>
                </c:pt>
                <c:pt idx="3155">
                  <c:v>1.24171E-8</c:v>
                </c:pt>
                <c:pt idx="3156">
                  <c:v>1.2423299999999999E-8</c:v>
                </c:pt>
                <c:pt idx="3157">
                  <c:v>1.2429599999999999E-8</c:v>
                </c:pt>
                <c:pt idx="3158">
                  <c:v>1.24358E-8</c:v>
                </c:pt>
                <c:pt idx="3159">
                  <c:v>1.24421E-8</c:v>
                </c:pt>
                <c:pt idx="3160">
                  <c:v>1.24483E-8</c:v>
                </c:pt>
                <c:pt idx="3161">
                  <c:v>1.24546E-8</c:v>
                </c:pt>
                <c:pt idx="3162">
                  <c:v>1.2460800000000001E-8</c:v>
                </c:pt>
                <c:pt idx="3163">
                  <c:v>1.2467100000000001E-8</c:v>
                </c:pt>
                <c:pt idx="3164">
                  <c:v>1.24733E-8</c:v>
                </c:pt>
                <c:pt idx="3165">
                  <c:v>1.24796E-8</c:v>
                </c:pt>
                <c:pt idx="3166">
                  <c:v>1.2485799999999999E-8</c:v>
                </c:pt>
                <c:pt idx="3167">
                  <c:v>1.2492100000000001E-8</c:v>
                </c:pt>
                <c:pt idx="3168">
                  <c:v>1.24983E-8</c:v>
                </c:pt>
                <c:pt idx="3169">
                  <c:v>1.25046E-8</c:v>
                </c:pt>
                <c:pt idx="3170">
                  <c:v>1.2510799999999999E-8</c:v>
                </c:pt>
                <c:pt idx="3171">
                  <c:v>1.2517099999999999E-8</c:v>
                </c:pt>
                <c:pt idx="3172">
                  <c:v>1.25233E-8</c:v>
                </c:pt>
                <c:pt idx="3173">
                  <c:v>1.25296E-8</c:v>
                </c:pt>
                <c:pt idx="3174">
                  <c:v>1.25358E-8</c:v>
                </c:pt>
                <c:pt idx="3175">
                  <c:v>1.25421E-8</c:v>
                </c:pt>
                <c:pt idx="3176">
                  <c:v>1.2548300000000001E-8</c:v>
                </c:pt>
                <c:pt idx="3177">
                  <c:v>1.25546E-8</c:v>
                </c:pt>
                <c:pt idx="3178">
                  <c:v>1.25608E-8</c:v>
                </c:pt>
                <c:pt idx="3179">
                  <c:v>1.25671E-8</c:v>
                </c:pt>
                <c:pt idx="3180">
                  <c:v>1.2573300000000001E-8</c:v>
                </c:pt>
                <c:pt idx="3181">
                  <c:v>1.2579600000000001E-8</c:v>
                </c:pt>
                <c:pt idx="3182">
                  <c:v>1.25858E-8</c:v>
                </c:pt>
                <c:pt idx="3183">
                  <c:v>1.25921E-8</c:v>
                </c:pt>
                <c:pt idx="3184">
                  <c:v>1.2598299999999999E-8</c:v>
                </c:pt>
                <c:pt idx="3185">
                  <c:v>1.2604599999999999E-8</c:v>
                </c:pt>
                <c:pt idx="3186">
                  <c:v>1.26108E-8</c:v>
                </c:pt>
                <c:pt idx="3187">
                  <c:v>1.26171E-8</c:v>
                </c:pt>
                <c:pt idx="3188">
                  <c:v>1.26233E-8</c:v>
                </c:pt>
                <c:pt idx="3189">
                  <c:v>1.2629599999999999E-8</c:v>
                </c:pt>
                <c:pt idx="3190">
                  <c:v>1.2635800000000001E-8</c:v>
                </c:pt>
                <c:pt idx="3191">
                  <c:v>1.26421E-8</c:v>
                </c:pt>
                <c:pt idx="3192">
                  <c:v>1.26483E-8</c:v>
                </c:pt>
                <c:pt idx="3193">
                  <c:v>1.26546E-8</c:v>
                </c:pt>
                <c:pt idx="3194">
                  <c:v>1.2660800000000001E-8</c:v>
                </c:pt>
                <c:pt idx="3195">
                  <c:v>1.2667100000000001E-8</c:v>
                </c:pt>
                <c:pt idx="3196">
                  <c:v>1.26733E-8</c:v>
                </c:pt>
                <c:pt idx="3197">
                  <c:v>1.26796E-8</c:v>
                </c:pt>
                <c:pt idx="3198">
                  <c:v>1.2685799999999999E-8</c:v>
                </c:pt>
                <c:pt idx="3199">
                  <c:v>1.2692099999999999E-8</c:v>
                </c:pt>
                <c:pt idx="3200">
                  <c:v>1.26983E-8</c:v>
                </c:pt>
                <c:pt idx="3201">
                  <c:v>1.27046E-8</c:v>
                </c:pt>
                <c:pt idx="3202">
                  <c:v>1.27108E-8</c:v>
                </c:pt>
                <c:pt idx="3203">
                  <c:v>1.2717099999999999E-8</c:v>
                </c:pt>
                <c:pt idx="3204">
                  <c:v>1.2723300000000001E-8</c:v>
                </c:pt>
              </c:numCache>
            </c:numRef>
          </c:xVal>
          <c:yVal>
            <c:numRef>
              <c:f>'Fe55-Waveforms00001'!$E$1:$E$3205</c:f>
              <c:numCache>
                <c:formatCode>0.00E+00</c:formatCode>
                <c:ptCount val="3205"/>
                <c:pt idx="0">
                  <c:v>9.6500000000000006E-3</c:v>
                </c:pt>
                <c:pt idx="1">
                  <c:v>9.2899999999999996E-3</c:v>
                </c:pt>
                <c:pt idx="2">
                  <c:v>9.0200000000000002E-3</c:v>
                </c:pt>
                <c:pt idx="3">
                  <c:v>8.4399999999999996E-3</c:v>
                </c:pt>
                <c:pt idx="4">
                  <c:v>8.0199999999999994E-3</c:v>
                </c:pt>
                <c:pt idx="5">
                  <c:v>7.4400000000000004E-3</c:v>
                </c:pt>
                <c:pt idx="6">
                  <c:v>6.7600000000000004E-3</c:v>
                </c:pt>
                <c:pt idx="7">
                  <c:v>6.0699999999999999E-3</c:v>
                </c:pt>
                <c:pt idx="8">
                  <c:v>5.28E-3</c:v>
                </c:pt>
                <c:pt idx="9">
                  <c:v>4.5999999999999999E-3</c:v>
                </c:pt>
                <c:pt idx="10">
                  <c:v>3.65E-3</c:v>
                </c:pt>
                <c:pt idx="11">
                  <c:v>2.96E-3</c:v>
                </c:pt>
                <c:pt idx="12">
                  <c:v>2.1700000000000001E-3</c:v>
                </c:pt>
                <c:pt idx="13">
                  <c:v>1.4300000000000001E-3</c:v>
                </c:pt>
                <c:pt idx="14">
                  <c:v>6.9999999999999999E-4</c:v>
                </c:pt>
                <c:pt idx="15">
                  <c:v>6.0000000000000002E-5</c:v>
                </c:pt>
                <c:pt idx="16">
                  <c:v>-6.2E-4</c:v>
                </c:pt>
                <c:pt idx="17">
                  <c:v>-1.15E-3</c:v>
                </c:pt>
                <c:pt idx="18">
                  <c:v>-1.4599999999999999E-3</c:v>
                </c:pt>
                <c:pt idx="19">
                  <c:v>-1.99E-3</c:v>
                </c:pt>
                <c:pt idx="20">
                  <c:v>-2.15E-3</c:v>
                </c:pt>
                <c:pt idx="21">
                  <c:v>-2.4099999999999998E-3</c:v>
                </c:pt>
                <c:pt idx="22">
                  <c:v>-2.47E-3</c:v>
                </c:pt>
                <c:pt idx="23">
                  <c:v>-2.4099999999999998E-3</c:v>
                </c:pt>
                <c:pt idx="24">
                  <c:v>-2.31E-3</c:v>
                </c:pt>
                <c:pt idx="25">
                  <c:v>-2.0400000000000001E-3</c:v>
                </c:pt>
                <c:pt idx="26">
                  <c:v>-1.73E-3</c:v>
                </c:pt>
                <c:pt idx="27">
                  <c:v>-1.3600000000000001E-3</c:v>
                </c:pt>
                <c:pt idx="28">
                  <c:v>-8.3000000000000001E-4</c:v>
                </c:pt>
                <c:pt idx="29">
                  <c:v>-2.5000000000000001E-4</c:v>
                </c:pt>
                <c:pt idx="30">
                  <c:v>2.7E-4</c:v>
                </c:pt>
                <c:pt idx="31">
                  <c:v>9.1E-4</c:v>
                </c:pt>
                <c:pt idx="32">
                  <c:v>1.4300000000000001E-3</c:v>
                </c:pt>
                <c:pt idx="33">
                  <c:v>2.1199999999999999E-3</c:v>
                </c:pt>
                <c:pt idx="34">
                  <c:v>2.7499999999999998E-3</c:v>
                </c:pt>
                <c:pt idx="35">
                  <c:v>3.3800000000000002E-3</c:v>
                </c:pt>
                <c:pt idx="36">
                  <c:v>4.1200000000000004E-3</c:v>
                </c:pt>
                <c:pt idx="37">
                  <c:v>4.81E-3</c:v>
                </c:pt>
                <c:pt idx="38">
                  <c:v>5.3299999999999997E-3</c:v>
                </c:pt>
                <c:pt idx="39">
                  <c:v>5.8100000000000001E-3</c:v>
                </c:pt>
                <c:pt idx="40">
                  <c:v>6.28E-3</c:v>
                </c:pt>
                <c:pt idx="41">
                  <c:v>6.7600000000000004E-3</c:v>
                </c:pt>
                <c:pt idx="42">
                  <c:v>7.1199999999999996E-3</c:v>
                </c:pt>
                <c:pt idx="43">
                  <c:v>7.3899999999999999E-3</c:v>
                </c:pt>
                <c:pt idx="44">
                  <c:v>7.7000000000000002E-3</c:v>
                </c:pt>
                <c:pt idx="45">
                  <c:v>7.9699999999999997E-3</c:v>
                </c:pt>
                <c:pt idx="46">
                  <c:v>8.0199999999999994E-3</c:v>
                </c:pt>
                <c:pt idx="47">
                  <c:v>8.2799999999999992E-3</c:v>
                </c:pt>
                <c:pt idx="48">
                  <c:v>8.4399999999999996E-3</c:v>
                </c:pt>
                <c:pt idx="49">
                  <c:v>8.6E-3</c:v>
                </c:pt>
                <c:pt idx="50">
                  <c:v>8.7100000000000007E-3</c:v>
                </c:pt>
                <c:pt idx="51">
                  <c:v>8.7100000000000007E-3</c:v>
                </c:pt>
                <c:pt idx="52">
                  <c:v>8.8599999999999998E-3</c:v>
                </c:pt>
                <c:pt idx="53">
                  <c:v>8.8599999999999998E-3</c:v>
                </c:pt>
                <c:pt idx="54">
                  <c:v>8.9700000000000005E-3</c:v>
                </c:pt>
                <c:pt idx="55">
                  <c:v>9.0699999999999999E-3</c:v>
                </c:pt>
                <c:pt idx="56">
                  <c:v>9.1800000000000007E-3</c:v>
                </c:pt>
                <c:pt idx="57">
                  <c:v>9.3900000000000008E-3</c:v>
                </c:pt>
                <c:pt idx="58">
                  <c:v>9.5499999999999995E-3</c:v>
                </c:pt>
                <c:pt idx="59">
                  <c:v>9.7599999999999996E-3</c:v>
                </c:pt>
                <c:pt idx="60">
                  <c:v>9.8600000000000007E-3</c:v>
                </c:pt>
                <c:pt idx="61">
                  <c:v>1.013E-2</c:v>
                </c:pt>
                <c:pt idx="62">
                  <c:v>1.034E-2</c:v>
                </c:pt>
                <c:pt idx="63">
                  <c:v>1.055E-2</c:v>
                </c:pt>
                <c:pt idx="64">
                  <c:v>1.081E-2</c:v>
                </c:pt>
                <c:pt idx="65">
                  <c:v>1.0869999999999999E-2</c:v>
                </c:pt>
                <c:pt idx="66">
                  <c:v>1.102E-2</c:v>
                </c:pt>
                <c:pt idx="67">
                  <c:v>1.1180000000000001E-2</c:v>
                </c:pt>
                <c:pt idx="68">
                  <c:v>1.1390000000000001E-2</c:v>
                </c:pt>
                <c:pt idx="69">
                  <c:v>1.15E-2</c:v>
                </c:pt>
                <c:pt idx="70">
                  <c:v>1.155E-2</c:v>
                </c:pt>
                <c:pt idx="71">
                  <c:v>1.145E-2</c:v>
                </c:pt>
                <c:pt idx="72">
                  <c:v>1.145E-2</c:v>
                </c:pt>
                <c:pt idx="73">
                  <c:v>1.1129999999999999E-2</c:v>
                </c:pt>
                <c:pt idx="74">
                  <c:v>1.102E-2</c:v>
                </c:pt>
                <c:pt idx="75">
                  <c:v>1.0659999999999999E-2</c:v>
                </c:pt>
                <c:pt idx="76">
                  <c:v>1.023E-2</c:v>
                </c:pt>
                <c:pt idx="77">
                  <c:v>9.7599999999999996E-3</c:v>
                </c:pt>
                <c:pt idx="78">
                  <c:v>9.3399999999999993E-3</c:v>
                </c:pt>
                <c:pt idx="79">
                  <c:v>8.7100000000000007E-3</c:v>
                </c:pt>
                <c:pt idx="80">
                  <c:v>8.1300000000000001E-3</c:v>
                </c:pt>
                <c:pt idx="81">
                  <c:v>7.4900000000000001E-3</c:v>
                </c:pt>
                <c:pt idx="82">
                  <c:v>6.8100000000000001E-3</c:v>
                </c:pt>
                <c:pt idx="83">
                  <c:v>6.2300000000000003E-3</c:v>
                </c:pt>
                <c:pt idx="84">
                  <c:v>5.4900000000000001E-3</c:v>
                </c:pt>
                <c:pt idx="85">
                  <c:v>4.7000000000000002E-3</c:v>
                </c:pt>
                <c:pt idx="86">
                  <c:v>4.0699999999999998E-3</c:v>
                </c:pt>
                <c:pt idx="87">
                  <c:v>3.49E-3</c:v>
                </c:pt>
                <c:pt idx="88">
                  <c:v>2.96E-3</c:v>
                </c:pt>
                <c:pt idx="89">
                  <c:v>2.5400000000000002E-3</c:v>
                </c:pt>
                <c:pt idx="90">
                  <c:v>1.8E-3</c:v>
                </c:pt>
                <c:pt idx="91">
                  <c:v>1.5399999999999999E-3</c:v>
                </c:pt>
                <c:pt idx="92">
                  <c:v>1.33E-3</c:v>
                </c:pt>
                <c:pt idx="93">
                  <c:v>1.07E-3</c:v>
                </c:pt>
                <c:pt idx="94">
                  <c:v>9.6000000000000002E-4</c:v>
                </c:pt>
                <c:pt idx="95">
                  <c:v>1.01E-3</c:v>
                </c:pt>
                <c:pt idx="96">
                  <c:v>1.1199999999999999E-3</c:v>
                </c:pt>
                <c:pt idx="97">
                  <c:v>1.2800000000000001E-3</c:v>
                </c:pt>
                <c:pt idx="98">
                  <c:v>1.64E-3</c:v>
                </c:pt>
                <c:pt idx="99">
                  <c:v>2.1199999999999999E-3</c:v>
                </c:pt>
                <c:pt idx="100">
                  <c:v>2.5400000000000002E-3</c:v>
                </c:pt>
                <c:pt idx="101">
                  <c:v>2.96E-3</c:v>
                </c:pt>
                <c:pt idx="102">
                  <c:v>3.7000000000000002E-3</c:v>
                </c:pt>
                <c:pt idx="103">
                  <c:v>4.3800000000000002E-3</c:v>
                </c:pt>
                <c:pt idx="104">
                  <c:v>5.0200000000000002E-3</c:v>
                </c:pt>
                <c:pt idx="105">
                  <c:v>5.9100000000000003E-3</c:v>
                </c:pt>
                <c:pt idx="106">
                  <c:v>6.6E-3</c:v>
                </c:pt>
                <c:pt idx="107">
                  <c:v>7.3899999999999999E-3</c:v>
                </c:pt>
                <c:pt idx="108">
                  <c:v>8.1799999999999998E-3</c:v>
                </c:pt>
                <c:pt idx="109">
                  <c:v>9.0200000000000002E-3</c:v>
                </c:pt>
                <c:pt idx="110">
                  <c:v>9.6500000000000006E-3</c:v>
                </c:pt>
                <c:pt idx="111">
                  <c:v>1.013E-2</c:v>
                </c:pt>
                <c:pt idx="112">
                  <c:v>1.076E-2</c:v>
                </c:pt>
                <c:pt idx="113">
                  <c:v>1.1129999999999999E-2</c:v>
                </c:pt>
                <c:pt idx="114">
                  <c:v>1.166E-2</c:v>
                </c:pt>
                <c:pt idx="115">
                  <c:v>1.192E-2</c:v>
                </c:pt>
                <c:pt idx="116">
                  <c:v>1.2030000000000001E-2</c:v>
                </c:pt>
                <c:pt idx="117">
                  <c:v>1.213E-2</c:v>
                </c:pt>
                <c:pt idx="118">
                  <c:v>1.218E-2</c:v>
                </c:pt>
                <c:pt idx="119">
                  <c:v>1.192E-2</c:v>
                </c:pt>
                <c:pt idx="120">
                  <c:v>1.171E-2</c:v>
                </c:pt>
                <c:pt idx="121">
                  <c:v>1.1339999999999999E-2</c:v>
                </c:pt>
                <c:pt idx="122">
                  <c:v>1.0919999999999999E-2</c:v>
                </c:pt>
                <c:pt idx="123">
                  <c:v>1.0290000000000001E-2</c:v>
                </c:pt>
                <c:pt idx="124">
                  <c:v>9.5999999999999992E-3</c:v>
                </c:pt>
                <c:pt idx="125">
                  <c:v>8.9200000000000008E-3</c:v>
                </c:pt>
                <c:pt idx="126">
                  <c:v>8.1300000000000001E-3</c:v>
                </c:pt>
                <c:pt idx="127">
                  <c:v>7.1799999999999998E-3</c:v>
                </c:pt>
                <c:pt idx="128">
                  <c:v>6.3899999999999998E-3</c:v>
                </c:pt>
                <c:pt idx="129">
                  <c:v>5.4900000000000001E-3</c:v>
                </c:pt>
                <c:pt idx="130">
                  <c:v>4.6499999999999996E-3</c:v>
                </c:pt>
                <c:pt idx="131">
                  <c:v>3.65E-3</c:v>
                </c:pt>
                <c:pt idx="132">
                  <c:v>2.8E-3</c:v>
                </c:pt>
                <c:pt idx="133">
                  <c:v>1.8E-3</c:v>
                </c:pt>
                <c:pt idx="134">
                  <c:v>9.1E-4</c:v>
                </c:pt>
                <c:pt idx="135">
                  <c:v>-1.4999999999999999E-4</c:v>
                </c:pt>
                <c:pt idx="136">
                  <c:v>-8.3000000000000001E-4</c:v>
                </c:pt>
                <c:pt idx="137">
                  <c:v>-1.6199999999999999E-3</c:v>
                </c:pt>
                <c:pt idx="138">
                  <c:v>-2.47E-3</c:v>
                </c:pt>
                <c:pt idx="139">
                  <c:v>-3.0400000000000002E-3</c:v>
                </c:pt>
                <c:pt idx="140">
                  <c:v>-3.6800000000000001E-3</c:v>
                </c:pt>
                <c:pt idx="141">
                  <c:v>-4.1999999999999997E-3</c:v>
                </c:pt>
                <c:pt idx="142">
                  <c:v>-4.7800000000000004E-3</c:v>
                </c:pt>
                <c:pt idx="143">
                  <c:v>-5.1500000000000001E-3</c:v>
                </c:pt>
                <c:pt idx="144">
                  <c:v>-5.5199999999999997E-3</c:v>
                </c:pt>
                <c:pt idx="145">
                  <c:v>-5.8900000000000003E-3</c:v>
                </c:pt>
                <c:pt idx="146">
                  <c:v>-6.0499999999999998E-3</c:v>
                </c:pt>
                <c:pt idx="147">
                  <c:v>-5.94E-3</c:v>
                </c:pt>
                <c:pt idx="148">
                  <c:v>-6.3600000000000002E-3</c:v>
                </c:pt>
                <c:pt idx="149">
                  <c:v>-6.1500000000000001E-3</c:v>
                </c:pt>
                <c:pt idx="150">
                  <c:v>-6.0499999999999998E-3</c:v>
                </c:pt>
                <c:pt idx="151">
                  <c:v>-6.0000000000000001E-3</c:v>
                </c:pt>
                <c:pt idx="152">
                  <c:v>-5.7299999999999999E-3</c:v>
                </c:pt>
                <c:pt idx="153">
                  <c:v>-5.5700000000000003E-3</c:v>
                </c:pt>
                <c:pt idx="154">
                  <c:v>-5.3099999999999996E-3</c:v>
                </c:pt>
                <c:pt idx="155">
                  <c:v>-4.9899999999999996E-3</c:v>
                </c:pt>
                <c:pt idx="156">
                  <c:v>-4.5700000000000003E-3</c:v>
                </c:pt>
                <c:pt idx="157">
                  <c:v>-4.4099999999999999E-3</c:v>
                </c:pt>
                <c:pt idx="158">
                  <c:v>-3.8400000000000001E-3</c:v>
                </c:pt>
                <c:pt idx="159">
                  <c:v>-3.4099999999999998E-3</c:v>
                </c:pt>
                <c:pt idx="160">
                  <c:v>-2.8300000000000001E-3</c:v>
                </c:pt>
                <c:pt idx="161">
                  <c:v>-2.3600000000000001E-3</c:v>
                </c:pt>
                <c:pt idx="162">
                  <c:v>-1.83E-3</c:v>
                </c:pt>
                <c:pt idx="163">
                  <c:v>-1.25E-3</c:v>
                </c:pt>
                <c:pt idx="164">
                  <c:v>-7.2999999999999996E-4</c:v>
                </c:pt>
                <c:pt idx="165">
                  <c:v>-2.0000000000000001E-4</c:v>
                </c:pt>
                <c:pt idx="166">
                  <c:v>3.8000000000000002E-4</c:v>
                </c:pt>
                <c:pt idx="167">
                  <c:v>1.01E-3</c:v>
                </c:pt>
                <c:pt idx="168">
                  <c:v>1.3799999999999999E-3</c:v>
                </c:pt>
                <c:pt idx="169">
                  <c:v>1.91E-3</c:v>
                </c:pt>
                <c:pt idx="170">
                  <c:v>2.3800000000000002E-3</c:v>
                </c:pt>
                <c:pt idx="171">
                  <c:v>2.9099999999999998E-3</c:v>
                </c:pt>
                <c:pt idx="172">
                  <c:v>3.3800000000000002E-3</c:v>
                </c:pt>
                <c:pt idx="173">
                  <c:v>3.7000000000000002E-3</c:v>
                </c:pt>
                <c:pt idx="174">
                  <c:v>3.96E-3</c:v>
                </c:pt>
                <c:pt idx="175">
                  <c:v>4.2300000000000003E-3</c:v>
                </c:pt>
                <c:pt idx="176">
                  <c:v>4.3800000000000002E-3</c:v>
                </c:pt>
                <c:pt idx="177">
                  <c:v>4.7000000000000002E-3</c:v>
                </c:pt>
                <c:pt idx="178">
                  <c:v>4.81E-3</c:v>
                </c:pt>
                <c:pt idx="179">
                  <c:v>4.9100000000000003E-3</c:v>
                </c:pt>
                <c:pt idx="180">
                  <c:v>4.96E-3</c:v>
                </c:pt>
                <c:pt idx="181">
                  <c:v>4.96E-3</c:v>
                </c:pt>
                <c:pt idx="182">
                  <c:v>4.5999999999999999E-3</c:v>
                </c:pt>
                <c:pt idx="183">
                  <c:v>4.4900000000000001E-3</c:v>
                </c:pt>
                <c:pt idx="184">
                  <c:v>4.28E-3</c:v>
                </c:pt>
                <c:pt idx="185">
                  <c:v>3.96E-3</c:v>
                </c:pt>
                <c:pt idx="186">
                  <c:v>3.65E-3</c:v>
                </c:pt>
                <c:pt idx="187">
                  <c:v>3.2799999999999999E-3</c:v>
                </c:pt>
                <c:pt idx="188">
                  <c:v>3.0699999999999998E-3</c:v>
                </c:pt>
                <c:pt idx="189">
                  <c:v>2.5899999999999999E-3</c:v>
                </c:pt>
                <c:pt idx="190">
                  <c:v>2.2200000000000002E-3</c:v>
                </c:pt>
                <c:pt idx="191">
                  <c:v>1.75E-3</c:v>
                </c:pt>
                <c:pt idx="192">
                  <c:v>1.49E-3</c:v>
                </c:pt>
                <c:pt idx="193">
                  <c:v>9.6000000000000002E-4</c:v>
                </c:pt>
                <c:pt idx="194">
                  <c:v>7.5000000000000002E-4</c:v>
                </c:pt>
                <c:pt idx="195">
                  <c:v>4.8999999999999998E-4</c:v>
                </c:pt>
                <c:pt idx="196">
                  <c:v>2.2000000000000001E-4</c:v>
                </c:pt>
                <c:pt idx="197">
                  <c:v>6.0000000000000002E-5</c:v>
                </c:pt>
                <c:pt idx="198">
                  <c:v>-1.4999999999999999E-4</c:v>
                </c:pt>
                <c:pt idx="199">
                  <c:v>-1.4999999999999999E-4</c:v>
                </c:pt>
                <c:pt idx="200">
                  <c:v>-1.4999999999999999E-4</c:v>
                </c:pt>
                <c:pt idx="201">
                  <c:v>-2.5000000000000001E-4</c:v>
                </c:pt>
                <c:pt idx="202">
                  <c:v>-4.0000000000000003E-5</c:v>
                </c:pt>
                <c:pt idx="203">
                  <c:v>1.2E-4</c:v>
                </c:pt>
                <c:pt idx="204">
                  <c:v>3.8000000000000002E-4</c:v>
                </c:pt>
                <c:pt idx="205">
                  <c:v>6.4000000000000005E-4</c:v>
                </c:pt>
                <c:pt idx="206">
                  <c:v>8.4999999999999995E-4</c:v>
                </c:pt>
                <c:pt idx="207">
                  <c:v>1.33E-3</c:v>
                </c:pt>
                <c:pt idx="208">
                  <c:v>1.64E-3</c:v>
                </c:pt>
                <c:pt idx="209">
                  <c:v>1.9599999999999999E-3</c:v>
                </c:pt>
                <c:pt idx="210">
                  <c:v>2.4399999999999999E-3</c:v>
                </c:pt>
                <c:pt idx="211">
                  <c:v>2.8E-3</c:v>
                </c:pt>
                <c:pt idx="212">
                  <c:v>3.3300000000000001E-3</c:v>
                </c:pt>
                <c:pt idx="213">
                  <c:v>3.7000000000000002E-3</c:v>
                </c:pt>
                <c:pt idx="214">
                  <c:v>3.9100000000000003E-3</c:v>
                </c:pt>
                <c:pt idx="215">
                  <c:v>4.2300000000000003E-3</c:v>
                </c:pt>
                <c:pt idx="216">
                  <c:v>4.4900000000000001E-3</c:v>
                </c:pt>
                <c:pt idx="217">
                  <c:v>4.7000000000000002E-3</c:v>
                </c:pt>
                <c:pt idx="218">
                  <c:v>4.81E-3</c:v>
                </c:pt>
                <c:pt idx="219">
                  <c:v>4.9100000000000003E-3</c:v>
                </c:pt>
                <c:pt idx="220">
                  <c:v>4.96E-3</c:v>
                </c:pt>
                <c:pt idx="221">
                  <c:v>4.81E-3</c:v>
                </c:pt>
                <c:pt idx="222">
                  <c:v>4.6499999999999996E-3</c:v>
                </c:pt>
                <c:pt idx="223">
                  <c:v>4.5999999999999999E-3</c:v>
                </c:pt>
                <c:pt idx="224">
                  <c:v>4.28E-3</c:v>
                </c:pt>
                <c:pt idx="225">
                  <c:v>3.9100000000000003E-3</c:v>
                </c:pt>
                <c:pt idx="226">
                  <c:v>3.5899999999999999E-3</c:v>
                </c:pt>
                <c:pt idx="227">
                  <c:v>3.2299999999999998E-3</c:v>
                </c:pt>
                <c:pt idx="228">
                  <c:v>2.7000000000000001E-3</c:v>
                </c:pt>
                <c:pt idx="229">
                  <c:v>2.2799999999999999E-3</c:v>
                </c:pt>
                <c:pt idx="230">
                  <c:v>1.8600000000000001E-3</c:v>
                </c:pt>
                <c:pt idx="231">
                  <c:v>1.4300000000000001E-3</c:v>
                </c:pt>
                <c:pt idx="232">
                  <c:v>9.6000000000000002E-4</c:v>
                </c:pt>
                <c:pt idx="233">
                  <c:v>6.4000000000000005E-4</c:v>
                </c:pt>
                <c:pt idx="234">
                  <c:v>1.7000000000000001E-4</c:v>
                </c:pt>
                <c:pt idx="235">
                  <c:v>-4.0000000000000003E-5</c:v>
                </c:pt>
                <c:pt idx="236">
                  <c:v>-3.6000000000000002E-4</c:v>
                </c:pt>
                <c:pt idx="237">
                  <c:v>-5.6999999999999998E-4</c:v>
                </c:pt>
                <c:pt idx="238">
                  <c:v>-8.3000000000000001E-4</c:v>
                </c:pt>
                <c:pt idx="239">
                  <c:v>-7.7999999999999999E-4</c:v>
                </c:pt>
                <c:pt idx="240">
                  <c:v>-8.8000000000000003E-4</c:v>
                </c:pt>
                <c:pt idx="241">
                  <c:v>-7.2999999999999996E-4</c:v>
                </c:pt>
                <c:pt idx="242">
                  <c:v>-3.6000000000000002E-4</c:v>
                </c:pt>
                <c:pt idx="243">
                  <c:v>-2.9999999999999997E-4</c:v>
                </c:pt>
                <c:pt idx="244">
                  <c:v>6.0000000000000002E-5</c:v>
                </c:pt>
                <c:pt idx="245">
                  <c:v>4.2999999999999999E-4</c:v>
                </c:pt>
                <c:pt idx="246">
                  <c:v>7.5000000000000002E-4</c:v>
                </c:pt>
                <c:pt idx="247">
                  <c:v>1.33E-3</c:v>
                </c:pt>
                <c:pt idx="248">
                  <c:v>1.91E-3</c:v>
                </c:pt>
                <c:pt idx="249">
                  <c:v>2.2799999999999999E-3</c:v>
                </c:pt>
                <c:pt idx="250">
                  <c:v>2.8E-3</c:v>
                </c:pt>
                <c:pt idx="251">
                  <c:v>3.3800000000000002E-3</c:v>
                </c:pt>
                <c:pt idx="252">
                  <c:v>3.9100000000000003E-3</c:v>
                </c:pt>
                <c:pt idx="253">
                  <c:v>4.3800000000000002E-3</c:v>
                </c:pt>
                <c:pt idx="254">
                  <c:v>4.81E-3</c:v>
                </c:pt>
                <c:pt idx="255">
                  <c:v>5.2300000000000003E-3</c:v>
                </c:pt>
                <c:pt idx="256">
                  <c:v>5.5999999999999999E-3</c:v>
                </c:pt>
                <c:pt idx="257">
                  <c:v>5.9699999999999996E-3</c:v>
                </c:pt>
                <c:pt idx="258">
                  <c:v>6.3299999999999997E-3</c:v>
                </c:pt>
                <c:pt idx="259">
                  <c:v>6.5500000000000003E-3</c:v>
                </c:pt>
                <c:pt idx="260">
                  <c:v>6.5500000000000003E-3</c:v>
                </c:pt>
                <c:pt idx="261">
                  <c:v>6.8100000000000001E-3</c:v>
                </c:pt>
                <c:pt idx="262">
                  <c:v>6.8100000000000001E-3</c:v>
                </c:pt>
                <c:pt idx="263">
                  <c:v>6.6499999999999997E-3</c:v>
                </c:pt>
                <c:pt idx="264">
                  <c:v>6.6499999999999997E-3</c:v>
                </c:pt>
                <c:pt idx="265">
                  <c:v>6.4400000000000004E-3</c:v>
                </c:pt>
                <c:pt idx="266">
                  <c:v>6.28E-3</c:v>
                </c:pt>
                <c:pt idx="267">
                  <c:v>6.1199999999999996E-3</c:v>
                </c:pt>
                <c:pt idx="268">
                  <c:v>5.9699999999999996E-3</c:v>
                </c:pt>
                <c:pt idx="269">
                  <c:v>5.5399999999999998E-3</c:v>
                </c:pt>
                <c:pt idx="270">
                  <c:v>5.2300000000000003E-3</c:v>
                </c:pt>
                <c:pt idx="271">
                  <c:v>4.9100000000000003E-3</c:v>
                </c:pt>
                <c:pt idx="272">
                  <c:v>4.7499999999999999E-3</c:v>
                </c:pt>
                <c:pt idx="273">
                  <c:v>4.4900000000000001E-3</c:v>
                </c:pt>
                <c:pt idx="274">
                  <c:v>4.1200000000000004E-3</c:v>
                </c:pt>
                <c:pt idx="275">
                  <c:v>4.0699999999999998E-3</c:v>
                </c:pt>
                <c:pt idx="276">
                  <c:v>3.81E-3</c:v>
                </c:pt>
                <c:pt idx="277">
                  <c:v>3.65E-3</c:v>
                </c:pt>
                <c:pt idx="278">
                  <c:v>3.49E-3</c:v>
                </c:pt>
                <c:pt idx="279">
                  <c:v>3.4399999999999999E-3</c:v>
                </c:pt>
                <c:pt idx="280">
                  <c:v>3.3800000000000002E-3</c:v>
                </c:pt>
                <c:pt idx="281">
                  <c:v>3.49E-3</c:v>
                </c:pt>
                <c:pt idx="282">
                  <c:v>3.49E-3</c:v>
                </c:pt>
                <c:pt idx="283">
                  <c:v>3.5899999999999999E-3</c:v>
                </c:pt>
                <c:pt idx="284">
                  <c:v>3.7499999999999999E-3</c:v>
                </c:pt>
                <c:pt idx="285">
                  <c:v>3.81E-3</c:v>
                </c:pt>
                <c:pt idx="286">
                  <c:v>3.9100000000000003E-3</c:v>
                </c:pt>
                <c:pt idx="287">
                  <c:v>4.0699999999999998E-3</c:v>
                </c:pt>
                <c:pt idx="288">
                  <c:v>4.28E-3</c:v>
                </c:pt>
                <c:pt idx="289">
                  <c:v>4.5399999999999998E-3</c:v>
                </c:pt>
                <c:pt idx="290">
                  <c:v>4.5999999999999999E-3</c:v>
                </c:pt>
                <c:pt idx="291">
                  <c:v>4.81E-3</c:v>
                </c:pt>
                <c:pt idx="292">
                  <c:v>5.0699999999999999E-3</c:v>
                </c:pt>
                <c:pt idx="293">
                  <c:v>5.28E-3</c:v>
                </c:pt>
                <c:pt idx="294">
                  <c:v>5.3299999999999997E-3</c:v>
                </c:pt>
                <c:pt idx="295">
                  <c:v>5.5999999999999999E-3</c:v>
                </c:pt>
                <c:pt idx="296">
                  <c:v>5.8100000000000001E-3</c:v>
                </c:pt>
                <c:pt idx="297">
                  <c:v>5.8599999999999998E-3</c:v>
                </c:pt>
                <c:pt idx="298">
                  <c:v>5.8100000000000001E-3</c:v>
                </c:pt>
                <c:pt idx="299">
                  <c:v>6.0200000000000002E-3</c:v>
                </c:pt>
                <c:pt idx="300">
                  <c:v>6.1199999999999996E-3</c:v>
                </c:pt>
                <c:pt idx="301">
                  <c:v>6.28E-3</c:v>
                </c:pt>
                <c:pt idx="302">
                  <c:v>6.3299999999999997E-3</c:v>
                </c:pt>
                <c:pt idx="303">
                  <c:v>6.4900000000000001E-3</c:v>
                </c:pt>
                <c:pt idx="304">
                  <c:v>6.5500000000000003E-3</c:v>
                </c:pt>
                <c:pt idx="305">
                  <c:v>6.8100000000000001E-3</c:v>
                </c:pt>
                <c:pt idx="306">
                  <c:v>6.9100000000000003E-3</c:v>
                </c:pt>
                <c:pt idx="307">
                  <c:v>6.9699999999999996E-3</c:v>
                </c:pt>
                <c:pt idx="308">
                  <c:v>7.2300000000000003E-3</c:v>
                </c:pt>
                <c:pt idx="309">
                  <c:v>7.6E-3</c:v>
                </c:pt>
                <c:pt idx="310">
                  <c:v>7.92E-3</c:v>
                </c:pt>
                <c:pt idx="311">
                  <c:v>8.1799999999999998E-3</c:v>
                </c:pt>
                <c:pt idx="312">
                  <c:v>8.6E-3</c:v>
                </c:pt>
                <c:pt idx="313">
                  <c:v>9.0200000000000002E-3</c:v>
                </c:pt>
                <c:pt idx="314">
                  <c:v>9.2899999999999996E-3</c:v>
                </c:pt>
                <c:pt idx="315">
                  <c:v>9.6500000000000006E-3</c:v>
                </c:pt>
                <c:pt idx="316">
                  <c:v>1.018E-2</c:v>
                </c:pt>
                <c:pt idx="317">
                  <c:v>1.06E-2</c:v>
                </c:pt>
                <c:pt idx="318">
                  <c:v>1.108E-2</c:v>
                </c:pt>
                <c:pt idx="319">
                  <c:v>1.1599999999999999E-2</c:v>
                </c:pt>
                <c:pt idx="320">
                  <c:v>1.213E-2</c:v>
                </c:pt>
                <c:pt idx="321">
                  <c:v>1.26E-2</c:v>
                </c:pt>
                <c:pt idx="322">
                  <c:v>1.303E-2</c:v>
                </c:pt>
                <c:pt idx="323">
                  <c:v>1.35E-2</c:v>
                </c:pt>
                <c:pt idx="324">
                  <c:v>1.387E-2</c:v>
                </c:pt>
                <c:pt idx="325">
                  <c:v>1.4290000000000001E-2</c:v>
                </c:pt>
                <c:pt idx="326">
                  <c:v>1.4659999999999999E-2</c:v>
                </c:pt>
                <c:pt idx="327">
                  <c:v>1.487E-2</c:v>
                </c:pt>
                <c:pt idx="328">
                  <c:v>1.508E-2</c:v>
                </c:pt>
                <c:pt idx="329">
                  <c:v>1.529E-2</c:v>
                </c:pt>
                <c:pt idx="330">
                  <c:v>1.529E-2</c:v>
                </c:pt>
                <c:pt idx="331">
                  <c:v>1.5559999999999999E-2</c:v>
                </c:pt>
                <c:pt idx="332">
                  <c:v>1.54E-2</c:v>
                </c:pt>
                <c:pt idx="333">
                  <c:v>1.5339999999999999E-2</c:v>
                </c:pt>
                <c:pt idx="334">
                  <c:v>1.519E-2</c:v>
                </c:pt>
                <c:pt idx="335">
                  <c:v>1.508E-2</c:v>
                </c:pt>
                <c:pt idx="336">
                  <c:v>1.477E-2</c:v>
                </c:pt>
                <c:pt idx="337">
                  <c:v>1.434E-2</c:v>
                </c:pt>
                <c:pt idx="338">
                  <c:v>1.387E-2</c:v>
                </c:pt>
                <c:pt idx="339">
                  <c:v>1.3610000000000001E-2</c:v>
                </c:pt>
                <c:pt idx="340">
                  <c:v>1.308E-2</c:v>
                </c:pt>
                <c:pt idx="341">
                  <c:v>1.2659999999999999E-2</c:v>
                </c:pt>
                <c:pt idx="342">
                  <c:v>1.2030000000000001E-2</c:v>
                </c:pt>
                <c:pt idx="343">
                  <c:v>1.155E-2</c:v>
                </c:pt>
                <c:pt idx="344">
                  <c:v>1.102E-2</c:v>
                </c:pt>
                <c:pt idx="345">
                  <c:v>1.039E-2</c:v>
                </c:pt>
                <c:pt idx="346">
                  <c:v>9.8600000000000007E-3</c:v>
                </c:pt>
                <c:pt idx="347">
                  <c:v>9.2899999999999996E-3</c:v>
                </c:pt>
                <c:pt idx="348">
                  <c:v>8.6499999999999997E-3</c:v>
                </c:pt>
                <c:pt idx="349">
                  <c:v>8.0700000000000008E-3</c:v>
                </c:pt>
                <c:pt idx="350">
                  <c:v>7.4400000000000004E-3</c:v>
                </c:pt>
                <c:pt idx="351">
                  <c:v>6.9699999999999996E-3</c:v>
                </c:pt>
                <c:pt idx="352">
                  <c:v>6.3299999999999997E-3</c:v>
                </c:pt>
                <c:pt idx="353">
                  <c:v>5.8100000000000001E-3</c:v>
                </c:pt>
                <c:pt idx="354">
                  <c:v>5.2300000000000003E-3</c:v>
                </c:pt>
                <c:pt idx="355">
                  <c:v>4.5999999999999999E-3</c:v>
                </c:pt>
                <c:pt idx="356">
                  <c:v>4.1700000000000001E-3</c:v>
                </c:pt>
                <c:pt idx="357">
                  <c:v>3.5899999999999999E-3</c:v>
                </c:pt>
                <c:pt idx="358">
                  <c:v>3.0699999999999998E-3</c:v>
                </c:pt>
                <c:pt idx="359">
                  <c:v>2.5400000000000002E-3</c:v>
                </c:pt>
                <c:pt idx="360">
                  <c:v>2.0100000000000001E-3</c:v>
                </c:pt>
                <c:pt idx="361">
                  <c:v>1.49E-3</c:v>
                </c:pt>
                <c:pt idx="362">
                  <c:v>8.0000000000000004E-4</c:v>
                </c:pt>
                <c:pt idx="363">
                  <c:v>2.7E-4</c:v>
                </c:pt>
                <c:pt idx="364">
                  <c:v>-2.5000000000000001E-4</c:v>
                </c:pt>
                <c:pt idx="365">
                  <c:v>-7.7999999999999999E-4</c:v>
                </c:pt>
                <c:pt idx="366">
                  <c:v>-1.41E-3</c:v>
                </c:pt>
                <c:pt idx="367">
                  <c:v>-1.99E-3</c:v>
                </c:pt>
                <c:pt idx="368">
                  <c:v>-2.5699999999999998E-3</c:v>
                </c:pt>
                <c:pt idx="369">
                  <c:v>-3.2599999999999999E-3</c:v>
                </c:pt>
                <c:pt idx="370">
                  <c:v>-3.7299999999999998E-3</c:v>
                </c:pt>
                <c:pt idx="371">
                  <c:v>-4.3099999999999996E-3</c:v>
                </c:pt>
                <c:pt idx="372">
                  <c:v>-4.7299999999999998E-3</c:v>
                </c:pt>
                <c:pt idx="373">
                  <c:v>-5.3099999999999996E-3</c:v>
                </c:pt>
                <c:pt idx="374">
                  <c:v>-5.7800000000000004E-3</c:v>
                </c:pt>
                <c:pt idx="375">
                  <c:v>-6.1000000000000004E-3</c:v>
                </c:pt>
                <c:pt idx="376">
                  <c:v>-6.4700000000000001E-3</c:v>
                </c:pt>
                <c:pt idx="377">
                  <c:v>-6.6800000000000002E-3</c:v>
                </c:pt>
                <c:pt idx="378">
                  <c:v>-7.1500000000000001E-3</c:v>
                </c:pt>
                <c:pt idx="379">
                  <c:v>-7.2100000000000003E-3</c:v>
                </c:pt>
                <c:pt idx="380">
                  <c:v>-7.3099999999999997E-3</c:v>
                </c:pt>
                <c:pt idx="381">
                  <c:v>-7.26E-3</c:v>
                </c:pt>
                <c:pt idx="382">
                  <c:v>-7.26E-3</c:v>
                </c:pt>
                <c:pt idx="383">
                  <c:v>-7.1500000000000001E-3</c:v>
                </c:pt>
                <c:pt idx="384">
                  <c:v>-6.94E-3</c:v>
                </c:pt>
                <c:pt idx="385">
                  <c:v>-6.6800000000000002E-3</c:v>
                </c:pt>
                <c:pt idx="386">
                  <c:v>-6.3099999999999996E-3</c:v>
                </c:pt>
                <c:pt idx="387">
                  <c:v>-5.7800000000000004E-3</c:v>
                </c:pt>
                <c:pt idx="388">
                  <c:v>-5.3099999999999996E-3</c:v>
                </c:pt>
                <c:pt idx="389">
                  <c:v>-4.7800000000000004E-3</c:v>
                </c:pt>
                <c:pt idx="390">
                  <c:v>-3.9899999999999996E-3</c:v>
                </c:pt>
                <c:pt idx="391">
                  <c:v>-3.47E-3</c:v>
                </c:pt>
                <c:pt idx="392">
                  <c:v>-2.8300000000000001E-3</c:v>
                </c:pt>
                <c:pt idx="393">
                  <c:v>-1.9400000000000001E-3</c:v>
                </c:pt>
                <c:pt idx="394">
                  <c:v>-1.1999999999999999E-3</c:v>
                </c:pt>
                <c:pt idx="395">
                  <c:v>-4.6000000000000001E-4</c:v>
                </c:pt>
                <c:pt idx="396">
                  <c:v>2.2000000000000001E-4</c:v>
                </c:pt>
                <c:pt idx="397">
                  <c:v>9.1E-4</c:v>
                </c:pt>
                <c:pt idx="398">
                  <c:v>1.6999999999999999E-3</c:v>
                </c:pt>
                <c:pt idx="399">
                  <c:v>2.33E-3</c:v>
                </c:pt>
                <c:pt idx="400">
                  <c:v>2.9099999999999998E-3</c:v>
                </c:pt>
                <c:pt idx="401">
                  <c:v>3.49E-3</c:v>
                </c:pt>
                <c:pt idx="402">
                  <c:v>3.96E-3</c:v>
                </c:pt>
                <c:pt idx="403">
                  <c:v>4.4400000000000004E-3</c:v>
                </c:pt>
                <c:pt idx="404">
                  <c:v>4.5399999999999998E-3</c:v>
                </c:pt>
                <c:pt idx="405">
                  <c:v>4.8599999999999997E-3</c:v>
                </c:pt>
                <c:pt idx="406">
                  <c:v>5.0200000000000002E-3</c:v>
                </c:pt>
                <c:pt idx="407">
                  <c:v>5.0699999999999999E-3</c:v>
                </c:pt>
                <c:pt idx="408">
                  <c:v>5.1200000000000004E-3</c:v>
                </c:pt>
                <c:pt idx="409">
                  <c:v>4.96E-3</c:v>
                </c:pt>
                <c:pt idx="410">
                  <c:v>4.7499999999999999E-3</c:v>
                </c:pt>
                <c:pt idx="411">
                  <c:v>4.4900000000000001E-3</c:v>
                </c:pt>
                <c:pt idx="412">
                  <c:v>4.1200000000000004E-3</c:v>
                </c:pt>
                <c:pt idx="413">
                  <c:v>3.7000000000000002E-3</c:v>
                </c:pt>
                <c:pt idx="414">
                  <c:v>3.2799999999999999E-3</c:v>
                </c:pt>
                <c:pt idx="415">
                  <c:v>2.7499999999999998E-3</c:v>
                </c:pt>
                <c:pt idx="416">
                  <c:v>2.2799999999999999E-3</c:v>
                </c:pt>
                <c:pt idx="417">
                  <c:v>1.5900000000000001E-3</c:v>
                </c:pt>
                <c:pt idx="418">
                  <c:v>1.1199999999999999E-3</c:v>
                </c:pt>
                <c:pt idx="419">
                  <c:v>4.2999999999999999E-4</c:v>
                </c:pt>
                <c:pt idx="420">
                  <c:v>-2.5000000000000001E-4</c:v>
                </c:pt>
                <c:pt idx="421">
                  <c:v>-6.7000000000000002E-4</c:v>
                </c:pt>
                <c:pt idx="422">
                  <c:v>-1.31E-3</c:v>
                </c:pt>
                <c:pt idx="423">
                  <c:v>-1.83E-3</c:v>
                </c:pt>
                <c:pt idx="424">
                  <c:v>-2.2000000000000001E-3</c:v>
                </c:pt>
                <c:pt idx="425">
                  <c:v>-2.7299999999999998E-3</c:v>
                </c:pt>
                <c:pt idx="426">
                  <c:v>-3.15E-3</c:v>
                </c:pt>
                <c:pt idx="427">
                  <c:v>-3.31E-3</c:v>
                </c:pt>
                <c:pt idx="428">
                  <c:v>-3.5200000000000001E-3</c:v>
                </c:pt>
                <c:pt idx="429">
                  <c:v>-3.7299999999999998E-3</c:v>
                </c:pt>
                <c:pt idx="430">
                  <c:v>-3.7799999999999999E-3</c:v>
                </c:pt>
                <c:pt idx="431">
                  <c:v>-3.8400000000000001E-3</c:v>
                </c:pt>
                <c:pt idx="432">
                  <c:v>-3.62E-3</c:v>
                </c:pt>
                <c:pt idx="433">
                  <c:v>-3.5200000000000001E-3</c:v>
                </c:pt>
                <c:pt idx="434">
                  <c:v>-3.2000000000000002E-3</c:v>
                </c:pt>
                <c:pt idx="435">
                  <c:v>-2.9399999999999999E-3</c:v>
                </c:pt>
                <c:pt idx="436">
                  <c:v>-2.7299999999999998E-3</c:v>
                </c:pt>
                <c:pt idx="437">
                  <c:v>-2.2499999999999998E-3</c:v>
                </c:pt>
                <c:pt idx="438">
                  <c:v>-1.83E-3</c:v>
                </c:pt>
                <c:pt idx="439">
                  <c:v>-1.3600000000000001E-3</c:v>
                </c:pt>
                <c:pt idx="440">
                  <c:v>-7.7999999999999999E-4</c:v>
                </c:pt>
                <c:pt idx="441">
                  <c:v>-4.0999999999999999E-4</c:v>
                </c:pt>
                <c:pt idx="442">
                  <c:v>2.2000000000000001E-4</c:v>
                </c:pt>
                <c:pt idx="443">
                  <c:v>7.5000000000000002E-4</c:v>
                </c:pt>
                <c:pt idx="444">
                  <c:v>1.2199999999999999E-3</c:v>
                </c:pt>
                <c:pt idx="445">
                  <c:v>1.8E-3</c:v>
                </c:pt>
                <c:pt idx="446">
                  <c:v>2.2799999999999999E-3</c:v>
                </c:pt>
                <c:pt idx="447">
                  <c:v>2.65E-3</c:v>
                </c:pt>
                <c:pt idx="448">
                  <c:v>2.9099999999999998E-3</c:v>
                </c:pt>
                <c:pt idx="449">
                  <c:v>3.4399999999999999E-3</c:v>
                </c:pt>
                <c:pt idx="450">
                  <c:v>3.5400000000000002E-3</c:v>
                </c:pt>
                <c:pt idx="451">
                  <c:v>3.7000000000000002E-3</c:v>
                </c:pt>
                <c:pt idx="452">
                  <c:v>3.9100000000000003E-3</c:v>
                </c:pt>
                <c:pt idx="453">
                  <c:v>3.96E-3</c:v>
                </c:pt>
                <c:pt idx="454">
                  <c:v>3.8600000000000001E-3</c:v>
                </c:pt>
                <c:pt idx="455">
                  <c:v>3.7499999999999999E-3</c:v>
                </c:pt>
                <c:pt idx="456">
                  <c:v>3.49E-3</c:v>
                </c:pt>
                <c:pt idx="457">
                  <c:v>3.3300000000000001E-3</c:v>
                </c:pt>
                <c:pt idx="458">
                  <c:v>2.9099999999999998E-3</c:v>
                </c:pt>
                <c:pt idx="459">
                  <c:v>2.49E-3</c:v>
                </c:pt>
                <c:pt idx="460">
                  <c:v>2.0100000000000001E-3</c:v>
                </c:pt>
                <c:pt idx="461">
                  <c:v>1.64E-3</c:v>
                </c:pt>
                <c:pt idx="462">
                  <c:v>1.01E-3</c:v>
                </c:pt>
                <c:pt idx="463">
                  <c:v>5.4000000000000001E-4</c:v>
                </c:pt>
                <c:pt idx="464">
                  <c:v>-2.5000000000000001E-4</c:v>
                </c:pt>
                <c:pt idx="465">
                  <c:v>-8.3000000000000001E-4</c:v>
                </c:pt>
                <c:pt idx="466">
                  <c:v>-1.3600000000000001E-3</c:v>
                </c:pt>
                <c:pt idx="467">
                  <c:v>-1.9400000000000001E-3</c:v>
                </c:pt>
                <c:pt idx="468">
                  <c:v>-2.5200000000000001E-3</c:v>
                </c:pt>
                <c:pt idx="469">
                  <c:v>-3.0999999999999999E-3</c:v>
                </c:pt>
                <c:pt idx="470">
                  <c:v>-3.5200000000000001E-3</c:v>
                </c:pt>
                <c:pt idx="471">
                  <c:v>-3.9899999999999996E-3</c:v>
                </c:pt>
                <c:pt idx="472">
                  <c:v>-4.6800000000000001E-3</c:v>
                </c:pt>
                <c:pt idx="473">
                  <c:v>-4.9399999999999999E-3</c:v>
                </c:pt>
                <c:pt idx="474">
                  <c:v>-5.1500000000000001E-3</c:v>
                </c:pt>
                <c:pt idx="475">
                  <c:v>-5.3600000000000002E-3</c:v>
                </c:pt>
                <c:pt idx="476">
                  <c:v>-5.6299999999999996E-3</c:v>
                </c:pt>
                <c:pt idx="477">
                  <c:v>-5.7299999999999999E-3</c:v>
                </c:pt>
                <c:pt idx="478">
                  <c:v>-5.7299999999999999E-3</c:v>
                </c:pt>
                <c:pt idx="479">
                  <c:v>-5.6800000000000002E-3</c:v>
                </c:pt>
                <c:pt idx="480">
                  <c:v>-5.47E-3</c:v>
                </c:pt>
                <c:pt idx="481">
                  <c:v>-5.3600000000000002E-3</c:v>
                </c:pt>
                <c:pt idx="482">
                  <c:v>-5.1000000000000004E-3</c:v>
                </c:pt>
                <c:pt idx="483">
                  <c:v>-4.7299999999999998E-3</c:v>
                </c:pt>
                <c:pt idx="484">
                  <c:v>-4.5700000000000003E-3</c:v>
                </c:pt>
                <c:pt idx="485">
                  <c:v>-4.3099999999999996E-3</c:v>
                </c:pt>
                <c:pt idx="486">
                  <c:v>-4.0499999999999998E-3</c:v>
                </c:pt>
                <c:pt idx="487">
                  <c:v>-3.4099999999999998E-3</c:v>
                </c:pt>
                <c:pt idx="488">
                  <c:v>-3.15E-3</c:v>
                </c:pt>
                <c:pt idx="489">
                  <c:v>-2.7799999999999999E-3</c:v>
                </c:pt>
                <c:pt idx="490">
                  <c:v>-2.5200000000000001E-3</c:v>
                </c:pt>
                <c:pt idx="491">
                  <c:v>-2.15E-3</c:v>
                </c:pt>
                <c:pt idx="492">
                  <c:v>-1.9400000000000001E-3</c:v>
                </c:pt>
                <c:pt idx="493">
                  <c:v>-1.73E-3</c:v>
                </c:pt>
                <c:pt idx="494">
                  <c:v>-1.6199999999999999E-3</c:v>
                </c:pt>
                <c:pt idx="495">
                  <c:v>-1.6199999999999999E-3</c:v>
                </c:pt>
                <c:pt idx="496">
                  <c:v>-1.57E-3</c:v>
                </c:pt>
                <c:pt idx="497">
                  <c:v>-1.67E-3</c:v>
                </c:pt>
                <c:pt idx="498">
                  <c:v>-1.73E-3</c:v>
                </c:pt>
                <c:pt idx="499">
                  <c:v>-1.99E-3</c:v>
                </c:pt>
                <c:pt idx="500">
                  <c:v>-2.31E-3</c:v>
                </c:pt>
                <c:pt idx="501">
                  <c:v>-2.6800000000000001E-3</c:v>
                </c:pt>
                <c:pt idx="502">
                  <c:v>-3.0400000000000002E-3</c:v>
                </c:pt>
                <c:pt idx="503">
                  <c:v>-3.5200000000000001E-3</c:v>
                </c:pt>
                <c:pt idx="504">
                  <c:v>-3.9399999999999999E-3</c:v>
                </c:pt>
                <c:pt idx="505">
                  <c:v>-4.5700000000000003E-3</c:v>
                </c:pt>
                <c:pt idx="506">
                  <c:v>-5.1000000000000004E-3</c:v>
                </c:pt>
                <c:pt idx="507">
                  <c:v>-5.5700000000000003E-3</c:v>
                </c:pt>
                <c:pt idx="508">
                  <c:v>-6.2100000000000002E-3</c:v>
                </c:pt>
                <c:pt idx="509">
                  <c:v>-6.79E-3</c:v>
                </c:pt>
                <c:pt idx="510">
                  <c:v>-7.2100000000000003E-3</c:v>
                </c:pt>
                <c:pt idx="511">
                  <c:v>-7.7299999999999999E-3</c:v>
                </c:pt>
                <c:pt idx="512">
                  <c:v>-8.1600000000000006E-3</c:v>
                </c:pt>
                <c:pt idx="513">
                  <c:v>-8.4200000000000004E-3</c:v>
                </c:pt>
                <c:pt idx="514">
                  <c:v>-8.6300000000000005E-3</c:v>
                </c:pt>
                <c:pt idx="515">
                  <c:v>-8.7399999999999995E-3</c:v>
                </c:pt>
                <c:pt idx="516">
                  <c:v>-8.9999999999999993E-3</c:v>
                </c:pt>
                <c:pt idx="517">
                  <c:v>-8.9999999999999993E-3</c:v>
                </c:pt>
                <c:pt idx="518">
                  <c:v>-8.9499999999999996E-3</c:v>
                </c:pt>
                <c:pt idx="519">
                  <c:v>-8.6300000000000005E-3</c:v>
                </c:pt>
                <c:pt idx="520">
                  <c:v>-8.3700000000000007E-3</c:v>
                </c:pt>
                <c:pt idx="521">
                  <c:v>-7.8899999999999994E-3</c:v>
                </c:pt>
                <c:pt idx="522">
                  <c:v>-7.5199999999999998E-3</c:v>
                </c:pt>
                <c:pt idx="523">
                  <c:v>-6.94E-3</c:v>
                </c:pt>
                <c:pt idx="524">
                  <c:v>-6.3099999999999996E-3</c:v>
                </c:pt>
                <c:pt idx="525">
                  <c:v>-5.7299999999999999E-3</c:v>
                </c:pt>
                <c:pt idx="526">
                  <c:v>-5.0499999999999998E-3</c:v>
                </c:pt>
                <c:pt idx="527">
                  <c:v>-4.15E-3</c:v>
                </c:pt>
                <c:pt idx="528">
                  <c:v>-3.47E-3</c:v>
                </c:pt>
                <c:pt idx="529">
                  <c:v>-2.6199999999999999E-3</c:v>
                </c:pt>
                <c:pt idx="530">
                  <c:v>-1.73E-3</c:v>
                </c:pt>
                <c:pt idx="531">
                  <c:v>-1.0399999999999999E-3</c:v>
                </c:pt>
                <c:pt idx="532">
                  <c:v>-2.0000000000000001E-4</c:v>
                </c:pt>
                <c:pt idx="533">
                  <c:v>4.8999999999999998E-4</c:v>
                </c:pt>
                <c:pt idx="534">
                  <c:v>1.07E-3</c:v>
                </c:pt>
                <c:pt idx="535">
                  <c:v>1.8E-3</c:v>
                </c:pt>
                <c:pt idx="536">
                  <c:v>2.2799999999999999E-3</c:v>
                </c:pt>
                <c:pt idx="537">
                  <c:v>2.8E-3</c:v>
                </c:pt>
                <c:pt idx="538">
                  <c:v>3.2799999999999999E-3</c:v>
                </c:pt>
                <c:pt idx="539">
                  <c:v>3.5400000000000002E-3</c:v>
                </c:pt>
                <c:pt idx="540">
                  <c:v>3.9100000000000003E-3</c:v>
                </c:pt>
                <c:pt idx="541">
                  <c:v>3.9100000000000003E-3</c:v>
                </c:pt>
                <c:pt idx="542">
                  <c:v>4.0200000000000001E-3</c:v>
                </c:pt>
                <c:pt idx="543">
                  <c:v>3.9100000000000003E-3</c:v>
                </c:pt>
                <c:pt idx="544">
                  <c:v>3.9100000000000003E-3</c:v>
                </c:pt>
                <c:pt idx="545">
                  <c:v>3.7499999999999999E-3</c:v>
                </c:pt>
                <c:pt idx="546">
                  <c:v>3.49E-3</c:v>
                </c:pt>
                <c:pt idx="547">
                  <c:v>3.3800000000000002E-3</c:v>
                </c:pt>
                <c:pt idx="548">
                  <c:v>2.9099999999999998E-3</c:v>
                </c:pt>
                <c:pt idx="549">
                  <c:v>2.5400000000000002E-3</c:v>
                </c:pt>
                <c:pt idx="550">
                  <c:v>2.1700000000000001E-3</c:v>
                </c:pt>
                <c:pt idx="551">
                  <c:v>1.6999999999999999E-3</c:v>
                </c:pt>
                <c:pt idx="552">
                  <c:v>1.4300000000000001E-3</c:v>
                </c:pt>
                <c:pt idx="553">
                  <c:v>1.01E-3</c:v>
                </c:pt>
                <c:pt idx="554">
                  <c:v>5.4000000000000001E-4</c:v>
                </c:pt>
                <c:pt idx="555">
                  <c:v>3.3E-4</c:v>
                </c:pt>
                <c:pt idx="556">
                  <c:v>-4.0000000000000003E-5</c:v>
                </c:pt>
                <c:pt idx="557">
                  <c:v>-2.0000000000000001E-4</c:v>
                </c:pt>
                <c:pt idx="558">
                  <c:v>-5.1999999999999995E-4</c:v>
                </c:pt>
                <c:pt idx="559">
                  <c:v>-5.1999999999999995E-4</c:v>
                </c:pt>
                <c:pt idx="560">
                  <c:v>-6.7000000000000002E-4</c:v>
                </c:pt>
                <c:pt idx="561">
                  <c:v>-6.7000000000000002E-4</c:v>
                </c:pt>
                <c:pt idx="562">
                  <c:v>-7.7999999999999999E-4</c:v>
                </c:pt>
                <c:pt idx="563">
                  <c:v>-6.2E-4</c:v>
                </c:pt>
                <c:pt idx="564">
                  <c:v>-5.6999999999999998E-4</c:v>
                </c:pt>
                <c:pt idx="565">
                  <c:v>-4.0999999999999999E-4</c:v>
                </c:pt>
                <c:pt idx="566">
                  <c:v>-4.0000000000000003E-5</c:v>
                </c:pt>
                <c:pt idx="567">
                  <c:v>1.7000000000000001E-4</c:v>
                </c:pt>
                <c:pt idx="568">
                  <c:v>3.3E-4</c:v>
                </c:pt>
                <c:pt idx="569">
                  <c:v>8.0000000000000004E-4</c:v>
                </c:pt>
                <c:pt idx="570">
                  <c:v>1.01E-3</c:v>
                </c:pt>
                <c:pt idx="571">
                  <c:v>1.3799999999999999E-3</c:v>
                </c:pt>
                <c:pt idx="572">
                  <c:v>1.8E-3</c:v>
                </c:pt>
                <c:pt idx="573">
                  <c:v>2.1700000000000001E-3</c:v>
                </c:pt>
                <c:pt idx="574">
                  <c:v>2.3800000000000002E-3</c:v>
                </c:pt>
                <c:pt idx="575">
                  <c:v>2.5899999999999999E-3</c:v>
                </c:pt>
                <c:pt idx="576">
                  <c:v>3.0699999999999998E-3</c:v>
                </c:pt>
                <c:pt idx="577">
                  <c:v>3.2299999999999998E-3</c:v>
                </c:pt>
                <c:pt idx="578">
                  <c:v>3.3300000000000001E-3</c:v>
                </c:pt>
                <c:pt idx="579">
                  <c:v>3.5400000000000002E-3</c:v>
                </c:pt>
                <c:pt idx="580">
                  <c:v>3.65E-3</c:v>
                </c:pt>
                <c:pt idx="581">
                  <c:v>3.49E-3</c:v>
                </c:pt>
                <c:pt idx="582">
                  <c:v>3.49E-3</c:v>
                </c:pt>
                <c:pt idx="583">
                  <c:v>3.5400000000000002E-3</c:v>
                </c:pt>
                <c:pt idx="584">
                  <c:v>3.49E-3</c:v>
                </c:pt>
                <c:pt idx="585">
                  <c:v>3.3300000000000001E-3</c:v>
                </c:pt>
                <c:pt idx="586">
                  <c:v>2.96E-3</c:v>
                </c:pt>
                <c:pt idx="587">
                  <c:v>2.7499999999999998E-3</c:v>
                </c:pt>
                <c:pt idx="588">
                  <c:v>2.3800000000000002E-3</c:v>
                </c:pt>
                <c:pt idx="589">
                  <c:v>2.1199999999999999E-3</c:v>
                </c:pt>
                <c:pt idx="590">
                  <c:v>1.64E-3</c:v>
                </c:pt>
                <c:pt idx="591">
                  <c:v>1.1199999999999999E-3</c:v>
                </c:pt>
                <c:pt idx="592">
                  <c:v>8.4999999999999995E-4</c:v>
                </c:pt>
                <c:pt idx="593">
                  <c:v>4.2999999999999999E-4</c:v>
                </c:pt>
                <c:pt idx="594">
                  <c:v>-2.0000000000000001E-4</c:v>
                </c:pt>
                <c:pt idx="595">
                  <c:v>-5.6999999999999998E-4</c:v>
                </c:pt>
                <c:pt idx="596">
                  <c:v>-1.1000000000000001E-3</c:v>
                </c:pt>
                <c:pt idx="597">
                  <c:v>-1.5200000000000001E-3</c:v>
                </c:pt>
                <c:pt idx="598">
                  <c:v>-1.99E-3</c:v>
                </c:pt>
                <c:pt idx="599">
                  <c:v>-2.3600000000000001E-3</c:v>
                </c:pt>
                <c:pt idx="600">
                  <c:v>-2.7799999999999999E-3</c:v>
                </c:pt>
                <c:pt idx="601">
                  <c:v>-3.0999999999999999E-3</c:v>
                </c:pt>
                <c:pt idx="602">
                  <c:v>-3.31E-3</c:v>
                </c:pt>
                <c:pt idx="603">
                  <c:v>-3.6800000000000001E-3</c:v>
                </c:pt>
                <c:pt idx="604">
                  <c:v>-4.1000000000000003E-3</c:v>
                </c:pt>
                <c:pt idx="605">
                  <c:v>-4.2599999999999999E-3</c:v>
                </c:pt>
                <c:pt idx="606">
                  <c:v>-4.2599999999999999E-3</c:v>
                </c:pt>
                <c:pt idx="607">
                  <c:v>-4.3600000000000002E-3</c:v>
                </c:pt>
                <c:pt idx="608">
                  <c:v>-4.5199999999999997E-3</c:v>
                </c:pt>
                <c:pt idx="609">
                  <c:v>-4.5700000000000003E-3</c:v>
                </c:pt>
                <c:pt idx="610">
                  <c:v>-4.4099999999999999E-3</c:v>
                </c:pt>
                <c:pt idx="611">
                  <c:v>-4.2599999999999999E-3</c:v>
                </c:pt>
                <c:pt idx="612">
                  <c:v>-4.1999999999999997E-3</c:v>
                </c:pt>
                <c:pt idx="613">
                  <c:v>-4.15E-3</c:v>
                </c:pt>
                <c:pt idx="614">
                  <c:v>-3.9899999999999996E-3</c:v>
                </c:pt>
                <c:pt idx="615">
                  <c:v>-3.6800000000000001E-3</c:v>
                </c:pt>
                <c:pt idx="616">
                  <c:v>-3.31E-3</c:v>
                </c:pt>
                <c:pt idx="617">
                  <c:v>-2.9399999999999999E-3</c:v>
                </c:pt>
                <c:pt idx="618">
                  <c:v>-2.6800000000000001E-3</c:v>
                </c:pt>
                <c:pt idx="619">
                  <c:v>-2.2000000000000001E-3</c:v>
                </c:pt>
                <c:pt idx="620">
                  <c:v>-1.7799999999999999E-3</c:v>
                </c:pt>
                <c:pt idx="621">
                  <c:v>-1.31E-3</c:v>
                </c:pt>
                <c:pt idx="622">
                  <c:v>-9.8999999999999999E-4</c:v>
                </c:pt>
                <c:pt idx="623">
                  <c:v>-4.0999999999999999E-4</c:v>
                </c:pt>
                <c:pt idx="624">
                  <c:v>1.2E-4</c:v>
                </c:pt>
                <c:pt idx="625">
                  <c:v>6.4000000000000005E-4</c:v>
                </c:pt>
                <c:pt idx="626">
                  <c:v>9.6000000000000002E-4</c:v>
                </c:pt>
                <c:pt idx="627">
                  <c:v>1.49E-3</c:v>
                </c:pt>
                <c:pt idx="628">
                  <c:v>1.91E-3</c:v>
                </c:pt>
                <c:pt idx="629">
                  <c:v>2.33E-3</c:v>
                </c:pt>
                <c:pt idx="630">
                  <c:v>2.8600000000000001E-3</c:v>
                </c:pt>
                <c:pt idx="631">
                  <c:v>3.1199999999999999E-3</c:v>
                </c:pt>
                <c:pt idx="632">
                  <c:v>3.5400000000000002E-3</c:v>
                </c:pt>
                <c:pt idx="633">
                  <c:v>3.9100000000000003E-3</c:v>
                </c:pt>
                <c:pt idx="634">
                  <c:v>4.2300000000000003E-3</c:v>
                </c:pt>
                <c:pt idx="635">
                  <c:v>4.6499999999999996E-3</c:v>
                </c:pt>
                <c:pt idx="636">
                  <c:v>4.9100000000000003E-3</c:v>
                </c:pt>
                <c:pt idx="637">
                  <c:v>5.0200000000000002E-3</c:v>
                </c:pt>
                <c:pt idx="638">
                  <c:v>5.1799999999999997E-3</c:v>
                </c:pt>
                <c:pt idx="639">
                  <c:v>5.3299999999999997E-3</c:v>
                </c:pt>
                <c:pt idx="640">
                  <c:v>5.4900000000000001E-3</c:v>
                </c:pt>
                <c:pt idx="641">
                  <c:v>5.4900000000000001E-3</c:v>
                </c:pt>
                <c:pt idx="642">
                  <c:v>5.5399999999999998E-3</c:v>
                </c:pt>
                <c:pt idx="643">
                  <c:v>5.5999999999999999E-3</c:v>
                </c:pt>
                <c:pt idx="644">
                  <c:v>5.5999999999999999E-3</c:v>
                </c:pt>
                <c:pt idx="645">
                  <c:v>5.4900000000000001E-3</c:v>
                </c:pt>
                <c:pt idx="646">
                  <c:v>5.4400000000000004E-3</c:v>
                </c:pt>
                <c:pt idx="647">
                  <c:v>5.5399999999999998E-3</c:v>
                </c:pt>
                <c:pt idx="648">
                  <c:v>5.5399999999999998E-3</c:v>
                </c:pt>
                <c:pt idx="649">
                  <c:v>5.4900000000000001E-3</c:v>
                </c:pt>
                <c:pt idx="650">
                  <c:v>5.4400000000000004E-3</c:v>
                </c:pt>
                <c:pt idx="651">
                  <c:v>5.5399999999999998E-3</c:v>
                </c:pt>
                <c:pt idx="652">
                  <c:v>5.3899999999999998E-3</c:v>
                </c:pt>
                <c:pt idx="653">
                  <c:v>5.5399999999999998E-3</c:v>
                </c:pt>
                <c:pt idx="654">
                  <c:v>5.7000000000000002E-3</c:v>
                </c:pt>
                <c:pt idx="655">
                  <c:v>5.7499999999999999E-3</c:v>
                </c:pt>
                <c:pt idx="656">
                  <c:v>5.8100000000000001E-3</c:v>
                </c:pt>
                <c:pt idx="657">
                  <c:v>6.0200000000000002E-3</c:v>
                </c:pt>
                <c:pt idx="658">
                  <c:v>6.28E-3</c:v>
                </c:pt>
                <c:pt idx="659">
                  <c:v>6.5500000000000003E-3</c:v>
                </c:pt>
                <c:pt idx="660">
                  <c:v>6.7000000000000002E-3</c:v>
                </c:pt>
                <c:pt idx="661">
                  <c:v>7.0699999999999999E-3</c:v>
                </c:pt>
                <c:pt idx="662">
                  <c:v>7.5500000000000003E-3</c:v>
                </c:pt>
                <c:pt idx="663">
                  <c:v>7.8600000000000007E-3</c:v>
                </c:pt>
                <c:pt idx="664">
                  <c:v>8.1799999999999998E-3</c:v>
                </c:pt>
                <c:pt idx="665">
                  <c:v>8.7600000000000004E-3</c:v>
                </c:pt>
                <c:pt idx="666">
                  <c:v>9.1299999999999992E-3</c:v>
                </c:pt>
                <c:pt idx="667">
                  <c:v>9.5999999999999992E-3</c:v>
                </c:pt>
                <c:pt idx="668">
                  <c:v>9.92E-3</c:v>
                </c:pt>
                <c:pt idx="669">
                  <c:v>1.023E-2</c:v>
                </c:pt>
                <c:pt idx="670">
                  <c:v>1.0710000000000001E-2</c:v>
                </c:pt>
                <c:pt idx="671">
                  <c:v>1.108E-2</c:v>
                </c:pt>
                <c:pt idx="672">
                  <c:v>1.1339999999999999E-2</c:v>
                </c:pt>
                <c:pt idx="673">
                  <c:v>1.1599999999999999E-2</c:v>
                </c:pt>
                <c:pt idx="674">
                  <c:v>1.187E-2</c:v>
                </c:pt>
                <c:pt idx="675">
                  <c:v>1.218E-2</c:v>
                </c:pt>
                <c:pt idx="676">
                  <c:v>1.2239999999999999E-2</c:v>
                </c:pt>
                <c:pt idx="677">
                  <c:v>1.2290000000000001E-2</c:v>
                </c:pt>
                <c:pt idx="678">
                  <c:v>1.2449999999999999E-2</c:v>
                </c:pt>
                <c:pt idx="679">
                  <c:v>1.239E-2</c:v>
                </c:pt>
                <c:pt idx="680">
                  <c:v>1.2239999999999999E-2</c:v>
                </c:pt>
                <c:pt idx="681">
                  <c:v>1.218E-2</c:v>
                </c:pt>
                <c:pt idx="682">
                  <c:v>1.192E-2</c:v>
                </c:pt>
                <c:pt idx="683">
                  <c:v>1.171E-2</c:v>
                </c:pt>
                <c:pt idx="684">
                  <c:v>1.15E-2</c:v>
                </c:pt>
                <c:pt idx="685">
                  <c:v>1.1129999999999999E-2</c:v>
                </c:pt>
                <c:pt idx="686">
                  <c:v>1.0710000000000001E-2</c:v>
                </c:pt>
                <c:pt idx="687">
                  <c:v>1.034E-2</c:v>
                </c:pt>
                <c:pt idx="688">
                  <c:v>9.9699999999999997E-3</c:v>
                </c:pt>
                <c:pt idx="689">
                  <c:v>9.4999999999999998E-3</c:v>
                </c:pt>
                <c:pt idx="690">
                  <c:v>9.0200000000000002E-3</c:v>
                </c:pt>
                <c:pt idx="691">
                  <c:v>8.4899999999999993E-3</c:v>
                </c:pt>
                <c:pt idx="692">
                  <c:v>8.0700000000000008E-3</c:v>
                </c:pt>
                <c:pt idx="693">
                  <c:v>7.7600000000000004E-3</c:v>
                </c:pt>
                <c:pt idx="694">
                  <c:v>7.3899999999999999E-3</c:v>
                </c:pt>
                <c:pt idx="695">
                  <c:v>6.9699999999999996E-3</c:v>
                </c:pt>
                <c:pt idx="696">
                  <c:v>6.8100000000000001E-3</c:v>
                </c:pt>
                <c:pt idx="697">
                  <c:v>6.4900000000000001E-3</c:v>
                </c:pt>
                <c:pt idx="698">
                  <c:v>6.28E-3</c:v>
                </c:pt>
                <c:pt idx="699">
                  <c:v>6.1199999999999996E-3</c:v>
                </c:pt>
                <c:pt idx="700">
                  <c:v>6.1799999999999997E-3</c:v>
                </c:pt>
                <c:pt idx="701">
                  <c:v>6.0699999999999999E-3</c:v>
                </c:pt>
                <c:pt idx="702">
                  <c:v>6.0200000000000002E-3</c:v>
                </c:pt>
                <c:pt idx="703">
                  <c:v>6.2300000000000003E-3</c:v>
                </c:pt>
                <c:pt idx="704">
                  <c:v>6.3899999999999998E-3</c:v>
                </c:pt>
                <c:pt idx="705">
                  <c:v>6.4400000000000004E-3</c:v>
                </c:pt>
                <c:pt idx="706">
                  <c:v>6.8100000000000001E-3</c:v>
                </c:pt>
                <c:pt idx="707">
                  <c:v>7.1799999999999998E-3</c:v>
                </c:pt>
                <c:pt idx="708">
                  <c:v>7.3899999999999999E-3</c:v>
                </c:pt>
                <c:pt idx="709">
                  <c:v>7.8600000000000007E-3</c:v>
                </c:pt>
                <c:pt idx="710">
                  <c:v>8.1300000000000001E-3</c:v>
                </c:pt>
                <c:pt idx="711">
                  <c:v>8.6E-3</c:v>
                </c:pt>
                <c:pt idx="712">
                  <c:v>8.8599999999999998E-3</c:v>
                </c:pt>
                <c:pt idx="713">
                  <c:v>9.2899999999999996E-3</c:v>
                </c:pt>
                <c:pt idx="714">
                  <c:v>9.5499999999999995E-3</c:v>
                </c:pt>
                <c:pt idx="715">
                  <c:v>9.9699999999999997E-3</c:v>
                </c:pt>
                <c:pt idx="716">
                  <c:v>1.0290000000000001E-2</c:v>
                </c:pt>
                <c:pt idx="717">
                  <c:v>1.055E-2</c:v>
                </c:pt>
                <c:pt idx="718">
                  <c:v>1.0659999999999999E-2</c:v>
                </c:pt>
                <c:pt idx="719">
                  <c:v>1.081E-2</c:v>
                </c:pt>
                <c:pt idx="720">
                  <c:v>1.0869999999999999E-2</c:v>
                </c:pt>
                <c:pt idx="721">
                  <c:v>1.0970000000000001E-2</c:v>
                </c:pt>
                <c:pt idx="722">
                  <c:v>1.0970000000000001E-2</c:v>
                </c:pt>
                <c:pt idx="723">
                  <c:v>1.081E-2</c:v>
                </c:pt>
                <c:pt idx="724">
                  <c:v>1.06E-2</c:v>
                </c:pt>
                <c:pt idx="725">
                  <c:v>1.044E-2</c:v>
                </c:pt>
                <c:pt idx="726">
                  <c:v>1.018E-2</c:v>
                </c:pt>
                <c:pt idx="727">
                  <c:v>9.8600000000000007E-3</c:v>
                </c:pt>
                <c:pt idx="728">
                  <c:v>9.5499999999999995E-3</c:v>
                </c:pt>
                <c:pt idx="729">
                  <c:v>9.1299999999999992E-3</c:v>
                </c:pt>
                <c:pt idx="730">
                  <c:v>8.7100000000000007E-3</c:v>
                </c:pt>
                <c:pt idx="731">
                  <c:v>8.4399999999999996E-3</c:v>
                </c:pt>
                <c:pt idx="732">
                  <c:v>7.8600000000000007E-3</c:v>
                </c:pt>
                <c:pt idx="733">
                  <c:v>7.4900000000000001E-3</c:v>
                </c:pt>
                <c:pt idx="734">
                  <c:v>7.1199999999999996E-3</c:v>
                </c:pt>
                <c:pt idx="735">
                  <c:v>6.7000000000000002E-3</c:v>
                </c:pt>
                <c:pt idx="736">
                  <c:v>6.3899999999999998E-3</c:v>
                </c:pt>
                <c:pt idx="737">
                  <c:v>6.1199999999999996E-3</c:v>
                </c:pt>
                <c:pt idx="738">
                  <c:v>5.9100000000000003E-3</c:v>
                </c:pt>
                <c:pt idx="739">
                  <c:v>5.8599999999999998E-3</c:v>
                </c:pt>
                <c:pt idx="740">
                  <c:v>5.8599999999999998E-3</c:v>
                </c:pt>
                <c:pt idx="741">
                  <c:v>5.8100000000000001E-3</c:v>
                </c:pt>
                <c:pt idx="742">
                  <c:v>5.9699999999999996E-3</c:v>
                </c:pt>
                <c:pt idx="743">
                  <c:v>6.1799999999999997E-3</c:v>
                </c:pt>
                <c:pt idx="744">
                  <c:v>6.3899999999999998E-3</c:v>
                </c:pt>
                <c:pt idx="745">
                  <c:v>6.7000000000000002E-3</c:v>
                </c:pt>
                <c:pt idx="746">
                  <c:v>7.0200000000000002E-3</c:v>
                </c:pt>
                <c:pt idx="747">
                  <c:v>7.4400000000000004E-3</c:v>
                </c:pt>
                <c:pt idx="748">
                  <c:v>8.0199999999999994E-3</c:v>
                </c:pt>
                <c:pt idx="749">
                  <c:v>8.3899999999999999E-3</c:v>
                </c:pt>
                <c:pt idx="750">
                  <c:v>9.0200000000000002E-3</c:v>
                </c:pt>
                <c:pt idx="751">
                  <c:v>9.5499999999999995E-3</c:v>
                </c:pt>
                <c:pt idx="752">
                  <c:v>1.008E-2</c:v>
                </c:pt>
                <c:pt idx="753">
                  <c:v>1.0710000000000001E-2</c:v>
                </c:pt>
                <c:pt idx="754">
                  <c:v>1.1129999999999999E-2</c:v>
                </c:pt>
                <c:pt idx="755">
                  <c:v>1.171E-2</c:v>
                </c:pt>
                <c:pt idx="756">
                  <c:v>1.2030000000000001E-2</c:v>
                </c:pt>
                <c:pt idx="757">
                  <c:v>1.2449999999999999E-2</c:v>
                </c:pt>
                <c:pt idx="758">
                  <c:v>1.2449999999999999E-2</c:v>
                </c:pt>
                <c:pt idx="759">
                  <c:v>1.26E-2</c:v>
                </c:pt>
                <c:pt idx="760">
                  <c:v>1.282E-2</c:v>
                </c:pt>
                <c:pt idx="761">
                  <c:v>1.2710000000000001E-2</c:v>
                </c:pt>
                <c:pt idx="762">
                  <c:v>1.2500000000000001E-2</c:v>
                </c:pt>
                <c:pt idx="763">
                  <c:v>1.2239999999999999E-2</c:v>
                </c:pt>
                <c:pt idx="764">
                  <c:v>1.176E-2</c:v>
                </c:pt>
                <c:pt idx="765">
                  <c:v>1.1129999999999999E-2</c:v>
                </c:pt>
                <c:pt idx="766">
                  <c:v>1.055E-2</c:v>
                </c:pt>
                <c:pt idx="767">
                  <c:v>9.92E-3</c:v>
                </c:pt>
                <c:pt idx="768">
                  <c:v>9.0200000000000002E-3</c:v>
                </c:pt>
                <c:pt idx="769">
                  <c:v>8.2799999999999992E-3</c:v>
                </c:pt>
                <c:pt idx="770">
                  <c:v>7.28E-3</c:v>
                </c:pt>
                <c:pt idx="771">
                  <c:v>6.3299999999999997E-3</c:v>
                </c:pt>
                <c:pt idx="772">
                  <c:v>5.28E-3</c:v>
                </c:pt>
                <c:pt idx="773">
                  <c:v>4.3800000000000002E-3</c:v>
                </c:pt>
                <c:pt idx="774">
                  <c:v>3.1700000000000001E-3</c:v>
                </c:pt>
                <c:pt idx="775">
                  <c:v>2.33E-3</c:v>
                </c:pt>
                <c:pt idx="776">
                  <c:v>1.4300000000000001E-3</c:v>
                </c:pt>
                <c:pt idx="777">
                  <c:v>6.4000000000000005E-4</c:v>
                </c:pt>
                <c:pt idx="778">
                  <c:v>-9.0000000000000006E-5</c:v>
                </c:pt>
                <c:pt idx="779">
                  <c:v>-7.2999999999999996E-4</c:v>
                </c:pt>
                <c:pt idx="780">
                  <c:v>-1.1999999999999999E-3</c:v>
                </c:pt>
                <c:pt idx="781">
                  <c:v>-1.57E-3</c:v>
                </c:pt>
                <c:pt idx="782">
                  <c:v>-1.9400000000000001E-3</c:v>
                </c:pt>
                <c:pt idx="783">
                  <c:v>-1.9400000000000001E-3</c:v>
                </c:pt>
                <c:pt idx="784">
                  <c:v>-2.0400000000000001E-3</c:v>
                </c:pt>
                <c:pt idx="785">
                  <c:v>-1.7799999999999999E-3</c:v>
                </c:pt>
                <c:pt idx="786">
                  <c:v>-1.4599999999999999E-3</c:v>
                </c:pt>
                <c:pt idx="787">
                  <c:v>-1.1000000000000001E-3</c:v>
                </c:pt>
                <c:pt idx="788">
                  <c:v>-4.6000000000000001E-4</c:v>
                </c:pt>
                <c:pt idx="789">
                  <c:v>1.7000000000000001E-4</c:v>
                </c:pt>
                <c:pt idx="790">
                  <c:v>8.4999999999999995E-4</c:v>
                </c:pt>
                <c:pt idx="791">
                  <c:v>1.75E-3</c:v>
                </c:pt>
                <c:pt idx="792">
                  <c:v>2.5400000000000002E-3</c:v>
                </c:pt>
                <c:pt idx="793">
                  <c:v>3.5400000000000002E-3</c:v>
                </c:pt>
                <c:pt idx="794">
                  <c:v>4.4400000000000004E-3</c:v>
                </c:pt>
                <c:pt idx="795">
                  <c:v>5.4400000000000004E-3</c:v>
                </c:pt>
                <c:pt idx="796">
                  <c:v>6.2300000000000003E-3</c:v>
                </c:pt>
                <c:pt idx="797">
                  <c:v>7.1799999999999998E-3</c:v>
                </c:pt>
                <c:pt idx="798">
                  <c:v>7.92E-3</c:v>
                </c:pt>
                <c:pt idx="799">
                  <c:v>8.6499999999999997E-3</c:v>
                </c:pt>
                <c:pt idx="800">
                  <c:v>9.3399999999999993E-3</c:v>
                </c:pt>
                <c:pt idx="801">
                  <c:v>9.7599999999999996E-3</c:v>
                </c:pt>
                <c:pt idx="802">
                  <c:v>1.039E-2</c:v>
                </c:pt>
                <c:pt idx="803">
                  <c:v>1.0500000000000001E-2</c:v>
                </c:pt>
                <c:pt idx="804">
                  <c:v>1.0710000000000001E-2</c:v>
                </c:pt>
                <c:pt idx="805">
                  <c:v>1.06E-2</c:v>
                </c:pt>
                <c:pt idx="806">
                  <c:v>1.0659999999999999E-2</c:v>
                </c:pt>
                <c:pt idx="807">
                  <c:v>1.0290000000000001E-2</c:v>
                </c:pt>
                <c:pt idx="808">
                  <c:v>1.0019999999999999E-2</c:v>
                </c:pt>
                <c:pt idx="809">
                  <c:v>9.5999999999999992E-3</c:v>
                </c:pt>
                <c:pt idx="810">
                  <c:v>9.0200000000000002E-3</c:v>
                </c:pt>
                <c:pt idx="811">
                  <c:v>8.3400000000000002E-3</c:v>
                </c:pt>
                <c:pt idx="812">
                  <c:v>7.6499999999999997E-3</c:v>
                </c:pt>
                <c:pt idx="813">
                  <c:v>6.9100000000000003E-3</c:v>
                </c:pt>
                <c:pt idx="814">
                  <c:v>6.28E-3</c:v>
                </c:pt>
                <c:pt idx="815">
                  <c:v>5.5999999999999999E-3</c:v>
                </c:pt>
                <c:pt idx="816">
                  <c:v>4.96E-3</c:v>
                </c:pt>
                <c:pt idx="817">
                  <c:v>4.1700000000000001E-3</c:v>
                </c:pt>
                <c:pt idx="818">
                  <c:v>3.65E-3</c:v>
                </c:pt>
                <c:pt idx="819">
                  <c:v>3.1199999999999999E-3</c:v>
                </c:pt>
                <c:pt idx="820">
                  <c:v>2.65E-3</c:v>
                </c:pt>
                <c:pt idx="821">
                  <c:v>2.3800000000000002E-3</c:v>
                </c:pt>
                <c:pt idx="822">
                  <c:v>2.0100000000000001E-3</c:v>
                </c:pt>
                <c:pt idx="823">
                  <c:v>1.8E-3</c:v>
                </c:pt>
                <c:pt idx="824">
                  <c:v>1.75E-3</c:v>
                </c:pt>
                <c:pt idx="825">
                  <c:v>1.75E-3</c:v>
                </c:pt>
                <c:pt idx="826">
                  <c:v>1.8600000000000001E-3</c:v>
                </c:pt>
                <c:pt idx="827">
                  <c:v>2.0699999999999998E-3</c:v>
                </c:pt>
                <c:pt idx="828">
                  <c:v>2.2799999999999999E-3</c:v>
                </c:pt>
                <c:pt idx="829">
                  <c:v>2.65E-3</c:v>
                </c:pt>
                <c:pt idx="830">
                  <c:v>3.0100000000000001E-3</c:v>
                </c:pt>
                <c:pt idx="831">
                  <c:v>3.5899999999999999E-3</c:v>
                </c:pt>
                <c:pt idx="832">
                  <c:v>3.8600000000000001E-3</c:v>
                </c:pt>
                <c:pt idx="833">
                  <c:v>4.3800000000000002E-3</c:v>
                </c:pt>
                <c:pt idx="834">
                  <c:v>4.81E-3</c:v>
                </c:pt>
                <c:pt idx="835">
                  <c:v>5.1200000000000004E-3</c:v>
                </c:pt>
                <c:pt idx="836">
                  <c:v>5.3899999999999998E-3</c:v>
                </c:pt>
                <c:pt idx="837">
                  <c:v>5.5399999999999998E-3</c:v>
                </c:pt>
                <c:pt idx="838">
                  <c:v>5.7499999999999999E-3</c:v>
                </c:pt>
                <c:pt idx="839">
                  <c:v>5.7000000000000002E-3</c:v>
                </c:pt>
                <c:pt idx="840">
                  <c:v>5.7000000000000002E-3</c:v>
                </c:pt>
                <c:pt idx="841">
                  <c:v>5.4400000000000004E-3</c:v>
                </c:pt>
                <c:pt idx="842">
                  <c:v>5.1200000000000004E-3</c:v>
                </c:pt>
                <c:pt idx="843">
                  <c:v>4.7000000000000002E-3</c:v>
                </c:pt>
                <c:pt idx="844">
                  <c:v>4.0699999999999998E-3</c:v>
                </c:pt>
                <c:pt idx="845">
                  <c:v>3.4399999999999999E-3</c:v>
                </c:pt>
                <c:pt idx="846">
                  <c:v>2.65E-3</c:v>
                </c:pt>
                <c:pt idx="847">
                  <c:v>1.6999999999999999E-3</c:v>
                </c:pt>
                <c:pt idx="848">
                  <c:v>7.5000000000000002E-4</c:v>
                </c:pt>
                <c:pt idx="849">
                  <c:v>-2.5000000000000001E-4</c:v>
                </c:pt>
                <c:pt idx="850">
                  <c:v>-1.4599999999999999E-3</c:v>
                </c:pt>
                <c:pt idx="851">
                  <c:v>-2.5699999999999998E-3</c:v>
                </c:pt>
                <c:pt idx="852">
                  <c:v>-3.5200000000000001E-3</c:v>
                </c:pt>
                <c:pt idx="853">
                  <c:v>-4.7299999999999998E-3</c:v>
                </c:pt>
                <c:pt idx="854">
                  <c:v>-5.7299999999999999E-3</c:v>
                </c:pt>
                <c:pt idx="855">
                  <c:v>-6.6800000000000002E-3</c:v>
                </c:pt>
                <c:pt idx="856">
                  <c:v>-7.6299999999999996E-3</c:v>
                </c:pt>
                <c:pt idx="857">
                  <c:v>-8.5800000000000008E-3</c:v>
                </c:pt>
                <c:pt idx="858">
                  <c:v>-9.3699999999999999E-3</c:v>
                </c:pt>
                <c:pt idx="859">
                  <c:v>-9.8399999999999998E-3</c:v>
                </c:pt>
                <c:pt idx="860">
                  <c:v>-1.047E-2</c:v>
                </c:pt>
                <c:pt idx="861">
                  <c:v>-1.074E-2</c:v>
                </c:pt>
                <c:pt idx="862">
                  <c:v>-1.1050000000000001E-2</c:v>
                </c:pt>
                <c:pt idx="863">
                  <c:v>-1.111E-2</c:v>
                </c:pt>
                <c:pt idx="864">
                  <c:v>-1.0999999999999999E-2</c:v>
                </c:pt>
                <c:pt idx="865">
                  <c:v>-1.0840000000000001E-2</c:v>
                </c:pt>
                <c:pt idx="866">
                  <c:v>-1.042E-2</c:v>
                </c:pt>
                <c:pt idx="867">
                  <c:v>-1.0160000000000001E-2</c:v>
                </c:pt>
                <c:pt idx="868">
                  <c:v>-9.58E-3</c:v>
                </c:pt>
                <c:pt idx="869">
                  <c:v>-9.0500000000000008E-3</c:v>
                </c:pt>
                <c:pt idx="870">
                  <c:v>-8.4700000000000001E-3</c:v>
                </c:pt>
                <c:pt idx="871">
                  <c:v>-7.7299999999999999E-3</c:v>
                </c:pt>
                <c:pt idx="872">
                  <c:v>-6.94E-3</c:v>
                </c:pt>
                <c:pt idx="873">
                  <c:v>-6.3600000000000002E-3</c:v>
                </c:pt>
                <c:pt idx="874">
                  <c:v>-5.5199999999999997E-3</c:v>
                </c:pt>
                <c:pt idx="875">
                  <c:v>-4.8399999999999997E-3</c:v>
                </c:pt>
                <c:pt idx="876">
                  <c:v>-4.1000000000000003E-3</c:v>
                </c:pt>
                <c:pt idx="877">
                  <c:v>-3.5200000000000001E-3</c:v>
                </c:pt>
                <c:pt idx="878">
                  <c:v>-2.7299999999999998E-3</c:v>
                </c:pt>
                <c:pt idx="879">
                  <c:v>-2.31E-3</c:v>
                </c:pt>
                <c:pt idx="880">
                  <c:v>-1.89E-3</c:v>
                </c:pt>
                <c:pt idx="881">
                  <c:v>-1.31E-3</c:v>
                </c:pt>
                <c:pt idx="882">
                  <c:v>-9.3999999999999997E-4</c:v>
                </c:pt>
                <c:pt idx="883">
                  <c:v>-7.7999999999999999E-4</c:v>
                </c:pt>
                <c:pt idx="884">
                  <c:v>-4.6000000000000001E-4</c:v>
                </c:pt>
                <c:pt idx="885">
                  <c:v>-2.9999999999999997E-4</c:v>
                </c:pt>
                <c:pt idx="886">
                  <c:v>-1.4999999999999999E-4</c:v>
                </c:pt>
                <c:pt idx="887">
                  <c:v>-1.4999999999999999E-4</c:v>
                </c:pt>
                <c:pt idx="888">
                  <c:v>-9.0000000000000006E-5</c:v>
                </c:pt>
                <c:pt idx="889">
                  <c:v>-9.0000000000000006E-5</c:v>
                </c:pt>
                <c:pt idx="890">
                  <c:v>-1.4999999999999999E-4</c:v>
                </c:pt>
                <c:pt idx="891">
                  <c:v>-1.4999999999999999E-4</c:v>
                </c:pt>
                <c:pt idx="892">
                  <c:v>-2.5000000000000001E-4</c:v>
                </c:pt>
                <c:pt idx="893">
                  <c:v>-2.0000000000000001E-4</c:v>
                </c:pt>
                <c:pt idx="894">
                  <c:v>-1.4999999999999999E-4</c:v>
                </c:pt>
                <c:pt idx="895">
                  <c:v>-9.0000000000000006E-5</c:v>
                </c:pt>
                <c:pt idx="896">
                  <c:v>-4.0000000000000003E-5</c:v>
                </c:pt>
                <c:pt idx="897">
                  <c:v>2.2000000000000001E-4</c:v>
                </c:pt>
                <c:pt idx="898">
                  <c:v>3.3E-4</c:v>
                </c:pt>
                <c:pt idx="899">
                  <c:v>3.8000000000000002E-4</c:v>
                </c:pt>
                <c:pt idx="900">
                  <c:v>6.9999999999999999E-4</c:v>
                </c:pt>
                <c:pt idx="901">
                  <c:v>9.1E-4</c:v>
                </c:pt>
                <c:pt idx="902">
                  <c:v>1.17E-3</c:v>
                </c:pt>
                <c:pt idx="903">
                  <c:v>1.3799999999999999E-3</c:v>
                </c:pt>
                <c:pt idx="904">
                  <c:v>1.5900000000000001E-3</c:v>
                </c:pt>
                <c:pt idx="905">
                  <c:v>1.5399999999999999E-3</c:v>
                </c:pt>
                <c:pt idx="906">
                  <c:v>1.8E-3</c:v>
                </c:pt>
                <c:pt idx="907">
                  <c:v>2.0100000000000001E-3</c:v>
                </c:pt>
                <c:pt idx="908">
                  <c:v>2.0100000000000001E-3</c:v>
                </c:pt>
                <c:pt idx="909">
                  <c:v>2.0699999999999998E-3</c:v>
                </c:pt>
                <c:pt idx="910">
                  <c:v>1.8600000000000001E-3</c:v>
                </c:pt>
                <c:pt idx="911">
                  <c:v>1.91E-3</c:v>
                </c:pt>
                <c:pt idx="912">
                  <c:v>1.5900000000000001E-3</c:v>
                </c:pt>
                <c:pt idx="913">
                  <c:v>1.33E-3</c:v>
                </c:pt>
                <c:pt idx="914">
                  <c:v>1.07E-3</c:v>
                </c:pt>
                <c:pt idx="915">
                  <c:v>6.4000000000000005E-4</c:v>
                </c:pt>
                <c:pt idx="916">
                  <c:v>6.0000000000000002E-5</c:v>
                </c:pt>
                <c:pt idx="917">
                  <c:v>-6.2E-4</c:v>
                </c:pt>
                <c:pt idx="918">
                  <c:v>-1.1999999999999999E-3</c:v>
                </c:pt>
                <c:pt idx="919">
                  <c:v>-1.7799999999999999E-3</c:v>
                </c:pt>
                <c:pt idx="920">
                  <c:v>-2.6800000000000001E-3</c:v>
                </c:pt>
                <c:pt idx="921">
                  <c:v>-3.47E-3</c:v>
                </c:pt>
                <c:pt idx="922">
                  <c:v>-4.3600000000000002E-3</c:v>
                </c:pt>
                <c:pt idx="923">
                  <c:v>-5.1000000000000004E-3</c:v>
                </c:pt>
                <c:pt idx="924">
                  <c:v>-5.8900000000000003E-3</c:v>
                </c:pt>
                <c:pt idx="925">
                  <c:v>-6.6800000000000002E-3</c:v>
                </c:pt>
                <c:pt idx="926">
                  <c:v>-7.26E-3</c:v>
                </c:pt>
                <c:pt idx="927">
                  <c:v>-7.8899999999999994E-3</c:v>
                </c:pt>
                <c:pt idx="928">
                  <c:v>-8.4700000000000001E-3</c:v>
                </c:pt>
                <c:pt idx="929">
                  <c:v>-8.9499999999999996E-3</c:v>
                </c:pt>
                <c:pt idx="930">
                  <c:v>-9.2599999999999991E-3</c:v>
                </c:pt>
                <c:pt idx="931">
                  <c:v>-9.4699999999999993E-3</c:v>
                </c:pt>
                <c:pt idx="932">
                  <c:v>-9.8399999999999998E-3</c:v>
                </c:pt>
                <c:pt idx="933">
                  <c:v>-9.9500000000000005E-3</c:v>
                </c:pt>
                <c:pt idx="934">
                  <c:v>-9.8899999999999995E-3</c:v>
                </c:pt>
                <c:pt idx="935">
                  <c:v>-9.6799999999999994E-3</c:v>
                </c:pt>
                <c:pt idx="936">
                  <c:v>-9.58E-3</c:v>
                </c:pt>
                <c:pt idx="937">
                  <c:v>-9.4699999999999993E-3</c:v>
                </c:pt>
                <c:pt idx="938">
                  <c:v>-9.1000000000000004E-3</c:v>
                </c:pt>
                <c:pt idx="939">
                  <c:v>-8.5800000000000008E-3</c:v>
                </c:pt>
                <c:pt idx="940">
                  <c:v>-8.1600000000000006E-3</c:v>
                </c:pt>
                <c:pt idx="941">
                  <c:v>-7.6800000000000002E-3</c:v>
                </c:pt>
                <c:pt idx="942">
                  <c:v>-7.26E-3</c:v>
                </c:pt>
                <c:pt idx="943">
                  <c:v>-6.79E-3</c:v>
                </c:pt>
                <c:pt idx="944">
                  <c:v>-6.3099999999999996E-3</c:v>
                </c:pt>
                <c:pt idx="945">
                  <c:v>-5.8399999999999997E-3</c:v>
                </c:pt>
                <c:pt idx="946">
                  <c:v>-5.3099999999999996E-3</c:v>
                </c:pt>
                <c:pt idx="947">
                  <c:v>-4.9399999999999999E-3</c:v>
                </c:pt>
                <c:pt idx="948">
                  <c:v>-4.7299999999999998E-3</c:v>
                </c:pt>
                <c:pt idx="949">
                  <c:v>-4.3099999999999996E-3</c:v>
                </c:pt>
                <c:pt idx="950">
                  <c:v>-4.1999999999999997E-3</c:v>
                </c:pt>
                <c:pt idx="951">
                  <c:v>-4.1000000000000003E-3</c:v>
                </c:pt>
                <c:pt idx="952">
                  <c:v>-4.1999999999999997E-3</c:v>
                </c:pt>
                <c:pt idx="953">
                  <c:v>-4.3099999999999996E-3</c:v>
                </c:pt>
                <c:pt idx="954">
                  <c:v>-4.7299999999999998E-3</c:v>
                </c:pt>
                <c:pt idx="955">
                  <c:v>-4.9399999999999999E-3</c:v>
                </c:pt>
                <c:pt idx="956">
                  <c:v>-5.2100000000000002E-3</c:v>
                </c:pt>
                <c:pt idx="957">
                  <c:v>-5.6800000000000002E-3</c:v>
                </c:pt>
                <c:pt idx="958">
                  <c:v>-6.1500000000000001E-3</c:v>
                </c:pt>
                <c:pt idx="959">
                  <c:v>-6.6299999999999996E-3</c:v>
                </c:pt>
                <c:pt idx="960">
                  <c:v>-7.3099999999999997E-3</c:v>
                </c:pt>
                <c:pt idx="961">
                  <c:v>-7.79E-3</c:v>
                </c:pt>
                <c:pt idx="962">
                  <c:v>-8.3099999999999997E-3</c:v>
                </c:pt>
                <c:pt idx="963">
                  <c:v>-8.8900000000000003E-3</c:v>
                </c:pt>
                <c:pt idx="964">
                  <c:v>-9.5300000000000003E-3</c:v>
                </c:pt>
                <c:pt idx="965">
                  <c:v>-9.9500000000000005E-3</c:v>
                </c:pt>
                <c:pt idx="966">
                  <c:v>-1.0529999999999999E-2</c:v>
                </c:pt>
                <c:pt idx="967">
                  <c:v>-1.095E-2</c:v>
                </c:pt>
                <c:pt idx="968">
                  <c:v>-1.137E-2</c:v>
                </c:pt>
                <c:pt idx="969">
                  <c:v>-1.1900000000000001E-2</c:v>
                </c:pt>
                <c:pt idx="970">
                  <c:v>-1.2160000000000001E-2</c:v>
                </c:pt>
                <c:pt idx="971">
                  <c:v>-1.248E-2</c:v>
                </c:pt>
                <c:pt idx="972">
                  <c:v>-1.274E-2</c:v>
                </c:pt>
                <c:pt idx="973">
                  <c:v>-1.2999999999999999E-2</c:v>
                </c:pt>
                <c:pt idx="974">
                  <c:v>-1.316E-2</c:v>
                </c:pt>
                <c:pt idx="975">
                  <c:v>-1.337E-2</c:v>
                </c:pt>
                <c:pt idx="976">
                  <c:v>-1.353E-2</c:v>
                </c:pt>
                <c:pt idx="977">
                  <c:v>-1.353E-2</c:v>
                </c:pt>
                <c:pt idx="978">
                  <c:v>-1.3690000000000001E-2</c:v>
                </c:pt>
                <c:pt idx="979">
                  <c:v>-1.379E-2</c:v>
                </c:pt>
                <c:pt idx="980">
                  <c:v>-1.3950000000000001E-2</c:v>
                </c:pt>
                <c:pt idx="981">
                  <c:v>-1.3950000000000001E-2</c:v>
                </c:pt>
                <c:pt idx="982">
                  <c:v>-1.422E-2</c:v>
                </c:pt>
                <c:pt idx="983">
                  <c:v>-1.443E-2</c:v>
                </c:pt>
                <c:pt idx="984">
                  <c:v>-1.469E-2</c:v>
                </c:pt>
                <c:pt idx="985">
                  <c:v>-1.516E-2</c:v>
                </c:pt>
                <c:pt idx="986">
                  <c:v>-1.5740000000000001E-2</c:v>
                </c:pt>
                <c:pt idx="987">
                  <c:v>-1.6109999999999999E-2</c:v>
                </c:pt>
                <c:pt idx="988">
                  <c:v>-1.6639999999999999E-2</c:v>
                </c:pt>
                <c:pt idx="989">
                  <c:v>-1.7270000000000001E-2</c:v>
                </c:pt>
                <c:pt idx="990">
                  <c:v>-1.7899999999999999E-2</c:v>
                </c:pt>
                <c:pt idx="991">
                  <c:v>-1.8800000000000001E-2</c:v>
                </c:pt>
                <c:pt idx="992">
                  <c:v>-1.9640000000000001E-2</c:v>
                </c:pt>
                <c:pt idx="993">
                  <c:v>-2.0330000000000001E-2</c:v>
                </c:pt>
                <c:pt idx="994">
                  <c:v>-2.112E-2</c:v>
                </c:pt>
                <c:pt idx="995">
                  <c:v>-2.2009999999999998E-2</c:v>
                </c:pt>
                <c:pt idx="996">
                  <c:v>-2.291E-2</c:v>
                </c:pt>
                <c:pt idx="997">
                  <c:v>-2.3859999999999999E-2</c:v>
                </c:pt>
                <c:pt idx="998">
                  <c:v>-2.4750000000000001E-2</c:v>
                </c:pt>
                <c:pt idx="999">
                  <c:v>-2.5760000000000002E-2</c:v>
                </c:pt>
                <c:pt idx="1000">
                  <c:v>-2.6550000000000001E-2</c:v>
                </c:pt>
                <c:pt idx="1001">
                  <c:v>-2.7490000000000001E-2</c:v>
                </c:pt>
                <c:pt idx="1002">
                  <c:v>-2.844E-2</c:v>
                </c:pt>
                <c:pt idx="1003">
                  <c:v>-2.9340000000000001E-2</c:v>
                </c:pt>
                <c:pt idx="1004">
                  <c:v>-3.0020000000000002E-2</c:v>
                </c:pt>
                <c:pt idx="1005">
                  <c:v>-3.0710000000000001E-2</c:v>
                </c:pt>
                <c:pt idx="1006">
                  <c:v>-3.15E-2</c:v>
                </c:pt>
                <c:pt idx="1007">
                  <c:v>-3.1969999999999998E-2</c:v>
                </c:pt>
                <c:pt idx="1008">
                  <c:v>-3.245E-2</c:v>
                </c:pt>
                <c:pt idx="1009">
                  <c:v>-3.3029999999999997E-2</c:v>
                </c:pt>
                <c:pt idx="1010">
                  <c:v>-3.3450000000000001E-2</c:v>
                </c:pt>
                <c:pt idx="1011">
                  <c:v>-3.3919999999999999E-2</c:v>
                </c:pt>
                <c:pt idx="1012">
                  <c:v>-3.4130000000000001E-2</c:v>
                </c:pt>
                <c:pt idx="1013">
                  <c:v>-3.4450000000000001E-2</c:v>
                </c:pt>
                <c:pt idx="1014">
                  <c:v>-3.4709999999999998E-2</c:v>
                </c:pt>
                <c:pt idx="1015">
                  <c:v>-3.4869999999999998E-2</c:v>
                </c:pt>
                <c:pt idx="1016">
                  <c:v>-3.5029999999999999E-2</c:v>
                </c:pt>
                <c:pt idx="1017">
                  <c:v>-3.524E-2</c:v>
                </c:pt>
                <c:pt idx="1018">
                  <c:v>-3.5560000000000001E-2</c:v>
                </c:pt>
                <c:pt idx="1019">
                  <c:v>-3.5709999999999999E-2</c:v>
                </c:pt>
                <c:pt idx="1020">
                  <c:v>-3.5770000000000003E-2</c:v>
                </c:pt>
                <c:pt idx="1021">
                  <c:v>-3.5979999999999998E-2</c:v>
                </c:pt>
                <c:pt idx="1022">
                  <c:v>-3.6240000000000001E-2</c:v>
                </c:pt>
                <c:pt idx="1023">
                  <c:v>-3.6240000000000001E-2</c:v>
                </c:pt>
                <c:pt idx="1024">
                  <c:v>-3.6240000000000001E-2</c:v>
                </c:pt>
                <c:pt idx="1025">
                  <c:v>-3.6499999999999998E-2</c:v>
                </c:pt>
                <c:pt idx="1026">
                  <c:v>-3.6499999999999998E-2</c:v>
                </c:pt>
                <c:pt idx="1027">
                  <c:v>-3.6659999999999998E-2</c:v>
                </c:pt>
                <c:pt idx="1028">
                  <c:v>-3.6769999999999997E-2</c:v>
                </c:pt>
                <c:pt idx="1029">
                  <c:v>-3.6769999999999997E-2</c:v>
                </c:pt>
                <c:pt idx="1030">
                  <c:v>-3.687E-2</c:v>
                </c:pt>
                <c:pt idx="1031">
                  <c:v>-3.6979999999999999E-2</c:v>
                </c:pt>
                <c:pt idx="1032">
                  <c:v>-3.7139999999999999E-2</c:v>
                </c:pt>
                <c:pt idx="1033">
                  <c:v>-3.7350000000000001E-2</c:v>
                </c:pt>
                <c:pt idx="1034">
                  <c:v>-3.7659999999999999E-2</c:v>
                </c:pt>
                <c:pt idx="1035">
                  <c:v>-3.7659999999999999E-2</c:v>
                </c:pt>
                <c:pt idx="1036">
                  <c:v>-3.7819999999999999E-2</c:v>
                </c:pt>
                <c:pt idx="1037">
                  <c:v>-3.8089999999999999E-2</c:v>
                </c:pt>
                <c:pt idx="1038">
                  <c:v>-3.8300000000000001E-2</c:v>
                </c:pt>
                <c:pt idx="1039">
                  <c:v>-3.8510000000000003E-2</c:v>
                </c:pt>
                <c:pt idx="1040">
                  <c:v>-3.8670000000000003E-2</c:v>
                </c:pt>
                <c:pt idx="1041">
                  <c:v>-3.8879999999999998E-2</c:v>
                </c:pt>
                <c:pt idx="1042">
                  <c:v>-3.909E-2</c:v>
                </c:pt>
                <c:pt idx="1043">
                  <c:v>-3.9350000000000003E-2</c:v>
                </c:pt>
                <c:pt idx="1044">
                  <c:v>-3.9820000000000001E-2</c:v>
                </c:pt>
                <c:pt idx="1045">
                  <c:v>-4.0090000000000001E-2</c:v>
                </c:pt>
                <c:pt idx="1046">
                  <c:v>-4.0559999999999999E-2</c:v>
                </c:pt>
                <c:pt idx="1047">
                  <c:v>-4.1090000000000002E-2</c:v>
                </c:pt>
                <c:pt idx="1048">
                  <c:v>-4.156E-2</c:v>
                </c:pt>
                <c:pt idx="1049">
                  <c:v>-4.2250000000000003E-2</c:v>
                </c:pt>
                <c:pt idx="1050">
                  <c:v>-4.3139999999999998E-2</c:v>
                </c:pt>
                <c:pt idx="1051">
                  <c:v>-4.3830000000000001E-2</c:v>
                </c:pt>
                <c:pt idx="1052">
                  <c:v>-4.4670000000000001E-2</c:v>
                </c:pt>
                <c:pt idx="1053">
                  <c:v>-4.5569999999999999E-2</c:v>
                </c:pt>
                <c:pt idx="1054">
                  <c:v>-4.6670000000000003E-2</c:v>
                </c:pt>
                <c:pt idx="1055">
                  <c:v>-4.7620000000000003E-2</c:v>
                </c:pt>
                <c:pt idx="1056">
                  <c:v>-4.8520000000000001E-2</c:v>
                </c:pt>
                <c:pt idx="1057">
                  <c:v>-4.9630000000000001E-2</c:v>
                </c:pt>
                <c:pt idx="1058">
                  <c:v>-5.0680000000000003E-2</c:v>
                </c:pt>
                <c:pt idx="1059">
                  <c:v>-5.1999999999999998E-2</c:v>
                </c:pt>
                <c:pt idx="1060">
                  <c:v>-5.305E-2</c:v>
                </c:pt>
                <c:pt idx="1061">
                  <c:v>-5.4260000000000003E-2</c:v>
                </c:pt>
                <c:pt idx="1062">
                  <c:v>-5.5370000000000003E-2</c:v>
                </c:pt>
                <c:pt idx="1063">
                  <c:v>-5.663E-2</c:v>
                </c:pt>
                <c:pt idx="1064">
                  <c:v>-5.7849999999999999E-2</c:v>
                </c:pt>
                <c:pt idx="1065">
                  <c:v>-5.8999999999999997E-2</c:v>
                </c:pt>
                <c:pt idx="1066">
                  <c:v>-6.0319999999999999E-2</c:v>
                </c:pt>
                <c:pt idx="1067">
                  <c:v>-6.1379999999999997E-2</c:v>
                </c:pt>
                <c:pt idx="1068">
                  <c:v>-6.2539999999999998E-2</c:v>
                </c:pt>
                <c:pt idx="1069">
                  <c:v>-6.343E-2</c:v>
                </c:pt>
                <c:pt idx="1070">
                  <c:v>-6.4380000000000007E-2</c:v>
                </c:pt>
                <c:pt idx="1071">
                  <c:v>-6.522E-2</c:v>
                </c:pt>
                <c:pt idx="1072">
                  <c:v>-6.5850000000000006E-2</c:v>
                </c:pt>
                <c:pt idx="1073">
                  <c:v>-6.6430000000000003E-2</c:v>
                </c:pt>
                <c:pt idx="1074">
                  <c:v>-6.7119999999999999E-2</c:v>
                </c:pt>
                <c:pt idx="1075">
                  <c:v>-6.7589999999999997E-2</c:v>
                </c:pt>
                <c:pt idx="1076">
                  <c:v>-6.8070000000000006E-2</c:v>
                </c:pt>
                <c:pt idx="1077">
                  <c:v>-6.8489999999999995E-2</c:v>
                </c:pt>
                <c:pt idx="1078">
                  <c:v>-6.8860000000000005E-2</c:v>
                </c:pt>
                <c:pt idx="1079">
                  <c:v>-6.9019999999999998E-2</c:v>
                </c:pt>
                <c:pt idx="1080">
                  <c:v>-6.9440000000000002E-2</c:v>
                </c:pt>
                <c:pt idx="1081">
                  <c:v>-6.9650000000000004E-2</c:v>
                </c:pt>
                <c:pt idx="1082">
                  <c:v>-6.9959999999999994E-2</c:v>
                </c:pt>
                <c:pt idx="1083">
                  <c:v>-7.0230000000000001E-2</c:v>
                </c:pt>
                <c:pt idx="1084">
                  <c:v>-7.0330000000000004E-2</c:v>
                </c:pt>
                <c:pt idx="1085">
                  <c:v>-7.0760000000000003E-2</c:v>
                </c:pt>
                <c:pt idx="1086">
                  <c:v>-7.0970000000000005E-2</c:v>
                </c:pt>
                <c:pt idx="1087">
                  <c:v>-7.1179999999999993E-2</c:v>
                </c:pt>
                <c:pt idx="1088">
                  <c:v>-7.1489999999999998E-2</c:v>
                </c:pt>
                <c:pt idx="1089">
                  <c:v>-7.1809999999999999E-2</c:v>
                </c:pt>
                <c:pt idx="1090">
                  <c:v>-7.2230000000000003E-2</c:v>
                </c:pt>
                <c:pt idx="1091">
                  <c:v>-7.2650000000000006E-2</c:v>
                </c:pt>
                <c:pt idx="1092">
                  <c:v>-7.3069999999999996E-2</c:v>
                </c:pt>
                <c:pt idx="1093">
                  <c:v>-7.3709999999999998E-2</c:v>
                </c:pt>
                <c:pt idx="1094">
                  <c:v>-7.4289999999999995E-2</c:v>
                </c:pt>
                <c:pt idx="1095">
                  <c:v>-7.5020000000000003E-2</c:v>
                </c:pt>
                <c:pt idx="1096">
                  <c:v>-7.571E-2</c:v>
                </c:pt>
                <c:pt idx="1097">
                  <c:v>-7.6600000000000001E-2</c:v>
                </c:pt>
                <c:pt idx="1098">
                  <c:v>-7.7499999999999999E-2</c:v>
                </c:pt>
                <c:pt idx="1099">
                  <c:v>-7.8340000000000007E-2</c:v>
                </c:pt>
                <c:pt idx="1100">
                  <c:v>-7.9240000000000005E-2</c:v>
                </c:pt>
                <c:pt idx="1101">
                  <c:v>-8.0030000000000004E-2</c:v>
                </c:pt>
                <c:pt idx="1102">
                  <c:v>-8.1030000000000005E-2</c:v>
                </c:pt>
                <c:pt idx="1103">
                  <c:v>-8.1610000000000002E-2</c:v>
                </c:pt>
                <c:pt idx="1104">
                  <c:v>-8.2350000000000007E-2</c:v>
                </c:pt>
                <c:pt idx="1105">
                  <c:v>-8.3299999999999999E-2</c:v>
                </c:pt>
                <c:pt idx="1106">
                  <c:v>-8.3879999999999996E-2</c:v>
                </c:pt>
                <c:pt idx="1107">
                  <c:v>-8.4400000000000003E-2</c:v>
                </c:pt>
                <c:pt idx="1108">
                  <c:v>-8.5089999999999999E-2</c:v>
                </c:pt>
                <c:pt idx="1109">
                  <c:v>-8.5669999999999996E-2</c:v>
                </c:pt>
                <c:pt idx="1110">
                  <c:v>-8.609E-2</c:v>
                </c:pt>
                <c:pt idx="1111">
                  <c:v>-8.6510000000000004E-2</c:v>
                </c:pt>
                <c:pt idx="1112">
                  <c:v>-8.6830000000000004E-2</c:v>
                </c:pt>
                <c:pt idx="1113">
                  <c:v>-8.7249999999999994E-2</c:v>
                </c:pt>
                <c:pt idx="1114">
                  <c:v>-8.7559999999999999E-2</c:v>
                </c:pt>
                <c:pt idx="1115">
                  <c:v>-8.7830000000000005E-2</c:v>
                </c:pt>
                <c:pt idx="1116">
                  <c:v>-8.7989999999999999E-2</c:v>
                </c:pt>
                <c:pt idx="1117">
                  <c:v>-8.8090000000000002E-2</c:v>
                </c:pt>
                <c:pt idx="1118">
                  <c:v>-8.8410000000000002E-2</c:v>
                </c:pt>
                <c:pt idx="1119">
                  <c:v>-8.8410000000000002E-2</c:v>
                </c:pt>
                <c:pt idx="1120">
                  <c:v>-8.8349999999999998E-2</c:v>
                </c:pt>
                <c:pt idx="1121">
                  <c:v>-8.8510000000000005E-2</c:v>
                </c:pt>
                <c:pt idx="1122">
                  <c:v>-8.8620000000000004E-2</c:v>
                </c:pt>
                <c:pt idx="1123">
                  <c:v>-8.8880000000000001E-2</c:v>
                </c:pt>
                <c:pt idx="1124">
                  <c:v>-8.9090000000000003E-2</c:v>
                </c:pt>
                <c:pt idx="1125">
                  <c:v>-8.9090000000000003E-2</c:v>
                </c:pt>
                <c:pt idx="1126">
                  <c:v>-8.9620000000000005E-2</c:v>
                </c:pt>
                <c:pt idx="1127">
                  <c:v>-8.9940000000000006E-2</c:v>
                </c:pt>
                <c:pt idx="1128">
                  <c:v>-9.0359999999999996E-2</c:v>
                </c:pt>
                <c:pt idx="1129">
                  <c:v>-9.0829999999999994E-2</c:v>
                </c:pt>
                <c:pt idx="1130">
                  <c:v>-9.1569999999999999E-2</c:v>
                </c:pt>
                <c:pt idx="1131">
                  <c:v>-9.2149999999999996E-2</c:v>
                </c:pt>
                <c:pt idx="1132">
                  <c:v>-9.2730000000000007E-2</c:v>
                </c:pt>
                <c:pt idx="1133">
                  <c:v>-9.3520000000000006E-2</c:v>
                </c:pt>
                <c:pt idx="1134">
                  <c:v>-9.4100000000000003E-2</c:v>
                </c:pt>
                <c:pt idx="1135">
                  <c:v>-9.4839999999999994E-2</c:v>
                </c:pt>
                <c:pt idx="1136">
                  <c:v>-9.5469999999999999E-2</c:v>
                </c:pt>
                <c:pt idx="1137">
                  <c:v>-9.6149999999999999E-2</c:v>
                </c:pt>
                <c:pt idx="1138">
                  <c:v>-9.6790000000000001E-2</c:v>
                </c:pt>
                <c:pt idx="1139">
                  <c:v>-9.7309999999999994E-2</c:v>
                </c:pt>
                <c:pt idx="1140">
                  <c:v>-9.8000000000000004E-2</c:v>
                </c:pt>
                <c:pt idx="1141">
                  <c:v>-9.8519999999999996E-2</c:v>
                </c:pt>
                <c:pt idx="1142">
                  <c:v>-9.9000000000000005E-2</c:v>
                </c:pt>
                <c:pt idx="1143">
                  <c:v>-9.9419999999999994E-2</c:v>
                </c:pt>
                <c:pt idx="1144">
                  <c:v>-9.9739999999999995E-2</c:v>
                </c:pt>
                <c:pt idx="1145">
                  <c:v>-0.10005</c:v>
                </c:pt>
                <c:pt idx="1146">
                  <c:v>-0.10026</c:v>
                </c:pt>
                <c:pt idx="1147">
                  <c:v>-0.10042</c:v>
                </c:pt>
                <c:pt idx="1148">
                  <c:v>-0.10047</c:v>
                </c:pt>
                <c:pt idx="1149">
                  <c:v>-0.10037</c:v>
                </c:pt>
                <c:pt idx="1150">
                  <c:v>-0.10042</c:v>
                </c:pt>
                <c:pt idx="1151">
                  <c:v>-0.10020999999999999</c:v>
                </c:pt>
                <c:pt idx="1152">
                  <c:v>-9.9890000000000007E-2</c:v>
                </c:pt>
                <c:pt idx="1153">
                  <c:v>-9.9739999999999995E-2</c:v>
                </c:pt>
                <c:pt idx="1154">
                  <c:v>-9.9419999999999994E-2</c:v>
                </c:pt>
                <c:pt idx="1155">
                  <c:v>-9.9159999999999998E-2</c:v>
                </c:pt>
                <c:pt idx="1156">
                  <c:v>-9.9000000000000005E-2</c:v>
                </c:pt>
                <c:pt idx="1157">
                  <c:v>-9.8839999999999997E-2</c:v>
                </c:pt>
                <c:pt idx="1158">
                  <c:v>-9.8790000000000003E-2</c:v>
                </c:pt>
                <c:pt idx="1159">
                  <c:v>-9.8890000000000006E-2</c:v>
                </c:pt>
                <c:pt idx="1160">
                  <c:v>-9.8839999999999997E-2</c:v>
                </c:pt>
                <c:pt idx="1161">
                  <c:v>-9.8949999999999996E-2</c:v>
                </c:pt>
                <c:pt idx="1162">
                  <c:v>-9.937E-2</c:v>
                </c:pt>
                <c:pt idx="1163">
                  <c:v>-9.9839999999999998E-2</c:v>
                </c:pt>
                <c:pt idx="1164">
                  <c:v>-0.10052999999999999</c:v>
                </c:pt>
                <c:pt idx="1165">
                  <c:v>-0.10126</c:v>
                </c:pt>
                <c:pt idx="1166">
                  <c:v>-0.10179000000000001</c:v>
                </c:pt>
                <c:pt idx="1167">
                  <c:v>-0.10269</c:v>
                </c:pt>
                <c:pt idx="1168">
                  <c:v>-0.10374</c:v>
                </c:pt>
                <c:pt idx="1169">
                  <c:v>-0.10469000000000001</c:v>
                </c:pt>
                <c:pt idx="1170">
                  <c:v>-0.10589999999999999</c:v>
                </c:pt>
                <c:pt idx="1171">
                  <c:v>-0.10700999999999999</c:v>
                </c:pt>
                <c:pt idx="1172">
                  <c:v>-0.10827000000000001</c:v>
                </c:pt>
                <c:pt idx="1173">
                  <c:v>-0.10975</c:v>
                </c:pt>
                <c:pt idx="1174">
                  <c:v>-0.11101</c:v>
                </c:pt>
                <c:pt idx="1175">
                  <c:v>-0.11237999999999999</c:v>
                </c:pt>
                <c:pt idx="1176">
                  <c:v>-0.11380999999999999</c:v>
                </c:pt>
                <c:pt idx="1177">
                  <c:v>-0.11502</c:v>
                </c:pt>
                <c:pt idx="1178">
                  <c:v>-0.11627999999999999</c:v>
                </c:pt>
                <c:pt idx="1179">
                  <c:v>-0.11738999999999999</c:v>
                </c:pt>
                <c:pt idx="1180">
                  <c:v>-0.11839</c:v>
                </c:pt>
                <c:pt idx="1181">
                  <c:v>-0.11939</c:v>
                </c:pt>
                <c:pt idx="1182">
                  <c:v>-0.12013</c:v>
                </c:pt>
                <c:pt idx="1183">
                  <c:v>-0.12081</c:v>
                </c:pt>
                <c:pt idx="1184">
                  <c:v>-0.12118</c:v>
                </c:pt>
                <c:pt idx="1185">
                  <c:v>-0.1216</c:v>
                </c:pt>
                <c:pt idx="1186">
                  <c:v>-0.12181</c:v>
                </c:pt>
                <c:pt idx="1187">
                  <c:v>-0.12181</c:v>
                </c:pt>
                <c:pt idx="1188">
                  <c:v>-0.12192</c:v>
                </c:pt>
                <c:pt idx="1189">
                  <c:v>-0.12181</c:v>
                </c:pt>
                <c:pt idx="1190">
                  <c:v>-0.12155000000000001</c:v>
                </c:pt>
                <c:pt idx="1191">
                  <c:v>-0.12123</c:v>
                </c:pt>
                <c:pt idx="1192">
                  <c:v>-0.12096999999999999</c:v>
                </c:pt>
                <c:pt idx="1193">
                  <c:v>-0.1205</c:v>
                </c:pt>
                <c:pt idx="1194">
                  <c:v>-0.12034</c:v>
                </c:pt>
                <c:pt idx="1195">
                  <c:v>-0.11996999999999999</c:v>
                </c:pt>
                <c:pt idx="1196">
                  <c:v>-0.11944</c:v>
                </c:pt>
                <c:pt idx="1197">
                  <c:v>-0.11917999999999999</c:v>
                </c:pt>
                <c:pt idx="1198">
                  <c:v>-0.11902</c:v>
                </c:pt>
                <c:pt idx="1199">
                  <c:v>-0.11876</c:v>
                </c:pt>
                <c:pt idx="1200">
                  <c:v>-0.11855</c:v>
                </c:pt>
                <c:pt idx="1201">
                  <c:v>-0.11871</c:v>
                </c:pt>
                <c:pt idx="1202">
                  <c:v>-0.11876</c:v>
                </c:pt>
                <c:pt idx="1203">
                  <c:v>-0.11897000000000001</c:v>
                </c:pt>
                <c:pt idx="1204">
                  <c:v>-0.11944</c:v>
                </c:pt>
                <c:pt idx="1205">
                  <c:v>-0.11992</c:v>
                </c:pt>
                <c:pt idx="1206">
                  <c:v>-0.12055</c:v>
                </c:pt>
                <c:pt idx="1207">
                  <c:v>-0.12139</c:v>
                </c:pt>
                <c:pt idx="1208">
                  <c:v>-0.12229</c:v>
                </c:pt>
                <c:pt idx="1209">
                  <c:v>-0.12318</c:v>
                </c:pt>
                <c:pt idx="1210">
                  <c:v>-0.12424</c:v>
                </c:pt>
                <c:pt idx="1211">
                  <c:v>-0.12540000000000001</c:v>
                </c:pt>
                <c:pt idx="1212">
                  <c:v>-0.12645000000000001</c:v>
                </c:pt>
                <c:pt idx="1213">
                  <c:v>-0.12756000000000001</c:v>
                </c:pt>
                <c:pt idx="1214">
                  <c:v>-0.12877</c:v>
                </c:pt>
                <c:pt idx="1215">
                  <c:v>-0.12977</c:v>
                </c:pt>
                <c:pt idx="1216">
                  <c:v>-0.13092999999999999</c:v>
                </c:pt>
                <c:pt idx="1217">
                  <c:v>-0.13183</c:v>
                </c:pt>
                <c:pt idx="1218">
                  <c:v>-0.13272</c:v>
                </c:pt>
                <c:pt idx="1219">
                  <c:v>-0.13341</c:v>
                </c:pt>
                <c:pt idx="1220">
                  <c:v>-0.13414000000000001</c:v>
                </c:pt>
                <c:pt idx="1221">
                  <c:v>-0.13467000000000001</c:v>
                </c:pt>
                <c:pt idx="1222">
                  <c:v>-0.13536000000000001</c:v>
                </c:pt>
                <c:pt idx="1223">
                  <c:v>-0.13557</c:v>
                </c:pt>
                <c:pt idx="1224">
                  <c:v>-0.13578000000000001</c:v>
                </c:pt>
                <c:pt idx="1225">
                  <c:v>-0.13572999999999999</c:v>
                </c:pt>
                <c:pt idx="1226">
                  <c:v>-0.13572999999999999</c:v>
                </c:pt>
                <c:pt idx="1227">
                  <c:v>-0.13557</c:v>
                </c:pt>
                <c:pt idx="1228">
                  <c:v>-0.13525000000000001</c:v>
                </c:pt>
                <c:pt idx="1229">
                  <c:v>-0.13499</c:v>
                </c:pt>
                <c:pt idx="1230">
                  <c:v>-0.13457</c:v>
                </c:pt>
                <c:pt idx="1231">
                  <c:v>-0.13408999999999999</c:v>
                </c:pt>
                <c:pt idx="1232">
                  <c:v>-0.13367000000000001</c:v>
                </c:pt>
                <c:pt idx="1233">
                  <c:v>-0.13309000000000001</c:v>
                </c:pt>
                <c:pt idx="1234">
                  <c:v>-0.13250999999999999</c:v>
                </c:pt>
                <c:pt idx="1235">
                  <c:v>-0.13203999999999999</c:v>
                </c:pt>
                <c:pt idx="1236">
                  <c:v>-0.13161999999999999</c:v>
                </c:pt>
                <c:pt idx="1237">
                  <c:v>-0.13114000000000001</c:v>
                </c:pt>
                <c:pt idx="1238">
                  <c:v>-0.13081999999999999</c:v>
                </c:pt>
                <c:pt idx="1239">
                  <c:v>-0.13050999999999999</c:v>
                </c:pt>
                <c:pt idx="1240">
                  <c:v>-0.13045999999999999</c:v>
                </c:pt>
                <c:pt idx="1241">
                  <c:v>-0.1303</c:v>
                </c:pt>
                <c:pt idx="1242">
                  <c:v>-0.13039999999999999</c:v>
                </c:pt>
                <c:pt idx="1243">
                  <c:v>-0.13056000000000001</c:v>
                </c:pt>
                <c:pt idx="1244">
                  <c:v>-0.13098000000000001</c:v>
                </c:pt>
                <c:pt idx="1245">
                  <c:v>-0.1313</c:v>
                </c:pt>
                <c:pt idx="1246">
                  <c:v>-0.13188</c:v>
                </c:pt>
                <c:pt idx="1247">
                  <c:v>-0.1323</c:v>
                </c:pt>
                <c:pt idx="1248">
                  <c:v>-0.13309000000000001</c:v>
                </c:pt>
                <c:pt idx="1249">
                  <c:v>-0.13378000000000001</c:v>
                </c:pt>
                <c:pt idx="1250">
                  <c:v>-0.13441</c:v>
                </c:pt>
                <c:pt idx="1251">
                  <c:v>-0.13519999999999999</c:v>
                </c:pt>
                <c:pt idx="1252">
                  <c:v>-0.13619999999999999</c:v>
                </c:pt>
                <c:pt idx="1253">
                  <c:v>-0.13704</c:v>
                </c:pt>
                <c:pt idx="1254">
                  <c:v>-0.13783000000000001</c:v>
                </c:pt>
                <c:pt idx="1255">
                  <c:v>-0.13861999999999999</c:v>
                </c:pt>
                <c:pt idx="1256">
                  <c:v>-0.13947000000000001</c:v>
                </c:pt>
                <c:pt idx="1257">
                  <c:v>-0.14005000000000001</c:v>
                </c:pt>
                <c:pt idx="1258">
                  <c:v>-0.14068</c:v>
                </c:pt>
                <c:pt idx="1259">
                  <c:v>-0.14121</c:v>
                </c:pt>
                <c:pt idx="1260">
                  <c:v>-0.14168</c:v>
                </c:pt>
                <c:pt idx="1261">
                  <c:v>-0.14188999999999999</c:v>
                </c:pt>
                <c:pt idx="1262">
                  <c:v>-0.14215</c:v>
                </c:pt>
                <c:pt idx="1263">
                  <c:v>-0.14226</c:v>
                </c:pt>
                <c:pt idx="1264">
                  <c:v>-0.14205000000000001</c:v>
                </c:pt>
                <c:pt idx="1265">
                  <c:v>-0.14205000000000001</c:v>
                </c:pt>
                <c:pt idx="1266">
                  <c:v>-0.14157</c:v>
                </c:pt>
                <c:pt idx="1267">
                  <c:v>-0.14115</c:v>
                </c:pt>
                <c:pt idx="1268">
                  <c:v>-0.14052000000000001</c:v>
                </c:pt>
                <c:pt idx="1269">
                  <c:v>-0.13994000000000001</c:v>
                </c:pt>
                <c:pt idx="1270">
                  <c:v>-0.13947000000000001</c:v>
                </c:pt>
                <c:pt idx="1271">
                  <c:v>-0.13857</c:v>
                </c:pt>
                <c:pt idx="1272">
                  <c:v>-0.13789000000000001</c:v>
                </c:pt>
                <c:pt idx="1273">
                  <c:v>-0.13683000000000001</c:v>
                </c:pt>
                <c:pt idx="1274">
                  <c:v>-0.13608999999999999</c:v>
                </c:pt>
                <c:pt idx="1275">
                  <c:v>-0.13514999999999999</c:v>
                </c:pt>
                <c:pt idx="1276">
                  <c:v>-0.13441</c:v>
                </c:pt>
                <c:pt idx="1277">
                  <c:v>-0.13346</c:v>
                </c:pt>
                <c:pt idx="1278">
                  <c:v>-0.13267000000000001</c:v>
                </c:pt>
                <c:pt idx="1279">
                  <c:v>-0.13197999999999999</c:v>
                </c:pt>
                <c:pt idx="1280">
                  <c:v>-0.13103999999999999</c:v>
                </c:pt>
                <c:pt idx="1281">
                  <c:v>-0.13045999999999999</c:v>
                </c:pt>
                <c:pt idx="1282">
                  <c:v>-0.12992999999999999</c:v>
                </c:pt>
                <c:pt idx="1283">
                  <c:v>-0.12939999999999999</c:v>
                </c:pt>
                <c:pt idx="1284">
                  <c:v>-0.12881999999999999</c:v>
                </c:pt>
                <c:pt idx="1285">
                  <c:v>-0.12856000000000001</c:v>
                </c:pt>
                <c:pt idx="1286">
                  <c:v>-0.12834999999999999</c:v>
                </c:pt>
                <c:pt idx="1287">
                  <c:v>-0.12819</c:v>
                </c:pt>
                <c:pt idx="1288">
                  <c:v>-0.12814</c:v>
                </c:pt>
                <c:pt idx="1289">
                  <c:v>-0.12819</c:v>
                </c:pt>
                <c:pt idx="1290">
                  <c:v>-0.12814</c:v>
                </c:pt>
                <c:pt idx="1291">
                  <c:v>-0.12823999999999999</c:v>
                </c:pt>
                <c:pt idx="1292">
                  <c:v>-0.12851000000000001</c:v>
                </c:pt>
                <c:pt idx="1293">
                  <c:v>-0.12877</c:v>
                </c:pt>
                <c:pt idx="1294">
                  <c:v>-0.12898000000000001</c:v>
                </c:pt>
                <c:pt idx="1295">
                  <c:v>-0.1293</c:v>
                </c:pt>
                <c:pt idx="1296">
                  <c:v>-0.12972</c:v>
                </c:pt>
                <c:pt idx="1297">
                  <c:v>-0.13014000000000001</c:v>
                </c:pt>
                <c:pt idx="1298">
                  <c:v>-0.13034999999999999</c:v>
                </c:pt>
                <c:pt idx="1299">
                  <c:v>-0.13081999999999999</c:v>
                </c:pt>
                <c:pt idx="1300">
                  <c:v>-0.13114000000000001</c:v>
                </c:pt>
                <c:pt idx="1301">
                  <c:v>-0.13150999999999999</c:v>
                </c:pt>
                <c:pt idx="1302">
                  <c:v>-0.13183</c:v>
                </c:pt>
                <c:pt idx="1303">
                  <c:v>-0.13214000000000001</c:v>
                </c:pt>
                <c:pt idx="1304">
                  <c:v>-0.13256000000000001</c:v>
                </c:pt>
                <c:pt idx="1305">
                  <c:v>-0.13256000000000001</c:v>
                </c:pt>
                <c:pt idx="1306">
                  <c:v>-0.13283</c:v>
                </c:pt>
                <c:pt idx="1307">
                  <c:v>-0.13283</c:v>
                </c:pt>
                <c:pt idx="1308">
                  <c:v>-0.13283</c:v>
                </c:pt>
                <c:pt idx="1309">
                  <c:v>-0.13288</c:v>
                </c:pt>
                <c:pt idx="1310">
                  <c:v>-0.13272</c:v>
                </c:pt>
                <c:pt idx="1311">
                  <c:v>-0.13267000000000001</c:v>
                </c:pt>
                <c:pt idx="1312">
                  <c:v>-0.13250999999999999</c:v>
                </c:pt>
                <c:pt idx="1313">
                  <c:v>-0.13219</c:v>
                </c:pt>
                <c:pt idx="1314">
                  <c:v>-0.13203999999999999</c:v>
                </c:pt>
                <c:pt idx="1315">
                  <c:v>-0.13167000000000001</c:v>
                </c:pt>
                <c:pt idx="1316">
                  <c:v>-0.13125000000000001</c:v>
                </c:pt>
                <c:pt idx="1317">
                  <c:v>-0.13098000000000001</c:v>
                </c:pt>
                <c:pt idx="1318">
                  <c:v>-0.13039999999999999</c:v>
                </c:pt>
                <c:pt idx="1319">
                  <c:v>-0.12998000000000001</c:v>
                </c:pt>
                <c:pt idx="1320">
                  <c:v>-0.12956000000000001</c:v>
                </c:pt>
                <c:pt idx="1321">
                  <c:v>-0.12903000000000001</c:v>
                </c:pt>
                <c:pt idx="1322">
                  <c:v>-0.12845000000000001</c:v>
                </c:pt>
                <c:pt idx="1323">
                  <c:v>-0.12803</c:v>
                </c:pt>
                <c:pt idx="1324">
                  <c:v>-0.12761</c:v>
                </c:pt>
                <c:pt idx="1325">
                  <c:v>-0.12719</c:v>
                </c:pt>
                <c:pt idx="1326">
                  <c:v>-0.12681999999999999</c:v>
                </c:pt>
                <c:pt idx="1327">
                  <c:v>-0.12623999999999999</c:v>
                </c:pt>
                <c:pt idx="1328">
                  <c:v>-0.12608</c:v>
                </c:pt>
                <c:pt idx="1329">
                  <c:v>-0.12570999999999999</c:v>
                </c:pt>
                <c:pt idx="1330">
                  <c:v>-0.12545000000000001</c:v>
                </c:pt>
                <c:pt idx="1331">
                  <c:v>-0.12534000000000001</c:v>
                </c:pt>
                <c:pt idx="1332">
                  <c:v>-0.12523999999999999</c:v>
                </c:pt>
                <c:pt idx="1333">
                  <c:v>-0.12497999999999999</c:v>
                </c:pt>
                <c:pt idx="1334">
                  <c:v>-0.12497999999999999</c:v>
                </c:pt>
                <c:pt idx="1335">
                  <c:v>-0.12508</c:v>
                </c:pt>
                <c:pt idx="1336">
                  <c:v>-0.12512999999999999</c:v>
                </c:pt>
                <c:pt idx="1337">
                  <c:v>-0.12534000000000001</c:v>
                </c:pt>
                <c:pt idx="1338">
                  <c:v>-0.12534000000000001</c:v>
                </c:pt>
                <c:pt idx="1339">
                  <c:v>-0.12556</c:v>
                </c:pt>
                <c:pt idx="1340">
                  <c:v>-0.12581999999999999</c:v>
                </c:pt>
                <c:pt idx="1341">
                  <c:v>-0.12603</c:v>
                </c:pt>
                <c:pt idx="1342">
                  <c:v>-0.12623999999999999</c:v>
                </c:pt>
                <c:pt idx="1343">
                  <c:v>-0.12656000000000001</c:v>
                </c:pt>
                <c:pt idx="1344">
                  <c:v>-0.12681999999999999</c:v>
                </c:pt>
                <c:pt idx="1345">
                  <c:v>-0.12714</c:v>
                </c:pt>
                <c:pt idx="1346">
                  <c:v>-0.12751000000000001</c:v>
                </c:pt>
                <c:pt idx="1347">
                  <c:v>-0.12787000000000001</c:v>
                </c:pt>
                <c:pt idx="1348">
                  <c:v>-0.12808</c:v>
                </c:pt>
                <c:pt idx="1349">
                  <c:v>-0.12834999999999999</c:v>
                </c:pt>
                <c:pt idx="1350">
                  <c:v>-0.12866</c:v>
                </c:pt>
                <c:pt idx="1351">
                  <c:v>-0.12877</c:v>
                </c:pt>
                <c:pt idx="1352">
                  <c:v>-0.12887999999999999</c:v>
                </c:pt>
                <c:pt idx="1353">
                  <c:v>-0.12892999999999999</c:v>
                </c:pt>
                <c:pt idx="1354">
                  <c:v>-0.12898000000000001</c:v>
                </c:pt>
                <c:pt idx="1355">
                  <c:v>-0.12892999999999999</c:v>
                </c:pt>
                <c:pt idx="1356">
                  <c:v>-0.12881999999999999</c:v>
                </c:pt>
                <c:pt idx="1357">
                  <c:v>-0.12872</c:v>
                </c:pt>
                <c:pt idx="1358">
                  <c:v>-0.12845000000000001</c:v>
                </c:pt>
                <c:pt idx="1359">
                  <c:v>-0.1283</c:v>
                </c:pt>
                <c:pt idx="1360">
                  <c:v>-0.12798000000000001</c:v>
                </c:pt>
                <c:pt idx="1361">
                  <c:v>-0.12776999999999999</c:v>
                </c:pt>
                <c:pt idx="1362">
                  <c:v>-0.12740000000000001</c:v>
                </c:pt>
                <c:pt idx="1363">
                  <c:v>-0.12708</c:v>
                </c:pt>
                <c:pt idx="1364">
                  <c:v>-0.12670999999999999</c:v>
                </c:pt>
                <c:pt idx="1365">
                  <c:v>-0.12634999999999999</c:v>
                </c:pt>
                <c:pt idx="1366">
                  <c:v>-0.12587000000000001</c:v>
                </c:pt>
                <c:pt idx="1367">
                  <c:v>-0.12545000000000001</c:v>
                </c:pt>
                <c:pt idx="1368">
                  <c:v>-0.12503</c:v>
                </c:pt>
                <c:pt idx="1369">
                  <c:v>-0.12471</c:v>
                </c:pt>
                <c:pt idx="1370">
                  <c:v>-0.12429</c:v>
                </c:pt>
                <c:pt idx="1371">
                  <c:v>-0.12382</c:v>
                </c:pt>
                <c:pt idx="1372">
                  <c:v>-0.12361</c:v>
                </c:pt>
                <c:pt idx="1373">
                  <c:v>-0.12318</c:v>
                </c:pt>
                <c:pt idx="1374">
                  <c:v>-0.12297</c:v>
                </c:pt>
                <c:pt idx="1375">
                  <c:v>-0.12271</c:v>
                </c:pt>
                <c:pt idx="1376">
                  <c:v>-0.1226</c:v>
                </c:pt>
                <c:pt idx="1377">
                  <c:v>-0.12239</c:v>
                </c:pt>
                <c:pt idx="1378">
                  <c:v>-0.12234</c:v>
                </c:pt>
                <c:pt idx="1379">
                  <c:v>-0.12213</c:v>
                </c:pt>
                <c:pt idx="1380">
                  <c:v>-0.12207999999999999</c:v>
                </c:pt>
                <c:pt idx="1381">
                  <c:v>-0.12192</c:v>
                </c:pt>
                <c:pt idx="1382">
                  <c:v>-0.12181</c:v>
                </c:pt>
                <c:pt idx="1383">
                  <c:v>-0.12166</c:v>
                </c:pt>
                <c:pt idx="1384">
                  <c:v>-0.1216</c:v>
                </c:pt>
                <c:pt idx="1385">
                  <c:v>-0.12134</c:v>
                </c:pt>
                <c:pt idx="1386">
                  <c:v>-0.12118</c:v>
                </c:pt>
                <c:pt idx="1387">
                  <c:v>-0.12087000000000001</c:v>
                </c:pt>
                <c:pt idx="1388">
                  <c:v>-0.12066</c:v>
                </c:pt>
                <c:pt idx="1389">
                  <c:v>-0.12034</c:v>
                </c:pt>
                <c:pt idx="1390">
                  <c:v>-0.12002</c:v>
                </c:pt>
                <c:pt idx="1391">
                  <c:v>-0.11955</c:v>
                </c:pt>
                <c:pt idx="1392">
                  <c:v>-0.11917999999999999</c:v>
                </c:pt>
                <c:pt idx="1393">
                  <c:v>-0.11865000000000001</c:v>
                </c:pt>
                <c:pt idx="1394">
                  <c:v>-0.11813</c:v>
                </c:pt>
                <c:pt idx="1395">
                  <c:v>-0.11744</c:v>
                </c:pt>
                <c:pt idx="1396">
                  <c:v>-0.11686000000000001</c:v>
                </c:pt>
                <c:pt idx="1397">
                  <c:v>-0.11607000000000001</c:v>
                </c:pt>
                <c:pt idx="1398">
                  <c:v>-0.11544</c:v>
                </c:pt>
                <c:pt idx="1399">
                  <c:v>-0.11465</c:v>
                </c:pt>
                <c:pt idx="1400">
                  <c:v>-0.11380999999999999</c:v>
                </c:pt>
                <c:pt idx="1401">
                  <c:v>-0.11286</c:v>
                </c:pt>
                <c:pt idx="1402">
                  <c:v>-0.11196</c:v>
                </c:pt>
                <c:pt idx="1403">
                  <c:v>-0.11117</c:v>
                </c:pt>
                <c:pt idx="1404">
                  <c:v>-0.11038000000000001</c:v>
                </c:pt>
                <c:pt idx="1405">
                  <c:v>-0.10947999999999999</c:v>
                </c:pt>
                <c:pt idx="1406">
                  <c:v>-0.10879999999999999</c:v>
                </c:pt>
                <c:pt idx="1407">
                  <c:v>-0.10806</c:v>
                </c:pt>
                <c:pt idx="1408">
                  <c:v>-0.10748000000000001</c:v>
                </c:pt>
                <c:pt idx="1409">
                  <c:v>-0.10696</c:v>
                </c:pt>
                <c:pt idx="1410">
                  <c:v>-0.10643</c:v>
                </c:pt>
                <c:pt idx="1411">
                  <c:v>-0.10606</c:v>
                </c:pt>
                <c:pt idx="1412">
                  <c:v>-0.10574</c:v>
                </c:pt>
                <c:pt idx="1413">
                  <c:v>-0.10553</c:v>
                </c:pt>
                <c:pt idx="1414">
                  <c:v>-0.10553</c:v>
                </c:pt>
                <c:pt idx="1415">
                  <c:v>-0.10532</c:v>
                </c:pt>
                <c:pt idx="1416">
                  <c:v>-0.10553</c:v>
                </c:pt>
                <c:pt idx="1417">
                  <c:v>-0.10543</c:v>
                </c:pt>
                <c:pt idx="1418">
                  <c:v>-0.10585</c:v>
                </c:pt>
                <c:pt idx="1419">
                  <c:v>-0.10595</c:v>
                </c:pt>
                <c:pt idx="1420">
                  <c:v>-0.10632</c:v>
                </c:pt>
                <c:pt idx="1421">
                  <c:v>-0.10664</c:v>
                </c:pt>
                <c:pt idx="1422">
                  <c:v>-0.10706</c:v>
                </c:pt>
                <c:pt idx="1423">
                  <c:v>-0.10748000000000001</c:v>
                </c:pt>
                <c:pt idx="1424">
                  <c:v>-0.10796</c:v>
                </c:pt>
                <c:pt idx="1425">
                  <c:v>-0.10833</c:v>
                </c:pt>
                <c:pt idx="1426">
                  <c:v>-0.1089</c:v>
                </c:pt>
                <c:pt idx="1427">
                  <c:v>-0.10927000000000001</c:v>
                </c:pt>
                <c:pt idx="1428">
                  <c:v>-0.10964</c:v>
                </c:pt>
                <c:pt idx="1429">
                  <c:v>-0.10990999999999999</c:v>
                </c:pt>
                <c:pt idx="1430">
                  <c:v>-0.11012</c:v>
                </c:pt>
                <c:pt idx="1431">
                  <c:v>-0.11027000000000001</c:v>
                </c:pt>
                <c:pt idx="1432">
                  <c:v>-0.11038000000000001</c:v>
                </c:pt>
                <c:pt idx="1433">
                  <c:v>-0.11038000000000001</c:v>
                </c:pt>
                <c:pt idx="1434">
                  <c:v>-0.11027000000000001</c:v>
                </c:pt>
                <c:pt idx="1435">
                  <c:v>-0.11033</c:v>
                </c:pt>
                <c:pt idx="1436">
                  <c:v>-0.10975</c:v>
                </c:pt>
                <c:pt idx="1437">
                  <c:v>-0.10947999999999999</c:v>
                </c:pt>
                <c:pt idx="1438">
                  <c:v>-0.10911999999999999</c:v>
                </c:pt>
                <c:pt idx="1439">
                  <c:v>-0.10864</c:v>
                </c:pt>
                <c:pt idx="1440">
                  <c:v>-0.10800999999999999</c:v>
                </c:pt>
                <c:pt idx="1441">
                  <c:v>-0.10743</c:v>
                </c:pt>
                <c:pt idx="1442">
                  <c:v>-0.10685</c:v>
                </c:pt>
                <c:pt idx="1443">
                  <c:v>-0.10600999999999999</c:v>
                </c:pt>
                <c:pt idx="1444">
                  <c:v>-0.10532</c:v>
                </c:pt>
                <c:pt idx="1445">
                  <c:v>-0.10443</c:v>
                </c:pt>
                <c:pt idx="1446">
                  <c:v>-0.10358000000000001</c:v>
                </c:pt>
                <c:pt idx="1447">
                  <c:v>-0.10285</c:v>
                </c:pt>
                <c:pt idx="1448">
                  <c:v>-0.10205</c:v>
                </c:pt>
                <c:pt idx="1449">
                  <c:v>-0.10120999999999999</c:v>
                </c:pt>
                <c:pt idx="1450">
                  <c:v>-0.10042</c:v>
                </c:pt>
                <c:pt idx="1451">
                  <c:v>-9.9680000000000005E-2</c:v>
                </c:pt>
                <c:pt idx="1452">
                  <c:v>-9.8890000000000006E-2</c:v>
                </c:pt>
                <c:pt idx="1453">
                  <c:v>-9.8369999999999999E-2</c:v>
                </c:pt>
                <c:pt idx="1454">
                  <c:v>-9.7790000000000002E-2</c:v>
                </c:pt>
                <c:pt idx="1455">
                  <c:v>-9.7210000000000005E-2</c:v>
                </c:pt>
                <c:pt idx="1456">
                  <c:v>-9.6890000000000004E-2</c:v>
                </c:pt>
                <c:pt idx="1457">
                  <c:v>-9.6420000000000006E-2</c:v>
                </c:pt>
                <c:pt idx="1458">
                  <c:v>-9.6149999999999999E-2</c:v>
                </c:pt>
                <c:pt idx="1459">
                  <c:v>-9.5839999999999995E-2</c:v>
                </c:pt>
                <c:pt idx="1460">
                  <c:v>-9.5680000000000001E-2</c:v>
                </c:pt>
                <c:pt idx="1461">
                  <c:v>-9.536E-2</c:v>
                </c:pt>
                <c:pt idx="1462">
                  <c:v>-9.536E-2</c:v>
                </c:pt>
                <c:pt idx="1463">
                  <c:v>-9.536E-2</c:v>
                </c:pt>
                <c:pt idx="1464">
                  <c:v>-9.5200000000000007E-2</c:v>
                </c:pt>
                <c:pt idx="1465">
                  <c:v>-9.5200000000000007E-2</c:v>
                </c:pt>
                <c:pt idx="1466">
                  <c:v>-9.5149999999999998E-2</c:v>
                </c:pt>
                <c:pt idx="1467">
                  <c:v>-9.5049999999999996E-2</c:v>
                </c:pt>
                <c:pt idx="1468">
                  <c:v>-9.5149999999999998E-2</c:v>
                </c:pt>
                <c:pt idx="1469">
                  <c:v>-9.5100000000000004E-2</c:v>
                </c:pt>
                <c:pt idx="1470">
                  <c:v>-9.5200000000000007E-2</c:v>
                </c:pt>
                <c:pt idx="1471">
                  <c:v>-9.5100000000000004E-2</c:v>
                </c:pt>
                <c:pt idx="1472">
                  <c:v>-9.5149999999999998E-2</c:v>
                </c:pt>
                <c:pt idx="1473">
                  <c:v>-9.5100000000000004E-2</c:v>
                </c:pt>
                <c:pt idx="1474">
                  <c:v>-9.5049999999999996E-2</c:v>
                </c:pt>
                <c:pt idx="1475">
                  <c:v>-9.4890000000000002E-2</c:v>
                </c:pt>
                <c:pt idx="1476">
                  <c:v>-9.4839999999999994E-2</c:v>
                </c:pt>
                <c:pt idx="1477">
                  <c:v>-9.4570000000000001E-2</c:v>
                </c:pt>
                <c:pt idx="1478">
                  <c:v>-9.4409999999999994E-2</c:v>
                </c:pt>
                <c:pt idx="1479">
                  <c:v>-9.4049999999999995E-2</c:v>
                </c:pt>
                <c:pt idx="1480">
                  <c:v>-9.3619999999999995E-2</c:v>
                </c:pt>
                <c:pt idx="1481">
                  <c:v>-9.3469999999999998E-2</c:v>
                </c:pt>
                <c:pt idx="1482">
                  <c:v>-9.3039999999999998E-2</c:v>
                </c:pt>
                <c:pt idx="1483">
                  <c:v>-9.2520000000000005E-2</c:v>
                </c:pt>
                <c:pt idx="1484">
                  <c:v>-9.2100000000000001E-2</c:v>
                </c:pt>
                <c:pt idx="1485">
                  <c:v>-9.1569999999999999E-2</c:v>
                </c:pt>
                <c:pt idx="1486">
                  <c:v>-9.1200000000000003E-2</c:v>
                </c:pt>
                <c:pt idx="1487">
                  <c:v>-9.0569999999999998E-2</c:v>
                </c:pt>
                <c:pt idx="1488">
                  <c:v>-9.0149999999999994E-2</c:v>
                </c:pt>
                <c:pt idx="1489">
                  <c:v>-8.967E-2</c:v>
                </c:pt>
                <c:pt idx="1490">
                  <c:v>-8.9200000000000002E-2</c:v>
                </c:pt>
                <c:pt idx="1491">
                  <c:v>-8.8830000000000006E-2</c:v>
                </c:pt>
                <c:pt idx="1492">
                  <c:v>-8.8249999999999995E-2</c:v>
                </c:pt>
                <c:pt idx="1493">
                  <c:v>-8.7929999999999994E-2</c:v>
                </c:pt>
                <c:pt idx="1494">
                  <c:v>-8.7459999999999996E-2</c:v>
                </c:pt>
                <c:pt idx="1495">
                  <c:v>-8.7040000000000006E-2</c:v>
                </c:pt>
                <c:pt idx="1496">
                  <c:v>-8.6559999999999998E-2</c:v>
                </c:pt>
                <c:pt idx="1497">
                  <c:v>-8.6190000000000003E-2</c:v>
                </c:pt>
                <c:pt idx="1498">
                  <c:v>-8.5879999999999998E-2</c:v>
                </c:pt>
                <c:pt idx="1499">
                  <c:v>-8.5510000000000003E-2</c:v>
                </c:pt>
                <c:pt idx="1500">
                  <c:v>-8.5250000000000006E-2</c:v>
                </c:pt>
                <c:pt idx="1501">
                  <c:v>-8.4930000000000005E-2</c:v>
                </c:pt>
                <c:pt idx="1502">
                  <c:v>-8.4669999999999995E-2</c:v>
                </c:pt>
                <c:pt idx="1503">
                  <c:v>-8.4610000000000005E-2</c:v>
                </c:pt>
                <c:pt idx="1504">
                  <c:v>-8.4459999999999993E-2</c:v>
                </c:pt>
                <c:pt idx="1505">
                  <c:v>-8.43E-2</c:v>
                </c:pt>
                <c:pt idx="1506">
                  <c:v>-8.4239999999999995E-2</c:v>
                </c:pt>
                <c:pt idx="1507">
                  <c:v>-8.4029999999999994E-2</c:v>
                </c:pt>
                <c:pt idx="1508">
                  <c:v>-8.4089999999999998E-2</c:v>
                </c:pt>
                <c:pt idx="1509">
                  <c:v>-8.3930000000000005E-2</c:v>
                </c:pt>
                <c:pt idx="1510">
                  <c:v>-8.3979999999999999E-2</c:v>
                </c:pt>
                <c:pt idx="1511">
                  <c:v>-8.3769999999999997E-2</c:v>
                </c:pt>
                <c:pt idx="1512">
                  <c:v>-8.3820000000000006E-2</c:v>
                </c:pt>
                <c:pt idx="1513">
                  <c:v>-8.3720000000000003E-2</c:v>
                </c:pt>
                <c:pt idx="1514">
                  <c:v>-8.3559999999999995E-2</c:v>
                </c:pt>
                <c:pt idx="1515">
                  <c:v>-8.3610000000000004E-2</c:v>
                </c:pt>
                <c:pt idx="1516">
                  <c:v>-8.3299999999999999E-2</c:v>
                </c:pt>
                <c:pt idx="1517">
                  <c:v>-8.319E-2</c:v>
                </c:pt>
                <c:pt idx="1518">
                  <c:v>-8.3089999999999997E-2</c:v>
                </c:pt>
                <c:pt idx="1519">
                  <c:v>-8.2820000000000005E-2</c:v>
                </c:pt>
                <c:pt idx="1520">
                  <c:v>-8.2769999999999996E-2</c:v>
                </c:pt>
                <c:pt idx="1521">
                  <c:v>-8.2350000000000007E-2</c:v>
                </c:pt>
                <c:pt idx="1522">
                  <c:v>-8.1869999999999998E-2</c:v>
                </c:pt>
                <c:pt idx="1523">
                  <c:v>-8.1720000000000001E-2</c:v>
                </c:pt>
                <c:pt idx="1524">
                  <c:v>-8.1350000000000006E-2</c:v>
                </c:pt>
                <c:pt idx="1525">
                  <c:v>-8.1030000000000005E-2</c:v>
                </c:pt>
                <c:pt idx="1526">
                  <c:v>-8.0610000000000001E-2</c:v>
                </c:pt>
                <c:pt idx="1527">
                  <c:v>-7.9979999999999996E-2</c:v>
                </c:pt>
                <c:pt idx="1528">
                  <c:v>-7.9339999999999994E-2</c:v>
                </c:pt>
                <c:pt idx="1529">
                  <c:v>-7.8869999999999996E-2</c:v>
                </c:pt>
                <c:pt idx="1530">
                  <c:v>-7.8289999999999998E-2</c:v>
                </c:pt>
                <c:pt idx="1531">
                  <c:v>-7.7609999999999998E-2</c:v>
                </c:pt>
                <c:pt idx="1532">
                  <c:v>-7.6969999999999997E-2</c:v>
                </c:pt>
                <c:pt idx="1533">
                  <c:v>-7.6240000000000002E-2</c:v>
                </c:pt>
                <c:pt idx="1534">
                  <c:v>-7.5660000000000005E-2</c:v>
                </c:pt>
                <c:pt idx="1535">
                  <c:v>-7.4969999999999995E-2</c:v>
                </c:pt>
                <c:pt idx="1536">
                  <c:v>-7.46E-2</c:v>
                </c:pt>
                <c:pt idx="1537">
                  <c:v>-7.3969999999999994E-2</c:v>
                </c:pt>
                <c:pt idx="1538">
                  <c:v>-7.3389999999999997E-2</c:v>
                </c:pt>
                <c:pt idx="1539">
                  <c:v>-7.2969999999999993E-2</c:v>
                </c:pt>
                <c:pt idx="1540">
                  <c:v>-7.2599999999999998E-2</c:v>
                </c:pt>
                <c:pt idx="1541">
                  <c:v>-7.2020000000000001E-2</c:v>
                </c:pt>
                <c:pt idx="1542">
                  <c:v>-7.1910000000000002E-2</c:v>
                </c:pt>
                <c:pt idx="1543">
                  <c:v>-7.1650000000000005E-2</c:v>
                </c:pt>
                <c:pt idx="1544">
                  <c:v>-7.1550000000000002E-2</c:v>
                </c:pt>
                <c:pt idx="1545">
                  <c:v>-7.1330000000000005E-2</c:v>
                </c:pt>
                <c:pt idx="1546">
                  <c:v>-7.1550000000000002E-2</c:v>
                </c:pt>
                <c:pt idx="1547">
                  <c:v>-7.1489999999999998E-2</c:v>
                </c:pt>
                <c:pt idx="1548">
                  <c:v>-7.1550000000000002E-2</c:v>
                </c:pt>
                <c:pt idx="1549">
                  <c:v>-7.1809999999999999E-2</c:v>
                </c:pt>
                <c:pt idx="1550">
                  <c:v>-7.2179999999999994E-2</c:v>
                </c:pt>
                <c:pt idx="1551">
                  <c:v>-7.2700000000000001E-2</c:v>
                </c:pt>
                <c:pt idx="1552">
                  <c:v>-7.3340000000000002E-2</c:v>
                </c:pt>
                <c:pt idx="1553">
                  <c:v>-7.3709999999999998E-2</c:v>
                </c:pt>
                <c:pt idx="1554">
                  <c:v>-7.4389999999999998E-2</c:v>
                </c:pt>
                <c:pt idx="1555">
                  <c:v>-7.492E-2</c:v>
                </c:pt>
                <c:pt idx="1556">
                  <c:v>-7.5600000000000001E-2</c:v>
                </c:pt>
                <c:pt idx="1557">
                  <c:v>-7.639E-2</c:v>
                </c:pt>
                <c:pt idx="1558">
                  <c:v>-7.7079999999999996E-2</c:v>
                </c:pt>
                <c:pt idx="1559">
                  <c:v>-7.7660000000000007E-2</c:v>
                </c:pt>
                <c:pt idx="1560">
                  <c:v>-7.8340000000000007E-2</c:v>
                </c:pt>
                <c:pt idx="1561">
                  <c:v>-7.8869999999999996E-2</c:v>
                </c:pt>
                <c:pt idx="1562">
                  <c:v>-7.9339999999999994E-2</c:v>
                </c:pt>
                <c:pt idx="1563">
                  <c:v>-7.9710000000000003E-2</c:v>
                </c:pt>
                <c:pt idx="1564">
                  <c:v>-8.0189999999999997E-2</c:v>
                </c:pt>
                <c:pt idx="1565">
                  <c:v>-8.0449999999999994E-2</c:v>
                </c:pt>
                <c:pt idx="1566">
                  <c:v>-8.0659999999999996E-2</c:v>
                </c:pt>
                <c:pt idx="1567">
                  <c:v>-8.0769999999999995E-2</c:v>
                </c:pt>
                <c:pt idx="1568">
                  <c:v>-8.0869999999999997E-2</c:v>
                </c:pt>
                <c:pt idx="1569">
                  <c:v>-8.0769999999999995E-2</c:v>
                </c:pt>
                <c:pt idx="1570">
                  <c:v>-8.0610000000000001E-2</c:v>
                </c:pt>
                <c:pt idx="1571">
                  <c:v>-8.0240000000000006E-2</c:v>
                </c:pt>
                <c:pt idx="1572">
                  <c:v>-7.9920000000000005E-2</c:v>
                </c:pt>
                <c:pt idx="1573">
                  <c:v>-7.9450000000000007E-2</c:v>
                </c:pt>
                <c:pt idx="1574">
                  <c:v>-7.8759999999999997E-2</c:v>
                </c:pt>
                <c:pt idx="1575">
                  <c:v>-7.8079999999999997E-2</c:v>
                </c:pt>
                <c:pt idx="1576">
                  <c:v>-7.7240000000000003E-2</c:v>
                </c:pt>
                <c:pt idx="1577">
                  <c:v>-7.639E-2</c:v>
                </c:pt>
                <c:pt idx="1578">
                  <c:v>-7.5600000000000001E-2</c:v>
                </c:pt>
                <c:pt idx="1579">
                  <c:v>-7.4550000000000005E-2</c:v>
                </c:pt>
                <c:pt idx="1580">
                  <c:v>-7.3649999999999993E-2</c:v>
                </c:pt>
                <c:pt idx="1581">
                  <c:v>-7.281E-2</c:v>
                </c:pt>
                <c:pt idx="1582">
                  <c:v>-7.1809999999999999E-2</c:v>
                </c:pt>
                <c:pt idx="1583">
                  <c:v>-7.0970000000000005E-2</c:v>
                </c:pt>
                <c:pt idx="1584">
                  <c:v>-7.0120000000000002E-2</c:v>
                </c:pt>
                <c:pt idx="1585">
                  <c:v>-6.9279999999999994E-2</c:v>
                </c:pt>
                <c:pt idx="1586">
                  <c:v>-6.8440000000000001E-2</c:v>
                </c:pt>
                <c:pt idx="1587">
                  <c:v>-6.7699999999999996E-2</c:v>
                </c:pt>
                <c:pt idx="1588">
                  <c:v>-6.6960000000000006E-2</c:v>
                </c:pt>
                <c:pt idx="1589">
                  <c:v>-6.6430000000000003E-2</c:v>
                </c:pt>
                <c:pt idx="1590">
                  <c:v>-6.5799999999999997E-2</c:v>
                </c:pt>
                <c:pt idx="1591">
                  <c:v>-6.5430000000000002E-2</c:v>
                </c:pt>
                <c:pt idx="1592">
                  <c:v>-6.4799999999999996E-2</c:v>
                </c:pt>
                <c:pt idx="1593">
                  <c:v>-6.4170000000000005E-2</c:v>
                </c:pt>
                <c:pt idx="1594">
                  <c:v>-6.3689999999999997E-2</c:v>
                </c:pt>
                <c:pt idx="1595">
                  <c:v>-6.3270000000000007E-2</c:v>
                </c:pt>
                <c:pt idx="1596">
                  <c:v>-6.2799999999999995E-2</c:v>
                </c:pt>
                <c:pt idx="1597">
                  <c:v>-6.2379999999999998E-2</c:v>
                </c:pt>
                <c:pt idx="1598">
                  <c:v>-6.2109999999999999E-2</c:v>
                </c:pt>
                <c:pt idx="1599">
                  <c:v>-6.1530000000000001E-2</c:v>
                </c:pt>
                <c:pt idx="1600">
                  <c:v>-6.1170000000000002E-2</c:v>
                </c:pt>
                <c:pt idx="1601">
                  <c:v>-6.0740000000000002E-2</c:v>
                </c:pt>
                <c:pt idx="1602">
                  <c:v>-6.0159999999999998E-2</c:v>
                </c:pt>
                <c:pt idx="1603">
                  <c:v>-5.9479999999999998E-2</c:v>
                </c:pt>
                <c:pt idx="1604">
                  <c:v>-5.8790000000000002E-2</c:v>
                </c:pt>
                <c:pt idx="1605">
                  <c:v>-5.79E-2</c:v>
                </c:pt>
                <c:pt idx="1606">
                  <c:v>-5.7160000000000002E-2</c:v>
                </c:pt>
                <c:pt idx="1607">
                  <c:v>-5.6160000000000002E-2</c:v>
                </c:pt>
                <c:pt idx="1608">
                  <c:v>-5.5E-2</c:v>
                </c:pt>
                <c:pt idx="1609">
                  <c:v>-5.389E-2</c:v>
                </c:pt>
                <c:pt idx="1610">
                  <c:v>-5.2630000000000003E-2</c:v>
                </c:pt>
                <c:pt idx="1611">
                  <c:v>-5.126E-2</c:v>
                </c:pt>
                <c:pt idx="1612">
                  <c:v>-4.9889999999999997E-2</c:v>
                </c:pt>
                <c:pt idx="1613">
                  <c:v>-4.8570000000000002E-2</c:v>
                </c:pt>
                <c:pt idx="1614">
                  <c:v>-4.7100000000000003E-2</c:v>
                </c:pt>
                <c:pt idx="1615">
                  <c:v>-4.5780000000000001E-2</c:v>
                </c:pt>
                <c:pt idx="1616">
                  <c:v>-4.4359999999999997E-2</c:v>
                </c:pt>
                <c:pt idx="1617">
                  <c:v>-4.299E-2</c:v>
                </c:pt>
                <c:pt idx="1618">
                  <c:v>-4.1669999999999999E-2</c:v>
                </c:pt>
                <c:pt idx="1619">
                  <c:v>-4.0250000000000001E-2</c:v>
                </c:pt>
                <c:pt idx="1620">
                  <c:v>-3.8980000000000001E-2</c:v>
                </c:pt>
                <c:pt idx="1621">
                  <c:v>-3.7870000000000001E-2</c:v>
                </c:pt>
                <c:pt idx="1622">
                  <c:v>-3.687E-2</c:v>
                </c:pt>
                <c:pt idx="1623">
                  <c:v>-3.5869999999999999E-2</c:v>
                </c:pt>
                <c:pt idx="1624">
                  <c:v>-3.5130000000000002E-2</c:v>
                </c:pt>
                <c:pt idx="1625">
                  <c:v>-3.4450000000000001E-2</c:v>
                </c:pt>
                <c:pt idx="1626">
                  <c:v>-3.3820000000000003E-2</c:v>
                </c:pt>
                <c:pt idx="1627">
                  <c:v>-3.3450000000000001E-2</c:v>
                </c:pt>
                <c:pt idx="1628">
                  <c:v>-3.313E-2</c:v>
                </c:pt>
                <c:pt idx="1629">
                  <c:v>-3.3029999999999997E-2</c:v>
                </c:pt>
                <c:pt idx="1630">
                  <c:v>-3.3189999999999997E-2</c:v>
                </c:pt>
                <c:pt idx="1631">
                  <c:v>-3.3399999999999999E-2</c:v>
                </c:pt>
                <c:pt idx="1632">
                  <c:v>-3.3660000000000002E-2</c:v>
                </c:pt>
                <c:pt idx="1633">
                  <c:v>-3.4130000000000001E-2</c:v>
                </c:pt>
                <c:pt idx="1634">
                  <c:v>-3.4709999999999998E-2</c:v>
                </c:pt>
                <c:pt idx="1635">
                  <c:v>-3.5400000000000001E-2</c:v>
                </c:pt>
                <c:pt idx="1636">
                  <c:v>-3.603E-2</c:v>
                </c:pt>
                <c:pt idx="1637">
                  <c:v>-3.6769999999999997E-2</c:v>
                </c:pt>
                <c:pt idx="1638">
                  <c:v>-3.7510000000000002E-2</c:v>
                </c:pt>
                <c:pt idx="1639">
                  <c:v>-3.8240000000000003E-2</c:v>
                </c:pt>
                <c:pt idx="1640">
                  <c:v>-3.8980000000000001E-2</c:v>
                </c:pt>
                <c:pt idx="1641">
                  <c:v>-3.977E-2</c:v>
                </c:pt>
                <c:pt idx="1642">
                  <c:v>-4.0300000000000002E-2</c:v>
                </c:pt>
                <c:pt idx="1643">
                  <c:v>-4.061E-2</c:v>
                </c:pt>
                <c:pt idx="1644">
                  <c:v>-4.1090000000000002E-2</c:v>
                </c:pt>
                <c:pt idx="1645">
                  <c:v>-4.1459999999999997E-2</c:v>
                </c:pt>
                <c:pt idx="1646">
                  <c:v>-4.1619999999999997E-2</c:v>
                </c:pt>
                <c:pt idx="1647">
                  <c:v>-4.1829999999999999E-2</c:v>
                </c:pt>
                <c:pt idx="1648">
                  <c:v>-4.1669999999999999E-2</c:v>
                </c:pt>
                <c:pt idx="1649">
                  <c:v>-4.1619999999999997E-2</c:v>
                </c:pt>
                <c:pt idx="1650">
                  <c:v>-4.1140000000000003E-2</c:v>
                </c:pt>
                <c:pt idx="1651">
                  <c:v>-4.0770000000000001E-2</c:v>
                </c:pt>
                <c:pt idx="1652">
                  <c:v>-4.0090000000000001E-2</c:v>
                </c:pt>
                <c:pt idx="1653">
                  <c:v>-3.9350000000000003E-2</c:v>
                </c:pt>
                <c:pt idx="1654">
                  <c:v>-3.8609999999999998E-2</c:v>
                </c:pt>
                <c:pt idx="1655">
                  <c:v>-3.7560000000000003E-2</c:v>
                </c:pt>
                <c:pt idx="1656">
                  <c:v>-3.6450000000000003E-2</c:v>
                </c:pt>
                <c:pt idx="1657">
                  <c:v>-3.5400000000000001E-2</c:v>
                </c:pt>
                <c:pt idx="1658">
                  <c:v>-3.4340000000000002E-2</c:v>
                </c:pt>
                <c:pt idx="1659">
                  <c:v>-3.2820000000000002E-2</c:v>
                </c:pt>
                <c:pt idx="1660">
                  <c:v>-3.1710000000000002E-2</c:v>
                </c:pt>
                <c:pt idx="1661">
                  <c:v>-3.0179999999999998E-2</c:v>
                </c:pt>
                <c:pt idx="1662">
                  <c:v>-2.913E-2</c:v>
                </c:pt>
                <c:pt idx="1663">
                  <c:v>-2.7650000000000001E-2</c:v>
                </c:pt>
                <c:pt idx="1664">
                  <c:v>-2.6550000000000001E-2</c:v>
                </c:pt>
                <c:pt idx="1665">
                  <c:v>-2.5489999999999999E-2</c:v>
                </c:pt>
                <c:pt idx="1666">
                  <c:v>-2.4389999999999998E-2</c:v>
                </c:pt>
                <c:pt idx="1667">
                  <c:v>-2.3279999999999999E-2</c:v>
                </c:pt>
                <c:pt idx="1668">
                  <c:v>-2.2440000000000002E-2</c:v>
                </c:pt>
                <c:pt idx="1669">
                  <c:v>-2.1700000000000001E-2</c:v>
                </c:pt>
                <c:pt idx="1670">
                  <c:v>-2.086E-2</c:v>
                </c:pt>
                <c:pt idx="1671">
                  <c:v>-2.0219999999999998E-2</c:v>
                </c:pt>
                <c:pt idx="1672">
                  <c:v>-1.949E-2</c:v>
                </c:pt>
                <c:pt idx="1673">
                  <c:v>-1.891E-2</c:v>
                </c:pt>
                <c:pt idx="1674">
                  <c:v>-1.8589999999999999E-2</c:v>
                </c:pt>
                <c:pt idx="1675">
                  <c:v>-1.806E-2</c:v>
                </c:pt>
                <c:pt idx="1676">
                  <c:v>-1.7690000000000001E-2</c:v>
                </c:pt>
                <c:pt idx="1677">
                  <c:v>-1.738E-2</c:v>
                </c:pt>
                <c:pt idx="1678">
                  <c:v>-1.7319999999999999E-2</c:v>
                </c:pt>
                <c:pt idx="1679">
                  <c:v>-1.711E-2</c:v>
                </c:pt>
                <c:pt idx="1680">
                  <c:v>-1.7059999999999999E-2</c:v>
                </c:pt>
                <c:pt idx="1681">
                  <c:v>-1.6799999999999999E-2</c:v>
                </c:pt>
                <c:pt idx="1682">
                  <c:v>-1.6750000000000001E-2</c:v>
                </c:pt>
                <c:pt idx="1683">
                  <c:v>-1.6799999999999999E-2</c:v>
                </c:pt>
                <c:pt idx="1684">
                  <c:v>-1.669E-2</c:v>
                </c:pt>
                <c:pt idx="1685">
                  <c:v>-1.653E-2</c:v>
                </c:pt>
                <c:pt idx="1686">
                  <c:v>-1.6480000000000002E-2</c:v>
                </c:pt>
                <c:pt idx="1687">
                  <c:v>-1.6219999999999998E-2</c:v>
                </c:pt>
                <c:pt idx="1688">
                  <c:v>-1.6109999999999999E-2</c:v>
                </c:pt>
                <c:pt idx="1689">
                  <c:v>-1.601E-2</c:v>
                </c:pt>
                <c:pt idx="1690">
                  <c:v>-1.5740000000000001E-2</c:v>
                </c:pt>
                <c:pt idx="1691">
                  <c:v>-1.537E-2</c:v>
                </c:pt>
                <c:pt idx="1692">
                  <c:v>-1.516E-2</c:v>
                </c:pt>
                <c:pt idx="1693">
                  <c:v>-1.474E-2</c:v>
                </c:pt>
                <c:pt idx="1694">
                  <c:v>-1.453E-2</c:v>
                </c:pt>
                <c:pt idx="1695">
                  <c:v>-1.448E-2</c:v>
                </c:pt>
                <c:pt idx="1696">
                  <c:v>-1.406E-2</c:v>
                </c:pt>
                <c:pt idx="1697">
                  <c:v>-1.3899999999999999E-2</c:v>
                </c:pt>
                <c:pt idx="1698">
                  <c:v>-1.3639999999999999E-2</c:v>
                </c:pt>
                <c:pt idx="1699">
                  <c:v>-1.3429999999999999E-2</c:v>
                </c:pt>
                <c:pt idx="1700">
                  <c:v>-1.3270000000000001E-2</c:v>
                </c:pt>
                <c:pt idx="1701">
                  <c:v>-1.295E-2</c:v>
                </c:pt>
                <c:pt idx="1702">
                  <c:v>-1.2999999999999999E-2</c:v>
                </c:pt>
                <c:pt idx="1703">
                  <c:v>-1.269E-2</c:v>
                </c:pt>
                <c:pt idx="1704">
                  <c:v>-1.2630000000000001E-2</c:v>
                </c:pt>
                <c:pt idx="1705">
                  <c:v>-1.2789999999999999E-2</c:v>
                </c:pt>
                <c:pt idx="1706">
                  <c:v>-1.2630000000000001E-2</c:v>
                </c:pt>
                <c:pt idx="1707">
                  <c:v>-1.269E-2</c:v>
                </c:pt>
                <c:pt idx="1708">
                  <c:v>-1.2789999999999999E-2</c:v>
                </c:pt>
                <c:pt idx="1709">
                  <c:v>-1.2789999999999999E-2</c:v>
                </c:pt>
                <c:pt idx="1710">
                  <c:v>-1.29E-2</c:v>
                </c:pt>
                <c:pt idx="1711">
                  <c:v>-1.311E-2</c:v>
                </c:pt>
                <c:pt idx="1712">
                  <c:v>-1.332E-2</c:v>
                </c:pt>
                <c:pt idx="1713">
                  <c:v>-1.3690000000000001E-2</c:v>
                </c:pt>
                <c:pt idx="1714">
                  <c:v>-1.3899999999999999E-2</c:v>
                </c:pt>
                <c:pt idx="1715">
                  <c:v>-1.4160000000000001E-2</c:v>
                </c:pt>
                <c:pt idx="1716">
                  <c:v>-1.453E-2</c:v>
                </c:pt>
                <c:pt idx="1717">
                  <c:v>-1.464E-2</c:v>
                </c:pt>
                <c:pt idx="1718">
                  <c:v>-1.4800000000000001E-2</c:v>
                </c:pt>
                <c:pt idx="1719">
                  <c:v>-1.5010000000000001E-2</c:v>
                </c:pt>
                <c:pt idx="1720">
                  <c:v>-1.506E-2</c:v>
                </c:pt>
                <c:pt idx="1721">
                  <c:v>-1.511E-2</c:v>
                </c:pt>
                <c:pt idx="1722">
                  <c:v>-1.506E-2</c:v>
                </c:pt>
                <c:pt idx="1723">
                  <c:v>-1.506E-2</c:v>
                </c:pt>
                <c:pt idx="1724">
                  <c:v>-1.49E-2</c:v>
                </c:pt>
                <c:pt idx="1725">
                  <c:v>-1.474E-2</c:v>
                </c:pt>
                <c:pt idx="1726">
                  <c:v>-1.464E-2</c:v>
                </c:pt>
                <c:pt idx="1727">
                  <c:v>-1.4160000000000001E-2</c:v>
                </c:pt>
                <c:pt idx="1728">
                  <c:v>-1.3849999999999999E-2</c:v>
                </c:pt>
                <c:pt idx="1729">
                  <c:v>-1.3429999999999999E-2</c:v>
                </c:pt>
                <c:pt idx="1730">
                  <c:v>-1.285E-2</c:v>
                </c:pt>
                <c:pt idx="1731">
                  <c:v>-1.2370000000000001E-2</c:v>
                </c:pt>
                <c:pt idx="1732">
                  <c:v>-1.184E-2</c:v>
                </c:pt>
                <c:pt idx="1733">
                  <c:v>-1.111E-2</c:v>
                </c:pt>
                <c:pt idx="1734">
                  <c:v>-1.042E-2</c:v>
                </c:pt>
                <c:pt idx="1735">
                  <c:v>-9.5300000000000003E-3</c:v>
                </c:pt>
                <c:pt idx="1736">
                  <c:v>-8.7399999999999995E-3</c:v>
                </c:pt>
                <c:pt idx="1737">
                  <c:v>-7.8899999999999994E-3</c:v>
                </c:pt>
                <c:pt idx="1738">
                  <c:v>-7.0000000000000001E-3</c:v>
                </c:pt>
                <c:pt idx="1739">
                  <c:v>-6.2100000000000002E-3</c:v>
                </c:pt>
                <c:pt idx="1740">
                  <c:v>-5.2599999999999999E-3</c:v>
                </c:pt>
                <c:pt idx="1741">
                  <c:v>-4.5199999999999997E-3</c:v>
                </c:pt>
                <c:pt idx="1742">
                  <c:v>-3.6800000000000001E-3</c:v>
                </c:pt>
                <c:pt idx="1743">
                  <c:v>-2.8900000000000002E-3</c:v>
                </c:pt>
                <c:pt idx="1744">
                  <c:v>-2.2000000000000001E-3</c:v>
                </c:pt>
                <c:pt idx="1745">
                  <c:v>-1.41E-3</c:v>
                </c:pt>
                <c:pt idx="1746">
                  <c:v>-9.3999999999999997E-4</c:v>
                </c:pt>
                <c:pt idx="1747">
                  <c:v>-5.1999999999999995E-4</c:v>
                </c:pt>
                <c:pt idx="1748">
                  <c:v>1.2E-4</c:v>
                </c:pt>
                <c:pt idx="1749">
                  <c:v>4.8999999999999998E-4</c:v>
                </c:pt>
                <c:pt idx="1750">
                  <c:v>8.0000000000000004E-4</c:v>
                </c:pt>
                <c:pt idx="1751">
                  <c:v>9.1E-4</c:v>
                </c:pt>
                <c:pt idx="1752">
                  <c:v>1.1199999999999999E-3</c:v>
                </c:pt>
                <c:pt idx="1753">
                  <c:v>1.17E-3</c:v>
                </c:pt>
                <c:pt idx="1754">
                  <c:v>1.17E-3</c:v>
                </c:pt>
                <c:pt idx="1755">
                  <c:v>1.17E-3</c:v>
                </c:pt>
                <c:pt idx="1756">
                  <c:v>9.6000000000000002E-4</c:v>
                </c:pt>
                <c:pt idx="1757">
                  <c:v>7.5000000000000002E-4</c:v>
                </c:pt>
                <c:pt idx="1758">
                  <c:v>5.9000000000000003E-4</c:v>
                </c:pt>
                <c:pt idx="1759">
                  <c:v>2.2000000000000001E-4</c:v>
                </c:pt>
                <c:pt idx="1760">
                  <c:v>-2.5000000000000001E-4</c:v>
                </c:pt>
                <c:pt idx="1761">
                  <c:v>-4.0999999999999999E-4</c:v>
                </c:pt>
                <c:pt idx="1762">
                  <c:v>-7.2999999999999996E-4</c:v>
                </c:pt>
                <c:pt idx="1763">
                  <c:v>-1.15E-3</c:v>
                </c:pt>
                <c:pt idx="1764">
                  <c:v>-1.5200000000000001E-3</c:v>
                </c:pt>
                <c:pt idx="1765">
                  <c:v>-1.67E-3</c:v>
                </c:pt>
                <c:pt idx="1766">
                  <c:v>-1.89E-3</c:v>
                </c:pt>
                <c:pt idx="1767">
                  <c:v>-2.0400000000000001E-3</c:v>
                </c:pt>
                <c:pt idx="1768">
                  <c:v>-2.0400000000000001E-3</c:v>
                </c:pt>
                <c:pt idx="1769">
                  <c:v>-1.99E-3</c:v>
                </c:pt>
                <c:pt idx="1770">
                  <c:v>-1.99E-3</c:v>
                </c:pt>
                <c:pt idx="1771">
                  <c:v>-1.57E-3</c:v>
                </c:pt>
                <c:pt idx="1772">
                  <c:v>-1.25E-3</c:v>
                </c:pt>
                <c:pt idx="1773">
                  <c:v>-1.0399999999999999E-3</c:v>
                </c:pt>
                <c:pt idx="1774">
                  <c:v>-2.9999999999999997E-4</c:v>
                </c:pt>
                <c:pt idx="1775">
                  <c:v>2.7E-4</c:v>
                </c:pt>
                <c:pt idx="1776">
                  <c:v>9.6000000000000002E-4</c:v>
                </c:pt>
                <c:pt idx="1777">
                  <c:v>1.8E-3</c:v>
                </c:pt>
                <c:pt idx="1778">
                  <c:v>2.65E-3</c:v>
                </c:pt>
                <c:pt idx="1779">
                  <c:v>3.65E-3</c:v>
                </c:pt>
                <c:pt idx="1780">
                  <c:v>4.6499999999999996E-3</c:v>
                </c:pt>
                <c:pt idx="1781">
                  <c:v>5.8599999999999998E-3</c:v>
                </c:pt>
                <c:pt idx="1782">
                  <c:v>6.9100000000000003E-3</c:v>
                </c:pt>
                <c:pt idx="1783">
                  <c:v>8.1799999999999998E-3</c:v>
                </c:pt>
                <c:pt idx="1784">
                  <c:v>9.3900000000000008E-3</c:v>
                </c:pt>
                <c:pt idx="1785">
                  <c:v>1.0659999999999999E-2</c:v>
                </c:pt>
                <c:pt idx="1786">
                  <c:v>1.1809999999999999E-2</c:v>
                </c:pt>
                <c:pt idx="1787">
                  <c:v>1.303E-2</c:v>
                </c:pt>
                <c:pt idx="1788">
                  <c:v>1.4189999999999999E-2</c:v>
                </c:pt>
                <c:pt idx="1789">
                  <c:v>1.519E-2</c:v>
                </c:pt>
                <c:pt idx="1790">
                  <c:v>1.6080000000000001E-2</c:v>
                </c:pt>
                <c:pt idx="1791">
                  <c:v>1.703E-2</c:v>
                </c:pt>
                <c:pt idx="1792">
                  <c:v>1.7659999999999999E-2</c:v>
                </c:pt>
                <c:pt idx="1793">
                  <c:v>1.84E-2</c:v>
                </c:pt>
                <c:pt idx="1794">
                  <c:v>1.8880000000000001E-2</c:v>
                </c:pt>
                <c:pt idx="1795">
                  <c:v>1.924E-2</c:v>
                </c:pt>
                <c:pt idx="1796">
                  <c:v>1.9560000000000001E-2</c:v>
                </c:pt>
                <c:pt idx="1797">
                  <c:v>1.9720000000000001E-2</c:v>
                </c:pt>
                <c:pt idx="1798">
                  <c:v>1.967E-2</c:v>
                </c:pt>
                <c:pt idx="1799">
                  <c:v>1.967E-2</c:v>
                </c:pt>
                <c:pt idx="1800">
                  <c:v>1.9300000000000001E-2</c:v>
                </c:pt>
                <c:pt idx="1801">
                  <c:v>1.9140000000000001E-2</c:v>
                </c:pt>
                <c:pt idx="1802">
                  <c:v>1.856E-2</c:v>
                </c:pt>
                <c:pt idx="1803">
                  <c:v>1.8079999999999999E-2</c:v>
                </c:pt>
                <c:pt idx="1804">
                  <c:v>1.7659999999999999E-2</c:v>
                </c:pt>
                <c:pt idx="1805">
                  <c:v>1.6979999999999999E-2</c:v>
                </c:pt>
                <c:pt idx="1806">
                  <c:v>1.619E-2</c:v>
                </c:pt>
                <c:pt idx="1807">
                  <c:v>1.5610000000000001E-2</c:v>
                </c:pt>
                <c:pt idx="1808">
                  <c:v>1.477E-2</c:v>
                </c:pt>
                <c:pt idx="1809">
                  <c:v>1.4030000000000001E-2</c:v>
                </c:pt>
                <c:pt idx="1810">
                  <c:v>1.324E-2</c:v>
                </c:pt>
                <c:pt idx="1811">
                  <c:v>1.239E-2</c:v>
                </c:pt>
                <c:pt idx="1812">
                  <c:v>1.176E-2</c:v>
                </c:pt>
                <c:pt idx="1813">
                  <c:v>1.0970000000000001E-2</c:v>
                </c:pt>
                <c:pt idx="1814">
                  <c:v>1.044E-2</c:v>
                </c:pt>
                <c:pt idx="1815">
                  <c:v>9.8600000000000007E-3</c:v>
                </c:pt>
                <c:pt idx="1816">
                  <c:v>9.4400000000000005E-3</c:v>
                </c:pt>
                <c:pt idx="1817">
                  <c:v>8.9200000000000008E-3</c:v>
                </c:pt>
                <c:pt idx="1818">
                  <c:v>8.6E-3</c:v>
                </c:pt>
                <c:pt idx="1819">
                  <c:v>8.4899999999999993E-3</c:v>
                </c:pt>
                <c:pt idx="1820">
                  <c:v>8.3899999999999999E-3</c:v>
                </c:pt>
                <c:pt idx="1821">
                  <c:v>8.2299999999999995E-3</c:v>
                </c:pt>
                <c:pt idx="1822">
                  <c:v>8.1799999999999998E-3</c:v>
                </c:pt>
                <c:pt idx="1823">
                  <c:v>8.2799999999999992E-3</c:v>
                </c:pt>
                <c:pt idx="1824">
                  <c:v>8.4899999999999993E-3</c:v>
                </c:pt>
                <c:pt idx="1825">
                  <c:v>8.5500000000000003E-3</c:v>
                </c:pt>
                <c:pt idx="1826">
                  <c:v>8.8599999999999998E-3</c:v>
                </c:pt>
                <c:pt idx="1827">
                  <c:v>9.2300000000000004E-3</c:v>
                </c:pt>
                <c:pt idx="1828">
                  <c:v>9.4999999999999998E-3</c:v>
                </c:pt>
                <c:pt idx="1829">
                  <c:v>9.92E-3</c:v>
                </c:pt>
                <c:pt idx="1830">
                  <c:v>1.0290000000000001E-2</c:v>
                </c:pt>
                <c:pt idx="1831">
                  <c:v>1.076E-2</c:v>
                </c:pt>
                <c:pt idx="1832">
                  <c:v>1.129E-2</c:v>
                </c:pt>
                <c:pt idx="1833">
                  <c:v>1.176E-2</c:v>
                </c:pt>
                <c:pt idx="1834">
                  <c:v>1.234E-2</c:v>
                </c:pt>
                <c:pt idx="1835">
                  <c:v>1.2869999999999999E-2</c:v>
                </c:pt>
                <c:pt idx="1836">
                  <c:v>1.3339999999999999E-2</c:v>
                </c:pt>
                <c:pt idx="1837">
                  <c:v>1.3820000000000001E-2</c:v>
                </c:pt>
                <c:pt idx="1838">
                  <c:v>1.4290000000000001E-2</c:v>
                </c:pt>
                <c:pt idx="1839">
                  <c:v>1.4659999999999999E-2</c:v>
                </c:pt>
                <c:pt idx="1840">
                  <c:v>1.5129999999999999E-2</c:v>
                </c:pt>
                <c:pt idx="1841">
                  <c:v>1.55E-2</c:v>
                </c:pt>
                <c:pt idx="1842">
                  <c:v>1.592E-2</c:v>
                </c:pt>
                <c:pt idx="1843">
                  <c:v>1.6289999999999999E-2</c:v>
                </c:pt>
                <c:pt idx="1844">
                  <c:v>1.6559999999999998E-2</c:v>
                </c:pt>
                <c:pt idx="1845">
                  <c:v>1.6930000000000001E-2</c:v>
                </c:pt>
                <c:pt idx="1846">
                  <c:v>1.719E-2</c:v>
                </c:pt>
                <c:pt idx="1847">
                  <c:v>1.7350000000000001E-2</c:v>
                </c:pt>
                <c:pt idx="1848">
                  <c:v>1.7610000000000001E-2</c:v>
                </c:pt>
                <c:pt idx="1849">
                  <c:v>1.7819999999999999E-2</c:v>
                </c:pt>
                <c:pt idx="1850">
                  <c:v>1.8079999999999999E-2</c:v>
                </c:pt>
                <c:pt idx="1851">
                  <c:v>1.8239999999999999E-2</c:v>
                </c:pt>
                <c:pt idx="1852">
                  <c:v>1.8450000000000001E-2</c:v>
                </c:pt>
                <c:pt idx="1853">
                  <c:v>1.8450000000000001E-2</c:v>
                </c:pt>
                <c:pt idx="1854">
                  <c:v>1.8509999999999999E-2</c:v>
                </c:pt>
                <c:pt idx="1855">
                  <c:v>1.866E-2</c:v>
                </c:pt>
                <c:pt idx="1856">
                  <c:v>1.8610000000000002E-2</c:v>
                </c:pt>
                <c:pt idx="1857">
                  <c:v>1.8720000000000001E-2</c:v>
                </c:pt>
                <c:pt idx="1858">
                  <c:v>1.882E-2</c:v>
                </c:pt>
                <c:pt idx="1859">
                  <c:v>1.882E-2</c:v>
                </c:pt>
                <c:pt idx="1860">
                  <c:v>1.8769999999999998E-2</c:v>
                </c:pt>
                <c:pt idx="1861">
                  <c:v>1.882E-2</c:v>
                </c:pt>
                <c:pt idx="1862">
                  <c:v>1.882E-2</c:v>
                </c:pt>
                <c:pt idx="1863">
                  <c:v>1.898E-2</c:v>
                </c:pt>
                <c:pt idx="1864">
                  <c:v>1.8880000000000001E-2</c:v>
                </c:pt>
                <c:pt idx="1865">
                  <c:v>1.8929999999999999E-2</c:v>
                </c:pt>
                <c:pt idx="1866">
                  <c:v>1.898E-2</c:v>
                </c:pt>
                <c:pt idx="1867">
                  <c:v>1.9140000000000001E-2</c:v>
                </c:pt>
                <c:pt idx="1868">
                  <c:v>1.924E-2</c:v>
                </c:pt>
                <c:pt idx="1869">
                  <c:v>1.9300000000000001E-2</c:v>
                </c:pt>
                <c:pt idx="1870">
                  <c:v>1.9449999999999999E-2</c:v>
                </c:pt>
                <c:pt idx="1871">
                  <c:v>1.967E-2</c:v>
                </c:pt>
                <c:pt idx="1872">
                  <c:v>1.9769999999999999E-2</c:v>
                </c:pt>
                <c:pt idx="1873">
                  <c:v>2.0029999999999999E-2</c:v>
                </c:pt>
                <c:pt idx="1874">
                  <c:v>2.0299999999999999E-2</c:v>
                </c:pt>
                <c:pt idx="1875">
                  <c:v>2.061E-2</c:v>
                </c:pt>
                <c:pt idx="1876">
                  <c:v>2.0930000000000001E-2</c:v>
                </c:pt>
                <c:pt idx="1877">
                  <c:v>2.1350000000000001E-2</c:v>
                </c:pt>
                <c:pt idx="1878">
                  <c:v>2.172E-2</c:v>
                </c:pt>
                <c:pt idx="1879">
                  <c:v>2.214E-2</c:v>
                </c:pt>
                <c:pt idx="1880">
                  <c:v>2.256E-2</c:v>
                </c:pt>
                <c:pt idx="1881">
                  <c:v>2.3199999999999998E-2</c:v>
                </c:pt>
                <c:pt idx="1882">
                  <c:v>2.367E-2</c:v>
                </c:pt>
                <c:pt idx="1883">
                  <c:v>2.409E-2</c:v>
                </c:pt>
                <c:pt idx="1884">
                  <c:v>2.462E-2</c:v>
                </c:pt>
                <c:pt idx="1885">
                  <c:v>2.52E-2</c:v>
                </c:pt>
                <c:pt idx="1886">
                  <c:v>2.5669999999999998E-2</c:v>
                </c:pt>
                <c:pt idx="1887">
                  <c:v>2.6040000000000001E-2</c:v>
                </c:pt>
                <c:pt idx="1888">
                  <c:v>2.6409999999999999E-2</c:v>
                </c:pt>
                <c:pt idx="1889">
                  <c:v>2.673E-2</c:v>
                </c:pt>
                <c:pt idx="1890">
                  <c:v>2.699E-2</c:v>
                </c:pt>
                <c:pt idx="1891">
                  <c:v>2.7359999999999999E-2</c:v>
                </c:pt>
                <c:pt idx="1892">
                  <c:v>2.7570000000000001E-2</c:v>
                </c:pt>
                <c:pt idx="1893">
                  <c:v>2.7730000000000001E-2</c:v>
                </c:pt>
                <c:pt idx="1894">
                  <c:v>2.7890000000000002E-2</c:v>
                </c:pt>
                <c:pt idx="1895">
                  <c:v>2.794E-2</c:v>
                </c:pt>
                <c:pt idx="1896">
                  <c:v>2.7779999999999999E-2</c:v>
                </c:pt>
                <c:pt idx="1897">
                  <c:v>2.7779999999999999E-2</c:v>
                </c:pt>
                <c:pt idx="1898">
                  <c:v>2.7459999999999998E-2</c:v>
                </c:pt>
                <c:pt idx="1899">
                  <c:v>2.7459999999999998E-2</c:v>
                </c:pt>
                <c:pt idx="1900">
                  <c:v>2.725E-2</c:v>
                </c:pt>
                <c:pt idx="1901">
                  <c:v>2.699E-2</c:v>
                </c:pt>
                <c:pt idx="1902">
                  <c:v>2.673E-2</c:v>
                </c:pt>
                <c:pt idx="1903">
                  <c:v>2.657E-2</c:v>
                </c:pt>
                <c:pt idx="1904">
                  <c:v>2.6360000000000001E-2</c:v>
                </c:pt>
                <c:pt idx="1905">
                  <c:v>2.5940000000000001E-2</c:v>
                </c:pt>
                <c:pt idx="1906">
                  <c:v>2.588E-2</c:v>
                </c:pt>
                <c:pt idx="1907">
                  <c:v>2.5829999999999999E-2</c:v>
                </c:pt>
                <c:pt idx="1908">
                  <c:v>2.5729999999999999E-2</c:v>
                </c:pt>
                <c:pt idx="1909">
                  <c:v>2.5729999999999999E-2</c:v>
                </c:pt>
                <c:pt idx="1910">
                  <c:v>2.5829999999999999E-2</c:v>
                </c:pt>
                <c:pt idx="1911">
                  <c:v>2.6249999999999999E-2</c:v>
                </c:pt>
                <c:pt idx="1912">
                  <c:v>2.657E-2</c:v>
                </c:pt>
                <c:pt idx="1913">
                  <c:v>2.699E-2</c:v>
                </c:pt>
                <c:pt idx="1914">
                  <c:v>2.7619999999999999E-2</c:v>
                </c:pt>
                <c:pt idx="1915">
                  <c:v>2.8469999999999999E-2</c:v>
                </c:pt>
                <c:pt idx="1916">
                  <c:v>2.9049999999999999E-2</c:v>
                </c:pt>
                <c:pt idx="1917">
                  <c:v>3.0099999999999998E-2</c:v>
                </c:pt>
                <c:pt idx="1918">
                  <c:v>3.1099999999999999E-2</c:v>
                </c:pt>
                <c:pt idx="1919">
                  <c:v>3.2149999999999998E-2</c:v>
                </c:pt>
                <c:pt idx="1920">
                  <c:v>3.3309999999999999E-2</c:v>
                </c:pt>
                <c:pt idx="1921">
                  <c:v>3.4529999999999998E-2</c:v>
                </c:pt>
                <c:pt idx="1922">
                  <c:v>3.5740000000000001E-2</c:v>
                </c:pt>
                <c:pt idx="1923">
                  <c:v>3.7109999999999997E-2</c:v>
                </c:pt>
                <c:pt idx="1924">
                  <c:v>3.8269999999999998E-2</c:v>
                </c:pt>
                <c:pt idx="1925">
                  <c:v>3.9530000000000003E-2</c:v>
                </c:pt>
                <c:pt idx="1926">
                  <c:v>4.0739999999999998E-2</c:v>
                </c:pt>
                <c:pt idx="1927">
                  <c:v>4.1689999999999998E-2</c:v>
                </c:pt>
                <c:pt idx="1928">
                  <c:v>4.2849999999999999E-2</c:v>
                </c:pt>
                <c:pt idx="1929">
                  <c:v>4.369E-2</c:v>
                </c:pt>
                <c:pt idx="1930">
                  <c:v>4.4589999999999998E-2</c:v>
                </c:pt>
                <c:pt idx="1931">
                  <c:v>4.5379999999999997E-2</c:v>
                </c:pt>
                <c:pt idx="1932">
                  <c:v>4.5850000000000002E-2</c:v>
                </c:pt>
                <c:pt idx="1933">
                  <c:v>4.6379999999999998E-2</c:v>
                </c:pt>
                <c:pt idx="1934">
                  <c:v>4.6539999999999998E-2</c:v>
                </c:pt>
                <c:pt idx="1935">
                  <c:v>4.6640000000000001E-2</c:v>
                </c:pt>
                <c:pt idx="1936">
                  <c:v>4.6640000000000001E-2</c:v>
                </c:pt>
                <c:pt idx="1937">
                  <c:v>4.6489999999999997E-2</c:v>
                </c:pt>
                <c:pt idx="1938">
                  <c:v>4.6120000000000001E-2</c:v>
                </c:pt>
                <c:pt idx="1939">
                  <c:v>4.5749999999999999E-2</c:v>
                </c:pt>
                <c:pt idx="1940">
                  <c:v>4.5220000000000003E-2</c:v>
                </c:pt>
                <c:pt idx="1941">
                  <c:v>4.4690000000000001E-2</c:v>
                </c:pt>
                <c:pt idx="1942">
                  <c:v>4.385E-2</c:v>
                </c:pt>
                <c:pt idx="1943">
                  <c:v>4.3270000000000003E-2</c:v>
                </c:pt>
                <c:pt idx="1944">
                  <c:v>4.2529999999999998E-2</c:v>
                </c:pt>
                <c:pt idx="1945">
                  <c:v>4.19E-2</c:v>
                </c:pt>
                <c:pt idx="1946">
                  <c:v>4.1110000000000001E-2</c:v>
                </c:pt>
                <c:pt idx="1947">
                  <c:v>4.0529999999999997E-2</c:v>
                </c:pt>
                <c:pt idx="1948">
                  <c:v>3.9899999999999998E-2</c:v>
                </c:pt>
                <c:pt idx="1949">
                  <c:v>3.9269999999999999E-2</c:v>
                </c:pt>
                <c:pt idx="1950">
                  <c:v>3.8739999999999997E-2</c:v>
                </c:pt>
                <c:pt idx="1951">
                  <c:v>3.8580000000000003E-2</c:v>
                </c:pt>
                <c:pt idx="1952">
                  <c:v>3.832E-2</c:v>
                </c:pt>
                <c:pt idx="1953">
                  <c:v>3.8109999999999998E-2</c:v>
                </c:pt>
                <c:pt idx="1954">
                  <c:v>3.8059999999999997E-2</c:v>
                </c:pt>
                <c:pt idx="1955">
                  <c:v>3.832E-2</c:v>
                </c:pt>
                <c:pt idx="1956">
                  <c:v>3.8370000000000001E-2</c:v>
                </c:pt>
                <c:pt idx="1957">
                  <c:v>3.8580000000000003E-2</c:v>
                </c:pt>
                <c:pt idx="1958">
                  <c:v>3.9E-2</c:v>
                </c:pt>
                <c:pt idx="1959">
                  <c:v>3.9320000000000001E-2</c:v>
                </c:pt>
                <c:pt idx="1960">
                  <c:v>3.9849999999999997E-2</c:v>
                </c:pt>
                <c:pt idx="1961">
                  <c:v>4.0320000000000002E-2</c:v>
                </c:pt>
                <c:pt idx="1962">
                  <c:v>4.0849999999999997E-2</c:v>
                </c:pt>
                <c:pt idx="1963">
                  <c:v>4.138E-2</c:v>
                </c:pt>
                <c:pt idx="1964">
                  <c:v>4.19E-2</c:v>
                </c:pt>
                <c:pt idx="1965">
                  <c:v>4.2380000000000001E-2</c:v>
                </c:pt>
                <c:pt idx="1966">
                  <c:v>4.2639999999999997E-2</c:v>
                </c:pt>
                <c:pt idx="1967">
                  <c:v>4.3060000000000001E-2</c:v>
                </c:pt>
                <c:pt idx="1968">
                  <c:v>4.3220000000000001E-2</c:v>
                </c:pt>
                <c:pt idx="1969">
                  <c:v>4.3380000000000002E-2</c:v>
                </c:pt>
                <c:pt idx="1970">
                  <c:v>4.3380000000000002E-2</c:v>
                </c:pt>
                <c:pt idx="1971">
                  <c:v>4.3220000000000001E-2</c:v>
                </c:pt>
                <c:pt idx="1972">
                  <c:v>4.301E-2</c:v>
                </c:pt>
                <c:pt idx="1973">
                  <c:v>4.2689999999999999E-2</c:v>
                </c:pt>
                <c:pt idx="1974">
                  <c:v>4.2220000000000001E-2</c:v>
                </c:pt>
                <c:pt idx="1975">
                  <c:v>4.1640000000000003E-2</c:v>
                </c:pt>
                <c:pt idx="1976">
                  <c:v>4.122E-2</c:v>
                </c:pt>
                <c:pt idx="1977">
                  <c:v>4.0480000000000002E-2</c:v>
                </c:pt>
                <c:pt idx="1978">
                  <c:v>3.9849999999999997E-2</c:v>
                </c:pt>
                <c:pt idx="1979">
                  <c:v>3.9059999999999997E-2</c:v>
                </c:pt>
                <c:pt idx="1980">
                  <c:v>3.832E-2</c:v>
                </c:pt>
                <c:pt idx="1981">
                  <c:v>3.7420000000000002E-2</c:v>
                </c:pt>
                <c:pt idx="1982">
                  <c:v>3.6949999999999997E-2</c:v>
                </c:pt>
                <c:pt idx="1983">
                  <c:v>3.6319999999999998E-2</c:v>
                </c:pt>
                <c:pt idx="1984">
                  <c:v>3.5740000000000001E-2</c:v>
                </c:pt>
                <c:pt idx="1985">
                  <c:v>3.5369999999999999E-2</c:v>
                </c:pt>
                <c:pt idx="1986">
                  <c:v>3.4840000000000003E-2</c:v>
                </c:pt>
                <c:pt idx="1987">
                  <c:v>3.474E-2</c:v>
                </c:pt>
                <c:pt idx="1988">
                  <c:v>3.4680000000000002E-2</c:v>
                </c:pt>
                <c:pt idx="1989">
                  <c:v>3.4790000000000001E-2</c:v>
                </c:pt>
                <c:pt idx="1990">
                  <c:v>3.5099999999999999E-2</c:v>
                </c:pt>
                <c:pt idx="1991">
                  <c:v>3.5470000000000002E-2</c:v>
                </c:pt>
                <c:pt idx="1992">
                  <c:v>3.5950000000000003E-2</c:v>
                </c:pt>
                <c:pt idx="1993">
                  <c:v>3.669E-2</c:v>
                </c:pt>
                <c:pt idx="1994">
                  <c:v>3.7530000000000001E-2</c:v>
                </c:pt>
                <c:pt idx="1995">
                  <c:v>3.8580000000000003E-2</c:v>
                </c:pt>
                <c:pt idx="1996">
                  <c:v>3.9530000000000003E-2</c:v>
                </c:pt>
                <c:pt idx="1997">
                  <c:v>4.0480000000000002E-2</c:v>
                </c:pt>
                <c:pt idx="1998">
                  <c:v>4.1689999999999998E-2</c:v>
                </c:pt>
                <c:pt idx="1999">
                  <c:v>4.2849999999999999E-2</c:v>
                </c:pt>
                <c:pt idx="2000">
                  <c:v>4.3959999999999999E-2</c:v>
                </c:pt>
                <c:pt idx="2001">
                  <c:v>4.5220000000000003E-2</c:v>
                </c:pt>
                <c:pt idx="2002">
                  <c:v>4.6280000000000002E-2</c:v>
                </c:pt>
                <c:pt idx="2003">
                  <c:v>4.7219999999999998E-2</c:v>
                </c:pt>
                <c:pt idx="2004">
                  <c:v>4.8169999999999998E-2</c:v>
                </c:pt>
                <c:pt idx="2005">
                  <c:v>4.9020000000000001E-2</c:v>
                </c:pt>
                <c:pt idx="2006">
                  <c:v>4.9750000000000003E-2</c:v>
                </c:pt>
                <c:pt idx="2007">
                  <c:v>5.0279999999999998E-2</c:v>
                </c:pt>
                <c:pt idx="2008">
                  <c:v>5.0599999999999999E-2</c:v>
                </c:pt>
                <c:pt idx="2009">
                  <c:v>5.0909999999999997E-2</c:v>
                </c:pt>
                <c:pt idx="2010">
                  <c:v>5.1069999999999997E-2</c:v>
                </c:pt>
                <c:pt idx="2011">
                  <c:v>5.1119999999999999E-2</c:v>
                </c:pt>
                <c:pt idx="2012">
                  <c:v>5.0810000000000001E-2</c:v>
                </c:pt>
                <c:pt idx="2013">
                  <c:v>5.0439999999999999E-2</c:v>
                </c:pt>
                <c:pt idx="2014">
                  <c:v>4.981E-2</c:v>
                </c:pt>
                <c:pt idx="2015">
                  <c:v>4.9329999999999999E-2</c:v>
                </c:pt>
                <c:pt idx="2016">
                  <c:v>4.87E-2</c:v>
                </c:pt>
                <c:pt idx="2017">
                  <c:v>4.7800000000000002E-2</c:v>
                </c:pt>
                <c:pt idx="2018">
                  <c:v>4.7120000000000002E-2</c:v>
                </c:pt>
                <c:pt idx="2019">
                  <c:v>4.6330000000000003E-2</c:v>
                </c:pt>
                <c:pt idx="2020">
                  <c:v>4.5330000000000002E-2</c:v>
                </c:pt>
                <c:pt idx="2021">
                  <c:v>4.4690000000000001E-2</c:v>
                </c:pt>
                <c:pt idx="2022">
                  <c:v>4.3900000000000002E-2</c:v>
                </c:pt>
                <c:pt idx="2023">
                  <c:v>4.3220000000000001E-2</c:v>
                </c:pt>
                <c:pt idx="2024">
                  <c:v>4.2529999999999998E-2</c:v>
                </c:pt>
                <c:pt idx="2025">
                  <c:v>4.2009999999999999E-2</c:v>
                </c:pt>
                <c:pt idx="2026">
                  <c:v>4.1689999999999998E-2</c:v>
                </c:pt>
                <c:pt idx="2027">
                  <c:v>4.1430000000000002E-2</c:v>
                </c:pt>
                <c:pt idx="2028">
                  <c:v>4.1160000000000002E-2</c:v>
                </c:pt>
                <c:pt idx="2029">
                  <c:v>4.1110000000000001E-2</c:v>
                </c:pt>
                <c:pt idx="2030">
                  <c:v>4.1110000000000001E-2</c:v>
                </c:pt>
                <c:pt idx="2031">
                  <c:v>4.1430000000000002E-2</c:v>
                </c:pt>
                <c:pt idx="2032">
                  <c:v>4.1529999999999997E-2</c:v>
                </c:pt>
                <c:pt idx="2033">
                  <c:v>4.19E-2</c:v>
                </c:pt>
                <c:pt idx="2034">
                  <c:v>4.2479999999999997E-2</c:v>
                </c:pt>
                <c:pt idx="2035">
                  <c:v>4.301E-2</c:v>
                </c:pt>
                <c:pt idx="2036">
                  <c:v>4.3479999999999998E-2</c:v>
                </c:pt>
                <c:pt idx="2037">
                  <c:v>4.4119999999999999E-2</c:v>
                </c:pt>
                <c:pt idx="2038">
                  <c:v>4.4749999999999998E-2</c:v>
                </c:pt>
                <c:pt idx="2039">
                  <c:v>4.5539999999999997E-2</c:v>
                </c:pt>
                <c:pt idx="2040">
                  <c:v>4.6170000000000003E-2</c:v>
                </c:pt>
                <c:pt idx="2041">
                  <c:v>4.6640000000000001E-2</c:v>
                </c:pt>
                <c:pt idx="2042">
                  <c:v>4.7169999999999997E-2</c:v>
                </c:pt>
                <c:pt idx="2043">
                  <c:v>4.7750000000000001E-2</c:v>
                </c:pt>
                <c:pt idx="2044">
                  <c:v>4.8169999999999998E-2</c:v>
                </c:pt>
                <c:pt idx="2045">
                  <c:v>4.8329999999999998E-2</c:v>
                </c:pt>
                <c:pt idx="2046">
                  <c:v>4.8590000000000001E-2</c:v>
                </c:pt>
                <c:pt idx="2047">
                  <c:v>4.8649999999999999E-2</c:v>
                </c:pt>
                <c:pt idx="2048">
                  <c:v>4.854E-2</c:v>
                </c:pt>
                <c:pt idx="2049">
                  <c:v>4.8329999999999998E-2</c:v>
                </c:pt>
                <c:pt idx="2050">
                  <c:v>4.8169999999999998E-2</c:v>
                </c:pt>
                <c:pt idx="2051">
                  <c:v>4.786E-2</c:v>
                </c:pt>
                <c:pt idx="2052">
                  <c:v>4.7539999999999999E-2</c:v>
                </c:pt>
                <c:pt idx="2053">
                  <c:v>4.6859999999999999E-2</c:v>
                </c:pt>
                <c:pt idx="2054">
                  <c:v>4.6280000000000002E-2</c:v>
                </c:pt>
                <c:pt idx="2055">
                  <c:v>4.5749999999999999E-2</c:v>
                </c:pt>
                <c:pt idx="2056">
                  <c:v>4.5170000000000002E-2</c:v>
                </c:pt>
                <c:pt idx="2057">
                  <c:v>4.4479999999999999E-2</c:v>
                </c:pt>
                <c:pt idx="2058">
                  <c:v>4.3959999999999999E-2</c:v>
                </c:pt>
                <c:pt idx="2059">
                  <c:v>4.3319999999999997E-2</c:v>
                </c:pt>
                <c:pt idx="2060">
                  <c:v>4.2689999999999999E-2</c:v>
                </c:pt>
                <c:pt idx="2061">
                  <c:v>4.2270000000000002E-2</c:v>
                </c:pt>
                <c:pt idx="2062">
                  <c:v>4.1739999999999999E-2</c:v>
                </c:pt>
                <c:pt idx="2063">
                  <c:v>4.1430000000000002E-2</c:v>
                </c:pt>
                <c:pt idx="2064">
                  <c:v>4.1110000000000001E-2</c:v>
                </c:pt>
                <c:pt idx="2065">
                  <c:v>4.0899999999999999E-2</c:v>
                </c:pt>
                <c:pt idx="2066">
                  <c:v>4.0800000000000003E-2</c:v>
                </c:pt>
                <c:pt idx="2067">
                  <c:v>4.095E-2</c:v>
                </c:pt>
                <c:pt idx="2068">
                  <c:v>4.0849999999999997E-2</c:v>
                </c:pt>
                <c:pt idx="2069">
                  <c:v>4.1110000000000001E-2</c:v>
                </c:pt>
                <c:pt idx="2070">
                  <c:v>4.1430000000000002E-2</c:v>
                </c:pt>
                <c:pt idx="2071">
                  <c:v>4.1739999999999999E-2</c:v>
                </c:pt>
                <c:pt idx="2072">
                  <c:v>4.2169999999999999E-2</c:v>
                </c:pt>
                <c:pt idx="2073">
                  <c:v>4.2590000000000003E-2</c:v>
                </c:pt>
                <c:pt idx="2074">
                  <c:v>4.317E-2</c:v>
                </c:pt>
                <c:pt idx="2075">
                  <c:v>4.3799999999999999E-2</c:v>
                </c:pt>
                <c:pt idx="2076">
                  <c:v>4.4330000000000001E-2</c:v>
                </c:pt>
                <c:pt idx="2077">
                  <c:v>4.4850000000000001E-2</c:v>
                </c:pt>
                <c:pt idx="2078">
                  <c:v>4.5379999999999997E-2</c:v>
                </c:pt>
                <c:pt idx="2079">
                  <c:v>4.6010000000000002E-2</c:v>
                </c:pt>
                <c:pt idx="2080">
                  <c:v>4.6429999999999999E-2</c:v>
                </c:pt>
                <c:pt idx="2081">
                  <c:v>4.7010000000000003E-2</c:v>
                </c:pt>
                <c:pt idx="2082">
                  <c:v>4.7379999999999999E-2</c:v>
                </c:pt>
                <c:pt idx="2083">
                  <c:v>4.7699999999999999E-2</c:v>
                </c:pt>
                <c:pt idx="2084">
                  <c:v>4.8009999999999997E-2</c:v>
                </c:pt>
                <c:pt idx="2085">
                  <c:v>4.8280000000000003E-2</c:v>
                </c:pt>
                <c:pt idx="2086">
                  <c:v>4.854E-2</c:v>
                </c:pt>
                <c:pt idx="2087">
                  <c:v>4.87E-2</c:v>
                </c:pt>
                <c:pt idx="2088">
                  <c:v>4.8860000000000001E-2</c:v>
                </c:pt>
                <c:pt idx="2089">
                  <c:v>4.8860000000000001E-2</c:v>
                </c:pt>
                <c:pt idx="2090">
                  <c:v>4.8750000000000002E-2</c:v>
                </c:pt>
                <c:pt idx="2091">
                  <c:v>4.8750000000000002E-2</c:v>
                </c:pt>
                <c:pt idx="2092">
                  <c:v>4.8649999999999999E-2</c:v>
                </c:pt>
                <c:pt idx="2093">
                  <c:v>4.854E-2</c:v>
                </c:pt>
                <c:pt idx="2094">
                  <c:v>4.8379999999999999E-2</c:v>
                </c:pt>
                <c:pt idx="2095">
                  <c:v>4.8169999999999998E-2</c:v>
                </c:pt>
                <c:pt idx="2096">
                  <c:v>4.7960000000000003E-2</c:v>
                </c:pt>
                <c:pt idx="2097">
                  <c:v>4.7910000000000001E-2</c:v>
                </c:pt>
                <c:pt idx="2098">
                  <c:v>4.7750000000000001E-2</c:v>
                </c:pt>
                <c:pt idx="2099">
                  <c:v>4.7489999999999997E-2</c:v>
                </c:pt>
                <c:pt idx="2100">
                  <c:v>4.7489999999999997E-2</c:v>
                </c:pt>
                <c:pt idx="2101">
                  <c:v>4.7329999999999997E-2</c:v>
                </c:pt>
                <c:pt idx="2102">
                  <c:v>4.743E-2</c:v>
                </c:pt>
                <c:pt idx="2103">
                  <c:v>4.7219999999999998E-2</c:v>
                </c:pt>
                <c:pt idx="2104">
                  <c:v>4.7219999999999998E-2</c:v>
                </c:pt>
                <c:pt idx="2105">
                  <c:v>4.7329999999999997E-2</c:v>
                </c:pt>
                <c:pt idx="2106">
                  <c:v>4.7219999999999998E-2</c:v>
                </c:pt>
                <c:pt idx="2107">
                  <c:v>4.7489999999999997E-2</c:v>
                </c:pt>
                <c:pt idx="2108">
                  <c:v>4.7489999999999997E-2</c:v>
                </c:pt>
                <c:pt idx="2109">
                  <c:v>4.743E-2</c:v>
                </c:pt>
                <c:pt idx="2110">
                  <c:v>4.7750000000000001E-2</c:v>
                </c:pt>
                <c:pt idx="2111">
                  <c:v>4.7800000000000002E-2</c:v>
                </c:pt>
                <c:pt idx="2112">
                  <c:v>4.7960000000000003E-2</c:v>
                </c:pt>
                <c:pt idx="2113">
                  <c:v>4.8009999999999997E-2</c:v>
                </c:pt>
                <c:pt idx="2114">
                  <c:v>4.8230000000000002E-2</c:v>
                </c:pt>
                <c:pt idx="2115">
                  <c:v>4.8590000000000001E-2</c:v>
                </c:pt>
                <c:pt idx="2116">
                  <c:v>4.854E-2</c:v>
                </c:pt>
                <c:pt idx="2117">
                  <c:v>4.87E-2</c:v>
                </c:pt>
                <c:pt idx="2118">
                  <c:v>4.8860000000000001E-2</c:v>
                </c:pt>
                <c:pt idx="2119">
                  <c:v>4.9169999999999998E-2</c:v>
                </c:pt>
                <c:pt idx="2120">
                  <c:v>4.9329999999999999E-2</c:v>
                </c:pt>
                <c:pt idx="2121">
                  <c:v>4.9439999999999998E-2</c:v>
                </c:pt>
                <c:pt idx="2122">
                  <c:v>4.9489999999999999E-2</c:v>
                </c:pt>
                <c:pt idx="2123">
                  <c:v>4.9860000000000002E-2</c:v>
                </c:pt>
                <c:pt idx="2124">
                  <c:v>5.0119999999999998E-2</c:v>
                </c:pt>
                <c:pt idx="2125">
                  <c:v>5.0229999999999997E-2</c:v>
                </c:pt>
                <c:pt idx="2126">
                  <c:v>5.033E-2</c:v>
                </c:pt>
                <c:pt idx="2127">
                  <c:v>5.0599999999999999E-2</c:v>
                </c:pt>
                <c:pt idx="2128">
                  <c:v>5.0810000000000001E-2</c:v>
                </c:pt>
                <c:pt idx="2129">
                  <c:v>5.1119999999999999E-2</c:v>
                </c:pt>
                <c:pt idx="2130">
                  <c:v>5.1389999999999998E-2</c:v>
                </c:pt>
                <c:pt idx="2131">
                  <c:v>5.1700000000000003E-2</c:v>
                </c:pt>
                <c:pt idx="2132">
                  <c:v>5.1860000000000003E-2</c:v>
                </c:pt>
                <c:pt idx="2133">
                  <c:v>5.2179999999999997E-2</c:v>
                </c:pt>
                <c:pt idx="2134">
                  <c:v>5.2440000000000001E-2</c:v>
                </c:pt>
                <c:pt idx="2135">
                  <c:v>5.2760000000000001E-2</c:v>
                </c:pt>
                <c:pt idx="2136">
                  <c:v>5.2970000000000003E-2</c:v>
                </c:pt>
                <c:pt idx="2137">
                  <c:v>5.3179999999999998E-2</c:v>
                </c:pt>
                <c:pt idx="2138">
                  <c:v>5.355E-2</c:v>
                </c:pt>
                <c:pt idx="2139">
                  <c:v>5.3809999999999997E-2</c:v>
                </c:pt>
                <c:pt idx="2140">
                  <c:v>5.407E-2</c:v>
                </c:pt>
                <c:pt idx="2141">
                  <c:v>5.4440000000000002E-2</c:v>
                </c:pt>
                <c:pt idx="2142">
                  <c:v>5.4600000000000003E-2</c:v>
                </c:pt>
                <c:pt idx="2143">
                  <c:v>5.4760000000000003E-2</c:v>
                </c:pt>
                <c:pt idx="2144">
                  <c:v>5.4809999999999998E-2</c:v>
                </c:pt>
                <c:pt idx="2145">
                  <c:v>5.5129999999999998E-2</c:v>
                </c:pt>
                <c:pt idx="2146">
                  <c:v>5.5129999999999998E-2</c:v>
                </c:pt>
                <c:pt idx="2147">
                  <c:v>5.5440000000000003E-2</c:v>
                </c:pt>
                <c:pt idx="2148">
                  <c:v>5.5649999999999998E-2</c:v>
                </c:pt>
                <c:pt idx="2149">
                  <c:v>5.5550000000000002E-2</c:v>
                </c:pt>
                <c:pt idx="2150">
                  <c:v>5.5710000000000003E-2</c:v>
                </c:pt>
                <c:pt idx="2151">
                  <c:v>5.5710000000000003E-2</c:v>
                </c:pt>
                <c:pt idx="2152">
                  <c:v>5.5870000000000003E-2</c:v>
                </c:pt>
                <c:pt idx="2153">
                  <c:v>5.602E-2</c:v>
                </c:pt>
                <c:pt idx="2154">
                  <c:v>5.602E-2</c:v>
                </c:pt>
                <c:pt idx="2155">
                  <c:v>5.6180000000000001E-2</c:v>
                </c:pt>
                <c:pt idx="2156">
                  <c:v>5.6340000000000001E-2</c:v>
                </c:pt>
                <c:pt idx="2157">
                  <c:v>5.6500000000000002E-2</c:v>
                </c:pt>
                <c:pt idx="2158">
                  <c:v>5.6809999999999999E-2</c:v>
                </c:pt>
                <c:pt idx="2159">
                  <c:v>5.697E-2</c:v>
                </c:pt>
                <c:pt idx="2160">
                  <c:v>5.7340000000000002E-2</c:v>
                </c:pt>
                <c:pt idx="2161">
                  <c:v>5.7709999999999997E-2</c:v>
                </c:pt>
                <c:pt idx="2162">
                  <c:v>5.8290000000000002E-2</c:v>
                </c:pt>
                <c:pt idx="2163">
                  <c:v>5.8709999999999998E-2</c:v>
                </c:pt>
                <c:pt idx="2164">
                  <c:v>5.9290000000000002E-2</c:v>
                </c:pt>
                <c:pt idx="2165">
                  <c:v>5.987E-2</c:v>
                </c:pt>
                <c:pt idx="2166">
                  <c:v>6.0449999999999997E-2</c:v>
                </c:pt>
                <c:pt idx="2167">
                  <c:v>6.1129999999999997E-2</c:v>
                </c:pt>
                <c:pt idx="2168">
                  <c:v>6.1870000000000001E-2</c:v>
                </c:pt>
                <c:pt idx="2169">
                  <c:v>6.25E-2</c:v>
                </c:pt>
                <c:pt idx="2170">
                  <c:v>6.3299999999999995E-2</c:v>
                </c:pt>
                <c:pt idx="2171">
                  <c:v>6.4030000000000004E-2</c:v>
                </c:pt>
                <c:pt idx="2172">
                  <c:v>6.4879999999999993E-2</c:v>
                </c:pt>
                <c:pt idx="2173">
                  <c:v>6.5769999999999995E-2</c:v>
                </c:pt>
                <c:pt idx="2174">
                  <c:v>6.6400000000000001E-2</c:v>
                </c:pt>
                <c:pt idx="2175">
                  <c:v>6.7089999999999997E-2</c:v>
                </c:pt>
                <c:pt idx="2176">
                  <c:v>6.7720000000000002E-2</c:v>
                </c:pt>
                <c:pt idx="2177">
                  <c:v>6.8409999999999999E-2</c:v>
                </c:pt>
                <c:pt idx="2178">
                  <c:v>6.8830000000000002E-2</c:v>
                </c:pt>
                <c:pt idx="2179">
                  <c:v>6.9199999999999998E-2</c:v>
                </c:pt>
                <c:pt idx="2180">
                  <c:v>6.9620000000000001E-2</c:v>
                </c:pt>
                <c:pt idx="2181">
                  <c:v>6.9779999999999995E-2</c:v>
                </c:pt>
                <c:pt idx="2182">
                  <c:v>6.9989999999999997E-2</c:v>
                </c:pt>
                <c:pt idx="2183">
                  <c:v>7.0040000000000005E-2</c:v>
                </c:pt>
                <c:pt idx="2184">
                  <c:v>6.9779999999999995E-2</c:v>
                </c:pt>
                <c:pt idx="2185">
                  <c:v>6.9669999999999996E-2</c:v>
                </c:pt>
                <c:pt idx="2186">
                  <c:v>6.93E-2</c:v>
                </c:pt>
                <c:pt idx="2187">
                  <c:v>6.8989999999999996E-2</c:v>
                </c:pt>
                <c:pt idx="2188">
                  <c:v>6.8510000000000001E-2</c:v>
                </c:pt>
                <c:pt idx="2189">
                  <c:v>6.7979999999999999E-2</c:v>
                </c:pt>
                <c:pt idx="2190">
                  <c:v>6.7250000000000004E-2</c:v>
                </c:pt>
                <c:pt idx="2191">
                  <c:v>6.6559999999999994E-2</c:v>
                </c:pt>
                <c:pt idx="2192">
                  <c:v>6.5769999999999995E-2</c:v>
                </c:pt>
                <c:pt idx="2193">
                  <c:v>6.4930000000000002E-2</c:v>
                </c:pt>
                <c:pt idx="2194">
                  <c:v>6.4089999999999994E-2</c:v>
                </c:pt>
                <c:pt idx="2195">
                  <c:v>6.3079999999999997E-2</c:v>
                </c:pt>
                <c:pt idx="2196">
                  <c:v>6.2449999999999999E-2</c:v>
                </c:pt>
                <c:pt idx="2197">
                  <c:v>6.1559999999999997E-2</c:v>
                </c:pt>
                <c:pt idx="2198">
                  <c:v>6.0659999999999999E-2</c:v>
                </c:pt>
                <c:pt idx="2199">
                  <c:v>5.9819999999999998E-2</c:v>
                </c:pt>
                <c:pt idx="2200">
                  <c:v>5.919E-2</c:v>
                </c:pt>
                <c:pt idx="2201">
                  <c:v>5.8389999999999997E-2</c:v>
                </c:pt>
                <c:pt idx="2202">
                  <c:v>5.7709999999999997E-2</c:v>
                </c:pt>
                <c:pt idx="2203">
                  <c:v>5.7239999999999999E-2</c:v>
                </c:pt>
                <c:pt idx="2204">
                  <c:v>5.6599999999999998E-2</c:v>
                </c:pt>
                <c:pt idx="2205">
                  <c:v>5.5919999999999997E-2</c:v>
                </c:pt>
                <c:pt idx="2206">
                  <c:v>5.5759999999999997E-2</c:v>
                </c:pt>
                <c:pt idx="2207">
                  <c:v>5.534E-2</c:v>
                </c:pt>
                <c:pt idx="2208">
                  <c:v>5.4969999999999998E-2</c:v>
                </c:pt>
                <c:pt idx="2209">
                  <c:v>5.4710000000000002E-2</c:v>
                </c:pt>
                <c:pt idx="2210">
                  <c:v>5.45E-2</c:v>
                </c:pt>
                <c:pt idx="2211">
                  <c:v>5.4280000000000002E-2</c:v>
                </c:pt>
                <c:pt idx="2212">
                  <c:v>5.4179999999999999E-2</c:v>
                </c:pt>
                <c:pt idx="2213">
                  <c:v>5.4179999999999999E-2</c:v>
                </c:pt>
                <c:pt idx="2214">
                  <c:v>5.407E-2</c:v>
                </c:pt>
                <c:pt idx="2215">
                  <c:v>5.407E-2</c:v>
                </c:pt>
                <c:pt idx="2216">
                  <c:v>5.3920000000000003E-2</c:v>
                </c:pt>
                <c:pt idx="2217">
                  <c:v>5.3969999999999997E-2</c:v>
                </c:pt>
                <c:pt idx="2218">
                  <c:v>5.3920000000000003E-2</c:v>
                </c:pt>
                <c:pt idx="2219">
                  <c:v>5.4019999999999999E-2</c:v>
                </c:pt>
                <c:pt idx="2220">
                  <c:v>5.407E-2</c:v>
                </c:pt>
                <c:pt idx="2221">
                  <c:v>5.3920000000000003E-2</c:v>
                </c:pt>
                <c:pt idx="2222">
                  <c:v>5.3920000000000003E-2</c:v>
                </c:pt>
                <c:pt idx="2223">
                  <c:v>5.3859999999999998E-2</c:v>
                </c:pt>
                <c:pt idx="2224">
                  <c:v>5.3920000000000003E-2</c:v>
                </c:pt>
                <c:pt idx="2225">
                  <c:v>5.3809999999999997E-2</c:v>
                </c:pt>
                <c:pt idx="2226">
                  <c:v>5.3760000000000002E-2</c:v>
                </c:pt>
                <c:pt idx="2227">
                  <c:v>5.3710000000000001E-2</c:v>
                </c:pt>
                <c:pt idx="2228">
                  <c:v>5.3809999999999997E-2</c:v>
                </c:pt>
                <c:pt idx="2229">
                  <c:v>5.3809999999999997E-2</c:v>
                </c:pt>
                <c:pt idx="2230">
                  <c:v>5.3710000000000001E-2</c:v>
                </c:pt>
                <c:pt idx="2231">
                  <c:v>5.3920000000000003E-2</c:v>
                </c:pt>
                <c:pt idx="2232">
                  <c:v>5.3809999999999997E-2</c:v>
                </c:pt>
                <c:pt idx="2233">
                  <c:v>5.3920000000000003E-2</c:v>
                </c:pt>
                <c:pt idx="2234">
                  <c:v>5.4019999999999999E-2</c:v>
                </c:pt>
                <c:pt idx="2235">
                  <c:v>5.4129999999999998E-2</c:v>
                </c:pt>
                <c:pt idx="2236">
                  <c:v>5.4280000000000002E-2</c:v>
                </c:pt>
                <c:pt idx="2237">
                  <c:v>5.4649999999999997E-2</c:v>
                </c:pt>
                <c:pt idx="2238">
                  <c:v>5.4760000000000003E-2</c:v>
                </c:pt>
                <c:pt idx="2239">
                  <c:v>5.5079999999999997E-2</c:v>
                </c:pt>
                <c:pt idx="2240">
                  <c:v>5.5390000000000002E-2</c:v>
                </c:pt>
                <c:pt idx="2241">
                  <c:v>5.5809999999999998E-2</c:v>
                </c:pt>
                <c:pt idx="2242">
                  <c:v>5.6129999999999999E-2</c:v>
                </c:pt>
                <c:pt idx="2243">
                  <c:v>5.6550000000000003E-2</c:v>
                </c:pt>
                <c:pt idx="2244">
                  <c:v>5.7020000000000001E-2</c:v>
                </c:pt>
                <c:pt idx="2245">
                  <c:v>5.7450000000000001E-2</c:v>
                </c:pt>
                <c:pt idx="2246">
                  <c:v>5.7970000000000001E-2</c:v>
                </c:pt>
                <c:pt idx="2247">
                  <c:v>5.8290000000000002E-2</c:v>
                </c:pt>
                <c:pt idx="2248">
                  <c:v>5.8869999999999999E-2</c:v>
                </c:pt>
                <c:pt idx="2249">
                  <c:v>5.9130000000000002E-2</c:v>
                </c:pt>
                <c:pt idx="2250">
                  <c:v>5.9610000000000003E-2</c:v>
                </c:pt>
                <c:pt idx="2251">
                  <c:v>5.987E-2</c:v>
                </c:pt>
                <c:pt idx="2252">
                  <c:v>6.019E-2</c:v>
                </c:pt>
                <c:pt idx="2253">
                  <c:v>6.0400000000000002E-2</c:v>
                </c:pt>
                <c:pt idx="2254">
                  <c:v>6.0769999999999998E-2</c:v>
                </c:pt>
                <c:pt idx="2255">
                  <c:v>6.087E-2</c:v>
                </c:pt>
                <c:pt idx="2256">
                  <c:v>6.0979999999999999E-2</c:v>
                </c:pt>
                <c:pt idx="2257">
                  <c:v>6.0979999999999999E-2</c:v>
                </c:pt>
                <c:pt idx="2258">
                  <c:v>6.0979999999999999E-2</c:v>
                </c:pt>
                <c:pt idx="2259">
                  <c:v>6.0819999999999999E-2</c:v>
                </c:pt>
                <c:pt idx="2260">
                  <c:v>6.0659999999999999E-2</c:v>
                </c:pt>
                <c:pt idx="2261">
                  <c:v>6.0449999999999997E-2</c:v>
                </c:pt>
                <c:pt idx="2262">
                  <c:v>6.019E-2</c:v>
                </c:pt>
                <c:pt idx="2263">
                  <c:v>5.9920000000000001E-2</c:v>
                </c:pt>
                <c:pt idx="2264">
                  <c:v>5.9709999999999999E-2</c:v>
                </c:pt>
                <c:pt idx="2265">
                  <c:v>5.919E-2</c:v>
                </c:pt>
                <c:pt idx="2266">
                  <c:v>5.892E-2</c:v>
                </c:pt>
                <c:pt idx="2267">
                  <c:v>5.8450000000000002E-2</c:v>
                </c:pt>
                <c:pt idx="2268">
                  <c:v>5.7970000000000001E-2</c:v>
                </c:pt>
                <c:pt idx="2269">
                  <c:v>5.7500000000000002E-2</c:v>
                </c:pt>
                <c:pt idx="2270">
                  <c:v>5.6919999999999998E-2</c:v>
                </c:pt>
                <c:pt idx="2271">
                  <c:v>5.6599999999999998E-2</c:v>
                </c:pt>
                <c:pt idx="2272">
                  <c:v>5.6129999999999999E-2</c:v>
                </c:pt>
                <c:pt idx="2273">
                  <c:v>5.5710000000000003E-2</c:v>
                </c:pt>
                <c:pt idx="2274">
                  <c:v>5.5390000000000002E-2</c:v>
                </c:pt>
                <c:pt idx="2275">
                  <c:v>5.5129999999999998E-2</c:v>
                </c:pt>
                <c:pt idx="2276">
                  <c:v>5.4919999999999997E-2</c:v>
                </c:pt>
                <c:pt idx="2277">
                  <c:v>5.4760000000000003E-2</c:v>
                </c:pt>
                <c:pt idx="2278">
                  <c:v>5.4440000000000002E-2</c:v>
                </c:pt>
                <c:pt idx="2279">
                  <c:v>5.4339999999999999E-2</c:v>
                </c:pt>
                <c:pt idx="2280">
                  <c:v>5.4280000000000002E-2</c:v>
                </c:pt>
                <c:pt idx="2281">
                  <c:v>5.4019999999999999E-2</c:v>
                </c:pt>
                <c:pt idx="2282">
                  <c:v>5.4179999999999999E-2</c:v>
                </c:pt>
                <c:pt idx="2283">
                  <c:v>5.407E-2</c:v>
                </c:pt>
                <c:pt idx="2284">
                  <c:v>5.4019999999999999E-2</c:v>
                </c:pt>
                <c:pt idx="2285">
                  <c:v>5.4129999999999998E-2</c:v>
                </c:pt>
                <c:pt idx="2286">
                  <c:v>5.423E-2</c:v>
                </c:pt>
                <c:pt idx="2287">
                  <c:v>5.4339999999999999E-2</c:v>
                </c:pt>
                <c:pt idx="2288">
                  <c:v>5.4339999999999999E-2</c:v>
                </c:pt>
                <c:pt idx="2289">
                  <c:v>5.4440000000000002E-2</c:v>
                </c:pt>
                <c:pt idx="2290">
                  <c:v>5.4440000000000002E-2</c:v>
                </c:pt>
                <c:pt idx="2291">
                  <c:v>5.4390000000000001E-2</c:v>
                </c:pt>
                <c:pt idx="2292">
                  <c:v>5.4390000000000001E-2</c:v>
                </c:pt>
                <c:pt idx="2293">
                  <c:v>5.4390000000000001E-2</c:v>
                </c:pt>
                <c:pt idx="2294">
                  <c:v>5.4280000000000002E-2</c:v>
                </c:pt>
                <c:pt idx="2295">
                  <c:v>5.407E-2</c:v>
                </c:pt>
                <c:pt idx="2296">
                  <c:v>5.3969999999999997E-2</c:v>
                </c:pt>
                <c:pt idx="2297">
                  <c:v>5.3650000000000003E-2</c:v>
                </c:pt>
                <c:pt idx="2298">
                  <c:v>5.339E-2</c:v>
                </c:pt>
                <c:pt idx="2299">
                  <c:v>5.3069999999999999E-2</c:v>
                </c:pt>
                <c:pt idx="2300">
                  <c:v>5.2859999999999997E-2</c:v>
                </c:pt>
                <c:pt idx="2301">
                  <c:v>5.2600000000000001E-2</c:v>
                </c:pt>
                <c:pt idx="2302">
                  <c:v>5.212E-2</c:v>
                </c:pt>
                <c:pt idx="2303">
                  <c:v>5.1909999999999998E-2</c:v>
                </c:pt>
                <c:pt idx="2304">
                  <c:v>5.1330000000000001E-2</c:v>
                </c:pt>
                <c:pt idx="2305">
                  <c:v>5.1119999999999999E-2</c:v>
                </c:pt>
                <c:pt idx="2306">
                  <c:v>5.0750000000000003E-2</c:v>
                </c:pt>
                <c:pt idx="2307">
                  <c:v>5.0439999999999999E-2</c:v>
                </c:pt>
                <c:pt idx="2308">
                  <c:v>5.0279999999999998E-2</c:v>
                </c:pt>
                <c:pt idx="2309">
                  <c:v>5.0020000000000002E-2</c:v>
                </c:pt>
                <c:pt idx="2310">
                  <c:v>5.0070000000000003E-2</c:v>
                </c:pt>
                <c:pt idx="2311">
                  <c:v>4.9959999999999997E-2</c:v>
                </c:pt>
                <c:pt idx="2312">
                  <c:v>5.0070000000000003E-2</c:v>
                </c:pt>
                <c:pt idx="2313">
                  <c:v>5.0070000000000003E-2</c:v>
                </c:pt>
                <c:pt idx="2314">
                  <c:v>5.0439999999999999E-2</c:v>
                </c:pt>
                <c:pt idx="2315">
                  <c:v>5.0700000000000002E-2</c:v>
                </c:pt>
                <c:pt idx="2316">
                  <c:v>5.1229999999999998E-2</c:v>
                </c:pt>
                <c:pt idx="2317">
                  <c:v>5.1650000000000001E-2</c:v>
                </c:pt>
                <c:pt idx="2318">
                  <c:v>5.228E-2</c:v>
                </c:pt>
                <c:pt idx="2319">
                  <c:v>5.2909999999999999E-2</c:v>
                </c:pt>
                <c:pt idx="2320">
                  <c:v>5.3809999999999997E-2</c:v>
                </c:pt>
                <c:pt idx="2321">
                  <c:v>5.45E-2</c:v>
                </c:pt>
                <c:pt idx="2322">
                  <c:v>5.5500000000000001E-2</c:v>
                </c:pt>
                <c:pt idx="2323">
                  <c:v>5.629E-2</c:v>
                </c:pt>
                <c:pt idx="2324">
                  <c:v>5.7340000000000002E-2</c:v>
                </c:pt>
                <c:pt idx="2325">
                  <c:v>5.8340000000000003E-2</c:v>
                </c:pt>
                <c:pt idx="2326">
                  <c:v>5.9290000000000002E-2</c:v>
                </c:pt>
                <c:pt idx="2327">
                  <c:v>6.0240000000000002E-2</c:v>
                </c:pt>
                <c:pt idx="2328">
                  <c:v>6.1190000000000001E-2</c:v>
                </c:pt>
                <c:pt idx="2329">
                  <c:v>6.2080000000000003E-2</c:v>
                </c:pt>
                <c:pt idx="2330">
                  <c:v>6.3079999999999997E-2</c:v>
                </c:pt>
                <c:pt idx="2331">
                  <c:v>6.3719999999999999E-2</c:v>
                </c:pt>
                <c:pt idx="2332">
                  <c:v>6.4399999999999999E-2</c:v>
                </c:pt>
                <c:pt idx="2333">
                  <c:v>6.4979999999999996E-2</c:v>
                </c:pt>
                <c:pt idx="2334">
                  <c:v>6.5460000000000004E-2</c:v>
                </c:pt>
                <c:pt idx="2335">
                  <c:v>6.5610000000000002E-2</c:v>
                </c:pt>
                <c:pt idx="2336">
                  <c:v>6.5979999999999997E-2</c:v>
                </c:pt>
                <c:pt idx="2337">
                  <c:v>6.6089999999999996E-2</c:v>
                </c:pt>
                <c:pt idx="2338">
                  <c:v>6.5930000000000002E-2</c:v>
                </c:pt>
                <c:pt idx="2339">
                  <c:v>6.5670000000000006E-2</c:v>
                </c:pt>
                <c:pt idx="2340">
                  <c:v>6.5460000000000004E-2</c:v>
                </c:pt>
                <c:pt idx="2341">
                  <c:v>6.5030000000000004E-2</c:v>
                </c:pt>
                <c:pt idx="2342">
                  <c:v>6.4509999999999998E-2</c:v>
                </c:pt>
                <c:pt idx="2343">
                  <c:v>6.3869999999999996E-2</c:v>
                </c:pt>
                <c:pt idx="2344">
                  <c:v>6.3240000000000005E-2</c:v>
                </c:pt>
                <c:pt idx="2345">
                  <c:v>6.2350000000000003E-2</c:v>
                </c:pt>
                <c:pt idx="2346">
                  <c:v>6.1499999999999999E-2</c:v>
                </c:pt>
                <c:pt idx="2347">
                  <c:v>6.0659999999999999E-2</c:v>
                </c:pt>
                <c:pt idx="2348">
                  <c:v>5.9819999999999998E-2</c:v>
                </c:pt>
                <c:pt idx="2349">
                  <c:v>5.8970000000000002E-2</c:v>
                </c:pt>
                <c:pt idx="2350">
                  <c:v>5.8180000000000003E-2</c:v>
                </c:pt>
                <c:pt idx="2351">
                  <c:v>5.7389999999999997E-2</c:v>
                </c:pt>
                <c:pt idx="2352">
                  <c:v>5.6660000000000002E-2</c:v>
                </c:pt>
                <c:pt idx="2353">
                  <c:v>5.5919999999999997E-2</c:v>
                </c:pt>
                <c:pt idx="2354">
                  <c:v>5.5500000000000001E-2</c:v>
                </c:pt>
                <c:pt idx="2355">
                  <c:v>5.5019999999999999E-2</c:v>
                </c:pt>
                <c:pt idx="2356">
                  <c:v>5.4710000000000002E-2</c:v>
                </c:pt>
                <c:pt idx="2357">
                  <c:v>5.4550000000000001E-2</c:v>
                </c:pt>
                <c:pt idx="2358">
                  <c:v>5.4390000000000001E-2</c:v>
                </c:pt>
                <c:pt idx="2359">
                  <c:v>5.45E-2</c:v>
                </c:pt>
                <c:pt idx="2360">
                  <c:v>5.4760000000000003E-2</c:v>
                </c:pt>
                <c:pt idx="2361">
                  <c:v>5.5079999999999997E-2</c:v>
                </c:pt>
                <c:pt idx="2362">
                  <c:v>5.5599999999999997E-2</c:v>
                </c:pt>
                <c:pt idx="2363">
                  <c:v>5.629E-2</c:v>
                </c:pt>
                <c:pt idx="2364">
                  <c:v>5.697E-2</c:v>
                </c:pt>
                <c:pt idx="2365">
                  <c:v>5.7820000000000003E-2</c:v>
                </c:pt>
                <c:pt idx="2366">
                  <c:v>5.892E-2</c:v>
                </c:pt>
                <c:pt idx="2367">
                  <c:v>5.9920000000000001E-2</c:v>
                </c:pt>
                <c:pt idx="2368">
                  <c:v>6.0920000000000002E-2</c:v>
                </c:pt>
                <c:pt idx="2369">
                  <c:v>6.2140000000000001E-2</c:v>
                </c:pt>
                <c:pt idx="2370">
                  <c:v>6.3189999999999996E-2</c:v>
                </c:pt>
                <c:pt idx="2371">
                  <c:v>6.4449999999999993E-2</c:v>
                </c:pt>
                <c:pt idx="2372">
                  <c:v>6.5509999999999999E-2</c:v>
                </c:pt>
                <c:pt idx="2373">
                  <c:v>6.6669999999999993E-2</c:v>
                </c:pt>
                <c:pt idx="2374">
                  <c:v>6.7830000000000001E-2</c:v>
                </c:pt>
                <c:pt idx="2375">
                  <c:v>6.8879999999999997E-2</c:v>
                </c:pt>
                <c:pt idx="2376">
                  <c:v>6.9830000000000003E-2</c:v>
                </c:pt>
                <c:pt idx="2377">
                  <c:v>7.0620000000000002E-2</c:v>
                </c:pt>
                <c:pt idx="2378">
                  <c:v>7.1360000000000007E-2</c:v>
                </c:pt>
                <c:pt idx="2379">
                  <c:v>7.1830000000000005E-2</c:v>
                </c:pt>
                <c:pt idx="2380">
                  <c:v>7.2459999999999997E-2</c:v>
                </c:pt>
                <c:pt idx="2381">
                  <c:v>7.2830000000000006E-2</c:v>
                </c:pt>
                <c:pt idx="2382">
                  <c:v>7.2940000000000005E-2</c:v>
                </c:pt>
                <c:pt idx="2383">
                  <c:v>7.3200000000000001E-2</c:v>
                </c:pt>
                <c:pt idx="2384">
                  <c:v>7.3249999999999996E-2</c:v>
                </c:pt>
                <c:pt idx="2385">
                  <c:v>7.3200000000000001E-2</c:v>
                </c:pt>
                <c:pt idx="2386">
                  <c:v>7.2779999999999997E-2</c:v>
                </c:pt>
                <c:pt idx="2387">
                  <c:v>7.2520000000000001E-2</c:v>
                </c:pt>
                <c:pt idx="2388">
                  <c:v>7.2099999999999997E-2</c:v>
                </c:pt>
                <c:pt idx="2389">
                  <c:v>7.152E-2</c:v>
                </c:pt>
                <c:pt idx="2390">
                  <c:v>7.0830000000000004E-2</c:v>
                </c:pt>
                <c:pt idx="2391">
                  <c:v>7.0250000000000007E-2</c:v>
                </c:pt>
                <c:pt idx="2392">
                  <c:v>6.9459999999999994E-2</c:v>
                </c:pt>
                <c:pt idx="2393">
                  <c:v>6.8510000000000001E-2</c:v>
                </c:pt>
                <c:pt idx="2394">
                  <c:v>6.7769999999999997E-2</c:v>
                </c:pt>
                <c:pt idx="2395">
                  <c:v>6.6879999999999995E-2</c:v>
                </c:pt>
                <c:pt idx="2396">
                  <c:v>6.6140000000000004E-2</c:v>
                </c:pt>
                <c:pt idx="2397">
                  <c:v>6.5240000000000006E-2</c:v>
                </c:pt>
                <c:pt idx="2398">
                  <c:v>6.4399999999999999E-2</c:v>
                </c:pt>
                <c:pt idx="2399">
                  <c:v>6.3560000000000005E-2</c:v>
                </c:pt>
                <c:pt idx="2400">
                  <c:v>6.2820000000000001E-2</c:v>
                </c:pt>
                <c:pt idx="2401">
                  <c:v>6.2030000000000002E-2</c:v>
                </c:pt>
                <c:pt idx="2402">
                  <c:v>6.1289999999999997E-2</c:v>
                </c:pt>
                <c:pt idx="2403">
                  <c:v>6.0609999999999997E-2</c:v>
                </c:pt>
                <c:pt idx="2404">
                  <c:v>6.003E-2</c:v>
                </c:pt>
                <c:pt idx="2405">
                  <c:v>5.9339999999999997E-2</c:v>
                </c:pt>
                <c:pt idx="2406">
                  <c:v>5.8869999999999999E-2</c:v>
                </c:pt>
                <c:pt idx="2407">
                  <c:v>5.8290000000000002E-2</c:v>
                </c:pt>
                <c:pt idx="2408">
                  <c:v>5.7970000000000001E-2</c:v>
                </c:pt>
                <c:pt idx="2409">
                  <c:v>5.7450000000000001E-2</c:v>
                </c:pt>
                <c:pt idx="2410">
                  <c:v>5.713E-2</c:v>
                </c:pt>
                <c:pt idx="2411">
                  <c:v>5.6660000000000002E-2</c:v>
                </c:pt>
                <c:pt idx="2412">
                  <c:v>5.6390000000000003E-2</c:v>
                </c:pt>
                <c:pt idx="2413">
                  <c:v>5.6079999999999998E-2</c:v>
                </c:pt>
                <c:pt idx="2414">
                  <c:v>5.5919999999999997E-2</c:v>
                </c:pt>
                <c:pt idx="2415">
                  <c:v>5.5649999999999998E-2</c:v>
                </c:pt>
                <c:pt idx="2416">
                  <c:v>5.5550000000000002E-2</c:v>
                </c:pt>
                <c:pt idx="2417">
                  <c:v>5.5390000000000002E-2</c:v>
                </c:pt>
                <c:pt idx="2418">
                  <c:v>5.5230000000000001E-2</c:v>
                </c:pt>
                <c:pt idx="2419">
                  <c:v>5.518E-2</c:v>
                </c:pt>
                <c:pt idx="2420">
                  <c:v>5.5019999999999999E-2</c:v>
                </c:pt>
                <c:pt idx="2421">
                  <c:v>5.5289999999999999E-2</c:v>
                </c:pt>
                <c:pt idx="2422">
                  <c:v>5.5230000000000001E-2</c:v>
                </c:pt>
                <c:pt idx="2423">
                  <c:v>5.5289999999999999E-2</c:v>
                </c:pt>
                <c:pt idx="2424">
                  <c:v>5.534E-2</c:v>
                </c:pt>
                <c:pt idx="2425">
                  <c:v>5.5599999999999997E-2</c:v>
                </c:pt>
                <c:pt idx="2426">
                  <c:v>5.5870000000000003E-2</c:v>
                </c:pt>
                <c:pt idx="2427">
                  <c:v>5.6180000000000001E-2</c:v>
                </c:pt>
                <c:pt idx="2428">
                  <c:v>5.6390000000000003E-2</c:v>
                </c:pt>
                <c:pt idx="2429">
                  <c:v>5.6869999999999997E-2</c:v>
                </c:pt>
                <c:pt idx="2430">
                  <c:v>5.7239999999999999E-2</c:v>
                </c:pt>
                <c:pt idx="2431">
                  <c:v>5.7709999999999997E-2</c:v>
                </c:pt>
                <c:pt idx="2432">
                  <c:v>5.8290000000000002E-2</c:v>
                </c:pt>
                <c:pt idx="2433">
                  <c:v>5.8819999999999997E-2</c:v>
                </c:pt>
                <c:pt idx="2434">
                  <c:v>5.9400000000000001E-2</c:v>
                </c:pt>
                <c:pt idx="2435">
                  <c:v>6.003E-2</c:v>
                </c:pt>
                <c:pt idx="2436">
                  <c:v>6.071E-2</c:v>
                </c:pt>
                <c:pt idx="2437">
                  <c:v>6.1289999999999997E-2</c:v>
                </c:pt>
                <c:pt idx="2438">
                  <c:v>6.1929999999999999E-2</c:v>
                </c:pt>
                <c:pt idx="2439">
                  <c:v>6.25E-2</c:v>
                </c:pt>
                <c:pt idx="2440">
                  <c:v>6.3140000000000002E-2</c:v>
                </c:pt>
                <c:pt idx="2441">
                  <c:v>6.3719999999999999E-2</c:v>
                </c:pt>
                <c:pt idx="2442">
                  <c:v>6.4350000000000004E-2</c:v>
                </c:pt>
                <c:pt idx="2443">
                  <c:v>6.472E-2</c:v>
                </c:pt>
                <c:pt idx="2444">
                  <c:v>6.5089999999999995E-2</c:v>
                </c:pt>
                <c:pt idx="2445">
                  <c:v>6.5559999999999993E-2</c:v>
                </c:pt>
                <c:pt idx="2446">
                  <c:v>6.5820000000000004E-2</c:v>
                </c:pt>
                <c:pt idx="2447">
                  <c:v>6.5979999999999997E-2</c:v>
                </c:pt>
                <c:pt idx="2448">
                  <c:v>6.5979999999999997E-2</c:v>
                </c:pt>
                <c:pt idx="2449">
                  <c:v>6.6040000000000001E-2</c:v>
                </c:pt>
                <c:pt idx="2450">
                  <c:v>6.5820000000000004E-2</c:v>
                </c:pt>
                <c:pt idx="2451">
                  <c:v>6.5559999999999993E-2</c:v>
                </c:pt>
                <c:pt idx="2452">
                  <c:v>6.5299999999999997E-2</c:v>
                </c:pt>
                <c:pt idx="2453">
                  <c:v>6.4879999999999993E-2</c:v>
                </c:pt>
                <c:pt idx="2454">
                  <c:v>6.4350000000000004E-2</c:v>
                </c:pt>
                <c:pt idx="2455">
                  <c:v>6.3719999999999999E-2</c:v>
                </c:pt>
                <c:pt idx="2456">
                  <c:v>6.3140000000000002E-2</c:v>
                </c:pt>
                <c:pt idx="2457">
                  <c:v>6.2449999999999999E-2</c:v>
                </c:pt>
                <c:pt idx="2458">
                  <c:v>6.182E-2</c:v>
                </c:pt>
                <c:pt idx="2459">
                  <c:v>6.1030000000000001E-2</c:v>
                </c:pt>
                <c:pt idx="2460">
                  <c:v>6.0240000000000002E-2</c:v>
                </c:pt>
                <c:pt idx="2461">
                  <c:v>5.9339999999999997E-2</c:v>
                </c:pt>
                <c:pt idx="2462">
                  <c:v>5.876E-2</c:v>
                </c:pt>
                <c:pt idx="2463">
                  <c:v>5.8029999999999998E-2</c:v>
                </c:pt>
                <c:pt idx="2464">
                  <c:v>5.7340000000000002E-2</c:v>
                </c:pt>
                <c:pt idx="2465">
                  <c:v>5.6599999999999998E-2</c:v>
                </c:pt>
                <c:pt idx="2466">
                  <c:v>5.602E-2</c:v>
                </c:pt>
                <c:pt idx="2467">
                  <c:v>5.5550000000000002E-2</c:v>
                </c:pt>
                <c:pt idx="2468">
                  <c:v>5.5019999999999999E-2</c:v>
                </c:pt>
                <c:pt idx="2469">
                  <c:v>5.4600000000000003E-2</c:v>
                </c:pt>
                <c:pt idx="2470">
                  <c:v>5.4600000000000003E-2</c:v>
                </c:pt>
                <c:pt idx="2471">
                  <c:v>5.4280000000000002E-2</c:v>
                </c:pt>
                <c:pt idx="2472">
                  <c:v>5.4129999999999998E-2</c:v>
                </c:pt>
                <c:pt idx="2473">
                  <c:v>5.4280000000000002E-2</c:v>
                </c:pt>
                <c:pt idx="2474">
                  <c:v>5.4280000000000002E-2</c:v>
                </c:pt>
                <c:pt idx="2475">
                  <c:v>5.45E-2</c:v>
                </c:pt>
                <c:pt idx="2476">
                  <c:v>5.4710000000000002E-2</c:v>
                </c:pt>
                <c:pt idx="2477">
                  <c:v>5.4969999999999998E-2</c:v>
                </c:pt>
                <c:pt idx="2478">
                  <c:v>5.5230000000000001E-2</c:v>
                </c:pt>
                <c:pt idx="2479">
                  <c:v>5.5649999999999998E-2</c:v>
                </c:pt>
                <c:pt idx="2480">
                  <c:v>5.5969999999999999E-2</c:v>
                </c:pt>
                <c:pt idx="2481">
                  <c:v>5.629E-2</c:v>
                </c:pt>
                <c:pt idx="2482">
                  <c:v>5.6660000000000002E-2</c:v>
                </c:pt>
                <c:pt idx="2483">
                  <c:v>5.6869999999999997E-2</c:v>
                </c:pt>
                <c:pt idx="2484">
                  <c:v>5.7290000000000001E-2</c:v>
                </c:pt>
                <c:pt idx="2485">
                  <c:v>5.7450000000000001E-2</c:v>
                </c:pt>
                <c:pt idx="2486">
                  <c:v>5.7660000000000003E-2</c:v>
                </c:pt>
                <c:pt idx="2487">
                  <c:v>5.7869999999999998E-2</c:v>
                </c:pt>
                <c:pt idx="2488">
                  <c:v>5.7709999999999997E-2</c:v>
                </c:pt>
                <c:pt idx="2489">
                  <c:v>5.7660000000000003E-2</c:v>
                </c:pt>
                <c:pt idx="2490">
                  <c:v>5.7709999999999997E-2</c:v>
                </c:pt>
                <c:pt idx="2491">
                  <c:v>5.7340000000000002E-2</c:v>
                </c:pt>
                <c:pt idx="2492">
                  <c:v>5.697E-2</c:v>
                </c:pt>
                <c:pt idx="2493">
                  <c:v>5.6660000000000002E-2</c:v>
                </c:pt>
                <c:pt idx="2494">
                  <c:v>5.6390000000000003E-2</c:v>
                </c:pt>
                <c:pt idx="2495">
                  <c:v>5.5870000000000003E-2</c:v>
                </c:pt>
                <c:pt idx="2496">
                  <c:v>5.5289999999999999E-2</c:v>
                </c:pt>
                <c:pt idx="2497">
                  <c:v>5.4649999999999997E-2</c:v>
                </c:pt>
                <c:pt idx="2498">
                  <c:v>5.4129999999999998E-2</c:v>
                </c:pt>
                <c:pt idx="2499">
                  <c:v>5.3490000000000003E-2</c:v>
                </c:pt>
                <c:pt idx="2500">
                  <c:v>5.2810000000000003E-2</c:v>
                </c:pt>
                <c:pt idx="2501">
                  <c:v>5.2339999999999998E-2</c:v>
                </c:pt>
                <c:pt idx="2502">
                  <c:v>5.1700000000000003E-2</c:v>
                </c:pt>
                <c:pt idx="2503">
                  <c:v>5.1229999999999998E-2</c:v>
                </c:pt>
                <c:pt idx="2504">
                  <c:v>5.0599999999999999E-2</c:v>
                </c:pt>
                <c:pt idx="2505">
                  <c:v>5.0229999999999997E-2</c:v>
                </c:pt>
                <c:pt idx="2506">
                  <c:v>4.9860000000000002E-2</c:v>
                </c:pt>
                <c:pt idx="2507">
                  <c:v>4.9439999999999998E-2</c:v>
                </c:pt>
                <c:pt idx="2508">
                  <c:v>4.9070000000000003E-2</c:v>
                </c:pt>
                <c:pt idx="2509">
                  <c:v>4.8959999999999997E-2</c:v>
                </c:pt>
                <c:pt idx="2510">
                  <c:v>4.8800000000000003E-2</c:v>
                </c:pt>
                <c:pt idx="2511">
                  <c:v>4.87E-2</c:v>
                </c:pt>
                <c:pt idx="2512">
                  <c:v>4.8860000000000001E-2</c:v>
                </c:pt>
                <c:pt idx="2513">
                  <c:v>4.9020000000000001E-2</c:v>
                </c:pt>
                <c:pt idx="2514">
                  <c:v>4.9169999999999998E-2</c:v>
                </c:pt>
                <c:pt idx="2515">
                  <c:v>4.9489999999999999E-2</c:v>
                </c:pt>
                <c:pt idx="2516">
                  <c:v>4.9540000000000001E-2</c:v>
                </c:pt>
                <c:pt idx="2517">
                  <c:v>4.9910000000000003E-2</c:v>
                </c:pt>
                <c:pt idx="2518">
                  <c:v>5.0229999999999997E-2</c:v>
                </c:pt>
                <c:pt idx="2519">
                  <c:v>5.0540000000000002E-2</c:v>
                </c:pt>
                <c:pt idx="2520">
                  <c:v>5.0750000000000003E-2</c:v>
                </c:pt>
                <c:pt idx="2521">
                  <c:v>5.1069999999999997E-2</c:v>
                </c:pt>
                <c:pt idx="2522">
                  <c:v>5.1279999999999999E-2</c:v>
                </c:pt>
                <c:pt idx="2523">
                  <c:v>5.16E-2</c:v>
                </c:pt>
                <c:pt idx="2524">
                  <c:v>5.1860000000000003E-2</c:v>
                </c:pt>
                <c:pt idx="2525">
                  <c:v>5.2069999999999998E-2</c:v>
                </c:pt>
                <c:pt idx="2526">
                  <c:v>5.2229999999999999E-2</c:v>
                </c:pt>
                <c:pt idx="2527">
                  <c:v>5.228E-2</c:v>
                </c:pt>
                <c:pt idx="2528">
                  <c:v>5.2440000000000001E-2</c:v>
                </c:pt>
                <c:pt idx="2529">
                  <c:v>5.2440000000000001E-2</c:v>
                </c:pt>
                <c:pt idx="2530">
                  <c:v>5.2389999999999999E-2</c:v>
                </c:pt>
                <c:pt idx="2531">
                  <c:v>5.2339999999999998E-2</c:v>
                </c:pt>
                <c:pt idx="2532">
                  <c:v>5.2339999999999998E-2</c:v>
                </c:pt>
                <c:pt idx="2533">
                  <c:v>5.2229999999999999E-2</c:v>
                </c:pt>
                <c:pt idx="2534">
                  <c:v>5.2179999999999997E-2</c:v>
                </c:pt>
                <c:pt idx="2535">
                  <c:v>5.1970000000000002E-2</c:v>
                </c:pt>
                <c:pt idx="2536">
                  <c:v>5.1970000000000002E-2</c:v>
                </c:pt>
                <c:pt idx="2537">
                  <c:v>5.176E-2</c:v>
                </c:pt>
                <c:pt idx="2538">
                  <c:v>5.1700000000000003E-2</c:v>
                </c:pt>
                <c:pt idx="2539">
                  <c:v>5.1650000000000001E-2</c:v>
                </c:pt>
                <c:pt idx="2540">
                  <c:v>5.16E-2</c:v>
                </c:pt>
                <c:pt idx="2541">
                  <c:v>5.1490000000000001E-2</c:v>
                </c:pt>
                <c:pt idx="2542">
                  <c:v>5.16E-2</c:v>
                </c:pt>
                <c:pt idx="2543">
                  <c:v>5.1650000000000001E-2</c:v>
                </c:pt>
                <c:pt idx="2544">
                  <c:v>5.1650000000000001E-2</c:v>
                </c:pt>
                <c:pt idx="2545">
                  <c:v>5.1909999999999998E-2</c:v>
                </c:pt>
                <c:pt idx="2546">
                  <c:v>5.2019999999999997E-2</c:v>
                </c:pt>
                <c:pt idx="2547">
                  <c:v>5.2339999999999998E-2</c:v>
                </c:pt>
                <c:pt idx="2548">
                  <c:v>5.2490000000000002E-2</c:v>
                </c:pt>
                <c:pt idx="2549">
                  <c:v>5.2859999999999997E-2</c:v>
                </c:pt>
                <c:pt idx="2550">
                  <c:v>5.3179999999999998E-2</c:v>
                </c:pt>
                <c:pt idx="2551">
                  <c:v>5.355E-2</c:v>
                </c:pt>
                <c:pt idx="2552">
                  <c:v>5.3969999999999997E-2</c:v>
                </c:pt>
                <c:pt idx="2553">
                  <c:v>5.4129999999999998E-2</c:v>
                </c:pt>
                <c:pt idx="2554">
                  <c:v>5.4550000000000001E-2</c:v>
                </c:pt>
                <c:pt idx="2555">
                  <c:v>5.5019999999999999E-2</c:v>
                </c:pt>
                <c:pt idx="2556">
                  <c:v>5.5289999999999999E-2</c:v>
                </c:pt>
                <c:pt idx="2557">
                  <c:v>5.5599999999999997E-2</c:v>
                </c:pt>
                <c:pt idx="2558">
                  <c:v>5.5870000000000003E-2</c:v>
                </c:pt>
                <c:pt idx="2559">
                  <c:v>5.6180000000000001E-2</c:v>
                </c:pt>
                <c:pt idx="2560">
                  <c:v>5.6390000000000003E-2</c:v>
                </c:pt>
                <c:pt idx="2561">
                  <c:v>5.6759999999999998E-2</c:v>
                </c:pt>
                <c:pt idx="2562">
                  <c:v>5.6710000000000003E-2</c:v>
                </c:pt>
                <c:pt idx="2563">
                  <c:v>5.6919999999999998E-2</c:v>
                </c:pt>
                <c:pt idx="2564">
                  <c:v>5.7079999999999999E-2</c:v>
                </c:pt>
                <c:pt idx="2565">
                  <c:v>5.7180000000000002E-2</c:v>
                </c:pt>
                <c:pt idx="2566">
                  <c:v>5.7239999999999999E-2</c:v>
                </c:pt>
                <c:pt idx="2567">
                  <c:v>5.713E-2</c:v>
                </c:pt>
                <c:pt idx="2568">
                  <c:v>5.713E-2</c:v>
                </c:pt>
                <c:pt idx="2569">
                  <c:v>5.7239999999999999E-2</c:v>
                </c:pt>
                <c:pt idx="2570">
                  <c:v>5.7239999999999999E-2</c:v>
                </c:pt>
                <c:pt idx="2571">
                  <c:v>5.7180000000000002E-2</c:v>
                </c:pt>
                <c:pt idx="2572">
                  <c:v>5.7290000000000001E-2</c:v>
                </c:pt>
                <c:pt idx="2573">
                  <c:v>5.7389999999999997E-2</c:v>
                </c:pt>
                <c:pt idx="2574">
                  <c:v>5.7450000000000001E-2</c:v>
                </c:pt>
                <c:pt idx="2575">
                  <c:v>5.7660000000000003E-2</c:v>
                </c:pt>
                <c:pt idx="2576">
                  <c:v>5.7709999999999997E-2</c:v>
                </c:pt>
                <c:pt idx="2577">
                  <c:v>5.8130000000000001E-2</c:v>
                </c:pt>
                <c:pt idx="2578">
                  <c:v>5.824E-2</c:v>
                </c:pt>
                <c:pt idx="2579">
                  <c:v>5.8659999999999997E-2</c:v>
                </c:pt>
                <c:pt idx="2580">
                  <c:v>5.8970000000000002E-2</c:v>
                </c:pt>
                <c:pt idx="2581">
                  <c:v>5.9450000000000003E-2</c:v>
                </c:pt>
                <c:pt idx="2582">
                  <c:v>5.9920000000000001E-2</c:v>
                </c:pt>
                <c:pt idx="2583">
                  <c:v>6.0499999999999998E-2</c:v>
                </c:pt>
                <c:pt idx="2584">
                  <c:v>6.071E-2</c:v>
                </c:pt>
                <c:pt idx="2585">
                  <c:v>6.1350000000000002E-2</c:v>
                </c:pt>
                <c:pt idx="2586">
                  <c:v>6.198E-2</c:v>
                </c:pt>
                <c:pt idx="2587">
                  <c:v>6.25E-2</c:v>
                </c:pt>
                <c:pt idx="2588">
                  <c:v>6.2979999999999994E-2</c:v>
                </c:pt>
                <c:pt idx="2589">
                  <c:v>6.3399999999999998E-2</c:v>
                </c:pt>
                <c:pt idx="2590">
                  <c:v>6.3979999999999995E-2</c:v>
                </c:pt>
                <c:pt idx="2591">
                  <c:v>6.4299999999999996E-2</c:v>
                </c:pt>
                <c:pt idx="2592">
                  <c:v>6.4399999999999999E-2</c:v>
                </c:pt>
                <c:pt idx="2593">
                  <c:v>6.4560000000000006E-2</c:v>
                </c:pt>
                <c:pt idx="2594">
                  <c:v>6.472E-2</c:v>
                </c:pt>
                <c:pt idx="2595">
                  <c:v>6.4930000000000002E-2</c:v>
                </c:pt>
                <c:pt idx="2596">
                  <c:v>6.4879999999999993E-2</c:v>
                </c:pt>
                <c:pt idx="2597">
                  <c:v>6.4610000000000001E-2</c:v>
                </c:pt>
                <c:pt idx="2598">
                  <c:v>6.4509999999999998E-2</c:v>
                </c:pt>
                <c:pt idx="2599">
                  <c:v>6.4189999999999997E-2</c:v>
                </c:pt>
                <c:pt idx="2600">
                  <c:v>6.3769999999999993E-2</c:v>
                </c:pt>
                <c:pt idx="2601">
                  <c:v>6.3450000000000006E-2</c:v>
                </c:pt>
                <c:pt idx="2602">
                  <c:v>6.293E-2</c:v>
                </c:pt>
                <c:pt idx="2603">
                  <c:v>6.2239999999999997E-2</c:v>
                </c:pt>
                <c:pt idx="2604">
                  <c:v>6.1710000000000001E-2</c:v>
                </c:pt>
                <c:pt idx="2605">
                  <c:v>6.1030000000000001E-2</c:v>
                </c:pt>
                <c:pt idx="2606">
                  <c:v>6.0339999999999998E-2</c:v>
                </c:pt>
                <c:pt idx="2607">
                  <c:v>5.9709999999999999E-2</c:v>
                </c:pt>
                <c:pt idx="2608">
                  <c:v>5.892E-2</c:v>
                </c:pt>
                <c:pt idx="2609">
                  <c:v>5.8340000000000003E-2</c:v>
                </c:pt>
                <c:pt idx="2610">
                  <c:v>5.7660000000000003E-2</c:v>
                </c:pt>
                <c:pt idx="2611">
                  <c:v>5.7239999999999999E-2</c:v>
                </c:pt>
                <c:pt idx="2612">
                  <c:v>5.6660000000000002E-2</c:v>
                </c:pt>
                <c:pt idx="2613">
                  <c:v>5.602E-2</c:v>
                </c:pt>
                <c:pt idx="2614">
                  <c:v>5.5649999999999998E-2</c:v>
                </c:pt>
                <c:pt idx="2615">
                  <c:v>5.5440000000000003E-2</c:v>
                </c:pt>
                <c:pt idx="2616">
                  <c:v>5.5019999999999999E-2</c:v>
                </c:pt>
                <c:pt idx="2617">
                  <c:v>5.4809999999999998E-2</c:v>
                </c:pt>
                <c:pt idx="2618">
                  <c:v>5.4550000000000001E-2</c:v>
                </c:pt>
                <c:pt idx="2619">
                  <c:v>5.4600000000000003E-2</c:v>
                </c:pt>
                <c:pt idx="2620">
                  <c:v>5.4339999999999999E-2</c:v>
                </c:pt>
                <c:pt idx="2621">
                  <c:v>5.45E-2</c:v>
                </c:pt>
                <c:pt idx="2622">
                  <c:v>5.4550000000000001E-2</c:v>
                </c:pt>
                <c:pt idx="2623">
                  <c:v>5.4600000000000003E-2</c:v>
                </c:pt>
                <c:pt idx="2624">
                  <c:v>5.4649999999999997E-2</c:v>
                </c:pt>
                <c:pt idx="2625">
                  <c:v>5.4710000000000002E-2</c:v>
                </c:pt>
                <c:pt idx="2626">
                  <c:v>5.4649999999999997E-2</c:v>
                </c:pt>
                <c:pt idx="2627">
                  <c:v>5.4710000000000002E-2</c:v>
                </c:pt>
                <c:pt idx="2628">
                  <c:v>5.4649999999999997E-2</c:v>
                </c:pt>
                <c:pt idx="2629">
                  <c:v>5.4710000000000002E-2</c:v>
                </c:pt>
                <c:pt idx="2630">
                  <c:v>5.4600000000000003E-2</c:v>
                </c:pt>
                <c:pt idx="2631">
                  <c:v>5.4440000000000002E-2</c:v>
                </c:pt>
                <c:pt idx="2632">
                  <c:v>5.4339999999999999E-2</c:v>
                </c:pt>
                <c:pt idx="2633">
                  <c:v>5.3809999999999997E-2</c:v>
                </c:pt>
                <c:pt idx="2634">
                  <c:v>5.3650000000000003E-2</c:v>
                </c:pt>
                <c:pt idx="2635">
                  <c:v>5.323E-2</c:v>
                </c:pt>
                <c:pt idx="2636">
                  <c:v>5.2909999999999999E-2</c:v>
                </c:pt>
                <c:pt idx="2637">
                  <c:v>5.2389999999999999E-2</c:v>
                </c:pt>
                <c:pt idx="2638">
                  <c:v>5.1860000000000003E-2</c:v>
                </c:pt>
                <c:pt idx="2639">
                  <c:v>5.1279999999999999E-2</c:v>
                </c:pt>
                <c:pt idx="2640">
                  <c:v>5.0750000000000003E-2</c:v>
                </c:pt>
                <c:pt idx="2641">
                  <c:v>5.0279999999999998E-2</c:v>
                </c:pt>
                <c:pt idx="2642">
                  <c:v>4.9860000000000002E-2</c:v>
                </c:pt>
                <c:pt idx="2643">
                  <c:v>4.9489999999999999E-2</c:v>
                </c:pt>
                <c:pt idx="2644">
                  <c:v>4.9020000000000001E-2</c:v>
                </c:pt>
                <c:pt idx="2645">
                  <c:v>4.8800000000000003E-2</c:v>
                </c:pt>
                <c:pt idx="2646">
                  <c:v>4.87E-2</c:v>
                </c:pt>
                <c:pt idx="2647">
                  <c:v>4.8439999999999997E-2</c:v>
                </c:pt>
                <c:pt idx="2648">
                  <c:v>4.8329999999999998E-2</c:v>
                </c:pt>
                <c:pt idx="2649">
                  <c:v>4.854E-2</c:v>
                </c:pt>
                <c:pt idx="2650">
                  <c:v>4.8750000000000002E-2</c:v>
                </c:pt>
                <c:pt idx="2651">
                  <c:v>4.9070000000000003E-2</c:v>
                </c:pt>
                <c:pt idx="2652">
                  <c:v>4.9489999999999999E-2</c:v>
                </c:pt>
                <c:pt idx="2653">
                  <c:v>5.0020000000000002E-2</c:v>
                </c:pt>
                <c:pt idx="2654">
                  <c:v>5.0650000000000001E-2</c:v>
                </c:pt>
                <c:pt idx="2655">
                  <c:v>5.144E-2</c:v>
                </c:pt>
                <c:pt idx="2656">
                  <c:v>5.2179999999999997E-2</c:v>
                </c:pt>
                <c:pt idx="2657">
                  <c:v>5.3179999999999998E-2</c:v>
                </c:pt>
                <c:pt idx="2658">
                  <c:v>5.4129999999999998E-2</c:v>
                </c:pt>
                <c:pt idx="2659">
                  <c:v>5.4969999999999998E-2</c:v>
                </c:pt>
                <c:pt idx="2660">
                  <c:v>5.5919999999999997E-2</c:v>
                </c:pt>
                <c:pt idx="2661">
                  <c:v>5.6809999999999999E-2</c:v>
                </c:pt>
                <c:pt idx="2662">
                  <c:v>5.7599999999999998E-2</c:v>
                </c:pt>
                <c:pt idx="2663">
                  <c:v>5.8389999999999997E-2</c:v>
                </c:pt>
                <c:pt idx="2664">
                  <c:v>5.892E-2</c:v>
                </c:pt>
                <c:pt idx="2665">
                  <c:v>5.9549999999999999E-2</c:v>
                </c:pt>
                <c:pt idx="2666">
                  <c:v>5.987E-2</c:v>
                </c:pt>
                <c:pt idx="2667">
                  <c:v>6.0080000000000001E-2</c:v>
                </c:pt>
                <c:pt idx="2668">
                  <c:v>6.019E-2</c:v>
                </c:pt>
                <c:pt idx="2669">
                  <c:v>6.0080000000000001E-2</c:v>
                </c:pt>
                <c:pt idx="2670">
                  <c:v>5.9709999999999999E-2</c:v>
                </c:pt>
                <c:pt idx="2671">
                  <c:v>5.9339999999999997E-2</c:v>
                </c:pt>
                <c:pt idx="2672">
                  <c:v>5.8709999999999998E-2</c:v>
                </c:pt>
                <c:pt idx="2673">
                  <c:v>5.7709999999999997E-2</c:v>
                </c:pt>
                <c:pt idx="2674">
                  <c:v>5.6869999999999997E-2</c:v>
                </c:pt>
                <c:pt idx="2675">
                  <c:v>5.5759999999999997E-2</c:v>
                </c:pt>
                <c:pt idx="2676">
                  <c:v>5.45E-2</c:v>
                </c:pt>
                <c:pt idx="2677">
                  <c:v>5.3129999999999997E-2</c:v>
                </c:pt>
                <c:pt idx="2678">
                  <c:v>5.1700000000000003E-2</c:v>
                </c:pt>
                <c:pt idx="2679">
                  <c:v>5.0229999999999997E-2</c:v>
                </c:pt>
                <c:pt idx="2680">
                  <c:v>4.8800000000000003E-2</c:v>
                </c:pt>
                <c:pt idx="2681">
                  <c:v>4.7280000000000003E-2</c:v>
                </c:pt>
                <c:pt idx="2682">
                  <c:v>4.564E-2</c:v>
                </c:pt>
                <c:pt idx="2683">
                  <c:v>4.4269999999999997E-2</c:v>
                </c:pt>
                <c:pt idx="2684">
                  <c:v>4.3060000000000001E-2</c:v>
                </c:pt>
                <c:pt idx="2685">
                  <c:v>4.1849999999999998E-2</c:v>
                </c:pt>
                <c:pt idx="2686">
                  <c:v>4.0899999999999999E-2</c:v>
                </c:pt>
                <c:pt idx="2687">
                  <c:v>4.0059999999999998E-2</c:v>
                </c:pt>
                <c:pt idx="2688">
                  <c:v>3.943E-2</c:v>
                </c:pt>
                <c:pt idx="2689">
                  <c:v>3.8949999999999999E-2</c:v>
                </c:pt>
                <c:pt idx="2690">
                  <c:v>3.8789999999999998E-2</c:v>
                </c:pt>
                <c:pt idx="2691">
                  <c:v>3.8690000000000002E-2</c:v>
                </c:pt>
                <c:pt idx="2692">
                  <c:v>3.8850000000000003E-2</c:v>
                </c:pt>
                <c:pt idx="2693">
                  <c:v>3.943E-2</c:v>
                </c:pt>
                <c:pt idx="2694">
                  <c:v>4.011E-2</c:v>
                </c:pt>
                <c:pt idx="2695">
                  <c:v>4.0849999999999997E-2</c:v>
                </c:pt>
                <c:pt idx="2696">
                  <c:v>4.1950000000000001E-2</c:v>
                </c:pt>
                <c:pt idx="2697">
                  <c:v>4.317E-2</c:v>
                </c:pt>
                <c:pt idx="2698">
                  <c:v>4.4540000000000003E-2</c:v>
                </c:pt>
                <c:pt idx="2699">
                  <c:v>4.5850000000000002E-2</c:v>
                </c:pt>
                <c:pt idx="2700">
                  <c:v>4.743E-2</c:v>
                </c:pt>
                <c:pt idx="2701">
                  <c:v>4.9070000000000003E-2</c:v>
                </c:pt>
                <c:pt idx="2702">
                  <c:v>5.0650000000000001E-2</c:v>
                </c:pt>
                <c:pt idx="2703">
                  <c:v>5.228E-2</c:v>
                </c:pt>
                <c:pt idx="2704">
                  <c:v>5.3600000000000002E-2</c:v>
                </c:pt>
                <c:pt idx="2705">
                  <c:v>5.5289999999999999E-2</c:v>
                </c:pt>
                <c:pt idx="2706">
                  <c:v>5.6759999999999998E-2</c:v>
                </c:pt>
                <c:pt idx="2707">
                  <c:v>5.7970000000000001E-2</c:v>
                </c:pt>
                <c:pt idx="2708">
                  <c:v>5.9029999999999999E-2</c:v>
                </c:pt>
                <c:pt idx="2709">
                  <c:v>6.0130000000000003E-2</c:v>
                </c:pt>
                <c:pt idx="2710">
                  <c:v>6.0920000000000002E-2</c:v>
                </c:pt>
                <c:pt idx="2711">
                  <c:v>6.1499999999999999E-2</c:v>
                </c:pt>
                <c:pt idx="2712">
                  <c:v>6.2030000000000002E-2</c:v>
                </c:pt>
                <c:pt idx="2713">
                  <c:v>6.2399999999999997E-2</c:v>
                </c:pt>
                <c:pt idx="2714">
                  <c:v>6.2449999999999999E-2</c:v>
                </c:pt>
                <c:pt idx="2715">
                  <c:v>6.2350000000000003E-2</c:v>
                </c:pt>
                <c:pt idx="2716">
                  <c:v>6.2289999999999998E-2</c:v>
                </c:pt>
                <c:pt idx="2717">
                  <c:v>6.1870000000000001E-2</c:v>
                </c:pt>
                <c:pt idx="2718">
                  <c:v>6.1559999999999997E-2</c:v>
                </c:pt>
                <c:pt idx="2719">
                  <c:v>6.0979999999999999E-2</c:v>
                </c:pt>
                <c:pt idx="2720">
                  <c:v>6.0290000000000003E-2</c:v>
                </c:pt>
                <c:pt idx="2721">
                  <c:v>5.9610000000000003E-2</c:v>
                </c:pt>
                <c:pt idx="2722">
                  <c:v>5.8970000000000002E-2</c:v>
                </c:pt>
                <c:pt idx="2723">
                  <c:v>5.8340000000000003E-2</c:v>
                </c:pt>
                <c:pt idx="2724">
                  <c:v>5.7549999999999997E-2</c:v>
                </c:pt>
                <c:pt idx="2725">
                  <c:v>5.713E-2</c:v>
                </c:pt>
                <c:pt idx="2726">
                  <c:v>5.6390000000000003E-2</c:v>
                </c:pt>
                <c:pt idx="2727">
                  <c:v>5.6079999999999998E-2</c:v>
                </c:pt>
                <c:pt idx="2728">
                  <c:v>5.5550000000000002E-2</c:v>
                </c:pt>
                <c:pt idx="2729">
                  <c:v>5.5440000000000003E-2</c:v>
                </c:pt>
                <c:pt idx="2730">
                  <c:v>5.5289999999999999E-2</c:v>
                </c:pt>
                <c:pt idx="2731">
                  <c:v>5.5289999999999999E-2</c:v>
                </c:pt>
                <c:pt idx="2732">
                  <c:v>5.534E-2</c:v>
                </c:pt>
                <c:pt idx="2733">
                  <c:v>5.5550000000000002E-2</c:v>
                </c:pt>
                <c:pt idx="2734">
                  <c:v>5.5870000000000003E-2</c:v>
                </c:pt>
                <c:pt idx="2735">
                  <c:v>5.629E-2</c:v>
                </c:pt>
                <c:pt idx="2736">
                  <c:v>5.6599999999999998E-2</c:v>
                </c:pt>
                <c:pt idx="2737">
                  <c:v>5.713E-2</c:v>
                </c:pt>
                <c:pt idx="2738">
                  <c:v>5.7820000000000003E-2</c:v>
                </c:pt>
                <c:pt idx="2739">
                  <c:v>5.8130000000000001E-2</c:v>
                </c:pt>
                <c:pt idx="2740">
                  <c:v>5.8709999999999998E-2</c:v>
                </c:pt>
                <c:pt idx="2741">
                  <c:v>5.9240000000000001E-2</c:v>
                </c:pt>
                <c:pt idx="2742">
                  <c:v>5.9659999999999998E-2</c:v>
                </c:pt>
                <c:pt idx="2743">
                  <c:v>5.9979999999999999E-2</c:v>
                </c:pt>
                <c:pt idx="2744">
                  <c:v>6.0339999999999998E-2</c:v>
                </c:pt>
                <c:pt idx="2745">
                  <c:v>6.0499999999999998E-2</c:v>
                </c:pt>
                <c:pt idx="2746">
                  <c:v>6.0339999999999998E-2</c:v>
                </c:pt>
                <c:pt idx="2747">
                  <c:v>6.0560000000000003E-2</c:v>
                </c:pt>
                <c:pt idx="2748">
                  <c:v>6.0400000000000002E-2</c:v>
                </c:pt>
                <c:pt idx="2749">
                  <c:v>6.003E-2</c:v>
                </c:pt>
                <c:pt idx="2750">
                  <c:v>5.9610000000000003E-2</c:v>
                </c:pt>
                <c:pt idx="2751">
                  <c:v>5.9080000000000001E-2</c:v>
                </c:pt>
                <c:pt idx="2752">
                  <c:v>5.8450000000000002E-2</c:v>
                </c:pt>
                <c:pt idx="2753">
                  <c:v>5.7709999999999997E-2</c:v>
                </c:pt>
                <c:pt idx="2754">
                  <c:v>5.697E-2</c:v>
                </c:pt>
                <c:pt idx="2755">
                  <c:v>5.602E-2</c:v>
                </c:pt>
                <c:pt idx="2756">
                  <c:v>5.5129999999999998E-2</c:v>
                </c:pt>
                <c:pt idx="2757">
                  <c:v>5.4339999999999999E-2</c:v>
                </c:pt>
                <c:pt idx="2758">
                  <c:v>5.3129999999999997E-2</c:v>
                </c:pt>
                <c:pt idx="2759">
                  <c:v>5.2229999999999999E-2</c:v>
                </c:pt>
                <c:pt idx="2760">
                  <c:v>5.1490000000000001E-2</c:v>
                </c:pt>
                <c:pt idx="2761">
                  <c:v>5.0810000000000001E-2</c:v>
                </c:pt>
                <c:pt idx="2762">
                  <c:v>5.0169999999999999E-2</c:v>
                </c:pt>
                <c:pt idx="2763">
                  <c:v>4.9329999999999999E-2</c:v>
                </c:pt>
                <c:pt idx="2764">
                  <c:v>4.8860000000000001E-2</c:v>
                </c:pt>
                <c:pt idx="2765">
                  <c:v>4.8439999999999997E-2</c:v>
                </c:pt>
                <c:pt idx="2766">
                  <c:v>4.8230000000000002E-2</c:v>
                </c:pt>
                <c:pt idx="2767">
                  <c:v>4.8070000000000002E-2</c:v>
                </c:pt>
                <c:pt idx="2768">
                  <c:v>4.8009999999999997E-2</c:v>
                </c:pt>
                <c:pt idx="2769">
                  <c:v>4.786E-2</c:v>
                </c:pt>
                <c:pt idx="2770">
                  <c:v>4.8169999999999998E-2</c:v>
                </c:pt>
                <c:pt idx="2771">
                  <c:v>4.8230000000000002E-2</c:v>
                </c:pt>
                <c:pt idx="2772">
                  <c:v>4.87E-2</c:v>
                </c:pt>
                <c:pt idx="2773">
                  <c:v>4.9169999999999998E-2</c:v>
                </c:pt>
                <c:pt idx="2774">
                  <c:v>4.938E-2</c:v>
                </c:pt>
                <c:pt idx="2775">
                  <c:v>4.9700000000000001E-2</c:v>
                </c:pt>
                <c:pt idx="2776">
                  <c:v>5.0119999999999998E-2</c:v>
                </c:pt>
                <c:pt idx="2777">
                  <c:v>5.0439999999999999E-2</c:v>
                </c:pt>
                <c:pt idx="2778">
                  <c:v>5.0810000000000001E-2</c:v>
                </c:pt>
                <c:pt idx="2779">
                  <c:v>5.1069999999999997E-2</c:v>
                </c:pt>
                <c:pt idx="2780">
                  <c:v>5.1229999999999998E-2</c:v>
                </c:pt>
                <c:pt idx="2781">
                  <c:v>5.1279999999999999E-2</c:v>
                </c:pt>
                <c:pt idx="2782">
                  <c:v>5.1389999999999998E-2</c:v>
                </c:pt>
                <c:pt idx="2783">
                  <c:v>5.1180000000000003E-2</c:v>
                </c:pt>
                <c:pt idx="2784">
                  <c:v>5.0909999999999997E-2</c:v>
                </c:pt>
                <c:pt idx="2785">
                  <c:v>5.049E-2</c:v>
                </c:pt>
                <c:pt idx="2786">
                  <c:v>4.9959999999999997E-2</c:v>
                </c:pt>
                <c:pt idx="2787">
                  <c:v>4.9439999999999998E-2</c:v>
                </c:pt>
                <c:pt idx="2788">
                  <c:v>4.8590000000000001E-2</c:v>
                </c:pt>
                <c:pt idx="2789">
                  <c:v>4.7910000000000001E-2</c:v>
                </c:pt>
                <c:pt idx="2790">
                  <c:v>4.7169999999999997E-2</c:v>
                </c:pt>
                <c:pt idx="2791">
                  <c:v>4.6280000000000002E-2</c:v>
                </c:pt>
                <c:pt idx="2792">
                  <c:v>4.5490000000000003E-2</c:v>
                </c:pt>
                <c:pt idx="2793">
                  <c:v>4.4639999999999999E-2</c:v>
                </c:pt>
                <c:pt idx="2794">
                  <c:v>4.3639999999999998E-2</c:v>
                </c:pt>
                <c:pt idx="2795">
                  <c:v>4.3060000000000001E-2</c:v>
                </c:pt>
                <c:pt idx="2796">
                  <c:v>4.2270000000000002E-2</c:v>
                </c:pt>
                <c:pt idx="2797">
                  <c:v>4.1799999999999997E-2</c:v>
                </c:pt>
                <c:pt idx="2798">
                  <c:v>4.1430000000000002E-2</c:v>
                </c:pt>
                <c:pt idx="2799">
                  <c:v>4.1110000000000001E-2</c:v>
                </c:pt>
                <c:pt idx="2800">
                  <c:v>4.0849999999999997E-2</c:v>
                </c:pt>
                <c:pt idx="2801">
                  <c:v>4.0849999999999997E-2</c:v>
                </c:pt>
                <c:pt idx="2802">
                  <c:v>4.1059999999999999E-2</c:v>
                </c:pt>
                <c:pt idx="2803">
                  <c:v>4.138E-2</c:v>
                </c:pt>
                <c:pt idx="2804">
                  <c:v>4.1849999999999998E-2</c:v>
                </c:pt>
                <c:pt idx="2805">
                  <c:v>4.2380000000000001E-2</c:v>
                </c:pt>
                <c:pt idx="2806">
                  <c:v>4.317E-2</c:v>
                </c:pt>
                <c:pt idx="2807">
                  <c:v>4.4010000000000001E-2</c:v>
                </c:pt>
                <c:pt idx="2808">
                  <c:v>4.512E-2</c:v>
                </c:pt>
                <c:pt idx="2809">
                  <c:v>4.6059999999999997E-2</c:v>
                </c:pt>
                <c:pt idx="2810">
                  <c:v>4.7070000000000001E-2</c:v>
                </c:pt>
                <c:pt idx="2811">
                  <c:v>4.8169999999999998E-2</c:v>
                </c:pt>
                <c:pt idx="2812">
                  <c:v>4.9439999999999998E-2</c:v>
                </c:pt>
                <c:pt idx="2813">
                  <c:v>5.0540000000000002E-2</c:v>
                </c:pt>
                <c:pt idx="2814">
                  <c:v>5.1540000000000002E-2</c:v>
                </c:pt>
                <c:pt idx="2815">
                  <c:v>5.2389999999999999E-2</c:v>
                </c:pt>
                <c:pt idx="2816">
                  <c:v>5.3179999999999998E-2</c:v>
                </c:pt>
                <c:pt idx="2817">
                  <c:v>5.3969999999999997E-2</c:v>
                </c:pt>
                <c:pt idx="2818">
                  <c:v>5.4649999999999997E-2</c:v>
                </c:pt>
                <c:pt idx="2819">
                  <c:v>5.4969999999999998E-2</c:v>
                </c:pt>
                <c:pt idx="2820">
                  <c:v>5.5289999999999999E-2</c:v>
                </c:pt>
                <c:pt idx="2821">
                  <c:v>5.5500000000000001E-2</c:v>
                </c:pt>
                <c:pt idx="2822">
                  <c:v>5.5500000000000001E-2</c:v>
                </c:pt>
                <c:pt idx="2823">
                  <c:v>5.5289999999999999E-2</c:v>
                </c:pt>
                <c:pt idx="2824">
                  <c:v>5.4859999999999999E-2</c:v>
                </c:pt>
                <c:pt idx="2825">
                  <c:v>5.4550000000000001E-2</c:v>
                </c:pt>
                <c:pt idx="2826">
                  <c:v>5.3859999999999998E-2</c:v>
                </c:pt>
                <c:pt idx="2827">
                  <c:v>5.323E-2</c:v>
                </c:pt>
                <c:pt idx="2828">
                  <c:v>5.2440000000000001E-2</c:v>
                </c:pt>
                <c:pt idx="2829">
                  <c:v>5.1540000000000002E-2</c:v>
                </c:pt>
                <c:pt idx="2830">
                  <c:v>5.0750000000000003E-2</c:v>
                </c:pt>
                <c:pt idx="2831">
                  <c:v>5.0070000000000003E-2</c:v>
                </c:pt>
                <c:pt idx="2832">
                  <c:v>4.9070000000000003E-2</c:v>
                </c:pt>
                <c:pt idx="2833">
                  <c:v>4.8329999999999998E-2</c:v>
                </c:pt>
                <c:pt idx="2834">
                  <c:v>4.7800000000000002E-2</c:v>
                </c:pt>
                <c:pt idx="2835">
                  <c:v>4.7219999999999998E-2</c:v>
                </c:pt>
                <c:pt idx="2836">
                  <c:v>4.6640000000000001E-2</c:v>
                </c:pt>
                <c:pt idx="2837">
                  <c:v>4.6330000000000003E-2</c:v>
                </c:pt>
                <c:pt idx="2838">
                  <c:v>4.6059999999999997E-2</c:v>
                </c:pt>
                <c:pt idx="2839">
                  <c:v>4.6170000000000003E-2</c:v>
                </c:pt>
                <c:pt idx="2840">
                  <c:v>4.6379999999999998E-2</c:v>
                </c:pt>
                <c:pt idx="2841">
                  <c:v>4.6489999999999997E-2</c:v>
                </c:pt>
                <c:pt idx="2842">
                  <c:v>4.7010000000000003E-2</c:v>
                </c:pt>
                <c:pt idx="2843">
                  <c:v>4.7489999999999997E-2</c:v>
                </c:pt>
                <c:pt idx="2844">
                  <c:v>4.8280000000000003E-2</c:v>
                </c:pt>
                <c:pt idx="2845">
                  <c:v>4.9230000000000003E-2</c:v>
                </c:pt>
                <c:pt idx="2846">
                  <c:v>5.0119999999999998E-2</c:v>
                </c:pt>
                <c:pt idx="2847">
                  <c:v>5.1069999999999997E-2</c:v>
                </c:pt>
                <c:pt idx="2848">
                  <c:v>5.2069999999999998E-2</c:v>
                </c:pt>
                <c:pt idx="2849">
                  <c:v>5.3179999999999998E-2</c:v>
                </c:pt>
                <c:pt idx="2850">
                  <c:v>5.4339999999999999E-2</c:v>
                </c:pt>
                <c:pt idx="2851">
                  <c:v>5.5440000000000003E-2</c:v>
                </c:pt>
                <c:pt idx="2852">
                  <c:v>5.629E-2</c:v>
                </c:pt>
                <c:pt idx="2853">
                  <c:v>5.7389999999999997E-2</c:v>
                </c:pt>
                <c:pt idx="2854">
                  <c:v>5.8130000000000001E-2</c:v>
                </c:pt>
                <c:pt idx="2855">
                  <c:v>5.8819999999999997E-2</c:v>
                </c:pt>
                <c:pt idx="2856">
                  <c:v>5.9499999999999997E-2</c:v>
                </c:pt>
                <c:pt idx="2857">
                  <c:v>5.987E-2</c:v>
                </c:pt>
                <c:pt idx="2858">
                  <c:v>6.0080000000000001E-2</c:v>
                </c:pt>
                <c:pt idx="2859">
                  <c:v>6.0290000000000003E-2</c:v>
                </c:pt>
                <c:pt idx="2860">
                  <c:v>5.9979999999999999E-2</c:v>
                </c:pt>
                <c:pt idx="2861">
                  <c:v>5.9920000000000001E-2</c:v>
                </c:pt>
                <c:pt idx="2862">
                  <c:v>5.9400000000000001E-2</c:v>
                </c:pt>
                <c:pt idx="2863">
                  <c:v>5.892E-2</c:v>
                </c:pt>
                <c:pt idx="2864">
                  <c:v>5.824E-2</c:v>
                </c:pt>
                <c:pt idx="2865">
                  <c:v>5.7500000000000002E-2</c:v>
                </c:pt>
                <c:pt idx="2866">
                  <c:v>5.6599999999999998E-2</c:v>
                </c:pt>
                <c:pt idx="2867">
                  <c:v>5.5710000000000003E-2</c:v>
                </c:pt>
                <c:pt idx="2868">
                  <c:v>5.4600000000000003E-2</c:v>
                </c:pt>
                <c:pt idx="2869">
                  <c:v>5.355E-2</c:v>
                </c:pt>
                <c:pt idx="2870">
                  <c:v>5.2549999999999999E-2</c:v>
                </c:pt>
                <c:pt idx="2871">
                  <c:v>5.1389999999999998E-2</c:v>
                </c:pt>
                <c:pt idx="2872">
                  <c:v>5.0439999999999999E-2</c:v>
                </c:pt>
                <c:pt idx="2873">
                  <c:v>4.9439999999999998E-2</c:v>
                </c:pt>
                <c:pt idx="2874">
                  <c:v>4.8649999999999999E-2</c:v>
                </c:pt>
                <c:pt idx="2875">
                  <c:v>4.7800000000000002E-2</c:v>
                </c:pt>
                <c:pt idx="2876">
                  <c:v>4.7169999999999997E-2</c:v>
                </c:pt>
                <c:pt idx="2877">
                  <c:v>4.6489999999999997E-2</c:v>
                </c:pt>
                <c:pt idx="2878">
                  <c:v>4.6280000000000002E-2</c:v>
                </c:pt>
                <c:pt idx="2879">
                  <c:v>4.5850000000000002E-2</c:v>
                </c:pt>
                <c:pt idx="2880">
                  <c:v>4.5699999999999998E-2</c:v>
                </c:pt>
                <c:pt idx="2881">
                  <c:v>4.5699999999999998E-2</c:v>
                </c:pt>
                <c:pt idx="2882">
                  <c:v>4.5850000000000002E-2</c:v>
                </c:pt>
                <c:pt idx="2883">
                  <c:v>4.6170000000000003E-2</c:v>
                </c:pt>
                <c:pt idx="2884">
                  <c:v>4.6379999999999998E-2</c:v>
                </c:pt>
                <c:pt idx="2885">
                  <c:v>4.691E-2</c:v>
                </c:pt>
                <c:pt idx="2886">
                  <c:v>4.743E-2</c:v>
                </c:pt>
                <c:pt idx="2887">
                  <c:v>4.7960000000000003E-2</c:v>
                </c:pt>
                <c:pt idx="2888">
                  <c:v>4.8860000000000001E-2</c:v>
                </c:pt>
                <c:pt idx="2889">
                  <c:v>4.9439999999999998E-2</c:v>
                </c:pt>
                <c:pt idx="2890">
                  <c:v>5.0229999999999997E-2</c:v>
                </c:pt>
                <c:pt idx="2891">
                  <c:v>5.0970000000000001E-2</c:v>
                </c:pt>
                <c:pt idx="2892">
                  <c:v>5.1650000000000001E-2</c:v>
                </c:pt>
                <c:pt idx="2893">
                  <c:v>5.2440000000000001E-2</c:v>
                </c:pt>
                <c:pt idx="2894">
                  <c:v>5.3129999999999997E-2</c:v>
                </c:pt>
                <c:pt idx="2895">
                  <c:v>5.3600000000000002E-2</c:v>
                </c:pt>
                <c:pt idx="2896">
                  <c:v>5.4179999999999999E-2</c:v>
                </c:pt>
                <c:pt idx="2897">
                  <c:v>5.4809999999999998E-2</c:v>
                </c:pt>
                <c:pt idx="2898">
                  <c:v>5.518E-2</c:v>
                </c:pt>
                <c:pt idx="2899">
                  <c:v>5.5599999999999997E-2</c:v>
                </c:pt>
                <c:pt idx="2900">
                  <c:v>5.5919999999999997E-2</c:v>
                </c:pt>
                <c:pt idx="2901">
                  <c:v>5.6079999999999998E-2</c:v>
                </c:pt>
                <c:pt idx="2902">
                  <c:v>5.629E-2</c:v>
                </c:pt>
                <c:pt idx="2903">
                  <c:v>5.629E-2</c:v>
                </c:pt>
                <c:pt idx="2904">
                  <c:v>5.629E-2</c:v>
                </c:pt>
                <c:pt idx="2905">
                  <c:v>5.6180000000000001E-2</c:v>
                </c:pt>
                <c:pt idx="2906">
                  <c:v>5.5969999999999999E-2</c:v>
                </c:pt>
                <c:pt idx="2907">
                  <c:v>5.5710000000000003E-2</c:v>
                </c:pt>
                <c:pt idx="2908">
                  <c:v>5.5500000000000001E-2</c:v>
                </c:pt>
                <c:pt idx="2909">
                  <c:v>5.5129999999999998E-2</c:v>
                </c:pt>
                <c:pt idx="2910">
                  <c:v>5.4760000000000003E-2</c:v>
                </c:pt>
                <c:pt idx="2911">
                  <c:v>5.4339999999999999E-2</c:v>
                </c:pt>
                <c:pt idx="2912">
                  <c:v>5.3809999999999997E-2</c:v>
                </c:pt>
                <c:pt idx="2913">
                  <c:v>5.323E-2</c:v>
                </c:pt>
                <c:pt idx="2914">
                  <c:v>5.2760000000000001E-2</c:v>
                </c:pt>
                <c:pt idx="2915">
                  <c:v>5.2389999999999999E-2</c:v>
                </c:pt>
                <c:pt idx="2916">
                  <c:v>5.1650000000000001E-2</c:v>
                </c:pt>
                <c:pt idx="2917">
                  <c:v>5.1119999999999999E-2</c:v>
                </c:pt>
                <c:pt idx="2918">
                  <c:v>5.049E-2</c:v>
                </c:pt>
                <c:pt idx="2919">
                  <c:v>4.9860000000000002E-2</c:v>
                </c:pt>
                <c:pt idx="2920">
                  <c:v>4.9329999999999999E-2</c:v>
                </c:pt>
                <c:pt idx="2921">
                  <c:v>4.87E-2</c:v>
                </c:pt>
                <c:pt idx="2922">
                  <c:v>4.8230000000000002E-2</c:v>
                </c:pt>
                <c:pt idx="2923">
                  <c:v>4.7649999999999998E-2</c:v>
                </c:pt>
                <c:pt idx="2924">
                  <c:v>4.7169999999999997E-2</c:v>
                </c:pt>
                <c:pt idx="2925">
                  <c:v>4.6640000000000001E-2</c:v>
                </c:pt>
                <c:pt idx="2926">
                  <c:v>4.5960000000000001E-2</c:v>
                </c:pt>
                <c:pt idx="2927">
                  <c:v>4.5490000000000003E-2</c:v>
                </c:pt>
                <c:pt idx="2928">
                  <c:v>4.512E-2</c:v>
                </c:pt>
                <c:pt idx="2929">
                  <c:v>4.4479999999999999E-2</c:v>
                </c:pt>
                <c:pt idx="2930">
                  <c:v>4.4010000000000001E-2</c:v>
                </c:pt>
                <c:pt idx="2931">
                  <c:v>4.3799999999999999E-2</c:v>
                </c:pt>
                <c:pt idx="2932">
                  <c:v>4.3430000000000003E-2</c:v>
                </c:pt>
                <c:pt idx="2933">
                  <c:v>4.317E-2</c:v>
                </c:pt>
                <c:pt idx="2934">
                  <c:v>4.2900000000000001E-2</c:v>
                </c:pt>
                <c:pt idx="2935">
                  <c:v>4.2799999999999998E-2</c:v>
                </c:pt>
                <c:pt idx="2936">
                  <c:v>4.2689999999999999E-2</c:v>
                </c:pt>
                <c:pt idx="2937">
                  <c:v>4.2590000000000003E-2</c:v>
                </c:pt>
                <c:pt idx="2938">
                  <c:v>4.2689999999999999E-2</c:v>
                </c:pt>
                <c:pt idx="2939">
                  <c:v>4.2750000000000003E-2</c:v>
                </c:pt>
                <c:pt idx="2940">
                  <c:v>4.2900000000000001E-2</c:v>
                </c:pt>
                <c:pt idx="2941">
                  <c:v>4.2900000000000001E-2</c:v>
                </c:pt>
                <c:pt idx="2942">
                  <c:v>4.3270000000000003E-2</c:v>
                </c:pt>
                <c:pt idx="2943">
                  <c:v>4.3540000000000002E-2</c:v>
                </c:pt>
                <c:pt idx="2944">
                  <c:v>4.3900000000000002E-2</c:v>
                </c:pt>
                <c:pt idx="2945">
                  <c:v>4.4269999999999997E-2</c:v>
                </c:pt>
                <c:pt idx="2946">
                  <c:v>4.4540000000000003E-2</c:v>
                </c:pt>
                <c:pt idx="2947">
                  <c:v>4.496E-2</c:v>
                </c:pt>
                <c:pt idx="2948">
                  <c:v>4.5490000000000003E-2</c:v>
                </c:pt>
                <c:pt idx="2949">
                  <c:v>4.5960000000000001E-2</c:v>
                </c:pt>
                <c:pt idx="2950">
                  <c:v>4.6330000000000003E-2</c:v>
                </c:pt>
                <c:pt idx="2951">
                  <c:v>4.6699999999999998E-2</c:v>
                </c:pt>
                <c:pt idx="2952">
                  <c:v>4.691E-2</c:v>
                </c:pt>
                <c:pt idx="2953">
                  <c:v>4.7169999999999997E-2</c:v>
                </c:pt>
                <c:pt idx="2954">
                  <c:v>4.7329999999999997E-2</c:v>
                </c:pt>
                <c:pt idx="2955">
                  <c:v>4.7539999999999999E-2</c:v>
                </c:pt>
                <c:pt idx="2956">
                  <c:v>4.7649999999999998E-2</c:v>
                </c:pt>
                <c:pt idx="2957">
                  <c:v>4.7489999999999997E-2</c:v>
                </c:pt>
                <c:pt idx="2958">
                  <c:v>4.7489999999999997E-2</c:v>
                </c:pt>
                <c:pt idx="2959">
                  <c:v>4.7329999999999997E-2</c:v>
                </c:pt>
                <c:pt idx="2960">
                  <c:v>4.7120000000000002E-2</c:v>
                </c:pt>
                <c:pt idx="2961">
                  <c:v>4.6699999999999998E-2</c:v>
                </c:pt>
                <c:pt idx="2962">
                  <c:v>4.6379999999999998E-2</c:v>
                </c:pt>
                <c:pt idx="2963">
                  <c:v>4.6010000000000002E-2</c:v>
                </c:pt>
                <c:pt idx="2964">
                  <c:v>4.5539999999999997E-2</c:v>
                </c:pt>
                <c:pt idx="2965">
                  <c:v>4.496E-2</c:v>
                </c:pt>
                <c:pt idx="2966">
                  <c:v>4.4479999999999999E-2</c:v>
                </c:pt>
                <c:pt idx="2967">
                  <c:v>4.3959999999999999E-2</c:v>
                </c:pt>
                <c:pt idx="2968">
                  <c:v>4.3270000000000003E-2</c:v>
                </c:pt>
                <c:pt idx="2969">
                  <c:v>4.2799999999999998E-2</c:v>
                </c:pt>
                <c:pt idx="2970">
                  <c:v>4.2380000000000001E-2</c:v>
                </c:pt>
                <c:pt idx="2971">
                  <c:v>4.1950000000000001E-2</c:v>
                </c:pt>
                <c:pt idx="2972">
                  <c:v>4.1590000000000002E-2</c:v>
                </c:pt>
                <c:pt idx="2973">
                  <c:v>4.1430000000000002E-2</c:v>
                </c:pt>
                <c:pt idx="2974">
                  <c:v>4.1110000000000001E-2</c:v>
                </c:pt>
                <c:pt idx="2975">
                  <c:v>4.1160000000000002E-2</c:v>
                </c:pt>
                <c:pt idx="2976">
                  <c:v>4.1160000000000002E-2</c:v>
                </c:pt>
                <c:pt idx="2977">
                  <c:v>4.138E-2</c:v>
                </c:pt>
                <c:pt idx="2978">
                  <c:v>4.1689999999999998E-2</c:v>
                </c:pt>
                <c:pt idx="2979">
                  <c:v>4.2220000000000001E-2</c:v>
                </c:pt>
                <c:pt idx="2980">
                  <c:v>4.2590000000000003E-2</c:v>
                </c:pt>
                <c:pt idx="2981">
                  <c:v>4.3380000000000002E-2</c:v>
                </c:pt>
                <c:pt idx="2982">
                  <c:v>4.4119999999999999E-2</c:v>
                </c:pt>
                <c:pt idx="2983">
                  <c:v>4.5060000000000003E-2</c:v>
                </c:pt>
                <c:pt idx="2984">
                  <c:v>4.5960000000000001E-2</c:v>
                </c:pt>
                <c:pt idx="2985">
                  <c:v>4.7010000000000003E-2</c:v>
                </c:pt>
                <c:pt idx="2986">
                  <c:v>4.8009999999999997E-2</c:v>
                </c:pt>
                <c:pt idx="2987">
                  <c:v>4.9169999999999998E-2</c:v>
                </c:pt>
                <c:pt idx="2988">
                  <c:v>5.0229999999999997E-2</c:v>
                </c:pt>
                <c:pt idx="2989">
                  <c:v>5.1330000000000001E-2</c:v>
                </c:pt>
                <c:pt idx="2990">
                  <c:v>5.2339999999999998E-2</c:v>
                </c:pt>
                <c:pt idx="2991">
                  <c:v>5.3280000000000001E-2</c:v>
                </c:pt>
                <c:pt idx="2992">
                  <c:v>5.4129999999999998E-2</c:v>
                </c:pt>
                <c:pt idx="2993">
                  <c:v>5.4969999999999998E-2</c:v>
                </c:pt>
                <c:pt idx="2994">
                  <c:v>5.5710000000000003E-2</c:v>
                </c:pt>
                <c:pt idx="2995">
                  <c:v>5.6079999999999998E-2</c:v>
                </c:pt>
                <c:pt idx="2996">
                  <c:v>5.6599999999999998E-2</c:v>
                </c:pt>
                <c:pt idx="2997">
                  <c:v>5.6869999999999997E-2</c:v>
                </c:pt>
                <c:pt idx="2998">
                  <c:v>5.7020000000000001E-2</c:v>
                </c:pt>
                <c:pt idx="2999">
                  <c:v>5.697E-2</c:v>
                </c:pt>
                <c:pt idx="3000">
                  <c:v>5.6759999999999998E-2</c:v>
                </c:pt>
                <c:pt idx="3001">
                  <c:v>5.6340000000000001E-2</c:v>
                </c:pt>
                <c:pt idx="3002">
                  <c:v>5.5870000000000003E-2</c:v>
                </c:pt>
                <c:pt idx="3003">
                  <c:v>5.518E-2</c:v>
                </c:pt>
                <c:pt idx="3004">
                  <c:v>5.4339999999999999E-2</c:v>
                </c:pt>
                <c:pt idx="3005">
                  <c:v>5.3339999999999999E-2</c:v>
                </c:pt>
                <c:pt idx="3006">
                  <c:v>5.2549999999999999E-2</c:v>
                </c:pt>
                <c:pt idx="3007">
                  <c:v>5.1389999999999998E-2</c:v>
                </c:pt>
                <c:pt idx="3008">
                  <c:v>5.0279999999999998E-2</c:v>
                </c:pt>
                <c:pt idx="3009">
                  <c:v>4.9119999999999997E-2</c:v>
                </c:pt>
                <c:pt idx="3010">
                  <c:v>4.8009999999999997E-2</c:v>
                </c:pt>
                <c:pt idx="3011">
                  <c:v>4.7010000000000003E-2</c:v>
                </c:pt>
                <c:pt idx="3012">
                  <c:v>4.58E-2</c:v>
                </c:pt>
                <c:pt idx="3013">
                  <c:v>4.4749999999999998E-2</c:v>
                </c:pt>
                <c:pt idx="3014">
                  <c:v>4.4010000000000001E-2</c:v>
                </c:pt>
                <c:pt idx="3015">
                  <c:v>4.3110000000000002E-2</c:v>
                </c:pt>
                <c:pt idx="3016">
                  <c:v>4.2220000000000001E-2</c:v>
                </c:pt>
                <c:pt idx="3017">
                  <c:v>4.1640000000000003E-2</c:v>
                </c:pt>
                <c:pt idx="3018">
                  <c:v>4.122E-2</c:v>
                </c:pt>
                <c:pt idx="3019">
                  <c:v>4.0849999999999997E-2</c:v>
                </c:pt>
                <c:pt idx="3020">
                  <c:v>4.0529999999999997E-2</c:v>
                </c:pt>
                <c:pt idx="3021">
                  <c:v>4.0370000000000003E-2</c:v>
                </c:pt>
                <c:pt idx="3022">
                  <c:v>4.0370000000000003E-2</c:v>
                </c:pt>
                <c:pt idx="3023">
                  <c:v>4.0370000000000003E-2</c:v>
                </c:pt>
                <c:pt idx="3024">
                  <c:v>4.0640000000000003E-2</c:v>
                </c:pt>
                <c:pt idx="3025">
                  <c:v>4.1110000000000001E-2</c:v>
                </c:pt>
                <c:pt idx="3026">
                  <c:v>4.1430000000000002E-2</c:v>
                </c:pt>
                <c:pt idx="3027">
                  <c:v>4.1799999999999997E-2</c:v>
                </c:pt>
                <c:pt idx="3028">
                  <c:v>4.2380000000000001E-2</c:v>
                </c:pt>
                <c:pt idx="3029">
                  <c:v>4.2959999999999998E-2</c:v>
                </c:pt>
                <c:pt idx="3030">
                  <c:v>4.3540000000000002E-2</c:v>
                </c:pt>
                <c:pt idx="3031">
                  <c:v>4.3959999999999999E-2</c:v>
                </c:pt>
                <c:pt idx="3032">
                  <c:v>4.4429999999999997E-2</c:v>
                </c:pt>
                <c:pt idx="3033">
                  <c:v>4.496E-2</c:v>
                </c:pt>
                <c:pt idx="3034">
                  <c:v>4.5379999999999997E-2</c:v>
                </c:pt>
                <c:pt idx="3035">
                  <c:v>4.58E-2</c:v>
                </c:pt>
                <c:pt idx="3036">
                  <c:v>4.6059999999999997E-2</c:v>
                </c:pt>
                <c:pt idx="3037">
                  <c:v>4.6330000000000003E-2</c:v>
                </c:pt>
                <c:pt idx="3038">
                  <c:v>4.6330000000000003E-2</c:v>
                </c:pt>
                <c:pt idx="3039">
                  <c:v>4.6539999999999998E-2</c:v>
                </c:pt>
                <c:pt idx="3040">
                  <c:v>4.6429999999999999E-2</c:v>
                </c:pt>
                <c:pt idx="3041">
                  <c:v>4.6379999999999998E-2</c:v>
                </c:pt>
                <c:pt idx="3042">
                  <c:v>4.6059999999999997E-2</c:v>
                </c:pt>
                <c:pt idx="3043">
                  <c:v>4.5850000000000002E-2</c:v>
                </c:pt>
                <c:pt idx="3044">
                  <c:v>4.5490000000000003E-2</c:v>
                </c:pt>
                <c:pt idx="3045">
                  <c:v>4.512E-2</c:v>
                </c:pt>
                <c:pt idx="3046">
                  <c:v>4.4479999999999999E-2</c:v>
                </c:pt>
                <c:pt idx="3047">
                  <c:v>4.4060000000000002E-2</c:v>
                </c:pt>
                <c:pt idx="3048">
                  <c:v>4.3479999999999998E-2</c:v>
                </c:pt>
                <c:pt idx="3049">
                  <c:v>4.2799999999999998E-2</c:v>
                </c:pt>
                <c:pt idx="3050">
                  <c:v>4.2110000000000002E-2</c:v>
                </c:pt>
                <c:pt idx="3051">
                  <c:v>4.1640000000000003E-2</c:v>
                </c:pt>
                <c:pt idx="3052">
                  <c:v>4.0849999999999997E-2</c:v>
                </c:pt>
                <c:pt idx="3053">
                  <c:v>4.0320000000000002E-2</c:v>
                </c:pt>
                <c:pt idx="3054">
                  <c:v>3.9690000000000003E-2</c:v>
                </c:pt>
                <c:pt idx="3055">
                  <c:v>3.8949999999999999E-2</c:v>
                </c:pt>
                <c:pt idx="3056">
                  <c:v>3.8580000000000003E-2</c:v>
                </c:pt>
                <c:pt idx="3057">
                  <c:v>3.7900000000000003E-2</c:v>
                </c:pt>
                <c:pt idx="3058">
                  <c:v>3.7420000000000002E-2</c:v>
                </c:pt>
                <c:pt idx="3059">
                  <c:v>3.6949999999999997E-2</c:v>
                </c:pt>
                <c:pt idx="3060">
                  <c:v>3.6420000000000001E-2</c:v>
                </c:pt>
                <c:pt idx="3061">
                  <c:v>3.5999999999999997E-2</c:v>
                </c:pt>
                <c:pt idx="3062">
                  <c:v>3.5680000000000003E-2</c:v>
                </c:pt>
                <c:pt idx="3063">
                  <c:v>3.5209999999999998E-2</c:v>
                </c:pt>
                <c:pt idx="3064">
                  <c:v>3.4950000000000002E-2</c:v>
                </c:pt>
                <c:pt idx="3065">
                  <c:v>3.4790000000000001E-2</c:v>
                </c:pt>
                <c:pt idx="3066">
                  <c:v>3.4419999999999999E-2</c:v>
                </c:pt>
                <c:pt idx="3067">
                  <c:v>3.4160000000000003E-2</c:v>
                </c:pt>
                <c:pt idx="3068">
                  <c:v>3.3950000000000001E-2</c:v>
                </c:pt>
                <c:pt idx="3069">
                  <c:v>3.3730000000000003E-2</c:v>
                </c:pt>
                <c:pt idx="3070">
                  <c:v>3.3680000000000002E-2</c:v>
                </c:pt>
                <c:pt idx="3071">
                  <c:v>3.363E-2</c:v>
                </c:pt>
                <c:pt idx="3072">
                  <c:v>3.3520000000000001E-2</c:v>
                </c:pt>
                <c:pt idx="3073">
                  <c:v>3.3419999999999998E-2</c:v>
                </c:pt>
                <c:pt idx="3074">
                  <c:v>3.3369999999999997E-2</c:v>
                </c:pt>
                <c:pt idx="3075">
                  <c:v>3.3160000000000002E-2</c:v>
                </c:pt>
                <c:pt idx="3076">
                  <c:v>3.3309999999999999E-2</c:v>
                </c:pt>
                <c:pt idx="3077">
                  <c:v>3.3259999999999998E-2</c:v>
                </c:pt>
                <c:pt idx="3078">
                  <c:v>3.3369999999999997E-2</c:v>
                </c:pt>
                <c:pt idx="3079">
                  <c:v>3.3369999999999997E-2</c:v>
                </c:pt>
                <c:pt idx="3080">
                  <c:v>3.3520000000000001E-2</c:v>
                </c:pt>
                <c:pt idx="3081">
                  <c:v>3.3790000000000001E-2</c:v>
                </c:pt>
                <c:pt idx="3082">
                  <c:v>3.4000000000000002E-2</c:v>
                </c:pt>
                <c:pt idx="3083">
                  <c:v>3.4160000000000003E-2</c:v>
                </c:pt>
                <c:pt idx="3084">
                  <c:v>3.4529999999999998E-2</c:v>
                </c:pt>
                <c:pt idx="3085">
                  <c:v>3.474E-2</c:v>
                </c:pt>
                <c:pt idx="3086">
                  <c:v>3.5099999999999999E-2</c:v>
                </c:pt>
                <c:pt idx="3087">
                  <c:v>3.5369999999999999E-2</c:v>
                </c:pt>
                <c:pt idx="3088">
                  <c:v>3.5839999999999997E-2</c:v>
                </c:pt>
                <c:pt idx="3089">
                  <c:v>3.6110000000000003E-2</c:v>
                </c:pt>
                <c:pt idx="3090">
                  <c:v>3.6319999999999998E-2</c:v>
                </c:pt>
                <c:pt idx="3091">
                  <c:v>3.6790000000000003E-2</c:v>
                </c:pt>
                <c:pt idx="3092">
                  <c:v>3.7109999999999997E-2</c:v>
                </c:pt>
                <c:pt idx="3093">
                  <c:v>3.737E-2</c:v>
                </c:pt>
                <c:pt idx="3094">
                  <c:v>3.7530000000000001E-2</c:v>
                </c:pt>
                <c:pt idx="3095">
                  <c:v>3.7789999999999997E-2</c:v>
                </c:pt>
                <c:pt idx="3096">
                  <c:v>3.7789999999999997E-2</c:v>
                </c:pt>
                <c:pt idx="3097">
                  <c:v>3.7949999999999998E-2</c:v>
                </c:pt>
                <c:pt idx="3098">
                  <c:v>3.7789999999999997E-2</c:v>
                </c:pt>
                <c:pt idx="3099">
                  <c:v>3.7839999999999999E-2</c:v>
                </c:pt>
                <c:pt idx="3100">
                  <c:v>3.7690000000000001E-2</c:v>
                </c:pt>
                <c:pt idx="3101">
                  <c:v>3.7319999999999999E-2</c:v>
                </c:pt>
                <c:pt idx="3102">
                  <c:v>3.6949999999999997E-2</c:v>
                </c:pt>
                <c:pt idx="3103">
                  <c:v>3.6580000000000001E-2</c:v>
                </c:pt>
                <c:pt idx="3104">
                  <c:v>3.6110000000000003E-2</c:v>
                </c:pt>
                <c:pt idx="3105">
                  <c:v>3.5470000000000002E-2</c:v>
                </c:pt>
                <c:pt idx="3106">
                  <c:v>3.4950000000000002E-2</c:v>
                </c:pt>
                <c:pt idx="3107">
                  <c:v>3.4209999999999997E-2</c:v>
                </c:pt>
                <c:pt idx="3108">
                  <c:v>3.3419999999999998E-2</c:v>
                </c:pt>
                <c:pt idx="3109">
                  <c:v>3.279E-2</c:v>
                </c:pt>
                <c:pt idx="3110">
                  <c:v>3.2099999999999997E-2</c:v>
                </c:pt>
                <c:pt idx="3111">
                  <c:v>3.1359999999999999E-2</c:v>
                </c:pt>
                <c:pt idx="3112">
                  <c:v>3.0630000000000001E-2</c:v>
                </c:pt>
                <c:pt idx="3113">
                  <c:v>2.9989999999999999E-2</c:v>
                </c:pt>
                <c:pt idx="3114">
                  <c:v>2.9360000000000001E-2</c:v>
                </c:pt>
                <c:pt idx="3115">
                  <c:v>2.878E-2</c:v>
                </c:pt>
                <c:pt idx="3116">
                  <c:v>2.836E-2</c:v>
                </c:pt>
                <c:pt idx="3117">
                  <c:v>2.81E-2</c:v>
                </c:pt>
                <c:pt idx="3118">
                  <c:v>2.7779999999999999E-2</c:v>
                </c:pt>
                <c:pt idx="3119">
                  <c:v>2.7779999999999999E-2</c:v>
                </c:pt>
                <c:pt idx="3120">
                  <c:v>2.7890000000000002E-2</c:v>
                </c:pt>
                <c:pt idx="3121">
                  <c:v>2.794E-2</c:v>
                </c:pt>
                <c:pt idx="3122">
                  <c:v>2.8199999999999999E-2</c:v>
                </c:pt>
                <c:pt idx="3123">
                  <c:v>2.8570000000000002E-2</c:v>
                </c:pt>
                <c:pt idx="3124">
                  <c:v>2.9149999999999999E-2</c:v>
                </c:pt>
                <c:pt idx="3125">
                  <c:v>2.9780000000000001E-2</c:v>
                </c:pt>
                <c:pt idx="3126">
                  <c:v>3.0470000000000001E-2</c:v>
                </c:pt>
                <c:pt idx="3127">
                  <c:v>3.1309999999999998E-2</c:v>
                </c:pt>
                <c:pt idx="3128">
                  <c:v>3.2210000000000003E-2</c:v>
                </c:pt>
                <c:pt idx="3129">
                  <c:v>3.3099999999999997E-2</c:v>
                </c:pt>
                <c:pt idx="3130">
                  <c:v>3.4209999999999997E-2</c:v>
                </c:pt>
                <c:pt idx="3131">
                  <c:v>3.5159999999999997E-2</c:v>
                </c:pt>
                <c:pt idx="3132">
                  <c:v>3.6110000000000003E-2</c:v>
                </c:pt>
                <c:pt idx="3133">
                  <c:v>3.721E-2</c:v>
                </c:pt>
                <c:pt idx="3134">
                  <c:v>3.8059999999999997E-2</c:v>
                </c:pt>
                <c:pt idx="3135">
                  <c:v>3.8949999999999999E-2</c:v>
                </c:pt>
                <c:pt idx="3136">
                  <c:v>4.0009999999999997E-2</c:v>
                </c:pt>
                <c:pt idx="3137">
                  <c:v>4.0689999999999997E-2</c:v>
                </c:pt>
                <c:pt idx="3138">
                  <c:v>4.138E-2</c:v>
                </c:pt>
                <c:pt idx="3139">
                  <c:v>4.1799999999999997E-2</c:v>
                </c:pt>
                <c:pt idx="3140">
                  <c:v>4.2430000000000002E-2</c:v>
                </c:pt>
                <c:pt idx="3141">
                  <c:v>4.2689999999999999E-2</c:v>
                </c:pt>
                <c:pt idx="3142">
                  <c:v>4.3060000000000001E-2</c:v>
                </c:pt>
                <c:pt idx="3143">
                  <c:v>4.3110000000000002E-2</c:v>
                </c:pt>
                <c:pt idx="3144">
                  <c:v>4.3319999999999997E-2</c:v>
                </c:pt>
                <c:pt idx="3145">
                  <c:v>4.3220000000000001E-2</c:v>
                </c:pt>
                <c:pt idx="3146">
                  <c:v>4.301E-2</c:v>
                </c:pt>
                <c:pt idx="3147">
                  <c:v>4.2799999999999998E-2</c:v>
                </c:pt>
                <c:pt idx="3148">
                  <c:v>4.2529999999999998E-2</c:v>
                </c:pt>
                <c:pt idx="3149">
                  <c:v>4.2220000000000001E-2</c:v>
                </c:pt>
                <c:pt idx="3150">
                  <c:v>4.1849999999999998E-2</c:v>
                </c:pt>
                <c:pt idx="3151">
                  <c:v>4.1480000000000003E-2</c:v>
                </c:pt>
                <c:pt idx="3152">
                  <c:v>4.122E-2</c:v>
                </c:pt>
                <c:pt idx="3153">
                  <c:v>4.0849999999999997E-2</c:v>
                </c:pt>
                <c:pt idx="3154">
                  <c:v>4.0430000000000001E-2</c:v>
                </c:pt>
                <c:pt idx="3155">
                  <c:v>4.011E-2</c:v>
                </c:pt>
                <c:pt idx="3156">
                  <c:v>3.9739999999999998E-2</c:v>
                </c:pt>
                <c:pt idx="3157">
                  <c:v>3.9690000000000003E-2</c:v>
                </c:pt>
                <c:pt idx="3158">
                  <c:v>3.9480000000000001E-2</c:v>
                </c:pt>
                <c:pt idx="3159">
                  <c:v>3.9320000000000001E-2</c:v>
                </c:pt>
                <c:pt idx="3160">
                  <c:v>3.9269999999999999E-2</c:v>
                </c:pt>
                <c:pt idx="3161">
                  <c:v>3.9320000000000001E-2</c:v>
                </c:pt>
                <c:pt idx="3162">
                  <c:v>3.9320000000000001E-2</c:v>
                </c:pt>
                <c:pt idx="3163">
                  <c:v>3.9480000000000001E-2</c:v>
                </c:pt>
                <c:pt idx="3164">
                  <c:v>3.9640000000000002E-2</c:v>
                </c:pt>
                <c:pt idx="3165">
                  <c:v>3.9899999999999998E-2</c:v>
                </c:pt>
                <c:pt idx="3166">
                  <c:v>4.0009999999999997E-2</c:v>
                </c:pt>
                <c:pt idx="3167">
                  <c:v>4.0160000000000001E-2</c:v>
                </c:pt>
                <c:pt idx="3168">
                  <c:v>4.0430000000000001E-2</c:v>
                </c:pt>
                <c:pt idx="3169">
                  <c:v>4.0640000000000003E-2</c:v>
                </c:pt>
                <c:pt idx="3170">
                  <c:v>4.0739999999999998E-2</c:v>
                </c:pt>
                <c:pt idx="3171">
                  <c:v>4.1059999999999999E-2</c:v>
                </c:pt>
                <c:pt idx="3172">
                  <c:v>4.1160000000000002E-2</c:v>
                </c:pt>
                <c:pt idx="3173">
                  <c:v>4.122E-2</c:v>
                </c:pt>
                <c:pt idx="3174">
                  <c:v>4.122E-2</c:v>
                </c:pt>
                <c:pt idx="3175">
                  <c:v>4.138E-2</c:v>
                </c:pt>
                <c:pt idx="3176">
                  <c:v>4.138E-2</c:v>
                </c:pt>
                <c:pt idx="3177">
                  <c:v>4.1320000000000003E-2</c:v>
                </c:pt>
                <c:pt idx="3178">
                  <c:v>4.1160000000000002E-2</c:v>
                </c:pt>
                <c:pt idx="3179">
                  <c:v>4.122E-2</c:v>
                </c:pt>
                <c:pt idx="3180">
                  <c:v>4.1009999999999998E-2</c:v>
                </c:pt>
                <c:pt idx="3181">
                  <c:v>4.0899999999999999E-2</c:v>
                </c:pt>
                <c:pt idx="3182">
                  <c:v>4.0800000000000003E-2</c:v>
                </c:pt>
                <c:pt idx="3183">
                  <c:v>4.0579999999999998E-2</c:v>
                </c:pt>
                <c:pt idx="3184">
                  <c:v>4.0579999999999998E-2</c:v>
                </c:pt>
                <c:pt idx="3185">
                  <c:v>4.0529999999999997E-2</c:v>
                </c:pt>
                <c:pt idx="3186">
                  <c:v>4.0529999999999997E-2</c:v>
                </c:pt>
                <c:pt idx="3187">
                  <c:v>4.0689999999999997E-2</c:v>
                </c:pt>
                <c:pt idx="3188">
                  <c:v>4.095E-2</c:v>
                </c:pt>
                <c:pt idx="3189">
                  <c:v>4.1110000000000001E-2</c:v>
                </c:pt>
                <c:pt idx="3190">
                  <c:v>4.1480000000000003E-2</c:v>
                </c:pt>
                <c:pt idx="3191">
                  <c:v>4.2009999999999999E-2</c:v>
                </c:pt>
                <c:pt idx="3192">
                  <c:v>4.2590000000000003E-2</c:v>
                </c:pt>
                <c:pt idx="3193">
                  <c:v>4.3110000000000002E-2</c:v>
                </c:pt>
                <c:pt idx="3194">
                  <c:v>4.3959999999999999E-2</c:v>
                </c:pt>
                <c:pt idx="3195">
                  <c:v>4.4909999999999999E-2</c:v>
                </c:pt>
                <c:pt idx="3196">
                  <c:v>4.5749999999999999E-2</c:v>
                </c:pt>
                <c:pt idx="3197">
                  <c:v>4.675E-2</c:v>
                </c:pt>
                <c:pt idx="3198">
                  <c:v>4.8009999999999997E-2</c:v>
                </c:pt>
                <c:pt idx="3199">
                  <c:v>4.8959999999999997E-2</c:v>
                </c:pt>
                <c:pt idx="3200">
                  <c:v>5.0169999999999999E-2</c:v>
                </c:pt>
                <c:pt idx="3201">
                  <c:v>5.1229999999999998E-2</c:v>
                </c:pt>
                <c:pt idx="3202">
                  <c:v>5.2440000000000001E-2</c:v>
                </c:pt>
                <c:pt idx="3203">
                  <c:v>5.3440000000000001E-2</c:v>
                </c:pt>
                <c:pt idx="3204">
                  <c:v>5.4440000000000002E-2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3514320"/>
        <c:axId val="563514880"/>
      </c:scatterChart>
      <c:valAx>
        <c:axId val="563514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3514880"/>
        <c:crossesAt val="0"/>
        <c:crossBetween val="midCat"/>
      </c:valAx>
      <c:valAx>
        <c:axId val="563514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3514320"/>
        <c:crossesAt val="-1.0000000000000005E-8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Fe55,</a:t>
            </a:r>
            <a:r>
              <a:rPr lang="en-US" baseline="0"/>
              <a:t> 2GHz B/W</a:t>
            </a:r>
            <a:endParaRPr lang="en-US"/>
          </a:p>
        </c:rich>
      </c:tx>
      <c:layout>
        <c:manualLayout>
          <c:xMode val="edge"/>
          <c:yMode val="edge"/>
          <c:x val="0.43171522309711285"/>
          <c:y val="4.16666666666666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'Fe55-Waveforms00001'!$B$1</c:f>
              <c:strCache>
                <c:ptCount val="1"/>
                <c:pt idx="0">
                  <c:v>Mesh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'Fe55-Waveforms00001'!$A$2:$A$3206</c:f>
              <c:numCache>
                <c:formatCode>0.00E+00</c:formatCode>
                <c:ptCount val="3205"/>
                <c:pt idx="0">
                  <c:v>-7.2989999999999997E-9</c:v>
                </c:pt>
                <c:pt idx="1">
                  <c:v>-7.2928000000000003E-9</c:v>
                </c:pt>
                <c:pt idx="2">
                  <c:v>-7.2864999999999996E-9</c:v>
                </c:pt>
                <c:pt idx="3">
                  <c:v>-7.2803000000000002E-9</c:v>
                </c:pt>
                <c:pt idx="4">
                  <c:v>-7.2740000000000003E-9</c:v>
                </c:pt>
                <c:pt idx="5">
                  <c:v>-7.2678000000000001E-9</c:v>
                </c:pt>
                <c:pt idx="6">
                  <c:v>-7.2615000000000002E-9</c:v>
                </c:pt>
                <c:pt idx="7">
                  <c:v>-7.2553E-9</c:v>
                </c:pt>
                <c:pt idx="8">
                  <c:v>-7.2490000000000001E-9</c:v>
                </c:pt>
                <c:pt idx="9">
                  <c:v>-7.2427999999999998E-9</c:v>
                </c:pt>
                <c:pt idx="10">
                  <c:v>-7.2365E-9</c:v>
                </c:pt>
                <c:pt idx="11">
                  <c:v>-7.2302999999999997E-9</c:v>
                </c:pt>
                <c:pt idx="12">
                  <c:v>-7.2239999999999999E-9</c:v>
                </c:pt>
                <c:pt idx="13">
                  <c:v>-7.2177999999999996E-9</c:v>
                </c:pt>
                <c:pt idx="14">
                  <c:v>-7.2114999999999998E-9</c:v>
                </c:pt>
                <c:pt idx="15">
                  <c:v>-7.2053000000000003E-9</c:v>
                </c:pt>
                <c:pt idx="16">
                  <c:v>-7.1989999999999996E-9</c:v>
                </c:pt>
                <c:pt idx="17">
                  <c:v>-7.1928000000000002E-9</c:v>
                </c:pt>
                <c:pt idx="18">
                  <c:v>-7.1865000000000004E-9</c:v>
                </c:pt>
                <c:pt idx="19">
                  <c:v>-7.1803000000000001E-9</c:v>
                </c:pt>
                <c:pt idx="20">
                  <c:v>-7.1740000000000002E-9</c:v>
                </c:pt>
                <c:pt idx="21">
                  <c:v>-7.1678E-9</c:v>
                </c:pt>
                <c:pt idx="22">
                  <c:v>-7.1615000000000001E-9</c:v>
                </c:pt>
                <c:pt idx="23">
                  <c:v>-7.1552999999999999E-9</c:v>
                </c:pt>
                <c:pt idx="24">
                  <c:v>-7.149E-9</c:v>
                </c:pt>
                <c:pt idx="25">
                  <c:v>-7.1427999999999998E-9</c:v>
                </c:pt>
                <c:pt idx="26">
                  <c:v>-7.1364999999999999E-9</c:v>
                </c:pt>
                <c:pt idx="27">
                  <c:v>-7.1302999999999997E-9</c:v>
                </c:pt>
                <c:pt idx="28">
                  <c:v>-7.1239999999999998E-9</c:v>
                </c:pt>
                <c:pt idx="29">
                  <c:v>-7.1178000000000004E-9</c:v>
                </c:pt>
                <c:pt idx="30">
                  <c:v>-7.1114999999999997E-9</c:v>
                </c:pt>
                <c:pt idx="31">
                  <c:v>-7.1053000000000003E-9</c:v>
                </c:pt>
                <c:pt idx="32">
                  <c:v>-7.0990000000000004E-9</c:v>
                </c:pt>
                <c:pt idx="33">
                  <c:v>-7.0928000000000002E-9</c:v>
                </c:pt>
                <c:pt idx="34">
                  <c:v>-7.0865000000000003E-9</c:v>
                </c:pt>
                <c:pt idx="35">
                  <c:v>-7.0803E-9</c:v>
                </c:pt>
                <c:pt idx="36">
                  <c:v>-7.0740000000000002E-9</c:v>
                </c:pt>
                <c:pt idx="37">
                  <c:v>-7.0677999999999999E-9</c:v>
                </c:pt>
                <c:pt idx="38">
                  <c:v>-7.0615000000000001E-9</c:v>
                </c:pt>
                <c:pt idx="39">
                  <c:v>-7.0552999999999998E-9</c:v>
                </c:pt>
                <c:pt idx="40">
                  <c:v>-7.049E-9</c:v>
                </c:pt>
                <c:pt idx="41">
                  <c:v>-7.0427999999999997E-9</c:v>
                </c:pt>
                <c:pt idx="42">
                  <c:v>-7.0364999999999998E-9</c:v>
                </c:pt>
                <c:pt idx="43">
                  <c:v>-7.0302999999999996E-9</c:v>
                </c:pt>
                <c:pt idx="44">
                  <c:v>-7.0239999999999997E-9</c:v>
                </c:pt>
                <c:pt idx="45">
                  <c:v>-7.0178000000000003E-9</c:v>
                </c:pt>
                <c:pt idx="46">
                  <c:v>-7.0114999999999996E-9</c:v>
                </c:pt>
                <c:pt idx="47">
                  <c:v>-7.0053000000000002E-9</c:v>
                </c:pt>
                <c:pt idx="48">
                  <c:v>-6.9990000000000003E-9</c:v>
                </c:pt>
                <c:pt idx="49">
                  <c:v>-6.9928000000000001E-9</c:v>
                </c:pt>
                <c:pt idx="50">
                  <c:v>-6.9865000000000002E-9</c:v>
                </c:pt>
                <c:pt idx="51">
                  <c:v>-6.9803E-9</c:v>
                </c:pt>
                <c:pt idx="52">
                  <c:v>-6.9740000000000001E-9</c:v>
                </c:pt>
                <c:pt idx="53">
                  <c:v>-6.9677999999999999E-9</c:v>
                </c:pt>
                <c:pt idx="54">
                  <c:v>-6.9615E-9</c:v>
                </c:pt>
                <c:pt idx="55">
                  <c:v>-6.9552999999999998E-9</c:v>
                </c:pt>
                <c:pt idx="56">
                  <c:v>-6.9489999999999999E-9</c:v>
                </c:pt>
                <c:pt idx="57">
                  <c:v>-6.9427999999999996E-9</c:v>
                </c:pt>
                <c:pt idx="58">
                  <c:v>-6.9364999999999998E-9</c:v>
                </c:pt>
                <c:pt idx="59">
                  <c:v>-6.9303000000000004E-9</c:v>
                </c:pt>
                <c:pt idx="60">
                  <c:v>-6.9239999999999997E-9</c:v>
                </c:pt>
                <c:pt idx="61">
                  <c:v>-6.9178000000000002E-9</c:v>
                </c:pt>
                <c:pt idx="62">
                  <c:v>-6.9115000000000004E-9</c:v>
                </c:pt>
                <c:pt idx="63">
                  <c:v>-6.9053000000000001E-9</c:v>
                </c:pt>
                <c:pt idx="64">
                  <c:v>-6.8990000000000003E-9</c:v>
                </c:pt>
                <c:pt idx="65">
                  <c:v>-6.8928E-9</c:v>
                </c:pt>
                <c:pt idx="66">
                  <c:v>-6.8865000000000002E-9</c:v>
                </c:pt>
                <c:pt idx="67">
                  <c:v>-6.8802999999999999E-9</c:v>
                </c:pt>
                <c:pt idx="68">
                  <c:v>-6.874E-9</c:v>
                </c:pt>
                <c:pt idx="69">
                  <c:v>-6.8677999999999998E-9</c:v>
                </c:pt>
                <c:pt idx="70">
                  <c:v>-6.8614999999999999E-9</c:v>
                </c:pt>
                <c:pt idx="71">
                  <c:v>-6.8552999999999997E-9</c:v>
                </c:pt>
                <c:pt idx="72">
                  <c:v>-6.8489999999999998E-9</c:v>
                </c:pt>
                <c:pt idx="73">
                  <c:v>-6.8428000000000004E-9</c:v>
                </c:pt>
                <c:pt idx="74">
                  <c:v>-6.8364999999999997E-9</c:v>
                </c:pt>
                <c:pt idx="75">
                  <c:v>-6.8303000000000003E-9</c:v>
                </c:pt>
                <c:pt idx="76">
                  <c:v>-6.8239999999999996E-9</c:v>
                </c:pt>
                <c:pt idx="77">
                  <c:v>-6.8178000000000002E-9</c:v>
                </c:pt>
                <c:pt idx="78">
                  <c:v>-6.8115000000000003E-9</c:v>
                </c:pt>
                <c:pt idx="79">
                  <c:v>-6.8053000000000001E-9</c:v>
                </c:pt>
                <c:pt idx="80">
                  <c:v>-6.7990000000000002E-9</c:v>
                </c:pt>
                <c:pt idx="81">
                  <c:v>-6.7928E-9</c:v>
                </c:pt>
                <c:pt idx="82">
                  <c:v>-6.7865000000000001E-9</c:v>
                </c:pt>
                <c:pt idx="83">
                  <c:v>-6.7802999999999998E-9</c:v>
                </c:pt>
                <c:pt idx="84">
                  <c:v>-6.774E-9</c:v>
                </c:pt>
                <c:pt idx="85">
                  <c:v>-6.7677999999999997E-9</c:v>
                </c:pt>
                <c:pt idx="86">
                  <c:v>-6.7614999999999999E-9</c:v>
                </c:pt>
                <c:pt idx="87">
                  <c:v>-6.7552999999999996E-9</c:v>
                </c:pt>
                <c:pt idx="88">
                  <c:v>-6.7489999999999998E-9</c:v>
                </c:pt>
                <c:pt idx="89">
                  <c:v>-6.7428000000000003E-9</c:v>
                </c:pt>
                <c:pt idx="90">
                  <c:v>-6.7364999999999996E-9</c:v>
                </c:pt>
                <c:pt idx="91">
                  <c:v>-6.7303000000000002E-9</c:v>
                </c:pt>
                <c:pt idx="92">
                  <c:v>-6.7240000000000004E-9</c:v>
                </c:pt>
                <c:pt idx="93">
                  <c:v>-6.7178000000000001E-9</c:v>
                </c:pt>
                <c:pt idx="94">
                  <c:v>-6.7115000000000002E-9</c:v>
                </c:pt>
                <c:pt idx="95">
                  <c:v>-6.7053E-9</c:v>
                </c:pt>
                <c:pt idx="96">
                  <c:v>-6.6990000000000001E-9</c:v>
                </c:pt>
                <c:pt idx="97">
                  <c:v>-6.6927999999999999E-9</c:v>
                </c:pt>
                <c:pt idx="98">
                  <c:v>-6.6865E-9</c:v>
                </c:pt>
                <c:pt idx="99">
                  <c:v>-6.6802999999999998E-9</c:v>
                </c:pt>
                <c:pt idx="100">
                  <c:v>-6.6739999999999999E-9</c:v>
                </c:pt>
                <c:pt idx="101">
                  <c:v>-6.6677999999999997E-9</c:v>
                </c:pt>
                <c:pt idx="102">
                  <c:v>-6.6614999999999998E-9</c:v>
                </c:pt>
                <c:pt idx="103">
                  <c:v>-6.6553000000000004E-9</c:v>
                </c:pt>
                <c:pt idx="104">
                  <c:v>-6.6489999999999997E-9</c:v>
                </c:pt>
                <c:pt idx="105">
                  <c:v>-6.6428000000000003E-9</c:v>
                </c:pt>
                <c:pt idx="106">
                  <c:v>-6.6365000000000004E-9</c:v>
                </c:pt>
                <c:pt idx="107">
                  <c:v>-6.6303000000000002E-9</c:v>
                </c:pt>
                <c:pt idx="108">
                  <c:v>-6.6240000000000003E-9</c:v>
                </c:pt>
                <c:pt idx="109">
                  <c:v>-6.6178E-9</c:v>
                </c:pt>
                <c:pt idx="110">
                  <c:v>-6.6115000000000002E-9</c:v>
                </c:pt>
                <c:pt idx="111">
                  <c:v>-6.6052999999999999E-9</c:v>
                </c:pt>
                <c:pt idx="112">
                  <c:v>-6.5990000000000001E-9</c:v>
                </c:pt>
                <c:pt idx="113">
                  <c:v>-6.5927999999999998E-9</c:v>
                </c:pt>
                <c:pt idx="114">
                  <c:v>-6.5865E-9</c:v>
                </c:pt>
                <c:pt idx="115">
                  <c:v>-6.5802999999999997E-9</c:v>
                </c:pt>
                <c:pt idx="116">
                  <c:v>-6.5739999999999998E-9</c:v>
                </c:pt>
                <c:pt idx="117">
                  <c:v>-6.5677999999999996E-9</c:v>
                </c:pt>
                <c:pt idx="118">
                  <c:v>-6.5614999999999997E-9</c:v>
                </c:pt>
                <c:pt idx="119">
                  <c:v>-6.5553000000000003E-9</c:v>
                </c:pt>
                <c:pt idx="120">
                  <c:v>-6.5489999999999996E-9</c:v>
                </c:pt>
                <c:pt idx="121">
                  <c:v>-6.5428000000000002E-9</c:v>
                </c:pt>
                <c:pt idx="122">
                  <c:v>-6.5365000000000003E-9</c:v>
                </c:pt>
                <c:pt idx="123">
                  <c:v>-6.5303000000000001E-9</c:v>
                </c:pt>
                <c:pt idx="124">
                  <c:v>-6.5240000000000002E-9</c:v>
                </c:pt>
                <c:pt idx="125">
                  <c:v>-6.5178E-9</c:v>
                </c:pt>
                <c:pt idx="126">
                  <c:v>-6.5115000000000001E-9</c:v>
                </c:pt>
                <c:pt idx="127">
                  <c:v>-6.5052999999999999E-9</c:v>
                </c:pt>
                <c:pt idx="128">
                  <c:v>-6.499E-9</c:v>
                </c:pt>
                <c:pt idx="129">
                  <c:v>-6.4927999999999997E-9</c:v>
                </c:pt>
                <c:pt idx="130">
                  <c:v>-6.4864999999999999E-9</c:v>
                </c:pt>
                <c:pt idx="131">
                  <c:v>-6.4802999999999996E-9</c:v>
                </c:pt>
                <c:pt idx="132">
                  <c:v>-6.4739999999999998E-9</c:v>
                </c:pt>
                <c:pt idx="133">
                  <c:v>-6.4678000000000004E-9</c:v>
                </c:pt>
                <c:pt idx="134">
                  <c:v>-6.4614999999999997E-9</c:v>
                </c:pt>
                <c:pt idx="135">
                  <c:v>-6.4553000000000002E-9</c:v>
                </c:pt>
                <c:pt idx="136">
                  <c:v>-6.4490000000000004E-9</c:v>
                </c:pt>
                <c:pt idx="137">
                  <c:v>-6.4428000000000001E-9</c:v>
                </c:pt>
                <c:pt idx="138">
                  <c:v>-6.4365000000000003E-9</c:v>
                </c:pt>
                <c:pt idx="139">
                  <c:v>-6.4303E-9</c:v>
                </c:pt>
                <c:pt idx="140">
                  <c:v>-6.4240000000000002E-9</c:v>
                </c:pt>
                <c:pt idx="141">
                  <c:v>-6.4177999999999999E-9</c:v>
                </c:pt>
                <c:pt idx="142">
                  <c:v>-6.4115E-9</c:v>
                </c:pt>
                <c:pt idx="143">
                  <c:v>-6.4052999999999998E-9</c:v>
                </c:pt>
                <c:pt idx="144">
                  <c:v>-6.3989999999999999E-9</c:v>
                </c:pt>
                <c:pt idx="145">
                  <c:v>-6.3927999999999997E-9</c:v>
                </c:pt>
                <c:pt idx="146">
                  <c:v>-6.3864999999999998E-9</c:v>
                </c:pt>
                <c:pt idx="147">
                  <c:v>-6.3803000000000004E-9</c:v>
                </c:pt>
                <c:pt idx="148">
                  <c:v>-6.3739999999999997E-9</c:v>
                </c:pt>
                <c:pt idx="149">
                  <c:v>-6.3678000000000003E-9</c:v>
                </c:pt>
                <c:pt idx="150">
                  <c:v>-6.3614999999999996E-9</c:v>
                </c:pt>
                <c:pt idx="151">
                  <c:v>-6.3553000000000002E-9</c:v>
                </c:pt>
                <c:pt idx="152">
                  <c:v>-6.3490000000000003E-9</c:v>
                </c:pt>
                <c:pt idx="153">
                  <c:v>-6.3428000000000001E-9</c:v>
                </c:pt>
                <c:pt idx="154">
                  <c:v>-6.3365000000000002E-9</c:v>
                </c:pt>
                <c:pt idx="155">
                  <c:v>-6.3302999999999999E-9</c:v>
                </c:pt>
                <c:pt idx="156">
                  <c:v>-6.3240000000000001E-9</c:v>
                </c:pt>
                <c:pt idx="157">
                  <c:v>-6.3177999999999998E-9</c:v>
                </c:pt>
                <c:pt idx="158">
                  <c:v>-6.3115E-9</c:v>
                </c:pt>
                <c:pt idx="159">
                  <c:v>-6.3052999999999997E-9</c:v>
                </c:pt>
                <c:pt idx="160">
                  <c:v>-6.2989999999999999E-9</c:v>
                </c:pt>
                <c:pt idx="161">
                  <c:v>-6.2927999999999996E-9</c:v>
                </c:pt>
                <c:pt idx="162">
                  <c:v>-6.2864999999999997E-9</c:v>
                </c:pt>
                <c:pt idx="163">
                  <c:v>-6.2803000000000003E-9</c:v>
                </c:pt>
                <c:pt idx="164">
                  <c:v>-6.2739999999999996E-9</c:v>
                </c:pt>
                <c:pt idx="165">
                  <c:v>-6.2678000000000002E-9</c:v>
                </c:pt>
                <c:pt idx="166">
                  <c:v>-6.2615000000000003E-9</c:v>
                </c:pt>
                <c:pt idx="167">
                  <c:v>-6.2553000000000001E-9</c:v>
                </c:pt>
                <c:pt idx="168">
                  <c:v>-6.2490000000000002E-9</c:v>
                </c:pt>
                <c:pt idx="169">
                  <c:v>-6.2428E-9</c:v>
                </c:pt>
                <c:pt idx="170">
                  <c:v>-6.2365000000000001E-9</c:v>
                </c:pt>
                <c:pt idx="171">
                  <c:v>-6.2302999999999999E-9</c:v>
                </c:pt>
                <c:pt idx="172">
                  <c:v>-6.224E-9</c:v>
                </c:pt>
                <c:pt idx="173">
                  <c:v>-6.2177999999999998E-9</c:v>
                </c:pt>
                <c:pt idx="174">
                  <c:v>-6.2114999999999999E-9</c:v>
                </c:pt>
                <c:pt idx="175">
                  <c:v>-6.2052999999999997E-9</c:v>
                </c:pt>
                <c:pt idx="176">
                  <c:v>-6.1989999999999998E-9</c:v>
                </c:pt>
                <c:pt idx="177">
                  <c:v>-6.1928000000000004E-9</c:v>
                </c:pt>
                <c:pt idx="178">
                  <c:v>-6.1864999999999997E-9</c:v>
                </c:pt>
                <c:pt idx="179">
                  <c:v>-6.1803000000000003E-9</c:v>
                </c:pt>
                <c:pt idx="180">
                  <c:v>-6.1740000000000004E-9</c:v>
                </c:pt>
                <c:pt idx="181">
                  <c:v>-6.1678000000000001E-9</c:v>
                </c:pt>
                <c:pt idx="182">
                  <c:v>-6.1615000000000003E-9</c:v>
                </c:pt>
                <c:pt idx="183">
                  <c:v>-6.1553E-9</c:v>
                </c:pt>
                <c:pt idx="184">
                  <c:v>-6.1490000000000002E-9</c:v>
                </c:pt>
                <c:pt idx="185">
                  <c:v>-6.1427999999999999E-9</c:v>
                </c:pt>
                <c:pt idx="186">
                  <c:v>-6.1365000000000001E-9</c:v>
                </c:pt>
                <c:pt idx="187">
                  <c:v>-6.1302999999999998E-9</c:v>
                </c:pt>
                <c:pt idx="188">
                  <c:v>-6.1239999999999999E-9</c:v>
                </c:pt>
                <c:pt idx="189">
                  <c:v>-6.1177999999999997E-9</c:v>
                </c:pt>
                <c:pt idx="190">
                  <c:v>-6.1114999999999998E-9</c:v>
                </c:pt>
                <c:pt idx="191">
                  <c:v>-6.1053000000000004E-9</c:v>
                </c:pt>
                <c:pt idx="192">
                  <c:v>-6.0989999999999997E-9</c:v>
                </c:pt>
                <c:pt idx="193">
                  <c:v>-6.0928000000000003E-9</c:v>
                </c:pt>
                <c:pt idx="194">
                  <c:v>-6.0864999999999996E-9</c:v>
                </c:pt>
                <c:pt idx="195">
                  <c:v>-6.0803000000000002E-9</c:v>
                </c:pt>
                <c:pt idx="196">
                  <c:v>-6.0740000000000003E-9</c:v>
                </c:pt>
                <c:pt idx="197">
                  <c:v>-6.0678000000000001E-9</c:v>
                </c:pt>
                <c:pt idx="198">
                  <c:v>-6.0615000000000002E-9</c:v>
                </c:pt>
                <c:pt idx="199">
                  <c:v>-6.0553E-9</c:v>
                </c:pt>
                <c:pt idx="200">
                  <c:v>-6.0490000000000001E-9</c:v>
                </c:pt>
                <c:pt idx="201">
                  <c:v>-6.0427999999999999E-9</c:v>
                </c:pt>
                <c:pt idx="202">
                  <c:v>-6.0365E-9</c:v>
                </c:pt>
                <c:pt idx="203">
                  <c:v>-6.0302999999999997E-9</c:v>
                </c:pt>
                <c:pt idx="204">
                  <c:v>-6.0239999999999999E-9</c:v>
                </c:pt>
                <c:pt idx="205">
                  <c:v>-6.0177999999999996E-9</c:v>
                </c:pt>
                <c:pt idx="206">
                  <c:v>-6.0114999999999998E-9</c:v>
                </c:pt>
                <c:pt idx="207">
                  <c:v>-6.0053000000000003E-9</c:v>
                </c:pt>
                <c:pt idx="208">
                  <c:v>-5.9989999999999997E-9</c:v>
                </c:pt>
                <c:pt idx="209">
                  <c:v>-5.9928000000000002E-9</c:v>
                </c:pt>
                <c:pt idx="210">
                  <c:v>-5.9865000000000004E-9</c:v>
                </c:pt>
                <c:pt idx="211">
                  <c:v>-5.9803000000000001E-9</c:v>
                </c:pt>
                <c:pt idx="212">
                  <c:v>-5.9740000000000003E-9</c:v>
                </c:pt>
                <c:pt idx="213">
                  <c:v>-5.9678E-9</c:v>
                </c:pt>
                <c:pt idx="214">
                  <c:v>-5.9615000000000001E-9</c:v>
                </c:pt>
                <c:pt idx="215">
                  <c:v>-5.9552999999999999E-9</c:v>
                </c:pt>
                <c:pt idx="216">
                  <c:v>-5.949E-9</c:v>
                </c:pt>
                <c:pt idx="217">
                  <c:v>-5.9427999999999998E-9</c:v>
                </c:pt>
                <c:pt idx="218">
                  <c:v>-5.9364999999999999E-9</c:v>
                </c:pt>
                <c:pt idx="219">
                  <c:v>-5.9302999999999997E-9</c:v>
                </c:pt>
                <c:pt idx="220">
                  <c:v>-5.9239999999999998E-9</c:v>
                </c:pt>
                <c:pt idx="221">
                  <c:v>-5.9178000000000004E-9</c:v>
                </c:pt>
                <c:pt idx="222">
                  <c:v>-5.9114999999999997E-9</c:v>
                </c:pt>
                <c:pt idx="223">
                  <c:v>-5.9053000000000003E-9</c:v>
                </c:pt>
                <c:pt idx="224">
                  <c:v>-5.8990000000000004E-9</c:v>
                </c:pt>
                <c:pt idx="225">
                  <c:v>-5.8928000000000002E-9</c:v>
                </c:pt>
                <c:pt idx="226">
                  <c:v>-5.8865000000000003E-9</c:v>
                </c:pt>
                <c:pt idx="227">
                  <c:v>-5.8803000000000001E-9</c:v>
                </c:pt>
                <c:pt idx="228">
                  <c:v>-5.8740000000000002E-9</c:v>
                </c:pt>
                <c:pt idx="229">
                  <c:v>-5.8677999999999999E-9</c:v>
                </c:pt>
                <c:pt idx="230">
                  <c:v>-5.8615000000000001E-9</c:v>
                </c:pt>
                <c:pt idx="231">
                  <c:v>-5.8552999999999998E-9</c:v>
                </c:pt>
                <c:pt idx="232">
                  <c:v>-5.849E-9</c:v>
                </c:pt>
                <c:pt idx="233">
                  <c:v>-5.8427999999999997E-9</c:v>
                </c:pt>
                <c:pt idx="234">
                  <c:v>-5.8364999999999999E-9</c:v>
                </c:pt>
                <c:pt idx="235">
                  <c:v>-5.8302999999999996E-9</c:v>
                </c:pt>
                <c:pt idx="236">
                  <c:v>-5.8239999999999997E-9</c:v>
                </c:pt>
                <c:pt idx="237">
                  <c:v>-5.8178000000000003E-9</c:v>
                </c:pt>
                <c:pt idx="238">
                  <c:v>-5.8114999999999996E-9</c:v>
                </c:pt>
                <c:pt idx="239">
                  <c:v>-5.8053000000000002E-9</c:v>
                </c:pt>
                <c:pt idx="240">
                  <c:v>-5.7990000000000003E-9</c:v>
                </c:pt>
                <c:pt idx="241">
                  <c:v>-5.7928000000000001E-9</c:v>
                </c:pt>
                <c:pt idx="242">
                  <c:v>-5.7865000000000002E-9</c:v>
                </c:pt>
                <c:pt idx="243">
                  <c:v>-5.7803E-9</c:v>
                </c:pt>
                <c:pt idx="244">
                  <c:v>-5.7740000000000001E-9</c:v>
                </c:pt>
                <c:pt idx="245">
                  <c:v>-5.7677999999999999E-9</c:v>
                </c:pt>
                <c:pt idx="246">
                  <c:v>-5.7615E-9</c:v>
                </c:pt>
                <c:pt idx="247">
                  <c:v>-5.7552999999999998E-9</c:v>
                </c:pt>
                <c:pt idx="248">
                  <c:v>-5.7489999999999999E-9</c:v>
                </c:pt>
                <c:pt idx="249">
                  <c:v>-5.7427999999999996E-9</c:v>
                </c:pt>
                <c:pt idx="250">
                  <c:v>-5.7364999999999998E-9</c:v>
                </c:pt>
                <c:pt idx="251">
                  <c:v>-5.7303000000000004E-9</c:v>
                </c:pt>
                <c:pt idx="252">
                  <c:v>-5.7239999999999997E-9</c:v>
                </c:pt>
                <c:pt idx="253">
                  <c:v>-5.7178000000000003E-9</c:v>
                </c:pt>
                <c:pt idx="254">
                  <c:v>-5.7115000000000004E-9</c:v>
                </c:pt>
                <c:pt idx="255">
                  <c:v>-5.7053000000000001E-9</c:v>
                </c:pt>
                <c:pt idx="256">
                  <c:v>-5.6990000000000003E-9</c:v>
                </c:pt>
                <c:pt idx="257">
                  <c:v>-5.6928E-9</c:v>
                </c:pt>
                <c:pt idx="258">
                  <c:v>-5.6865000000000002E-9</c:v>
                </c:pt>
                <c:pt idx="259">
                  <c:v>-5.6802999999999999E-9</c:v>
                </c:pt>
                <c:pt idx="260">
                  <c:v>-5.6740000000000001E-9</c:v>
                </c:pt>
                <c:pt idx="261">
                  <c:v>-5.6677999999999998E-9</c:v>
                </c:pt>
                <c:pt idx="262">
                  <c:v>-5.6614999999999999E-9</c:v>
                </c:pt>
                <c:pt idx="263">
                  <c:v>-5.6552999999999997E-9</c:v>
                </c:pt>
                <c:pt idx="264">
                  <c:v>-5.6489999999999998E-9</c:v>
                </c:pt>
                <c:pt idx="265">
                  <c:v>-5.6428000000000004E-9</c:v>
                </c:pt>
                <c:pt idx="266">
                  <c:v>-5.6364999999999997E-9</c:v>
                </c:pt>
                <c:pt idx="267">
                  <c:v>-5.6303000000000003E-9</c:v>
                </c:pt>
                <c:pt idx="268">
                  <c:v>-5.6239999999999996E-9</c:v>
                </c:pt>
                <c:pt idx="269">
                  <c:v>-5.6178000000000002E-9</c:v>
                </c:pt>
                <c:pt idx="270">
                  <c:v>-5.6115000000000003E-9</c:v>
                </c:pt>
                <c:pt idx="271">
                  <c:v>-5.6053000000000001E-9</c:v>
                </c:pt>
                <c:pt idx="272">
                  <c:v>-5.5990000000000002E-9</c:v>
                </c:pt>
                <c:pt idx="273">
                  <c:v>-5.5928E-9</c:v>
                </c:pt>
                <c:pt idx="274">
                  <c:v>-5.5865000000000001E-9</c:v>
                </c:pt>
                <c:pt idx="275">
                  <c:v>-5.5802999999999998E-9</c:v>
                </c:pt>
                <c:pt idx="276">
                  <c:v>-5.574E-9</c:v>
                </c:pt>
                <c:pt idx="277">
                  <c:v>-5.5677999999999997E-9</c:v>
                </c:pt>
                <c:pt idx="278">
                  <c:v>-5.5614999999999999E-9</c:v>
                </c:pt>
                <c:pt idx="279">
                  <c:v>-5.5552999999999996E-9</c:v>
                </c:pt>
                <c:pt idx="280">
                  <c:v>-5.5489999999999998E-9</c:v>
                </c:pt>
                <c:pt idx="281">
                  <c:v>-5.5428000000000003E-9</c:v>
                </c:pt>
                <c:pt idx="282">
                  <c:v>-5.5364999999999996E-9</c:v>
                </c:pt>
                <c:pt idx="283">
                  <c:v>-5.5303000000000002E-9</c:v>
                </c:pt>
                <c:pt idx="284">
                  <c:v>-5.5240000000000004E-9</c:v>
                </c:pt>
                <c:pt idx="285">
                  <c:v>-5.5178000000000001E-9</c:v>
                </c:pt>
                <c:pt idx="286">
                  <c:v>-5.5115000000000003E-9</c:v>
                </c:pt>
                <c:pt idx="287">
                  <c:v>-5.5053E-9</c:v>
                </c:pt>
                <c:pt idx="288">
                  <c:v>-5.4990000000000001E-9</c:v>
                </c:pt>
                <c:pt idx="289">
                  <c:v>-5.4927999999999999E-9</c:v>
                </c:pt>
                <c:pt idx="290">
                  <c:v>-5.4865E-9</c:v>
                </c:pt>
                <c:pt idx="291">
                  <c:v>-5.4802999999999998E-9</c:v>
                </c:pt>
                <c:pt idx="292">
                  <c:v>-5.4739999999999999E-9</c:v>
                </c:pt>
                <c:pt idx="293">
                  <c:v>-5.4677999999999997E-9</c:v>
                </c:pt>
                <c:pt idx="294">
                  <c:v>-5.4614999999999998E-9</c:v>
                </c:pt>
                <c:pt idx="295">
                  <c:v>-5.4553000000000004E-9</c:v>
                </c:pt>
                <c:pt idx="296">
                  <c:v>-5.4489999999999997E-9</c:v>
                </c:pt>
                <c:pt idx="297">
                  <c:v>-5.4428000000000003E-9</c:v>
                </c:pt>
                <c:pt idx="298">
                  <c:v>-5.4365000000000004E-9</c:v>
                </c:pt>
                <c:pt idx="299">
                  <c:v>-5.4303000000000002E-9</c:v>
                </c:pt>
                <c:pt idx="300">
                  <c:v>-5.4240000000000003E-9</c:v>
                </c:pt>
                <c:pt idx="301">
                  <c:v>-5.4178E-9</c:v>
                </c:pt>
                <c:pt idx="302">
                  <c:v>-5.4115000000000002E-9</c:v>
                </c:pt>
                <c:pt idx="303">
                  <c:v>-5.4052999999999999E-9</c:v>
                </c:pt>
                <c:pt idx="304">
                  <c:v>-5.3990000000000001E-9</c:v>
                </c:pt>
                <c:pt idx="305">
                  <c:v>-5.3927999999999998E-9</c:v>
                </c:pt>
                <c:pt idx="306">
                  <c:v>-5.3865E-9</c:v>
                </c:pt>
                <c:pt idx="307">
                  <c:v>-5.3802999999999997E-9</c:v>
                </c:pt>
                <c:pt idx="308">
                  <c:v>-5.3739999999999998E-9</c:v>
                </c:pt>
                <c:pt idx="309">
                  <c:v>-5.3677999999999996E-9</c:v>
                </c:pt>
                <c:pt idx="310">
                  <c:v>-5.3614999999999997E-9</c:v>
                </c:pt>
                <c:pt idx="311">
                  <c:v>-5.3553000000000003E-9</c:v>
                </c:pt>
                <c:pt idx="312">
                  <c:v>-5.3489999999999996E-9</c:v>
                </c:pt>
                <c:pt idx="313">
                  <c:v>-5.3428000000000002E-9</c:v>
                </c:pt>
                <c:pt idx="314">
                  <c:v>-5.3365000000000003E-9</c:v>
                </c:pt>
                <c:pt idx="315">
                  <c:v>-5.3303000000000001E-9</c:v>
                </c:pt>
                <c:pt idx="316">
                  <c:v>-5.3240000000000002E-9</c:v>
                </c:pt>
                <c:pt idx="317">
                  <c:v>-5.3178E-9</c:v>
                </c:pt>
                <c:pt idx="318">
                  <c:v>-5.3115000000000001E-9</c:v>
                </c:pt>
                <c:pt idx="319">
                  <c:v>-5.3052999999999999E-9</c:v>
                </c:pt>
                <c:pt idx="320">
                  <c:v>-5.299E-9</c:v>
                </c:pt>
                <c:pt idx="321">
                  <c:v>-5.2927999999999998E-9</c:v>
                </c:pt>
                <c:pt idx="322">
                  <c:v>-5.2864999999999999E-9</c:v>
                </c:pt>
                <c:pt idx="323">
                  <c:v>-5.2802999999999996E-9</c:v>
                </c:pt>
                <c:pt idx="324">
                  <c:v>-5.2739999999999998E-9</c:v>
                </c:pt>
                <c:pt idx="325">
                  <c:v>-5.2678000000000004E-9</c:v>
                </c:pt>
                <c:pt idx="326">
                  <c:v>-5.2614999999999997E-9</c:v>
                </c:pt>
                <c:pt idx="327">
                  <c:v>-5.2553000000000002E-9</c:v>
                </c:pt>
                <c:pt idx="328">
                  <c:v>-5.2490000000000004E-9</c:v>
                </c:pt>
                <c:pt idx="329">
                  <c:v>-5.2428000000000001E-9</c:v>
                </c:pt>
                <c:pt idx="330">
                  <c:v>-5.2365000000000003E-9</c:v>
                </c:pt>
                <c:pt idx="331">
                  <c:v>-5.2303E-9</c:v>
                </c:pt>
                <c:pt idx="332">
                  <c:v>-5.2240000000000002E-9</c:v>
                </c:pt>
                <c:pt idx="333">
                  <c:v>-5.2177999999999999E-9</c:v>
                </c:pt>
                <c:pt idx="334">
                  <c:v>-5.2115E-9</c:v>
                </c:pt>
                <c:pt idx="335">
                  <c:v>-5.2052999999999998E-9</c:v>
                </c:pt>
                <c:pt idx="336">
                  <c:v>-5.1989999999999999E-9</c:v>
                </c:pt>
                <c:pt idx="337">
                  <c:v>-5.1927999999999997E-9</c:v>
                </c:pt>
                <c:pt idx="338">
                  <c:v>-5.1864999999999998E-9</c:v>
                </c:pt>
                <c:pt idx="339">
                  <c:v>-5.1803000000000004E-9</c:v>
                </c:pt>
                <c:pt idx="340">
                  <c:v>-5.1739999999999997E-9</c:v>
                </c:pt>
                <c:pt idx="341">
                  <c:v>-5.1678000000000003E-9</c:v>
                </c:pt>
                <c:pt idx="342">
                  <c:v>-5.1614999999999996E-9</c:v>
                </c:pt>
                <c:pt idx="343">
                  <c:v>-5.1553000000000002E-9</c:v>
                </c:pt>
                <c:pt idx="344">
                  <c:v>-5.1490000000000003E-9</c:v>
                </c:pt>
                <c:pt idx="345">
                  <c:v>-5.1428000000000001E-9</c:v>
                </c:pt>
                <c:pt idx="346">
                  <c:v>-5.1365000000000002E-9</c:v>
                </c:pt>
                <c:pt idx="347">
                  <c:v>-5.1303E-9</c:v>
                </c:pt>
                <c:pt idx="348">
                  <c:v>-5.1240000000000001E-9</c:v>
                </c:pt>
                <c:pt idx="349">
                  <c:v>-5.1177999999999998E-9</c:v>
                </c:pt>
                <c:pt idx="350">
                  <c:v>-5.1115E-9</c:v>
                </c:pt>
                <c:pt idx="351">
                  <c:v>-5.1052999999999997E-9</c:v>
                </c:pt>
                <c:pt idx="352">
                  <c:v>-5.0989999999999999E-9</c:v>
                </c:pt>
                <c:pt idx="353">
                  <c:v>-5.0927999999999996E-9</c:v>
                </c:pt>
                <c:pt idx="354">
                  <c:v>-5.0864999999999998E-9</c:v>
                </c:pt>
                <c:pt idx="355">
                  <c:v>-5.0803000000000003E-9</c:v>
                </c:pt>
                <c:pt idx="356">
                  <c:v>-5.0739999999999996E-9</c:v>
                </c:pt>
                <c:pt idx="357">
                  <c:v>-5.0678000000000002E-9</c:v>
                </c:pt>
                <c:pt idx="358">
                  <c:v>-5.0615000000000004E-9</c:v>
                </c:pt>
                <c:pt idx="359">
                  <c:v>-5.0553000000000001E-9</c:v>
                </c:pt>
                <c:pt idx="360">
                  <c:v>-5.0490000000000002E-9</c:v>
                </c:pt>
                <c:pt idx="361">
                  <c:v>-5.0428E-9</c:v>
                </c:pt>
                <c:pt idx="362">
                  <c:v>-5.0365000000000001E-9</c:v>
                </c:pt>
                <c:pt idx="363">
                  <c:v>-5.0302999999999999E-9</c:v>
                </c:pt>
                <c:pt idx="364">
                  <c:v>-5.024E-9</c:v>
                </c:pt>
                <c:pt idx="365">
                  <c:v>-5.0177999999999998E-9</c:v>
                </c:pt>
                <c:pt idx="366">
                  <c:v>-5.0114999999999999E-9</c:v>
                </c:pt>
                <c:pt idx="367">
                  <c:v>-5.0052999999999997E-9</c:v>
                </c:pt>
                <c:pt idx="368">
                  <c:v>-4.9989999999999998E-9</c:v>
                </c:pt>
                <c:pt idx="369">
                  <c:v>-4.9928000000000004E-9</c:v>
                </c:pt>
                <c:pt idx="370">
                  <c:v>-4.9864999999999997E-9</c:v>
                </c:pt>
                <c:pt idx="371">
                  <c:v>-4.9803000000000003E-9</c:v>
                </c:pt>
                <c:pt idx="372">
                  <c:v>-4.9740000000000004E-9</c:v>
                </c:pt>
                <c:pt idx="373">
                  <c:v>-4.9678000000000002E-9</c:v>
                </c:pt>
                <c:pt idx="374">
                  <c:v>-4.9615000000000003E-9</c:v>
                </c:pt>
                <c:pt idx="375">
                  <c:v>-4.9553E-9</c:v>
                </c:pt>
                <c:pt idx="376">
                  <c:v>-4.9490000000000002E-9</c:v>
                </c:pt>
                <c:pt idx="377">
                  <c:v>-4.9427999999999999E-9</c:v>
                </c:pt>
                <c:pt idx="378">
                  <c:v>-4.9365000000000001E-9</c:v>
                </c:pt>
                <c:pt idx="379">
                  <c:v>-4.9302999999999998E-9</c:v>
                </c:pt>
                <c:pt idx="380">
                  <c:v>-4.924E-9</c:v>
                </c:pt>
                <c:pt idx="381">
                  <c:v>-4.9177999999999997E-9</c:v>
                </c:pt>
                <c:pt idx="382">
                  <c:v>-4.9114999999999998E-9</c:v>
                </c:pt>
                <c:pt idx="383">
                  <c:v>-4.9052999999999996E-9</c:v>
                </c:pt>
                <c:pt idx="384">
                  <c:v>-4.8989999999999997E-9</c:v>
                </c:pt>
                <c:pt idx="385">
                  <c:v>-4.8928000000000003E-9</c:v>
                </c:pt>
                <c:pt idx="386">
                  <c:v>-4.8864999999999996E-9</c:v>
                </c:pt>
                <c:pt idx="387">
                  <c:v>-4.8803000000000002E-9</c:v>
                </c:pt>
                <c:pt idx="388">
                  <c:v>-4.8740000000000003E-9</c:v>
                </c:pt>
                <c:pt idx="389">
                  <c:v>-4.8678000000000001E-9</c:v>
                </c:pt>
                <c:pt idx="390">
                  <c:v>-4.8615000000000002E-9</c:v>
                </c:pt>
                <c:pt idx="391">
                  <c:v>-4.8553E-9</c:v>
                </c:pt>
                <c:pt idx="392">
                  <c:v>-4.8490000000000001E-9</c:v>
                </c:pt>
                <c:pt idx="393">
                  <c:v>-4.8427999999999999E-9</c:v>
                </c:pt>
                <c:pt idx="394">
                  <c:v>-4.8365E-9</c:v>
                </c:pt>
                <c:pt idx="395">
                  <c:v>-4.8302999999999997E-9</c:v>
                </c:pt>
                <c:pt idx="396">
                  <c:v>-4.8239999999999999E-9</c:v>
                </c:pt>
                <c:pt idx="397">
                  <c:v>-4.8177999999999996E-9</c:v>
                </c:pt>
                <c:pt idx="398">
                  <c:v>-4.8114999999999998E-9</c:v>
                </c:pt>
                <c:pt idx="399">
                  <c:v>-4.8053000000000004E-9</c:v>
                </c:pt>
                <c:pt idx="400">
                  <c:v>-4.7989999999999997E-9</c:v>
                </c:pt>
                <c:pt idx="401">
                  <c:v>-4.7928000000000002E-9</c:v>
                </c:pt>
                <c:pt idx="402">
                  <c:v>-4.7865000000000004E-9</c:v>
                </c:pt>
                <c:pt idx="403">
                  <c:v>-4.7803000000000001E-9</c:v>
                </c:pt>
                <c:pt idx="404">
                  <c:v>-4.7740000000000003E-9</c:v>
                </c:pt>
                <c:pt idx="405">
                  <c:v>-4.7678E-9</c:v>
                </c:pt>
                <c:pt idx="406">
                  <c:v>-4.7615000000000002E-9</c:v>
                </c:pt>
                <c:pt idx="407">
                  <c:v>-4.7552999999999999E-9</c:v>
                </c:pt>
                <c:pt idx="408">
                  <c:v>-4.749E-9</c:v>
                </c:pt>
                <c:pt idx="409">
                  <c:v>-4.7427999999999998E-9</c:v>
                </c:pt>
                <c:pt idx="410">
                  <c:v>-4.7364999999999999E-9</c:v>
                </c:pt>
                <c:pt idx="411">
                  <c:v>-4.7302999999999997E-9</c:v>
                </c:pt>
                <c:pt idx="412">
                  <c:v>-4.7239999999999998E-9</c:v>
                </c:pt>
                <c:pt idx="413">
                  <c:v>-4.7178000000000004E-9</c:v>
                </c:pt>
                <c:pt idx="414">
                  <c:v>-4.7114999999999997E-9</c:v>
                </c:pt>
                <c:pt idx="415">
                  <c:v>-4.7053000000000003E-9</c:v>
                </c:pt>
                <c:pt idx="416">
                  <c:v>-4.6989999999999996E-9</c:v>
                </c:pt>
                <c:pt idx="417">
                  <c:v>-4.6928000000000002E-9</c:v>
                </c:pt>
                <c:pt idx="418">
                  <c:v>-4.6865000000000003E-9</c:v>
                </c:pt>
                <c:pt idx="419">
                  <c:v>-4.6803000000000001E-9</c:v>
                </c:pt>
                <c:pt idx="420">
                  <c:v>-4.6740000000000002E-9</c:v>
                </c:pt>
                <c:pt idx="421">
                  <c:v>-4.6677999999999999E-9</c:v>
                </c:pt>
                <c:pt idx="422">
                  <c:v>-4.6615000000000001E-9</c:v>
                </c:pt>
                <c:pt idx="423">
                  <c:v>-4.6552999999999998E-9</c:v>
                </c:pt>
                <c:pt idx="424">
                  <c:v>-4.649E-9</c:v>
                </c:pt>
                <c:pt idx="425">
                  <c:v>-4.6427999999999997E-9</c:v>
                </c:pt>
                <c:pt idx="426">
                  <c:v>-4.6364999999999999E-9</c:v>
                </c:pt>
                <c:pt idx="427">
                  <c:v>-4.6302999999999996E-9</c:v>
                </c:pt>
                <c:pt idx="428">
                  <c:v>-4.6239999999999997E-9</c:v>
                </c:pt>
                <c:pt idx="429">
                  <c:v>-4.6178000000000003E-9</c:v>
                </c:pt>
                <c:pt idx="430">
                  <c:v>-4.6114999999999996E-9</c:v>
                </c:pt>
                <c:pt idx="431">
                  <c:v>-4.6053000000000002E-9</c:v>
                </c:pt>
                <c:pt idx="432">
                  <c:v>-4.5990000000000004E-9</c:v>
                </c:pt>
                <c:pt idx="433">
                  <c:v>-4.5928000000000001E-9</c:v>
                </c:pt>
                <c:pt idx="434">
                  <c:v>-4.5865000000000002E-9</c:v>
                </c:pt>
                <c:pt idx="435">
                  <c:v>-4.5803E-9</c:v>
                </c:pt>
                <c:pt idx="436">
                  <c:v>-4.5740000000000001E-9</c:v>
                </c:pt>
                <c:pt idx="437">
                  <c:v>-4.5677999999999999E-9</c:v>
                </c:pt>
                <c:pt idx="438">
                  <c:v>-4.5615E-9</c:v>
                </c:pt>
                <c:pt idx="439">
                  <c:v>-4.5552999999999998E-9</c:v>
                </c:pt>
                <c:pt idx="440">
                  <c:v>-4.5489999999999999E-9</c:v>
                </c:pt>
                <c:pt idx="441">
                  <c:v>-4.5427999999999997E-9</c:v>
                </c:pt>
                <c:pt idx="442">
                  <c:v>-4.5364999999999998E-9</c:v>
                </c:pt>
                <c:pt idx="443">
                  <c:v>-4.5303000000000004E-9</c:v>
                </c:pt>
                <c:pt idx="444">
                  <c:v>-4.5239999999999997E-9</c:v>
                </c:pt>
                <c:pt idx="445">
                  <c:v>-4.5178000000000003E-9</c:v>
                </c:pt>
                <c:pt idx="446">
                  <c:v>-4.5115000000000004E-9</c:v>
                </c:pt>
                <c:pt idx="447">
                  <c:v>-4.5053000000000001E-9</c:v>
                </c:pt>
                <c:pt idx="448">
                  <c:v>-4.4990000000000003E-9</c:v>
                </c:pt>
                <c:pt idx="449">
                  <c:v>-4.4928E-9</c:v>
                </c:pt>
                <c:pt idx="450">
                  <c:v>-4.4865000000000002E-9</c:v>
                </c:pt>
                <c:pt idx="451">
                  <c:v>-4.4802999999999999E-9</c:v>
                </c:pt>
                <c:pt idx="452">
                  <c:v>-4.4740000000000001E-9</c:v>
                </c:pt>
                <c:pt idx="453">
                  <c:v>-4.4677999999999998E-9</c:v>
                </c:pt>
                <c:pt idx="454">
                  <c:v>-4.4614999999999999E-9</c:v>
                </c:pt>
                <c:pt idx="455">
                  <c:v>-4.4552999999999997E-9</c:v>
                </c:pt>
                <c:pt idx="456">
                  <c:v>-4.4489999999999998E-9</c:v>
                </c:pt>
                <c:pt idx="457">
                  <c:v>-4.4427999999999996E-9</c:v>
                </c:pt>
                <c:pt idx="458">
                  <c:v>-4.4364999999999997E-9</c:v>
                </c:pt>
                <c:pt idx="459">
                  <c:v>-4.4303000000000003E-9</c:v>
                </c:pt>
                <c:pt idx="460">
                  <c:v>-4.4239999999999996E-9</c:v>
                </c:pt>
                <c:pt idx="461">
                  <c:v>-4.4178000000000002E-9</c:v>
                </c:pt>
                <c:pt idx="462">
                  <c:v>-4.4115000000000003E-9</c:v>
                </c:pt>
                <c:pt idx="463">
                  <c:v>-4.4053000000000001E-9</c:v>
                </c:pt>
                <c:pt idx="464">
                  <c:v>-4.3990000000000002E-9</c:v>
                </c:pt>
                <c:pt idx="465">
                  <c:v>-4.3928E-9</c:v>
                </c:pt>
                <c:pt idx="466">
                  <c:v>-4.3865000000000001E-9</c:v>
                </c:pt>
                <c:pt idx="467">
                  <c:v>-4.3802999999999999E-9</c:v>
                </c:pt>
                <c:pt idx="468">
                  <c:v>-4.374E-9</c:v>
                </c:pt>
                <c:pt idx="469">
                  <c:v>-4.3677999999999997E-9</c:v>
                </c:pt>
                <c:pt idx="470">
                  <c:v>-4.3614999999999999E-9</c:v>
                </c:pt>
                <c:pt idx="471">
                  <c:v>-4.3552999999999996E-9</c:v>
                </c:pt>
                <c:pt idx="472">
                  <c:v>-4.3489999999999998E-9</c:v>
                </c:pt>
                <c:pt idx="473">
                  <c:v>-4.3428000000000003E-9</c:v>
                </c:pt>
                <c:pt idx="474">
                  <c:v>-4.3364999999999997E-9</c:v>
                </c:pt>
                <c:pt idx="475">
                  <c:v>-4.3303000000000002E-9</c:v>
                </c:pt>
                <c:pt idx="476">
                  <c:v>-4.3240000000000004E-9</c:v>
                </c:pt>
                <c:pt idx="477">
                  <c:v>-4.3178000000000001E-9</c:v>
                </c:pt>
                <c:pt idx="478">
                  <c:v>-4.3115000000000003E-9</c:v>
                </c:pt>
                <c:pt idx="479">
                  <c:v>-4.3053E-9</c:v>
                </c:pt>
                <c:pt idx="480">
                  <c:v>-4.2990000000000001E-9</c:v>
                </c:pt>
                <c:pt idx="481">
                  <c:v>-4.2927999999999999E-9</c:v>
                </c:pt>
                <c:pt idx="482">
                  <c:v>-4.2865E-9</c:v>
                </c:pt>
                <c:pt idx="483">
                  <c:v>-4.2802999999999998E-9</c:v>
                </c:pt>
                <c:pt idx="484">
                  <c:v>-4.2739999999999999E-9</c:v>
                </c:pt>
                <c:pt idx="485">
                  <c:v>-4.2677999999999997E-9</c:v>
                </c:pt>
                <c:pt idx="486">
                  <c:v>-4.2614999999999998E-9</c:v>
                </c:pt>
                <c:pt idx="487">
                  <c:v>-4.2553000000000004E-9</c:v>
                </c:pt>
                <c:pt idx="488">
                  <c:v>-4.2489999999999997E-9</c:v>
                </c:pt>
                <c:pt idx="489">
                  <c:v>-4.2428000000000003E-9</c:v>
                </c:pt>
                <c:pt idx="490">
                  <c:v>-4.2364999999999996E-9</c:v>
                </c:pt>
                <c:pt idx="491">
                  <c:v>-4.2303000000000002E-9</c:v>
                </c:pt>
                <c:pt idx="492">
                  <c:v>-4.2240000000000003E-9</c:v>
                </c:pt>
                <c:pt idx="493">
                  <c:v>-4.2178000000000001E-9</c:v>
                </c:pt>
                <c:pt idx="494">
                  <c:v>-4.2115000000000002E-9</c:v>
                </c:pt>
                <c:pt idx="495">
                  <c:v>-4.2052999999999999E-9</c:v>
                </c:pt>
                <c:pt idx="496">
                  <c:v>-4.1990000000000001E-9</c:v>
                </c:pt>
                <c:pt idx="497">
                  <c:v>-4.1927999999999998E-9</c:v>
                </c:pt>
                <c:pt idx="498">
                  <c:v>-4.1865E-9</c:v>
                </c:pt>
                <c:pt idx="499">
                  <c:v>-4.1802999999999997E-9</c:v>
                </c:pt>
                <c:pt idx="500">
                  <c:v>-4.1739999999999999E-9</c:v>
                </c:pt>
                <c:pt idx="501">
                  <c:v>-4.1677999999999996E-9</c:v>
                </c:pt>
                <c:pt idx="502">
                  <c:v>-4.1614999999999997E-9</c:v>
                </c:pt>
                <c:pt idx="503">
                  <c:v>-4.1553000000000003E-9</c:v>
                </c:pt>
                <c:pt idx="504">
                  <c:v>-4.1489999999999996E-9</c:v>
                </c:pt>
                <c:pt idx="505">
                  <c:v>-4.1428000000000002E-9</c:v>
                </c:pt>
                <c:pt idx="506">
                  <c:v>-4.1365000000000003E-9</c:v>
                </c:pt>
                <c:pt idx="507">
                  <c:v>-4.1303000000000001E-9</c:v>
                </c:pt>
                <c:pt idx="508">
                  <c:v>-4.1240000000000002E-9</c:v>
                </c:pt>
                <c:pt idx="509">
                  <c:v>-4.1178E-9</c:v>
                </c:pt>
                <c:pt idx="510">
                  <c:v>-4.1115000000000001E-9</c:v>
                </c:pt>
                <c:pt idx="511">
                  <c:v>-4.1052999999999999E-9</c:v>
                </c:pt>
                <c:pt idx="512">
                  <c:v>-4.099E-9</c:v>
                </c:pt>
                <c:pt idx="513">
                  <c:v>-4.0927999999999998E-9</c:v>
                </c:pt>
                <c:pt idx="514">
                  <c:v>-4.0864999999999999E-9</c:v>
                </c:pt>
                <c:pt idx="515">
                  <c:v>-4.0802999999999997E-9</c:v>
                </c:pt>
                <c:pt idx="516">
                  <c:v>-4.0739999999999998E-9</c:v>
                </c:pt>
                <c:pt idx="517">
                  <c:v>-4.0678000000000004E-9</c:v>
                </c:pt>
                <c:pt idx="518">
                  <c:v>-4.0614999999999997E-9</c:v>
                </c:pt>
                <c:pt idx="519">
                  <c:v>-4.0553000000000003E-9</c:v>
                </c:pt>
                <c:pt idx="520">
                  <c:v>-4.0490000000000004E-9</c:v>
                </c:pt>
                <c:pt idx="521">
                  <c:v>-4.0428000000000001E-9</c:v>
                </c:pt>
                <c:pt idx="522">
                  <c:v>-4.0365000000000003E-9</c:v>
                </c:pt>
                <c:pt idx="523">
                  <c:v>-4.0303E-9</c:v>
                </c:pt>
                <c:pt idx="524">
                  <c:v>-4.0240000000000002E-9</c:v>
                </c:pt>
                <c:pt idx="525">
                  <c:v>-4.0177999999999999E-9</c:v>
                </c:pt>
                <c:pt idx="526">
                  <c:v>-4.0115000000000001E-9</c:v>
                </c:pt>
                <c:pt idx="527">
                  <c:v>-4.0052999999999998E-9</c:v>
                </c:pt>
                <c:pt idx="528">
                  <c:v>-3.9989999999999999E-9</c:v>
                </c:pt>
                <c:pt idx="529">
                  <c:v>-3.9927999999999997E-9</c:v>
                </c:pt>
                <c:pt idx="530">
                  <c:v>-3.9864999999999998E-9</c:v>
                </c:pt>
                <c:pt idx="531">
                  <c:v>-3.9803000000000004E-9</c:v>
                </c:pt>
                <c:pt idx="532">
                  <c:v>-3.9739999999999997E-9</c:v>
                </c:pt>
                <c:pt idx="533">
                  <c:v>-3.9678000000000003E-9</c:v>
                </c:pt>
                <c:pt idx="534">
                  <c:v>-3.9614999999999996E-9</c:v>
                </c:pt>
                <c:pt idx="535">
                  <c:v>-3.9553000000000002E-9</c:v>
                </c:pt>
                <c:pt idx="536">
                  <c:v>-3.9490000000000003E-9</c:v>
                </c:pt>
                <c:pt idx="537">
                  <c:v>-3.9428000000000001E-9</c:v>
                </c:pt>
                <c:pt idx="538">
                  <c:v>-3.9365000000000002E-9</c:v>
                </c:pt>
                <c:pt idx="539">
                  <c:v>-3.9303E-9</c:v>
                </c:pt>
                <c:pt idx="540">
                  <c:v>-3.9240000000000001E-9</c:v>
                </c:pt>
                <c:pt idx="541">
                  <c:v>-3.9177999999999999E-9</c:v>
                </c:pt>
                <c:pt idx="542">
                  <c:v>-3.9115E-9</c:v>
                </c:pt>
                <c:pt idx="543">
                  <c:v>-3.9052999999999997E-9</c:v>
                </c:pt>
                <c:pt idx="544">
                  <c:v>-3.8989999999999999E-9</c:v>
                </c:pt>
                <c:pt idx="545">
                  <c:v>-3.8927999999999996E-9</c:v>
                </c:pt>
                <c:pt idx="546">
                  <c:v>-3.8864999999999998E-9</c:v>
                </c:pt>
                <c:pt idx="547">
                  <c:v>-3.8803000000000003E-9</c:v>
                </c:pt>
                <c:pt idx="548">
                  <c:v>-3.8739999999999997E-9</c:v>
                </c:pt>
                <c:pt idx="549">
                  <c:v>-3.8678000000000002E-9</c:v>
                </c:pt>
                <c:pt idx="550">
                  <c:v>-3.8615000000000004E-9</c:v>
                </c:pt>
                <c:pt idx="551">
                  <c:v>-3.8553000000000001E-9</c:v>
                </c:pt>
                <c:pt idx="552">
                  <c:v>-3.8490000000000003E-9</c:v>
                </c:pt>
                <c:pt idx="553">
                  <c:v>-3.8428E-9</c:v>
                </c:pt>
                <c:pt idx="554">
                  <c:v>-3.8365000000000001E-9</c:v>
                </c:pt>
                <c:pt idx="555">
                  <c:v>-3.8302999999999999E-9</c:v>
                </c:pt>
                <c:pt idx="556">
                  <c:v>-3.824E-9</c:v>
                </c:pt>
                <c:pt idx="557">
                  <c:v>-3.8177999999999998E-9</c:v>
                </c:pt>
                <c:pt idx="558">
                  <c:v>-3.8114999999999999E-9</c:v>
                </c:pt>
                <c:pt idx="559">
                  <c:v>-3.8052999999999997E-9</c:v>
                </c:pt>
                <c:pt idx="560">
                  <c:v>-3.7989999999999998E-9</c:v>
                </c:pt>
                <c:pt idx="561">
                  <c:v>-3.7928000000000004E-9</c:v>
                </c:pt>
                <c:pt idx="562">
                  <c:v>-3.7864999999999997E-9</c:v>
                </c:pt>
                <c:pt idx="563">
                  <c:v>-3.7803000000000003E-9</c:v>
                </c:pt>
                <c:pt idx="564">
                  <c:v>-3.7740000000000004E-9</c:v>
                </c:pt>
                <c:pt idx="565">
                  <c:v>-3.7678000000000002E-9</c:v>
                </c:pt>
                <c:pt idx="566">
                  <c:v>-3.7615000000000003E-9</c:v>
                </c:pt>
                <c:pt idx="567">
                  <c:v>-3.7553E-9</c:v>
                </c:pt>
                <c:pt idx="568">
                  <c:v>-3.7490000000000002E-9</c:v>
                </c:pt>
                <c:pt idx="569">
                  <c:v>-3.7427999999999999E-9</c:v>
                </c:pt>
                <c:pt idx="570">
                  <c:v>-3.7365000000000001E-9</c:v>
                </c:pt>
                <c:pt idx="571">
                  <c:v>-3.7302999999999998E-9</c:v>
                </c:pt>
                <c:pt idx="572">
                  <c:v>-3.724E-9</c:v>
                </c:pt>
                <c:pt idx="573">
                  <c:v>-3.7178000000000001E-9</c:v>
                </c:pt>
                <c:pt idx="574">
                  <c:v>-3.7114999999999998E-9</c:v>
                </c:pt>
                <c:pt idx="575">
                  <c:v>-3.7053E-9</c:v>
                </c:pt>
                <c:pt idx="576">
                  <c:v>-3.6990000000000002E-9</c:v>
                </c:pt>
                <c:pt idx="577">
                  <c:v>-3.6927999999999999E-9</c:v>
                </c:pt>
                <c:pt idx="578">
                  <c:v>-3.6865E-9</c:v>
                </c:pt>
                <c:pt idx="579">
                  <c:v>-3.6803000000000002E-9</c:v>
                </c:pt>
                <c:pt idx="580">
                  <c:v>-3.6739999999999999E-9</c:v>
                </c:pt>
                <c:pt idx="581">
                  <c:v>-3.6678000000000001E-9</c:v>
                </c:pt>
                <c:pt idx="582">
                  <c:v>-3.6614999999999998E-9</c:v>
                </c:pt>
                <c:pt idx="583">
                  <c:v>-3.6553E-9</c:v>
                </c:pt>
                <c:pt idx="584">
                  <c:v>-3.6490000000000001E-9</c:v>
                </c:pt>
                <c:pt idx="585">
                  <c:v>-3.6427999999999999E-9</c:v>
                </c:pt>
                <c:pt idx="586">
                  <c:v>-3.6365E-9</c:v>
                </c:pt>
                <c:pt idx="587">
                  <c:v>-3.6303000000000002E-9</c:v>
                </c:pt>
                <c:pt idx="588">
                  <c:v>-3.6239999999999999E-9</c:v>
                </c:pt>
                <c:pt idx="589">
                  <c:v>-3.6178000000000001E-9</c:v>
                </c:pt>
                <c:pt idx="590">
                  <c:v>-3.6115000000000002E-9</c:v>
                </c:pt>
                <c:pt idx="591">
                  <c:v>-3.6052999999999999E-9</c:v>
                </c:pt>
                <c:pt idx="592">
                  <c:v>-3.5990000000000001E-9</c:v>
                </c:pt>
                <c:pt idx="593">
                  <c:v>-3.5927999999999998E-9</c:v>
                </c:pt>
                <c:pt idx="594">
                  <c:v>-3.5865E-9</c:v>
                </c:pt>
                <c:pt idx="595">
                  <c:v>-3.5803000000000001E-9</c:v>
                </c:pt>
                <c:pt idx="596">
                  <c:v>-3.5739999999999999E-9</c:v>
                </c:pt>
                <c:pt idx="597">
                  <c:v>-3.5678E-9</c:v>
                </c:pt>
                <c:pt idx="598">
                  <c:v>-3.5615000000000002E-9</c:v>
                </c:pt>
                <c:pt idx="599">
                  <c:v>-3.5552999999999999E-9</c:v>
                </c:pt>
                <c:pt idx="600">
                  <c:v>-3.549E-9</c:v>
                </c:pt>
                <c:pt idx="601">
                  <c:v>-3.5427999999999998E-9</c:v>
                </c:pt>
                <c:pt idx="602">
                  <c:v>-3.5364999999999999E-9</c:v>
                </c:pt>
                <c:pt idx="603">
                  <c:v>-3.5303000000000001E-9</c:v>
                </c:pt>
                <c:pt idx="604">
                  <c:v>-3.5239999999999998E-9</c:v>
                </c:pt>
                <c:pt idx="605">
                  <c:v>-3.5178E-9</c:v>
                </c:pt>
                <c:pt idx="606">
                  <c:v>-3.5115000000000001E-9</c:v>
                </c:pt>
                <c:pt idx="607">
                  <c:v>-3.5052999999999999E-9</c:v>
                </c:pt>
                <c:pt idx="608">
                  <c:v>-3.499E-9</c:v>
                </c:pt>
                <c:pt idx="609">
                  <c:v>-3.4928000000000002E-9</c:v>
                </c:pt>
                <c:pt idx="610">
                  <c:v>-3.4864999999999999E-9</c:v>
                </c:pt>
                <c:pt idx="611">
                  <c:v>-3.4803000000000001E-9</c:v>
                </c:pt>
                <c:pt idx="612">
                  <c:v>-3.4740000000000002E-9</c:v>
                </c:pt>
                <c:pt idx="613">
                  <c:v>-3.4678E-9</c:v>
                </c:pt>
                <c:pt idx="614">
                  <c:v>-3.4615000000000001E-9</c:v>
                </c:pt>
                <c:pt idx="615">
                  <c:v>-3.4552999999999998E-9</c:v>
                </c:pt>
                <c:pt idx="616">
                  <c:v>-3.449E-9</c:v>
                </c:pt>
                <c:pt idx="617">
                  <c:v>-3.4428000000000001E-9</c:v>
                </c:pt>
                <c:pt idx="618">
                  <c:v>-3.4364999999999999E-9</c:v>
                </c:pt>
                <c:pt idx="619">
                  <c:v>-3.4303E-9</c:v>
                </c:pt>
                <c:pt idx="620">
                  <c:v>-3.4240000000000002E-9</c:v>
                </c:pt>
                <c:pt idx="621">
                  <c:v>-3.4177999999999999E-9</c:v>
                </c:pt>
                <c:pt idx="622">
                  <c:v>-3.4115000000000001E-9</c:v>
                </c:pt>
                <c:pt idx="623">
                  <c:v>-3.4052999999999998E-9</c:v>
                </c:pt>
                <c:pt idx="624">
                  <c:v>-3.3989999999999999E-9</c:v>
                </c:pt>
                <c:pt idx="625">
                  <c:v>-3.3928000000000001E-9</c:v>
                </c:pt>
                <c:pt idx="626">
                  <c:v>-3.3864999999999998E-9</c:v>
                </c:pt>
                <c:pt idx="627">
                  <c:v>-3.3803E-9</c:v>
                </c:pt>
                <c:pt idx="628">
                  <c:v>-3.3740000000000001E-9</c:v>
                </c:pt>
                <c:pt idx="629">
                  <c:v>-3.3677999999999999E-9</c:v>
                </c:pt>
                <c:pt idx="630">
                  <c:v>-3.3615E-9</c:v>
                </c:pt>
                <c:pt idx="631">
                  <c:v>-3.3553000000000002E-9</c:v>
                </c:pt>
                <c:pt idx="632">
                  <c:v>-3.3489999999999999E-9</c:v>
                </c:pt>
                <c:pt idx="633">
                  <c:v>-3.3428000000000001E-9</c:v>
                </c:pt>
                <c:pt idx="634">
                  <c:v>-3.3364999999999998E-9</c:v>
                </c:pt>
                <c:pt idx="635">
                  <c:v>-3.3303E-9</c:v>
                </c:pt>
                <c:pt idx="636">
                  <c:v>-3.3240000000000001E-9</c:v>
                </c:pt>
                <c:pt idx="637">
                  <c:v>-3.3177999999999999E-9</c:v>
                </c:pt>
                <c:pt idx="638">
                  <c:v>-3.3115E-9</c:v>
                </c:pt>
                <c:pt idx="639">
                  <c:v>-3.3053000000000002E-9</c:v>
                </c:pt>
                <c:pt idx="640">
                  <c:v>-3.2989999999999999E-9</c:v>
                </c:pt>
                <c:pt idx="641">
                  <c:v>-3.2928E-9</c:v>
                </c:pt>
                <c:pt idx="642">
                  <c:v>-3.2865000000000002E-9</c:v>
                </c:pt>
                <c:pt idx="643">
                  <c:v>-3.2802999999999999E-9</c:v>
                </c:pt>
                <c:pt idx="644">
                  <c:v>-3.2740000000000001E-9</c:v>
                </c:pt>
                <c:pt idx="645">
                  <c:v>-3.2677999999999998E-9</c:v>
                </c:pt>
                <c:pt idx="646">
                  <c:v>-3.2615E-9</c:v>
                </c:pt>
                <c:pt idx="647">
                  <c:v>-3.2553000000000001E-9</c:v>
                </c:pt>
                <c:pt idx="648">
                  <c:v>-3.2489999999999998E-9</c:v>
                </c:pt>
                <c:pt idx="649">
                  <c:v>-3.2428E-9</c:v>
                </c:pt>
                <c:pt idx="650">
                  <c:v>-3.2365000000000001E-9</c:v>
                </c:pt>
                <c:pt idx="651">
                  <c:v>-3.2302999999999999E-9</c:v>
                </c:pt>
                <c:pt idx="652">
                  <c:v>-3.224E-9</c:v>
                </c:pt>
                <c:pt idx="653">
                  <c:v>-3.2178000000000002E-9</c:v>
                </c:pt>
                <c:pt idx="654">
                  <c:v>-3.2114999999999999E-9</c:v>
                </c:pt>
                <c:pt idx="655">
                  <c:v>-3.2053000000000001E-9</c:v>
                </c:pt>
                <c:pt idx="656">
                  <c:v>-3.1989999999999998E-9</c:v>
                </c:pt>
                <c:pt idx="657">
                  <c:v>-3.1928E-9</c:v>
                </c:pt>
                <c:pt idx="658">
                  <c:v>-3.1865000000000001E-9</c:v>
                </c:pt>
                <c:pt idx="659">
                  <c:v>-3.1802999999999999E-9</c:v>
                </c:pt>
                <c:pt idx="660">
                  <c:v>-3.174E-9</c:v>
                </c:pt>
                <c:pt idx="661">
                  <c:v>-3.1678000000000002E-9</c:v>
                </c:pt>
                <c:pt idx="662">
                  <c:v>-3.1614999999999999E-9</c:v>
                </c:pt>
                <c:pt idx="663">
                  <c:v>-3.1553000000000001E-9</c:v>
                </c:pt>
                <c:pt idx="664">
                  <c:v>-3.1490000000000002E-9</c:v>
                </c:pt>
                <c:pt idx="665">
                  <c:v>-3.1427999999999999E-9</c:v>
                </c:pt>
                <c:pt idx="666">
                  <c:v>-3.1365000000000001E-9</c:v>
                </c:pt>
                <c:pt idx="667">
                  <c:v>-3.1302999999999998E-9</c:v>
                </c:pt>
                <c:pt idx="668">
                  <c:v>-3.124E-9</c:v>
                </c:pt>
                <c:pt idx="669">
                  <c:v>-3.1178000000000001E-9</c:v>
                </c:pt>
                <c:pt idx="670">
                  <c:v>-3.1114999999999999E-9</c:v>
                </c:pt>
                <c:pt idx="671">
                  <c:v>-3.1053E-9</c:v>
                </c:pt>
                <c:pt idx="672">
                  <c:v>-3.0990000000000002E-9</c:v>
                </c:pt>
                <c:pt idx="673">
                  <c:v>-3.0927999999999999E-9</c:v>
                </c:pt>
                <c:pt idx="674">
                  <c:v>-3.0865E-9</c:v>
                </c:pt>
                <c:pt idx="675">
                  <c:v>-3.0802999999999998E-9</c:v>
                </c:pt>
                <c:pt idx="676">
                  <c:v>-3.0739999999999999E-9</c:v>
                </c:pt>
                <c:pt idx="677">
                  <c:v>-3.0678000000000001E-9</c:v>
                </c:pt>
                <c:pt idx="678">
                  <c:v>-3.0614999999999998E-9</c:v>
                </c:pt>
                <c:pt idx="679">
                  <c:v>-3.0553E-9</c:v>
                </c:pt>
                <c:pt idx="680">
                  <c:v>-3.0490000000000001E-9</c:v>
                </c:pt>
                <c:pt idx="681">
                  <c:v>-3.0427999999999999E-9</c:v>
                </c:pt>
                <c:pt idx="682">
                  <c:v>-3.0365E-9</c:v>
                </c:pt>
                <c:pt idx="683">
                  <c:v>-3.0303000000000002E-9</c:v>
                </c:pt>
                <c:pt idx="684">
                  <c:v>-3.0239999999999999E-9</c:v>
                </c:pt>
                <c:pt idx="685">
                  <c:v>-3.0178000000000001E-9</c:v>
                </c:pt>
                <c:pt idx="686">
                  <c:v>-3.0115000000000002E-9</c:v>
                </c:pt>
                <c:pt idx="687">
                  <c:v>-3.0053E-9</c:v>
                </c:pt>
                <c:pt idx="688">
                  <c:v>-2.9990000000000001E-9</c:v>
                </c:pt>
                <c:pt idx="689">
                  <c:v>-2.9927999999999998E-9</c:v>
                </c:pt>
                <c:pt idx="690">
                  <c:v>-2.9865E-9</c:v>
                </c:pt>
                <c:pt idx="691">
                  <c:v>-2.9803000000000001E-9</c:v>
                </c:pt>
                <c:pt idx="692">
                  <c:v>-2.9739999999999999E-9</c:v>
                </c:pt>
                <c:pt idx="693">
                  <c:v>-2.9678E-9</c:v>
                </c:pt>
                <c:pt idx="694">
                  <c:v>-2.9615000000000002E-9</c:v>
                </c:pt>
                <c:pt idx="695">
                  <c:v>-2.9552999999999999E-9</c:v>
                </c:pt>
                <c:pt idx="696">
                  <c:v>-2.9490000000000001E-9</c:v>
                </c:pt>
                <c:pt idx="697">
                  <c:v>-2.9427999999999998E-9</c:v>
                </c:pt>
                <c:pt idx="698">
                  <c:v>-2.9364999999999999E-9</c:v>
                </c:pt>
                <c:pt idx="699">
                  <c:v>-2.9303000000000001E-9</c:v>
                </c:pt>
                <c:pt idx="700">
                  <c:v>-2.9239999999999998E-9</c:v>
                </c:pt>
                <c:pt idx="701">
                  <c:v>-2.9178E-9</c:v>
                </c:pt>
                <c:pt idx="702">
                  <c:v>-2.9115000000000001E-9</c:v>
                </c:pt>
                <c:pt idx="703">
                  <c:v>-2.9052999999999999E-9</c:v>
                </c:pt>
                <c:pt idx="704">
                  <c:v>-2.899E-9</c:v>
                </c:pt>
                <c:pt idx="705">
                  <c:v>-2.8928000000000002E-9</c:v>
                </c:pt>
                <c:pt idx="706">
                  <c:v>-2.8864999999999999E-9</c:v>
                </c:pt>
                <c:pt idx="707">
                  <c:v>-2.8803000000000001E-9</c:v>
                </c:pt>
                <c:pt idx="708">
                  <c:v>-2.8739999999999998E-9</c:v>
                </c:pt>
                <c:pt idx="709">
                  <c:v>-2.8678E-9</c:v>
                </c:pt>
                <c:pt idx="710">
                  <c:v>-2.8615000000000001E-9</c:v>
                </c:pt>
                <c:pt idx="711">
                  <c:v>-2.8552999999999998E-9</c:v>
                </c:pt>
                <c:pt idx="712">
                  <c:v>-2.849E-9</c:v>
                </c:pt>
                <c:pt idx="713">
                  <c:v>-2.8428000000000002E-9</c:v>
                </c:pt>
                <c:pt idx="714">
                  <c:v>-2.8364999999999999E-9</c:v>
                </c:pt>
                <c:pt idx="715">
                  <c:v>-2.8303E-9</c:v>
                </c:pt>
                <c:pt idx="716">
                  <c:v>-2.8240000000000002E-9</c:v>
                </c:pt>
                <c:pt idx="717">
                  <c:v>-2.8177999999999999E-9</c:v>
                </c:pt>
                <c:pt idx="718">
                  <c:v>-2.8115000000000001E-9</c:v>
                </c:pt>
                <c:pt idx="719">
                  <c:v>-2.8052999999999998E-9</c:v>
                </c:pt>
                <c:pt idx="720">
                  <c:v>-2.799E-9</c:v>
                </c:pt>
                <c:pt idx="721">
                  <c:v>-2.7928000000000001E-9</c:v>
                </c:pt>
                <c:pt idx="722">
                  <c:v>-2.7864999999999998E-9</c:v>
                </c:pt>
                <c:pt idx="723">
                  <c:v>-2.7803E-9</c:v>
                </c:pt>
                <c:pt idx="724">
                  <c:v>-2.7740000000000001E-9</c:v>
                </c:pt>
                <c:pt idx="725">
                  <c:v>-2.7677999999999999E-9</c:v>
                </c:pt>
                <c:pt idx="726">
                  <c:v>-2.7615E-9</c:v>
                </c:pt>
                <c:pt idx="727">
                  <c:v>-2.7553000000000002E-9</c:v>
                </c:pt>
                <c:pt idx="728">
                  <c:v>-2.7489999999999999E-9</c:v>
                </c:pt>
                <c:pt idx="729">
                  <c:v>-2.7428000000000001E-9</c:v>
                </c:pt>
                <c:pt idx="730">
                  <c:v>-2.7364999999999998E-9</c:v>
                </c:pt>
                <c:pt idx="731">
                  <c:v>-2.7303E-9</c:v>
                </c:pt>
                <c:pt idx="732">
                  <c:v>-2.7240000000000001E-9</c:v>
                </c:pt>
                <c:pt idx="733">
                  <c:v>-2.7177999999999999E-9</c:v>
                </c:pt>
                <c:pt idx="734">
                  <c:v>-2.7115E-9</c:v>
                </c:pt>
                <c:pt idx="735">
                  <c:v>-2.7053000000000002E-9</c:v>
                </c:pt>
                <c:pt idx="736">
                  <c:v>-2.6989999999999999E-9</c:v>
                </c:pt>
                <c:pt idx="737">
                  <c:v>-2.6928E-9</c:v>
                </c:pt>
                <c:pt idx="738">
                  <c:v>-2.6865000000000002E-9</c:v>
                </c:pt>
                <c:pt idx="739">
                  <c:v>-2.6802999999999999E-9</c:v>
                </c:pt>
                <c:pt idx="740">
                  <c:v>-2.6740000000000001E-9</c:v>
                </c:pt>
                <c:pt idx="741">
                  <c:v>-2.6677999999999998E-9</c:v>
                </c:pt>
                <c:pt idx="742">
                  <c:v>-2.6615E-9</c:v>
                </c:pt>
                <c:pt idx="743">
                  <c:v>-2.6553000000000001E-9</c:v>
                </c:pt>
                <c:pt idx="744">
                  <c:v>-2.6489999999999998E-9</c:v>
                </c:pt>
                <c:pt idx="745">
                  <c:v>-2.6428E-9</c:v>
                </c:pt>
                <c:pt idx="746">
                  <c:v>-2.6365000000000001E-9</c:v>
                </c:pt>
                <c:pt idx="747">
                  <c:v>-2.6302999999999999E-9</c:v>
                </c:pt>
                <c:pt idx="748">
                  <c:v>-2.624E-9</c:v>
                </c:pt>
                <c:pt idx="749">
                  <c:v>-2.6178000000000002E-9</c:v>
                </c:pt>
                <c:pt idx="750">
                  <c:v>-2.6114999999999999E-9</c:v>
                </c:pt>
                <c:pt idx="751">
                  <c:v>-2.6053000000000001E-9</c:v>
                </c:pt>
                <c:pt idx="752">
                  <c:v>-2.5989999999999998E-9</c:v>
                </c:pt>
                <c:pt idx="753">
                  <c:v>-2.5928E-9</c:v>
                </c:pt>
                <c:pt idx="754">
                  <c:v>-2.5865000000000001E-9</c:v>
                </c:pt>
                <c:pt idx="755">
                  <c:v>-2.5802999999999999E-9</c:v>
                </c:pt>
                <c:pt idx="756">
                  <c:v>-2.574E-9</c:v>
                </c:pt>
                <c:pt idx="757">
                  <c:v>-2.5678000000000002E-9</c:v>
                </c:pt>
                <c:pt idx="758">
                  <c:v>-2.5614999999999999E-9</c:v>
                </c:pt>
                <c:pt idx="759">
                  <c:v>-2.5553000000000001E-9</c:v>
                </c:pt>
                <c:pt idx="760">
                  <c:v>-2.5490000000000002E-9</c:v>
                </c:pt>
                <c:pt idx="761">
                  <c:v>-2.5427999999999999E-9</c:v>
                </c:pt>
                <c:pt idx="762">
                  <c:v>-2.5365000000000001E-9</c:v>
                </c:pt>
                <c:pt idx="763">
                  <c:v>-2.5302999999999998E-9</c:v>
                </c:pt>
                <c:pt idx="764">
                  <c:v>-2.524E-9</c:v>
                </c:pt>
                <c:pt idx="765">
                  <c:v>-2.5178000000000001E-9</c:v>
                </c:pt>
                <c:pt idx="766">
                  <c:v>-2.5114999999999999E-9</c:v>
                </c:pt>
                <c:pt idx="767">
                  <c:v>-2.5053E-9</c:v>
                </c:pt>
                <c:pt idx="768">
                  <c:v>-2.4990000000000002E-9</c:v>
                </c:pt>
                <c:pt idx="769">
                  <c:v>-2.4927999999999999E-9</c:v>
                </c:pt>
                <c:pt idx="770">
                  <c:v>-2.4865E-9</c:v>
                </c:pt>
                <c:pt idx="771">
                  <c:v>-2.4802999999999998E-9</c:v>
                </c:pt>
                <c:pt idx="772">
                  <c:v>-2.4739999999999999E-9</c:v>
                </c:pt>
                <c:pt idx="773">
                  <c:v>-2.4678000000000001E-9</c:v>
                </c:pt>
                <c:pt idx="774">
                  <c:v>-2.4614999999999998E-9</c:v>
                </c:pt>
                <c:pt idx="775">
                  <c:v>-2.4553E-9</c:v>
                </c:pt>
                <c:pt idx="776">
                  <c:v>-2.4490000000000001E-9</c:v>
                </c:pt>
                <c:pt idx="777">
                  <c:v>-2.4427999999999999E-9</c:v>
                </c:pt>
                <c:pt idx="778">
                  <c:v>-2.4365E-9</c:v>
                </c:pt>
                <c:pt idx="779">
                  <c:v>-2.4303000000000002E-9</c:v>
                </c:pt>
                <c:pt idx="780">
                  <c:v>-2.4239999999999999E-9</c:v>
                </c:pt>
                <c:pt idx="781">
                  <c:v>-2.4178000000000001E-9</c:v>
                </c:pt>
                <c:pt idx="782">
                  <c:v>-2.4115000000000002E-9</c:v>
                </c:pt>
                <c:pt idx="783">
                  <c:v>-2.4053E-9</c:v>
                </c:pt>
                <c:pt idx="784">
                  <c:v>-2.3990000000000001E-9</c:v>
                </c:pt>
                <c:pt idx="785">
                  <c:v>-2.3927999999999998E-9</c:v>
                </c:pt>
                <c:pt idx="786">
                  <c:v>-2.3865E-9</c:v>
                </c:pt>
                <c:pt idx="787">
                  <c:v>-2.3803000000000001E-9</c:v>
                </c:pt>
                <c:pt idx="788">
                  <c:v>-2.3739999999999999E-9</c:v>
                </c:pt>
                <c:pt idx="789">
                  <c:v>-2.3678E-9</c:v>
                </c:pt>
                <c:pt idx="790">
                  <c:v>-2.3615000000000002E-9</c:v>
                </c:pt>
                <c:pt idx="791">
                  <c:v>-2.3552999999999999E-9</c:v>
                </c:pt>
                <c:pt idx="792">
                  <c:v>-2.3490000000000001E-9</c:v>
                </c:pt>
                <c:pt idx="793">
                  <c:v>-2.3427999999999998E-9</c:v>
                </c:pt>
                <c:pt idx="794">
                  <c:v>-2.3364999999999999E-9</c:v>
                </c:pt>
                <c:pt idx="795">
                  <c:v>-2.3303000000000001E-9</c:v>
                </c:pt>
                <c:pt idx="796">
                  <c:v>-2.3239999999999998E-9</c:v>
                </c:pt>
                <c:pt idx="797">
                  <c:v>-2.3178E-9</c:v>
                </c:pt>
                <c:pt idx="798">
                  <c:v>-2.3115000000000001E-9</c:v>
                </c:pt>
                <c:pt idx="799">
                  <c:v>-2.3052999999999999E-9</c:v>
                </c:pt>
                <c:pt idx="800">
                  <c:v>-2.299E-9</c:v>
                </c:pt>
                <c:pt idx="801">
                  <c:v>-2.2928000000000002E-9</c:v>
                </c:pt>
                <c:pt idx="802">
                  <c:v>-2.2864999999999999E-9</c:v>
                </c:pt>
                <c:pt idx="803">
                  <c:v>-2.2803000000000001E-9</c:v>
                </c:pt>
                <c:pt idx="804">
                  <c:v>-2.2739999999999998E-9</c:v>
                </c:pt>
                <c:pt idx="805">
                  <c:v>-2.2678E-9</c:v>
                </c:pt>
                <c:pt idx="806">
                  <c:v>-2.2615000000000001E-9</c:v>
                </c:pt>
                <c:pt idx="807">
                  <c:v>-2.2552999999999999E-9</c:v>
                </c:pt>
                <c:pt idx="808">
                  <c:v>-2.249E-9</c:v>
                </c:pt>
                <c:pt idx="809">
                  <c:v>-2.2428000000000002E-9</c:v>
                </c:pt>
                <c:pt idx="810">
                  <c:v>-2.2364999999999999E-9</c:v>
                </c:pt>
                <c:pt idx="811">
                  <c:v>-2.2303E-9</c:v>
                </c:pt>
                <c:pt idx="812">
                  <c:v>-2.2240000000000002E-9</c:v>
                </c:pt>
                <c:pt idx="813">
                  <c:v>-2.2177999999999999E-9</c:v>
                </c:pt>
                <c:pt idx="814">
                  <c:v>-2.2115000000000001E-9</c:v>
                </c:pt>
                <c:pt idx="815">
                  <c:v>-2.2052999999999998E-9</c:v>
                </c:pt>
                <c:pt idx="816">
                  <c:v>-2.199E-9</c:v>
                </c:pt>
                <c:pt idx="817">
                  <c:v>-2.1928000000000001E-9</c:v>
                </c:pt>
                <c:pt idx="818">
                  <c:v>-2.1864999999999998E-9</c:v>
                </c:pt>
                <c:pt idx="819">
                  <c:v>-2.1803E-9</c:v>
                </c:pt>
                <c:pt idx="820">
                  <c:v>-2.1740000000000001E-9</c:v>
                </c:pt>
                <c:pt idx="821">
                  <c:v>-2.1677999999999999E-9</c:v>
                </c:pt>
                <c:pt idx="822">
                  <c:v>-2.1615E-9</c:v>
                </c:pt>
                <c:pt idx="823">
                  <c:v>-2.1553000000000002E-9</c:v>
                </c:pt>
                <c:pt idx="824">
                  <c:v>-2.1489999999999999E-9</c:v>
                </c:pt>
                <c:pt idx="825">
                  <c:v>-2.1428000000000001E-9</c:v>
                </c:pt>
                <c:pt idx="826">
                  <c:v>-2.1364999999999998E-9</c:v>
                </c:pt>
                <c:pt idx="827">
                  <c:v>-2.1303E-9</c:v>
                </c:pt>
                <c:pt idx="828">
                  <c:v>-2.1240000000000001E-9</c:v>
                </c:pt>
                <c:pt idx="829">
                  <c:v>-2.1177999999999999E-9</c:v>
                </c:pt>
                <c:pt idx="830">
                  <c:v>-2.1115E-9</c:v>
                </c:pt>
                <c:pt idx="831">
                  <c:v>-2.1053000000000002E-9</c:v>
                </c:pt>
                <c:pt idx="832">
                  <c:v>-2.0989999999999999E-9</c:v>
                </c:pt>
                <c:pt idx="833">
                  <c:v>-2.0928000000000001E-9</c:v>
                </c:pt>
                <c:pt idx="834">
                  <c:v>-2.0865000000000002E-9</c:v>
                </c:pt>
                <c:pt idx="835">
                  <c:v>-2.0802999999999999E-9</c:v>
                </c:pt>
                <c:pt idx="836">
                  <c:v>-2.0740000000000001E-9</c:v>
                </c:pt>
                <c:pt idx="837">
                  <c:v>-2.0677999999999998E-9</c:v>
                </c:pt>
                <c:pt idx="838">
                  <c:v>-2.0615E-9</c:v>
                </c:pt>
                <c:pt idx="839">
                  <c:v>-2.0553000000000001E-9</c:v>
                </c:pt>
                <c:pt idx="840">
                  <c:v>-2.0489999999999999E-9</c:v>
                </c:pt>
                <c:pt idx="841">
                  <c:v>-2.0428E-9</c:v>
                </c:pt>
                <c:pt idx="842">
                  <c:v>-2.0365000000000002E-9</c:v>
                </c:pt>
                <c:pt idx="843">
                  <c:v>-2.0302999999999999E-9</c:v>
                </c:pt>
                <c:pt idx="844">
                  <c:v>-2.024E-9</c:v>
                </c:pt>
                <c:pt idx="845">
                  <c:v>-2.0177999999999998E-9</c:v>
                </c:pt>
                <c:pt idx="846">
                  <c:v>-2.0114999999999999E-9</c:v>
                </c:pt>
                <c:pt idx="847">
                  <c:v>-2.0053000000000001E-9</c:v>
                </c:pt>
                <c:pt idx="848">
                  <c:v>-1.9989999999999998E-9</c:v>
                </c:pt>
                <c:pt idx="849">
                  <c:v>-1.9928E-9</c:v>
                </c:pt>
                <c:pt idx="850">
                  <c:v>-1.9865000000000001E-9</c:v>
                </c:pt>
                <c:pt idx="851">
                  <c:v>-1.9802999999999999E-9</c:v>
                </c:pt>
                <c:pt idx="852">
                  <c:v>-1.974E-9</c:v>
                </c:pt>
                <c:pt idx="853">
                  <c:v>-1.9678000000000002E-9</c:v>
                </c:pt>
                <c:pt idx="854">
                  <c:v>-1.9614999999999999E-9</c:v>
                </c:pt>
                <c:pt idx="855">
                  <c:v>-1.9553000000000001E-9</c:v>
                </c:pt>
                <c:pt idx="856">
                  <c:v>-1.9490000000000002E-9</c:v>
                </c:pt>
                <c:pt idx="857">
                  <c:v>-1.9427999999999999E-9</c:v>
                </c:pt>
                <c:pt idx="858">
                  <c:v>-1.9365000000000001E-9</c:v>
                </c:pt>
                <c:pt idx="859">
                  <c:v>-1.9302999999999998E-9</c:v>
                </c:pt>
                <c:pt idx="860">
                  <c:v>-1.924E-9</c:v>
                </c:pt>
                <c:pt idx="861">
                  <c:v>-1.9178000000000001E-9</c:v>
                </c:pt>
                <c:pt idx="862">
                  <c:v>-1.9114999999999999E-9</c:v>
                </c:pt>
                <c:pt idx="863">
                  <c:v>-1.9053E-9</c:v>
                </c:pt>
                <c:pt idx="864">
                  <c:v>-1.8990000000000002E-9</c:v>
                </c:pt>
                <c:pt idx="865">
                  <c:v>-1.8927999999999999E-9</c:v>
                </c:pt>
                <c:pt idx="866">
                  <c:v>-1.8865000000000001E-9</c:v>
                </c:pt>
                <c:pt idx="867">
                  <c:v>-1.8802999999999998E-9</c:v>
                </c:pt>
                <c:pt idx="868">
                  <c:v>-1.8739999999999999E-9</c:v>
                </c:pt>
                <c:pt idx="869">
                  <c:v>-1.8678000000000001E-9</c:v>
                </c:pt>
                <c:pt idx="870">
                  <c:v>-1.8615E-9</c:v>
                </c:pt>
                <c:pt idx="871">
                  <c:v>-1.8553E-9</c:v>
                </c:pt>
                <c:pt idx="872">
                  <c:v>-1.8489999999999999E-9</c:v>
                </c:pt>
                <c:pt idx="873">
                  <c:v>-1.8428000000000001E-9</c:v>
                </c:pt>
                <c:pt idx="874">
                  <c:v>-1.8365E-9</c:v>
                </c:pt>
                <c:pt idx="875">
                  <c:v>-1.8303E-9</c:v>
                </c:pt>
                <c:pt idx="876">
                  <c:v>-1.8239999999999999E-9</c:v>
                </c:pt>
                <c:pt idx="877">
                  <c:v>-1.8178000000000001E-9</c:v>
                </c:pt>
                <c:pt idx="878">
                  <c:v>-1.8115E-9</c:v>
                </c:pt>
                <c:pt idx="879">
                  <c:v>-1.8053E-9</c:v>
                </c:pt>
                <c:pt idx="880">
                  <c:v>-1.7990000000000001E-9</c:v>
                </c:pt>
                <c:pt idx="881">
                  <c:v>-1.7928000000000001E-9</c:v>
                </c:pt>
                <c:pt idx="882">
                  <c:v>-1.7865E-9</c:v>
                </c:pt>
                <c:pt idx="883">
                  <c:v>-1.7802999999999999E-9</c:v>
                </c:pt>
                <c:pt idx="884">
                  <c:v>-1.7740000000000001E-9</c:v>
                </c:pt>
                <c:pt idx="885">
                  <c:v>-1.7678E-9</c:v>
                </c:pt>
                <c:pt idx="886">
                  <c:v>-1.7615E-9</c:v>
                </c:pt>
                <c:pt idx="887">
                  <c:v>-1.7552999999999999E-9</c:v>
                </c:pt>
                <c:pt idx="888">
                  <c:v>-1.7490000000000001E-9</c:v>
                </c:pt>
                <c:pt idx="889">
                  <c:v>-1.7428E-9</c:v>
                </c:pt>
                <c:pt idx="890">
                  <c:v>-1.7364999999999999E-9</c:v>
                </c:pt>
                <c:pt idx="891">
                  <c:v>-1.7302999999999999E-9</c:v>
                </c:pt>
                <c:pt idx="892">
                  <c:v>-1.724E-9</c:v>
                </c:pt>
                <c:pt idx="893">
                  <c:v>-1.7178E-9</c:v>
                </c:pt>
                <c:pt idx="894">
                  <c:v>-1.7114999999999999E-9</c:v>
                </c:pt>
                <c:pt idx="895">
                  <c:v>-1.7053000000000001E-9</c:v>
                </c:pt>
                <c:pt idx="896">
                  <c:v>-1.699E-9</c:v>
                </c:pt>
                <c:pt idx="897">
                  <c:v>-1.6928E-9</c:v>
                </c:pt>
                <c:pt idx="898">
                  <c:v>-1.6864999999999999E-9</c:v>
                </c:pt>
                <c:pt idx="899">
                  <c:v>-1.6803000000000001E-9</c:v>
                </c:pt>
                <c:pt idx="900">
                  <c:v>-1.674E-9</c:v>
                </c:pt>
                <c:pt idx="901">
                  <c:v>-1.6678E-9</c:v>
                </c:pt>
                <c:pt idx="902">
                  <c:v>-1.6614999999999999E-9</c:v>
                </c:pt>
                <c:pt idx="903">
                  <c:v>-1.6553000000000001E-9</c:v>
                </c:pt>
                <c:pt idx="904">
                  <c:v>-1.649E-9</c:v>
                </c:pt>
                <c:pt idx="905">
                  <c:v>-1.6428E-9</c:v>
                </c:pt>
                <c:pt idx="906">
                  <c:v>-1.6365000000000001E-9</c:v>
                </c:pt>
                <c:pt idx="907">
                  <c:v>-1.6303E-9</c:v>
                </c:pt>
                <c:pt idx="908">
                  <c:v>-1.624E-9</c:v>
                </c:pt>
                <c:pt idx="909">
                  <c:v>-1.6177999999999999E-9</c:v>
                </c:pt>
                <c:pt idx="910">
                  <c:v>-1.6115000000000001E-9</c:v>
                </c:pt>
                <c:pt idx="911">
                  <c:v>-1.6053E-9</c:v>
                </c:pt>
                <c:pt idx="912">
                  <c:v>-1.599E-9</c:v>
                </c:pt>
                <c:pt idx="913">
                  <c:v>-1.5927999999999999E-9</c:v>
                </c:pt>
                <c:pt idx="914">
                  <c:v>-1.5865000000000001E-9</c:v>
                </c:pt>
                <c:pt idx="915">
                  <c:v>-1.5803E-9</c:v>
                </c:pt>
                <c:pt idx="916">
                  <c:v>-1.5739999999999999E-9</c:v>
                </c:pt>
                <c:pt idx="917">
                  <c:v>-1.5677999999999999E-9</c:v>
                </c:pt>
                <c:pt idx="918">
                  <c:v>-1.5615E-9</c:v>
                </c:pt>
                <c:pt idx="919">
                  <c:v>-1.5553E-9</c:v>
                </c:pt>
                <c:pt idx="920">
                  <c:v>-1.5489999999999999E-9</c:v>
                </c:pt>
                <c:pt idx="921">
                  <c:v>-1.5428000000000001E-9</c:v>
                </c:pt>
                <c:pt idx="922">
                  <c:v>-1.5365E-9</c:v>
                </c:pt>
                <c:pt idx="923">
                  <c:v>-1.5303E-9</c:v>
                </c:pt>
                <c:pt idx="924">
                  <c:v>-1.5239999999999999E-9</c:v>
                </c:pt>
                <c:pt idx="925">
                  <c:v>-1.5178000000000001E-9</c:v>
                </c:pt>
                <c:pt idx="926">
                  <c:v>-1.5115E-9</c:v>
                </c:pt>
                <c:pt idx="927">
                  <c:v>-1.5053E-9</c:v>
                </c:pt>
                <c:pt idx="928">
                  <c:v>-1.4990000000000001E-9</c:v>
                </c:pt>
                <c:pt idx="929">
                  <c:v>-1.4928000000000001E-9</c:v>
                </c:pt>
                <c:pt idx="930">
                  <c:v>-1.4865E-9</c:v>
                </c:pt>
                <c:pt idx="931">
                  <c:v>-1.4802999999999999E-9</c:v>
                </c:pt>
                <c:pt idx="932">
                  <c:v>-1.4740000000000001E-9</c:v>
                </c:pt>
                <c:pt idx="933">
                  <c:v>-1.4678E-9</c:v>
                </c:pt>
                <c:pt idx="934">
                  <c:v>-1.4615E-9</c:v>
                </c:pt>
                <c:pt idx="935">
                  <c:v>-1.4552999999999999E-9</c:v>
                </c:pt>
                <c:pt idx="936">
                  <c:v>-1.4490000000000001E-9</c:v>
                </c:pt>
                <c:pt idx="937">
                  <c:v>-1.4428E-9</c:v>
                </c:pt>
                <c:pt idx="938">
                  <c:v>-1.4365E-9</c:v>
                </c:pt>
                <c:pt idx="939">
                  <c:v>-1.4302999999999999E-9</c:v>
                </c:pt>
                <c:pt idx="940">
                  <c:v>-1.424E-9</c:v>
                </c:pt>
                <c:pt idx="941">
                  <c:v>-1.4178E-9</c:v>
                </c:pt>
                <c:pt idx="942">
                  <c:v>-1.4114999999999999E-9</c:v>
                </c:pt>
                <c:pt idx="943">
                  <c:v>-1.4053000000000001E-9</c:v>
                </c:pt>
                <c:pt idx="944">
                  <c:v>-1.399E-9</c:v>
                </c:pt>
                <c:pt idx="945">
                  <c:v>-1.3928E-9</c:v>
                </c:pt>
                <c:pt idx="946">
                  <c:v>-1.3864999999999999E-9</c:v>
                </c:pt>
                <c:pt idx="947">
                  <c:v>-1.3803000000000001E-9</c:v>
                </c:pt>
                <c:pt idx="948">
                  <c:v>-1.374E-9</c:v>
                </c:pt>
                <c:pt idx="949">
                  <c:v>-1.3678E-9</c:v>
                </c:pt>
                <c:pt idx="950">
                  <c:v>-1.3614999999999999E-9</c:v>
                </c:pt>
                <c:pt idx="951">
                  <c:v>-1.3553000000000001E-9</c:v>
                </c:pt>
                <c:pt idx="952">
                  <c:v>-1.349E-9</c:v>
                </c:pt>
                <c:pt idx="953">
                  <c:v>-1.3428E-9</c:v>
                </c:pt>
                <c:pt idx="954">
                  <c:v>-1.3365000000000001E-9</c:v>
                </c:pt>
                <c:pt idx="955">
                  <c:v>-1.3303E-9</c:v>
                </c:pt>
                <c:pt idx="956">
                  <c:v>-1.324E-9</c:v>
                </c:pt>
                <c:pt idx="957">
                  <c:v>-1.3177999999999999E-9</c:v>
                </c:pt>
                <c:pt idx="958">
                  <c:v>-1.3115000000000001E-9</c:v>
                </c:pt>
                <c:pt idx="959">
                  <c:v>-1.3053E-9</c:v>
                </c:pt>
                <c:pt idx="960">
                  <c:v>-1.299E-9</c:v>
                </c:pt>
                <c:pt idx="961">
                  <c:v>-1.2927999999999999E-9</c:v>
                </c:pt>
                <c:pt idx="962">
                  <c:v>-1.2865000000000001E-9</c:v>
                </c:pt>
                <c:pt idx="963">
                  <c:v>-1.2803E-9</c:v>
                </c:pt>
                <c:pt idx="964">
                  <c:v>-1.2739999999999999E-9</c:v>
                </c:pt>
                <c:pt idx="965">
                  <c:v>-1.2677999999999999E-9</c:v>
                </c:pt>
                <c:pt idx="966">
                  <c:v>-1.2615E-9</c:v>
                </c:pt>
                <c:pt idx="967">
                  <c:v>-1.2553E-9</c:v>
                </c:pt>
                <c:pt idx="968">
                  <c:v>-1.2489999999999999E-9</c:v>
                </c:pt>
                <c:pt idx="969">
                  <c:v>-1.2428000000000001E-9</c:v>
                </c:pt>
                <c:pt idx="970">
                  <c:v>-1.2365E-9</c:v>
                </c:pt>
                <c:pt idx="971">
                  <c:v>-1.2303E-9</c:v>
                </c:pt>
                <c:pt idx="972">
                  <c:v>-1.2239999999999999E-9</c:v>
                </c:pt>
                <c:pt idx="973">
                  <c:v>-1.2178000000000001E-9</c:v>
                </c:pt>
                <c:pt idx="974">
                  <c:v>-1.2115E-9</c:v>
                </c:pt>
                <c:pt idx="975">
                  <c:v>-1.2053E-9</c:v>
                </c:pt>
                <c:pt idx="976">
                  <c:v>-1.1990000000000001E-9</c:v>
                </c:pt>
                <c:pt idx="977">
                  <c:v>-1.1928000000000001E-9</c:v>
                </c:pt>
                <c:pt idx="978">
                  <c:v>-1.1865E-9</c:v>
                </c:pt>
                <c:pt idx="979">
                  <c:v>-1.1802999999999999E-9</c:v>
                </c:pt>
                <c:pt idx="980">
                  <c:v>-1.1740000000000001E-9</c:v>
                </c:pt>
                <c:pt idx="981">
                  <c:v>-1.1678E-9</c:v>
                </c:pt>
                <c:pt idx="982">
                  <c:v>-1.1615E-9</c:v>
                </c:pt>
                <c:pt idx="983">
                  <c:v>-1.1552999999999999E-9</c:v>
                </c:pt>
                <c:pt idx="984">
                  <c:v>-1.1490000000000001E-9</c:v>
                </c:pt>
                <c:pt idx="985">
                  <c:v>-1.1428E-9</c:v>
                </c:pt>
                <c:pt idx="986">
                  <c:v>-1.1365E-9</c:v>
                </c:pt>
                <c:pt idx="987">
                  <c:v>-1.1302999999999999E-9</c:v>
                </c:pt>
                <c:pt idx="988">
                  <c:v>-1.124E-9</c:v>
                </c:pt>
                <c:pt idx="989">
                  <c:v>-1.1178E-9</c:v>
                </c:pt>
                <c:pt idx="990">
                  <c:v>-1.1114999999999999E-9</c:v>
                </c:pt>
                <c:pt idx="991">
                  <c:v>-1.1053000000000001E-9</c:v>
                </c:pt>
                <c:pt idx="992">
                  <c:v>-1.099E-9</c:v>
                </c:pt>
                <c:pt idx="993">
                  <c:v>-1.0928E-9</c:v>
                </c:pt>
                <c:pt idx="994">
                  <c:v>-1.0864999999999999E-9</c:v>
                </c:pt>
                <c:pt idx="995">
                  <c:v>-1.0803000000000001E-9</c:v>
                </c:pt>
                <c:pt idx="996">
                  <c:v>-1.074E-9</c:v>
                </c:pt>
                <c:pt idx="997">
                  <c:v>-1.0678E-9</c:v>
                </c:pt>
                <c:pt idx="998">
                  <c:v>-1.0614999999999999E-9</c:v>
                </c:pt>
                <c:pt idx="999">
                  <c:v>-1.0553000000000001E-9</c:v>
                </c:pt>
                <c:pt idx="1000">
                  <c:v>-1.049E-9</c:v>
                </c:pt>
                <c:pt idx="1001">
                  <c:v>-1.0428E-9</c:v>
                </c:pt>
                <c:pt idx="1002">
                  <c:v>-1.0365000000000001E-9</c:v>
                </c:pt>
                <c:pt idx="1003">
                  <c:v>-1.0303000000000001E-9</c:v>
                </c:pt>
                <c:pt idx="1004">
                  <c:v>-1.024E-9</c:v>
                </c:pt>
                <c:pt idx="1005">
                  <c:v>-1.0177999999999999E-9</c:v>
                </c:pt>
                <c:pt idx="1006">
                  <c:v>-1.0115000000000001E-9</c:v>
                </c:pt>
                <c:pt idx="1007">
                  <c:v>-1.0053E-9</c:v>
                </c:pt>
                <c:pt idx="1008">
                  <c:v>-9.9899999999999996E-10</c:v>
                </c:pt>
                <c:pt idx="1009">
                  <c:v>-9.9279999999999992E-10</c:v>
                </c:pt>
                <c:pt idx="1010">
                  <c:v>-9.8650000000000006E-10</c:v>
                </c:pt>
                <c:pt idx="1011">
                  <c:v>-9.8030000000000002E-10</c:v>
                </c:pt>
                <c:pt idx="1012">
                  <c:v>-9.7399999999999995E-10</c:v>
                </c:pt>
                <c:pt idx="1013">
                  <c:v>-9.677999999999999E-10</c:v>
                </c:pt>
                <c:pt idx="1014">
                  <c:v>-9.6150000000000004E-10</c:v>
                </c:pt>
                <c:pt idx="1015">
                  <c:v>-9.553E-10</c:v>
                </c:pt>
                <c:pt idx="1016">
                  <c:v>-9.4899999999999993E-10</c:v>
                </c:pt>
                <c:pt idx="1017">
                  <c:v>-9.4280000000000009E-10</c:v>
                </c:pt>
                <c:pt idx="1018">
                  <c:v>-9.3650000000000002E-10</c:v>
                </c:pt>
                <c:pt idx="1019">
                  <c:v>-9.3029999999999998E-10</c:v>
                </c:pt>
                <c:pt idx="1020">
                  <c:v>-9.2400000000000001E-10</c:v>
                </c:pt>
                <c:pt idx="1021">
                  <c:v>-9.1779999999999997E-10</c:v>
                </c:pt>
                <c:pt idx="1022">
                  <c:v>-9.1150000000000001E-10</c:v>
                </c:pt>
                <c:pt idx="1023">
                  <c:v>-9.0529999999999997E-10</c:v>
                </c:pt>
                <c:pt idx="1024">
                  <c:v>-8.99E-10</c:v>
                </c:pt>
                <c:pt idx="1025">
                  <c:v>-8.9279999999999996E-10</c:v>
                </c:pt>
                <c:pt idx="1026">
                  <c:v>-8.8649999999999999E-10</c:v>
                </c:pt>
                <c:pt idx="1027">
                  <c:v>-8.8029999999999995E-10</c:v>
                </c:pt>
                <c:pt idx="1028">
                  <c:v>-8.7399999999999998E-10</c:v>
                </c:pt>
                <c:pt idx="1029">
                  <c:v>-8.6780000000000004E-10</c:v>
                </c:pt>
                <c:pt idx="1030">
                  <c:v>-8.6149999999999997E-10</c:v>
                </c:pt>
                <c:pt idx="1031">
                  <c:v>-8.5530000000000003E-10</c:v>
                </c:pt>
                <c:pt idx="1032">
                  <c:v>-8.4899999999999996E-10</c:v>
                </c:pt>
                <c:pt idx="1033">
                  <c:v>-8.4280000000000003E-10</c:v>
                </c:pt>
                <c:pt idx="1034">
                  <c:v>-8.3649999999999995E-10</c:v>
                </c:pt>
                <c:pt idx="1035">
                  <c:v>-8.3030000000000002E-10</c:v>
                </c:pt>
                <c:pt idx="1036">
                  <c:v>-8.2400000000000005E-10</c:v>
                </c:pt>
                <c:pt idx="1037">
                  <c:v>-8.1780000000000001E-10</c:v>
                </c:pt>
                <c:pt idx="1038">
                  <c:v>-8.1150000000000004E-10</c:v>
                </c:pt>
                <c:pt idx="1039">
                  <c:v>-8.053E-10</c:v>
                </c:pt>
                <c:pt idx="1040">
                  <c:v>-7.9900000000000003E-10</c:v>
                </c:pt>
                <c:pt idx="1041">
                  <c:v>-7.9279999999999999E-10</c:v>
                </c:pt>
                <c:pt idx="1042">
                  <c:v>-7.8650000000000002E-10</c:v>
                </c:pt>
                <c:pt idx="1043">
                  <c:v>-7.8029999999999998E-10</c:v>
                </c:pt>
                <c:pt idx="1044">
                  <c:v>-7.7400000000000002E-10</c:v>
                </c:pt>
                <c:pt idx="1045">
                  <c:v>-7.6779999999999997E-10</c:v>
                </c:pt>
                <c:pt idx="1046">
                  <c:v>-7.6150000000000001E-10</c:v>
                </c:pt>
                <c:pt idx="1047">
                  <c:v>-7.5529999999999997E-10</c:v>
                </c:pt>
                <c:pt idx="1048">
                  <c:v>-7.49E-10</c:v>
                </c:pt>
                <c:pt idx="1049">
                  <c:v>-7.4279999999999996E-10</c:v>
                </c:pt>
                <c:pt idx="1050">
                  <c:v>-7.3649999999999999E-10</c:v>
                </c:pt>
                <c:pt idx="1051">
                  <c:v>-7.3029999999999995E-10</c:v>
                </c:pt>
                <c:pt idx="1052">
                  <c:v>-7.2399999999999998E-10</c:v>
                </c:pt>
                <c:pt idx="1053">
                  <c:v>-7.1780000000000004E-10</c:v>
                </c:pt>
                <c:pt idx="1054">
                  <c:v>-7.1149999999999997E-10</c:v>
                </c:pt>
                <c:pt idx="1055">
                  <c:v>-7.0530000000000004E-10</c:v>
                </c:pt>
                <c:pt idx="1056">
                  <c:v>-6.9899999999999996E-10</c:v>
                </c:pt>
                <c:pt idx="1057">
                  <c:v>-6.9280000000000003E-10</c:v>
                </c:pt>
                <c:pt idx="1058">
                  <c:v>-6.8649999999999996E-10</c:v>
                </c:pt>
                <c:pt idx="1059">
                  <c:v>-6.8030000000000002E-10</c:v>
                </c:pt>
                <c:pt idx="1060">
                  <c:v>-6.7400000000000005E-10</c:v>
                </c:pt>
                <c:pt idx="1061">
                  <c:v>-6.6780000000000001E-10</c:v>
                </c:pt>
                <c:pt idx="1062">
                  <c:v>-6.6150000000000004E-10</c:v>
                </c:pt>
                <c:pt idx="1063">
                  <c:v>-6.553E-10</c:v>
                </c:pt>
                <c:pt idx="1064">
                  <c:v>-6.4900000000000003E-10</c:v>
                </c:pt>
                <c:pt idx="1065">
                  <c:v>-6.4279999999999999E-10</c:v>
                </c:pt>
                <c:pt idx="1066">
                  <c:v>-6.3650000000000003E-10</c:v>
                </c:pt>
                <c:pt idx="1067">
                  <c:v>-6.3029999999999998E-10</c:v>
                </c:pt>
                <c:pt idx="1068">
                  <c:v>-6.2400000000000002E-10</c:v>
                </c:pt>
                <c:pt idx="1069">
                  <c:v>-6.1779999999999998E-10</c:v>
                </c:pt>
                <c:pt idx="1070">
                  <c:v>-6.1150000000000001E-10</c:v>
                </c:pt>
                <c:pt idx="1071">
                  <c:v>-6.0529999999999997E-10</c:v>
                </c:pt>
                <c:pt idx="1072">
                  <c:v>-5.99E-10</c:v>
                </c:pt>
                <c:pt idx="1073">
                  <c:v>-5.9279999999999996E-10</c:v>
                </c:pt>
                <c:pt idx="1074">
                  <c:v>-5.8649999999999999E-10</c:v>
                </c:pt>
                <c:pt idx="1075">
                  <c:v>-5.8029999999999995E-10</c:v>
                </c:pt>
                <c:pt idx="1076">
                  <c:v>-5.7399999999999998E-10</c:v>
                </c:pt>
                <c:pt idx="1077">
                  <c:v>-5.6780000000000005E-10</c:v>
                </c:pt>
                <c:pt idx="1078">
                  <c:v>-5.6149999999999997E-10</c:v>
                </c:pt>
                <c:pt idx="1079">
                  <c:v>-5.5530000000000004E-10</c:v>
                </c:pt>
                <c:pt idx="1080">
                  <c:v>-5.4899999999999997E-10</c:v>
                </c:pt>
                <c:pt idx="1081">
                  <c:v>-5.4280000000000003E-10</c:v>
                </c:pt>
                <c:pt idx="1082">
                  <c:v>-5.3649999999999996E-10</c:v>
                </c:pt>
                <c:pt idx="1083">
                  <c:v>-5.3030000000000002E-10</c:v>
                </c:pt>
                <c:pt idx="1084">
                  <c:v>-5.2400000000000005E-10</c:v>
                </c:pt>
                <c:pt idx="1085">
                  <c:v>-5.1780000000000001E-10</c:v>
                </c:pt>
                <c:pt idx="1086">
                  <c:v>-5.1150000000000004E-10</c:v>
                </c:pt>
                <c:pt idx="1087">
                  <c:v>-5.053E-10</c:v>
                </c:pt>
                <c:pt idx="1088">
                  <c:v>-4.9900000000000003E-10</c:v>
                </c:pt>
                <c:pt idx="1089">
                  <c:v>-4.9279999999999999E-10</c:v>
                </c:pt>
                <c:pt idx="1090">
                  <c:v>-4.8650000000000003E-10</c:v>
                </c:pt>
                <c:pt idx="1091">
                  <c:v>-4.8029999999999999E-10</c:v>
                </c:pt>
                <c:pt idx="1092">
                  <c:v>-4.7400000000000002E-10</c:v>
                </c:pt>
                <c:pt idx="1093">
                  <c:v>-4.6779999999999998E-10</c:v>
                </c:pt>
                <c:pt idx="1094">
                  <c:v>-4.6150000000000001E-10</c:v>
                </c:pt>
                <c:pt idx="1095">
                  <c:v>-4.5530000000000002E-10</c:v>
                </c:pt>
                <c:pt idx="1096">
                  <c:v>-4.49E-10</c:v>
                </c:pt>
                <c:pt idx="1097">
                  <c:v>-4.4280000000000001E-10</c:v>
                </c:pt>
                <c:pt idx="1098">
                  <c:v>-4.3649999999999999E-10</c:v>
                </c:pt>
                <c:pt idx="1099">
                  <c:v>-4.303E-10</c:v>
                </c:pt>
                <c:pt idx="1100">
                  <c:v>-4.2399999999999998E-10</c:v>
                </c:pt>
                <c:pt idx="1101">
                  <c:v>-4.1779999999999999E-10</c:v>
                </c:pt>
                <c:pt idx="1102">
                  <c:v>-4.1149999999999997E-10</c:v>
                </c:pt>
                <c:pt idx="1103">
                  <c:v>-4.0529999999999999E-10</c:v>
                </c:pt>
                <c:pt idx="1104">
                  <c:v>-3.9900000000000002E-10</c:v>
                </c:pt>
                <c:pt idx="1105">
                  <c:v>-3.9279999999999998E-10</c:v>
                </c:pt>
                <c:pt idx="1106">
                  <c:v>-3.8650000000000001E-10</c:v>
                </c:pt>
                <c:pt idx="1107">
                  <c:v>-3.8030000000000002E-10</c:v>
                </c:pt>
                <c:pt idx="1108">
                  <c:v>-3.74E-10</c:v>
                </c:pt>
                <c:pt idx="1109">
                  <c:v>-3.6780000000000001E-10</c:v>
                </c:pt>
                <c:pt idx="1110">
                  <c:v>-3.6149999999999999E-10</c:v>
                </c:pt>
                <c:pt idx="1111">
                  <c:v>-3.553E-10</c:v>
                </c:pt>
                <c:pt idx="1112">
                  <c:v>-3.4899999999999998E-10</c:v>
                </c:pt>
                <c:pt idx="1113">
                  <c:v>-3.4279999999999999E-10</c:v>
                </c:pt>
                <c:pt idx="1114">
                  <c:v>-3.3649999999999998E-10</c:v>
                </c:pt>
                <c:pt idx="1115">
                  <c:v>-3.3029999999999999E-10</c:v>
                </c:pt>
                <c:pt idx="1116">
                  <c:v>-3.2400000000000002E-10</c:v>
                </c:pt>
                <c:pt idx="1117">
                  <c:v>-3.1779999999999998E-10</c:v>
                </c:pt>
                <c:pt idx="1118">
                  <c:v>-3.1150000000000001E-10</c:v>
                </c:pt>
                <c:pt idx="1119">
                  <c:v>-3.0530000000000002E-10</c:v>
                </c:pt>
                <c:pt idx="1120">
                  <c:v>-2.99E-10</c:v>
                </c:pt>
                <c:pt idx="1121">
                  <c:v>-2.9280000000000001E-10</c:v>
                </c:pt>
                <c:pt idx="1122">
                  <c:v>-2.8649999999999999E-10</c:v>
                </c:pt>
                <c:pt idx="1123">
                  <c:v>-2.803E-10</c:v>
                </c:pt>
                <c:pt idx="1124">
                  <c:v>-2.7399999999999998E-10</c:v>
                </c:pt>
                <c:pt idx="1125">
                  <c:v>-2.678E-10</c:v>
                </c:pt>
                <c:pt idx="1126">
                  <c:v>-2.6149999999999998E-10</c:v>
                </c:pt>
                <c:pt idx="1127">
                  <c:v>-2.5529999999999999E-10</c:v>
                </c:pt>
                <c:pt idx="1128">
                  <c:v>-2.4900000000000002E-10</c:v>
                </c:pt>
                <c:pt idx="1129">
                  <c:v>-2.4279999999999998E-10</c:v>
                </c:pt>
                <c:pt idx="1130">
                  <c:v>-2.3650000000000001E-10</c:v>
                </c:pt>
                <c:pt idx="1131">
                  <c:v>-2.303E-10</c:v>
                </c:pt>
                <c:pt idx="1132">
                  <c:v>-2.24E-10</c:v>
                </c:pt>
                <c:pt idx="1133">
                  <c:v>-2.1779999999999999E-10</c:v>
                </c:pt>
                <c:pt idx="1134">
                  <c:v>-2.1149999999999999E-10</c:v>
                </c:pt>
                <c:pt idx="1135">
                  <c:v>-2.053E-10</c:v>
                </c:pt>
                <c:pt idx="1136">
                  <c:v>-1.9900000000000001E-10</c:v>
                </c:pt>
                <c:pt idx="1137">
                  <c:v>-1.928E-10</c:v>
                </c:pt>
                <c:pt idx="1138">
                  <c:v>-1.865E-10</c:v>
                </c:pt>
                <c:pt idx="1139">
                  <c:v>-1.8029999999999999E-10</c:v>
                </c:pt>
                <c:pt idx="1140">
                  <c:v>-1.7399999999999999E-10</c:v>
                </c:pt>
                <c:pt idx="1141">
                  <c:v>-1.678E-10</c:v>
                </c:pt>
                <c:pt idx="1142">
                  <c:v>-1.6150000000000001E-10</c:v>
                </c:pt>
                <c:pt idx="1143">
                  <c:v>-1.553E-10</c:v>
                </c:pt>
                <c:pt idx="1144">
                  <c:v>-1.49E-10</c:v>
                </c:pt>
                <c:pt idx="1145">
                  <c:v>-1.4279999999999999E-10</c:v>
                </c:pt>
                <c:pt idx="1146">
                  <c:v>-1.3649999999999999E-10</c:v>
                </c:pt>
                <c:pt idx="1147">
                  <c:v>-1.303E-10</c:v>
                </c:pt>
                <c:pt idx="1148">
                  <c:v>-1.2400000000000001E-10</c:v>
                </c:pt>
                <c:pt idx="1149">
                  <c:v>-1.178E-10</c:v>
                </c:pt>
                <c:pt idx="1150">
                  <c:v>-1.115E-10</c:v>
                </c:pt>
                <c:pt idx="1151">
                  <c:v>-1.053E-10</c:v>
                </c:pt>
                <c:pt idx="1152">
                  <c:v>-9.8999999999999994E-11</c:v>
                </c:pt>
                <c:pt idx="1153">
                  <c:v>-9.2800000000000005E-11</c:v>
                </c:pt>
                <c:pt idx="1154">
                  <c:v>-8.6499999999999999E-11</c:v>
                </c:pt>
                <c:pt idx="1155">
                  <c:v>-8.0299999999999997E-11</c:v>
                </c:pt>
                <c:pt idx="1156">
                  <c:v>-7.4000000000000003E-11</c:v>
                </c:pt>
                <c:pt idx="1157">
                  <c:v>-6.7800000000000001E-11</c:v>
                </c:pt>
                <c:pt idx="1158">
                  <c:v>-6.1499999999999994E-11</c:v>
                </c:pt>
                <c:pt idx="1159">
                  <c:v>-5.5299999999999999E-11</c:v>
                </c:pt>
                <c:pt idx="1160">
                  <c:v>-4.8999999999999999E-11</c:v>
                </c:pt>
                <c:pt idx="1161">
                  <c:v>-4.2799999999999997E-11</c:v>
                </c:pt>
                <c:pt idx="1162">
                  <c:v>-3.6500000000000003E-11</c:v>
                </c:pt>
                <c:pt idx="1163">
                  <c:v>-3.0300000000000001E-11</c:v>
                </c:pt>
                <c:pt idx="1164">
                  <c:v>-2.4000000000000001E-11</c:v>
                </c:pt>
                <c:pt idx="1165">
                  <c:v>-1.7799999999999999E-11</c:v>
                </c:pt>
                <c:pt idx="1166">
                  <c:v>-1.1500000000000001E-11</c:v>
                </c:pt>
                <c:pt idx="1167">
                  <c:v>-5.2999999999999996E-12</c:v>
                </c:pt>
                <c:pt idx="1168">
                  <c:v>9.9999999999999998E-13</c:v>
                </c:pt>
                <c:pt idx="1169">
                  <c:v>7.2E-12</c:v>
                </c:pt>
                <c:pt idx="1170">
                  <c:v>1.35E-11</c:v>
                </c:pt>
                <c:pt idx="1171">
                  <c:v>1.97E-11</c:v>
                </c:pt>
                <c:pt idx="1172">
                  <c:v>2.6000000000000001E-11</c:v>
                </c:pt>
                <c:pt idx="1173">
                  <c:v>3.2200000000000003E-11</c:v>
                </c:pt>
                <c:pt idx="1174">
                  <c:v>3.8500000000000003E-11</c:v>
                </c:pt>
                <c:pt idx="1175">
                  <c:v>4.4699999999999998E-11</c:v>
                </c:pt>
                <c:pt idx="1176">
                  <c:v>5.0999999999999998E-11</c:v>
                </c:pt>
                <c:pt idx="1177">
                  <c:v>5.72E-11</c:v>
                </c:pt>
                <c:pt idx="1178">
                  <c:v>6.35E-11</c:v>
                </c:pt>
                <c:pt idx="1179">
                  <c:v>6.9700000000000002E-11</c:v>
                </c:pt>
                <c:pt idx="1180">
                  <c:v>7.5999999999999996E-11</c:v>
                </c:pt>
                <c:pt idx="1181">
                  <c:v>8.2199999999999998E-11</c:v>
                </c:pt>
                <c:pt idx="1182">
                  <c:v>8.8500000000000005E-11</c:v>
                </c:pt>
                <c:pt idx="1183">
                  <c:v>9.4700000000000006E-11</c:v>
                </c:pt>
                <c:pt idx="1184">
                  <c:v>1.01E-10</c:v>
                </c:pt>
                <c:pt idx="1185">
                  <c:v>1.072E-10</c:v>
                </c:pt>
                <c:pt idx="1186">
                  <c:v>1.135E-10</c:v>
                </c:pt>
                <c:pt idx="1187">
                  <c:v>1.1970000000000001E-10</c:v>
                </c:pt>
                <c:pt idx="1188">
                  <c:v>1.26E-10</c:v>
                </c:pt>
                <c:pt idx="1189">
                  <c:v>1.3219999999999999E-10</c:v>
                </c:pt>
                <c:pt idx="1190">
                  <c:v>1.3850000000000001E-10</c:v>
                </c:pt>
                <c:pt idx="1191">
                  <c:v>1.447E-10</c:v>
                </c:pt>
                <c:pt idx="1192">
                  <c:v>1.51E-10</c:v>
                </c:pt>
                <c:pt idx="1193">
                  <c:v>1.5720000000000001E-10</c:v>
                </c:pt>
                <c:pt idx="1194">
                  <c:v>1.635E-10</c:v>
                </c:pt>
                <c:pt idx="1195">
                  <c:v>1.6969999999999999E-10</c:v>
                </c:pt>
                <c:pt idx="1196">
                  <c:v>1.7600000000000001E-10</c:v>
                </c:pt>
                <c:pt idx="1197">
                  <c:v>1.822E-10</c:v>
                </c:pt>
                <c:pt idx="1198">
                  <c:v>1.885E-10</c:v>
                </c:pt>
                <c:pt idx="1199">
                  <c:v>1.9470000000000001E-10</c:v>
                </c:pt>
                <c:pt idx="1200">
                  <c:v>2.01E-10</c:v>
                </c:pt>
                <c:pt idx="1201">
                  <c:v>2.0719999999999999E-10</c:v>
                </c:pt>
                <c:pt idx="1202">
                  <c:v>2.1350000000000001E-10</c:v>
                </c:pt>
                <c:pt idx="1203">
                  <c:v>2.197E-10</c:v>
                </c:pt>
                <c:pt idx="1204">
                  <c:v>2.26E-10</c:v>
                </c:pt>
                <c:pt idx="1205">
                  <c:v>2.3220000000000001E-10</c:v>
                </c:pt>
                <c:pt idx="1206">
                  <c:v>2.385E-10</c:v>
                </c:pt>
                <c:pt idx="1207">
                  <c:v>2.4469999999999999E-10</c:v>
                </c:pt>
                <c:pt idx="1208">
                  <c:v>2.5100000000000001E-10</c:v>
                </c:pt>
                <c:pt idx="1209">
                  <c:v>2.572E-10</c:v>
                </c:pt>
                <c:pt idx="1210">
                  <c:v>2.6350000000000002E-10</c:v>
                </c:pt>
                <c:pt idx="1211">
                  <c:v>2.6970000000000001E-10</c:v>
                </c:pt>
                <c:pt idx="1212">
                  <c:v>2.7599999999999998E-10</c:v>
                </c:pt>
                <c:pt idx="1213">
                  <c:v>2.8220000000000002E-10</c:v>
                </c:pt>
                <c:pt idx="1214">
                  <c:v>2.8849999999999999E-10</c:v>
                </c:pt>
                <c:pt idx="1215">
                  <c:v>2.9469999999999997E-10</c:v>
                </c:pt>
                <c:pt idx="1216">
                  <c:v>3.0099999999999999E-10</c:v>
                </c:pt>
                <c:pt idx="1217">
                  <c:v>3.0719999999999998E-10</c:v>
                </c:pt>
                <c:pt idx="1218">
                  <c:v>3.135E-10</c:v>
                </c:pt>
                <c:pt idx="1219">
                  <c:v>3.1969999999999999E-10</c:v>
                </c:pt>
                <c:pt idx="1220">
                  <c:v>3.2600000000000001E-10</c:v>
                </c:pt>
                <c:pt idx="1221">
                  <c:v>3.322E-10</c:v>
                </c:pt>
                <c:pt idx="1222">
                  <c:v>3.3850000000000002E-10</c:v>
                </c:pt>
                <c:pt idx="1223">
                  <c:v>3.4470000000000001E-10</c:v>
                </c:pt>
                <c:pt idx="1224">
                  <c:v>3.5099999999999998E-10</c:v>
                </c:pt>
                <c:pt idx="1225">
                  <c:v>3.5720000000000002E-10</c:v>
                </c:pt>
                <c:pt idx="1226">
                  <c:v>3.6349999999999999E-10</c:v>
                </c:pt>
                <c:pt idx="1227">
                  <c:v>3.6969999999999997E-10</c:v>
                </c:pt>
                <c:pt idx="1228">
                  <c:v>3.7599999999999999E-10</c:v>
                </c:pt>
                <c:pt idx="1229">
                  <c:v>3.8219999999999998E-10</c:v>
                </c:pt>
                <c:pt idx="1230">
                  <c:v>3.885E-10</c:v>
                </c:pt>
                <c:pt idx="1231">
                  <c:v>3.9469999999999999E-10</c:v>
                </c:pt>
                <c:pt idx="1232">
                  <c:v>4.0100000000000001E-10</c:v>
                </c:pt>
                <c:pt idx="1233">
                  <c:v>4.072E-10</c:v>
                </c:pt>
                <c:pt idx="1234">
                  <c:v>4.1350000000000002E-10</c:v>
                </c:pt>
                <c:pt idx="1235">
                  <c:v>4.1970000000000001E-10</c:v>
                </c:pt>
                <c:pt idx="1236">
                  <c:v>4.2599999999999998E-10</c:v>
                </c:pt>
                <c:pt idx="1237">
                  <c:v>4.3220000000000002E-10</c:v>
                </c:pt>
                <c:pt idx="1238">
                  <c:v>4.3849999999999999E-10</c:v>
                </c:pt>
                <c:pt idx="1239">
                  <c:v>4.4470000000000003E-10</c:v>
                </c:pt>
                <c:pt idx="1240">
                  <c:v>4.5099999999999999E-10</c:v>
                </c:pt>
                <c:pt idx="1241">
                  <c:v>4.5719999999999998E-10</c:v>
                </c:pt>
                <c:pt idx="1242">
                  <c:v>4.635E-10</c:v>
                </c:pt>
                <c:pt idx="1243">
                  <c:v>4.6970000000000004E-10</c:v>
                </c:pt>
                <c:pt idx="1244">
                  <c:v>4.7600000000000001E-10</c:v>
                </c:pt>
                <c:pt idx="1245">
                  <c:v>4.8220000000000005E-10</c:v>
                </c:pt>
                <c:pt idx="1246">
                  <c:v>4.8850000000000002E-10</c:v>
                </c:pt>
                <c:pt idx="1247">
                  <c:v>4.9469999999999996E-10</c:v>
                </c:pt>
                <c:pt idx="1248">
                  <c:v>5.0100000000000003E-10</c:v>
                </c:pt>
                <c:pt idx="1249">
                  <c:v>5.0719999999999996E-10</c:v>
                </c:pt>
                <c:pt idx="1250">
                  <c:v>5.1350000000000004E-10</c:v>
                </c:pt>
                <c:pt idx="1251">
                  <c:v>5.1969999999999997E-10</c:v>
                </c:pt>
                <c:pt idx="1252">
                  <c:v>5.2600000000000004E-10</c:v>
                </c:pt>
                <c:pt idx="1253">
                  <c:v>5.3219999999999998E-10</c:v>
                </c:pt>
                <c:pt idx="1254">
                  <c:v>5.3849999999999995E-10</c:v>
                </c:pt>
                <c:pt idx="1255">
                  <c:v>5.4469999999999999E-10</c:v>
                </c:pt>
                <c:pt idx="1256">
                  <c:v>5.5099999999999996E-10</c:v>
                </c:pt>
                <c:pt idx="1257">
                  <c:v>5.572E-10</c:v>
                </c:pt>
                <c:pt idx="1258">
                  <c:v>5.6349999999999997E-10</c:v>
                </c:pt>
                <c:pt idx="1259">
                  <c:v>5.6970000000000001E-10</c:v>
                </c:pt>
                <c:pt idx="1260">
                  <c:v>5.7599999999999998E-10</c:v>
                </c:pt>
                <c:pt idx="1261">
                  <c:v>5.8220000000000002E-10</c:v>
                </c:pt>
                <c:pt idx="1262">
                  <c:v>5.8849999999999998E-10</c:v>
                </c:pt>
                <c:pt idx="1263">
                  <c:v>5.9470000000000002E-10</c:v>
                </c:pt>
                <c:pt idx="1264">
                  <c:v>6.0099999999999999E-10</c:v>
                </c:pt>
                <c:pt idx="1265">
                  <c:v>6.0720000000000003E-10</c:v>
                </c:pt>
                <c:pt idx="1266">
                  <c:v>6.135E-10</c:v>
                </c:pt>
                <c:pt idx="1267">
                  <c:v>6.1970000000000004E-10</c:v>
                </c:pt>
                <c:pt idx="1268">
                  <c:v>6.2600000000000001E-10</c:v>
                </c:pt>
                <c:pt idx="1269">
                  <c:v>6.3220000000000005E-10</c:v>
                </c:pt>
                <c:pt idx="1270">
                  <c:v>6.3850000000000002E-10</c:v>
                </c:pt>
                <c:pt idx="1271">
                  <c:v>6.4469999999999996E-10</c:v>
                </c:pt>
                <c:pt idx="1272">
                  <c:v>6.5100000000000003E-10</c:v>
                </c:pt>
                <c:pt idx="1273">
                  <c:v>6.5719999999999996E-10</c:v>
                </c:pt>
                <c:pt idx="1274">
                  <c:v>6.6350000000000004E-10</c:v>
                </c:pt>
                <c:pt idx="1275">
                  <c:v>6.6969999999999997E-10</c:v>
                </c:pt>
                <c:pt idx="1276">
                  <c:v>6.7600000000000004E-10</c:v>
                </c:pt>
                <c:pt idx="1277">
                  <c:v>6.8219999999999998E-10</c:v>
                </c:pt>
                <c:pt idx="1278">
                  <c:v>6.8849999999999995E-10</c:v>
                </c:pt>
                <c:pt idx="1279">
                  <c:v>6.9469999999999999E-10</c:v>
                </c:pt>
                <c:pt idx="1280">
                  <c:v>7.0099999999999996E-10</c:v>
                </c:pt>
                <c:pt idx="1281">
                  <c:v>7.072E-10</c:v>
                </c:pt>
                <c:pt idx="1282">
                  <c:v>7.1349999999999997E-10</c:v>
                </c:pt>
                <c:pt idx="1283">
                  <c:v>7.1970000000000001E-10</c:v>
                </c:pt>
                <c:pt idx="1284">
                  <c:v>7.2599999999999997E-10</c:v>
                </c:pt>
                <c:pt idx="1285">
                  <c:v>7.3220000000000002E-10</c:v>
                </c:pt>
                <c:pt idx="1286">
                  <c:v>7.3849999999999998E-10</c:v>
                </c:pt>
                <c:pt idx="1287">
                  <c:v>7.4470000000000002E-10</c:v>
                </c:pt>
                <c:pt idx="1288">
                  <c:v>7.5099999999999999E-10</c:v>
                </c:pt>
                <c:pt idx="1289">
                  <c:v>7.5720000000000003E-10</c:v>
                </c:pt>
                <c:pt idx="1290">
                  <c:v>7.635E-10</c:v>
                </c:pt>
                <c:pt idx="1291">
                  <c:v>7.6970000000000004E-10</c:v>
                </c:pt>
                <c:pt idx="1292">
                  <c:v>7.7600000000000001E-10</c:v>
                </c:pt>
                <c:pt idx="1293">
                  <c:v>7.8220000000000005E-10</c:v>
                </c:pt>
                <c:pt idx="1294">
                  <c:v>7.8850000000000002E-10</c:v>
                </c:pt>
                <c:pt idx="1295">
                  <c:v>7.9469999999999995E-10</c:v>
                </c:pt>
                <c:pt idx="1296">
                  <c:v>8.0100000000000003E-10</c:v>
                </c:pt>
                <c:pt idx="1297">
                  <c:v>8.0719999999999996E-10</c:v>
                </c:pt>
                <c:pt idx="1298">
                  <c:v>8.1350000000000003E-10</c:v>
                </c:pt>
                <c:pt idx="1299">
                  <c:v>8.1969999999999997E-10</c:v>
                </c:pt>
                <c:pt idx="1300">
                  <c:v>8.2600000000000004E-10</c:v>
                </c:pt>
                <c:pt idx="1301">
                  <c:v>8.3219999999999998E-10</c:v>
                </c:pt>
                <c:pt idx="1302">
                  <c:v>8.3850000000000005E-10</c:v>
                </c:pt>
                <c:pt idx="1303">
                  <c:v>8.4469999999999999E-10</c:v>
                </c:pt>
                <c:pt idx="1304">
                  <c:v>8.5099999999999996E-10</c:v>
                </c:pt>
                <c:pt idx="1305">
                  <c:v>8.572E-10</c:v>
                </c:pt>
                <c:pt idx="1306">
                  <c:v>8.6349999999999996E-10</c:v>
                </c:pt>
                <c:pt idx="1307">
                  <c:v>8.6970000000000001E-10</c:v>
                </c:pt>
                <c:pt idx="1308">
                  <c:v>8.7599999999999997E-10</c:v>
                </c:pt>
                <c:pt idx="1309">
                  <c:v>8.8220000000000001E-10</c:v>
                </c:pt>
                <c:pt idx="1310">
                  <c:v>8.8849999999999998E-10</c:v>
                </c:pt>
                <c:pt idx="1311">
                  <c:v>8.9470000000000002E-10</c:v>
                </c:pt>
                <c:pt idx="1312">
                  <c:v>9.0099999999999999E-10</c:v>
                </c:pt>
                <c:pt idx="1313">
                  <c:v>9.0720000000000003E-10</c:v>
                </c:pt>
                <c:pt idx="1314">
                  <c:v>9.135E-10</c:v>
                </c:pt>
                <c:pt idx="1315">
                  <c:v>9.1970000000000004E-10</c:v>
                </c:pt>
                <c:pt idx="1316">
                  <c:v>9.2600000000000001E-10</c:v>
                </c:pt>
                <c:pt idx="1317">
                  <c:v>9.3219999999999994E-10</c:v>
                </c:pt>
                <c:pt idx="1318">
                  <c:v>9.3850000000000002E-10</c:v>
                </c:pt>
                <c:pt idx="1319">
                  <c:v>9.4470000000000006E-10</c:v>
                </c:pt>
                <c:pt idx="1320">
                  <c:v>9.5099999999999992E-10</c:v>
                </c:pt>
                <c:pt idx="1321">
                  <c:v>9.5719999999999996E-10</c:v>
                </c:pt>
                <c:pt idx="1322">
                  <c:v>9.6350000000000003E-10</c:v>
                </c:pt>
                <c:pt idx="1323">
                  <c:v>9.6970000000000007E-10</c:v>
                </c:pt>
                <c:pt idx="1324">
                  <c:v>9.7599999999999994E-10</c:v>
                </c:pt>
                <c:pt idx="1325">
                  <c:v>9.8219999999999998E-10</c:v>
                </c:pt>
                <c:pt idx="1326">
                  <c:v>9.8850000000000005E-10</c:v>
                </c:pt>
                <c:pt idx="1327">
                  <c:v>9.9470000000000009E-10</c:v>
                </c:pt>
                <c:pt idx="1328">
                  <c:v>1.001E-9</c:v>
                </c:pt>
                <c:pt idx="1329">
                  <c:v>1.0072E-9</c:v>
                </c:pt>
                <c:pt idx="1330">
                  <c:v>1.0135000000000001E-9</c:v>
                </c:pt>
                <c:pt idx="1331">
                  <c:v>1.0196999999999999E-9</c:v>
                </c:pt>
                <c:pt idx="1332">
                  <c:v>1.026E-9</c:v>
                </c:pt>
                <c:pt idx="1333">
                  <c:v>1.0322E-9</c:v>
                </c:pt>
                <c:pt idx="1334">
                  <c:v>1.0385000000000001E-9</c:v>
                </c:pt>
                <c:pt idx="1335">
                  <c:v>1.0446999999999999E-9</c:v>
                </c:pt>
                <c:pt idx="1336">
                  <c:v>1.051E-9</c:v>
                </c:pt>
                <c:pt idx="1337">
                  <c:v>1.0572E-9</c:v>
                </c:pt>
                <c:pt idx="1338">
                  <c:v>1.0635000000000001E-9</c:v>
                </c:pt>
                <c:pt idx="1339">
                  <c:v>1.0696999999999999E-9</c:v>
                </c:pt>
                <c:pt idx="1340">
                  <c:v>1.076E-9</c:v>
                </c:pt>
                <c:pt idx="1341">
                  <c:v>1.0822E-9</c:v>
                </c:pt>
                <c:pt idx="1342">
                  <c:v>1.0884999999999999E-9</c:v>
                </c:pt>
                <c:pt idx="1343">
                  <c:v>1.0947E-9</c:v>
                </c:pt>
                <c:pt idx="1344">
                  <c:v>1.101E-9</c:v>
                </c:pt>
                <c:pt idx="1345">
                  <c:v>1.1072000000000001E-9</c:v>
                </c:pt>
                <c:pt idx="1346">
                  <c:v>1.1134999999999999E-9</c:v>
                </c:pt>
                <c:pt idx="1347">
                  <c:v>1.1197E-9</c:v>
                </c:pt>
                <c:pt idx="1348">
                  <c:v>1.126E-9</c:v>
                </c:pt>
                <c:pt idx="1349">
                  <c:v>1.1322000000000001E-9</c:v>
                </c:pt>
                <c:pt idx="1350">
                  <c:v>1.1384999999999999E-9</c:v>
                </c:pt>
                <c:pt idx="1351">
                  <c:v>1.1447E-9</c:v>
                </c:pt>
                <c:pt idx="1352">
                  <c:v>1.1510000000000001E-9</c:v>
                </c:pt>
                <c:pt idx="1353">
                  <c:v>1.1572000000000001E-9</c:v>
                </c:pt>
                <c:pt idx="1354">
                  <c:v>1.1635E-9</c:v>
                </c:pt>
                <c:pt idx="1355">
                  <c:v>1.1697E-9</c:v>
                </c:pt>
                <c:pt idx="1356">
                  <c:v>1.1760000000000001E-9</c:v>
                </c:pt>
                <c:pt idx="1357">
                  <c:v>1.1821999999999999E-9</c:v>
                </c:pt>
                <c:pt idx="1358">
                  <c:v>1.1885E-9</c:v>
                </c:pt>
                <c:pt idx="1359">
                  <c:v>1.1947E-9</c:v>
                </c:pt>
                <c:pt idx="1360">
                  <c:v>1.2010000000000001E-9</c:v>
                </c:pt>
                <c:pt idx="1361">
                  <c:v>1.2071999999999999E-9</c:v>
                </c:pt>
                <c:pt idx="1362">
                  <c:v>1.2135E-9</c:v>
                </c:pt>
                <c:pt idx="1363">
                  <c:v>1.2197E-9</c:v>
                </c:pt>
                <c:pt idx="1364">
                  <c:v>1.2259999999999999E-9</c:v>
                </c:pt>
                <c:pt idx="1365">
                  <c:v>1.2321999999999999E-9</c:v>
                </c:pt>
                <c:pt idx="1366">
                  <c:v>1.2385E-9</c:v>
                </c:pt>
                <c:pt idx="1367">
                  <c:v>1.2447000000000001E-9</c:v>
                </c:pt>
                <c:pt idx="1368">
                  <c:v>1.2509999999999999E-9</c:v>
                </c:pt>
                <c:pt idx="1369">
                  <c:v>1.2572E-9</c:v>
                </c:pt>
                <c:pt idx="1370">
                  <c:v>1.2635E-9</c:v>
                </c:pt>
                <c:pt idx="1371">
                  <c:v>1.2697000000000001E-9</c:v>
                </c:pt>
                <c:pt idx="1372">
                  <c:v>1.2759999999999999E-9</c:v>
                </c:pt>
                <c:pt idx="1373">
                  <c:v>1.2822E-9</c:v>
                </c:pt>
                <c:pt idx="1374">
                  <c:v>1.2885E-9</c:v>
                </c:pt>
                <c:pt idx="1375">
                  <c:v>1.2947000000000001E-9</c:v>
                </c:pt>
                <c:pt idx="1376">
                  <c:v>1.301E-9</c:v>
                </c:pt>
                <c:pt idx="1377">
                  <c:v>1.3072E-9</c:v>
                </c:pt>
                <c:pt idx="1378">
                  <c:v>1.3135000000000001E-9</c:v>
                </c:pt>
                <c:pt idx="1379">
                  <c:v>1.3196999999999999E-9</c:v>
                </c:pt>
                <c:pt idx="1380">
                  <c:v>1.326E-9</c:v>
                </c:pt>
                <c:pt idx="1381">
                  <c:v>1.3322E-9</c:v>
                </c:pt>
                <c:pt idx="1382">
                  <c:v>1.3385000000000001E-9</c:v>
                </c:pt>
                <c:pt idx="1383">
                  <c:v>1.3446999999999999E-9</c:v>
                </c:pt>
                <c:pt idx="1384">
                  <c:v>1.351E-9</c:v>
                </c:pt>
                <c:pt idx="1385">
                  <c:v>1.3572E-9</c:v>
                </c:pt>
                <c:pt idx="1386">
                  <c:v>1.3635000000000001E-9</c:v>
                </c:pt>
                <c:pt idx="1387">
                  <c:v>1.3696999999999999E-9</c:v>
                </c:pt>
                <c:pt idx="1388">
                  <c:v>1.376E-9</c:v>
                </c:pt>
                <c:pt idx="1389">
                  <c:v>1.3822E-9</c:v>
                </c:pt>
                <c:pt idx="1390">
                  <c:v>1.3884999999999999E-9</c:v>
                </c:pt>
                <c:pt idx="1391">
                  <c:v>1.3947E-9</c:v>
                </c:pt>
                <c:pt idx="1392">
                  <c:v>1.401E-9</c:v>
                </c:pt>
                <c:pt idx="1393">
                  <c:v>1.4072000000000001E-9</c:v>
                </c:pt>
                <c:pt idx="1394">
                  <c:v>1.4134999999999999E-9</c:v>
                </c:pt>
                <c:pt idx="1395">
                  <c:v>1.4197E-9</c:v>
                </c:pt>
                <c:pt idx="1396">
                  <c:v>1.426E-9</c:v>
                </c:pt>
                <c:pt idx="1397">
                  <c:v>1.4322000000000001E-9</c:v>
                </c:pt>
                <c:pt idx="1398">
                  <c:v>1.4384999999999999E-9</c:v>
                </c:pt>
                <c:pt idx="1399">
                  <c:v>1.4447E-9</c:v>
                </c:pt>
                <c:pt idx="1400">
                  <c:v>1.4510000000000001E-9</c:v>
                </c:pt>
                <c:pt idx="1401">
                  <c:v>1.4572000000000001E-9</c:v>
                </c:pt>
                <c:pt idx="1402">
                  <c:v>1.4635E-9</c:v>
                </c:pt>
                <c:pt idx="1403">
                  <c:v>1.4697E-9</c:v>
                </c:pt>
                <c:pt idx="1404">
                  <c:v>1.4760000000000001E-9</c:v>
                </c:pt>
                <c:pt idx="1405">
                  <c:v>1.4821999999999999E-9</c:v>
                </c:pt>
                <c:pt idx="1406">
                  <c:v>1.4885E-9</c:v>
                </c:pt>
                <c:pt idx="1407">
                  <c:v>1.4947E-9</c:v>
                </c:pt>
                <c:pt idx="1408">
                  <c:v>1.5010000000000001E-9</c:v>
                </c:pt>
                <c:pt idx="1409">
                  <c:v>1.5071999999999999E-9</c:v>
                </c:pt>
                <c:pt idx="1410">
                  <c:v>1.5135E-9</c:v>
                </c:pt>
                <c:pt idx="1411">
                  <c:v>1.5197E-9</c:v>
                </c:pt>
                <c:pt idx="1412">
                  <c:v>1.5259999999999999E-9</c:v>
                </c:pt>
                <c:pt idx="1413">
                  <c:v>1.5321999999999999E-9</c:v>
                </c:pt>
                <c:pt idx="1414">
                  <c:v>1.5385E-9</c:v>
                </c:pt>
                <c:pt idx="1415">
                  <c:v>1.5447000000000001E-9</c:v>
                </c:pt>
                <c:pt idx="1416">
                  <c:v>1.5509999999999999E-9</c:v>
                </c:pt>
                <c:pt idx="1417">
                  <c:v>1.5572E-9</c:v>
                </c:pt>
                <c:pt idx="1418">
                  <c:v>1.5635E-9</c:v>
                </c:pt>
                <c:pt idx="1419">
                  <c:v>1.5697000000000001E-9</c:v>
                </c:pt>
                <c:pt idx="1420">
                  <c:v>1.5759999999999999E-9</c:v>
                </c:pt>
                <c:pt idx="1421">
                  <c:v>1.5822E-9</c:v>
                </c:pt>
                <c:pt idx="1422">
                  <c:v>1.5885E-9</c:v>
                </c:pt>
                <c:pt idx="1423">
                  <c:v>1.5947000000000001E-9</c:v>
                </c:pt>
                <c:pt idx="1424">
                  <c:v>1.601E-9</c:v>
                </c:pt>
                <c:pt idx="1425">
                  <c:v>1.6072E-9</c:v>
                </c:pt>
                <c:pt idx="1426">
                  <c:v>1.6135000000000001E-9</c:v>
                </c:pt>
                <c:pt idx="1427">
                  <c:v>1.6196999999999999E-9</c:v>
                </c:pt>
                <c:pt idx="1428">
                  <c:v>1.626E-9</c:v>
                </c:pt>
                <c:pt idx="1429">
                  <c:v>1.6322E-9</c:v>
                </c:pt>
                <c:pt idx="1430">
                  <c:v>1.6385000000000001E-9</c:v>
                </c:pt>
                <c:pt idx="1431">
                  <c:v>1.6446999999999999E-9</c:v>
                </c:pt>
                <c:pt idx="1432">
                  <c:v>1.651E-9</c:v>
                </c:pt>
                <c:pt idx="1433">
                  <c:v>1.6572E-9</c:v>
                </c:pt>
                <c:pt idx="1434">
                  <c:v>1.6635000000000001E-9</c:v>
                </c:pt>
                <c:pt idx="1435">
                  <c:v>1.6696999999999999E-9</c:v>
                </c:pt>
                <c:pt idx="1436">
                  <c:v>1.676E-9</c:v>
                </c:pt>
                <c:pt idx="1437">
                  <c:v>1.6822E-9</c:v>
                </c:pt>
                <c:pt idx="1438">
                  <c:v>1.6884999999999999E-9</c:v>
                </c:pt>
                <c:pt idx="1439">
                  <c:v>1.6946999999999999E-9</c:v>
                </c:pt>
                <c:pt idx="1440">
                  <c:v>1.701E-9</c:v>
                </c:pt>
                <c:pt idx="1441">
                  <c:v>1.7072000000000001E-9</c:v>
                </c:pt>
                <c:pt idx="1442">
                  <c:v>1.7134999999999999E-9</c:v>
                </c:pt>
                <c:pt idx="1443">
                  <c:v>1.7197E-9</c:v>
                </c:pt>
                <c:pt idx="1444">
                  <c:v>1.726E-9</c:v>
                </c:pt>
                <c:pt idx="1445">
                  <c:v>1.7322000000000001E-9</c:v>
                </c:pt>
                <c:pt idx="1446">
                  <c:v>1.7384999999999999E-9</c:v>
                </c:pt>
                <c:pt idx="1447">
                  <c:v>1.7447E-9</c:v>
                </c:pt>
                <c:pt idx="1448">
                  <c:v>1.7510000000000001E-9</c:v>
                </c:pt>
                <c:pt idx="1449">
                  <c:v>1.7572000000000001E-9</c:v>
                </c:pt>
                <c:pt idx="1450">
                  <c:v>1.7635E-9</c:v>
                </c:pt>
                <c:pt idx="1451">
                  <c:v>1.7697E-9</c:v>
                </c:pt>
                <c:pt idx="1452">
                  <c:v>1.7760000000000001E-9</c:v>
                </c:pt>
                <c:pt idx="1453">
                  <c:v>1.7821999999999999E-9</c:v>
                </c:pt>
                <c:pt idx="1454">
                  <c:v>1.7885E-9</c:v>
                </c:pt>
                <c:pt idx="1455">
                  <c:v>1.7947E-9</c:v>
                </c:pt>
                <c:pt idx="1456">
                  <c:v>1.8010000000000001E-9</c:v>
                </c:pt>
                <c:pt idx="1457">
                  <c:v>1.8071999999999999E-9</c:v>
                </c:pt>
                <c:pt idx="1458">
                  <c:v>1.8135E-9</c:v>
                </c:pt>
                <c:pt idx="1459">
                  <c:v>1.8197E-9</c:v>
                </c:pt>
                <c:pt idx="1460">
                  <c:v>1.8259999999999999E-9</c:v>
                </c:pt>
                <c:pt idx="1461">
                  <c:v>1.8321999999999999E-9</c:v>
                </c:pt>
                <c:pt idx="1462">
                  <c:v>1.8385E-9</c:v>
                </c:pt>
                <c:pt idx="1463">
                  <c:v>1.8447000000000001E-9</c:v>
                </c:pt>
                <c:pt idx="1464">
                  <c:v>1.8509999999999999E-9</c:v>
                </c:pt>
                <c:pt idx="1465">
                  <c:v>1.8572E-9</c:v>
                </c:pt>
                <c:pt idx="1466">
                  <c:v>1.8635E-9</c:v>
                </c:pt>
                <c:pt idx="1467">
                  <c:v>1.8696999999999999E-9</c:v>
                </c:pt>
                <c:pt idx="1468">
                  <c:v>1.8760000000000001E-9</c:v>
                </c:pt>
                <c:pt idx="1469">
                  <c:v>1.8822E-9</c:v>
                </c:pt>
                <c:pt idx="1470">
                  <c:v>1.8884999999999998E-9</c:v>
                </c:pt>
                <c:pt idx="1471">
                  <c:v>1.8947000000000001E-9</c:v>
                </c:pt>
                <c:pt idx="1472">
                  <c:v>1.9009999999999999E-9</c:v>
                </c:pt>
                <c:pt idx="1473">
                  <c:v>1.9072000000000002E-9</c:v>
                </c:pt>
                <c:pt idx="1474">
                  <c:v>1.9135000000000001E-9</c:v>
                </c:pt>
                <c:pt idx="1475">
                  <c:v>1.9196999999999999E-9</c:v>
                </c:pt>
                <c:pt idx="1476">
                  <c:v>1.9260000000000002E-9</c:v>
                </c:pt>
                <c:pt idx="1477">
                  <c:v>1.9322E-9</c:v>
                </c:pt>
                <c:pt idx="1478">
                  <c:v>1.9384999999999999E-9</c:v>
                </c:pt>
                <c:pt idx="1479">
                  <c:v>1.9447000000000001E-9</c:v>
                </c:pt>
                <c:pt idx="1480">
                  <c:v>1.951E-9</c:v>
                </c:pt>
                <c:pt idx="1481">
                  <c:v>1.9571999999999998E-9</c:v>
                </c:pt>
                <c:pt idx="1482">
                  <c:v>1.9635000000000001E-9</c:v>
                </c:pt>
                <c:pt idx="1483">
                  <c:v>1.9696999999999999E-9</c:v>
                </c:pt>
                <c:pt idx="1484">
                  <c:v>1.9759999999999998E-9</c:v>
                </c:pt>
                <c:pt idx="1485">
                  <c:v>1.9822E-9</c:v>
                </c:pt>
                <c:pt idx="1486">
                  <c:v>1.9884999999999999E-9</c:v>
                </c:pt>
                <c:pt idx="1487">
                  <c:v>1.9947000000000002E-9</c:v>
                </c:pt>
                <c:pt idx="1488">
                  <c:v>2.001E-9</c:v>
                </c:pt>
                <c:pt idx="1489">
                  <c:v>2.0071999999999999E-9</c:v>
                </c:pt>
                <c:pt idx="1490">
                  <c:v>2.0135000000000001E-9</c:v>
                </c:pt>
                <c:pt idx="1491">
                  <c:v>2.0197E-9</c:v>
                </c:pt>
                <c:pt idx="1492">
                  <c:v>2.0259999999999998E-9</c:v>
                </c:pt>
                <c:pt idx="1493">
                  <c:v>2.0322000000000001E-9</c:v>
                </c:pt>
                <c:pt idx="1494">
                  <c:v>2.0384999999999999E-9</c:v>
                </c:pt>
                <c:pt idx="1495">
                  <c:v>2.0447000000000002E-9</c:v>
                </c:pt>
                <c:pt idx="1496">
                  <c:v>2.0510000000000001E-9</c:v>
                </c:pt>
                <c:pt idx="1497">
                  <c:v>2.0571999999999999E-9</c:v>
                </c:pt>
                <c:pt idx="1498">
                  <c:v>2.0635000000000002E-9</c:v>
                </c:pt>
                <c:pt idx="1499">
                  <c:v>2.0697E-9</c:v>
                </c:pt>
                <c:pt idx="1500">
                  <c:v>2.0759999999999999E-9</c:v>
                </c:pt>
                <c:pt idx="1501">
                  <c:v>2.0822000000000001E-9</c:v>
                </c:pt>
                <c:pt idx="1502">
                  <c:v>2.0885E-9</c:v>
                </c:pt>
                <c:pt idx="1503">
                  <c:v>2.0946999999999998E-9</c:v>
                </c:pt>
                <c:pt idx="1504">
                  <c:v>2.1010000000000001E-9</c:v>
                </c:pt>
                <c:pt idx="1505">
                  <c:v>2.1071999999999999E-9</c:v>
                </c:pt>
                <c:pt idx="1506">
                  <c:v>2.1135000000000002E-9</c:v>
                </c:pt>
                <c:pt idx="1507">
                  <c:v>2.1197E-9</c:v>
                </c:pt>
                <c:pt idx="1508">
                  <c:v>2.1259999999999999E-9</c:v>
                </c:pt>
                <c:pt idx="1509">
                  <c:v>2.1322000000000001E-9</c:v>
                </c:pt>
                <c:pt idx="1510">
                  <c:v>2.1385E-9</c:v>
                </c:pt>
                <c:pt idx="1511">
                  <c:v>2.1446999999999998E-9</c:v>
                </c:pt>
                <c:pt idx="1512">
                  <c:v>2.1510000000000001E-9</c:v>
                </c:pt>
                <c:pt idx="1513">
                  <c:v>2.1572E-9</c:v>
                </c:pt>
                <c:pt idx="1514">
                  <c:v>2.1634999999999998E-9</c:v>
                </c:pt>
                <c:pt idx="1515">
                  <c:v>2.1697000000000001E-9</c:v>
                </c:pt>
                <c:pt idx="1516">
                  <c:v>2.1759999999999999E-9</c:v>
                </c:pt>
                <c:pt idx="1517">
                  <c:v>2.1822000000000002E-9</c:v>
                </c:pt>
                <c:pt idx="1518">
                  <c:v>2.1885E-9</c:v>
                </c:pt>
                <c:pt idx="1519">
                  <c:v>2.1946999999999999E-9</c:v>
                </c:pt>
                <c:pt idx="1520">
                  <c:v>2.2010000000000002E-9</c:v>
                </c:pt>
                <c:pt idx="1521">
                  <c:v>2.2072E-9</c:v>
                </c:pt>
                <c:pt idx="1522">
                  <c:v>2.2134999999999999E-9</c:v>
                </c:pt>
                <c:pt idx="1523">
                  <c:v>2.2197000000000001E-9</c:v>
                </c:pt>
                <c:pt idx="1524">
                  <c:v>2.226E-9</c:v>
                </c:pt>
                <c:pt idx="1525">
                  <c:v>2.2321999999999998E-9</c:v>
                </c:pt>
                <c:pt idx="1526">
                  <c:v>2.2385000000000001E-9</c:v>
                </c:pt>
                <c:pt idx="1527">
                  <c:v>2.2446999999999999E-9</c:v>
                </c:pt>
                <c:pt idx="1528">
                  <c:v>2.2510000000000002E-9</c:v>
                </c:pt>
                <c:pt idx="1529">
                  <c:v>2.2572E-9</c:v>
                </c:pt>
                <c:pt idx="1530">
                  <c:v>2.2634999999999999E-9</c:v>
                </c:pt>
                <c:pt idx="1531">
                  <c:v>2.2697000000000001E-9</c:v>
                </c:pt>
                <c:pt idx="1532">
                  <c:v>2.276E-9</c:v>
                </c:pt>
                <c:pt idx="1533">
                  <c:v>2.2821999999999998E-9</c:v>
                </c:pt>
                <c:pt idx="1534">
                  <c:v>2.2885000000000001E-9</c:v>
                </c:pt>
                <c:pt idx="1535">
                  <c:v>2.2946999999999999E-9</c:v>
                </c:pt>
                <c:pt idx="1536">
                  <c:v>2.3009999999999998E-9</c:v>
                </c:pt>
                <c:pt idx="1537">
                  <c:v>2.3072000000000001E-9</c:v>
                </c:pt>
                <c:pt idx="1538">
                  <c:v>2.3134999999999999E-9</c:v>
                </c:pt>
                <c:pt idx="1539">
                  <c:v>2.3197000000000002E-9</c:v>
                </c:pt>
                <c:pt idx="1540">
                  <c:v>2.326E-9</c:v>
                </c:pt>
                <c:pt idx="1541">
                  <c:v>2.3321999999999999E-9</c:v>
                </c:pt>
                <c:pt idx="1542">
                  <c:v>2.3385000000000001E-9</c:v>
                </c:pt>
                <c:pt idx="1543">
                  <c:v>2.3447E-9</c:v>
                </c:pt>
                <c:pt idx="1544">
                  <c:v>2.3509999999999998E-9</c:v>
                </c:pt>
                <c:pt idx="1545">
                  <c:v>2.3572000000000001E-9</c:v>
                </c:pt>
                <c:pt idx="1546">
                  <c:v>2.3635E-9</c:v>
                </c:pt>
                <c:pt idx="1547">
                  <c:v>2.3697000000000002E-9</c:v>
                </c:pt>
                <c:pt idx="1548">
                  <c:v>2.3760000000000001E-9</c:v>
                </c:pt>
                <c:pt idx="1549">
                  <c:v>2.3821999999999999E-9</c:v>
                </c:pt>
                <c:pt idx="1550">
                  <c:v>2.3885000000000002E-9</c:v>
                </c:pt>
                <c:pt idx="1551">
                  <c:v>2.3947E-9</c:v>
                </c:pt>
                <c:pt idx="1552">
                  <c:v>2.4009999999999999E-9</c:v>
                </c:pt>
                <c:pt idx="1553">
                  <c:v>2.4072000000000001E-9</c:v>
                </c:pt>
                <c:pt idx="1554">
                  <c:v>2.4135E-9</c:v>
                </c:pt>
                <c:pt idx="1555">
                  <c:v>2.4196999999999998E-9</c:v>
                </c:pt>
                <c:pt idx="1556">
                  <c:v>2.4260000000000001E-9</c:v>
                </c:pt>
                <c:pt idx="1557">
                  <c:v>2.4321999999999999E-9</c:v>
                </c:pt>
                <c:pt idx="1558">
                  <c:v>2.4384999999999998E-9</c:v>
                </c:pt>
                <c:pt idx="1559">
                  <c:v>2.4447E-9</c:v>
                </c:pt>
                <c:pt idx="1560">
                  <c:v>2.4509999999999999E-9</c:v>
                </c:pt>
                <c:pt idx="1561">
                  <c:v>2.4572000000000002E-9</c:v>
                </c:pt>
                <c:pt idx="1562">
                  <c:v>2.4635E-9</c:v>
                </c:pt>
                <c:pt idx="1563">
                  <c:v>2.4696999999999999E-9</c:v>
                </c:pt>
                <c:pt idx="1564">
                  <c:v>2.4760000000000001E-9</c:v>
                </c:pt>
                <c:pt idx="1565">
                  <c:v>2.4822E-9</c:v>
                </c:pt>
                <c:pt idx="1566">
                  <c:v>2.4884999999999998E-9</c:v>
                </c:pt>
                <c:pt idx="1567">
                  <c:v>2.4947000000000001E-9</c:v>
                </c:pt>
                <c:pt idx="1568">
                  <c:v>2.5009999999999999E-9</c:v>
                </c:pt>
                <c:pt idx="1569">
                  <c:v>2.5072000000000002E-9</c:v>
                </c:pt>
                <c:pt idx="1570">
                  <c:v>2.5135000000000001E-9</c:v>
                </c:pt>
                <c:pt idx="1571">
                  <c:v>2.5196999999999999E-9</c:v>
                </c:pt>
                <c:pt idx="1572">
                  <c:v>2.5260000000000002E-9</c:v>
                </c:pt>
                <c:pt idx="1573">
                  <c:v>2.5322E-9</c:v>
                </c:pt>
                <c:pt idx="1574">
                  <c:v>2.5384999999999999E-9</c:v>
                </c:pt>
                <c:pt idx="1575">
                  <c:v>2.5447000000000001E-9</c:v>
                </c:pt>
                <c:pt idx="1576">
                  <c:v>2.551E-9</c:v>
                </c:pt>
                <c:pt idx="1577">
                  <c:v>2.5571999999999998E-9</c:v>
                </c:pt>
                <c:pt idx="1578">
                  <c:v>2.5635000000000001E-9</c:v>
                </c:pt>
                <c:pt idx="1579">
                  <c:v>2.5696999999999999E-9</c:v>
                </c:pt>
                <c:pt idx="1580">
                  <c:v>2.5760000000000002E-9</c:v>
                </c:pt>
                <c:pt idx="1581">
                  <c:v>2.5822E-9</c:v>
                </c:pt>
                <c:pt idx="1582">
                  <c:v>2.5884999999999999E-9</c:v>
                </c:pt>
                <c:pt idx="1583">
                  <c:v>2.5947000000000001E-9</c:v>
                </c:pt>
                <c:pt idx="1584">
                  <c:v>2.601E-9</c:v>
                </c:pt>
                <c:pt idx="1585">
                  <c:v>2.6071999999999998E-9</c:v>
                </c:pt>
                <c:pt idx="1586">
                  <c:v>2.6135000000000001E-9</c:v>
                </c:pt>
                <c:pt idx="1587">
                  <c:v>2.6197E-9</c:v>
                </c:pt>
                <c:pt idx="1588">
                  <c:v>2.6259999999999998E-9</c:v>
                </c:pt>
                <c:pt idx="1589">
                  <c:v>2.6322000000000001E-9</c:v>
                </c:pt>
                <c:pt idx="1590">
                  <c:v>2.6384999999999999E-9</c:v>
                </c:pt>
                <c:pt idx="1591">
                  <c:v>2.6447000000000002E-9</c:v>
                </c:pt>
                <c:pt idx="1592">
                  <c:v>2.651E-9</c:v>
                </c:pt>
                <c:pt idx="1593">
                  <c:v>2.6571999999999999E-9</c:v>
                </c:pt>
                <c:pt idx="1594">
                  <c:v>2.6635000000000002E-9</c:v>
                </c:pt>
                <c:pt idx="1595">
                  <c:v>2.6697E-9</c:v>
                </c:pt>
                <c:pt idx="1596">
                  <c:v>2.6759999999999999E-9</c:v>
                </c:pt>
                <c:pt idx="1597">
                  <c:v>2.6822000000000001E-9</c:v>
                </c:pt>
                <c:pt idx="1598">
                  <c:v>2.6885E-9</c:v>
                </c:pt>
                <c:pt idx="1599">
                  <c:v>2.6946999999999998E-9</c:v>
                </c:pt>
                <c:pt idx="1600">
                  <c:v>2.7010000000000001E-9</c:v>
                </c:pt>
                <c:pt idx="1601">
                  <c:v>2.7071999999999999E-9</c:v>
                </c:pt>
                <c:pt idx="1602">
                  <c:v>2.7135000000000002E-9</c:v>
                </c:pt>
                <c:pt idx="1603">
                  <c:v>2.7197E-9</c:v>
                </c:pt>
                <c:pt idx="1604">
                  <c:v>2.7259999999999999E-9</c:v>
                </c:pt>
                <c:pt idx="1605">
                  <c:v>2.7322000000000001E-9</c:v>
                </c:pt>
                <c:pt idx="1606">
                  <c:v>2.7385E-9</c:v>
                </c:pt>
                <c:pt idx="1607">
                  <c:v>2.7446999999999998E-9</c:v>
                </c:pt>
                <c:pt idx="1608">
                  <c:v>2.7510000000000001E-9</c:v>
                </c:pt>
                <c:pt idx="1609">
                  <c:v>2.7571999999999999E-9</c:v>
                </c:pt>
                <c:pt idx="1610">
                  <c:v>2.7634999999999998E-9</c:v>
                </c:pt>
                <c:pt idx="1611">
                  <c:v>2.7697000000000001E-9</c:v>
                </c:pt>
                <c:pt idx="1612">
                  <c:v>2.7759999999999999E-9</c:v>
                </c:pt>
                <c:pt idx="1613">
                  <c:v>2.7822000000000002E-9</c:v>
                </c:pt>
                <c:pt idx="1614">
                  <c:v>2.7885E-9</c:v>
                </c:pt>
                <c:pt idx="1615">
                  <c:v>2.7946999999999999E-9</c:v>
                </c:pt>
                <c:pt idx="1616">
                  <c:v>2.8010000000000002E-9</c:v>
                </c:pt>
                <c:pt idx="1617">
                  <c:v>2.8072E-9</c:v>
                </c:pt>
                <c:pt idx="1618">
                  <c:v>2.8134999999999998E-9</c:v>
                </c:pt>
                <c:pt idx="1619">
                  <c:v>2.8197000000000001E-9</c:v>
                </c:pt>
                <c:pt idx="1620">
                  <c:v>2.826E-9</c:v>
                </c:pt>
                <c:pt idx="1621">
                  <c:v>2.8321999999999998E-9</c:v>
                </c:pt>
                <c:pt idx="1622">
                  <c:v>2.8385000000000001E-9</c:v>
                </c:pt>
                <c:pt idx="1623">
                  <c:v>2.8446999999999999E-9</c:v>
                </c:pt>
                <c:pt idx="1624">
                  <c:v>2.8510000000000002E-9</c:v>
                </c:pt>
                <c:pt idx="1625">
                  <c:v>2.8572E-9</c:v>
                </c:pt>
                <c:pt idx="1626">
                  <c:v>2.8634999999999999E-9</c:v>
                </c:pt>
                <c:pt idx="1627">
                  <c:v>2.8697000000000001E-9</c:v>
                </c:pt>
                <c:pt idx="1628">
                  <c:v>2.876E-9</c:v>
                </c:pt>
                <c:pt idx="1629">
                  <c:v>2.8821999999999998E-9</c:v>
                </c:pt>
                <c:pt idx="1630">
                  <c:v>2.8885000000000001E-9</c:v>
                </c:pt>
                <c:pt idx="1631">
                  <c:v>2.8946999999999999E-9</c:v>
                </c:pt>
                <c:pt idx="1632">
                  <c:v>2.9009999999999998E-9</c:v>
                </c:pt>
                <c:pt idx="1633">
                  <c:v>2.9072000000000001E-9</c:v>
                </c:pt>
                <c:pt idx="1634">
                  <c:v>2.9134999999999999E-9</c:v>
                </c:pt>
                <c:pt idx="1635">
                  <c:v>2.9197000000000002E-9</c:v>
                </c:pt>
                <c:pt idx="1636">
                  <c:v>2.926E-9</c:v>
                </c:pt>
                <c:pt idx="1637">
                  <c:v>2.9321999999999999E-9</c:v>
                </c:pt>
                <c:pt idx="1638">
                  <c:v>2.9385000000000001E-9</c:v>
                </c:pt>
                <c:pt idx="1639">
                  <c:v>2.9447E-9</c:v>
                </c:pt>
                <c:pt idx="1640">
                  <c:v>2.9509999999999998E-9</c:v>
                </c:pt>
                <c:pt idx="1641">
                  <c:v>2.9572000000000001E-9</c:v>
                </c:pt>
                <c:pt idx="1642">
                  <c:v>2.9635E-9</c:v>
                </c:pt>
                <c:pt idx="1643">
                  <c:v>2.9697000000000002E-9</c:v>
                </c:pt>
                <c:pt idx="1644">
                  <c:v>2.9760000000000001E-9</c:v>
                </c:pt>
                <c:pt idx="1645">
                  <c:v>2.9821999999999999E-9</c:v>
                </c:pt>
                <c:pt idx="1646">
                  <c:v>2.9885000000000002E-9</c:v>
                </c:pt>
                <c:pt idx="1647">
                  <c:v>2.9947E-9</c:v>
                </c:pt>
                <c:pt idx="1648">
                  <c:v>3.0009999999999999E-9</c:v>
                </c:pt>
                <c:pt idx="1649">
                  <c:v>3.0072000000000001E-9</c:v>
                </c:pt>
                <c:pt idx="1650">
                  <c:v>3.0135E-9</c:v>
                </c:pt>
                <c:pt idx="1651">
                  <c:v>3.0196999999999998E-9</c:v>
                </c:pt>
                <c:pt idx="1652">
                  <c:v>3.0260000000000001E-9</c:v>
                </c:pt>
                <c:pt idx="1653">
                  <c:v>3.0321999999999999E-9</c:v>
                </c:pt>
                <c:pt idx="1654">
                  <c:v>3.0384999999999998E-9</c:v>
                </c:pt>
                <c:pt idx="1655">
                  <c:v>3.0447E-9</c:v>
                </c:pt>
                <c:pt idx="1656">
                  <c:v>3.0509999999999999E-9</c:v>
                </c:pt>
                <c:pt idx="1657">
                  <c:v>3.0572000000000002E-9</c:v>
                </c:pt>
                <c:pt idx="1658">
                  <c:v>3.0635E-9</c:v>
                </c:pt>
                <c:pt idx="1659">
                  <c:v>3.0696999999999999E-9</c:v>
                </c:pt>
                <c:pt idx="1660">
                  <c:v>3.0760000000000001E-9</c:v>
                </c:pt>
                <c:pt idx="1661">
                  <c:v>3.0822E-9</c:v>
                </c:pt>
                <c:pt idx="1662">
                  <c:v>3.0884999999999998E-9</c:v>
                </c:pt>
                <c:pt idx="1663">
                  <c:v>3.0947000000000001E-9</c:v>
                </c:pt>
                <c:pt idx="1664">
                  <c:v>3.1009999999999999E-9</c:v>
                </c:pt>
                <c:pt idx="1665">
                  <c:v>3.1072000000000002E-9</c:v>
                </c:pt>
                <c:pt idx="1666">
                  <c:v>3.1135000000000001E-9</c:v>
                </c:pt>
                <c:pt idx="1667">
                  <c:v>3.1196999999999999E-9</c:v>
                </c:pt>
                <c:pt idx="1668">
                  <c:v>3.1260000000000002E-9</c:v>
                </c:pt>
                <c:pt idx="1669">
                  <c:v>3.1322E-9</c:v>
                </c:pt>
                <c:pt idx="1670">
                  <c:v>3.1384999999999999E-9</c:v>
                </c:pt>
                <c:pt idx="1671">
                  <c:v>3.1447000000000001E-9</c:v>
                </c:pt>
                <c:pt idx="1672">
                  <c:v>3.151E-9</c:v>
                </c:pt>
                <c:pt idx="1673">
                  <c:v>3.1571999999999998E-9</c:v>
                </c:pt>
                <c:pt idx="1674">
                  <c:v>3.1635000000000001E-9</c:v>
                </c:pt>
                <c:pt idx="1675">
                  <c:v>3.1696999999999999E-9</c:v>
                </c:pt>
                <c:pt idx="1676">
                  <c:v>3.1760000000000002E-9</c:v>
                </c:pt>
                <c:pt idx="1677">
                  <c:v>3.1822E-9</c:v>
                </c:pt>
                <c:pt idx="1678">
                  <c:v>3.1884999999999999E-9</c:v>
                </c:pt>
                <c:pt idx="1679">
                  <c:v>3.1947000000000001E-9</c:v>
                </c:pt>
                <c:pt idx="1680">
                  <c:v>3.201E-9</c:v>
                </c:pt>
                <c:pt idx="1681">
                  <c:v>3.2071999999999998E-9</c:v>
                </c:pt>
                <c:pt idx="1682">
                  <c:v>3.2135000000000001E-9</c:v>
                </c:pt>
                <c:pt idx="1683">
                  <c:v>3.2197E-9</c:v>
                </c:pt>
                <c:pt idx="1684">
                  <c:v>3.2259999999999998E-9</c:v>
                </c:pt>
                <c:pt idx="1685">
                  <c:v>3.2322000000000001E-9</c:v>
                </c:pt>
                <c:pt idx="1686">
                  <c:v>3.2384999999999999E-9</c:v>
                </c:pt>
                <c:pt idx="1687">
                  <c:v>3.2447000000000002E-9</c:v>
                </c:pt>
                <c:pt idx="1688">
                  <c:v>3.251E-9</c:v>
                </c:pt>
                <c:pt idx="1689">
                  <c:v>3.2571999999999999E-9</c:v>
                </c:pt>
                <c:pt idx="1690">
                  <c:v>3.2635000000000002E-9</c:v>
                </c:pt>
                <c:pt idx="1691">
                  <c:v>3.2697E-9</c:v>
                </c:pt>
                <c:pt idx="1692">
                  <c:v>3.2759999999999999E-9</c:v>
                </c:pt>
                <c:pt idx="1693">
                  <c:v>3.2822000000000001E-9</c:v>
                </c:pt>
                <c:pt idx="1694">
                  <c:v>3.2885E-9</c:v>
                </c:pt>
                <c:pt idx="1695">
                  <c:v>3.2946999999999998E-9</c:v>
                </c:pt>
                <c:pt idx="1696">
                  <c:v>3.3010000000000001E-9</c:v>
                </c:pt>
                <c:pt idx="1697">
                  <c:v>3.3071999999999999E-9</c:v>
                </c:pt>
                <c:pt idx="1698">
                  <c:v>3.3135000000000002E-9</c:v>
                </c:pt>
                <c:pt idx="1699">
                  <c:v>3.3197E-9</c:v>
                </c:pt>
                <c:pt idx="1700">
                  <c:v>3.3259999999999999E-9</c:v>
                </c:pt>
                <c:pt idx="1701">
                  <c:v>3.3322000000000001E-9</c:v>
                </c:pt>
                <c:pt idx="1702">
                  <c:v>3.3385E-9</c:v>
                </c:pt>
                <c:pt idx="1703">
                  <c:v>3.3446999999999998E-9</c:v>
                </c:pt>
                <c:pt idx="1704">
                  <c:v>3.3510000000000001E-9</c:v>
                </c:pt>
                <c:pt idx="1705">
                  <c:v>3.3571999999999999E-9</c:v>
                </c:pt>
                <c:pt idx="1706">
                  <c:v>3.3634999999999998E-9</c:v>
                </c:pt>
                <c:pt idx="1707">
                  <c:v>3.3697000000000001E-9</c:v>
                </c:pt>
                <c:pt idx="1708">
                  <c:v>3.3759999999999999E-9</c:v>
                </c:pt>
                <c:pt idx="1709">
                  <c:v>3.3822000000000002E-9</c:v>
                </c:pt>
                <c:pt idx="1710">
                  <c:v>3.3885E-9</c:v>
                </c:pt>
                <c:pt idx="1711">
                  <c:v>3.3946999999999999E-9</c:v>
                </c:pt>
                <c:pt idx="1712">
                  <c:v>3.4010000000000001E-9</c:v>
                </c:pt>
                <c:pt idx="1713">
                  <c:v>3.4072E-9</c:v>
                </c:pt>
                <c:pt idx="1714">
                  <c:v>3.4134999999999998E-9</c:v>
                </c:pt>
                <c:pt idx="1715">
                  <c:v>3.4197000000000001E-9</c:v>
                </c:pt>
                <c:pt idx="1716">
                  <c:v>3.426E-9</c:v>
                </c:pt>
                <c:pt idx="1717">
                  <c:v>3.4322000000000002E-9</c:v>
                </c:pt>
                <c:pt idx="1718">
                  <c:v>3.4385000000000001E-9</c:v>
                </c:pt>
                <c:pt idx="1719">
                  <c:v>3.4446999999999999E-9</c:v>
                </c:pt>
                <c:pt idx="1720">
                  <c:v>3.4510000000000002E-9</c:v>
                </c:pt>
                <c:pt idx="1721">
                  <c:v>3.4572E-9</c:v>
                </c:pt>
                <c:pt idx="1722">
                  <c:v>3.4634999999999999E-9</c:v>
                </c:pt>
                <c:pt idx="1723">
                  <c:v>3.4697000000000001E-9</c:v>
                </c:pt>
                <c:pt idx="1724">
                  <c:v>3.476E-9</c:v>
                </c:pt>
                <c:pt idx="1725">
                  <c:v>3.4821999999999998E-9</c:v>
                </c:pt>
                <c:pt idx="1726">
                  <c:v>3.4885000000000001E-9</c:v>
                </c:pt>
                <c:pt idx="1727">
                  <c:v>3.4946999999999999E-9</c:v>
                </c:pt>
                <c:pt idx="1728">
                  <c:v>3.5009999999999998E-9</c:v>
                </c:pt>
                <c:pt idx="1729">
                  <c:v>3.5072E-9</c:v>
                </c:pt>
                <c:pt idx="1730">
                  <c:v>3.5134999999999999E-9</c:v>
                </c:pt>
                <c:pt idx="1731">
                  <c:v>3.5197000000000002E-9</c:v>
                </c:pt>
                <c:pt idx="1732">
                  <c:v>3.526E-9</c:v>
                </c:pt>
                <c:pt idx="1733">
                  <c:v>3.5321999999999999E-9</c:v>
                </c:pt>
                <c:pt idx="1734">
                  <c:v>3.5385000000000001E-9</c:v>
                </c:pt>
                <c:pt idx="1735">
                  <c:v>3.5447E-9</c:v>
                </c:pt>
                <c:pt idx="1736">
                  <c:v>3.5509999999999998E-9</c:v>
                </c:pt>
                <c:pt idx="1737">
                  <c:v>3.5572000000000001E-9</c:v>
                </c:pt>
                <c:pt idx="1738">
                  <c:v>3.5634999999999999E-9</c:v>
                </c:pt>
                <c:pt idx="1739">
                  <c:v>3.5697000000000002E-9</c:v>
                </c:pt>
                <c:pt idx="1740">
                  <c:v>3.5760000000000001E-9</c:v>
                </c:pt>
                <c:pt idx="1741">
                  <c:v>3.5821999999999999E-9</c:v>
                </c:pt>
                <c:pt idx="1742">
                  <c:v>3.5885000000000002E-9</c:v>
                </c:pt>
                <c:pt idx="1743">
                  <c:v>3.5947E-9</c:v>
                </c:pt>
                <c:pt idx="1744">
                  <c:v>3.6009999999999999E-9</c:v>
                </c:pt>
                <c:pt idx="1745">
                  <c:v>3.6072000000000001E-9</c:v>
                </c:pt>
                <c:pt idx="1746">
                  <c:v>3.6135E-9</c:v>
                </c:pt>
                <c:pt idx="1747">
                  <c:v>3.6196999999999998E-9</c:v>
                </c:pt>
                <c:pt idx="1748">
                  <c:v>3.6260000000000001E-9</c:v>
                </c:pt>
                <c:pt idx="1749">
                  <c:v>3.6321999999999999E-9</c:v>
                </c:pt>
                <c:pt idx="1750">
                  <c:v>3.6385000000000002E-9</c:v>
                </c:pt>
                <c:pt idx="1751">
                  <c:v>3.6447E-9</c:v>
                </c:pt>
                <c:pt idx="1752">
                  <c:v>3.6509999999999999E-9</c:v>
                </c:pt>
                <c:pt idx="1753">
                  <c:v>3.6572000000000002E-9</c:v>
                </c:pt>
                <c:pt idx="1754">
                  <c:v>3.6635E-9</c:v>
                </c:pt>
                <c:pt idx="1755">
                  <c:v>3.6696999999999998E-9</c:v>
                </c:pt>
                <c:pt idx="1756">
                  <c:v>3.6760000000000001E-9</c:v>
                </c:pt>
                <c:pt idx="1757">
                  <c:v>3.6822E-9</c:v>
                </c:pt>
                <c:pt idx="1758">
                  <c:v>3.6884999999999998E-9</c:v>
                </c:pt>
                <c:pt idx="1759">
                  <c:v>3.6947000000000001E-9</c:v>
                </c:pt>
                <c:pt idx="1760">
                  <c:v>3.7009999999999999E-9</c:v>
                </c:pt>
                <c:pt idx="1761">
                  <c:v>3.7072000000000002E-9</c:v>
                </c:pt>
                <c:pt idx="1762">
                  <c:v>3.7135E-9</c:v>
                </c:pt>
                <c:pt idx="1763">
                  <c:v>3.7196999999999999E-9</c:v>
                </c:pt>
                <c:pt idx="1764">
                  <c:v>3.7259999999999997E-9</c:v>
                </c:pt>
                <c:pt idx="1765">
                  <c:v>3.7322E-9</c:v>
                </c:pt>
                <c:pt idx="1766">
                  <c:v>3.7384999999999999E-9</c:v>
                </c:pt>
                <c:pt idx="1767">
                  <c:v>3.7447000000000001E-9</c:v>
                </c:pt>
                <c:pt idx="1768">
                  <c:v>3.751E-9</c:v>
                </c:pt>
                <c:pt idx="1769">
                  <c:v>3.7572000000000002E-9</c:v>
                </c:pt>
                <c:pt idx="1770">
                  <c:v>3.7635000000000001E-9</c:v>
                </c:pt>
                <c:pt idx="1771">
                  <c:v>3.7697000000000003E-9</c:v>
                </c:pt>
                <c:pt idx="1772">
                  <c:v>3.7760000000000002E-9</c:v>
                </c:pt>
                <c:pt idx="1773">
                  <c:v>3.7821999999999996E-9</c:v>
                </c:pt>
                <c:pt idx="1774">
                  <c:v>3.7885000000000003E-9</c:v>
                </c:pt>
                <c:pt idx="1775">
                  <c:v>3.7946999999999997E-9</c:v>
                </c:pt>
                <c:pt idx="1776">
                  <c:v>3.8009999999999996E-9</c:v>
                </c:pt>
                <c:pt idx="1777">
                  <c:v>3.8071999999999998E-9</c:v>
                </c:pt>
                <c:pt idx="1778">
                  <c:v>3.8134999999999997E-9</c:v>
                </c:pt>
                <c:pt idx="1779">
                  <c:v>3.8197E-9</c:v>
                </c:pt>
                <c:pt idx="1780">
                  <c:v>3.8259999999999998E-9</c:v>
                </c:pt>
                <c:pt idx="1781">
                  <c:v>3.8322000000000001E-9</c:v>
                </c:pt>
                <c:pt idx="1782">
                  <c:v>3.8384999999999999E-9</c:v>
                </c:pt>
                <c:pt idx="1783">
                  <c:v>3.8447000000000002E-9</c:v>
                </c:pt>
                <c:pt idx="1784">
                  <c:v>3.851E-9</c:v>
                </c:pt>
                <c:pt idx="1785">
                  <c:v>3.8572000000000003E-9</c:v>
                </c:pt>
                <c:pt idx="1786">
                  <c:v>3.8635000000000002E-9</c:v>
                </c:pt>
                <c:pt idx="1787">
                  <c:v>3.8697000000000004E-9</c:v>
                </c:pt>
                <c:pt idx="1788">
                  <c:v>3.8760000000000003E-9</c:v>
                </c:pt>
                <c:pt idx="1789">
                  <c:v>3.8821999999999997E-9</c:v>
                </c:pt>
                <c:pt idx="1790">
                  <c:v>3.8885000000000004E-9</c:v>
                </c:pt>
                <c:pt idx="1791">
                  <c:v>3.8946999999999998E-9</c:v>
                </c:pt>
                <c:pt idx="1792">
                  <c:v>3.9009999999999997E-9</c:v>
                </c:pt>
                <c:pt idx="1793">
                  <c:v>3.9071999999999999E-9</c:v>
                </c:pt>
                <c:pt idx="1794">
                  <c:v>3.9134999999999998E-9</c:v>
                </c:pt>
                <c:pt idx="1795">
                  <c:v>3.9197E-9</c:v>
                </c:pt>
                <c:pt idx="1796">
                  <c:v>3.9259999999999999E-9</c:v>
                </c:pt>
                <c:pt idx="1797">
                  <c:v>3.9322000000000001E-9</c:v>
                </c:pt>
                <c:pt idx="1798">
                  <c:v>3.9385E-9</c:v>
                </c:pt>
                <c:pt idx="1799">
                  <c:v>3.9447000000000002E-9</c:v>
                </c:pt>
                <c:pt idx="1800">
                  <c:v>3.9510000000000001E-9</c:v>
                </c:pt>
                <c:pt idx="1801">
                  <c:v>3.9572000000000004E-9</c:v>
                </c:pt>
                <c:pt idx="1802">
                  <c:v>3.9635000000000002E-9</c:v>
                </c:pt>
                <c:pt idx="1803">
                  <c:v>3.9696999999999996E-9</c:v>
                </c:pt>
                <c:pt idx="1804">
                  <c:v>3.9760000000000003E-9</c:v>
                </c:pt>
                <c:pt idx="1805">
                  <c:v>3.9821999999999998E-9</c:v>
                </c:pt>
                <c:pt idx="1806">
                  <c:v>3.9884999999999996E-9</c:v>
                </c:pt>
                <c:pt idx="1807">
                  <c:v>3.9946999999999999E-9</c:v>
                </c:pt>
                <c:pt idx="1808">
                  <c:v>4.0009999999999997E-9</c:v>
                </c:pt>
                <c:pt idx="1809">
                  <c:v>4.0072E-9</c:v>
                </c:pt>
                <c:pt idx="1810">
                  <c:v>4.0134999999999998E-9</c:v>
                </c:pt>
                <c:pt idx="1811">
                  <c:v>4.0197000000000001E-9</c:v>
                </c:pt>
                <c:pt idx="1812">
                  <c:v>4.026E-9</c:v>
                </c:pt>
                <c:pt idx="1813">
                  <c:v>4.0322000000000002E-9</c:v>
                </c:pt>
                <c:pt idx="1814">
                  <c:v>4.0385000000000001E-9</c:v>
                </c:pt>
                <c:pt idx="1815">
                  <c:v>4.0447000000000003E-9</c:v>
                </c:pt>
                <c:pt idx="1816">
                  <c:v>4.0510000000000002E-9</c:v>
                </c:pt>
                <c:pt idx="1817">
                  <c:v>4.0571999999999996E-9</c:v>
                </c:pt>
                <c:pt idx="1818">
                  <c:v>4.0635000000000003E-9</c:v>
                </c:pt>
                <c:pt idx="1819">
                  <c:v>4.0696999999999997E-9</c:v>
                </c:pt>
                <c:pt idx="1820">
                  <c:v>4.0760000000000004E-9</c:v>
                </c:pt>
                <c:pt idx="1821">
                  <c:v>4.0821999999999998E-9</c:v>
                </c:pt>
                <c:pt idx="1822">
                  <c:v>4.0884999999999997E-9</c:v>
                </c:pt>
                <c:pt idx="1823">
                  <c:v>4.0946999999999999E-9</c:v>
                </c:pt>
                <c:pt idx="1824">
                  <c:v>4.1009999999999998E-9</c:v>
                </c:pt>
                <c:pt idx="1825">
                  <c:v>4.1072E-9</c:v>
                </c:pt>
                <c:pt idx="1826">
                  <c:v>4.1134999999999999E-9</c:v>
                </c:pt>
                <c:pt idx="1827">
                  <c:v>4.1197000000000002E-9</c:v>
                </c:pt>
                <c:pt idx="1828">
                  <c:v>4.126E-9</c:v>
                </c:pt>
                <c:pt idx="1829">
                  <c:v>4.1322000000000003E-9</c:v>
                </c:pt>
                <c:pt idx="1830">
                  <c:v>4.1385000000000001E-9</c:v>
                </c:pt>
                <c:pt idx="1831">
                  <c:v>4.1447000000000004E-9</c:v>
                </c:pt>
                <c:pt idx="1832">
                  <c:v>4.1510000000000002E-9</c:v>
                </c:pt>
                <c:pt idx="1833">
                  <c:v>4.1571999999999997E-9</c:v>
                </c:pt>
                <c:pt idx="1834">
                  <c:v>4.1635000000000004E-9</c:v>
                </c:pt>
                <c:pt idx="1835">
                  <c:v>4.1696999999999998E-9</c:v>
                </c:pt>
                <c:pt idx="1836">
                  <c:v>4.1759999999999996E-9</c:v>
                </c:pt>
                <c:pt idx="1837">
                  <c:v>4.1821999999999999E-9</c:v>
                </c:pt>
                <c:pt idx="1838">
                  <c:v>4.1884999999999998E-9</c:v>
                </c:pt>
                <c:pt idx="1839">
                  <c:v>4.1947E-9</c:v>
                </c:pt>
                <c:pt idx="1840">
                  <c:v>4.2009999999999999E-9</c:v>
                </c:pt>
                <c:pt idx="1841">
                  <c:v>4.2072000000000001E-9</c:v>
                </c:pt>
                <c:pt idx="1842">
                  <c:v>4.2135E-9</c:v>
                </c:pt>
                <c:pt idx="1843">
                  <c:v>4.2197000000000002E-9</c:v>
                </c:pt>
                <c:pt idx="1844">
                  <c:v>4.2260000000000001E-9</c:v>
                </c:pt>
                <c:pt idx="1845">
                  <c:v>4.2322000000000003E-9</c:v>
                </c:pt>
                <c:pt idx="1846">
                  <c:v>4.2385000000000002E-9</c:v>
                </c:pt>
                <c:pt idx="1847">
                  <c:v>4.2446999999999996E-9</c:v>
                </c:pt>
                <c:pt idx="1848">
                  <c:v>4.2510000000000003E-9</c:v>
                </c:pt>
                <c:pt idx="1849">
                  <c:v>4.2571999999999997E-9</c:v>
                </c:pt>
                <c:pt idx="1850">
                  <c:v>4.2634999999999996E-9</c:v>
                </c:pt>
                <c:pt idx="1851">
                  <c:v>4.2696999999999998E-9</c:v>
                </c:pt>
                <c:pt idx="1852">
                  <c:v>4.2759999999999997E-9</c:v>
                </c:pt>
                <c:pt idx="1853">
                  <c:v>4.2822E-9</c:v>
                </c:pt>
                <c:pt idx="1854">
                  <c:v>4.2884999999999998E-9</c:v>
                </c:pt>
                <c:pt idx="1855">
                  <c:v>4.2947000000000001E-9</c:v>
                </c:pt>
                <c:pt idx="1856">
                  <c:v>4.3009999999999999E-9</c:v>
                </c:pt>
                <c:pt idx="1857">
                  <c:v>4.3072000000000002E-9</c:v>
                </c:pt>
                <c:pt idx="1858">
                  <c:v>4.3135E-9</c:v>
                </c:pt>
                <c:pt idx="1859">
                  <c:v>4.3197000000000003E-9</c:v>
                </c:pt>
                <c:pt idx="1860">
                  <c:v>4.3260000000000002E-9</c:v>
                </c:pt>
                <c:pt idx="1861">
                  <c:v>4.3322000000000004E-9</c:v>
                </c:pt>
                <c:pt idx="1862">
                  <c:v>4.3385000000000003E-9</c:v>
                </c:pt>
                <c:pt idx="1863">
                  <c:v>4.3446999999999997E-9</c:v>
                </c:pt>
                <c:pt idx="1864">
                  <c:v>4.3510000000000004E-9</c:v>
                </c:pt>
                <c:pt idx="1865">
                  <c:v>4.3571999999999998E-9</c:v>
                </c:pt>
                <c:pt idx="1866">
                  <c:v>4.3634999999999997E-9</c:v>
                </c:pt>
                <c:pt idx="1867">
                  <c:v>4.3696999999999999E-9</c:v>
                </c:pt>
                <c:pt idx="1868">
                  <c:v>4.3759999999999998E-9</c:v>
                </c:pt>
                <c:pt idx="1869">
                  <c:v>4.3822E-9</c:v>
                </c:pt>
                <c:pt idx="1870">
                  <c:v>4.3884999999999999E-9</c:v>
                </c:pt>
                <c:pt idx="1871">
                  <c:v>4.3947000000000001E-9</c:v>
                </c:pt>
                <c:pt idx="1872">
                  <c:v>4.401E-9</c:v>
                </c:pt>
                <c:pt idx="1873">
                  <c:v>4.4072000000000002E-9</c:v>
                </c:pt>
                <c:pt idx="1874">
                  <c:v>4.4135000000000001E-9</c:v>
                </c:pt>
                <c:pt idx="1875">
                  <c:v>4.4197000000000004E-9</c:v>
                </c:pt>
                <c:pt idx="1876">
                  <c:v>4.4260000000000002E-9</c:v>
                </c:pt>
                <c:pt idx="1877">
                  <c:v>4.4321999999999996E-9</c:v>
                </c:pt>
                <c:pt idx="1878">
                  <c:v>4.4385000000000003E-9</c:v>
                </c:pt>
                <c:pt idx="1879">
                  <c:v>4.4446999999999998E-9</c:v>
                </c:pt>
                <c:pt idx="1880">
                  <c:v>4.4509999999999996E-9</c:v>
                </c:pt>
                <c:pt idx="1881">
                  <c:v>4.4571999999999999E-9</c:v>
                </c:pt>
                <c:pt idx="1882">
                  <c:v>4.4634999999999997E-9</c:v>
                </c:pt>
                <c:pt idx="1883">
                  <c:v>4.4697E-9</c:v>
                </c:pt>
                <c:pt idx="1884">
                  <c:v>4.4759999999999998E-9</c:v>
                </c:pt>
                <c:pt idx="1885">
                  <c:v>4.4822000000000001E-9</c:v>
                </c:pt>
                <c:pt idx="1886">
                  <c:v>4.4885E-9</c:v>
                </c:pt>
                <c:pt idx="1887">
                  <c:v>4.4947000000000002E-9</c:v>
                </c:pt>
                <c:pt idx="1888">
                  <c:v>4.5010000000000001E-9</c:v>
                </c:pt>
                <c:pt idx="1889">
                  <c:v>4.5072000000000003E-9</c:v>
                </c:pt>
                <c:pt idx="1890">
                  <c:v>4.5135000000000002E-9</c:v>
                </c:pt>
                <c:pt idx="1891">
                  <c:v>4.5196999999999996E-9</c:v>
                </c:pt>
                <c:pt idx="1892">
                  <c:v>4.5260000000000003E-9</c:v>
                </c:pt>
                <c:pt idx="1893">
                  <c:v>4.5321999999999997E-9</c:v>
                </c:pt>
                <c:pt idx="1894">
                  <c:v>4.5385000000000004E-9</c:v>
                </c:pt>
                <c:pt idx="1895">
                  <c:v>4.5446999999999998E-9</c:v>
                </c:pt>
                <c:pt idx="1896">
                  <c:v>4.5509999999999997E-9</c:v>
                </c:pt>
                <c:pt idx="1897">
                  <c:v>4.5571999999999999E-9</c:v>
                </c:pt>
                <c:pt idx="1898">
                  <c:v>4.5634999999999998E-9</c:v>
                </c:pt>
                <c:pt idx="1899">
                  <c:v>4.5697E-9</c:v>
                </c:pt>
                <c:pt idx="1900">
                  <c:v>4.5759999999999999E-9</c:v>
                </c:pt>
                <c:pt idx="1901">
                  <c:v>4.5822000000000002E-9</c:v>
                </c:pt>
                <c:pt idx="1902">
                  <c:v>4.5885E-9</c:v>
                </c:pt>
                <c:pt idx="1903">
                  <c:v>4.5947000000000003E-9</c:v>
                </c:pt>
                <c:pt idx="1904">
                  <c:v>4.6010000000000001E-9</c:v>
                </c:pt>
                <c:pt idx="1905">
                  <c:v>4.6072000000000004E-9</c:v>
                </c:pt>
                <c:pt idx="1906">
                  <c:v>4.6135000000000003E-9</c:v>
                </c:pt>
                <c:pt idx="1907">
                  <c:v>4.6196999999999997E-9</c:v>
                </c:pt>
                <c:pt idx="1908">
                  <c:v>4.6260000000000004E-9</c:v>
                </c:pt>
                <c:pt idx="1909">
                  <c:v>4.6321999999999998E-9</c:v>
                </c:pt>
                <c:pt idx="1910">
                  <c:v>4.6384999999999996E-9</c:v>
                </c:pt>
                <c:pt idx="1911">
                  <c:v>4.6446999999999999E-9</c:v>
                </c:pt>
                <c:pt idx="1912">
                  <c:v>4.6509999999999998E-9</c:v>
                </c:pt>
                <c:pt idx="1913">
                  <c:v>4.6572E-9</c:v>
                </c:pt>
                <c:pt idx="1914">
                  <c:v>4.6634999999999999E-9</c:v>
                </c:pt>
                <c:pt idx="1915">
                  <c:v>4.6697000000000001E-9</c:v>
                </c:pt>
                <c:pt idx="1916">
                  <c:v>4.676E-9</c:v>
                </c:pt>
                <c:pt idx="1917">
                  <c:v>4.6822000000000002E-9</c:v>
                </c:pt>
                <c:pt idx="1918">
                  <c:v>4.6885000000000001E-9</c:v>
                </c:pt>
                <c:pt idx="1919">
                  <c:v>4.6947000000000003E-9</c:v>
                </c:pt>
                <c:pt idx="1920">
                  <c:v>4.7010000000000002E-9</c:v>
                </c:pt>
                <c:pt idx="1921">
                  <c:v>4.7071999999999996E-9</c:v>
                </c:pt>
                <c:pt idx="1922">
                  <c:v>4.7135000000000003E-9</c:v>
                </c:pt>
                <c:pt idx="1923">
                  <c:v>4.7196999999999997E-9</c:v>
                </c:pt>
                <c:pt idx="1924">
                  <c:v>4.7259999999999996E-9</c:v>
                </c:pt>
                <c:pt idx="1925">
                  <c:v>4.7321999999999999E-9</c:v>
                </c:pt>
                <c:pt idx="1926">
                  <c:v>4.7384999999999997E-9</c:v>
                </c:pt>
                <c:pt idx="1927">
                  <c:v>4.7447E-9</c:v>
                </c:pt>
                <c:pt idx="1928">
                  <c:v>4.7509999999999998E-9</c:v>
                </c:pt>
                <c:pt idx="1929">
                  <c:v>4.7572000000000001E-9</c:v>
                </c:pt>
                <c:pt idx="1930">
                  <c:v>4.7634999999999999E-9</c:v>
                </c:pt>
                <c:pt idx="1931">
                  <c:v>4.7697000000000002E-9</c:v>
                </c:pt>
                <c:pt idx="1932">
                  <c:v>4.7760000000000001E-9</c:v>
                </c:pt>
                <c:pt idx="1933">
                  <c:v>4.7822000000000003E-9</c:v>
                </c:pt>
                <c:pt idx="1934">
                  <c:v>4.7885000000000002E-9</c:v>
                </c:pt>
                <c:pt idx="1935">
                  <c:v>4.7947000000000004E-9</c:v>
                </c:pt>
                <c:pt idx="1936">
                  <c:v>4.8010000000000003E-9</c:v>
                </c:pt>
                <c:pt idx="1937">
                  <c:v>4.8071999999999997E-9</c:v>
                </c:pt>
                <c:pt idx="1938">
                  <c:v>4.8135000000000004E-9</c:v>
                </c:pt>
                <c:pt idx="1939">
                  <c:v>4.8196999999999998E-9</c:v>
                </c:pt>
                <c:pt idx="1940">
                  <c:v>4.8259999999999997E-9</c:v>
                </c:pt>
                <c:pt idx="1941">
                  <c:v>4.8321999999999999E-9</c:v>
                </c:pt>
                <c:pt idx="1942">
                  <c:v>4.8384999999999998E-9</c:v>
                </c:pt>
                <c:pt idx="1943">
                  <c:v>4.8447E-9</c:v>
                </c:pt>
                <c:pt idx="1944">
                  <c:v>4.8509999999999999E-9</c:v>
                </c:pt>
                <c:pt idx="1945">
                  <c:v>4.8572000000000001E-9</c:v>
                </c:pt>
                <c:pt idx="1946">
                  <c:v>4.8635E-9</c:v>
                </c:pt>
                <c:pt idx="1947">
                  <c:v>4.8697000000000003E-9</c:v>
                </c:pt>
                <c:pt idx="1948">
                  <c:v>4.8760000000000001E-9</c:v>
                </c:pt>
                <c:pt idx="1949">
                  <c:v>4.8822000000000004E-9</c:v>
                </c:pt>
                <c:pt idx="1950">
                  <c:v>4.8885000000000002E-9</c:v>
                </c:pt>
                <c:pt idx="1951">
                  <c:v>4.8946999999999997E-9</c:v>
                </c:pt>
                <c:pt idx="1952">
                  <c:v>4.9010000000000003E-9</c:v>
                </c:pt>
                <c:pt idx="1953">
                  <c:v>4.9071999999999998E-9</c:v>
                </c:pt>
                <c:pt idx="1954">
                  <c:v>4.9134999999999996E-9</c:v>
                </c:pt>
                <c:pt idx="1955">
                  <c:v>4.9196999999999999E-9</c:v>
                </c:pt>
                <c:pt idx="1956">
                  <c:v>4.9259999999999997E-9</c:v>
                </c:pt>
                <c:pt idx="1957">
                  <c:v>4.9322E-9</c:v>
                </c:pt>
                <c:pt idx="1958">
                  <c:v>4.9384999999999999E-9</c:v>
                </c:pt>
                <c:pt idx="1959">
                  <c:v>4.9447000000000001E-9</c:v>
                </c:pt>
                <c:pt idx="1960">
                  <c:v>4.951E-9</c:v>
                </c:pt>
                <c:pt idx="1961">
                  <c:v>4.9572000000000002E-9</c:v>
                </c:pt>
                <c:pt idx="1962">
                  <c:v>4.9635000000000001E-9</c:v>
                </c:pt>
                <c:pt idx="1963">
                  <c:v>4.9697000000000003E-9</c:v>
                </c:pt>
                <c:pt idx="1964">
                  <c:v>4.9760000000000002E-9</c:v>
                </c:pt>
                <c:pt idx="1965">
                  <c:v>4.9821999999999996E-9</c:v>
                </c:pt>
                <c:pt idx="1966">
                  <c:v>4.9885000000000003E-9</c:v>
                </c:pt>
                <c:pt idx="1967">
                  <c:v>4.9946999999999997E-9</c:v>
                </c:pt>
                <c:pt idx="1968">
                  <c:v>5.0010000000000004E-9</c:v>
                </c:pt>
                <c:pt idx="1969">
                  <c:v>5.0071999999999998E-9</c:v>
                </c:pt>
                <c:pt idx="1970">
                  <c:v>5.0134999999999997E-9</c:v>
                </c:pt>
                <c:pt idx="1971">
                  <c:v>5.0196999999999999E-9</c:v>
                </c:pt>
                <c:pt idx="1972">
                  <c:v>5.0259999999999998E-9</c:v>
                </c:pt>
                <c:pt idx="1973">
                  <c:v>5.0322000000000001E-9</c:v>
                </c:pt>
                <c:pt idx="1974">
                  <c:v>5.0384999999999999E-9</c:v>
                </c:pt>
                <c:pt idx="1975">
                  <c:v>5.0447000000000002E-9</c:v>
                </c:pt>
                <c:pt idx="1976">
                  <c:v>5.051E-9</c:v>
                </c:pt>
                <c:pt idx="1977">
                  <c:v>5.0572000000000003E-9</c:v>
                </c:pt>
                <c:pt idx="1978">
                  <c:v>5.0635000000000001E-9</c:v>
                </c:pt>
                <c:pt idx="1979">
                  <c:v>5.0697000000000004E-9</c:v>
                </c:pt>
                <c:pt idx="1980">
                  <c:v>5.0760000000000003E-9</c:v>
                </c:pt>
                <c:pt idx="1981">
                  <c:v>5.0821999999999997E-9</c:v>
                </c:pt>
                <c:pt idx="1982">
                  <c:v>5.0885000000000004E-9</c:v>
                </c:pt>
                <c:pt idx="1983">
                  <c:v>5.0946999999999998E-9</c:v>
                </c:pt>
                <c:pt idx="1984">
                  <c:v>5.1009999999999997E-9</c:v>
                </c:pt>
                <c:pt idx="1985">
                  <c:v>5.1071999999999999E-9</c:v>
                </c:pt>
                <c:pt idx="1986">
                  <c:v>5.1134999999999998E-9</c:v>
                </c:pt>
                <c:pt idx="1987">
                  <c:v>5.1197E-9</c:v>
                </c:pt>
                <c:pt idx="1988">
                  <c:v>5.1259999999999999E-9</c:v>
                </c:pt>
                <c:pt idx="1989">
                  <c:v>5.1322000000000001E-9</c:v>
                </c:pt>
                <c:pt idx="1990">
                  <c:v>5.1385E-9</c:v>
                </c:pt>
                <c:pt idx="1991">
                  <c:v>5.1447000000000002E-9</c:v>
                </c:pt>
                <c:pt idx="1992">
                  <c:v>5.1510000000000001E-9</c:v>
                </c:pt>
                <c:pt idx="1993">
                  <c:v>5.1572000000000003E-9</c:v>
                </c:pt>
                <c:pt idx="1994">
                  <c:v>5.1635000000000002E-9</c:v>
                </c:pt>
                <c:pt idx="1995">
                  <c:v>5.1696999999999996E-9</c:v>
                </c:pt>
                <c:pt idx="1996">
                  <c:v>5.1760000000000003E-9</c:v>
                </c:pt>
                <c:pt idx="1997">
                  <c:v>5.1821999999999997E-9</c:v>
                </c:pt>
                <c:pt idx="1998">
                  <c:v>5.1884999999999996E-9</c:v>
                </c:pt>
                <c:pt idx="1999">
                  <c:v>5.1946999999999999E-9</c:v>
                </c:pt>
                <c:pt idx="2000">
                  <c:v>5.2009999999999997E-9</c:v>
                </c:pt>
                <c:pt idx="2001">
                  <c:v>5.2072E-9</c:v>
                </c:pt>
                <c:pt idx="2002">
                  <c:v>5.2134999999999998E-9</c:v>
                </c:pt>
                <c:pt idx="2003">
                  <c:v>5.2197000000000001E-9</c:v>
                </c:pt>
                <c:pt idx="2004">
                  <c:v>5.2259999999999999E-9</c:v>
                </c:pt>
                <c:pt idx="2005">
                  <c:v>5.2322000000000002E-9</c:v>
                </c:pt>
                <c:pt idx="2006">
                  <c:v>5.2385000000000001E-9</c:v>
                </c:pt>
                <c:pt idx="2007">
                  <c:v>5.2447000000000003E-9</c:v>
                </c:pt>
                <c:pt idx="2008">
                  <c:v>5.2510000000000002E-9</c:v>
                </c:pt>
                <c:pt idx="2009">
                  <c:v>5.2571999999999996E-9</c:v>
                </c:pt>
                <c:pt idx="2010">
                  <c:v>5.2635000000000003E-9</c:v>
                </c:pt>
                <c:pt idx="2011">
                  <c:v>5.2696999999999997E-9</c:v>
                </c:pt>
                <c:pt idx="2012">
                  <c:v>5.2760000000000004E-9</c:v>
                </c:pt>
                <c:pt idx="2013">
                  <c:v>5.2821999999999998E-9</c:v>
                </c:pt>
                <c:pt idx="2014">
                  <c:v>5.2884999999999997E-9</c:v>
                </c:pt>
                <c:pt idx="2015">
                  <c:v>5.2946999999999999E-9</c:v>
                </c:pt>
                <c:pt idx="2016">
                  <c:v>5.3009999999999998E-9</c:v>
                </c:pt>
                <c:pt idx="2017">
                  <c:v>5.3072E-9</c:v>
                </c:pt>
                <c:pt idx="2018">
                  <c:v>5.3134999999999999E-9</c:v>
                </c:pt>
                <c:pt idx="2019">
                  <c:v>5.3197000000000001E-9</c:v>
                </c:pt>
                <c:pt idx="2020">
                  <c:v>5.326E-9</c:v>
                </c:pt>
                <c:pt idx="2021">
                  <c:v>5.3322000000000003E-9</c:v>
                </c:pt>
                <c:pt idx="2022">
                  <c:v>5.3385000000000001E-9</c:v>
                </c:pt>
                <c:pt idx="2023">
                  <c:v>5.3447000000000004E-9</c:v>
                </c:pt>
                <c:pt idx="2024">
                  <c:v>5.3510000000000002E-9</c:v>
                </c:pt>
                <c:pt idx="2025">
                  <c:v>5.3571999999999997E-9</c:v>
                </c:pt>
                <c:pt idx="2026">
                  <c:v>5.3635000000000003E-9</c:v>
                </c:pt>
                <c:pt idx="2027">
                  <c:v>5.3696999999999998E-9</c:v>
                </c:pt>
                <c:pt idx="2028">
                  <c:v>5.3759999999999996E-9</c:v>
                </c:pt>
                <c:pt idx="2029">
                  <c:v>5.3821999999999999E-9</c:v>
                </c:pt>
                <c:pt idx="2030">
                  <c:v>5.3884999999999997E-9</c:v>
                </c:pt>
                <c:pt idx="2031">
                  <c:v>5.3947E-9</c:v>
                </c:pt>
                <c:pt idx="2032">
                  <c:v>5.4009999999999999E-9</c:v>
                </c:pt>
                <c:pt idx="2033">
                  <c:v>5.4072000000000001E-9</c:v>
                </c:pt>
                <c:pt idx="2034">
                  <c:v>5.4135E-9</c:v>
                </c:pt>
                <c:pt idx="2035">
                  <c:v>5.4197000000000002E-9</c:v>
                </c:pt>
                <c:pt idx="2036">
                  <c:v>5.4260000000000001E-9</c:v>
                </c:pt>
                <c:pt idx="2037">
                  <c:v>5.4322000000000003E-9</c:v>
                </c:pt>
                <c:pt idx="2038">
                  <c:v>5.4385000000000002E-9</c:v>
                </c:pt>
                <c:pt idx="2039">
                  <c:v>5.4446999999999996E-9</c:v>
                </c:pt>
                <c:pt idx="2040">
                  <c:v>5.4510000000000003E-9</c:v>
                </c:pt>
                <c:pt idx="2041">
                  <c:v>5.4571999999999997E-9</c:v>
                </c:pt>
                <c:pt idx="2042">
                  <c:v>5.4634999999999996E-9</c:v>
                </c:pt>
                <c:pt idx="2043">
                  <c:v>5.4696999999999998E-9</c:v>
                </c:pt>
                <c:pt idx="2044">
                  <c:v>5.4759999999999997E-9</c:v>
                </c:pt>
                <c:pt idx="2045">
                  <c:v>5.4821999999999999E-9</c:v>
                </c:pt>
                <c:pt idx="2046">
                  <c:v>5.4884999999999998E-9</c:v>
                </c:pt>
                <c:pt idx="2047">
                  <c:v>5.4947000000000001E-9</c:v>
                </c:pt>
                <c:pt idx="2048">
                  <c:v>5.5009999999999999E-9</c:v>
                </c:pt>
                <c:pt idx="2049">
                  <c:v>5.5072000000000002E-9</c:v>
                </c:pt>
                <c:pt idx="2050">
                  <c:v>5.5135E-9</c:v>
                </c:pt>
                <c:pt idx="2051">
                  <c:v>5.5197000000000003E-9</c:v>
                </c:pt>
                <c:pt idx="2052">
                  <c:v>5.5260000000000001E-9</c:v>
                </c:pt>
                <c:pt idx="2053">
                  <c:v>5.5322000000000004E-9</c:v>
                </c:pt>
                <c:pt idx="2054">
                  <c:v>5.5385000000000003E-9</c:v>
                </c:pt>
                <c:pt idx="2055">
                  <c:v>5.5446999999999997E-9</c:v>
                </c:pt>
                <c:pt idx="2056">
                  <c:v>5.5510000000000004E-9</c:v>
                </c:pt>
                <c:pt idx="2057">
                  <c:v>5.5571999999999998E-9</c:v>
                </c:pt>
                <c:pt idx="2058">
                  <c:v>5.5634999999999997E-9</c:v>
                </c:pt>
                <c:pt idx="2059">
                  <c:v>5.5696999999999999E-9</c:v>
                </c:pt>
                <c:pt idx="2060">
                  <c:v>5.5759999999999998E-9</c:v>
                </c:pt>
                <c:pt idx="2061">
                  <c:v>5.5822E-9</c:v>
                </c:pt>
                <c:pt idx="2062">
                  <c:v>5.5884999999999999E-9</c:v>
                </c:pt>
                <c:pt idx="2063">
                  <c:v>5.5947000000000001E-9</c:v>
                </c:pt>
                <c:pt idx="2064">
                  <c:v>5.601E-9</c:v>
                </c:pt>
                <c:pt idx="2065">
                  <c:v>5.6072000000000002E-9</c:v>
                </c:pt>
                <c:pt idx="2066">
                  <c:v>5.6135000000000001E-9</c:v>
                </c:pt>
                <c:pt idx="2067">
                  <c:v>5.6197000000000004E-9</c:v>
                </c:pt>
                <c:pt idx="2068">
                  <c:v>5.6260000000000002E-9</c:v>
                </c:pt>
                <c:pt idx="2069">
                  <c:v>5.6321999999999996E-9</c:v>
                </c:pt>
                <c:pt idx="2070">
                  <c:v>5.6385000000000003E-9</c:v>
                </c:pt>
                <c:pt idx="2071">
                  <c:v>5.6446999999999997E-9</c:v>
                </c:pt>
                <c:pt idx="2072">
                  <c:v>5.6509999999999996E-9</c:v>
                </c:pt>
                <c:pt idx="2073">
                  <c:v>5.6571999999999999E-9</c:v>
                </c:pt>
                <c:pt idx="2074">
                  <c:v>5.6634999999999997E-9</c:v>
                </c:pt>
                <c:pt idx="2075">
                  <c:v>5.6697E-9</c:v>
                </c:pt>
                <c:pt idx="2076">
                  <c:v>5.6759999999999998E-9</c:v>
                </c:pt>
                <c:pt idx="2077">
                  <c:v>5.6822000000000001E-9</c:v>
                </c:pt>
                <c:pt idx="2078">
                  <c:v>5.6885E-9</c:v>
                </c:pt>
                <c:pt idx="2079">
                  <c:v>5.6947000000000002E-9</c:v>
                </c:pt>
                <c:pt idx="2080">
                  <c:v>5.7010000000000001E-9</c:v>
                </c:pt>
                <c:pt idx="2081">
                  <c:v>5.7072000000000003E-9</c:v>
                </c:pt>
                <c:pt idx="2082">
                  <c:v>5.7135000000000002E-9</c:v>
                </c:pt>
                <c:pt idx="2083">
                  <c:v>5.7196999999999996E-9</c:v>
                </c:pt>
                <c:pt idx="2084">
                  <c:v>5.7260000000000003E-9</c:v>
                </c:pt>
                <c:pt idx="2085">
                  <c:v>5.7321999999999997E-9</c:v>
                </c:pt>
                <c:pt idx="2086">
                  <c:v>5.7385000000000004E-9</c:v>
                </c:pt>
                <c:pt idx="2087">
                  <c:v>5.7446999999999998E-9</c:v>
                </c:pt>
                <c:pt idx="2088">
                  <c:v>5.7509999999999997E-9</c:v>
                </c:pt>
                <c:pt idx="2089">
                  <c:v>5.7571999999999999E-9</c:v>
                </c:pt>
                <c:pt idx="2090">
                  <c:v>5.7634999999999998E-9</c:v>
                </c:pt>
                <c:pt idx="2091">
                  <c:v>5.7697E-9</c:v>
                </c:pt>
                <c:pt idx="2092">
                  <c:v>5.7759999999999999E-9</c:v>
                </c:pt>
                <c:pt idx="2093">
                  <c:v>5.7822000000000002E-9</c:v>
                </c:pt>
                <c:pt idx="2094">
                  <c:v>5.7885E-9</c:v>
                </c:pt>
                <c:pt idx="2095">
                  <c:v>5.7947000000000003E-9</c:v>
                </c:pt>
                <c:pt idx="2096">
                  <c:v>5.8010000000000001E-9</c:v>
                </c:pt>
                <c:pt idx="2097">
                  <c:v>5.8072000000000004E-9</c:v>
                </c:pt>
                <c:pt idx="2098">
                  <c:v>5.8135000000000002E-9</c:v>
                </c:pt>
                <c:pt idx="2099">
                  <c:v>5.8196999999999997E-9</c:v>
                </c:pt>
                <c:pt idx="2100">
                  <c:v>5.8260000000000004E-9</c:v>
                </c:pt>
                <c:pt idx="2101">
                  <c:v>5.8321999999999998E-9</c:v>
                </c:pt>
                <c:pt idx="2102">
                  <c:v>5.8384999999999996E-9</c:v>
                </c:pt>
                <c:pt idx="2103">
                  <c:v>5.8446999999999999E-9</c:v>
                </c:pt>
                <c:pt idx="2104">
                  <c:v>5.8509999999999998E-9</c:v>
                </c:pt>
                <c:pt idx="2105">
                  <c:v>5.8572E-9</c:v>
                </c:pt>
                <c:pt idx="2106">
                  <c:v>5.8634999999999999E-9</c:v>
                </c:pt>
                <c:pt idx="2107">
                  <c:v>5.8697000000000001E-9</c:v>
                </c:pt>
                <c:pt idx="2108">
                  <c:v>5.876E-9</c:v>
                </c:pt>
                <c:pt idx="2109">
                  <c:v>5.8822000000000002E-9</c:v>
                </c:pt>
                <c:pt idx="2110">
                  <c:v>5.8885000000000001E-9</c:v>
                </c:pt>
                <c:pt idx="2111">
                  <c:v>5.8947000000000003E-9</c:v>
                </c:pt>
                <c:pt idx="2112">
                  <c:v>5.9010000000000002E-9</c:v>
                </c:pt>
                <c:pt idx="2113">
                  <c:v>5.9071999999999996E-9</c:v>
                </c:pt>
                <c:pt idx="2114">
                  <c:v>5.9135000000000003E-9</c:v>
                </c:pt>
                <c:pt idx="2115">
                  <c:v>5.9196999999999997E-9</c:v>
                </c:pt>
                <c:pt idx="2116">
                  <c:v>5.9259999999999996E-9</c:v>
                </c:pt>
                <c:pt idx="2117">
                  <c:v>5.9321999999999998E-9</c:v>
                </c:pt>
                <c:pt idx="2118">
                  <c:v>5.9384999999999997E-9</c:v>
                </c:pt>
                <c:pt idx="2119">
                  <c:v>5.9447E-9</c:v>
                </c:pt>
                <c:pt idx="2120">
                  <c:v>5.9509999999999998E-9</c:v>
                </c:pt>
                <c:pt idx="2121">
                  <c:v>5.9572000000000001E-9</c:v>
                </c:pt>
                <c:pt idx="2122">
                  <c:v>5.9634999999999999E-9</c:v>
                </c:pt>
                <c:pt idx="2123">
                  <c:v>5.9697000000000002E-9</c:v>
                </c:pt>
                <c:pt idx="2124">
                  <c:v>5.976E-9</c:v>
                </c:pt>
                <c:pt idx="2125">
                  <c:v>5.9822000000000003E-9</c:v>
                </c:pt>
                <c:pt idx="2126">
                  <c:v>5.9885000000000002E-9</c:v>
                </c:pt>
                <c:pt idx="2127">
                  <c:v>5.9947000000000004E-9</c:v>
                </c:pt>
                <c:pt idx="2128">
                  <c:v>6.0010000000000003E-9</c:v>
                </c:pt>
                <c:pt idx="2129">
                  <c:v>6.0071999999999997E-9</c:v>
                </c:pt>
                <c:pt idx="2130">
                  <c:v>6.0135000000000004E-9</c:v>
                </c:pt>
                <c:pt idx="2131">
                  <c:v>6.0196999999999998E-9</c:v>
                </c:pt>
                <c:pt idx="2132">
                  <c:v>6.0259999999999997E-9</c:v>
                </c:pt>
                <c:pt idx="2133">
                  <c:v>6.0321999999999999E-9</c:v>
                </c:pt>
                <c:pt idx="2134">
                  <c:v>6.0384999999999998E-9</c:v>
                </c:pt>
                <c:pt idx="2135">
                  <c:v>6.0447E-9</c:v>
                </c:pt>
                <c:pt idx="2136">
                  <c:v>6.0509999999999999E-9</c:v>
                </c:pt>
                <c:pt idx="2137">
                  <c:v>6.0572000000000001E-9</c:v>
                </c:pt>
                <c:pt idx="2138">
                  <c:v>6.0635E-9</c:v>
                </c:pt>
                <c:pt idx="2139">
                  <c:v>6.0697000000000002E-9</c:v>
                </c:pt>
                <c:pt idx="2140">
                  <c:v>6.0760000000000001E-9</c:v>
                </c:pt>
                <c:pt idx="2141">
                  <c:v>6.0822000000000004E-9</c:v>
                </c:pt>
                <c:pt idx="2142">
                  <c:v>6.0885000000000002E-9</c:v>
                </c:pt>
                <c:pt idx="2143">
                  <c:v>6.0946999999999996E-9</c:v>
                </c:pt>
                <c:pt idx="2144">
                  <c:v>6.1010000000000003E-9</c:v>
                </c:pt>
                <c:pt idx="2145">
                  <c:v>6.1071999999999998E-9</c:v>
                </c:pt>
                <c:pt idx="2146">
                  <c:v>6.1134999999999996E-9</c:v>
                </c:pt>
                <c:pt idx="2147">
                  <c:v>6.1196999999999999E-9</c:v>
                </c:pt>
                <c:pt idx="2148">
                  <c:v>6.1259999999999997E-9</c:v>
                </c:pt>
                <c:pt idx="2149">
                  <c:v>6.1322E-9</c:v>
                </c:pt>
                <c:pt idx="2150">
                  <c:v>6.1384999999999998E-9</c:v>
                </c:pt>
                <c:pt idx="2151">
                  <c:v>6.1447000000000001E-9</c:v>
                </c:pt>
                <c:pt idx="2152">
                  <c:v>6.151E-9</c:v>
                </c:pt>
                <c:pt idx="2153">
                  <c:v>6.1572000000000002E-9</c:v>
                </c:pt>
                <c:pt idx="2154">
                  <c:v>6.1635000000000001E-9</c:v>
                </c:pt>
                <c:pt idx="2155">
                  <c:v>6.1697000000000003E-9</c:v>
                </c:pt>
                <c:pt idx="2156">
                  <c:v>6.1760000000000002E-9</c:v>
                </c:pt>
                <c:pt idx="2157">
                  <c:v>6.1821999999999996E-9</c:v>
                </c:pt>
                <c:pt idx="2158">
                  <c:v>6.1885000000000003E-9</c:v>
                </c:pt>
                <c:pt idx="2159">
                  <c:v>6.1946999999999997E-9</c:v>
                </c:pt>
                <c:pt idx="2160">
                  <c:v>6.2010000000000004E-9</c:v>
                </c:pt>
                <c:pt idx="2161">
                  <c:v>6.2071999999999998E-9</c:v>
                </c:pt>
                <c:pt idx="2162">
                  <c:v>6.2134999999999997E-9</c:v>
                </c:pt>
                <c:pt idx="2163">
                  <c:v>6.2196999999999999E-9</c:v>
                </c:pt>
                <c:pt idx="2164">
                  <c:v>6.2259999999999998E-9</c:v>
                </c:pt>
                <c:pt idx="2165">
                  <c:v>6.2322E-9</c:v>
                </c:pt>
                <c:pt idx="2166">
                  <c:v>6.2384999999999999E-9</c:v>
                </c:pt>
                <c:pt idx="2167">
                  <c:v>6.2447000000000002E-9</c:v>
                </c:pt>
                <c:pt idx="2168">
                  <c:v>6.251E-9</c:v>
                </c:pt>
                <c:pt idx="2169">
                  <c:v>6.2572000000000003E-9</c:v>
                </c:pt>
                <c:pt idx="2170">
                  <c:v>6.2635000000000001E-9</c:v>
                </c:pt>
                <c:pt idx="2171">
                  <c:v>6.2697000000000004E-9</c:v>
                </c:pt>
                <c:pt idx="2172">
                  <c:v>6.2760000000000002E-9</c:v>
                </c:pt>
                <c:pt idx="2173">
                  <c:v>6.2821999999999997E-9</c:v>
                </c:pt>
                <c:pt idx="2174">
                  <c:v>6.2885000000000004E-9</c:v>
                </c:pt>
                <c:pt idx="2175">
                  <c:v>6.2946999999999998E-9</c:v>
                </c:pt>
                <c:pt idx="2176">
                  <c:v>6.3009999999999996E-9</c:v>
                </c:pt>
                <c:pt idx="2177">
                  <c:v>6.3071999999999999E-9</c:v>
                </c:pt>
                <c:pt idx="2178">
                  <c:v>6.3134999999999998E-9</c:v>
                </c:pt>
                <c:pt idx="2179">
                  <c:v>6.3197E-9</c:v>
                </c:pt>
                <c:pt idx="2180">
                  <c:v>6.3259999999999999E-9</c:v>
                </c:pt>
                <c:pt idx="2181">
                  <c:v>6.3322000000000001E-9</c:v>
                </c:pt>
                <c:pt idx="2182">
                  <c:v>6.3385E-9</c:v>
                </c:pt>
                <c:pt idx="2183">
                  <c:v>6.3447000000000002E-9</c:v>
                </c:pt>
                <c:pt idx="2184">
                  <c:v>6.3510000000000001E-9</c:v>
                </c:pt>
                <c:pt idx="2185">
                  <c:v>6.3572000000000003E-9</c:v>
                </c:pt>
                <c:pt idx="2186">
                  <c:v>6.3635000000000002E-9</c:v>
                </c:pt>
                <c:pt idx="2187">
                  <c:v>6.3696999999999996E-9</c:v>
                </c:pt>
                <c:pt idx="2188">
                  <c:v>6.3760000000000003E-9</c:v>
                </c:pt>
                <c:pt idx="2189">
                  <c:v>6.3821999999999997E-9</c:v>
                </c:pt>
                <c:pt idx="2190">
                  <c:v>6.3884999999999996E-9</c:v>
                </c:pt>
                <c:pt idx="2191">
                  <c:v>6.3946999999999998E-9</c:v>
                </c:pt>
                <c:pt idx="2192">
                  <c:v>6.4009999999999997E-9</c:v>
                </c:pt>
                <c:pt idx="2193">
                  <c:v>6.4072E-9</c:v>
                </c:pt>
                <c:pt idx="2194">
                  <c:v>6.4134999999999998E-9</c:v>
                </c:pt>
                <c:pt idx="2195">
                  <c:v>6.4197000000000001E-9</c:v>
                </c:pt>
                <c:pt idx="2196">
                  <c:v>6.4259999999999999E-9</c:v>
                </c:pt>
                <c:pt idx="2197">
                  <c:v>6.4322000000000002E-9</c:v>
                </c:pt>
                <c:pt idx="2198">
                  <c:v>6.4385E-9</c:v>
                </c:pt>
                <c:pt idx="2199">
                  <c:v>6.4447000000000003E-9</c:v>
                </c:pt>
                <c:pt idx="2200">
                  <c:v>6.4510000000000002E-9</c:v>
                </c:pt>
                <c:pt idx="2201">
                  <c:v>6.4572000000000004E-9</c:v>
                </c:pt>
                <c:pt idx="2202">
                  <c:v>6.4635000000000003E-9</c:v>
                </c:pt>
                <c:pt idx="2203">
                  <c:v>6.4696999999999997E-9</c:v>
                </c:pt>
                <c:pt idx="2204">
                  <c:v>6.4760000000000004E-9</c:v>
                </c:pt>
                <c:pt idx="2205">
                  <c:v>6.4821999999999998E-9</c:v>
                </c:pt>
                <c:pt idx="2206">
                  <c:v>6.4884999999999997E-9</c:v>
                </c:pt>
                <c:pt idx="2207">
                  <c:v>6.4946999999999999E-9</c:v>
                </c:pt>
                <c:pt idx="2208">
                  <c:v>6.5009999999999998E-9</c:v>
                </c:pt>
                <c:pt idx="2209">
                  <c:v>6.5072E-9</c:v>
                </c:pt>
                <c:pt idx="2210">
                  <c:v>6.5134999999999999E-9</c:v>
                </c:pt>
                <c:pt idx="2211">
                  <c:v>6.5197000000000001E-9</c:v>
                </c:pt>
                <c:pt idx="2212">
                  <c:v>6.526E-9</c:v>
                </c:pt>
                <c:pt idx="2213">
                  <c:v>6.5322000000000003E-9</c:v>
                </c:pt>
                <c:pt idx="2214">
                  <c:v>6.5385000000000001E-9</c:v>
                </c:pt>
                <c:pt idx="2215">
                  <c:v>6.5447000000000004E-9</c:v>
                </c:pt>
                <c:pt idx="2216">
                  <c:v>6.5510000000000002E-9</c:v>
                </c:pt>
                <c:pt idx="2217">
                  <c:v>6.5571999999999996E-9</c:v>
                </c:pt>
                <c:pt idx="2218">
                  <c:v>6.5635000000000003E-9</c:v>
                </c:pt>
                <c:pt idx="2219">
                  <c:v>6.5696999999999998E-9</c:v>
                </c:pt>
                <c:pt idx="2220">
                  <c:v>6.5759999999999996E-9</c:v>
                </c:pt>
                <c:pt idx="2221">
                  <c:v>6.5821999999999999E-9</c:v>
                </c:pt>
                <c:pt idx="2222">
                  <c:v>6.5884999999999997E-9</c:v>
                </c:pt>
                <c:pt idx="2223">
                  <c:v>6.5947E-9</c:v>
                </c:pt>
                <c:pt idx="2224">
                  <c:v>6.6009999999999998E-9</c:v>
                </c:pt>
                <c:pt idx="2225">
                  <c:v>6.6072000000000001E-9</c:v>
                </c:pt>
                <c:pt idx="2226">
                  <c:v>6.6135E-9</c:v>
                </c:pt>
                <c:pt idx="2227">
                  <c:v>6.6197000000000002E-9</c:v>
                </c:pt>
                <c:pt idx="2228">
                  <c:v>6.6260000000000001E-9</c:v>
                </c:pt>
                <c:pt idx="2229">
                  <c:v>6.6322000000000003E-9</c:v>
                </c:pt>
                <c:pt idx="2230">
                  <c:v>6.6385000000000002E-9</c:v>
                </c:pt>
                <c:pt idx="2231">
                  <c:v>6.6446999999999996E-9</c:v>
                </c:pt>
                <c:pt idx="2232">
                  <c:v>6.6510000000000003E-9</c:v>
                </c:pt>
                <c:pt idx="2233">
                  <c:v>6.6571999999999997E-9</c:v>
                </c:pt>
                <c:pt idx="2234">
                  <c:v>6.6635000000000004E-9</c:v>
                </c:pt>
                <c:pt idx="2235">
                  <c:v>6.6696999999999998E-9</c:v>
                </c:pt>
                <c:pt idx="2236">
                  <c:v>6.6759999999999997E-9</c:v>
                </c:pt>
                <c:pt idx="2237">
                  <c:v>6.6821999999999999E-9</c:v>
                </c:pt>
                <c:pt idx="2238">
                  <c:v>6.6884999999999998E-9</c:v>
                </c:pt>
                <c:pt idx="2239">
                  <c:v>6.6947000000000001E-9</c:v>
                </c:pt>
                <c:pt idx="2240">
                  <c:v>6.7009999999999999E-9</c:v>
                </c:pt>
                <c:pt idx="2241">
                  <c:v>6.7072000000000002E-9</c:v>
                </c:pt>
                <c:pt idx="2242">
                  <c:v>6.7135E-9</c:v>
                </c:pt>
                <c:pt idx="2243">
                  <c:v>6.7197000000000003E-9</c:v>
                </c:pt>
                <c:pt idx="2244">
                  <c:v>6.7260000000000001E-9</c:v>
                </c:pt>
                <c:pt idx="2245">
                  <c:v>6.7322000000000004E-9</c:v>
                </c:pt>
                <c:pt idx="2246">
                  <c:v>6.7385000000000003E-9</c:v>
                </c:pt>
                <c:pt idx="2247">
                  <c:v>6.7446999999999997E-9</c:v>
                </c:pt>
                <c:pt idx="2248">
                  <c:v>6.7510000000000004E-9</c:v>
                </c:pt>
                <c:pt idx="2249">
                  <c:v>6.7571999999999998E-9</c:v>
                </c:pt>
                <c:pt idx="2250">
                  <c:v>6.7634999999999996E-9</c:v>
                </c:pt>
                <c:pt idx="2251">
                  <c:v>6.7696999999999999E-9</c:v>
                </c:pt>
                <c:pt idx="2252">
                  <c:v>6.7759999999999998E-9</c:v>
                </c:pt>
                <c:pt idx="2253">
                  <c:v>6.7822E-9</c:v>
                </c:pt>
                <c:pt idx="2254">
                  <c:v>6.7884999999999999E-9</c:v>
                </c:pt>
                <c:pt idx="2255">
                  <c:v>6.7947000000000001E-9</c:v>
                </c:pt>
                <c:pt idx="2256">
                  <c:v>6.801E-9</c:v>
                </c:pt>
                <c:pt idx="2257">
                  <c:v>6.8072000000000002E-9</c:v>
                </c:pt>
                <c:pt idx="2258">
                  <c:v>6.8135000000000001E-9</c:v>
                </c:pt>
                <c:pt idx="2259">
                  <c:v>6.8197000000000003E-9</c:v>
                </c:pt>
                <c:pt idx="2260">
                  <c:v>6.8260000000000002E-9</c:v>
                </c:pt>
                <c:pt idx="2261">
                  <c:v>6.8321999999999996E-9</c:v>
                </c:pt>
                <c:pt idx="2262">
                  <c:v>6.8385000000000003E-9</c:v>
                </c:pt>
                <c:pt idx="2263">
                  <c:v>6.8446999999999997E-9</c:v>
                </c:pt>
                <c:pt idx="2264">
                  <c:v>6.8509999999999996E-9</c:v>
                </c:pt>
                <c:pt idx="2265">
                  <c:v>6.8571999999999999E-9</c:v>
                </c:pt>
                <c:pt idx="2266">
                  <c:v>6.8634999999999997E-9</c:v>
                </c:pt>
                <c:pt idx="2267">
                  <c:v>6.8697E-9</c:v>
                </c:pt>
                <c:pt idx="2268">
                  <c:v>6.8759999999999998E-9</c:v>
                </c:pt>
                <c:pt idx="2269">
                  <c:v>6.8822000000000001E-9</c:v>
                </c:pt>
                <c:pt idx="2270">
                  <c:v>6.8884999999999999E-9</c:v>
                </c:pt>
                <c:pt idx="2271">
                  <c:v>6.8947000000000002E-9</c:v>
                </c:pt>
                <c:pt idx="2272">
                  <c:v>6.9010000000000001E-9</c:v>
                </c:pt>
                <c:pt idx="2273">
                  <c:v>6.9072000000000003E-9</c:v>
                </c:pt>
                <c:pt idx="2274">
                  <c:v>6.9135000000000002E-9</c:v>
                </c:pt>
                <c:pt idx="2275">
                  <c:v>6.9197000000000004E-9</c:v>
                </c:pt>
                <c:pt idx="2276">
                  <c:v>6.9260000000000003E-9</c:v>
                </c:pt>
                <c:pt idx="2277">
                  <c:v>6.9321999999999997E-9</c:v>
                </c:pt>
                <c:pt idx="2278">
                  <c:v>6.9385000000000004E-9</c:v>
                </c:pt>
                <c:pt idx="2279">
                  <c:v>6.9446999999999998E-9</c:v>
                </c:pt>
                <c:pt idx="2280">
                  <c:v>6.9509999999999997E-9</c:v>
                </c:pt>
                <c:pt idx="2281">
                  <c:v>6.9571999999999999E-9</c:v>
                </c:pt>
                <c:pt idx="2282">
                  <c:v>6.9634999999999998E-9</c:v>
                </c:pt>
                <c:pt idx="2283">
                  <c:v>6.9697E-9</c:v>
                </c:pt>
                <c:pt idx="2284">
                  <c:v>6.9759999999999999E-9</c:v>
                </c:pt>
                <c:pt idx="2285">
                  <c:v>6.9822000000000001E-9</c:v>
                </c:pt>
                <c:pt idx="2286">
                  <c:v>6.9885E-9</c:v>
                </c:pt>
                <c:pt idx="2287">
                  <c:v>6.9947000000000003E-9</c:v>
                </c:pt>
                <c:pt idx="2288">
                  <c:v>7.0010000000000001E-9</c:v>
                </c:pt>
                <c:pt idx="2289">
                  <c:v>7.0072000000000004E-9</c:v>
                </c:pt>
                <c:pt idx="2290">
                  <c:v>7.0135000000000002E-9</c:v>
                </c:pt>
                <c:pt idx="2291">
                  <c:v>7.0196999999999997E-9</c:v>
                </c:pt>
                <c:pt idx="2292">
                  <c:v>7.0260000000000003E-9</c:v>
                </c:pt>
                <c:pt idx="2293">
                  <c:v>7.0321999999999998E-9</c:v>
                </c:pt>
                <c:pt idx="2294">
                  <c:v>7.0384999999999996E-9</c:v>
                </c:pt>
                <c:pt idx="2295">
                  <c:v>7.0446999999999999E-9</c:v>
                </c:pt>
                <c:pt idx="2296">
                  <c:v>7.0509999999999997E-9</c:v>
                </c:pt>
                <c:pt idx="2297">
                  <c:v>7.0572E-9</c:v>
                </c:pt>
                <c:pt idx="2298">
                  <c:v>7.0634999999999999E-9</c:v>
                </c:pt>
                <c:pt idx="2299">
                  <c:v>7.0697000000000001E-9</c:v>
                </c:pt>
                <c:pt idx="2300">
                  <c:v>7.076E-9</c:v>
                </c:pt>
                <c:pt idx="2301">
                  <c:v>7.0822000000000002E-9</c:v>
                </c:pt>
                <c:pt idx="2302">
                  <c:v>7.0885000000000001E-9</c:v>
                </c:pt>
                <c:pt idx="2303">
                  <c:v>7.0947000000000003E-9</c:v>
                </c:pt>
                <c:pt idx="2304">
                  <c:v>7.1010000000000002E-9</c:v>
                </c:pt>
                <c:pt idx="2305">
                  <c:v>7.1071999999999996E-9</c:v>
                </c:pt>
                <c:pt idx="2306">
                  <c:v>7.1135000000000003E-9</c:v>
                </c:pt>
                <c:pt idx="2307">
                  <c:v>7.1196999999999997E-9</c:v>
                </c:pt>
                <c:pt idx="2308">
                  <c:v>7.1259999999999996E-9</c:v>
                </c:pt>
                <c:pt idx="2309">
                  <c:v>7.1321999999999998E-9</c:v>
                </c:pt>
                <c:pt idx="2310">
                  <c:v>7.1384999999999997E-9</c:v>
                </c:pt>
                <c:pt idx="2311">
                  <c:v>7.1446999999999999E-9</c:v>
                </c:pt>
                <c:pt idx="2312">
                  <c:v>7.1509999999999998E-9</c:v>
                </c:pt>
                <c:pt idx="2313">
                  <c:v>7.1572000000000001E-9</c:v>
                </c:pt>
                <c:pt idx="2314">
                  <c:v>7.1634999999999999E-9</c:v>
                </c:pt>
                <c:pt idx="2315">
                  <c:v>7.1697000000000002E-9</c:v>
                </c:pt>
                <c:pt idx="2316">
                  <c:v>7.176E-9</c:v>
                </c:pt>
                <c:pt idx="2317">
                  <c:v>7.1822000000000003E-9</c:v>
                </c:pt>
                <c:pt idx="2318">
                  <c:v>7.1885000000000001E-9</c:v>
                </c:pt>
                <c:pt idx="2319">
                  <c:v>7.1947000000000004E-9</c:v>
                </c:pt>
                <c:pt idx="2320">
                  <c:v>7.2010000000000003E-9</c:v>
                </c:pt>
                <c:pt idx="2321">
                  <c:v>7.2071999999999997E-9</c:v>
                </c:pt>
                <c:pt idx="2322">
                  <c:v>7.2135000000000004E-9</c:v>
                </c:pt>
                <c:pt idx="2323">
                  <c:v>7.2196999999999998E-9</c:v>
                </c:pt>
                <c:pt idx="2324">
                  <c:v>7.2259999999999997E-9</c:v>
                </c:pt>
                <c:pt idx="2325">
                  <c:v>7.2321999999999999E-9</c:v>
                </c:pt>
                <c:pt idx="2326">
                  <c:v>7.2384999999999998E-9</c:v>
                </c:pt>
                <c:pt idx="2327">
                  <c:v>7.2447E-9</c:v>
                </c:pt>
                <c:pt idx="2328">
                  <c:v>7.2509999999999999E-9</c:v>
                </c:pt>
                <c:pt idx="2329">
                  <c:v>7.2572000000000001E-9</c:v>
                </c:pt>
                <c:pt idx="2330">
                  <c:v>7.2635E-9</c:v>
                </c:pt>
                <c:pt idx="2331">
                  <c:v>7.2697000000000002E-9</c:v>
                </c:pt>
                <c:pt idx="2332">
                  <c:v>7.2760000000000001E-9</c:v>
                </c:pt>
                <c:pt idx="2333">
                  <c:v>7.2822000000000004E-9</c:v>
                </c:pt>
                <c:pt idx="2334">
                  <c:v>7.2885000000000002E-9</c:v>
                </c:pt>
                <c:pt idx="2335">
                  <c:v>7.2946999999999996E-9</c:v>
                </c:pt>
                <c:pt idx="2336">
                  <c:v>7.3010000000000003E-9</c:v>
                </c:pt>
                <c:pt idx="2337">
                  <c:v>7.3071999999999997E-9</c:v>
                </c:pt>
                <c:pt idx="2338">
                  <c:v>7.3134999999999996E-9</c:v>
                </c:pt>
                <c:pt idx="2339">
                  <c:v>7.3196999999999999E-9</c:v>
                </c:pt>
                <c:pt idx="2340">
                  <c:v>7.3259999999999997E-9</c:v>
                </c:pt>
                <c:pt idx="2341">
                  <c:v>7.3322E-9</c:v>
                </c:pt>
                <c:pt idx="2342">
                  <c:v>7.3384999999999998E-9</c:v>
                </c:pt>
                <c:pt idx="2343">
                  <c:v>7.3447000000000001E-9</c:v>
                </c:pt>
                <c:pt idx="2344">
                  <c:v>7.3509999999999999E-9</c:v>
                </c:pt>
                <c:pt idx="2345">
                  <c:v>7.3572000000000002E-9</c:v>
                </c:pt>
                <c:pt idx="2346">
                  <c:v>7.3635000000000001E-9</c:v>
                </c:pt>
                <c:pt idx="2347">
                  <c:v>7.3697000000000003E-9</c:v>
                </c:pt>
                <c:pt idx="2348">
                  <c:v>7.3760000000000002E-9</c:v>
                </c:pt>
                <c:pt idx="2349">
                  <c:v>7.3821999999999996E-9</c:v>
                </c:pt>
                <c:pt idx="2350">
                  <c:v>7.3885000000000003E-9</c:v>
                </c:pt>
                <c:pt idx="2351">
                  <c:v>7.3946999999999997E-9</c:v>
                </c:pt>
                <c:pt idx="2352">
                  <c:v>7.4010000000000004E-9</c:v>
                </c:pt>
                <c:pt idx="2353">
                  <c:v>7.4071999999999998E-9</c:v>
                </c:pt>
                <c:pt idx="2354">
                  <c:v>7.4134999999999997E-9</c:v>
                </c:pt>
                <c:pt idx="2355">
                  <c:v>7.4196999999999999E-9</c:v>
                </c:pt>
                <c:pt idx="2356">
                  <c:v>7.4259999999999998E-9</c:v>
                </c:pt>
                <c:pt idx="2357">
                  <c:v>7.4322E-9</c:v>
                </c:pt>
                <c:pt idx="2358">
                  <c:v>7.4384999999999999E-9</c:v>
                </c:pt>
                <c:pt idx="2359">
                  <c:v>7.4447000000000002E-9</c:v>
                </c:pt>
                <c:pt idx="2360">
                  <c:v>7.451E-9</c:v>
                </c:pt>
                <c:pt idx="2361">
                  <c:v>7.4571999999999994E-9</c:v>
                </c:pt>
                <c:pt idx="2362">
                  <c:v>7.4634999999999993E-9</c:v>
                </c:pt>
                <c:pt idx="2363">
                  <c:v>7.4697000000000004E-9</c:v>
                </c:pt>
                <c:pt idx="2364">
                  <c:v>7.4760000000000002E-9</c:v>
                </c:pt>
                <c:pt idx="2365">
                  <c:v>7.4821999999999997E-9</c:v>
                </c:pt>
                <c:pt idx="2366">
                  <c:v>7.4884999999999995E-9</c:v>
                </c:pt>
                <c:pt idx="2367">
                  <c:v>7.4947000000000006E-9</c:v>
                </c:pt>
                <c:pt idx="2368">
                  <c:v>7.5010000000000005E-9</c:v>
                </c:pt>
                <c:pt idx="2369">
                  <c:v>7.5071999999999999E-9</c:v>
                </c:pt>
                <c:pt idx="2370">
                  <c:v>7.5134999999999997E-9</c:v>
                </c:pt>
                <c:pt idx="2371">
                  <c:v>7.5197000000000008E-9</c:v>
                </c:pt>
                <c:pt idx="2372">
                  <c:v>7.5260000000000007E-9</c:v>
                </c:pt>
                <c:pt idx="2373">
                  <c:v>7.5322000000000001E-9</c:v>
                </c:pt>
                <c:pt idx="2374">
                  <c:v>7.5385E-9</c:v>
                </c:pt>
                <c:pt idx="2375">
                  <c:v>7.5446999999999994E-9</c:v>
                </c:pt>
                <c:pt idx="2376">
                  <c:v>7.5509999999999993E-9</c:v>
                </c:pt>
                <c:pt idx="2377">
                  <c:v>7.5572000000000003E-9</c:v>
                </c:pt>
                <c:pt idx="2378">
                  <c:v>7.5635000000000002E-9</c:v>
                </c:pt>
                <c:pt idx="2379">
                  <c:v>7.5696999999999996E-9</c:v>
                </c:pt>
                <c:pt idx="2380">
                  <c:v>7.5759999999999995E-9</c:v>
                </c:pt>
                <c:pt idx="2381">
                  <c:v>7.5822000000000006E-9</c:v>
                </c:pt>
                <c:pt idx="2382">
                  <c:v>7.5885000000000004E-9</c:v>
                </c:pt>
                <c:pt idx="2383">
                  <c:v>7.5946999999999998E-9</c:v>
                </c:pt>
                <c:pt idx="2384">
                  <c:v>7.6009999999999997E-9</c:v>
                </c:pt>
                <c:pt idx="2385">
                  <c:v>7.6072000000000008E-9</c:v>
                </c:pt>
                <c:pt idx="2386">
                  <c:v>7.6135000000000006E-9</c:v>
                </c:pt>
                <c:pt idx="2387">
                  <c:v>7.6197000000000001E-9</c:v>
                </c:pt>
                <c:pt idx="2388">
                  <c:v>7.6259999999999999E-9</c:v>
                </c:pt>
                <c:pt idx="2389">
                  <c:v>7.6321999999999993E-9</c:v>
                </c:pt>
                <c:pt idx="2390">
                  <c:v>7.6384999999999992E-9</c:v>
                </c:pt>
                <c:pt idx="2391">
                  <c:v>7.6447000000000003E-9</c:v>
                </c:pt>
                <c:pt idx="2392">
                  <c:v>7.6510000000000002E-9</c:v>
                </c:pt>
                <c:pt idx="2393">
                  <c:v>7.6571999999999996E-9</c:v>
                </c:pt>
                <c:pt idx="2394">
                  <c:v>7.6634999999999994E-9</c:v>
                </c:pt>
                <c:pt idx="2395">
                  <c:v>7.6697000000000005E-9</c:v>
                </c:pt>
                <c:pt idx="2396">
                  <c:v>7.6760000000000004E-9</c:v>
                </c:pt>
                <c:pt idx="2397">
                  <c:v>7.6821999999999998E-9</c:v>
                </c:pt>
                <c:pt idx="2398">
                  <c:v>7.6884999999999997E-9</c:v>
                </c:pt>
                <c:pt idx="2399">
                  <c:v>7.6947000000000007E-9</c:v>
                </c:pt>
                <c:pt idx="2400">
                  <c:v>7.7010000000000006E-9</c:v>
                </c:pt>
                <c:pt idx="2401">
                  <c:v>7.7072E-9</c:v>
                </c:pt>
                <c:pt idx="2402">
                  <c:v>7.7134999999999999E-9</c:v>
                </c:pt>
                <c:pt idx="2403">
                  <c:v>7.7196999999999993E-9</c:v>
                </c:pt>
                <c:pt idx="2404">
                  <c:v>7.7260000000000008E-9</c:v>
                </c:pt>
                <c:pt idx="2405">
                  <c:v>7.7322000000000002E-9</c:v>
                </c:pt>
                <c:pt idx="2406">
                  <c:v>7.7385000000000001E-9</c:v>
                </c:pt>
                <c:pt idx="2407">
                  <c:v>7.7446999999999995E-9</c:v>
                </c:pt>
                <c:pt idx="2408">
                  <c:v>7.7509999999999994E-9</c:v>
                </c:pt>
                <c:pt idx="2409">
                  <c:v>7.7572000000000005E-9</c:v>
                </c:pt>
                <c:pt idx="2410">
                  <c:v>7.7635000000000003E-9</c:v>
                </c:pt>
                <c:pt idx="2411">
                  <c:v>7.7696999999999998E-9</c:v>
                </c:pt>
                <c:pt idx="2412">
                  <c:v>7.7759999999999996E-9</c:v>
                </c:pt>
                <c:pt idx="2413">
                  <c:v>7.7822000000000007E-9</c:v>
                </c:pt>
                <c:pt idx="2414">
                  <c:v>7.7885000000000006E-9</c:v>
                </c:pt>
                <c:pt idx="2415">
                  <c:v>7.7947E-9</c:v>
                </c:pt>
                <c:pt idx="2416">
                  <c:v>7.8009999999999998E-9</c:v>
                </c:pt>
                <c:pt idx="2417">
                  <c:v>7.8071999999999993E-9</c:v>
                </c:pt>
                <c:pt idx="2418">
                  <c:v>7.8135000000000008E-9</c:v>
                </c:pt>
                <c:pt idx="2419">
                  <c:v>7.8197000000000002E-9</c:v>
                </c:pt>
                <c:pt idx="2420">
                  <c:v>7.8260000000000001E-9</c:v>
                </c:pt>
                <c:pt idx="2421">
                  <c:v>7.8321999999999995E-9</c:v>
                </c:pt>
                <c:pt idx="2422">
                  <c:v>7.8384999999999993E-9</c:v>
                </c:pt>
                <c:pt idx="2423">
                  <c:v>7.8447000000000004E-9</c:v>
                </c:pt>
                <c:pt idx="2424">
                  <c:v>7.8510000000000003E-9</c:v>
                </c:pt>
                <c:pt idx="2425">
                  <c:v>7.8571999999999997E-9</c:v>
                </c:pt>
                <c:pt idx="2426">
                  <c:v>7.8634999999999996E-9</c:v>
                </c:pt>
                <c:pt idx="2427">
                  <c:v>7.8697000000000006E-9</c:v>
                </c:pt>
                <c:pt idx="2428">
                  <c:v>7.8760000000000005E-9</c:v>
                </c:pt>
                <c:pt idx="2429">
                  <c:v>7.8821999999999999E-9</c:v>
                </c:pt>
                <c:pt idx="2430">
                  <c:v>7.8884999999999998E-9</c:v>
                </c:pt>
                <c:pt idx="2431">
                  <c:v>7.8946999999999992E-9</c:v>
                </c:pt>
                <c:pt idx="2432">
                  <c:v>7.9010000000000007E-9</c:v>
                </c:pt>
                <c:pt idx="2433">
                  <c:v>7.9072000000000002E-9</c:v>
                </c:pt>
                <c:pt idx="2434">
                  <c:v>7.9135E-9</c:v>
                </c:pt>
                <c:pt idx="2435">
                  <c:v>7.9196999999999994E-9</c:v>
                </c:pt>
                <c:pt idx="2436">
                  <c:v>7.9259999999999993E-9</c:v>
                </c:pt>
                <c:pt idx="2437">
                  <c:v>7.9322000000000004E-9</c:v>
                </c:pt>
                <c:pt idx="2438">
                  <c:v>7.9385000000000002E-9</c:v>
                </c:pt>
                <c:pt idx="2439">
                  <c:v>7.9446999999999997E-9</c:v>
                </c:pt>
                <c:pt idx="2440">
                  <c:v>7.9509999999999995E-9</c:v>
                </c:pt>
                <c:pt idx="2441">
                  <c:v>7.9572000000000006E-9</c:v>
                </c:pt>
                <c:pt idx="2442">
                  <c:v>7.9635000000000005E-9</c:v>
                </c:pt>
                <c:pt idx="2443">
                  <c:v>7.9696999999999999E-9</c:v>
                </c:pt>
                <c:pt idx="2444">
                  <c:v>7.9759999999999998E-9</c:v>
                </c:pt>
                <c:pt idx="2445">
                  <c:v>7.9821999999999992E-9</c:v>
                </c:pt>
                <c:pt idx="2446">
                  <c:v>7.9885000000000007E-9</c:v>
                </c:pt>
                <c:pt idx="2447">
                  <c:v>7.9947000000000001E-9</c:v>
                </c:pt>
                <c:pt idx="2448">
                  <c:v>8.001E-9</c:v>
                </c:pt>
                <c:pt idx="2449">
                  <c:v>8.0071999999999994E-9</c:v>
                </c:pt>
                <c:pt idx="2450">
                  <c:v>8.0134999999999993E-9</c:v>
                </c:pt>
                <c:pt idx="2451">
                  <c:v>8.0197000000000003E-9</c:v>
                </c:pt>
                <c:pt idx="2452">
                  <c:v>8.0260000000000002E-9</c:v>
                </c:pt>
                <c:pt idx="2453">
                  <c:v>8.0321999999999996E-9</c:v>
                </c:pt>
                <c:pt idx="2454">
                  <c:v>8.0384999999999995E-9</c:v>
                </c:pt>
                <c:pt idx="2455">
                  <c:v>8.0447000000000006E-9</c:v>
                </c:pt>
                <c:pt idx="2456">
                  <c:v>8.0510000000000004E-9</c:v>
                </c:pt>
                <c:pt idx="2457">
                  <c:v>8.0571999999999998E-9</c:v>
                </c:pt>
                <c:pt idx="2458">
                  <c:v>8.0634999999999997E-9</c:v>
                </c:pt>
                <c:pt idx="2459">
                  <c:v>8.0697000000000008E-9</c:v>
                </c:pt>
                <c:pt idx="2460">
                  <c:v>8.0760000000000006E-9</c:v>
                </c:pt>
                <c:pt idx="2461">
                  <c:v>8.0822000000000001E-9</c:v>
                </c:pt>
                <c:pt idx="2462">
                  <c:v>8.0884999999999999E-9</c:v>
                </c:pt>
                <c:pt idx="2463">
                  <c:v>8.0946999999999994E-9</c:v>
                </c:pt>
                <c:pt idx="2464">
                  <c:v>8.1009999999999992E-9</c:v>
                </c:pt>
                <c:pt idx="2465">
                  <c:v>8.1072000000000003E-9</c:v>
                </c:pt>
                <c:pt idx="2466">
                  <c:v>8.1135000000000002E-9</c:v>
                </c:pt>
                <c:pt idx="2467">
                  <c:v>8.1196999999999996E-9</c:v>
                </c:pt>
                <c:pt idx="2468">
                  <c:v>8.1259999999999994E-9</c:v>
                </c:pt>
                <c:pt idx="2469">
                  <c:v>8.1322000000000005E-9</c:v>
                </c:pt>
                <c:pt idx="2470">
                  <c:v>8.1385000000000004E-9</c:v>
                </c:pt>
                <c:pt idx="2471">
                  <c:v>8.1446999999999998E-9</c:v>
                </c:pt>
                <c:pt idx="2472">
                  <c:v>8.1509999999999997E-9</c:v>
                </c:pt>
                <c:pt idx="2473">
                  <c:v>8.1572000000000007E-9</c:v>
                </c:pt>
                <c:pt idx="2474">
                  <c:v>8.1635000000000006E-9</c:v>
                </c:pt>
                <c:pt idx="2475">
                  <c:v>8.1697E-9</c:v>
                </c:pt>
                <c:pt idx="2476">
                  <c:v>8.1759999999999999E-9</c:v>
                </c:pt>
                <c:pt idx="2477">
                  <c:v>8.1821999999999993E-9</c:v>
                </c:pt>
                <c:pt idx="2478">
                  <c:v>8.1884999999999992E-9</c:v>
                </c:pt>
                <c:pt idx="2479">
                  <c:v>8.1947000000000002E-9</c:v>
                </c:pt>
                <c:pt idx="2480">
                  <c:v>8.2010000000000001E-9</c:v>
                </c:pt>
                <c:pt idx="2481">
                  <c:v>8.2071999999999995E-9</c:v>
                </c:pt>
                <c:pt idx="2482">
                  <c:v>8.2134999999999994E-9</c:v>
                </c:pt>
                <c:pt idx="2483">
                  <c:v>8.2197000000000005E-9</c:v>
                </c:pt>
                <c:pt idx="2484">
                  <c:v>8.2260000000000003E-9</c:v>
                </c:pt>
                <c:pt idx="2485">
                  <c:v>8.2321999999999998E-9</c:v>
                </c:pt>
                <c:pt idx="2486">
                  <c:v>8.2384999999999996E-9</c:v>
                </c:pt>
                <c:pt idx="2487">
                  <c:v>8.2447000000000007E-9</c:v>
                </c:pt>
                <c:pt idx="2488">
                  <c:v>8.2510000000000006E-9</c:v>
                </c:pt>
                <c:pt idx="2489">
                  <c:v>8.2572E-9</c:v>
                </c:pt>
                <c:pt idx="2490">
                  <c:v>8.2634999999999998E-9</c:v>
                </c:pt>
                <c:pt idx="2491">
                  <c:v>8.2696999999999993E-9</c:v>
                </c:pt>
                <c:pt idx="2492">
                  <c:v>8.2760000000000008E-9</c:v>
                </c:pt>
                <c:pt idx="2493">
                  <c:v>8.2822000000000002E-9</c:v>
                </c:pt>
                <c:pt idx="2494">
                  <c:v>8.2885000000000001E-9</c:v>
                </c:pt>
                <c:pt idx="2495">
                  <c:v>8.2946999999999995E-9</c:v>
                </c:pt>
                <c:pt idx="2496">
                  <c:v>8.3009999999999994E-9</c:v>
                </c:pt>
                <c:pt idx="2497">
                  <c:v>8.3072000000000004E-9</c:v>
                </c:pt>
                <c:pt idx="2498">
                  <c:v>8.3135000000000003E-9</c:v>
                </c:pt>
                <c:pt idx="2499">
                  <c:v>8.3196999999999997E-9</c:v>
                </c:pt>
                <c:pt idx="2500">
                  <c:v>8.3259999999999996E-9</c:v>
                </c:pt>
                <c:pt idx="2501">
                  <c:v>8.3322000000000007E-9</c:v>
                </c:pt>
                <c:pt idx="2502">
                  <c:v>8.3385000000000005E-9</c:v>
                </c:pt>
                <c:pt idx="2503">
                  <c:v>8.3446999999999999E-9</c:v>
                </c:pt>
                <c:pt idx="2504">
                  <c:v>8.3509999999999998E-9</c:v>
                </c:pt>
                <c:pt idx="2505">
                  <c:v>8.3571999999999992E-9</c:v>
                </c:pt>
                <c:pt idx="2506">
                  <c:v>8.3635000000000007E-9</c:v>
                </c:pt>
                <c:pt idx="2507">
                  <c:v>8.3697000000000002E-9</c:v>
                </c:pt>
                <c:pt idx="2508">
                  <c:v>8.376E-9</c:v>
                </c:pt>
                <c:pt idx="2509">
                  <c:v>8.3821999999999994E-9</c:v>
                </c:pt>
                <c:pt idx="2510">
                  <c:v>8.3884999999999993E-9</c:v>
                </c:pt>
                <c:pt idx="2511">
                  <c:v>8.3947000000000004E-9</c:v>
                </c:pt>
                <c:pt idx="2512">
                  <c:v>8.4010000000000003E-9</c:v>
                </c:pt>
                <c:pt idx="2513">
                  <c:v>8.4071999999999997E-9</c:v>
                </c:pt>
                <c:pt idx="2514">
                  <c:v>8.4134999999999995E-9</c:v>
                </c:pt>
                <c:pt idx="2515">
                  <c:v>8.4197000000000006E-9</c:v>
                </c:pt>
                <c:pt idx="2516">
                  <c:v>8.4260000000000005E-9</c:v>
                </c:pt>
                <c:pt idx="2517">
                  <c:v>8.4321999999999999E-9</c:v>
                </c:pt>
                <c:pt idx="2518">
                  <c:v>8.4384999999999998E-9</c:v>
                </c:pt>
                <c:pt idx="2519">
                  <c:v>8.4446999999999992E-9</c:v>
                </c:pt>
                <c:pt idx="2520">
                  <c:v>8.4510000000000007E-9</c:v>
                </c:pt>
                <c:pt idx="2521">
                  <c:v>8.4572000000000001E-9</c:v>
                </c:pt>
                <c:pt idx="2522">
                  <c:v>8.4635E-9</c:v>
                </c:pt>
                <c:pt idx="2523">
                  <c:v>8.4696999999999994E-9</c:v>
                </c:pt>
                <c:pt idx="2524">
                  <c:v>8.4759999999999993E-9</c:v>
                </c:pt>
                <c:pt idx="2525">
                  <c:v>8.4822000000000003E-9</c:v>
                </c:pt>
                <c:pt idx="2526">
                  <c:v>8.4885000000000002E-9</c:v>
                </c:pt>
                <c:pt idx="2527">
                  <c:v>8.4946999999999996E-9</c:v>
                </c:pt>
                <c:pt idx="2528">
                  <c:v>8.5009999999999995E-9</c:v>
                </c:pt>
                <c:pt idx="2529">
                  <c:v>8.5072000000000006E-9</c:v>
                </c:pt>
                <c:pt idx="2530">
                  <c:v>8.5135000000000004E-9</c:v>
                </c:pt>
                <c:pt idx="2531">
                  <c:v>8.5196999999999999E-9</c:v>
                </c:pt>
                <c:pt idx="2532">
                  <c:v>8.5259999999999997E-9</c:v>
                </c:pt>
                <c:pt idx="2533">
                  <c:v>8.5322000000000008E-9</c:v>
                </c:pt>
                <c:pt idx="2534">
                  <c:v>8.5385000000000007E-9</c:v>
                </c:pt>
                <c:pt idx="2535">
                  <c:v>8.5447000000000001E-9</c:v>
                </c:pt>
                <c:pt idx="2536">
                  <c:v>8.5509999999999999E-9</c:v>
                </c:pt>
                <c:pt idx="2537">
                  <c:v>8.5571999999999994E-9</c:v>
                </c:pt>
                <c:pt idx="2538">
                  <c:v>8.5634999999999992E-9</c:v>
                </c:pt>
                <c:pt idx="2539">
                  <c:v>8.5697000000000003E-9</c:v>
                </c:pt>
                <c:pt idx="2540">
                  <c:v>8.5760000000000002E-9</c:v>
                </c:pt>
                <c:pt idx="2541">
                  <c:v>8.5821999999999996E-9</c:v>
                </c:pt>
                <c:pt idx="2542">
                  <c:v>8.5884999999999994E-9</c:v>
                </c:pt>
                <c:pt idx="2543">
                  <c:v>8.5947000000000005E-9</c:v>
                </c:pt>
                <c:pt idx="2544">
                  <c:v>8.6010000000000004E-9</c:v>
                </c:pt>
                <c:pt idx="2545">
                  <c:v>8.6071999999999998E-9</c:v>
                </c:pt>
                <c:pt idx="2546">
                  <c:v>8.6134999999999997E-9</c:v>
                </c:pt>
                <c:pt idx="2547">
                  <c:v>8.6197000000000007E-9</c:v>
                </c:pt>
                <c:pt idx="2548">
                  <c:v>8.6260000000000006E-9</c:v>
                </c:pt>
                <c:pt idx="2549">
                  <c:v>8.6322E-9</c:v>
                </c:pt>
                <c:pt idx="2550">
                  <c:v>8.6384999999999999E-9</c:v>
                </c:pt>
                <c:pt idx="2551">
                  <c:v>8.6446999999999993E-9</c:v>
                </c:pt>
                <c:pt idx="2552">
                  <c:v>8.6509999999999992E-9</c:v>
                </c:pt>
                <c:pt idx="2553">
                  <c:v>8.6572000000000003E-9</c:v>
                </c:pt>
                <c:pt idx="2554">
                  <c:v>8.6635000000000001E-9</c:v>
                </c:pt>
                <c:pt idx="2555">
                  <c:v>8.6696999999999995E-9</c:v>
                </c:pt>
                <c:pt idx="2556">
                  <c:v>8.6759999999999994E-9</c:v>
                </c:pt>
                <c:pt idx="2557">
                  <c:v>8.6822000000000005E-9</c:v>
                </c:pt>
                <c:pt idx="2558">
                  <c:v>8.6885000000000003E-9</c:v>
                </c:pt>
                <c:pt idx="2559">
                  <c:v>8.6946999999999998E-9</c:v>
                </c:pt>
                <c:pt idx="2560">
                  <c:v>8.7009999999999996E-9</c:v>
                </c:pt>
                <c:pt idx="2561">
                  <c:v>8.7072000000000007E-9</c:v>
                </c:pt>
                <c:pt idx="2562">
                  <c:v>8.7135000000000006E-9</c:v>
                </c:pt>
                <c:pt idx="2563">
                  <c:v>8.7197E-9</c:v>
                </c:pt>
                <c:pt idx="2564">
                  <c:v>8.7259999999999999E-9</c:v>
                </c:pt>
                <c:pt idx="2565">
                  <c:v>8.7321999999999993E-9</c:v>
                </c:pt>
                <c:pt idx="2566">
                  <c:v>8.7385000000000008E-9</c:v>
                </c:pt>
                <c:pt idx="2567">
                  <c:v>8.7447000000000002E-9</c:v>
                </c:pt>
                <c:pt idx="2568">
                  <c:v>8.7510000000000001E-9</c:v>
                </c:pt>
                <c:pt idx="2569">
                  <c:v>8.7571999999999995E-9</c:v>
                </c:pt>
                <c:pt idx="2570">
                  <c:v>8.7634999999999994E-9</c:v>
                </c:pt>
                <c:pt idx="2571">
                  <c:v>8.7697000000000004E-9</c:v>
                </c:pt>
                <c:pt idx="2572">
                  <c:v>8.7760000000000003E-9</c:v>
                </c:pt>
                <c:pt idx="2573">
                  <c:v>8.7821999999999997E-9</c:v>
                </c:pt>
                <c:pt idx="2574">
                  <c:v>8.7884999999999996E-9</c:v>
                </c:pt>
                <c:pt idx="2575">
                  <c:v>8.7947000000000007E-9</c:v>
                </c:pt>
                <c:pt idx="2576">
                  <c:v>8.8010000000000005E-9</c:v>
                </c:pt>
                <c:pt idx="2577">
                  <c:v>8.8071999999999999E-9</c:v>
                </c:pt>
                <c:pt idx="2578">
                  <c:v>8.8134999999999998E-9</c:v>
                </c:pt>
                <c:pt idx="2579">
                  <c:v>8.8196999999999992E-9</c:v>
                </c:pt>
                <c:pt idx="2580">
                  <c:v>8.8260000000000007E-9</c:v>
                </c:pt>
                <c:pt idx="2581">
                  <c:v>8.8322000000000002E-9</c:v>
                </c:pt>
                <c:pt idx="2582">
                  <c:v>8.8385E-9</c:v>
                </c:pt>
                <c:pt idx="2583">
                  <c:v>8.8446999999999995E-9</c:v>
                </c:pt>
                <c:pt idx="2584">
                  <c:v>8.8509999999999993E-9</c:v>
                </c:pt>
                <c:pt idx="2585">
                  <c:v>8.8572000000000004E-9</c:v>
                </c:pt>
                <c:pt idx="2586">
                  <c:v>8.8635000000000003E-9</c:v>
                </c:pt>
                <c:pt idx="2587">
                  <c:v>8.8696999999999997E-9</c:v>
                </c:pt>
                <c:pt idx="2588">
                  <c:v>8.8759999999999995E-9</c:v>
                </c:pt>
                <c:pt idx="2589">
                  <c:v>8.8822000000000006E-9</c:v>
                </c:pt>
                <c:pt idx="2590">
                  <c:v>8.8885000000000005E-9</c:v>
                </c:pt>
                <c:pt idx="2591">
                  <c:v>8.8946999999999999E-9</c:v>
                </c:pt>
                <c:pt idx="2592">
                  <c:v>8.9009999999999998E-9</c:v>
                </c:pt>
                <c:pt idx="2593">
                  <c:v>8.9071999999999992E-9</c:v>
                </c:pt>
                <c:pt idx="2594">
                  <c:v>8.9135000000000007E-9</c:v>
                </c:pt>
                <c:pt idx="2595">
                  <c:v>8.9197000000000001E-9</c:v>
                </c:pt>
                <c:pt idx="2596">
                  <c:v>8.926E-9</c:v>
                </c:pt>
                <c:pt idx="2597">
                  <c:v>8.9321999999999994E-9</c:v>
                </c:pt>
                <c:pt idx="2598">
                  <c:v>8.9384999999999993E-9</c:v>
                </c:pt>
                <c:pt idx="2599">
                  <c:v>8.9447000000000003E-9</c:v>
                </c:pt>
                <c:pt idx="2600">
                  <c:v>8.9510000000000002E-9</c:v>
                </c:pt>
                <c:pt idx="2601">
                  <c:v>8.9571999999999996E-9</c:v>
                </c:pt>
                <c:pt idx="2602">
                  <c:v>8.9634999999999995E-9</c:v>
                </c:pt>
                <c:pt idx="2603">
                  <c:v>8.9697000000000006E-9</c:v>
                </c:pt>
                <c:pt idx="2604">
                  <c:v>8.9760000000000004E-9</c:v>
                </c:pt>
                <c:pt idx="2605">
                  <c:v>8.9821999999999999E-9</c:v>
                </c:pt>
                <c:pt idx="2606">
                  <c:v>8.9884999999999997E-9</c:v>
                </c:pt>
                <c:pt idx="2607">
                  <c:v>8.9947000000000008E-9</c:v>
                </c:pt>
                <c:pt idx="2608">
                  <c:v>9.0010000000000007E-9</c:v>
                </c:pt>
                <c:pt idx="2609">
                  <c:v>9.0072000000000001E-9</c:v>
                </c:pt>
                <c:pt idx="2610">
                  <c:v>9.0134999999999999E-9</c:v>
                </c:pt>
                <c:pt idx="2611">
                  <c:v>9.0196999999999994E-9</c:v>
                </c:pt>
                <c:pt idx="2612">
                  <c:v>9.0259999999999992E-9</c:v>
                </c:pt>
                <c:pt idx="2613">
                  <c:v>9.0322000000000003E-9</c:v>
                </c:pt>
                <c:pt idx="2614">
                  <c:v>9.0385000000000002E-9</c:v>
                </c:pt>
                <c:pt idx="2615">
                  <c:v>9.0446999999999996E-9</c:v>
                </c:pt>
                <c:pt idx="2616">
                  <c:v>9.0509999999999995E-9</c:v>
                </c:pt>
                <c:pt idx="2617">
                  <c:v>9.0572000000000005E-9</c:v>
                </c:pt>
                <c:pt idx="2618">
                  <c:v>9.0635000000000004E-9</c:v>
                </c:pt>
                <c:pt idx="2619">
                  <c:v>9.0696999999999998E-9</c:v>
                </c:pt>
                <c:pt idx="2620">
                  <c:v>9.0759999999999997E-9</c:v>
                </c:pt>
                <c:pt idx="2621">
                  <c:v>9.0822000000000008E-9</c:v>
                </c:pt>
                <c:pt idx="2622">
                  <c:v>9.0885000000000006E-9</c:v>
                </c:pt>
                <c:pt idx="2623">
                  <c:v>9.0947E-9</c:v>
                </c:pt>
                <c:pt idx="2624">
                  <c:v>9.1009999999999999E-9</c:v>
                </c:pt>
                <c:pt idx="2625">
                  <c:v>9.1071999999999993E-9</c:v>
                </c:pt>
                <c:pt idx="2626">
                  <c:v>9.1134999999999992E-9</c:v>
                </c:pt>
                <c:pt idx="2627">
                  <c:v>9.1197000000000003E-9</c:v>
                </c:pt>
                <c:pt idx="2628">
                  <c:v>9.1260000000000001E-9</c:v>
                </c:pt>
                <c:pt idx="2629">
                  <c:v>9.1321999999999995E-9</c:v>
                </c:pt>
                <c:pt idx="2630">
                  <c:v>9.1384999999999994E-9</c:v>
                </c:pt>
                <c:pt idx="2631">
                  <c:v>9.1447000000000005E-9</c:v>
                </c:pt>
                <c:pt idx="2632">
                  <c:v>9.1510000000000003E-9</c:v>
                </c:pt>
                <c:pt idx="2633">
                  <c:v>9.1571999999999998E-9</c:v>
                </c:pt>
                <c:pt idx="2634">
                  <c:v>9.1634999999999996E-9</c:v>
                </c:pt>
                <c:pt idx="2635">
                  <c:v>9.1697000000000007E-9</c:v>
                </c:pt>
                <c:pt idx="2636">
                  <c:v>9.1760000000000006E-9</c:v>
                </c:pt>
                <c:pt idx="2637">
                  <c:v>9.1822E-9</c:v>
                </c:pt>
                <c:pt idx="2638">
                  <c:v>9.1884999999999999E-9</c:v>
                </c:pt>
                <c:pt idx="2639">
                  <c:v>9.1946999999999993E-9</c:v>
                </c:pt>
                <c:pt idx="2640">
                  <c:v>9.2010000000000008E-9</c:v>
                </c:pt>
                <c:pt idx="2641">
                  <c:v>9.2072000000000002E-9</c:v>
                </c:pt>
                <c:pt idx="2642">
                  <c:v>9.2135000000000001E-9</c:v>
                </c:pt>
                <c:pt idx="2643">
                  <c:v>9.2196999999999995E-9</c:v>
                </c:pt>
                <c:pt idx="2644">
                  <c:v>9.2259999999999994E-9</c:v>
                </c:pt>
                <c:pt idx="2645">
                  <c:v>9.2322000000000004E-9</c:v>
                </c:pt>
                <c:pt idx="2646">
                  <c:v>9.2385000000000003E-9</c:v>
                </c:pt>
                <c:pt idx="2647">
                  <c:v>9.2446999999999997E-9</c:v>
                </c:pt>
                <c:pt idx="2648">
                  <c:v>9.2509999999999996E-9</c:v>
                </c:pt>
                <c:pt idx="2649">
                  <c:v>9.2572000000000007E-9</c:v>
                </c:pt>
                <c:pt idx="2650">
                  <c:v>9.2635000000000005E-9</c:v>
                </c:pt>
                <c:pt idx="2651">
                  <c:v>9.2696999999999999E-9</c:v>
                </c:pt>
                <c:pt idx="2652">
                  <c:v>9.2759999999999998E-9</c:v>
                </c:pt>
                <c:pt idx="2653">
                  <c:v>9.2821999999999992E-9</c:v>
                </c:pt>
                <c:pt idx="2654">
                  <c:v>9.2885000000000008E-9</c:v>
                </c:pt>
                <c:pt idx="2655">
                  <c:v>9.2947000000000002E-9</c:v>
                </c:pt>
                <c:pt idx="2656">
                  <c:v>9.301E-9</c:v>
                </c:pt>
                <c:pt idx="2657">
                  <c:v>9.3071999999999995E-9</c:v>
                </c:pt>
                <c:pt idx="2658">
                  <c:v>9.3134999999999993E-9</c:v>
                </c:pt>
                <c:pt idx="2659">
                  <c:v>9.3197000000000004E-9</c:v>
                </c:pt>
                <c:pt idx="2660">
                  <c:v>9.3260000000000003E-9</c:v>
                </c:pt>
                <c:pt idx="2661">
                  <c:v>9.3321999999999997E-9</c:v>
                </c:pt>
                <c:pt idx="2662">
                  <c:v>9.3384999999999995E-9</c:v>
                </c:pt>
                <c:pt idx="2663">
                  <c:v>9.3447000000000006E-9</c:v>
                </c:pt>
                <c:pt idx="2664">
                  <c:v>9.3510000000000005E-9</c:v>
                </c:pt>
                <c:pt idx="2665">
                  <c:v>9.3571999999999999E-9</c:v>
                </c:pt>
                <c:pt idx="2666">
                  <c:v>9.3634999999999998E-9</c:v>
                </c:pt>
                <c:pt idx="2667">
                  <c:v>9.3696999999999992E-9</c:v>
                </c:pt>
                <c:pt idx="2668">
                  <c:v>9.3760000000000007E-9</c:v>
                </c:pt>
                <c:pt idx="2669">
                  <c:v>9.3822000000000001E-9</c:v>
                </c:pt>
                <c:pt idx="2670">
                  <c:v>9.3885E-9</c:v>
                </c:pt>
                <c:pt idx="2671">
                  <c:v>9.3946999999999994E-9</c:v>
                </c:pt>
                <c:pt idx="2672">
                  <c:v>9.4009999999999993E-9</c:v>
                </c:pt>
                <c:pt idx="2673">
                  <c:v>9.4072000000000004E-9</c:v>
                </c:pt>
                <c:pt idx="2674">
                  <c:v>9.4135000000000002E-9</c:v>
                </c:pt>
                <c:pt idx="2675">
                  <c:v>9.4196999999999996E-9</c:v>
                </c:pt>
                <c:pt idx="2676">
                  <c:v>9.4259999999999995E-9</c:v>
                </c:pt>
                <c:pt idx="2677">
                  <c:v>9.4322000000000006E-9</c:v>
                </c:pt>
                <c:pt idx="2678">
                  <c:v>9.4385000000000004E-9</c:v>
                </c:pt>
                <c:pt idx="2679">
                  <c:v>9.4446999999999999E-9</c:v>
                </c:pt>
                <c:pt idx="2680">
                  <c:v>9.4509999999999997E-9</c:v>
                </c:pt>
                <c:pt idx="2681">
                  <c:v>9.4572000000000008E-9</c:v>
                </c:pt>
                <c:pt idx="2682">
                  <c:v>9.4635000000000007E-9</c:v>
                </c:pt>
                <c:pt idx="2683">
                  <c:v>9.4697000000000001E-9</c:v>
                </c:pt>
                <c:pt idx="2684">
                  <c:v>9.476E-9</c:v>
                </c:pt>
                <c:pt idx="2685">
                  <c:v>9.4821999999999994E-9</c:v>
                </c:pt>
                <c:pt idx="2686">
                  <c:v>9.4884999999999992E-9</c:v>
                </c:pt>
                <c:pt idx="2687">
                  <c:v>9.4947000000000003E-9</c:v>
                </c:pt>
                <c:pt idx="2688">
                  <c:v>9.5010000000000002E-9</c:v>
                </c:pt>
                <c:pt idx="2689">
                  <c:v>9.5071999999999996E-9</c:v>
                </c:pt>
                <c:pt idx="2690">
                  <c:v>9.5134999999999995E-9</c:v>
                </c:pt>
                <c:pt idx="2691">
                  <c:v>9.5197000000000005E-9</c:v>
                </c:pt>
                <c:pt idx="2692">
                  <c:v>9.5260000000000004E-9</c:v>
                </c:pt>
                <c:pt idx="2693">
                  <c:v>9.5321999999999998E-9</c:v>
                </c:pt>
                <c:pt idx="2694">
                  <c:v>9.5384999999999997E-9</c:v>
                </c:pt>
                <c:pt idx="2695">
                  <c:v>9.5447000000000008E-9</c:v>
                </c:pt>
                <c:pt idx="2696">
                  <c:v>9.5510000000000006E-9</c:v>
                </c:pt>
                <c:pt idx="2697">
                  <c:v>9.5572E-9</c:v>
                </c:pt>
                <c:pt idx="2698">
                  <c:v>9.5634999999999999E-9</c:v>
                </c:pt>
                <c:pt idx="2699">
                  <c:v>9.5696999999999993E-9</c:v>
                </c:pt>
                <c:pt idx="2700">
                  <c:v>9.5759999999999992E-9</c:v>
                </c:pt>
                <c:pt idx="2701">
                  <c:v>9.5822000000000003E-9</c:v>
                </c:pt>
                <c:pt idx="2702">
                  <c:v>9.5885000000000001E-9</c:v>
                </c:pt>
                <c:pt idx="2703">
                  <c:v>9.5946999999999996E-9</c:v>
                </c:pt>
                <c:pt idx="2704">
                  <c:v>9.6009999999999994E-9</c:v>
                </c:pt>
                <c:pt idx="2705">
                  <c:v>9.6072000000000005E-9</c:v>
                </c:pt>
                <c:pt idx="2706">
                  <c:v>9.6135000000000004E-9</c:v>
                </c:pt>
                <c:pt idx="2707">
                  <c:v>9.6196999999999998E-9</c:v>
                </c:pt>
                <c:pt idx="2708">
                  <c:v>9.6259999999999996E-9</c:v>
                </c:pt>
                <c:pt idx="2709">
                  <c:v>9.6322000000000007E-9</c:v>
                </c:pt>
                <c:pt idx="2710">
                  <c:v>9.6385000000000006E-9</c:v>
                </c:pt>
                <c:pt idx="2711">
                  <c:v>9.6447E-9</c:v>
                </c:pt>
                <c:pt idx="2712">
                  <c:v>9.6509999999999999E-9</c:v>
                </c:pt>
                <c:pt idx="2713">
                  <c:v>9.6571999999999993E-9</c:v>
                </c:pt>
                <c:pt idx="2714">
                  <c:v>9.6635000000000008E-9</c:v>
                </c:pt>
                <c:pt idx="2715">
                  <c:v>9.6697000000000002E-9</c:v>
                </c:pt>
                <c:pt idx="2716">
                  <c:v>9.6760000000000001E-9</c:v>
                </c:pt>
                <c:pt idx="2717">
                  <c:v>9.6821999999999995E-9</c:v>
                </c:pt>
                <c:pt idx="2718">
                  <c:v>9.6884999999999994E-9</c:v>
                </c:pt>
                <c:pt idx="2719">
                  <c:v>9.6947000000000004E-9</c:v>
                </c:pt>
                <c:pt idx="2720">
                  <c:v>9.7010000000000003E-9</c:v>
                </c:pt>
                <c:pt idx="2721">
                  <c:v>9.7071999999999997E-9</c:v>
                </c:pt>
                <c:pt idx="2722">
                  <c:v>9.7134999999999996E-9</c:v>
                </c:pt>
                <c:pt idx="2723">
                  <c:v>9.7197000000000007E-9</c:v>
                </c:pt>
                <c:pt idx="2724">
                  <c:v>9.7260000000000005E-9</c:v>
                </c:pt>
                <c:pt idx="2725">
                  <c:v>9.7322E-9</c:v>
                </c:pt>
                <c:pt idx="2726">
                  <c:v>9.7384999999999998E-9</c:v>
                </c:pt>
                <c:pt idx="2727">
                  <c:v>9.7446999999999992E-9</c:v>
                </c:pt>
                <c:pt idx="2728">
                  <c:v>9.7510000000000008E-9</c:v>
                </c:pt>
                <c:pt idx="2729">
                  <c:v>9.7572000000000002E-9</c:v>
                </c:pt>
                <c:pt idx="2730">
                  <c:v>9.7635E-9</c:v>
                </c:pt>
                <c:pt idx="2731">
                  <c:v>9.7696999999999995E-9</c:v>
                </c:pt>
                <c:pt idx="2732">
                  <c:v>9.7759999999999993E-9</c:v>
                </c:pt>
                <c:pt idx="2733">
                  <c:v>9.7822000000000004E-9</c:v>
                </c:pt>
                <c:pt idx="2734">
                  <c:v>9.7885000000000003E-9</c:v>
                </c:pt>
                <c:pt idx="2735">
                  <c:v>9.7946999999999997E-9</c:v>
                </c:pt>
                <c:pt idx="2736">
                  <c:v>9.8009999999999996E-9</c:v>
                </c:pt>
                <c:pt idx="2737">
                  <c:v>9.8072000000000006E-9</c:v>
                </c:pt>
                <c:pt idx="2738">
                  <c:v>9.8135000000000005E-9</c:v>
                </c:pt>
                <c:pt idx="2739">
                  <c:v>9.8196999999999999E-9</c:v>
                </c:pt>
                <c:pt idx="2740">
                  <c:v>9.8259999999999998E-9</c:v>
                </c:pt>
                <c:pt idx="2741">
                  <c:v>9.8321999999999992E-9</c:v>
                </c:pt>
                <c:pt idx="2742">
                  <c:v>9.8385000000000007E-9</c:v>
                </c:pt>
                <c:pt idx="2743">
                  <c:v>9.8447000000000001E-9</c:v>
                </c:pt>
                <c:pt idx="2744">
                  <c:v>9.851E-9</c:v>
                </c:pt>
                <c:pt idx="2745">
                  <c:v>9.8571999999999994E-9</c:v>
                </c:pt>
                <c:pt idx="2746">
                  <c:v>9.8634999999999993E-9</c:v>
                </c:pt>
                <c:pt idx="2747">
                  <c:v>9.8697000000000004E-9</c:v>
                </c:pt>
                <c:pt idx="2748">
                  <c:v>9.8760000000000002E-9</c:v>
                </c:pt>
                <c:pt idx="2749">
                  <c:v>9.8821999999999996E-9</c:v>
                </c:pt>
                <c:pt idx="2750">
                  <c:v>9.8884999999999995E-9</c:v>
                </c:pt>
                <c:pt idx="2751">
                  <c:v>9.8947000000000006E-9</c:v>
                </c:pt>
                <c:pt idx="2752">
                  <c:v>9.9010000000000004E-9</c:v>
                </c:pt>
                <c:pt idx="2753">
                  <c:v>9.9071999999999999E-9</c:v>
                </c:pt>
                <c:pt idx="2754">
                  <c:v>9.9134999999999997E-9</c:v>
                </c:pt>
                <c:pt idx="2755">
                  <c:v>9.9197000000000008E-9</c:v>
                </c:pt>
                <c:pt idx="2756">
                  <c:v>9.9260000000000007E-9</c:v>
                </c:pt>
                <c:pt idx="2757">
                  <c:v>9.9322000000000001E-9</c:v>
                </c:pt>
                <c:pt idx="2758">
                  <c:v>9.9385E-9</c:v>
                </c:pt>
                <c:pt idx="2759">
                  <c:v>9.9446999999999994E-9</c:v>
                </c:pt>
                <c:pt idx="2760">
                  <c:v>9.9509999999999992E-9</c:v>
                </c:pt>
                <c:pt idx="2761">
                  <c:v>9.9572000000000003E-9</c:v>
                </c:pt>
                <c:pt idx="2762">
                  <c:v>9.9635000000000002E-9</c:v>
                </c:pt>
                <c:pt idx="2763">
                  <c:v>9.9696999999999996E-9</c:v>
                </c:pt>
                <c:pt idx="2764">
                  <c:v>9.9759999999999995E-9</c:v>
                </c:pt>
                <c:pt idx="2765">
                  <c:v>9.9822000000000005E-9</c:v>
                </c:pt>
                <c:pt idx="2766">
                  <c:v>9.9885000000000004E-9</c:v>
                </c:pt>
                <c:pt idx="2767">
                  <c:v>9.9946999999999998E-9</c:v>
                </c:pt>
                <c:pt idx="2768">
                  <c:v>1.0001E-8</c:v>
                </c:pt>
                <c:pt idx="2769">
                  <c:v>1.0007200000000001E-8</c:v>
                </c:pt>
                <c:pt idx="2770">
                  <c:v>1.0013500000000001E-8</c:v>
                </c:pt>
                <c:pt idx="2771">
                  <c:v>1.00197E-8</c:v>
                </c:pt>
                <c:pt idx="2772">
                  <c:v>1.0026E-8</c:v>
                </c:pt>
                <c:pt idx="2773">
                  <c:v>1.0032199999999999E-8</c:v>
                </c:pt>
                <c:pt idx="2774">
                  <c:v>1.0038499999999999E-8</c:v>
                </c:pt>
                <c:pt idx="2775">
                  <c:v>1.00447E-8</c:v>
                </c:pt>
                <c:pt idx="2776">
                  <c:v>1.0051E-8</c:v>
                </c:pt>
                <c:pt idx="2777">
                  <c:v>1.00572E-8</c:v>
                </c:pt>
                <c:pt idx="2778">
                  <c:v>1.0063499999999999E-8</c:v>
                </c:pt>
                <c:pt idx="2779">
                  <c:v>1.00697E-8</c:v>
                </c:pt>
                <c:pt idx="2780">
                  <c:v>1.0076E-8</c:v>
                </c:pt>
                <c:pt idx="2781">
                  <c:v>1.00822E-8</c:v>
                </c:pt>
                <c:pt idx="2782">
                  <c:v>1.00885E-8</c:v>
                </c:pt>
                <c:pt idx="2783">
                  <c:v>1.0094700000000001E-8</c:v>
                </c:pt>
                <c:pt idx="2784">
                  <c:v>1.0101000000000001E-8</c:v>
                </c:pt>
                <c:pt idx="2785">
                  <c:v>1.01072E-8</c:v>
                </c:pt>
                <c:pt idx="2786">
                  <c:v>1.01135E-8</c:v>
                </c:pt>
                <c:pt idx="2787">
                  <c:v>1.0119699999999999E-8</c:v>
                </c:pt>
                <c:pt idx="2788">
                  <c:v>1.0126000000000001E-8</c:v>
                </c:pt>
                <c:pt idx="2789">
                  <c:v>1.01322E-8</c:v>
                </c:pt>
                <c:pt idx="2790">
                  <c:v>1.01385E-8</c:v>
                </c:pt>
                <c:pt idx="2791">
                  <c:v>1.01447E-8</c:v>
                </c:pt>
                <c:pt idx="2792">
                  <c:v>1.0150999999999999E-8</c:v>
                </c:pt>
                <c:pt idx="2793">
                  <c:v>1.01572E-8</c:v>
                </c:pt>
                <c:pt idx="2794">
                  <c:v>1.01635E-8</c:v>
                </c:pt>
                <c:pt idx="2795">
                  <c:v>1.01697E-8</c:v>
                </c:pt>
                <c:pt idx="2796">
                  <c:v>1.0176E-8</c:v>
                </c:pt>
                <c:pt idx="2797">
                  <c:v>1.0182200000000001E-8</c:v>
                </c:pt>
                <c:pt idx="2798">
                  <c:v>1.0188500000000001E-8</c:v>
                </c:pt>
                <c:pt idx="2799">
                  <c:v>1.01947E-8</c:v>
                </c:pt>
                <c:pt idx="2800">
                  <c:v>1.0201E-8</c:v>
                </c:pt>
                <c:pt idx="2801">
                  <c:v>1.0207199999999999E-8</c:v>
                </c:pt>
                <c:pt idx="2802">
                  <c:v>1.0213500000000001E-8</c:v>
                </c:pt>
                <c:pt idx="2803">
                  <c:v>1.02197E-8</c:v>
                </c:pt>
                <c:pt idx="2804">
                  <c:v>1.0226E-8</c:v>
                </c:pt>
                <c:pt idx="2805">
                  <c:v>1.0232199999999999E-8</c:v>
                </c:pt>
                <c:pt idx="2806">
                  <c:v>1.0238499999999999E-8</c:v>
                </c:pt>
                <c:pt idx="2807">
                  <c:v>1.02447E-8</c:v>
                </c:pt>
                <c:pt idx="2808">
                  <c:v>1.0251E-8</c:v>
                </c:pt>
                <c:pt idx="2809">
                  <c:v>1.02572E-8</c:v>
                </c:pt>
                <c:pt idx="2810">
                  <c:v>1.02635E-8</c:v>
                </c:pt>
                <c:pt idx="2811">
                  <c:v>1.0269700000000001E-8</c:v>
                </c:pt>
                <c:pt idx="2812">
                  <c:v>1.0276E-8</c:v>
                </c:pt>
                <c:pt idx="2813">
                  <c:v>1.02822E-8</c:v>
                </c:pt>
                <c:pt idx="2814">
                  <c:v>1.02885E-8</c:v>
                </c:pt>
                <c:pt idx="2815">
                  <c:v>1.0294699999999999E-8</c:v>
                </c:pt>
                <c:pt idx="2816">
                  <c:v>1.0301000000000001E-8</c:v>
                </c:pt>
                <c:pt idx="2817">
                  <c:v>1.03072E-8</c:v>
                </c:pt>
                <c:pt idx="2818">
                  <c:v>1.03135E-8</c:v>
                </c:pt>
                <c:pt idx="2819">
                  <c:v>1.0319699999999999E-8</c:v>
                </c:pt>
                <c:pt idx="2820">
                  <c:v>1.0325999999999999E-8</c:v>
                </c:pt>
                <c:pt idx="2821">
                  <c:v>1.03322E-8</c:v>
                </c:pt>
                <c:pt idx="2822">
                  <c:v>1.03385E-8</c:v>
                </c:pt>
                <c:pt idx="2823">
                  <c:v>1.03447E-8</c:v>
                </c:pt>
                <c:pt idx="2824">
                  <c:v>1.0351E-8</c:v>
                </c:pt>
                <c:pt idx="2825">
                  <c:v>1.0357200000000001E-8</c:v>
                </c:pt>
                <c:pt idx="2826">
                  <c:v>1.03635E-8</c:v>
                </c:pt>
                <c:pt idx="2827">
                  <c:v>1.03697E-8</c:v>
                </c:pt>
                <c:pt idx="2828">
                  <c:v>1.0376E-8</c:v>
                </c:pt>
                <c:pt idx="2829">
                  <c:v>1.0382200000000001E-8</c:v>
                </c:pt>
                <c:pt idx="2830">
                  <c:v>1.0388500000000001E-8</c:v>
                </c:pt>
                <c:pt idx="2831">
                  <c:v>1.03947E-8</c:v>
                </c:pt>
                <c:pt idx="2832">
                  <c:v>1.0401E-8</c:v>
                </c:pt>
                <c:pt idx="2833">
                  <c:v>1.0407199999999999E-8</c:v>
                </c:pt>
                <c:pt idx="2834">
                  <c:v>1.0413499999999999E-8</c:v>
                </c:pt>
                <c:pt idx="2835">
                  <c:v>1.04197E-8</c:v>
                </c:pt>
                <c:pt idx="2836">
                  <c:v>1.0426E-8</c:v>
                </c:pt>
                <c:pt idx="2837">
                  <c:v>1.04322E-8</c:v>
                </c:pt>
                <c:pt idx="2838">
                  <c:v>1.0438499999999999E-8</c:v>
                </c:pt>
                <c:pt idx="2839">
                  <c:v>1.0444700000000001E-8</c:v>
                </c:pt>
                <c:pt idx="2840">
                  <c:v>1.0451E-8</c:v>
                </c:pt>
                <c:pt idx="2841">
                  <c:v>1.04572E-8</c:v>
                </c:pt>
                <c:pt idx="2842">
                  <c:v>1.04635E-8</c:v>
                </c:pt>
                <c:pt idx="2843">
                  <c:v>1.0469700000000001E-8</c:v>
                </c:pt>
                <c:pt idx="2844">
                  <c:v>1.0476000000000001E-8</c:v>
                </c:pt>
                <c:pt idx="2845">
                  <c:v>1.04822E-8</c:v>
                </c:pt>
                <c:pt idx="2846">
                  <c:v>1.04885E-8</c:v>
                </c:pt>
                <c:pt idx="2847">
                  <c:v>1.0494699999999999E-8</c:v>
                </c:pt>
                <c:pt idx="2848">
                  <c:v>1.0500999999999999E-8</c:v>
                </c:pt>
                <c:pt idx="2849">
                  <c:v>1.05072E-8</c:v>
                </c:pt>
                <c:pt idx="2850">
                  <c:v>1.05135E-8</c:v>
                </c:pt>
                <c:pt idx="2851">
                  <c:v>1.05197E-8</c:v>
                </c:pt>
                <c:pt idx="2852">
                  <c:v>1.0525999999999999E-8</c:v>
                </c:pt>
                <c:pt idx="2853">
                  <c:v>1.0532200000000001E-8</c:v>
                </c:pt>
                <c:pt idx="2854">
                  <c:v>1.05385E-8</c:v>
                </c:pt>
                <c:pt idx="2855">
                  <c:v>1.05447E-8</c:v>
                </c:pt>
                <c:pt idx="2856">
                  <c:v>1.0551E-8</c:v>
                </c:pt>
                <c:pt idx="2857">
                  <c:v>1.0557200000000001E-8</c:v>
                </c:pt>
                <c:pt idx="2858">
                  <c:v>1.0563500000000001E-8</c:v>
                </c:pt>
                <c:pt idx="2859">
                  <c:v>1.05697E-8</c:v>
                </c:pt>
                <c:pt idx="2860">
                  <c:v>1.0576E-8</c:v>
                </c:pt>
                <c:pt idx="2861">
                  <c:v>1.0582199999999999E-8</c:v>
                </c:pt>
                <c:pt idx="2862">
                  <c:v>1.0588500000000001E-8</c:v>
                </c:pt>
                <c:pt idx="2863">
                  <c:v>1.05947E-8</c:v>
                </c:pt>
                <c:pt idx="2864">
                  <c:v>1.0601E-8</c:v>
                </c:pt>
                <c:pt idx="2865">
                  <c:v>1.06072E-8</c:v>
                </c:pt>
                <c:pt idx="2866">
                  <c:v>1.0613499999999999E-8</c:v>
                </c:pt>
                <c:pt idx="2867">
                  <c:v>1.06197E-8</c:v>
                </c:pt>
                <c:pt idx="2868">
                  <c:v>1.0626E-8</c:v>
                </c:pt>
                <c:pt idx="2869">
                  <c:v>1.06322E-8</c:v>
                </c:pt>
                <c:pt idx="2870">
                  <c:v>1.06385E-8</c:v>
                </c:pt>
                <c:pt idx="2871">
                  <c:v>1.0644700000000001E-8</c:v>
                </c:pt>
                <c:pt idx="2872">
                  <c:v>1.0651000000000001E-8</c:v>
                </c:pt>
                <c:pt idx="2873">
                  <c:v>1.06572E-8</c:v>
                </c:pt>
                <c:pt idx="2874">
                  <c:v>1.06635E-8</c:v>
                </c:pt>
                <c:pt idx="2875">
                  <c:v>1.0669699999999999E-8</c:v>
                </c:pt>
                <c:pt idx="2876">
                  <c:v>1.0676000000000001E-8</c:v>
                </c:pt>
                <c:pt idx="2877">
                  <c:v>1.06822E-8</c:v>
                </c:pt>
                <c:pt idx="2878">
                  <c:v>1.06885E-8</c:v>
                </c:pt>
                <c:pt idx="2879">
                  <c:v>1.0694699999999999E-8</c:v>
                </c:pt>
                <c:pt idx="2880">
                  <c:v>1.0700999999999999E-8</c:v>
                </c:pt>
                <c:pt idx="2881">
                  <c:v>1.07072E-8</c:v>
                </c:pt>
                <c:pt idx="2882">
                  <c:v>1.07135E-8</c:v>
                </c:pt>
                <c:pt idx="2883">
                  <c:v>1.07197E-8</c:v>
                </c:pt>
                <c:pt idx="2884">
                  <c:v>1.0726E-8</c:v>
                </c:pt>
                <c:pt idx="2885">
                  <c:v>1.0732200000000001E-8</c:v>
                </c:pt>
                <c:pt idx="2886">
                  <c:v>1.0738500000000001E-8</c:v>
                </c:pt>
                <c:pt idx="2887">
                  <c:v>1.07447E-8</c:v>
                </c:pt>
                <c:pt idx="2888">
                  <c:v>1.0751E-8</c:v>
                </c:pt>
                <c:pt idx="2889">
                  <c:v>1.0757199999999999E-8</c:v>
                </c:pt>
                <c:pt idx="2890">
                  <c:v>1.0763500000000001E-8</c:v>
                </c:pt>
                <c:pt idx="2891">
                  <c:v>1.07697E-8</c:v>
                </c:pt>
                <c:pt idx="2892">
                  <c:v>1.0776E-8</c:v>
                </c:pt>
                <c:pt idx="2893">
                  <c:v>1.0782199999999999E-8</c:v>
                </c:pt>
                <c:pt idx="2894">
                  <c:v>1.0788499999999999E-8</c:v>
                </c:pt>
                <c:pt idx="2895">
                  <c:v>1.07947E-8</c:v>
                </c:pt>
                <c:pt idx="2896">
                  <c:v>1.0801E-8</c:v>
                </c:pt>
                <c:pt idx="2897">
                  <c:v>1.08072E-8</c:v>
                </c:pt>
                <c:pt idx="2898">
                  <c:v>1.08135E-8</c:v>
                </c:pt>
                <c:pt idx="2899">
                  <c:v>1.0819700000000001E-8</c:v>
                </c:pt>
                <c:pt idx="2900">
                  <c:v>1.0826E-8</c:v>
                </c:pt>
                <c:pt idx="2901">
                  <c:v>1.08322E-8</c:v>
                </c:pt>
                <c:pt idx="2902">
                  <c:v>1.08385E-8</c:v>
                </c:pt>
                <c:pt idx="2903">
                  <c:v>1.0844700000000001E-8</c:v>
                </c:pt>
                <c:pt idx="2904">
                  <c:v>1.0851000000000001E-8</c:v>
                </c:pt>
                <c:pt idx="2905">
                  <c:v>1.08572E-8</c:v>
                </c:pt>
                <c:pt idx="2906">
                  <c:v>1.08635E-8</c:v>
                </c:pt>
                <c:pt idx="2907">
                  <c:v>1.0869699999999999E-8</c:v>
                </c:pt>
                <c:pt idx="2908">
                  <c:v>1.0875999999999999E-8</c:v>
                </c:pt>
                <c:pt idx="2909">
                  <c:v>1.08822E-8</c:v>
                </c:pt>
                <c:pt idx="2910">
                  <c:v>1.08885E-8</c:v>
                </c:pt>
                <c:pt idx="2911">
                  <c:v>1.08947E-8</c:v>
                </c:pt>
                <c:pt idx="2912">
                  <c:v>1.0900999999999999E-8</c:v>
                </c:pt>
                <c:pt idx="2913">
                  <c:v>1.0907200000000001E-8</c:v>
                </c:pt>
                <c:pt idx="2914">
                  <c:v>1.09135E-8</c:v>
                </c:pt>
                <c:pt idx="2915">
                  <c:v>1.09197E-8</c:v>
                </c:pt>
                <c:pt idx="2916">
                  <c:v>1.0926E-8</c:v>
                </c:pt>
                <c:pt idx="2917">
                  <c:v>1.0932200000000001E-8</c:v>
                </c:pt>
                <c:pt idx="2918">
                  <c:v>1.0938500000000001E-8</c:v>
                </c:pt>
                <c:pt idx="2919">
                  <c:v>1.09447E-8</c:v>
                </c:pt>
                <c:pt idx="2920">
                  <c:v>1.0951E-8</c:v>
                </c:pt>
                <c:pt idx="2921">
                  <c:v>1.0957199999999999E-8</c:v>
                </c:pt>
                <c:pt idx="2922">
                  <c:v>1.0963499999999999E-8</c:v>
                </c:pt>
                <c:pt idx="2923">
                  <c:v>1.09697E-8</c:v>
                </c:pt>
                <c:pt idx="2924">
                  <c:v>1.0976E-8</c:v>
                </c:pt>
                <c:pt idx="2925">
                  <c:v>1.09822E-8</c:v>
                </c:pt>
                <c:pt idx="2926">
                  <c:v>1.0988499999999999E-8</c:v>
                </c:pt>
                <c:pt idx="2927">
                  <c:v>1.0994700000000001E-8</c:v>
                </c:pt>
                <c:pt idx="2928">
                  <c:v>1.1001E-8</c:v>
                </c:pt>
                <c:pt idx="2929">
                  <c:v>1.10072E-8</c:v>
                </c:pt>
                <c:pt idx="2930">
                  <c:v>1.10135E-8</c:v>
                </c:pt>
                <c:pt idx="2931">
                  <c:v>1.1019700000000001E-8</c:v>
                </c:pt>
                <c:pt idx="2932">
                  <c:v>1.1026000000000001E-8</c:v>
                </c:pt>
                <c:pt idx="2933">
                  <c:v>1.10322E-8</c:v>
                </c:pt>
                <c:pt idx="2934">
                  <c:v>1.10385E-8</c:v>
                </c:pt>
                <c:pt idx="2935">
                  <c:v>1.1044699999999999E-8</c:v>
                </c:pt>
                <c:pt idx="2936">
                  <c:v>1.1051000000000001E-8</c:v>
                </c:pt>
                <c:pt idx="2937">
                  <c:v>1.10572E-8</c:v>
                </c:pt>
                <c:pt idx="2938">
                  <c:v>1.10635E-8</c:v>
                </c:pt>
                <c:pt idx="2939">
                  <c:v>1.10697E-8</c:v>
                </c:pt>
                <c:pt idx="2940">
                  <c:v>1.1075999999999999E-8</c:v>
                </c:pt>
                <c:pt idx="2941">
                  <c:v>1.10822E-8</c:v>
                </c:pt>
                <c:pt idx="2942">
                  <c:v>1.10885E-8</c:v>
                </c:pt>
                <c:pt idx="2943">
                  <c:v>1.10947E-8</c:v>
                </c:pt>
                <c:pt idx="2944">
                  <c:v>1.1101E-8</c:v>
                </c:pt>
                <c:pt idx="2945">
                  <c:v>1.1107200000000001E-8</c:v>
                </c:pt>
                <c:pt idx="2946">
                  <c:v>1.1113500000000001E-8</c:v>
                </c:pt>
                <c:pt idx="2947">
                  <c:v>1.11197E-8</c:v>
                </c:pt>
                <c:pt idx="2948">
                  <c:v>1.1126E-8</c:v>
                </c:pt>
                <c:pt idx="2949">
                  <c:v>1.1132199999999999E-8</c:v>
                </c:pt>
                <c:pt idx="2950">
                  <c:v>1.1138500000000001E-8</c:v>
                </c:pt>
                <c:pt idx="2951">
                  <c:v>1.11447E-8</c:v>
                </c:pt>
                <c:pt idx="2952">
                  <c:v>1.1151E-8</c:v>
                </c:pt>
                <c:pt idx="2953">
                  <c:v>1.1157199999999999E-8</c:v>
                </c:pt>
                <c:pt idx="2954">
                  <c:v>1.1163499999999999E-8</c:v>
                </c:pt>
                <c:pt idx="2955">
                  <c:v>1.11697E-8</c:v>
                </c:pt>
                <c:pt idx="2956">
                  <c:v>1.1176E-8</c:v>
                </c:pt>
                <c:pt idx="2957">
                  <c:v>1.11822E-8</c:v>
                </c:pt>
                <c:pt idx="2958">
                  <c:v>1.11885E-8</c:v>
                </c:pt>
                <c:pt idx="2959">
                  <c:v>1.1194700000000001E-8</c:v>
                </c:pt>
                <c:pt idx="2960">
                  <c:v>1.1201000000000001E-8</c:v>
                </c:pt>
                <c:pt idx="2961">
                  <c:v>1.12072E-8</c:v>
                </c:pt>
                <c:pt idx="2962">
                  <c:v>1.12135E-8</c:v>
                </c:pt>
                <c:pt idx="2963">
                  <c:v>1.1219699999999999E-8</c:v>
                </c:pt>
                <c:pt idx="2964">
                  <c:v>1.1226000000000001E-8</c:v>
                </c:pt>
                <c:pt idx="2965">
                  <c:v>1.12322E-8</c:v>
                </c:pt>
                <c:pt idx="2966">
                  <c:v>1.12385E-8</c:v>
                </c:pt>
                <c:pt idx="2967">
                  <c:v>1.1244699999999999E-8</c:v>
                </c:pt>
                <c:pt idx="2968">
                  <c:v>1.1250999999999999E-8</c:v>
                </c:pt>
                <c:pt idx="2969">
                  <c:v>1.12572E-8</c:v>
                </c:pt>
                <c:pt idx="2970">
                  <c:v>1.12635E-8</c:v>
                </c:pt>
                <c:pt idx="2971">
                  <c:v>1.12697E-8</c:v>
                </c:pt>
                <c:pt idx="2972">
                  <c:v>1.1276E-8</c:v>
                </c:pt>
                <c:pt idx="2973">
                  <c:v>1.1282200000000001E-8</c:v>
                </c:pt>
                <c:pt idx="2974">
                  <c:v>1.12885E-8</c:v>
                </c:pt>
                <c:pt idx="2975">
                  <c:v>1.12947E-8</c:v>
                </c:pt>
                <c:pt idx="2976">
                  <c:v>1.1301E-8</c:v>
                </c:pt>
                <c:pt idx="2977">
                  <c:v>1.1307200000000001E-8</c:v>
                </c:pt>
                <c:pt idx="2978">
                  <c:v>1.1313500000000001E-8</c:v>
                </c:pt>
                <c:pt idx="2979">
                  <c:v>1.13197E-8</c:v>
                </c:pt>
                <c:pt idx="2980">
                  <c:v>1.1326E-8</c:v>
                </c:pt>
                <c:pt idx="2981">
                  <c:v>1.1332199999999999E-8</c:v>
                </c:pt>
                <c:pt idx="2982">
                  <c:v>1.1338499999999999E-8</c:v>
                </c:pt>
                <c:pt idx="2983">
                  <c:v>1.13447E-8</c:v>
                </c:pt>
                <c:pt idx="2984">
                  <c:v>1.1351E-8</c:v>
                </c:pt>
                <c:pt idx="2985">
                  <c:v>1.13572E-8</c:v>
                </c:pt>
                <c:pt idx="2986">
                  <c:v>1.1363499999999999E-8</c:v>
                </c:pt>
                <c:pt idx="2987">
                  <c:v>1.1369700000000001E-8</c:v>
                </c:pt>
                <c:pt idx="2988">
                  <c:v>1.1376E-8</c:v>
                </c:pt>
                <c:pt idx="2989">
                  <c:v>1.13822E-8</c:v>
                </c:pt>
                <c:pt idx="2990">
                  <c:v>1.13885E-8</c:v>
                </c:pt>
                <c:pt idx="2991">
                  <c:v>1.1394700000000001E-8</c:v>
                </c:pt>
                <c:pt idx="2992">
                  <c:v>1.1401000000000001E-8</c:v>
                </c:pt>
                <c:pt idx="2993">
                  <c:v>1.14072E-8</c:v>
                </c:pt>
                <c:pt idx="2994">
                  <c:v>1.14135E-8</c:v>
                </c:pt>
                <c:pt idx="2995">
                  <c:v>1.1419699999999999E-8</c:v>
                </c:pt>
                <c:pt idx="2996">
                  <c:v>1.1425999999999999E-8</c:v>
                </c:pt>
                <c:pt idx="2997">
                  <c:v>1.14322E-8</c:v>
                </c:pt>
                <c:pt idx="2998">
                  <c:v>1.14385E-8</c:v>
                </c:pt>
                <c:pt idx="2999">
                  <c:v>1.14447E-8</c:v>
                </c:pt>
                <c:pt idx="3000">
                  <c:v>1.1450999999999999E-8</c:v>
                </c:pt>
                <c:pt idx="3001">
                  <c:v>1.1457200000000001E-8</c:v>
                </c:pt>
                <c:pt idx="3002">
                  <c:v>1.14635E-8</c:v>
                </c:pt>
                <c:pt idx="3003">
                  <c:v>1.14697E-8</c:v>
                </c:pt>
                <c:pt idx="3004">
                  <c:v>1.1476E-8</c:v>
                </c:pt>
                <c:pt idx="3005">
                  <c:v>1.1482200000000001E-8</c:v>
                </c:pt>
                <c:pt idx="3006">
                  <c:v>1.1488500000000001E-8</c:v>
                </c:pt>
                <c:pt idx="3007">
                  <c:v>1.14947E-8</c:v>
                </c:pt>
                <c:pt idx="3008">
                  <c:v>1.1501E-8</c:v>
                </c:pt>
                <c:pt idx="3009">
                  <c:v>1.1507199999999999E-8</c:v>
                </c:pt>
                <c:pt idx="3010">
                  <c:v>1.1513500000000001E-8</c:v>
                </c:pt>
                <c:pt idx="3011">
                  <c:v>1.15197E-8</c:v>
                </c:pt>
                <c:pt idx="3012">
                  <c:v>1.1526E-8</c:v>
                </c:pt>
                <c:pt idx="3013">
                  <c:v>1.15322E-8</c:v>
                </c:pt>
                <c:pt idx="3014">
                  <c:v>1.1538499999999999E-8</c:v>
                </c:pt>
                <c:pt idx="3015">
                  <c:v>1.15447E-8</c:v>
                </c:pt>
                <c:pt idx="3016">
                  <c:v>1.1551E-8</c:v>
                </c:pt>
                <c:pt idx="3017">
                  <c:v>1.15572E-8</c:v>
                </c:pt>
                <c:pt idx="3018">
                  <c:v>1.15635E-8</c:v>
                </c:pt>
                <c:pt idx="3019">
                  <c:v>1.1569700000000001E-8</c:v>
                </c:pt>
                <c:pt idx="3020">
                  <c:v>1.1576000000000001E-8</c:v>
                </c:pt>
                <c:pt idx="3021">
                  <c:v>1.15822E-8</c:v>
                </c:pt>
                <c:pt idx="3022">
                  <c:v>1.15885E-8</c:v>
                </c:pt>
                <c:pt idx="3023">
                  <c:v>1.1594699999999999E-8</c:v>
                </c:pt>
                <c:pt idx="3024">
                  <c:v>1.1601000000000001E-8</c:v>
                </c:pt>
                <c:pt idx="3025">
                  <c:v>1.16072E-8</c:v>
                </c:pt>
                <c:pt idx="3026">
                  <c:v>1.16135E-8</c:v>
                </c:pt>
                <c:pt idx="3027">
                  <c:v>1.1619699999999999E-8</c:v>
                </c:pt>
                <c:pt idx="3028">
                  <c:v>1.1625999999999999E-8</c:v>
                </c:pt>
                <c:pt idx="3029">
                  <c:v>1.16322E-8</c:v>
                </c:pt>
                <c:pt idx="3030">
                  <c:v>1.16385E-8</c:v>
                </c:pt>
                <c:pt idx="3031">
                  <c:v>1.16447E-8</c:v>
                </c:pt>
                <c:pt idx="3032">
                  <c:v>1.1651E-8</c:v>
                </c:pt>
                <c:pt idx="3033">
                  <c:v>1.1657200000000001E-8</c:v>
                </c:pt>
                <c:pt idx="3034">
                  <c:v>1.1663500000000001E-8</c:v>
                </c:pt>
                <c:pt idx="3035">
                  <c:v>1.16697E-8</c:v>
                </c:pt>
                <c:pt idx="3036">
                  <c:v>1.1676E-8</c:v>
                </c:pt>
                <c:pt idx="3037">
                  <c:v>1.1682199999999999E-8</c:v>
                </c:pt>
                <c:pt idx="3038">
                  <c:v>1.1688500000000001E-8</c:v>
                </c:pt>
                <c:pt idx="3039">
                  <c:v>1.16947E-8</c:v>
                </c:pt>
                <c:pt idx="3040">
                  <c:v>1.1701E-8</c:v>
                </c:pt>
                <c:pt idx="3041">
                  <c:v>1.1707199999999999E-8</c:v>
                </c:pt>
                <c:pt idx="3042">
                  <c:v>1.1713499999999999E-8</c:v>
                </c:pt>
                <c:pt idx="3043">
                  <c:v>1.17197E-8</c:v>
                </c:pt>
                <c:pt idx="3044">
                  <c:v>1.1726E-8</c:v>
                </c:pt>
                <c:pt idx="3045">
                  <c:v>1.17322E-8</c:v>
                </c:pt>
                <c:pt idx="3046">
                  <c:v>1.17385E-8</c:v>
                </c:pt>
                <c:pt idx="3047">
                  <c:v>1.1744700000000001E-8</c:v>
                </c:pt>
                <c:pt idx="3048">
                  <c:v>1.1751E-8</c:v>
                </c:pt>
                <c:pt idx="3049">
                  <c:v>1.17572E-8</c:v>
                </c:pt>
                <c:pt idx="3050">
                  <c:v>1.17635E-8</c:v>
                </c:pt>
                <c:pt idx="3051">
                  <c:v>1.1769699999999999E-8</c:v>
                </c:pt>
                <c:pt idx="3052">
                  <c:v>1.1776000000000001E-8</c:v>
                </c:pt>
                <c:pt idx="3053">
                  <c:v>1.17822E-8</c:v>
                </c:pt>
                <c:pt idx="3054">
                  <c:v>1.17885E-8</c:v>
                </c:pt>
                <c:pt idx="3055">
                  <c:v>1.1794699999999999E-8</c:v>
                </c:pt>
                <c:pt idx="3056">
                  <c:v>1.1800999999999999E-8</c:v>
                </c:pt>
                <c:pt idx="3057">
                  <c:v>1.18072E-8</c:v>
                </c:pt>
                <c:pt idx="3058">
                  <c:v>1.18135E-8</c:v>
                </c:pt>
                <c:pt idx="3059">
                  <c:v>1.18197E-8</c:v>
                </c:pt>
                <c:pt idx="3060">
                  <c:v>1.1825999999999999E-8</c:v>
                </c:pt>
                <c:pt idx="3061">
                  <c:v>1.1832200000000001E-8</c:v>
                </c:pt>
                <c:pt idx="3062">
                  <c:v>1.18385E-8</c:v>
                </c:pt>
                <c:pt idx="3063">
                  <c:v>1.18447E-8</c:v>
                </c:pt>
                <c:pt idx="3064">
                  <c:v>1.1851E-8</c:v>
                </c:pt>
                <c:pt idx="3065">
                  <c:v>1.1857200000000001E-8</c:v>
                </c:pt>
                <c:pt idx="3066">
                  <c:v>1.1863500000000001E-8</c:v>
                </c:pt>
                <c:pt idx="3067">
                  <c:v>1.18697E-8</c:v>
                </c:pt>
                <c:pt idx="3068">
                  <c:v>1.1876E-8</c:v>
                </c:pt>
                <c:pt idx="3069">
                  <c:v>1.1882199999999999E-8</c:v>
                </c:pt>
                <c:pt idx="3070">
                  <c:v>1.1888499999999999E-8</c:v>
                </c:pt>
                <c:pt idx="3071">
                  <c:v>1.18947E-8</c:v>
                </c:pt>
                <c:pt idx="3072">
                  <c:v>1.1901E-8</c:v>
                </c:pt>
                <c:pt idx="3073">
                  <c:v>1.19072E-8</c:v>
                </c:pt>
                <c:pt idx="3074">
                  <c:v>1.1913499999999999E-8</c:v>
                </c:pt>
                <c:pt idx="3075">
                  <c:v>1.1919700000000001E-8</c:v>
                </c:pt>
                <c:pt idx="3076">
                  <c:v>1.1926E-8</c:v>
                </c:pt>
                <c:pt idx="3077">
                  <c:v>1.19322E-8</c:v>
                </c:pt>
                <c:pt idx="3078">
                  <c:v>1.19385E-8</c:v>
                </c:pt>
                <c:pt idx="3079">
                  <c:v>1.1944700000000001E-8</c:v>
                </c:pt>
                <c:pt idx="3080">
                  <c:v>1.1951000000000001E-8</c:v>
                </c:pt>
                <c:pt idx="3081">
                  <c:v>1.19572E-8</c:v>
                </c:pt>
                <c:pt idx="3082">
                  <c:v>1.19635E-8</c:v>
                </c:pt>
                <c:pt idx="3083">
                  <c:v>1.1969699999999999E-8</c:v>
                </c:pt>
                <c:pt idx="3084">
                  <c:v>1.1975999999999999E-8</c:v>
                </c:pt>
                <c:pt idx="3085">
                  <c:v>1.19822E-8</c:v>
                </c:pt>
                <c:pt idx="3086">
                  <c:v>1.19885E-8</c:v>
                </c:pt>
                <c:pt idx="3087">
                  <c:v>1.19947E-8</c:v>
                </c:pt>
                <c:pt idx="3088">
                  <c:v>1.2000999999999999E-8</c:v>
                </c:pt>
                <c:pt idx="3089">
                  <c:v>1.20072E-8</c:v>
                </c:pt>
                <c:pt idx="3090">
                  <c:v>1.20135E-8</c:v>
                </c:pt>
                <c:pt idx="3091">
                  <c:v>1.20197E-8</c:v>
                </c:pt>
                <c:pt idx="3092">
                  <c:v>1.2026E-8</c:v>
                </c:pt>
                <c:pt idx="3093">
                  <c:v>1.2032200000000001E-8</c:v>
                </c:pt>
                <c:pt idx="3094">
                  <c:v>1.2038500000000001E-8</c:v>
                </c:pt>
                <c:pt idx="3095">
                  <c:v>1.20447E-8</c:v>
                </c:pt>
                <c:pt idx="3096">
                  <c:v>1.2051E-8</c:v>
                </c:pt>
                <c:pt idx="3097">
                  <c:v>1.2057199999999999E-8</c:v>
                </c:pt>
                <c:pt idx="3098">
                  <c:v>1.2063500000000001E-8</c:v>
                </c:pt>
                <c:pt idx="3099">
                  <c:v>1.20697E-8</c:v>
                </c:pt>
                <c:pt idx="3100">
                  <c:v>1.2076E-8</c:v>
                </c:pt>
                <c:pt idx="3101">
                  <c:v>1.2082199999999999E-8</c:v>
                </c:pt>
                <c:pt idx="3102">
                  <c:v>1.2088499999999999E-8</c:v>
                </c:pt>
                <c:pt idx="3103">
                  <c:v>1.20947E-8</c:v>
                </c:pt>
                <c:pt idx="3104">
                  <c:v>1.2101E-8</c:v>
                </c:pt>
                <c:pt idx="3105">
                  <c:v>1.21072E-8</c:v>
                </c:pt>
                <c:pt idx="3106">
                  <c:v>1.21135E-8</c:v>
                </c:pt>
                <c:pt idx="3107">
                  <c:v>1.2119700000000001E-8</c:v>
                </c:pt>
                <c:pt idx="3108">
                  <c:v>1.2126000000000001E-8</c:v>
                </c:pt>
                <c:pt idx="3109">
                  <c:v>1.21322E-8</c:v>
                </c:pt>
                <c:pt idx="3110">
                  <c:v>1.21385E-8</c:v>
                </c:pt>
                <c:pt idx="3111">
                  <c:v>1.2144699999999999E-8</c:v>
                </c:pt>
                <c:pt idx="3112">
                  <c:v>1.2151000000000001E-8</c:v>
                </c:pt>
                <c:pt idx="3113">
                  <c:v>1.21572E-8</c:v>
                </c:pt>
                <c:pt idx="3114">
                  <c:v>1.21635E-8</c:v>
                </c:pt>
                <c:pt idx="3115">
                  <c:v>1.2169699999999999E-8</c:v>
                </c:pt>
                <c:pt idx="3116">
                  <c:v>1.2175999999999999E-8</c:v>
                </c:pt>
                <c:pt idx="3117">
                  <c:v>1.21822E-8</c:v>
                </c:pt>
                <c:pt idx="3118">
                  <c:v>1.21885E-8</c:v>
                </c:pt>
                <c:pt idx="3119">
                  <c:v>1.21947E-8</c:v>
                </c:pt>
                <c:pt idx="3120">
                  <c:v>1.2201E-8</c:v>
                </c:pt>
                <c:pt idx="3121">
                  <c:v>1.2207200000000001E-8</c:v>
                </c:pt>
                <c:pt idx="3122">
                  <c:v>1.22135E-8</c:v>
                </c:pt>
                <c:pt idx="3123">
                  <c:v>1.22197E-8</c:v>
                </c:pt>
                <c:pt idx="3124">
                  <c:v>1.2226E-8</c:v>
                </c:pt>
                <c:pt idx="3125">
                  <c:v>1.2232199999999999E-8</c:v>
                </c:pt>
                <c:pt idx="3126">
                  <c:v>1.2238500000000001E-8</c:v>
                </c:pt>
                <c:pt idx="3127">
                  <c:v>1.22447E-8</c:v>
                </c:pt>
                <c:pt idx="3128">
                  <c:v>1.2251E-8</c:v>
                </c:pt>
                <c:pt idx="3129">
                  <c:v>1.2257199999999999E-8</c:v>
                </c:pt>
                <c:pt idx="3130">
                  <c:v>1.2263499999999999E-8</c:v>
                </c:pt>
                <c:pt idx="3131">
                  <c:v>1.22697E-8</c:v>
                </c:pt>
                <c:pt idx="3132">
                  <c:v>1.2276E-8</c:v>
                </c:pt>
                <c:pt idx="3133">
                  <c:v>1.22822E-8</c:v>
                </c:pt>
                <c:pt idx="3134">
                  <c:v>1.2288499999999999E-8</c:v>
                </c:pt>
                <c:pt idx="3135">
                  <c:v>1.2294700000000001E-8</c:v>
                </c:pt>
                <c:pt idx="3136">
                  <c:v>1.2301E-8</c:v>
                </c:pt>
                <c:pt idx="3137">
                  <c:v>1.23072E-8</c:v>
                </c:pt>
                <c:pt idx="3138">
                  <c:v>1.23135E-8</c:v>
                </c:pt>
                <c:pt idx="3139">
                  <c:v>1.2319700000000001E-8</c:v>
                </c:pt>
                <c:pt idx="3140">
                  <c:v>1.2326000000000001E-8</c:v>
                </c:pt>
                <c:pt idx="3141">
                  <c:v>1.23322E-8</c:v>
                </c:pt>
                <c:pt idx="3142">
                  <c:v>1.23385E-8</c:v>
                </c:pt>
                <c:pt idx="3143">
                  <c:v>1.2344699999999999E-8</c:v>
                </c:pt>
                <c:pt idx="3144">
                  <c:v>1.2350999999999999E-8</c:v>
                </c:pt>
                <c:pt idx="3145">
                  <c:v>1.23572E-8</c:v>
                </c:pt>
                <c:pt idx="3146">
                  <c:v>1.23635E-8</c:v>
                </c:pt>
                <c:pt idx="3147">
                  <c:v>1.23697E-8</c:v>
                </c:pt>
                <c:pt idx="3148">
                  <c:v>1.2375999999999999E-8</c:v>
                </c:pt>
                <c:pt idx="3149">
                  <c:v>1.2382200000000001E-8</c:v>
                </c:pt>
                <c:pt idx="3150">
                  <c:v>1.23885E-8</c:v>
                </c:pt>
                <c:pt idx="3151">
                  <c:v>1.23947E-8</c:v>
                </c:pt>
                <c:pt idx="3152">
                  <c:v>1.2401E-8</c:v>
                </c:pt>
                <c:pt idx="3153">
                  <c:v>1.2407200000000001E-8</c:v>
                </c:pt>
                <c:pt idx="3154">
                  <c:v>1.2413500000000001E-8</c:v>
                </c:pt>
                <c:pt idx="3155">
                  <c:v>1.24197E-8</c:v>
                </c:pt>
                <c:pt idx="3156">
                  <c:v>1.2426E-8</c:v>
                </c:pt>
                <c:pt idx="3157">
                  <c:v>1.2432199999999999E-8</c:v>
                </c:pt>
                <c:pt idx="3158">
                  <c:v>1.2438499999999999E-8</c:v>
                </c:pt>
                <c:pt idx="3159">
                  <c:v>1.24447E-8</c:v>
                </c:pt>
                <c:pt idx="3160">
                  <c:v>1.2451E-8</c:v>
                </c:pt>
                <c:pt idx="3161">
                  <c:v>1.24572E-8</c:v>
                </c:pt>
                <c:pt idx="3162">
                  <c:v>1.2463499999999999E-8</c:v>
                </c:pt>
                <c:pt idx="3163">
                  <c:v>1.24697E-8</c:v>
                </c:pt>
                <c:pt idx="3164">
                  <c:v>1.2476E-8</c:v>
                </c:pt>
                <c:pt idx="3165">
                  <c:v>1.24822E-8</c:v>
                </c:pt>
                <c:pt idx="3166">
                  <c:v>1.24885E-8</c:v>
                </c:pt>
                <c:pt idx="3167">
                  <c:v>1.2494700000000001E-8</c:v>
                </c:pt>
                <c:pt idx="3168">
                  <c:v>1.2501000000000001E-8</c:v>
                </c:pt>
                <c:pt idx="3169">
                  <c:v>1.25072E-8</c:v>
                </c:pt>
                <c:pt idx="3170">
                  <c:v>1.25135E-8</c:v>
                </c:pt>
                <c:pt idx="3171">
                  <c:v>1.2519699999999999E-8</c:v>
                </c:pt>
                <c:pt idx="3172">
                  <c:v>1.2526000000000001E-8</c:v>
                </c:pt>
                <c:pt idx="3173">
                  <c:v>1.25322E-8</c:v>
                </c:pt>
                <c:pt idx="3174">
                  <c:v>1.25385E-8</c:v>
                </c:pt>
                <c:pt idx="3175">
                  <c:v>1.2544699999999999E-8</c:v>
                </c:pt>
                <c:pt idx="3176">
                  <c:v>1.2550999999999999E-8</c:v>
                </c:pt>
                <c:pt idx="3177">
                  <c:v>1.25572E-8</c:v>
                </c:pt>
                <c:pt idx="3178">
                  <c:v>1.25635E-8</c:v>
                </c:pt>
                <c:pt idx="3179">
                  <c:v>1.25697E-8</c:v>
                </c:pt>
                <c:pt idx="3180">
                  <c:v>1.2576E-8</c:v>
                </c:pt>
                <c:pt idx="3181">
                  <c:v>1.2582200000000001E-8</c:v>
                </c:pt>
                <c:pt idx="3182">
                  <c:v>1.2588500000000001E-8</c:v>
                </c:pt>
                <c:pt idx="3183">
                  <c:v>1.25947E-8</c:v>
                </c:pt>
                <c:pt idx="3184">
                  <c:v>1.2601E-8</c:v>
                </c:pt>
                <c:pt idx="3185">
                  <c:v>1.2607199999999999E-8</c:v>
                </c:pt>
                <c:pt idx="3186">
                  <c:v>1.2613500000000001E-8</c:v>
                </c:pt>
                <c:pt idx="3187">
                  <c:v>1.26197E-8</c:v>
                </c:pt>
                <c:pt idx="3188">
                  <c:v>1.2626E-8</c:v>
                </c:pt>
                <c:pt idx="3189">
                  <c:v>1.2632199999999999E-8</c:v>
                </c:pt>
                <c:pt idx="3190">
                  <c:v>1.2638499999999999E-8</c:v>
                </c:pt>
                <c:pt idx="3191">
                  <c:v>1.26447E-8</c:v>
                </c:pt>
                <c:pt idx="3192">
                  <c:v>1.2651E-8</c:v>
                </c:pt>
                <c:pt idx="3193">
                  <c:v>1.26572E-8</c:v>
                </c:pt>
                <c:pt idx="3194">
                  <c:v>1.26635E-8</c:v>
                </c:pt>
                <c:pt idx="3195">
                  <c:v>1.2669700000000001E-8</c:v>
                </c:pt>
                <c:pt idx="3196">
                  <c:v>1.2676E-8</c:v>
                </c:pt>
                <c:pt idx="3197">
                  <c:v>1.26822E-8</c:v>
                </c:pt>
                <c:pt idx="3198">
                  <c:v>1.26885E-8</c:v>
                </c:pt>
                <c:pt idx="3199">
                  <c:v>1.2694699999999999E-8</c:v>
                </c:pt>
                <c:pt idx="3200">
                  <c:v>1.2701000000000001E-8</c:v>
                </c:pt>
                <c:pt idx="3201">
                  <c:v>1.27072E-8</c:v>
                </c:pt>
                <c:pt idx="3202">
                  <c:v>1.27135E-8</c:v>
                </c:pt>
                <c:pt idx="3203">
                  <c:v>1.2719699999999999E-8</c:v>
                </c:pt>
                <c:pt idx="3204">
                  <c:v>1.2725999999999999E-8</c:v>
                </c:pt>
              </c:numCache>
            </c:numRef>
          </c:xVal>
          <c:yVal>
            <c:numRef>
              <c:f>'Fe55-Waveforms00001'!$B$2:$B$3206</c:f>
              <c:numCache>
                <c:formatCode>0.00E+00</c:formatCode>
                <c:ptCount val="3205"/>
                <c:pt idx="0">
                  <c:v>-2.4499999999999999E-3</c:v>
                </c:pt>
                <c:pt idx="1">
                  <c:v>-2.3500000000000001E-3</c:v>
                </c:pt>
                <c:pt idx="2">
                  <c:v>-2.5600000000000002E-3</c:v>
                </c:pt>
                <c:pt idx="3">
                  <c:v>-2.4499999999999999E-3</c:v>
                </c:pt>
                <c:pt idx="4">
                  <c:v>-2.4499999999999999E-3</c:v>
                </c:pt>
                <c:pt idx="5">
                  <c:v>-2.5600000000000002E-3</c:v>
                </c:pt>
                <c:pt idx="6">
                  <c:v>-2.6700000000000001E-3</c:v>
                </c:pt>
                <c:pt idx="7">
                  <c:v>-2.5600000000000002E-3</c:v>
                </c:pt>
                <c:pt idx="8">
                  <c:v>-2.5600000000000002E-3</c:v>
                </c:pt>
                <c:pt idx="9">
                  <c:v>-2.5600000000000002E-3</c:v>
                </c:pt>
                <c:pt idx="10">
                  <c:v>-2.5600000000000002E-3</c:v>
                </c:pt>
                <c:pt idx="11">
                  <c:v>-2.5600000000000002E-3</c:v>
                </c:pt>
                <c:pt idx="12">
                  <c:v>-2.7699999999999999E-3</c:v>
                </c:pt>
                <c:pt idx="13">
                  <c:v>-2.4499999999999999E-3</c:v>
                </c:pt>
                <c:pt idx="14">
                  <c:v>-2.5600000000000002E-3</c:v>
                </c:pt>
                <c:pt idx="15">
                  <c:v>-2.5600000000000002E-3</c:v>
                </c:pt>
                <c:pt idx="16">
                  <c:v>-2.3500000000000001E-3</c:v>
                </c:pt>
                <c:pt idx="17">
                  <c:v>-2.2399999999999998E-3</c:v>
                </c:pt>
                <c:pt idx="18">
                  <c:v>-2.2399999999999998E-3</c:v>
                </c:pt>
                <c:pt idx="19">
                  <c:v>-2.1299999999999999E-3</c:v>
                </c:pt>
                <c:pt idx="20">
                  <c:v>-2.1299999999999999E-3</c:v>
                </c:pt>
                <c:pt idx="21">
                  <c:v>-2.0300000000000001E-3</c:v>
                </c:pt>
                <c:pt idx="22">
                  <c:v>-2.0300000000000001E-3</c:v>
                </c:pt>
                <c:pt idx="23">
                  <c:v>-1.81E-3</c:v>
                </c:pt>
                <c:pt idx="24">
                  <c:v>-1.81E-3</c:v>
                </c:pt>
                <c:pt idx="25">
                  <c:v>-2.0300000000000001E-3</c:v>
                </c:pt>
                <c:pt idx="26">
                  <c:v>-1.92E-3</c:v>
                </c:pt>
                <c:pt idx="27">
                  <c:v>-1.7099999999999999E-3</c:v>
                </c:pt>
                <c:pt idx="28">
                  <c:v>-1.7099999999999999E-3</c:v>
                </c:pt>
                <c:pt idx="29">
                  <c:v>-1.49E-3</c:v>
                </c:pt>
                <c:pt idx="30">
                  <c:v>-1.39E-3</c:v>
                </c:pt>
                <c:pt idx="31">
                  <c:v>-1.39E-3</c:v>
                </c:pt>
                <c:pt idx="32">
                  <c:v>-1.2800000000000001E-3</c:v>
                </c:pt>
                <c:pt idx="33">
                  <c:v>-1.17E-3</c:v>
                </c:pt>
                <c:pt idx="34">
                  <c:v>-1.17E-3</c:v>
                </c:pt>
                <c:pt idx="35">
                  <c:v>-9.6000000000000002E-4</c:v>
                </c:pt>
                <c:pt idx="36">
                  <c:v>-1.07E-3</c:v>
                </c:pt>
                <c:pt idx="37">
                  <c:v>-9.6000000000000002E-4</c:v>
                </c:pt>
                <c:pt idx="38">
                  <c:v>-8.4999999999999995E-4</c:v>
                </c:pt>
                <c:pt idx="39">
                  <c:v>-7.5000000000000002E-4</c:v>
                </c:pt>
                <c:pt idx="40">
                  <c:v>-7.5000000000000002E-4</c:v>
                </c:pt>
                <c:pt idx="41">
                  <c:v>-7.5000000000000002E-4</c:v>
                </c:pt>
                <c:pt idx="42">
                  <c:v>-5.2999999999999998E-4</c:v>
                </c:pt>
                <c:pt idx="43">
                  <c:v>-4.2999999999999999E-4</c:v>
                </c:pt>
                <c:pt idx="44">
                  <c:v>-7.5000000000000002E-4</c:v>
                </c:pt>
                <c:pt idx="45">
                  <c:v>-5.2999999999999998E-4</c:v>
                </c:pt>
                <c:pt idx="46">
                  <c:v>-4.2999999999999999E-4</c:v>
                </c:pt>
                <c:pt idx="47">
                  <c:v>-4.2999999999999999E-4</c:v>
                </c:pt>
                <c:pt idx="48">
                  <c:v>-6.4000000000000005E-4</c:v>
                </c:pt>
                <c:pt idx="49">
                  <c:v>-5.2999999999999998E-4</c:v>
                </c:pt>
                <c:pt idx="50">
                  <c:v>-6.4000000000000005E-4</c:v>
                </c:pt>
                <c:pt idx="51">
                  <c:v>-5.2999999999999998E-4</c:v>
                </c:pt>
                <c:pt idx="52">
                  <c:v>-5.2999999999999998E-4</c:v>
                </c:pt>
                <c:pt idx="53">
                  <c:v>-7.5000000000000002E-4</c:v>
                </c:pt>
                <c:pt idx="54">
                  <c:v>-7.5000000000000002E-4</c:v>
                </c:pt>
                <c:pt idx="55">
                  <c:v>-8.4999999999999995E-4</c:v>
                </c:pt>
                <c:pt idx="56">
                  <c:v>-7.5000000000000002E-4</c:v>
                </c:pt>
                <c:pt idx="57">
                  <c:v>-1.07E-3</c:v>
                </c:pt>
                <c:pt idx="58">
                  <c:v>-9.6000000000000002E-4</c:v>
                </c:pt>
                <c:pt idx="59">
                  <c:v>-1.17E-3</c:v>
                </c:pt>
                <c:pt idx="60">
                  <c:v>-1.39E-3</c:v>
                </c:pt>
                <c:pt idx="61">
                  <c:v>-1.39E-3</c:v>
                </c:pt>
                <c:pt idx="62">
                  <c:v>-1.49E-3</c:v>
                </c:pt>
                <c:pt idx="63">
                  <c:v>-1.6000000000000001E-3</c:v>
                </c:pt>
                <c:pt idx="64">
                  <c:v>-2.0300000000000001E-3</c:v>
                </c:pt>
                <c:pt idx="65">
                  <c:v>-2.0300000000000001E-3</c:v>
                </c:pt>
                <c:pt idx="66">
                  <c:v>-2.1299999999999999E-3</c:v>
                </c:pt>
                <c:pt idx="67">
                  <c:v>-2.3500000000000001E-3</c:v>
                </c:pt>
                <c:pt idx="68">
                  <c:v>-2.3500000000000001E-3</c:v>
                </c:pt>
                <c:pt idx="69">
                  <c:v>-2.4499999999999999E-3</c:v>
                </c:pt>
                <c:pt idx="70">
                  <c:v>-2.6700000000000001E-3</c:v>
                </c:pt>
                <c:pt idx="71">
                  <c:v>-2.99E-3</c:v>
                </c:pt>
                <c:pt idx="72">
                  <c:v>-3.0899999999999999E-3</c:v>
                </c:pt>
                <c:pt idx="73">
                  <c:v>-3.2000000000000002E-3</c:v>
                </c:pt>
                <c:pt idx="74">
                  <c:v>-3.31E-3</c:v>
                </c:pt>
                <c:pt idx="75">
                  <c:v>-3.4099999999999998E-3</c:v>
                </c:pt>
                <c:pt idx="76">
                  <c:v>-3.5200000000000001E-3</c:v>
                </c:pt>
                <c:pt idx="77">
                  <c:v>-3.8400000000000001E-3</c:v>
                </c:pt>
                <c:pt idx="78">
                  <c:v>-3.9500000000000004E-3</c:v>
                </c:pt>
                <c:pt idx="79">
                  <c:v>-4.0499999999999998E-3</c:v>
                </c:pt>
                <c:pt idx="80">
                  <c:v>-4.3699999999999998E-3</c:v>
                </c:pt>
                <c:pt idx="81">
                  <c:v>-4.4799999999999996E-3</c:v>
                </c:pt>
                <c:pt idx="82">
                  <c:v>-4.4799999999999996E-3</c:v>
                </c:pt>
                <c:pt idx="83">
                  <c:v>-4.6899999999999997E-3</c:v>
                </c:pt>
                <c:pt idx="84">
                  <c:v>-4.6899999999999997E-3</c:v>
                </c:pt>
                <c:pt idx="85">
                  <c:v>-4.7999999999999996E-3</c:v>
                </c:pt>
                <c:pt idx="86">
                  <c:v>-5.0099999999999997E-3</c:v>
                </c:pt>
                <c:pt idx="87">
                  <c:v>-4.9100000000000003E-3</c:v>
                </c:pt>
                <c:pt idx="88">
                  <c:v>-5.0099999999999997E-3</c:v>
                </c:pt>
                <c:pt idx="89">
                  <c:v>-5.1200000000000004E-3</c:v>
                </c:pt>
                <c:pt idx="90">
                  <c:v>-5.2300000000000003E-3</c:v>
                </c:pt>
                <c:pt idx="91">
                  <c:v>-5.1200000000000004E-3</c:v>
                </c:pt>
                <c:pt idx="92">
                  <c:v>-5.1200000000000004E-3</c:v>
                </c:pt>
                <c:pt idx="93">
                  <c:v>-5.2300000000000003E-3</c:v>
                </c:pt>
                <c:pt idx="94">
                  <c:v>-5.2300000000000003E-3</c:v>
                </c:pt>
                <c:pt idx="95">
                  <c:v>-5.2300000000000003E-3</c:v>
                </c:pt>
                <c:pt idx="96">
                  <c:v>-5.2300000000000003E-3</c:v>
                </c:pt>
                <c:pt idx="97">
                  <c:v>-5.1200000000000004E-3</c:v>
                </c:pt>
                <c:pt idx="98">
                  <c:v>-5.0099999999999997E-3</c:v>
                </c:pt>
                <c:pt idx="99">
                  <c:v>-5.0099999999999997E-3</c:v>
                </c:pt>
                <c:pt idx="100">
                  <c:v>-4.7999999999999996E-3</c:v>
                </c:pt>
                <c:pt idx="101">
                  <c:v>-4.6899999999999997E-3</c:v>
                </c:pt>
                <c:pt idx="102">
                  <c:v>-4.6899999999999997E-3</c:v>
                </c:pt>
                <c:pt idx="103">
                  <c:v>-4.4799999999999996E-3</c:v>
                </c:pt>
                <c:pt idx="104">
                  <c:v>-4.3699999999999998E-3</c:v>
                </c:pt>
                <c:pt idx="105">
                  <c:v>-4.3699999999999998E-3</c:v>
                </c:pt>
                <c:pt idx="106">
                  <c:v>-4.0499999999999998E-3</c:v>
                </c:pt>
                <c:pt idx="107">
                  <c:v>-3.9500000000000004E-3</c:v>
                </c:pt>
                <c:pt idx="108">
                  <c:v>-3.63E-3</c:v>
                </c:pt>
                <c:pt idx="109">
                  <c:v>-3.4099999999999998E-3</c:v>
                </c:pt>
                <c:pt idx="110">
                  <c:v>-3.5200000000000001E-3</c:v>
                </c:pt>
                <c:pt idx="111">
                  <c:v>-3.31E-3</c:v>
                </c:pt>
                <c:pt idx="112">
                  <c:v>-2.99E-3</c:v>
                </c:pt>
                <c:pt idx="113">
                  <c:v>-2.7699999999999999E-3</c:v>
                </c:pt>
                <c:pt idx="114">
                  <c:v>-2.4499999999999999E-3</c:v>
                </c:pt>
                <c:pt idx="115">
                  <c:v>-2.1299999999999999E-3</c:v>
                </c:pt>
                <c:pt idx="116">
                  <c:v>-2.0300000000000001E-3</c:v>
                </c:pt>
                <c:pt idx="117">
                  <c:v>-1.7099999999999999E-3</c:v>
                </c:pt>
                <c:pt idx="118">
                  <c:v>-1.39E-3</c:v>
                </c:pt>
                <c:pt idx="119">
                  <c:v>-1.17E-3</c:v>
                </c:pt>
                <c:pt idx="120">
                  <c:v>-9.6000000000000002E-4</c:v>
                </c:pt>
                <c:pt idx="121">
                  <c:v>-7.5000000000000002E-4</c:v>
                </c:pt>
                <c:pt idx="122">
                  <c:v>-4.2999999999999999E-4</c:v>
                </c:pt>
                <c:pt idx="123">
                  <c:v>-1.1E-4</c:v>
                </c:pt>
                <c:pt idx="124">
                  <c:v>0</c:v>
                </c:pt>
                <c:pt idx="125">
                  <c:v>3.2000000000000003E-4</c:v>
                </c:pt>
                <c:pt idx="126">
                  <c:v>6.4000000000000005E-4</c:v>
                </c:pt>
                <c:pt idx="127">
                  <c:v>7.5000000000000002E-4</c:v>
                </c:pt>
                <c:pt idx="128">
                  <c:v>9.6000000000000002E-4</c:v>
                </c:pt>
                <c:pt idx="129">
                  <c:v>1.2800000000000001E-3</c:v>
                </c:pt>
                <c:pt idx="130">
                  <c:v>1.17E-3</c:v>
                </c:pt>
                <c:pt idx="131">
                  <c:v>1.6000000000000001E-3</c:v>
                </c:pt>
                <c:pt idx="132">
                  <c:v>1.6000000000000001E-3</c:v>
                </c:pt>
                <c:pt idx="133">
                  <c:v>1.92E-3</c:v>
                </c:pt>
                <c:pt idx="134">
                  <c:v>2.1299999999999999E-3</c:v>
                </c:pt>
                <c:pt idx="135">
                  <c:v>2.1299999999999999E-3</c:v>
                </c:pt>
                <c:pt idx="136">
                  <c:v>2.4499999999999999E-3</c:v>
                </c:pt>
                <c:pt idx="137">
                  <c:v>2.5600000000000002E-3</c:v>
                </c:pt>
                <c:pt idx="138">
                  <c:v>2.7699999999999999E-3</c:v>
                </c:pt>
                <c:pt idx="139">
                  <c:v>2.7699999999999999E-3</c:v>
                </c:pt>
                <c:pt idx="140">
                  <c:v>2.8800000000000002E-3</c:v>
                </c:pt>
                <c:pt idx="141">
                  <c:v>2.98E-3</c:v>
                </c:pt>
                <c:pt idx="142">
                  <c:v>3.0899999999999999E-3</c:v>
                </c:pt>
                <c:pt idx="143">
                  <c:v>3.0899999999999999E-3</c:v>
                </c:pt>
                <c:pt idx="144">
                  <c:v>3.0899999999999999E-3</c:v>
                </c:pt>
                <c:pt idx="145">
                  <c:v>3.3E-3</c:v>
                </c:pt>
                <c:pt idx="146">
                  <c:v>3.3E-3</c:v>
                </c:pt>
                <c:pt idx="147">
                  <c:v>3.4099999999999998E-3</c:v>
                </c:pt>
                <c:pt idx="148">
                  <c:v>3.5200000000000001E-3</c:v>
                </c:pt>
                <c:pt idx="149">
                  <c:v>3.5200000000000001E-3</c:v>
                </c:pt>
                <c:pt idx="150">
                  <c:v>3.62E-3</c:v>
                </c:pt>
                <c:pt idx="151">
                  <c:v>3.4099999999999998E-3</c:v>
                </c:pt>
                <c:pt idx="152">
                  <c:v>3.4099999999999998E-3</c:v>
                </c:pt>
                <c:pt idx="153">
                  <c:v>3.3E-3</c:v>
                </c:pt>
                <c:pt idx="154">
                  <c:v>3.4099999999999998E-3</c:v>
                </c:pt>
                <c:pt idx="155">
                  <c:v>3.62E-3</c:v>
                </c:pt>
                <c:pt idx="156">
                  <c:v>3.5200000000000001E-3</c:v>
                </c:pt>
                <c:pt idx="157">
                  <c:v>3.5200000000000001E-3</c:v>
                </c:pt>
                <c:pt idx="158">
                  <c:v>3.3E-3</c:v>
                </c:pt>
                <c:pt idx="159">
                  <c:v>3.3E-3</c:v>
                </c:pt>
                <c:pt idx="160">
                  <c:v>3.4099999999999998E-3</c:v>
                </c:pt>
                <c:pt idx="161">
                  <c:v>3.3E-3</c:v>
                </c:pt>
                <c:pt idx="162">
                  <c:v>3.0899999999999999E-3</c:v>
                </c:pt>
                <c:pt idx="163">
                  <c:v>3.2000000000000002E-3</c:v>
                </c:pt>
                <c:pt idx="164">
                  <c:v>3.0899999999999999E-3</c:v>
                </c:pt>
                <c:pt idx="165">
                  <c:v>3.2000000000000002E-3</c:v>
                </c:pt>
                <c:pt idx="166">
                  <c:v>3.2000000000000002E-3</c:v>
                </c:pt>
                <c:pt idx="167">
                  <c:v>3.2000000000000002E-3</c:v>
                </c:pt>
                <c:pt idx="168">
                  <c:v>2.98E-3</c:v>
                </c:pt>
                <c:pt idx="169">
                  <c:v>3.0899999999999999E-3</c:v>
                </c:pt>
                <c:pt idx="170">
                  <c:v>2.98E-3</c:v>
                </c:pt>
                <c:pt idx="171">
                  <c:v>3.0899999999999999E-3</c:v>
                </c:pt>
                <c:pt idx="172">
                  <c:v>2.98E-3</c:v>
                </c:pt>
                <c:pt idx="173">
                  <c:v>3.0899999999999999E-3</c:v>
                </c:pt>
                <c:pt idx="174">
                  <c:v>3.0899999999999999E-3</c:v>
                </c:pt>
                <c:pt idx="175">
                  <c:v>2.98E-3</c:v>
                </c:pt>
                <c:pt idx="176">
                  <c:v>3.0899999999999999E-3</c:v>
                </c:pt>
                <c:pt idx="177">
                  <c:v>3.2000000000000002E-3</c:v>
                </c:pt>
                <c:pt idx="178">
                  <c:v>3.0899999999999999E-3</c:v>
                </c:pt>
                <c:pt idx="179">
                  <c:v>3.3E-3</c:v>
                </c:pt>
                <c:pt idx="180">
                  <c:v>3.5200000000000001E-3</c:v>
                </c:pt>
                <c:pt idx="181">
                  <c:v>3.2000000000000002E-3</c:v>
                </c:pt>
                <c:pt idx="182">
                  <c:v>3.5200000000000001E-3</c:v>
                </c:pt>
                <c:pt idx="183">
                  <c:v>3.7299999999999998E-3</c:v>
                </c:pt>
                <c:pt idx="184">
                  <c:v>3.62E-3</c:v>
                </c:pt>
                <c:pt idx="185">
                  <c:v>3.7299999999999998E-3</c:v>
                </c:pt>
                <c:pt idx="186">
                  <c:v>3.8400000000000001E-3</c:v>
                </c:pt>
                <c:pt idx="187">
                  <c:v>4.1599999999999996E-3</c:v>
                </c:pt>
                <c:pt idx="188">
                  <c:v>4.1599999999999996E-3</c:v>
                </c:pt>
                <c:pt idx="189">
                  <c:v>4.3699999999999998E-3</c:v>
                </c:pt>
                <c:pt idx="190">
                  <c:v>4.4799999999999996E-3</c:v>
                </c:pt>
                <c:pt idx="191">
                  <c:v>4.5799999999999999E-3</c:v>
                </c:pt>
                <c:pt idx="192">
                  <c:v>4.6899999999999997E-3</c:v>
                </c:pt>
                <c:pt idx="193">
                  <c:v>4.8999999999999998E-3</c:v>
                </c:pt>
                <c:pt idx="194">
                  <c:v>5.0099999999999997E-3</c:v>
                </c:pt>
                <c:pt idx="195">
                  <c:v>5.2199999999999998E-3</c:v>
                </c:pt>
                <c:pt idx="196">
                  <c:v>5.4400000000000004E-3</c:v>
                </c:pt>
                <c:pt idx="197">
                  <c:v>5.4400000000000004E-3</c:v>
                </c:pt>
                <c:pt idx="198">
                  <c:v>5.6499999999999996E-3</c:v>
                </c:pt>
                <c:pt idx="199">
                  <c:v>5.8599999999999998E-3</c:v>
                </c:pt>
                <c:pt idx="200">
                  <c:v>6.0800000000000003E-3</c:v>
                </c:pt>
                <c:pt idx="201">
                  <c:v>5.9699999999999996E-3</c:v>
                </c:pt>
                <c:pt idx="202">
                  <c:v>6.2899999999999996E-3</c:v>
                </c:pt>
                <c:pt idx="203">
                  <c:v>6.4000000000000003E-3</c:v>
                </c:pt>
                <c:pt idx="204">
                  <c:v>6.6100000000000004E-3</c:v>
                </c:pt>
                <c:pt idx="205">
                  <c:v>6.8199999999999997E-3</c:v>
                </c:pt>
                <c:pt idx="206">
                  <c:v>6.8199999999999997E-3</c:v>
                </c:pt>
                <c:pt idx="207">
                  <c:v>6.9300000000000004E-3</c:v>
                </c:pt>
                <c:pt idx="208">
                  <c:v>6.9300000000000004E-3</c:v>
                </c:pt>
                <c:pt idx="209">
                  <c:v>7.2500000000000004E-3</c:v>
                </c:pt>
                <c:pt idx="210">
                  <c:v>7.0400000000000003E-3</c:v>
                </c:pt>
                <c:pt idx="211">
                  <c:v>7.2500000000000004E-3</c:v>
                </c:pt>
                <c:pt idx="212">
                  <c:v>7.1399999999999996E-3</c:v>
                </c:pt>
                <c:pt idx="213">
                  <c:v>7.3600000000000002E-3</c:v>
                </c:pt>
                <c:pt idx="214">
                  <c:v>7.3600000000000002E-3</c:v>
                </c:pt>
                <c:pt idx="215">
                  <c:v>7.3600000000000002E-3</c:v>
                </c:pt>
                <c:pt idx="216">
                  <c:v>7.3600000000000002E-3</c:v>
                </c:pt>
                <c:pt idx="217">
                  <c:v>7.2500000000000004E-3</c:v>
                </c:pt>
                <c:pt idx="218">
                  <c:v>7.2500000000000004E-3</c:v>
                </c:pt>
                <c:pt idx="219">
                  <c:v>7.2500000000000004E-3</c:v>
                </c:pt>
                <c:pt idx="220">
                  <c:v>7.0400000000000003E-3</c:v>
                </c:pt>
                <c:pt idx="221">
                  <c:v>7.1399999999999996E-3</c:v>
                </c:pt>
                <c:pt idx="222">
                  <c:v>6.9300000000000004E-3</c:v>
                </c:pt>
                <c:pt idx="223">
                  <c:v>6.7200000000000003E-3</c:v>
                </c:pt>
                <c:pt idx="224">
                  <c:v>6.7200000000000003E-3</c:v>
                </c:pt>
                <c:pt idx="225">
                  <c:v>6.6100000000000004E-3</c:v>
                </c:pt>
                <c:pt idx="226">
                  <c:v>6.2899999999999996E-3</c:v>
                </c:pt>
                <c:pt idx="227">
                  <c:v>6.1799999999999997E-3</c:v>
                </c:pt>
                <c:pt idx="228">
                  <c:v>5.8599999999999998E-3</c:v>
                </c:pt>
                <c:pt idx="229">
                  <c:v>5.6499999999999996E-3</c:v>
                </c:pt>
                <c:pt idx="230">
                  <c:v>5.5399999999999998E-3</c:v>
                </c:pt>
                <c:pt idx="231">
                  <c:v>5.3299999999999997E-3</c:v>
                </c:pt>
                <c:pt idx="232">
                  <c:v>4.8999999999999998E-3</c:v>
                </c:pt>
                <c:pt idx="233">
                  <c:v>4.7999999999999996E-3</c:v>
                </c:pt>
                <c:pt idx="234">
                  <c:v>4.3699999999999998E-3</c:v>
                </c:pt>
                <c:pt idx="235">
                  <c:v>4.2599999999999999E-3</c:v>
                </c:pt>
                <c:pt idx="236">
                  <c:v>3.8400000000000001E-3</c:v>
                </c:pt>
                <c:pt idx="237">
                  <c:v>3.62E-3</c:v>
                </c:pt>
                <c:pt idx="238">
                  <c:v>3.3E-3</c:v>
                </c:pt>
                <c:pt idx="239">
                  <c:v>2.98E-3</c:v>
                </c:pt>
                <c:pt idx="240">
                  <c:v>2.66E-3</c:v>
                </c:pt>
                <c:pt idx="241">
                  <c:v>2.5600000000000002E-3</c:v>
                </c:pt>
                <c:pt idx="242">
                  <c:v>1.92E-3</c:v>
                </c:pt>
                <c:pt idx="243">
                  <c:v>1.6999999999999999E-3</c:v>
                </c:pt>
                <c:pt idx="244">
                  <c:v>1.3799999999999999E-3</c:v>
                </c:pt>
                <c:pt idx="245">
                  <c:v>1.17E-3</c:v>
                </c:pt>
                <c:pt idx="246">
                  <c:v>8.4999999999999995E-4</c:v>
                </c:pt>
                <c:pt idx="247">
                  <c:v>5.2999999999999998E-4</c:v>
                </c:pt>
                <c:pt idx="248">
                  <c:v>1.1E-4</c:v>
                </c:pt>
                <c:pt idx="249">
                  <c:v>0</c:v>
                </c:pt>
                <c:pt idx="250">
                  <c:v>-4.2999999999999999E-4</c:v>
                </c:pt>
                <c:pt idx="251">
                  <c:v>-5.2999999999999998E-4</c:v>
                </c:pt>
                <c:pt idx="252">
                  <c:v>-7.5000000000000002E-4</c:v>
                </c:pt>
                <c:pt idx="253">
                  <c:v>-1.17E-3</c:v>
                </c:pt>
                <c:pt idx="254">
                  <c:v>-1.39E-3</c:v>
                </c:pt>
                <c:pt idx="255">
                  <c:v>-1.49E-3</c:v>
                </c:pt>
                <c:pt idx="256">
                  <c:v>-1.92E-3</c:v>
                </c:pt>
                <c:pt idx="257">
                  <c:v>-1.92E-3</c:v>
                </c:pt>
                <c:pt idx="258">
                  <c:v>-2.3500000000000001E-3</c:v>
                </c:pt>
                <c:pt idx="259">
                  <c:v>-2.4499999999999999E-3</c:v>
                </c:pt>
                <c:pt idx="260">
                  <c:v>-2.5600000000000002E-3</c:v>
                </c:pt>
                <c:pt idx="261">
                  <c:v>-2.6700000000000001E-3</c:v>
                </c:pt>
                <c:pt idx="262">
                  <c:v>-2.99E-3</c:v>
                </c:pt>
                <c:pt idx="263">
                  <c:v>-2.99E-3</c:v>
                </c:pt>
                <c:pt idx="264">
                  <c:v>-2.99E-3</c:v>
                </c:pt>
                <c:pt idx="265">
                  <c:v>-2.99E-3</c:v>
                </c:pt>
                <c:pt idx="266">
                  <c:v>-3.0899999999999999E-3</c:v>
                </c:pt>
                <c:pt idx="267">
                  <c:v>-3.0899999999999999E-3</c:v>
                </c:pt>
                <c:pt idx="268">
                  <c:v>-3.0899999999999999E-3</c:v>
                </c:pt>
                <c:pt idx="269">
                  <c:v>-3.0899999999999999E-3</c:v>
                </c:pt>
                <c:pt idx="270">
                  <c:v>-3.2000000000000002E-3</c:v>
                </c:pt>
                <c:pt idx="271">
                  <c:v>-3.2000000000000002E-3</c:v>
                </c:pt>
                <c:pt idx="272">
                  <c:v>-3.2000000000000002E-3</c:v>
                </c:pt>
                <c:pt idx="273">
                  <c:v>-2.8800000000000002E-3</c:v>
                </c:pt>
                <c:pt idx="274">
                  <c:v>-2.8800000000000002E-3</c:v>
                </c:pt>
                <c:pt idx="275">
                  <c:v>-2.7699999999999999E-3</c:v>
                </c:pt>
                <c:pt idx="276">
                  <c:v>-2.6700000000000001E-3</c:v>
                </c:pt>
                <c:pt idx="277">
                  <c:v>-2.4499999999999999E-3</c:v>
                </c:pt>
                <c:pt idx="278">
                  <c:v>-2.4499999999999999E-3</c:v>
                </c:pt>
                <c:pt idx="279">
                  <c:v>-2.1299999999999999E-3</c:v>
                </c:pt>
                <c:pt idx="280">
                  <c:v>-2.1299999999999999E-3</c:v>
                </c:pt>
                <c:pt idx="281">
                  <c:v>-1.81E-3</c:v>
                </c:pt>
                <c:pt idx="282">
                  <c:v>-1.49E-3</c:v>
                </c:pt>
                <c:pt idx="283">
                  <c:v>-1.2800000000000001E-3</c:v>
                </c:pt>
                <c:pt idx="284">
                  <c:v>-1.07E-3</c:v>
                </c:pt>
                <c:pt idx="285">
                  <c:v>-9.6000000000000002E-4</c:v>
                </c:pt>
                <c:pt idx="286">
                  <c:v>-6.4000000000000005E-4</c:v>
                </c:pt>
                <c:pt idx="287">
                  <c:v>-5.2999999999999998E-4</c:v>
                </c:pt>
                <c:pt idx="288">
                  <c:v>-1.1E-4</c:v>
                </c:pt>
                <c:pt idx="289">
                  <c:v>1.1E-4</c:v>
                </c:pt>
                <c:pt idx="290">
                  <c:v>2.1000000000000001E-4</c:v>
                </c:pt>
                <c:pt idx="291">
                  <c:v>5.2999999999999998E-4</c:v>
                </c:pt>
                <c:pt idx="292">
                  <c:v>8.4999999999999995E-4</c:v>
                </c:pt>
                <c:pt idx="293">
                  <c:v>9.6000000000000002E-4</c:v>
                </c:pt>
                <c:pt idx="294">
                  <c:v>1.07E-3</c:v>
                </c:pt>
                <c:pt idx="295">
                  <c:v>1.49E-3</c:v>
                </c:pt>
                <c:pt idx="296">
                  <c:v>1.6999999999999999E-3</c:v>
                </c:pt>
                <c:pt idx="297">
                  <c:v>1.81E-3</c:v>
                </c:pt>
                <c:pt idx="298">
                  <c:v>2.2399999999999998E-3</c:v>
                </c:pt>
                <c:pt idx="299">
                  <c:v>2.3400000000000001E-3</c:v>
                </c:pt>
                <c:pt idx="300">
                  <c:v>2.66E-3</c:v>
                </c:pt>
                <c:pt idx="301">
                  <c:v>2.66E-3</c:v>
                </c:pt>
                <c:pt idx="302">
                  <c:v>2.7699999999999999E-3</c:v>
                </c:pt>
                <c:pt idx="303">
                  <c:v>2.98E-3</c:v>
                </c:pt>
                <c:pt idx="304">
                  <c:v>3.0899999999999999E-3</c:v>
                </c:pt>
                <c:pt idx="305">
                  <c:v>3.4099999999999998E-3</c:v>
                </c:pt>
                <c:pt idx="306">
                  <c:v>3.62E-3</c:v>
                </c:pt>
                <c:pt idx="307">
                  <c:v>3.7299999999999998E-3</c:v>
                </c:pt>
                <c:pt idx="308">
                  <c:v>3.9399999999999999E-3</c:v>
                </c:pt>
                <c:pt idx="309">
                  <c:v>3.9399999999999999E-3</c:v>
                </c:pt>
                <c:pt idx="310">
                  <c:v>4.1599999999999996E-3</c:v>
                </c:pt>
                <c:pt idx="311">
                  <c:v>4.2599999999999999E-3</c:v>
                </c:pt>
                <c:pt idx="312">
                  <c:v>4.2599999999999999E-3</c:v>
                </c:pt>
                <c:pt idx="313">
                  <c:v>4.2599999999999999E-3</c:v>
                </c:pt>
                <c:pt idx="314">
                  <c:v>4.3699999999999998E-3</c:v>
                </c:pt>
                <c:pt idx="315">
                  <c:v>4.4799999999999996E-3</c:v>
                </c:pt>
                <c:pt idx="316">
                  <c:v>4.4799999999999996E-3</c:v>
                </c:pt>
                <c:pt idx="317">
                  <c:v>4.4799999999999996E-3</c:v>
                </c:pt>
                <c:pt idx="318">
                  <c:v>4.5799999999999999E-3</c:v>
                </c:pt>
                <c:pt idx="319">
                  <c:v>4.4799999999999996E-3</c:v>
                </c:pt>
                <c:pt idx="320">
                  <c:v>4.3699999999999998E-3</c:v>
                </c:pt>
                <c:pt idx="321">
                  <c:v>4.4799999999999996E-3</c:v>
                </c:pt>
                <c:pt idx="322">
                  <c:v>4.3699999999999998E-3</c:v>
                </c:pt>
                <c:pt idx="323">
                  <c:v>4.3699999999999998E-3</c:v>
                </c:pt>
                <c:pt idx="324">
                  <c:v>4.4799999999999996E-3</c:v>
                </c:pt>
                <c:pt idx="325">
                  <c:v>4.1599999999999996E-3</c:v>
                </c:pt>
                <c:pt idx="326">
                  <c:v>4.2599999999999999E-3</c:v>
                </c:pt>
                <c:pt idx="327">
                  <c:v>4.2599999999999999E-3</c:v>
                </c:pt>
                <c:pt idx="328">
                  <c:v>4.1599999999999996E-3</c:v>
                </c:pt>
                <c:pt idx="329">
                  <c:v>4.1599999999999996E-3</c:v>
                </c:pt>
                <c:pt idx="330">
                  <c:v>4.0499999999999998E-3</c:v>
                </c:pt>
                <c:pt idx="331">
                  <c:v>4.0499999999999998E-3</c:v>
                </c:pt>
                <c:pt idx="332">
                  <c:v>4.0499999999999998E-3</c:v>
                </c:pt>
                <c:pt idx="333">
                  <c:v>3.8400000000000001E-3</c:v>
                </c:pt>
                <c:pt idx="334">
                  <c:v>3.8400000000000001E-3</c:v>
                </c:pt>
                <c:pt idx="335">
                  <c:v>3.7299999999999998E-3</c:v>
                </c:pt>
                <c:pt idx="336">
                  <c:v>3.62E-3</c:v>
                </c:pt>
                <c:pt idx="337">
                  <c:v>3.62E-3</c:v>
                </c:pt>
                <c:pt idx="338">
                  <c:v>3.5200000000000001E-3</c:v>
                </c:pt>
                <c:pt idx="339">
                  <c:v>3.5200000000000001E-3</c:v>
                </c:pt>
                <c:pt idx="340">
                  <c:v>3.5200000000000001E-3</c:v>
                </c:pt>
                <c:pt idx="341">
                  <c:v>3.5200000000000001E-3</c:v>
                </c:pt>
                <c:pt idx="342">
                  <c:v>3.4099999999999998E-3</c:v>
                </c:pt>
                <c:pt idx="343">
                  <c:v>3.4099999999999998E-3</c:v>
                </c:pt>
                <c:pt idx="344">
                  <c:v>3.3E-3</c:v>
                </c:pt>
                <c:pt idx="345">
                  <c:v>3.4099999999999998E-3</c:v>
                </c:pt>
                <c:pt idx="346">
                  <c:v>3.2000000000000002E-3</c:v>
                </c:pt>
                <c:pt idx="347">
                  <c:v>3.4099999999999998E-3</c:v>
                </c:pt>
                <c:pt idx="348">
                  <c:v>3.4099999999999998E-3</c:v>
                </c:pt>
                <c:pt idx="349">
                  <c:v>3.3E-3</c:v>
                </c:pt>
                <c:pt idx="350">
                  <c:v>3.0899999999999999E-3</c:v>
                </c:pt>
                <c:pt idx="351">
                  <c:v>3.4099999999999998E-3</c:v>
                </c:pt>
                <c:pt idx="352">
                  <c:v>3.4099999999999998E-3</c:v>
                </c:pt>
                <c:pt idx="353">
                  <c:v>3.5200000000000001E-3</c:v>
                </c:pt>
                <c:pt idx="354">
                  <c:v>3.4099999999999998E-3</c:v>
                </c:pt>
                <c:pt idx="355">
                  <c:v>3.4099999999999998E-3</c:v>
                </c:pt>
                <c:pt idx="356">
                  <c:v>3.5200000000000001E-3</c:v>
                </c:pt>
                <c:pt idx="357">
                  <c:v>3.62E-3</c:v>
                </c:pt>
                <c:pt idx="358">
                  <c:v>3.7299999999999998E-3</c:v>
                </c:pt>
                <c:pt idx="359">
                  <c:v>3.7299999999999998E-3</c:v>
                </c:pt>
                <c:pt idx="360">
                  <c:v>3.8400000000000001E-3</c:v>
                </c:pt>
                <c:pt idx="361">
                  <c:v>3.8400000000000001E-3</c:v>
                </c:pt>
                <c:pt idx="362">
                  <c:v>4.0499999999999998E-3</c:v>
                </c:pt>
                <c:pt idx="363">
                  <c:v>4.2599999999999999E-3</c:v>
                </c:pt>
                <c:pt idx="364">
                  <c:v>4.3699999999999998E-3</c:v>
                </c:pt>
                <c:pt idx="365">
                  <c:v>4.4799999999999996E-3</c:v>
                </c:pt>
                <c:pt idx="366">
                  <c:v>4.2599999999999999E-3</c:v>
                </c:pt>
                <c:pt idx="367">
                  <c:v>4.3699999999999998E-3</c:v>
                </c:pt>
                <c:pt idx="368">
                  <c:v>4.5799999999999999E-3</c:v>
                </c:pt>
                <c:pt idx="369">
                  <c:v>4.5799999999999999E-3</c:v>
                </c:pt>
                <c:pt idx="370">
                  <c:v>4.7999999999999996E-3</c:v>
                </c:pt>
                <c:pt idx="371">
                  <c:v>5.0099999999999997E-3</c:v>
                </c:pt>
                <c:pt idx="372">
                  <c:v>4.8999999999999998E-3</c:v>
                </c:pt>
                <c:pt idx="373">
                  <c:v>5.1200000000000004E-3</c:v>
                </c:pt>
                <c:pt idx="374">
                  <c:v>5.1200000000000004E-3</c:v>
                </c:pt>
                <c:pt idx="375">
                  <c:v>5.3299999999999997E-3</c:v>
                </c:pt>
                <c:pt idx="376">
                  <c:v>5.5399999999999998E-3</c:v>
                </c:pt>
                <c:pt idx="377">
                  <c:v>5.3299999999999997E-3</c:v>
                </c:pt>
                <c:pt idx="378">
                  <c:v>5.5399999999999998E-3</c:v>
                </c:pt>
                <c:pt idx="379">
                  <c:v>5.6499999999999996E-3</c:v>
                </c:pt>
                <c:pt idx="380">
                  <c:v>5.6499999999999996E-3</c:v>
                </c:pt>
                <c:pt idx="381">
                  <c:v>5.7600000000000004E-3</c:v>
                </c:pt>
                <c:pt idx="382">
                  <c:v>5.9699999999999996E-3</c:v>
                </c:pt>
                <c:pt idx="383">
                  <c:v>5.6499999999999996E-3</c:v>
                </c:pt>
                <c:pt idx="384">
                  <c:v>5.7600000000000004E-3</c:v>
                </c:pt>
                <c:pt idx="385">
                  <c:v>6.0800000000000003E-3</c:v>
                </c:pt>
                <c:pt idx="386">
                  <c:v>5.9699999999999996E-3</c:v>
                </c:pt>
                <c:pt idx="387">
                  <c:v>5.9699999999999996E-3</c:v>
                </c:pt>
                <c:pt idx="388">
                  <c:v>5.9699999999999996E-3</c:v>
                </c:pt>
                <c:pt idx="389">
                  <c:v>5.8599999999999998E-3</c:v>
                </c:pt>
                <c:pt idx="390">
                  <c:v>6.0800000000000003E-3</c:v>
                </c:pt>
                <c:pt idx="391">
                  <c:v>6.0800000000000003E-3</c:v>
                </c:pt>
                <c:pt idx="392">
                  <c:v>6.0800000000000003E-3</c:v>
                </c:pt>
                <c:pt idx="393">
                  <c:v>5.9699999999999996E-3</c:v>
                </c:pt>
                <c:pt idx="394">
                  <c:v>5.9699999999999996E-3</c:v>
                </c:pt>
                <c:pt idx="395">
                  <c:v>5.9699999999999996E-3</c:v>
                </c:pt>
                <c:pt idx="396">
                  <c:v>5.6499999999999996E-3</c:v>
                </c:pt>
                <c:pt idx="397">
                  <c:v>5.8599999999999998E-3</c:v>
                </c:pt>
                <c:pt idx="398">
                  <c:v>5.5399999999999998E-3</c:v>
                </c:pt>
                <c:pt idx="399">
                  <c:v>5.5399999999999998E-3</c:v>
                </c:pt>
                <c:pt idx="400">
                  <c:v>5.4400000000000004E-3</c:v>
                </c:pt>
                <c:pt idx="401">
                  <c:v>5.4400000000000004E-3</c:v>
                </c:pt>
                <c:pt idx="402">
                  <c:v>5.4400000000000004E-3</c:v>
                </c:pt>
                <c:pt idx="403">
                  <c:v>5.1200000000000004E-3</c:v>
                </c:pt>
                <c:pt idx="404">
                  <c:v>5.2199999999999998E-3</c:v>
                </c:pt>
                <c:pt idx="405">
                  <c:v>5.2199999999999998E-3</c:v>
                </c:pt>
                <c:pt idx="406">
                  <c:v>5.0099999999999997E-3</c:v>
                </c:pt>
                <c:pt idx="407">
                  <c:v>4.8999999999999998E-3</c:v>
                </c:pt>
                <c:pt idx="408">
                  <c:v>4.7999999999999996E-3</c:v>
                </c:pt>
                <c:pt idx="409">
                  <c:v>4.6899999999999997E-3</c:v>
                </c:pt>
                <c:pt idx="410">
                  <c:v>4.4799999999999996E-3</c:v>
                </c:pt>
                <c:pt idx="411">
                  <c:v>4.4799999999999996E-3</c:v>
                </c:pt>
                <c:pt idx="412">
                  <c:v>4.3699999999999998E-3</c:v>
                </c:pt>
                <c:pt idx="413">
                  <c:v>4.3699999999999998E-3</c:v>
                </c:pt>
                <c:pt idx="414">
                  <c:v>4.1599999999999996E-3</c:v>
                </c:pt>
                <c:pt idx="415">
                  <c:v>4.0499999999999998E-3</c:v>
                </c:pt>
                <c:pt idx="416">
                  <c:v>4.1599999999999996E-3</c:v>
                </c:pt>
                <c:pt idx="417">
                  <c:v>4.1599999999999996E-3</c:v>
                </c:pt>
                <c:pt idx="418">
                  <c:v>3.9399999999999999E-3</c:v>
                </c:pt>
                <c:pt idx="419">
                  <c:v>3.8400000000000001E-3</c:v>
                </c:pt>
                <c:pt idx="420">
                  <c:v>3.9399999999999999E-3</c:v>
                </c:pt>
                <c:pt idx="421">
                  <c:v>3.9399999999999999E-3</c:v>
                </c:pt>
                <c:pt idx="422">
                  <c:v>3.8400000000000001E-3</c:v>
                </c:pt>
                <c:pt idx="423">
                  <c:v>3.8400000000000001E-3</c:v>
                </c:pt>
                <c:pt idx="424">
                  <c:v>3.8400000000000001E-3</c:v>
                </c:pt>
                <c:pt idx="425">
                  <c:v>3.7299999999999998E-3</c:v>
                </c:pt>
                <c:pt idx="426">
                  <c:v>3.8400000000000001E-3</c:v>
                </c:pt>
                <c:pt idx="427">
                  <c:v>3.8400000000000001E-3</c:v>
                </c:pt>
                <c:pt idx="428">
                  <c:v>3.7299999999999998E-3</c:v>
                </c:pt>
                <c:pt idx="429">
                  <c:v>3.8400000000000001E-3</c:v>
                </c:pt>
                <c:pt idx="430">
                  <c:v>3.9399999999999999E-3</c:v>
                </c:pt>
                <c:pt idx="431">
                  <c:v>3.9399999999999999E-3</c:v>
                </c:pt>
                <c:pt idx="432">
                  <c:v>4.0499999999999998E-3</c:v>
                </c:pt>
                <c:pt idx="433">
                  <c:v>4.1599999999999996E-3</c:v>
                </c:pt>
                <c:pt idx="434">
                  <c:v>4.1599999999999996E-3</c:v>
                </c:pt>
                <c:pt idx="435">
                  <c:v>4.2599999999999999E-3</c:v>
                </c:pt>
                <c:pt idx="436">
                  <c:v>4.5799999999999999E-3</c:v>
                </c:pt>
                <c:pt idx="437">
                  <c:v>4.4799999999999996E-3</c:v>
                </c:pt>
                <c:pt idx="438">
                  <c:v>4.4799999999999996E-3</c:v>
                </c:pt>
                <c:pt idx="439">
                  <c:v>4.7999999999999996E-3</c:v>
                </c:pt>
                <c:pt idx="440">
                  <c:v>4.8999999999999998E-3</c:v>
                </c:pt>
                <c:pt idx="441">
                  <c:v>5.0099999999999997E-3</c:v>
                </c:pt>
                <c:pt idx="442">
                  <c:v>5.2199999999999998E-3</c:v>
                </c:pt>
                <c:pt idx="443">
                  <c:v>5.3299999999999997E-3</c:v>
                </c:pt>
                <c:pt idx="444">
                  <c:v>5.3299999999999997E-3</c:v>
                </c:pt>
                <c:pt idx="445">
                  <c:v>5.5399999999999998E-3</c:v>
                </c:pt>
                <c:pt idx="446">
                  <c:v>5.7600000000000004E-3</c:v>
                </c:pt>
                <c:pt idx="447">
                  <c:v>5.8599999999999998E-3</c:v>
                </c:pt>
                <c:pt idx="448">
                  <c:v>6.1799999999999997E-3</c:v>
                </c:pt>
                <c:pt idx="449">
                  <c:v>6.1799999999999997E-3</c:v>
                </c:pt>
                <c:pt idx="450">
                  <c:v>6.2899999999999996E-3</c:v>
                </c:pt>
                <c:pt idx="451">
                  <c:v>6.4000000000000003E-3</c:v>
                </c:pt>
                <c:pt idx="452">
                  <c:v>6.7200000000000003E-3</c:v>
                </c:pt>
                <c:pt idx="453">
                  <c:v>6.7200000000000003E-3</c:v>
                </c:pt>
                <c:pt idx="454">
                  <c:v>6.7200000000000003E-3</c:v>
                </c:pt>
                <c:pt idx="455">
                  <c:v>7.0400000000000003E-3</c:v>
                </c:pt>
                <c:pt idx="456">
                  <c:v>7.0400000000000003E-3</c:v>
                </c:pt>
                <c:pt idx="457">
                  <c:v>7.2500000000000004E-3</c:v>
                </c:pt>
                <c:pt idx="458">
                  <c:v>7.1399999999999996E-3</c:v>
                </c:pt>
                <c:pt idx="459">
                  <c:v>7.4599999999999996E-3</c:v>
                </c:pt>
                <c:pt idx="460">
                  <c:v>7.4599999999999996E-3</c:v>
                </c:pt>
                <c:pt idx="461">
                  <c:v>7.4599999999999996E-3</c:v>
                </c:pt>
                <c:pt idx="462">
                  <c:v>7.5700000000000003E-3</c:v>
                </c:pt>
                <c:pt idx="463">
                  <c:v>7.6800000000000002E-3</c:v>
                </c:pt>
                <c:pt idx="464">
                  <c:v>7.6800000000000002E-3</c:v>
                </c:pt>
                <c:pt idx="465">
                  <c:v>7.7799999999999996E-3</c:v>
                </c:pt>
                <c:pt idx="466">
                  <c:v>7.5700000000000003E-3</c:v>
                </c:pt>
                <c:pt idx="467">
                  <c:v>7.6800000000000002E-3</c:v>
                </c:pt>
                <c:pt idx="468">
                  <c:v>7.6800000000000002E-3</c:v>
                </c:pt>
                <c:pt idx="469">
                  <c:v>7.5700000000000003E-3</c:v>
                </c:pt>
                <c:pt idx="470">
                  <c:v>7.5700000000000003E-3</c:v>
                </c:pt>
                <c:pt idx="471">
                  <c:v>7.5700000000000003E-3</c:v>
                </c:pt>
                <c:pt idx="472">
                  <c:v>7.4599999999999996E-3</c:v>
                </c:pt>
                <c:pt idx="473">
                  <c:v>7.1399999999999996E-3</c:v>
                </c:pt>
                <c:pt idx="474">
                  <c:v>7.1399999999999996E-3</c:v>
                </c:pt>
                <c:pt idx="475">
                  <c:v>7.0400000000000003E-3</c:v>
                </c:pt>
                <c:pt idx="476">
                  <c:v>6.7200000000000003E-3</c:v>
                </c:pt>
                <c:pt idx="477">
                  <c:v>6.6100000000000004E-3</c:v>
                </c:pt>
                <c:pt idx="478">
                  <c:v>6.4999999999999997E-3</c:v>
                </c:pt>
                <c:pt idx="479">
                  <c:v>6.2899999999999996E-3</c:v>
                </c:pt>
                <c:pt idx="480">
                  <c:v>6.0800000000000003E-3</c:v>
                </c:pt>
                <c:pt idx="481">
                  <c:v>5.8599999999999998E-3</c:v>
                </c:pt>
                <c:pt idx="482">
                  <c:v>5.6499999999999996E-3</c:v>
                </c:pt>
                <c:pt idx="483">
                  <c:v>5.2199999999999998E-3</c:v>
                </c:pt>
                <c:pt idx="484">
                  <c:v>5.1200000000000004E-3</c:v>
                </c:pt>
                <c:pt idx="485">
                  <c:v>4.7999999999999996E-3</c:v>
                </c:pt>
                <c:pt idx="486">
                  <c:v>4.4799999999999996E-3</c:v>
                </c:pt>
                <c:pt idx="487">
                  <c:v>4.3699999999999998E-3</c:v>
                </c:pt>
                <c:pt idx="488">
                  <c:v>3.9399999999999999E-3</c:v>
                </c:pt>
                <c:pt idx="489">
                  <c:v>3.4099999999999998E-3</c:v>
                </c:pt>
                <c:pt idx="490">
                  <c:v>3.3E-3</c:v>
                </c:pt>
                <c:pt idx="491">
                  <c:v>2.98E-3</c:v>
                </c:pt>
                <c:pt idx="492">
                  <c:v>2.66E-3</c:v>
                </c:pt>
                <c:pt idx="493">
                  <c:v>2.2399999999999998E-3</c:v>
                </c:pt>
                <c:pt idx="494">
                  <c:v>1.92E-3</c:v>
                </c:pt>
                <c:pt idx="495">
                  <c:v>1.6000000000000001E-3</c:v>
                </c:pt>
                <c:pt idx="496">
                  <c:v>1.2800000000000001E-3</c:v>
                </c:pt>
                <c:pt idx="497">
                  <c:v>8.4999999999999995E-4</c:v>
                </c:pt>
                <c:pt idx="498">
                  <c:v>6.4000000000000005E-4</c:v>
                </c:pt>
                <c:pt idx="499">
                  <c:v>3.2000000000000003E-4</c:v>
                </c:pt>
                <c:pt idx="500">
                  <c:v>0</c:v>
                </c:pt>
                <c:pt idx="501">
                  <c:v>-3.2000000000000003E-4</c:v>
                </c:pt>
                <c:pt idx="502">
                  <c:v>-7.5000000000000002E-4</c:v>
                </c:pt>
                <c:pt idx="503">
                  <c:v>-1.07E-3</c:v>
                </c:pt>
                <c:pt idx="504">
                  <c:v>-1.39E-3</c:v>
                </c:pt>
                <c:pt idx="505">
                  <c:v>-1.81E-3</c:v>
                </c:pt>
                <c:pt idx="506">
                  <c:v>-2.1299999999999999E-3</c:v>
                </c:pt>
                <c:pt idx="507">
                  <c:v>-2.1299999999999999E-3</c:v>
                </c:pt>
                <c:pt idx="508">
                  <c:v>-2.5600000000000002E-3</c:v>
                </c:pt>
                <c:pt idx="509">
                  <c:v>-2.8800000000000002E-3</c:v>
                </c:pt>
                <c:pt idx="510">
                  <c:v>-3.0899999999999999E-3</c:v>
                </c:pt>
                <c:pt idx="511">
                  <c:v>-3.5200000000000001E-3</c:v>
                </c:pt>
                <c:pt idx="512">
                  <c:v>-3.63E-3</c:v>
                </c:pt>
                <c:pt idx="513">
                  <c:v>-3.9500000000000004E-3</c:v>
                </c:pt>
                <c:pt idx="514">
                  <c:v>-4.1599999999999996E-3</c:v>
                </c:pt>
                <c:pt idx="515">
                  <c:v>-4.3699999999999998E-3</c:v>
                </c:pt>
                <c:pt idx="516">
                  <c:v>-4.4799999999999996E-3</c:v>
                </c:pt>
                <c:pt idx="517">
                  <c:v>-4.7999999999999996E-3</c:v>
                </c:pt>
                <c:pt idx="518">
                  <c:v>-5.0099999999999997E-3</c:v>
                </c:pt>
                <c:pt idx="519">
                  <c:v>-5.1200000000000004E-3</c:v>
                </c:pt>
                <c:pt idx="520">
                  <c:v>-5.2300000000000003E-3</c:v>
                </c:pt>
                <c:pt idx="521">
                  <c:v>-5.5500000000000002E-3</c:v>
                </c:pt>
                <c:pt idx="522">
                  <c:v>-5.6499999999999996E-3</c:v>
                </c:pt>
                <c:pt idx="523">
                  <c:v>-5.6499999999999996E-3</c:v>
                </c:pt>
                <c:pt idx="524">
                  <c:v>-5.8700000000000002E-3</c:v>
                </c:pt>
                <c:pt idx="525">
                  <c:v>-5.8700000000000002E-3</c:v>
                </c:pt>
                <c:pt idx="526">
                  <c:v>-6.1900000000000002E-3</c:v>
                </c:pt>
                <c:pt idx="527">
                  <c:v>-6.0800000000000003E-3</c:v>
                </c:pt>
                <c:pt idx="528">
                  <c:v>-6.0800000000000003E-3</c:v>
                </c:pt>
                <c:pt idx="529">
                  <c:v>-6.0800000000000003E-3</c:v>
                </c:pt>
                <c:pt idx="530">
                  <c:v>-6.1900000000000002E-3</c:v>
                </c:pt>
                <c:pt idx="531">
                  <c:v>-6.2899999999999996E-3</c:v>
                </c:pt>
                <c:pt idx="532">
                  <c:v>-6.2899999999999996E-3</c:v>
                </c:pt>
                <c:pt idx="533">
                  <c:v>-6.2899999999999996E-3</c:v>
                </c:pt>
                <c:pt idx="534">
                  <c:v>-6.4000000000000003E-3</c:v>
                </c:pt>
                <c:pt idx="535">
                  <c:v>-6.1900000000000002E-3</c:v>
                </c:pt>
                <c:pt idx="536">
                  <c:v>-6.2899999999999996E-3</c:v>
                </c:pt>
                <c:pt idx="537">
                  <c:v>-6.1900000000000002E-3</c:v>
                </c:pt>
                <c:pt idx="538">
                  <c:v>-6.1900000000000002E-3</c:v>
                </c:pt>
                <c:pt idx="539">
                  <c:v>-6.2899999999999996E-3</c:v>
                </c:pt>
                <c:pt idx="540">
                  <c:v>-6.1900000000000002E-3</c:v>
                </c:pt>
                <c:pt idx="541">
                  <c:v>-6.1900000000000002E-3</c:v>
                </c:pt>
                <c:pt idx="542">
                  <c:v>-6.0800000000000003E-3</c:v>
                </c:pt>
                <c:pt idx="543">
                  <c:v>-6.1900000000000002E-3</c:v>
                </c:pt>
                <c:pt idx="544">
                  <c:v>-5.9699999999999996E-3</c:v>
                </c:pt>
                <c:pt idx="545">
                  <c:v>-5.9699999999999996E-3</c:v>
                </c:pt>
                <c:pt idx="546">
                  <c:v>-5.9699999999999996E-3</c:v>
                </c:pt>
                <c:pt idx="547">
                  <c:v>-5.8700000000000002E-3</c:v>
                </c:pt>
                <c:pt idx="548">
                  <c:v>-5.6499999999999996E-3</c:v>
                </c:pt>
                <c:pt idx="549">
                  <c:v>-5.7600000000000004E-3</c:v>
                </c:pt>
                <c:pt idx="550">
                  <c:v>-5.7600000000000004E-3</c:v>
                </c:pt>
                <c:pt idx="551">
                  <c:v>-5.5500000000000002E-3</c:v>
                </c:pt>
                <c:pt idx="552">
                  <c:v>-5.6499999999999996E-3</c:v>
                </c:pt>
                <c:pt idx="553">
                  <c:v>-5.5500000000000002E-3</c:v>
                </c:pt>
                <c:pt idx="554">
                  <c:v>-5.3299999999999997E-3</c:v>
                </c:pt>
                <c:pt idx="555">
                  <c:v>-5.4400000000000004E-3</c:v>
                </c:pt>
                <c:pt idx="556">
                  <c:v>-5.3299999999999997E-3</c:v>
                </c:pt>
                <c:pt idx="557">
                  <c:v>-5.2300000000000003E-3</c:v>
                </c:pt>
                <c:pt idx="558">
                  <c:v>-5.4400000000000004E-3</c:v>
                </c:pt>
                <c:pt idx="559">
                  <c:v>-5.3299999999999997E-3</c:v>
                </c:pt>
                <c:pt idx="560">
                  <c:v>-5.2300000000000003E-3</c:v>
                </c:pt>
                <c:pt idx="561">
                  <c:v>-5.2300000000000003E-3</c:v>
                </c:pt>
                <c:pt idx="562">
                  <c:v>-5.2300000000000003E-3</c:v>
                </c:pt>
                <c:pt idx="563">
                  <c:v>-5.1200000000000004E-3</c:v>
                </c:pt>
                <c:pt idx="564">
                  <c:v>-5.2300000000000003E-3</c:v>
                </c:pt>
                <c:pt idx="565">
                  <c:v>-5.2300000000000003E-3</c:v>
                </c:pt>
                <c:pt idx="566">
                  <c:v>-5.2300000000000003E-3</c:v>
                </c:pt>
                <c:pt idx="567">
                  <c:v>-5.2300000000000003E-3</c:v>
                </c:pt>
                <c:pt idx="568">
                  <c:v>-5.0099999999999997E-3</c:v>
                </c:pt>
                <c:pt idx="569">
                  <c:v>-5.1200000000000004E-3</c:v>
                </c:pt>
                <c:pt idx="570">
                  <c:v>-5.2300000000000003E-3</c:v>
                </c:pt>
                <c:pt idx="571">
                  <c:v>-5.0099999999999997E-3</c:v>
                </c:pt>
                <c:pt idx="572">
                  <c:v>-5.2300000000000003E-3</c:v>
                </c:pt>
                <c:pt idx="573">
                  <c:v>-5.0099999999999997E-3</c:v>
                </c:pt>
                <c:pt idx="574">
                  <c:v>-5.2300000000000003E-3</c:v>
                </c:pt>
                <c:pt idx="575">
                  <c:v>-5.2300000000000003E-3</c:v>
                </c:pt>
                <c:pt idx="576">
                  <c:v>-5.2300000000000003E-3</c:v>
                </c:pt>
                <c:pt idx="577">
                  <c:v>-5.1200000000000004E-3</c:v>
                </c:pt>
                <c:pt idx="578">
                  <c:v>-5.2300000000000003E-3</c:v>
                </c:pt>
                <c:pt idx="579">
                  <c:v>-5.1200000000000004E-3</c:v>
                </c:pt>
                <c:pt idx="580">
                  <c:v>-5.2300000000000003E-3</c:v>
                </c:pt>
                <c:pt idx="581">
                  <c:v>-5.2300000000000003E-3</c:v>
                </c:pt>
                <c:pt idx="582">
                  <c:v>-5.2300000000000003E-3</c:v>
                </c:pt>
                <c:pt idx="583">
                  <c:v>-5.3299999999999997E-3</c:v>
                </c:pt>
                <c:pt idx="584">
                  <c:v>-5.3299999999999997E-3</c:v>
                </c:pt>
                <c:pt idx="585">
                  <c:v>-5.3299999999999997E-3</c:v>
                </c:pt>
                <c:pt idx="586">
                  <c:v>-5.2300000000000003E-3</c:v>
                </c:pt>
                <c:pt idx="587">
                  <c:v>-5.2300000000000003E-3</c:v>
                </c:pt>
                <c:pt idx="588">
                  <c:v>-5.4400000000000004E-3</c:v>
                </c:pt>
                <c:pt idx="589">
                  <c:v>-5.4400000000000004E-3</c:v>
                </c:pt>
                <c:pt idx="590">
                  <c:v>-5.3299999999999997E-3</c:v>
                </c:pt>
                <c:pt idx="591">
                  <c:v>-5.5500000000000002E-3</c:v>
                </c:pt>
                <c:pt idx="592">
                  <c:v>-5.3299999999999997E-3</c:v>
                </c:pt>
                <c:pt idx="593">
                  <c:v>-5.4400000000000004E-3</c:v>
                </c:pt>
                <c:pt idx="594">
                  <c:v>-5.4400000000000004E-3</c:v>
                </c:pt>
                <c:pt idx="595">
                  <c:v>-5.4400000000000004E-3</c:v>
                </c:pt>
                <c:pt idx="596">
                  <c:v>-5.3299999999999997E-3</c:v>
                </c:pt>
                <c:pt idx="597">
                  <c:v>-5.4400000000000004E-3</c:v>
                </c:pt>
                <c:pt idx="598">
                  <c:v>-5.2300000000000003E-3</c:v>
                </c:pt>
                <c:pt idx="599">
                  <c:v>-5.4400000000000004E-3</c:v>
                </c:pt>
                <c:pt idx="600">
                  <c:v>-5.4400000000000004E-3</c:v>
                </c:pt>
                <c:pt idx="601">
                  <c:v>-5.3299999999999997E-3</c:v>
                </c:pt>
                <c:pt idx="602">
                  <c:v>-5.3299999999999997E-3</c:v>
                </c:pt>
                <c:pt idx="603">
                  <c:v>-5.3299999999999997E-3</c:v>
                </c:pt>
                <c:pt idx="604">
                  <c:v>-5.3299999999999997E-3</c:v>
                </c:pt>
                <c:pt idx="605">
                  <c:v>-5.3299999999999997E-3</c:v>
                </c:pt>
                <c:pt idx="606">
                  <c:v>-5.1200000000000004E-3</c:v>
                </c:pt>
                <c:pt idx="607">
                  <c:v>-5.2300000000000003E-3</c:v>
                </c:pt>
                <c:pt idx="608">
                  <c:v>-5.3299999999999997E-3</c:v>
                </c:pt>
                <c:pt idx="609">
                  <c:v>-5.1200000000000004E-3</c:v>
                </c:pt>
                <c:pt idx="610">
                  <c:v>-5.1200000000000004E-3</c:v>
                </c:pt>
                <c:pt idx="611">
                  <c:v>-5.1200000000000004E-3</c:v>
                </c:pt>
                <c:pt idx="612">
                  <c:v>-5.1200000000000004E-3</c:v>
                </c:pt>
                <c:pt idx="613">
                  <c:v>-5.0099999999999997E-3</c:v>
                </c:pt>
                <c:pt idx="614">
                  <c:v>-5.0099999999999997E-3</c:v>
                </c:pt>
                <c:pt idx="615">
                  <c:v>-4.7999999999999996E-3</c:v>
                </c:pt>
                <c:pt idx="616">
                  <c:v>-4.9100000000000003E-3</c:v>
                </c:pt>
                <c:pt idx="617">
                  <c:v>-4.6899999999999997E-3</c:v>
                </c:pt>
                <c:pt idx="618">
                  <c:v>-4.7999999999999996E-3</c:v>
                </c:pt>
                <c:pt idx="619">
                  <c:v>-4.6899999999999997E-3</c:v>
                </c:pt>
                <c:pt idx="620">
                  <c:v>-4.6899999999999997E-3</c:v>
                </c:pt>
                <c:pt idx="621">
                  <c:v>-4.5900000000000003E-3</c:v>
                </c:pt>
                <c:pt idx="622">
                  <c:v>-4.4799999999999996E-3</c:v>
                </c:pt>
                <c:pt idx="623">
                  <c:v>-4.2700000000000004E-3</c:v>
                </c:pt>
                <c:pt idx="624">
                  <c:v>-4.4799999999999996E-3</c:v>
                </c:pt>
                <c:pt idx="625">
                  <c:v>-4.2700000000000004E-3</c:v>
                </c:pt>
                <c:pt idx="626">
                  <c:v>-4.1599999999999996E-3</c:v>
                </c:pt>
                <c:pt idx="627">
                  <c:v>-4.1599999999999996E-3</c:v>
                </c:pt>
                <c:pt idx="628">
                  <c:v>-4.1599999999999996E-3</c:v>
                </c:pt>
                <c:pt idx="629">
                  <c:v>-4.2700000000000004E-3</c:v>
                </c:pt>
                <c:pt idx="630">
                  <c:v>-3.9500000000000004E-3</c:v>
                </c:pt>
                <c:pt idx="631">
                  <c:v>-3.8400000000000001E-3</c:v>
                </c:pt>
                <c:pt idx="632">
                  <c:v>-3.9500000000000004E-3</c:v>
                </c:pt>
                <c:pt idx="633">
                  <c:v>-3.7299999999999998E-3</c:v>
                </c:pt>
                <c:pt idx="634">
                  <c:v>-3.7299999999999998E-3</c:v>
                </c:pt>
                <c:pt idx="635">
                  <c:v>-3.63E-3</c:v>
                </c:pt>
                <c:pt idx="636">
                  <c:v>-3.63E-3</c:v>
                </c:pt>
                <c:pt idx="637">
                  <c:v>-3.5200000000000001E-3</c:v>
                </c:pt>
                <c:pt idx="638">
                  <c:v>-3.5200000000000001E-3</c:v>
                </c:pt>
                <c:pt idx="639">
                  <c:v>-3.31E-3</c:v>
                </c:pt>
                <c:pt idx="640">
                  <c:v>-3.4099999999999998E-3</c:v>
                </c:pt>
                <c:pt idx="641">
                  <c:v>-3.2000000000000002E-3</c:v>
                </c:pt>
                <c:pt idx="642">
                  <c:v>-3.2000000000000002E-3</c:v>
                </c:pt>
                <c:pt idx="643">
                  <c:v>-3.2000000000000002E-3</c:v>
                </c:pt>
                <c:pt idx="644">
                  <c:v>-3.0899999999999999E-3</c:v>
                </c:pt>
                <c:pt idx="645">
                  <c:v>-3.0899999999999999E-3</c:v>
                </c:pt>
                <c:pt idx="646">
                  <c:v>-2.99E-3</c:v>
                </c:pt>
                <c:pt idx="647">
                  <c:v>-2.8800000000000002E-3</c:v>
                </c:pt>
                <c:pt idx="648">
                  <c:v>-2.7699999999999999E-3</c:v>
                </c:pt>
                <c:pt idx="649">
                  <c:v>-2.6700000000000001E-3</c:v>
                </c:pt>
                <c:pt idx="650">
                  <c:v>-2.7699999999999999E-3</c:v>
                </c:pt>
                <c:pt idx="651">
                  <c:v>-2.7699999999999999E-3</c:v>
                </c:pt>
                <c:pt idx="652">
                  <c:v>-2.7699999999999999E-3</c:v>
                </c:pt>
                <c:pt idx="653">
                  <c:v>-2.5600000000000002E-3</c:v>
                </c:pt>
                <c:pt idx="654">
                  <c:v>-2.4499999999999999E-3</c:v>
                </c:pt>
                <c:pt idx="655">
                  <c:v>-2.4499999999999999E-3</c:v>
                </c:pt>
                <c:pt idx="656">
                  <c:v>-2.4499999999999999E-3</c:v>
                </c:pt>
                <c:pt idx="657">
                  <c:v>-2.1299999999999999E-3</c:v>
                </c:pt>
                <c:pt idx="658">
                  <c:v>-2.2399999999999998E-3</c:v>
                </c:pt>
                <c:pt idx="659">
                  <c:v>-2.1299999999999999E-3</c:v>
                </c:pt>
                <c:pt idx="660">
                  <c:v>-2.1299999999999999E-3</c:v>
                </c:pt>
                <c:pt idx="661">
                  <c:v>-2.0300000000000001E-3</c:v>
                </c:pt>
                <c:pt idx="662">
                  <c:v>-2.1299999999999999E-3</c:v>
                </c:pt>
                <c:pt idx="663">
                  <c:v>-1.92E-3</c:v>
                </c:pt>
                <c:pt idx="664">
                  <c:v>-1.81E-3</c:v>
                </c:pt>
                <c:pt idx="665">
                  <c:v>-1.7099999999999999E-3</c:v>
                </c:pt>
                <c:pt idx="666">
                  <c:v>-1.7099999999999999E-3</c:v>
                </c:pt>
                <c:pt idx="667">
                  <c:v>-1.7099999999999999E-3</c:v>
                </c:pt>
                <c:pt idx="668">
                  <c:v>-1.7099999999999999E-3</c:v>
                </c:pt>
                <c:pt idx="669">
                  <c:v>-1.39E-3</c:v>
                </c:pt>
                <c:pt idx="670">
                  <c:v>-1.49E-3</c:v>
                </c:pt>
                <c:pt idx="671">
                  <c:v>-1.2800000000000001E-3</c:v>
                </c:pt>
                <c:pt idx="672">
                  <c:v>-1.2800000000000001E-3</c:v>
                </c:pt>
                <c:pt idx="673">
                  <c:v>-1.17E-3</c:v>
                </c:pt>
                <c:pt idx="674">
                  <c:v>-1.17E-3</c:v>
                </c:pt>
                <c:pt idx="675">
                  <c:v>-9.6000000000000002E-4</c:v>
                </c:pt>
                <c:pt idx="676">
                  <c:v>-1.07E-3</c:v>
                </c:pt>
                <c:pt idx="677">
                  <c:v>-9.6000000000000002E-4</c:v>
                </c:pt>
                <c:pt idx="678">
                  <c:v>-8.4999999999999995E-4</c:v>
                </c:pt>
                <c:pt idx="679">
                  <c:v>-6.4000000000000005E-4</c:v>
                </c:pt>
                <c:pt idx="680">
                  <c:v>-6.4000000000000005E-4</c:v>
                </c:pt>
                <c:pt idx="681">
                  <c:v>-5.2999999999999998E-4</c:v>
                </c:pt>
                <c:pt idx="682">
                  <c:v>-5.2999999999999998E-4</c:v>
                </c:pt>
                <c:pt idx="683">
                  <c:v>-5.2999999999999998E-4</c:v>
                </c:pt>
                <c:pt idx="684">
                  <c:v>-4.2999999999999999E-4</c:v>
                </c:pt>
                <c:pt idx="685">
                  <c:v>-3.2000000000000003E-4</c:v>
                </c:pt>
                <c:pt idx="686">
                  <c:v>-2.1000000000000001E-4</c:v>
                </c:pt>
                <c:pt idx="687">
                  <c:v>-2.1000000000000001E-4</c:v>
                </c:pt>
                <c:pt idx="688">
                  <c:v>-1.1E-4</c:v>
                </c:pt>
                <c:pt idx="689">
                  <c:v>-1.1E-4</c:v>
                </c:pt>
                <c:pt idx="690">
                  <c:v>1.1E-4</c:v>
                </c:pt>
                <c:pt idx="691">
                  <c:v>3.2000000000000003E-4</c:v>
                </c:pt>
                <c:pt idx="692">
                  <c:v>1.1E-4</c:v>
                </c:pt>
                <c:pt idx="693">
                  <c:v>2.1000000000000001E-4</c:v>
                </c:pt>
                <c:pt idx="694">
                  <c:v>3.2000000000000003E-4</c:v>
                </c:pt>
                <c:pt idx="695">
                  <c:v>5.2999999999999998E-4</c:v>
                </c:pt>
                <c:pt idx="696">
                  <c:v>6.4000000000000005E-4</c:v>
                </c:pt>
                <c:pt idx="697">
                  <c:v>4.2999999999999999E-4</c:v>
                </c:pt>
                <c:pt idx="698">
                  <c:v>6.4000000000000005E-4</c:v>
                </c:pt>
                <c:pt idx="699">
                  <c:v>5.2999999999999998E-4</c:v>
                </c:pt>
                <c:pt idx="700">
                  <c:v>5.2999999999999998E-4</c:v>
                </c:pt>
                <c:pt idx="701">
                  <c:v>6.4000000000000005E-4</c:v>
                </c:pt>
                <c:pt idx="702">
                  <c:v>7.5000000000000002E-4</c:v>
                </c:pt>
                <c:pt idx="703">
                  <c:v>8.4999999999999995E-4</c:v>
                </c:pt>
                <c:pt idx="704">
                  <c:v>8.4999999999999995E-4</c:v>
                </c:pt>
                <c:pt idx="705">
                  <c:v>8.4999999999999995E-4</c:v>
                </c:pt>
                <c:pt idx="706">
                  <c:v>9.6000000000000002E-4</c:v>
                </c:pt>
                <c:pt idx="707">
                  <c:v>1.07E-3</c:v>
                </c:pt>
                <c:pt idx="708">
                  <c:v>8.4999999999999995E-4</c:v>
                </c:pt>
                <c:pt idx="709">
                  <c:v>9.6000000000000002E-4</c:v>
                </c:pt>
                <c:pt idx="710">
                  <c:v>1.07E-3</c:v>
                </c:pt>
                <c:pt idx="711">
                  <c:v>1.17E-3</c:v>
                </c:pt>
                <c:pt idx="712">
                  <c:v>1.07E-3</c:v>
                </c:pt>
                <c:pt idx="713">
                  <c:v>1.07E-3</c:v>
                </c:pt>
                <c:pt idx="714">
                  <c:v>1.07E-3</c:v>
                </c:pt>
                <c:pt idx="715">
                  <c:v>9.6000000000000002E-4</c:v>
                </c:pt>
                <c:pt idx="716">
                  <c:v>1.17E-3</c:v>
                </c:pt>
                <c:pt idx="717">
                  <c:v>1.17E-3</c:v>
                </c:pt>
                <c:pt idx="718">
                  <c:v>1.17E-3</c:v>
                </c:pt>
                <c:pt idx="719">
                  <c:v>1.17E-3</c:v>
                </c:pt>
                <c:pt idx="720">
                  <c:v>1.2800000000000001E-3</c:v>
                </c:pt>
                <c:pt idx="721">
                  <c:v>1.3799999999999999E-3</c:v>
                </c:pt>
                <c:pt idx="722">
                  <c:v>1.07E-3</c:v>
                </c:pt>
                <c:pt idx="723">
                  <c:v>1.17E-3</c:v>
                </c:pt>
                <c:pt idx="724">
                  <c:v>1.3799999999999999E-3</c:v>
                </c:pt>
                <c:pt idx="725">
                  <c:v>1.2800000000000001E-3</c:v>
                </c:pt>
                <c:pt idx="726">
                  <c:v>1.2800000000000001E-3</c:v>
                </c:pt>
                <c:pt idx="727">
                  <c:v>1.3799999999999999E-3</c:v>
                </c:pt>
                <c:pt idx="728">
                  <c:v>1.3799999999999999E-3</c:v>
                </c:pt>
                <c:pt idx="729">
                  <c:v>1.49E-3</c:v>
                </c:pt>
                <c:pt idx="730">
                  <c:v>1.3799999999999999E-3</c:v>
                </c:pt>
                <c:pt idx="731">
                  <c:v>1.6000000000000001E-3</c:v>
                </c:pt>
                <c:pt idx="732">
                  <c:v>1.49E-3</c:v>
                </c:pt>
                <c:pt idx="733">
                  <c:v>1.6999999999999999E-3</c:v>
                </c:pt>
                <c:pt idx="734">
                  <c:v>1.49E-3</c:v>
                </c:pt>
                <c:pt idx="735">
                  <c:v>1.49E-3</c:v>
                </c:pt>
                <c:pt idx="736">
                  <c:v>1.81E-3</c:v>
                </c:pt>
                <c:pt idx="737">
                  <c:v>1.6000000000000001E-3</c:v>
                </c:pt>
                <c:pt idx="738">
                  <c:v>1.81E-3</c:v>
                </c:pt>
                <c:pt idx="739">
                  <c:v>1.81E-3</c:v>
                </c:pt>
                <c:pt idx="740">
                  <c:v>1.81E-3</c:v>
                </c:pt>
                <c:pt idx="741">
                  <c:v>1.81E-3</c:v>
                </c:pt>
                <c:pt idx="742">
                  <c:v>2.0200000000000001E-3</c:v>
                </c:pt>
                <c:pt idx="743">
                  <c:v>2.0200000000000001E-3</c:v>
                </c:pt>
                <c:pt idx="744">
                  <c:v>2.1299999999999999E-3</c:v>
                </c:pt>
                <c:pt idx="745">
                  <c:v>2.0200000000000001E-3</c:v>
                </c:pt>
                <c:pt idx="746">
                  <c:v>2.3400000000000001E-3</c:v>
                </c:pt>
                <c:pt idx="747">
                  <c:v>2.3400000000000001E-3</c:v>
                </c:pt>
                <c:pt idx="748">
                  <c:v>2.2399999999999998E-3</c:v>
                </c:pt>
                <c:pt idx="749">
                  <c:v>2.5600000000000002E-3</c:v>
                </c:pt>
                <c:pt idx="750">
                  <c:v>2.5600000000000002E-3</c:v>
                </c:pt>
                <c:pt idx="751">
                  <c:v>2.5600000000000002E-3</c:v>
                </c:pt>
                <c:pt idx="752">
                  <c:v>2.66E-3</c:v>
                </c:pt>
                <c:pt idx="753">
                  <c:v>2.5600000000000002E-3</c:v>
                </c:pt>
                <c:pt idx="754">
                  <c:v>2.8800000000000002E-3</c:v>
                </c:pt>
                <c:pt idx="755">
                  <c:v>2.8800000000000002E-3</c:v>
                </c:pt>
                <c:pt idx="756">
                  <c:v>2.8800000000000002E-3</c:v>
                </c:pt>
                <c:pt idx="757">
                  <c:v>2.8800000000000002E-3</c:v>
                </c:pt>
                <c:pt idx="758">
                  <c:v>3.0899999999999999E-3</c:v>
                </c:pt>
                <c:pt idx="759">
                  <c:v>3.0899999999999999E-3</c:v>
                </c:pt>
                <c:pt idx="760">
                  <c:v>3.3E-3</c:v>
                </c:pt>
                <c:pt idx="761">
                  <c:v>3.0899999999999999E-3</c:v>
                </c:pt>
                <c:pt idx="762">
                  <c:v>3.4099999999999998E-3</c:v>
                </c:pt>
                <c:pt idx="763">
                  <c:v>3.5200000000000001E-3</c:v>
                </c:pt>
                <c:pt idx="764">
                  <c:v>3.4099999999999998E-3</c:v>
                </c:pt>
                <c:pt idx="765">
                  <c:v>3.5200000000000001E-3</c:v>
                </c:pt>
                <c:pt idx="766">
                  <c:v>3.62E-3</c:v>
                </c:pt>
                <c:pt idx="767">
                  <c:v>3.5200000000000001E-3</c:v>
                </c:pt>
                <c:pt idx="768">
                  <c:v>3.7299999999999998E-3</c:v>
                </c:pt>
                <c:pt idx="769">
                  <c:v>3.62E-3</c:v>
                </c:pt>
                <c:pt idx="770">
                  <c:v>3.62E-3</c:v>
                </c:pt>
                <c:pt idx="771">
                  <c:v>3.62E-3</c:v>
                </c:pt>
                <c:pt idx="772">
                  <c:v>3.62E-3</c:v>
                </c:pt>
                <c:pt idx="773">
                  <c:v>3.62E-3</c:v>
                </c:pt>
                <c:pt idx="774">
                  <c:v>3.7299999999999998E-3</c:v>
                </c:pt>
                <c:pt idx="775">
                  <c:v>3.62E-3</c:v>
                </c:pt>
                <c:pt idx="776">
                  <c:v>3.7299999999999998E-3</c:v>
                </c:pt>
                <c:pt idx="777">
                  <c:v>3.5200000000000001E-3</c:v>
                </c:pt>
                <c:pt idx="778">
                  <c:v>3.62E-3</c:v>
                </c:pt>
                <c:pt idx="779">
                  <c:v>3.62E-3</c:v>
                </c:pt>
                <c:pt idx="780">
                  <c:v>3.5200000000000001E-3</c:v>
                </c:pt>
                <c:pt idx="781">
                  <c:v>3.4099999999999998E-3</c:v>
                </c:pt>
                <c:pt idx="782">
                  <c:v>3.3E-3</c:v>
                </c:pt>
                <c:pt idx="783">
                  <c:v>3.2000000000000002E-3</c:v>
                </c:pt>
                <c:pt idx="784">
                  <c:v>3.2000000000000002E-3</c:v>
                </c:pt>
                <c:pt idx="785">
                  <c:v>3.3E-3</c:v>
                </c:pt>
                <c:pt idx="786">
                  <c:v>2.98E-3</c:v>
                </c:pt>
                <c:pt idx="787">
                  <c:v>2.8800000000000002E-3</c:v>
                </c:pt>
                <c:pt idx="788">
                  <c:v>2.7699999999999999E-3</c:v>
                </c:pt>
                <c:pt idx="789">
                  <c:v>2.7699999999999999E-3</c:v>
                </c:pt>
                <c:pt idx="790">
                  <c:v>2.5600000000000002E-3</c:v>
                </c:pt>
                <c:pt idx="791">
                  <c:v>2.5600000000000002E-3</c:v>
                </c:pt>
                <c:pt idx="792">
                  <c:v>2.3400000000000001E-3</c:v>
                </c:pt>
                <c:pt idx="793">
                  <c:v>2.2399999999999998E-3</c:v>
                </c:pt>
                <c:pt idx="794">
                  <c:v>2.2399999999999998E-3</c:v>
                </c:pt>
                <c:pt idx="795">
                  <c:v>1.92E-3</c:v>
                </c:pt>
                <c:pt idx="796">
                  <c:v>1.81E-3</c:v>
                </c:pt>
                <c:pt idx="797">
                  <c:v>1.6000000000000001E-3</c:v>
                </c:pt>
                <c:pt idx="798">
                  <c:v>1.3799999999999999E-3</c:v>
                </c:pt>
                <c:pt idx="799">
                  <c:v>1.17E-3</c:v>
                </c:pt>
                <c:pt idx="800">
                  <c:v>1.2800000000000001E-3</c:v>
                </c:pt>
                <c:pt idx="801">
                  <c:v>1.17E-3</c:v>
                </c:pt>
                <c:pt idx="802">
                  <c:v>7.5000000000000002E-4</c:v>
                </c:pt>
                <c:pt idx="803">
                  <c:v>8.4999999999999995E-4</c:v>
                </c:pt>
                <c:pt idx="804">
                  <c:v>4.2999999999999999E-4</c:v>
                </c:pt>
                <c:pt idx="805">
                  <c:v>2.1000000000000001E-4</c:v>
                </c:pt>
                <c:pt idx="806">
                  <c:v>1.1E-4</c:v>
                </c:pt>
                <c:pt idx="807">
                  <c:v>1.1E-4</c:v>
                </c:pt>
                <c:pt idx="808">
                  <c:v>-2.1000000000000001E-4</c:v>
                </c:pt>
                <c:pt idx="809">
                  <c:v>-2.1000000000000001E-4</c:v>
                </c:pt>
                <c:pt idx="810">
                  <c:v>-4.2999999999999999E-4</c:v>
                </c:pt>
                <c:pt idx="811">
                  <c:v>-5.2999999999999998E-4</c:v>
                </c:pt>
                <c:pt idx="812">
                  <c:v>-7.5000000000000002E-4</c:v>
                </c:pt>
                <c:pt idx="813">
                  <c:v>-8.4999999999999995E-4</c:v>
                </c:pt>
                <c:pt idx="814">
                  <c:v>-1.07E-3</c:v>
                </c:pt>
                <c:pt idx="815">
                  <c:v>-1.07E-3</c:v>
                </c:pt>
                <c:pt idx="816">
                  <c:v>-1.17E-3</c:v>
                </c:pt>
                <c:pt idx="817">
                  <c:v>-1.39E-3</c:v>
                </c:pt>
                <c:pt idx="818">
                  <c:v>-1.49E-3</c:v>
                </c:pt>
                <c:pt idx="819">
                  <c:v>-1.49E-3</c:v>
                </c:pt>
                <c:pt idx="820">
                  <c:v>-1.81E-3</c:v>
                </c:pt>
                <c:pt idx="821">
                  <c:v>-1.81E-3</c:v>
                </c:pt>
                <c:pt idx="822">
                  <c:v>-2.0300000000000001E-3</c:v>
                </c:pt>
                <c:pt idx="823">
                  <c:v>-2.0300000000000001E-3</c:v>
                </c:pt>
                <c:pt idx="824">
                  <c:v>-2.1299999999999999E-3</c:v>
                </c:pt>
                <c:pt idx="825">
                  <c:v>-2.0300000000000001E-3</c:v>
                </c:pt>
                <c:pt idx="826">
                  <c:v>-2.2399999999999998E-3</c:v>
                </c:pt>
                <c:pt idx="827">
                  <c:v>-2.3500000000000001E-3</c:v>
                </c:pt>
                <c:pt idx="828">
                  <c:v>-2.3500000000000001E-3</c:v>
                </c:pt>
                <c:pt idx="829">
                  <c:v>-2.3500000000000001E-3</c:v>
                </c:pt>
                <c:pt idx="830">
                  <c:v>-2.3500000000000001E-3</c:v>
                </c:pt>
                <c:pt idx="831">
                  <c:v>-2.5600000000000002E-3</c:v>
                </c:pt>
                <c:pt idx="832">
                  <c:v>-2.5600000000000002E-3</c:v>
                </c:pt>
                <c:pt idx="833">
                  <c:v>-2.5600000000000002E-3</c:v>
                </c:pt>
                <c:pt idx="834">
                  <c:v>-2.5600000000000002E-3</c:v>
                </c:pt>
                <c:pt idx="835">
                  <c:v>-2.5600000000000002E-3</c:v>
                </c:pt>
                <c:pt idx="836">
                  <c:v>-2.5600000000000002E-3</c:v>
                </c:pt>
                <c:pt idx="837">
                  <c:v>-2.6700000000000001E-3</c:v>
                </c:pt>
                <c:pt idx="838">
                  <c:v>-2.7699999999999999E-3</c:v>
                </c:pt>
                <c:pt idx="839">
                  <c:v>-2.6700000000000001E-3</c:v>
                </c:pt>
                <c:pt idx="840">
                  <c:v>-2.6700000000000001E-3</c:v>
                </c:pt>
                <c:pt idx="841">
                  <c:v>-2.7699999999999999E-3</c:v>
                </c:pt>
                <c:pt idx="842">
                  <c:v>-2.5600000000000002E-3</c:v>
                </c:pt>
                <c:pt idx="843">
                  <c:v>-2.6700000000000001E-3</c:v>
                </c:pt>
                <c:pt idx="844">
                  <c:v>-2.6700000000000001E-3</c:v>
                </c:pt>
                <c:pt idx="845">
                  <c:v>-2.5600000000000002E-3</c:v>
                </c:pt>
                <c:pt idx="846">
                  <c:v>-2.4499999999999999E-3</c:v>
                </c:pt>
                <c:pt idx="847">
                  <c:v>-2.5600000000000002E-3</c:v>
                </c:pt>
                <c:pt idx="848">
                  <c:v>-2.6700000000000001E-3</c:v>
                </c:pt>
                <c:pt idx="849">
                  <c:v>-2.6700000000000001E-3</c:v>
                </c:pt>
                <c:pt idx="850">
                  <c:v>-2.6700000000000001E-3</c:v>
                </c:pt>
                <c:pt idx="851">
                  <c:v>-2.5600000000000002E-3</c:v>
                </c:pt>
                <c:pt idx="852">
                  <c:v>-2.5600000000000002E-3</c:v>
                </c:pt>
                <c:pt idx="853">
                  <c:v>-2.6700000000000001E-3</c:v>
                </c:pt>
                <c:pt idx="854">
                  <c:v>-2.7699999999999999E-3</c:v>
                </c:pt>
                <c:pt idx="855">
                  <c:v>-2.4499999999999999E-3</c:v>
                </c:pt>
                <c:pt idx="856">
                  <c:v>-2.7699999999999999E-3</c:v>
                </c:pt>
                <c:pt idx="857">
                  <c:v>-2.5600000000000002E-3</c:v>
                </c:pt>
                <c:pt idx="858">
                  <c:v>-2.6700000000000001E-3</c:v>
                </c:pt>
                <c:pt idx="859">
                  <c:v>-2.6700000000000001E-3</c:v>
                </c:pt>
                <c:pt idx="860">
                  <c:v>-2.6700000000000001E-3</c:v>
                </c:pt>
                <c:pt idx="861">
                  <c:v>-2.7699999999999999E-3</c:v>
                </c:pt>
                <c:pt idx="862">
                  <c:v>-2.8800000000000002E-3</c:v>
                </c:pt>
                <c:pt idx="863">
                  <c:v>-2.8800000000000002E-3</c:v>
                </c:pt>
                <c:pt idx="864">
                  <c:v>-2.8800000000000002E-3</c:v>
                </c:pt>
                <c:pt idx="865">
                  <c:v>-3.0899999999999999E-3</c:v>
                </c:pt>
                <c:pt idx="866">
                  <c:v>-2.99E-3</c:v>
                </c:pt>
                <c:pt idx="867">
                  <c:v>-2.99E-3</c:v>
                </c:pt>
                <c:pt idx="868">
                  <c:v>-2.99E-3</c:v>
                </c:pt>
                <c:pt idx="869">
                  <c:v>-3.2000000000000002E-3</c:v>
                </c:pt>
                <c:pt idx="870">
                  <c:v>-3.31E-3</c:v>
                </c:pt>
                <c:pt idx="871">
                  <c:v>-3.2000000000000002E-3</c:v>
                </c:pt>
                <c:pt idx="872">
                  <c:v>-3.4099999999999998E-3</c:v>
                </c:pt>
                <c:pt idx="873">
                  <c:v>-3.4099999999999998E-3</c:v>
                </c:pt>
                <c:pt idx="874">
                  <c:v>-3.5200000000000001E-3</c:v>
                </c:pt>
                <c:pt idx="875">
                  <c:v>-3.5200000000000001E-3</c:v>
                </c:pt>
                <c:pt idx="876">
                  <c:v>-3.5200000000000001E-3</c:v>
                </c:pt>
                <c:pt idx="877">
                  <c:v>-3.5200000000000001E-3</c:v>
                </c:pt>
                <c:pt idx="878">
                  <c:v>-3.8400000000000001E-3</c:v>
                </c:pt>
                <c:pt idx="879">
                  <c:v>-3.8400000000000001E-3</c:v>
                </c:pt>
                <c:pt idx="880">
                  <c:v>-3.8400000000000001E-3</c:v>
                </c:pt>
                <c:pt idx="881">
                  <c:v>-3.8400000000000001E-3</c:v>
                </c:pt>
                <c:pt idx="882">
                  <c:v>-3.8400000000000001E-3</c:v>
                </c:pt>
                <c:pt idx="883">
                  <c:v>-4.1599999999999996E-3</c:v>
                </c:pt>
                <c:pt idx="884">
                  <c:v>-4.0499999999999998E-3</c:v>
                </c:pt>
                <c:pt idx="885">
                  <c:v>-4.0499999999999998E-3</c:v>
                </c:pt>
                <c:pt idx="886">
                  <c:v>-4.1599999999999996E-3</c:v>
                </c:pt>
                <c:pt idx="887">
                  <c:v>-4.1599999999999996E-3</c:v>
                </c:pt>
                <c:pt idx="888">
                  <c:v>-4.2700000000000004E-3</c:v>
                </c:pt>
                <c:pt idx="889">
                  <c:v>-4.1599999999999996E-3</c:v>
                </c:pt>
                <c:pt idx="890">
                  <c:v>-4.2700000000000004E-3</c:v>
                </c:pt>
                <c:pt idx="891">
                  <c:v>-4.1599999999999996E-3</c:v>
                </c:pt>
                <c:pt idx="892">
                  <c:v>-4.3699999999999998E-3</c:v>
                </c:pt>
                <c:pt idx="893">
                  <c:v>-4.1599999999999996E-3</c:v>
                </c:pt>
                <c:pt idx="894">
                  <c:v>-4.2700000000000004E-3</c:v>
                </c:pt>
                <c:pt idx="895">
                  <c:v>-4.2700000000000004E-3</c:v>
                </c:pt>
                <c:pt idx="896">
                  <c:v>-4.1599999999999996E-3</c:v>
                </c:pt>
                <c:pt idx="897">
                  <c:v>-4.0499999999999998E-3</c:v>
                </c:pt>
                <c:pt idx="898">
                  <c:v>-4.1599999999999996E-3</c:v>
                </c:pt>
                <c:pt idx="899">
                  <c:v>-4.0499999999999998E-3</c:v>
                </c:pt>
                <c:pt idx="900">
                  <c:v>-3.9500000000000004E-3</c:v>
                </c:pt>
                <c:pt idx="901">
                  <c:v>-3.7299999999999998E-3</c:v>
                </c:pt>
                <c:pt idx="902">
                  <c:v>-3.8400000000000001E-3</c:v>
                </c:pt>
                <c:pt idx="903">
                  <c:v>-3.8400000000000001E-3</c:v>
                </c:pt>
                <c:pt idx="904">
                  <c:v>-3.63E-3</c:v>
                </c:pt>
                <c:pt idx="905">
                  <c:v>-3.63E-3</c:v>
                </c:pt>
                <c:pt idx="906">
                  <c:v>-3.4099999999999998E-3</c:v>
                </c:pt>
                <c:pt idx="907">
                  <c:v>-3.31E-3</c:v>
                </c:pt>
                <c:pt idx="908">
                  <c:v>-3.2000000000000002E-3</c:v>
                </c:pt>
                <c:pt idx="909">
                  <c:v>-3.0899999999999999E-3</c:v>
                </c:pt>
                <c:pt idx="910">
                  <c:v>-2.99E-3</c:v>
                </c:pt>
                <c:pt idx="911">
                  <c:v>-2.8800000000000002E-3</c:v>
                </c:pt>
                <c:pt idx="912">
                  <c:v>-2.6700000000000001E-3</c:v>
                </c:pt>
                <c:pt idx="913">
                  <c:v>-2.5600000000000002E-3</c:v>
                </c:pt>
                <c:pt idx="914">
                  <c:v>-2.2399999999999998E-3</c:v>
                </c:pt>
                <c:pt idx="915">
                  <c:v>-2.1299999999999999E-3</c:v>
                </c:pt>
                <c:pt idx="916">
                  <c:v>-2.0300000000000001E-3</c:v>
                </c:pt>
                <c:pt idx="917">
                  <c:v>-1.7099999999999999E-3</c:v>
                </c:pt>
                <c:pt idx="918">
                  <c:v>-1.49E-3</c:v>
                </c:pt>
                <c:pt idx="919">
                  <c:v>-1.39E-3</c:v>
                </c:pt>
                <c:pt idx="920">
                  <c:v>-1.2800000000000001E-3</c:v>
                </c:pt>
                <c:pt idx="921">
                  <c:v>-1.07E-3</c:v>
                </c:pt>
                <c:pt idx="922">
                  <c:v>-7.5000000000000002E-4</c:v>
                </c:pt>
                <c:pt idx="923">
                  <c:v>-5.2999999999999998E-4</c:v>
                </c:pt>
                <c:pt idx="924">
                  <c:v>-6.4000000000000005E-4</c:v>
                </c:pt>
                <c:pt idx="925">
                  <c:v>-2.1000000000000001E-4</c:v>
                </c:pt>
                <c:pt idx="926">
                  <c:v>-1.1E-4</c:v>
                </c:pt>
                <c:pt idx="927">
                  <c:v>1.1E-4</c:v>
                </c:pt>
                <c:pt idx="928">
                  <c:v>3.2000000000000003E-4</c:v>
                </c:pt>
                <c:pt idx="929">
                  <c:v>3.2000000000000003E-4</c:v>
                </c:pt>
                <c:pt idx="930">
                  <c:v>4.2999999999999999E-4</c:v>
                </c:pt>
                <c:pt idx="931">
                  <c:v>5.2999999999999998E-4</c:v>
                </c:pt>
                <c:pt idx="932">
                  <c:v>8.4999999999999995E-4</c:v>
                </c:pt>
                <c:pt idx="933">
                  <c:v>9.6000000000000002E-4</c:v>
                </c:pt>
                <c:pt idx="934">
                  <c:v>1.17E-3</c:v>
                </c:pt>
                <c:pt idx="935">
                  <c:v>1.3799999999999999E-3</c:v>
                </c:pt>
                <c:pt idx="936">
                  <c:v>1.3799999999999999E-3</c:v>
                </c:pt>
                <c:pt idx="937">
                  <c:v>1.3799999999999999E-3</c:v>
                </c:pt>
                <c:pt idx="938">
                  <c:v>1.6000000000000001E-3</c:v>
                </c:pt>
                <c:pt idx="939">
                  <c:v>1.6000000000000001E-3</c:v>
                </c:pt>
                <c:pt idx="940">
                  <c:v>1.6000000000000001E-3</c:v>
                </c:pt>
                <c:pt idx="941">
                  <c:v>1.92E-3</c:v>
                </c:pt>
                <c:pt idx="942">
                  <c:v>1.81E-3</c:v>
                </c:pt>
                <c:pt idx="943">
                  <c:v>1.81E-3</c:v>
                </c:pt>
                <c:pt idx="944">
                  <c:v>2.0200000000000001E-3</c:v>
                </c:pt>
                <c:pt idx="945">
                  <c:v>1.92E-3</c:v>
                </c:pt>
                <c:pt idx="946">
                  <c:v>1.92E-3</c:v>
                </c:pt>
                <c:pt idx="947">
                  <c:v>1.92E-3</c:v>
                </c:pt>
                <c:pt idx="948">
                  <c:v>1.81E-3</c:v>
                </c:pt>
                <c:pt idx="949">
                  <c:v>1.81E-3</c:v>
                </c:pt>
                <c:pt idx="950">
                  <c:v>1.6999999999999999E-3</c:v>
                </c:pt>
                <c:pt idx="951">
                  <c:v>1.6000000000000001E-3</c:v>
                </c:pt>
                <c:pt idx="952">
                  <c:v>1.49E-3</c:v>
                </c:pt>
                <c:pt idx="953">
                  <c:v>1.49E-3</c:v>
                </c:pt>
                <c:pt idx="954">
                  <c:v>1.3799999999999999E-3</c:v>
                </c:pt>
                <c:pt idx="955">
                  <c:v>1.3799999999999999E-3</c:v>
                </c:pt>
                <c:pt idx="956">
                  <c:v>1.17E-3</c:v>
                </c:pt>
                <c:pt idx="957">
                  <c:v>1.17E-3</c:v>
                </c:pt>
                <c:pt idx="958">
                  <c:v>1.07E-3</c:v>
                </c:pt>
                <c:pt idx="959">
                  <c:v>6.4000000000000005E-4</c:v>
                </c:pt>
                <c:pt idx="960">
                  <c:v>6.4000000000000005E-4</c:v>
                </c:pt>
                <c:pt idx="961">
                  <c:v>5.2999999999999998E-4</c:v>
                </c:pt>
                <c:pt idx="962">
                  <c:v>4.2999999999999999E-4</c:v>
                </c:pt>
                <c:pt idx="963">
                  <c:v>3.2000000000000003E-4</c:v>
                </c:pt>
                <c:pt idx="964">
                  <c:v>2.1000000000000001E-4</c:v>
                </c:pt>
                <c:pt idx="965">
                  <c:v>0</c:v>
                </c:pt>
                <c:pt idx="966">
                  <c:v>-1.1E-4</c:v>
                </c:pt>
                <c:pt idx="967">
                  <c:v>-4.2999999999999999E-4</c:v>
                </c:pt>
                <c:pt idx="968">
                  <c:v>-3.2000000000000003E-4</c:v>
                </c:pt>
                <c:pt idx="969">
                  <c:v>-7.5000000000000002E-4</c:v>
                </c:pt>
                <c:pt idx="970">
                  <c:v>-8.4999999999999995E-4</c:v>
                </c:pt>
                <c:pt idx="971">
                  <c:v>-8.4999999999999995E-4</c:v>
                </c:pt>
                <c:pt idx="972">
                  <c:v>-1.07E-3</c:v>
                </c:pt>
                <c:pt idx="973">
                  <c:v>-1.2800000000000001E-3</c:v>
                </c:pt>
                <c:pt idx="974">
                  <c:v>-1.39E-3</c:v>
                </c:pt>
                <c:pt idx="975">
                  <c:v>-1.49E-3</c:v>
                </c:pt>
                <c:pt idx="976">
                  <c:v>-1.7099999999999999E-3</c:v>
                </c:pt>
                <c:pt idx="977">
                  <c:v>-1.81E-3</c:v>
                </c:pt>
                <c:pt idx="978">
                  <c:v>-1.81E-3</c:v>
                </c:pt>
                <c:pt idx="979">
                  <c:v>-1.92E-3</c:v>
                </c:pt>
                <c:pt idx="980">
                  <c:v>-2.0300000000000001E-3</c:v>
                </c:pt>
                <c:pt idx="981">
                  <c:v>-2.3500000000000001E-3</c:v>
                </c:pt>
                <c:pt idx="982">
                  <c:v>-2.2399999999999998E-3</c:v>
                </c:pt>
                <c:pt idx="983">
                  <c:v>-2.4499999999999999E-3</c:v>
                </c:pt>
                <c:pt idx="984">
                  <c:v>-2.4499999999999999E-3</c:v>
                </c:pt>
                <c:pt idx="985">
                  <c:v>-2.6700000000000001E-3</c:v>
                </c:pt>
                <c:pt idx="986">
                  <c:v>-2.5600000000000002E-3</c:v>
                </c:pt>
                <c:pt idx="987">
                  <c:v>-2.6700000000000001E-3</c:v>
                </c:pt>
                <c:pt idx="988">
                  <c:v>-2.6700000000000001E-3</c:v>
                </c:pt>
                <c:pt idx="989">
                  <c:v>-2.6700000000000001E-3</c:v>
                </c:pt>
                <c:pt idx="990">
                  <c:v>-2.4499999999999999E-3</c:v>
                </c:pt>
                <c:pt idx="991">
                  <c:v>-2.5600000000000002E-3</c:v>
                </c:pt>
                <c:pt idx="992">
                  <c:v>-2.5600000000000002E-3</c:v>
                </c:pt>
                <c:pt idx="993">
                  <c:v>-2.4499999999999999E-3</c:v>
                </c:pt>
                <c:pt idx="994">
                  <c:v>-2.4499999999999999E-3</c:v>
                </c:pt>
                <c:pt idx="995">
                  <c:v>-2.3500000000000001E-3</c:v>
                </c:pt>
                <c:pt idx="996">
                  <c:v>-2.2399999999999998E-3</c:v>
                </c:pt>
                <c:pt idx="997">
                  <c:v>-2.2399999999999998E-3</c:v>
                </c:pt>
                <c:pt idx="998">
                  <c:v>-2.2399999999999998E-3</c:v>
                </c:pt>
                <c:pt idx="999">
                  <c:v>-1.92E-3</c:v>
                </c:pt>
                <c:pt idx="1000">
                  <c:v>-1.92E-3</c:v>
                </c:pt>
                <c:pt idx="1001">
                  <c:v>-1.81E-3</c:v>
                </c:pt>
                <c:pt idx="1002">
                  <c:v>-1.6000000000000001E-3</c:v>
                </c:pt>
                <c:pt idx="1003">
                  <c:v>-1.6000000000000001E-3</c:v>
                </c:pt>
                <c:pt idx="1004">
                  <c:v>-1.6000000000000001E-3</c:v>
                </c:pt>
                <c:pt idx="1005">
                  <c:v>-1.49E-3</c:v>
                </c:pt>
                <c:pt idx="1006">
                  <c:v>-1.39E-3</c:v>
                </c:pt>
                <c:pt idx="1007">
                  <c:v>-1.07E-3</c:v>
                </c:pt>
                <c:pt idx="1008">
                  <c:v>-9.6000000000000002E-4</c:v>
                </c:pt>
                <c:pt idx="1009">
                  <c:v>-9.6000000000000002E-4</c:v>
                </c:pt>
                <c:pt idx="1010">
                  <c:v>-5.2999999999999998E-4</c:v>
                </c:pt>
                <c:pt idx="1011">
                  <c:v>-7.5000000000000002E-4</c:v>
                </c:pt>
                <c:pt idx="1012">
                  <c:v>-5.2999999999999998E-4</c:v>
                </c:pt>
                <c:pt idx="1013">
                  <c:v>-2.1000000000000001E-4</c:v>
                </c:pt>
                <c:pt idx="1014">
                  <c:v>-2.1000000000000001E-4</c:v>
                </c:pt>
                <c:pt idx="1015">
                  <c:v>-1.1E-4</c:v>
                </c:pt>
                <c:pt idx="1016">
                  <c:v>0</c:v>
                </c:pt>
                <c:pt idx="1017">
                  <c:v>1.1E-4</c:v>
                </c:pt>
                <c:pt idx="1018">
                  <c:v>2.1000000000000001E-4</c:v>
                </c:pt>
                <c:pt idx="1019">
                  <c:v>3.2000000000000003E-4</c:v>
                </c:pt>
                <c:pt idx="1020">
                  <c:v>3.2000000000000003E-4</c:v>
                </c:pt>
                <c:pt idx="1021">
                  <c:v>5.2999999999999998E-4</c:v>
                </c:pt>
                <c:pt idx="1022">
                  <c:v>5.2999999999999998E-4</c:v>
                </c:pt>
                <c:pt idx="1023">
                  <c:v>5.2999999999999998E-4</c:v>
                </c:pt>
                <c:pt idx="1024">
                  <c:v>5.2999999999999998E-4</c:v>
                </c:pt>
                <c:pt idx="1025">
                  <c:v>6.4000000000000005E-4</c:v>
                </c:pt>
                <c:pt idx="1026">
                  <c:v>5.2999999999999998E-4</c:v>
                </c:pt>
                <c:pt idx="1027">
                  <c:v>5.2999999999999998E-4</c:v>
                </c:pt>
                <c:pt idx="1028">
                  <c:v>6.4000000000000005E-4</c:v>
                </c:pt>
                <c:pt idx="1029">
                  <c:v>6.4000000000000005E-4</c:v>
                </c:pt>
                <c:pt idx="1030">
                  <c:v>7.5000000000000002E-4</c:v>
                </c:pt>
                <c:pt idx="1031">
                  <c:v>5.2999999999999998E-4</c:v>
                </c:pt>
                <c:pt idx="1032">
                  <c:v>4.2999999999999999E-4</c:v>
                </c:pt>
                <c:pt idx="1033">
                  <c:v>6.4000000000000005E-4</c:v>
                </c:pt>
                <c:pt idx="1034">
                  <c:v>2.1000000000000001E-4</c:v>
                </c:pt>
                <c:pt idx="1035">
                  <c:v>2.1000000000000001E-4</c:v>
                </c:pt>
                <c:pt idx="1036">
                  <c:v>1.1E-4</c:v>
                </c:pt>
                <c:pt idx="1037">
                  <c:v>0</c:v>
                </c:pt>
                <c:pt idx="1038">
                  <c:v>-2.1000000000000001E-4</c:v>
                </c:pt>
                <c:pt idx="1039">
                  <c:v>-4.2999999999999999E-4</c:v>
                </c:pt>
                <c:pt idx="1040">
                  <c:v>-6.4000000000000005E-4</c:v>
                </c:pt>
                <c:pt idx="1041">
                  <c:v>-7.5000000000000002E-4</c:v>
                </c:pt>
                <c:pt idx="1042">
                  <c:v>-9.6000000000000002E-4</c:v>
                </c:pt>
                <c:pt idx="1043">
                  <c:v>-9.6000000000000002E-4</c:v>
                </c:pt>
                <c:pt idx="1044">
                  <c:v>-1.2800000000000001E-3</c:v>
                </c:pt>
                <c:pt idx="1045">
                  <c:v>-1.49E-3</c:v>
                </c:pt>
                <c:pt idx="1046">
                  <c:v>-1.92E-3</c:v>
                </c:pt>
                <c:pt idx="1047">
                  <c:v>-2.1299999999999999E-3</c:v>
                </c:pt>
                <c:pt idx="1048">
                  <c:v>-2.3500000000000001E-3</c:v>
                </c:pt>
                <c:pt idx="1049">
                  <c:v>-2.4499999999999999E-3</c:v>
                </c:pt>
                <c:pt idx="1050">
                  <c:v>-2.99E-3</c:v>
                </c:pt>
                <c:pt idx="1051">
                  <c:v>-3.31E-3</c:v>
                </c:pt>
                <c:pt idx="1052">
                  <c:v>-3.63E-3</c:v>
                </c:pt>
                <c:pt idx="1053">
                  <c:v>-3.9500000000000004E-3</c:v>
                </c:pt>
                <c:pt idx="1054">
                  <c:v>-4.2700000000000004E-3</c:v>
                </c:pt>
                <c:pt idx="1055">
                  <c:v>-4.3699999999999998E-3</c:v>
                </c:pt>
                <c:pt idx="1056">
                  <c:v>-4.7999999999999996E-3</c:v>
                </c:pt>
                <c:pt idx="1057">
                  <c:v>-5.1200000000000004E-3</c:v>
                </c:pt>
                <c:pt idx="1058">
                  <c:v>-5.4400000000000004E-3</c:v>
                </c:pt>
                <c:pt idx="1059">
                  <c:v>-5.6499999999999996E-3</c:v>
                </c:pt>
                <c:pt idx="1060">
                  <c:v>-6.0800000000000003E-3</c:v>
                </c:pt>
                <c:pt idx="1061">
                  <c:v>-6.2899999999999996E-3</c:v>
                </c:pt>
                <c:pt idx="1062">
                  <c:v>-6.7200000000000003E-3</c:v>
                </c:pt>
                <c:pt idx="1063">
                  <c:v>-6.9300000000000004E-3</c:v>
                </c:pt>
                <c:pt idx="1064">
                  <c:v>-7.2500000000000004E-3</c:v>
                </c:pt>
                <c:pt idx="1065">
                  <c:v>-7.6800000000000002E-3</c:v>
                </c:pt>
                <c:pt idx="1066">
                  <c:v>-8.1099999999999992E-3</c:v>
                </c:pt>
                <c:pt idx="1067">
                  <c:v>-8.3199999999999993E-3</c:v>
                </c:pt>
                <c:pt idx="1068">
                  <c:v>-8.8500000000000002E-3</c:v>
                </c:pt>
                <c:pt idx="1069">
                  <c:v>-9.0699999999999999E-3</c:v>
                </c:pt>
                <c:pt idx="1070">
                  <c:v>-9.3900000000000008E-3</c:v>
                </c:pt>
                <c:pt idx="1071">
                  <c:v>-9.5999999999999992E-3</c:v>
                </c:pt>
                <c:pt idx="1072">
                  <c:v>-1.0240000000000001E-2</c:v>
                </c:pt>
                <c:pt idx="1073">
                  <c:v>-1.034E-2</c:v>
                </c:pt>
                <c:pt idx="1074">
                  <c:v>-1.077E-2</c:v>
                </c:pt>
                <c:pt idx="1075">
                  <c:v>-1.0880000000000001E-2</c:v>
                </c:pt>
                <c:pt idx="1076">
                  <c:v>-1.12E-2</c:v>
                </c:pt>
                <c:pt idx="1077">
                  <c:v>-1.1299999999999999E-2</c:v>
                </c:pt>
                <c:pt idx="1078">
                  <c:v>-1.184E-2</c:v>
                </c:pt>
                <c:pt idx="1079">
                  <c:v>-1.205E-2</c:v>
                </c:pt>
                <c:pt idx="1080">
                  <c:v>-1.2160000000000001E-2</c:v>
                </c:pt>
                <c:pt idx="1081">
                  <c:v>-1.2579999999999999E-2</c:v>
                </c:pt>
                <c:pt idx="1082">
                  <c:v>-1.29E-2</c:v>
                </c:pt>
                <c:pt idx="1083">
                  <c:v>-1.312E-2</c:v>
                </c:pt>
                <c:pt idx="1084">
                  <c:v>-1.333E-2</c:v>
                </c:pt>
                <c:pt idx="1085">
                  <c:v>-1.376E-2</c:v>
                </c:pt>
                <c:pt idx="1086">
                  <c:v>-1.4080000000000001E-2</c:v>
                </c:pt>
                <c:pt idx="1087">
                  <c:v>-1.4290000000000001E-2</c:v>
                </c:pt>
                <c:pt idx="1088">
                  <c:v>-1.472E-2</c:v>
                </c:pt>
                <c:pt idx="1089">
                  <c:v>-1.482E-2</c:v>
                </c:pt>
                <c:pt idx="1090">
                  <c:v>-1.504E-2</c:v>
                </c:pt>
                <c:pt idx="1091">
                  <c:v>-1.525E-2</c:v>
                </c:pt>
                <c:pt idx="1092">
                  <c:v>-1.5570000000000001E-2</c:v>
                </c:pt>
                <c:pt idx="1093">
                  <c:v>-1.5779999999999999E-2</c:v>
                </c:pt>
                <c:pt idx="1094">
                  <c:v>-1.61E-2</c:v>
                </c:pt>
                <c:pt idx="1095">
                  <c:v>-1.6209999999999999E-2</c:v>
                </c:pt>
                <c:pt idx="1096">
                  <c:v>-1.653E-2</c:v>
                </c:pt>
                <c:pt idx="1097">
                  <c:v>-1.6639999999999999E-2</c:v>
                </c:pt>
                <c:pt idx="1098">
                  <c:v>-1.6959999999999999E-2</c:v>
                </c:pt>
                <c:pt idx="1099">
                  <c:v>-1.7489999999999999E-2</c:v>
                </c:pt>
                <c:pt idx="1100">
                  <c:v>-1.77E-2</c:v>
                </c:pt>
                <c:pt idx="1101">
                  <c:v>-1.7919999999999998E-2</c:v>
                </c:pt>
                <c:pt idx="1102">
                  <c:v>-1.8339999999999999E-2</c:v>
                </c:pt>
                <c:pt idx="1103">
                  <c:v>-1.8769999999999998E-2</c:v>
                </c:pt>
                <c:pt idx="1104">
                  <c:v>-1.898E-2</c:v>
                </c:pt>
                <c:pt idx="1105">
                  <c:v>-1.9199999999999998E-2</c:v>
                </c:pt>
                <c:pt idx="1106">
                  <c:v>-1.9519999999999999E-2</c:v>
                </c:pt>
                <c:pt idx="1107">
                  <c:v>-1.984E-2</c:v>
                </c:pt>
                <c:pt idx="1108">
                  <c:v>-2.026E-2</c:v>
                </c:pt>
                <c:pt idx="1109">
                  <c:v>-2.0480000000000002E-2</c:v>
                </c:pt>
                <c:pt idx="1110">
                  <c:v>-2.0799999999999999E-2</c:v>
                </c:pt>
                <c:pt idx="1111">
                  <c:v>-2.112E-2</c:v>
                </c:pt>
                <c:pt idx="1112">
                  <c:v>-2.1649999999999999E-2</c:v>
                </c:pt>
                <c:pt idx="1113">
                  <c:v>-2.1860000000000001E-2</c:v>
                </c:pt>
                <c:pt idx="1114">
                  <c:v>-2.2290000000000001E-2</c:v>
                </c:pt>
                <c:pt idx="1115">
                  <c:v>-2.2710000000000001E-2</c:v>
                </c:pt>
                <c:pt idx="1116">
                  <c:v>-2.3349999999999999E-2</c:v>
                </c:pt>
                <c:pt idx="1117">
                  <c:v>-2.3570000000000001E-2</c:v>
                </c:pt>
                <c:pt idx="1118">
                  <c:v>-2.41E-2</c:v>
                </c:pt>
                <c:pt idx="1119">
                  <c:v>-2.453E-2</c:v>
                </c:pt>
                <c:pt idx="1120">
                  <c:v>-2.5170000000000001E-2</c:v>
                </c:pt>
                <c:pt idx="1121">
                  <c:v>-2.538E-2</c:v>
                </c:pt>
                <c:pt idx="1122">
                  <c:v>-2.613E-2</c:v>
                </c:pt>
                <c:pt idx="1123">
                  <c:v>-2.666E-2</c:v>
                </c:pt>
                <c:pt idx="1124">
                  <c:v>-2.6980000000000001E-2</c:v>
                </c:pt>
                <c:pt idx="1125">
                  <c:v>-2.7300000000000001E-2</c:v>
                </c:pt>
                <c:pt idx="1126">
                  <c:v>-2.8150000000000001E-2</c:v>
                </c:pt>
                <c:pt idx="1127">
                  <c:v>-2.8369999999999999E-2</c:v>
                </c:pt>
                <c:pt idx="1128">
                  <c:v>-2.9010000000000001E-2</c:v>
                </c:pt>
                <c:pt idx="1129">
                  <c:v>-2.9649999999999999E-2</c:v>
                </c:pt>
                <c:pt idx="1130">
                  <c:v>-3.007E-2</c:v>
                </c:pt>
                <c:pt idx="1131">
                  <c:v>-3.082E-2</c:v>
                </c:pt>
                <c:pt idx="1132">
                  <c:v>-3.1460000000000002E-2</c:v>
                </c:pt>
                <c:pt idx="1133">
                  <c:v>-3.1989999999999998E-2</c:v>
                </c:pt>
                <c:pt idx="1134">
                  <c:v>-3.2840000000000001E-2</c:v>
                </c:pt>
                <c:pt idx="1135">
                  <c:v>-3.338E-2</c:v>
                </c:pt>
                <c:pt idx="1136">
                  <c:v>-3.3799999999999997E-2</c:v>
                </c:pt>
                <c:pt idx="1137">
                  <c:v>-3.4549999999999997E-2</c:v>
                </c:pt>
                <c:pt idx="1138">
                  <c:v>-3.5189999999999999E-2</c:v>
                </c:pt>
                <c:pt idx="1139">
                  <c:v>-3.551E-2</c:v>
                </c:pt>
                <c:pt idx="1140">
                  <c:v>-3.6260000000000001E-2</c:v>
                </c:pt>
                <c:pt idx="1141">
                  <c:v>-3.6679999999999997E-2</c:v>
                </c:pt>
                <c:pt idx="1142">
                  <c:v>-3.7220000000000003E-2</c:v>
                </c:pt>
                <c:pt idx="1143">
                  <c:v>-3.7960000000000001E-2</c:v>
                </c:pt>
                <c:pt idx="1144">
                  <c:v>-3.8710000000000001E-2</c:v>
                </c:pt>
                <c:pt idx="1145">
                  <c:v>-3.9350000000000003E-2</c:v>
                </c:pt>
                <c:pt idx="1146">
                  <c:v>-3.9989999999999998E-2</c:v>
                </c:pt>
                <c:pt idx="1147">
                  <c:v>-4.0840000000000001E-2</c:v>
                </c:pt>
                <c:pt idx="1148">
                  <c:v>-4.1160000000000002E-2</c:v>
                </c:pt>
                <c:pt idx="1149">
                  <c:v>-4.1799999999999997E-2</c:v>
                </c:pt>
                <c:pt idx="1150">
                  <c:v>-4.2659999999999997E-2</c:v>
                </c:pt>
                <c:pt idx="1151">
                  <c:v>-4.3299999999999998E-2</c:v>
                </c:pt>
                <c:pt idx="1152">
                  <c:v>-4.3830000000000001E-2</c:v>
                </c:pt>
                <c:pt idx="1153">
                  <c:v>-4.4359999999999997E-2</c:v>
                </c:pt>
                <c:pt idx="1154">
                  <c:v>-4.4999999999999998E-2</c:v>
                </c:pt>
                <c:pt idx="1155">
                  <c:v>-4.5530000000000001E-2</c:v>
                </c:pt>
                <c:pt idx="1156">
                  <c:v>-4.6170000000000003E-2</c:v>
                </c:pt>
                <c:pt idx="1157">
                  <c:v>-4.6710000000000002E-2</c:v>
                </c:pt>
                <c:pt idx="1158">
                  <c:v>-4.7239999999999997E-2</c:v>
                </c:pt>
                <c:pt idx="1159">
                  <c:v>-4.8090000000000001E-2</c:v>
                </c:pt>
                <c:pt idx="1160">
                  <c:v>-4.8410000000000002E-2</c:v>
                </c:pt>
                <c:pt idx="1161">
                  <c:v>-4.9050000000000003E-2</c:v>
                </c:pt>
                <c:pt idx="1162">
                  <c:v>-4.9689999999999998E-2</c:v>
                </c:pt>
                <c:pt idx="1163">
                  <c:v>-5.033E-2</c:v>
                </c:pt>
                <c:pt idx="1164">
                  <c:v>-5.0869999999999999E-2</c:v>
                </c:pt>
                <c:pt idx="1165">
                  <c:v>-5.1400000000000001E-2</c:v>
                </c:pt>
                <c:pt idx="1166">
                  <c:v>-5.1929999999999997E-2</c:v>
                </c:pt>
                <c:pt idx="1167">
                  <c:v>-5.2359999999999997E-2</c:v>
                </c:pt>
                <c:pt idx="1168">
                  <c:v>-5.3109999999999997E-2</c:v>
                </c:pt>
                <c:pt idx="1169">
                  <c:v>-5.3530000000000001E-2</c:v>
                </c:pt>
                <c:pt idx="1170">
                  <c:v>-5.4170000000000003E-2</c:v>
                </c:pt>
                <c:pt idx="1171">
                  <c:v>-5.4489999999999997E-2</c:v>
                </c:pt>
                <c:pt idx="1172">
                  <c:v>-5.5129999999999998E-2</c:v>
                </c:pt>
                <c:pt idx="1173">
                  <c:v>-5.5449999999999999E-2</c:v>
                </c:pt>
                <c:pt idx="1174">
                  <c:v>-5.6090000000000001E-2</c:v>
                </c:pt>
                <c:pt idx="1175">
                  <c:v>-5.6520000000000001E-2</c:v>
                </c:pt>
                <c:pt idx="1176">
                  <c:v>-5.7049999999999997E-2</c:v>
                </c:pt>
                <c:pt idx="1177">
                  <c:v>-5.7369999999999997E-2</c:v>
                </c:pt>
                <c:pt idx="1178">
                  <c:v>-5.79E-2</c:v>
                </c:pt>
                <c:pt idx="1179">
                  <c:v>-5.8439999999999999E-2</c:v>
                </c:pt>
                <c:pt idx="1180">
                  <c:v>-5.8860000000000003E-2</c:v>
                </c:pt>
                <c:pt idx="1181">
                  <c:v>-5.9499999999999997E-2</c:v>
                </c:pt>
                <c:pt idx="1182">
                  <c:v>-5.9819999999999998E-2</c:v>
                </c:pt>
                <c:pt idx="1183">
                  <c:v>-6.0359999999999997E-2</c:v>
                </c:pt>
                <c:pt idx="1184">
                  <c:v>-6.089E-2</c:v>
                </c:pt>
                <c:pt idx="1185">
                  <c:v>-6.1210000000000001E-2</c:v>
                </c:pt>
                <c:pt idx="1186">
                  <c:v>-6.164E-2</c:v>
                </c:pt>
                <c:pt idx="1187">
                  <c:v>-6.2059999999999997E-2</c:v>
                </c:pt>
                <c:pt idx="1188">
                  <c:v>-6.2280000000000002E-2</c:v>
                </c:pt>
                <c:pt idx="1189">
                  <c:v>-6.2920000000000004E-2</c:v>
                </c:pt>
                <c:pt idx="1190">
                  <c:v>-6.3020000000000007E-2</c:v>
                </c:pt>
                <c:pt idx="1191">
                  <c:v>-6.3560000000000005E-2</c:v>
                </c:pt>
                <c:pt idx="1192">
                  <c:v>-6.3880000000000006E-2</c:v>
                </c:pt>
                <c:pt idx="1193">
                  <c:v>-6.4299999999999996E-2</c:v>
                </c:pt>
                <c:pt idx="1194">
                  <c:v>-6.4729999999999996E-2</c:v>
                </c:pt>
                <c:pt idx="1195">
                  <c:v>-6.5049999999999997E-2</c:v>
                </c:pt>
                <c:pt idx="1196">
                  <c:v>-6.5369999999999998E-2</c:v>
                </c:pt>
                <c:pt idx="1197">
                  <c:v>-6.6009999999999999E-2</c:v>
                </c:pt>
                <c:pt idx="1198">
                  <c:v>-6.633E-2</c:v>
                </c:pt>
                <c:pt idx="1199">
                  <c:v>-6.6750000000000004E-2</c:v>
                </c:pt>
                <c:pt idx="1200">
                  <c:v>-6.7180000000000004E-2</c:v>
                </c:pt>
                <c:pt idx="1201">
                  <c:v>-6.7390000000000005E-2</c:v>
                </c:pt>
                <c:pt idx="1202">
                  <c:v>-6.7610000000000003E-2</c:v>
                </c:pt>
                <c:pt idx="1203">
                  <c:v>-6.8029999999999993E-2</c:v>
                </c:pt>
                <c:pt idx="1204">
                  <c:v>-6.8250000000000005E-2</c:v>
                </c:pt>
                <c:pt idx="1205">
                  <c:v>-6.8669999999999995E-2</c:v>
                </c:pt>
                <c:pt idx="1206">
                  <c:v>-6.8890000000000007E-2</c:v>
                </c:pt>
                <c:pt idx="1207">
                  <c:v>-6.9209999999999994E-2</c:v>
                </c:pt>
                <c:pt idx="1208">
                  <c:v>-6.9419999999999996E-2</c:v>
                </c:pt>
                <c:pt idx="1209">
                  <c:v>-6.9849999999999995E-2</c:v>
                </c:pt>
                <c:pt idx="1210">
                  <c:v>-7.0169999999999996E-2</c:v>
                </c:pt>
                <c:pt idx="1211">
                  <c:v>-7.0379999999999998E-2</c:v>
                </c:pt>
                <c:pt idx="1212">
                  <c:v>-7.0809999999999998E-2</c:v>
                </c:pt>
                <c:pt idx="1213">
                  <c:v>-7.1129999999999999E-2</c:v>
                </c:pt>
                <c:pt idx="1214">
                  <c:v>-7.1550000000000002E-2</c:v>
                </c:pt>
                <c:pt idx="1215">
                  <c:v>-7.177E-2</c:v>
                </c:pt>
                <c:pt idx="1216">
                  <c:v>-7.1870000000000003E-2</c:v>
                </c:pt>
                <c:pt idx="1217">
                  <c:v>-7.2300000000000003E-2</c:v>
                </c:pt>
                <c:pt idx="1218">
                  <c:v>-7.2510000000000005E-2</c:v>
                </c:pt>
                <c:pt idx="1219">
                  <c:v>-7.2730000000000003E-2</c:v>
                </c:pt>
                <c:pt idx="1220">
                  <c:v>-7.2940000000000005E-2</c:v>
                </c:pt>
                <c:pt idx="1221">
                  <c:v>-7.3150000000000007E-2</c:v>
                </c:pt>
                <c:pt idx="1222">
                  <c:v>-7.3469999999999994E-2</c:v>
                </c:pt>
                <c:pt idx="1223">
                  <c:v>-7.3690000000000005E-2</c:v>
                </c:pt>
                <c:pt idx="1224">
                  <c:v>-7.3899999999999993E-2</c:v>
                </c:pt>
                <c:pt idx="1225">
                  <c:v>-7.4219999999999994E-2</c:v>
                </c:pt>
                <c:pt idx="1226">
                  <c:v>-7.4429999999999996E-2</c:v>
                </c:pt>
                <c:pt idx="1227">
                  <c:v>-7.4539999999999995E-2</c:v>
                </c:pt>
                <c:pt idx="1228">
                  <c:v>-7.4859999999999996E-2</c:v>
                </c:pt>
                <c:pt idx="1229">
                  <c:v>-7.5069999999999998E-2</c:v>
                </c:pt>
                <c:pt idx="1230">
                  <c:v>-7.5289999999999996E-2</c:v>
                </c:pt>
                <c:pt idx="1231">
                  <c:v>-7.5609999999999997E-2</c:v>
                </c:pt>
                <c:pt idx="1232">
                  <c:v>-7.5819999999999999E-2</c:v>
                </c:pt>
                <c:pt idx="1233">
                  <c:v>-7.5929999999999997E-2</c:v>
                </c:pt>
                <c:pt idx="1234">
                  <c:v>-7.6249999999999998E-2</c:v>
                </c:pt>
                <c:pt idx="1235">
                  <c:v>-7.6350000000000001E-2</c:v>
                </c:pt>
                <c:pt idx="1236">
                  <c:v>-7.6569999999999999E-2</c:v>
                </c:pt>
                <c:pt idx="1237">
                  <c:v>-7.6670000000000002E-2</c:v>
                </c:pt>
                <c:pt idx="1238">
                  <c:v>-7.6990000000000003E-2</c:v>
                </c:pt>
                <c:pt idx="1239">
                  <c:v>-7.7210000000000001E-2</c:v>
                </c:pt>
                <c:pt idx="1240">
                  <c:v>-7.7420000000000003E-2</c:v>
                </c:pt>
                <c:pt idx="1241">
                  <c:v>-7.7420000000000003E-2</c:v>
                </c:pt>
                <c:pt idx="1242">
                  <c:v>-7.7630000000000005E-2</c:v>
                </c:pt>
                <c:pt idx="1243">
                  <c:v>-7.7950000000000005E-2</c:v>
                </c:pt>
                <c:pt idx="1244">
                  <c:v>-7.7950000000000005E-2</c:v>
                </c:pt>
                <c:pt idx="1245">
                  <c:v>-7.8159999999999993E-2</c:v>
                </c:pt>
                <c:pt idx="1246">
                  <c:v>-7.8380000000000005E-2</c:v>
                </c:pt>
                <c:pt idx="1247">
                  <c:v>-7.8589999999999993E-2</c:v>
                </c:pt>
                <c:pt idx="1248">
                  <c:v>-7.8909999999999994E-2</c:v>
                </c:pt>
                <c:pt idx="1249">
                  <c:v>-7.9020000000000007E-2</c:v>
                </c:pt>
                <c:pt idx="1250">
                  <c:v>-7.9020000000000007E-2</c:v>
                </c:pt>
                <c:pt idx="1251">
                  <c:v>-7.9119999999999996E-2</c:v>
                </c:pt>
                <c:pt idx="1252">
                  <c:v>-7.9339999999999994E-2</c:v>
                </c:pt>
                <c:pt idx="1253">
                  <c:v>-7.9439999999999997E-2</c:v>
                </c:pt>
                <c:pt idx="1254">
                  <c:v>-7.9759999999999998E-2</c:v>
                </c:pt>
                <c:pt idx="1255">
                  <c:v>-7.9979999999999996E-2</c:v>
                </c:pt>
                <c:pt idx="1256">
                  <c:v>-8.0079999999999998E-2</c:v>
                </c:pt>
                <c:pt idx="1257">
                  <c:v>-8.0299999999999996E-2</c:v>
                </c:pt>
                <c:pt idx="1258">
                  <c:v>-8.0399999999999999E-2</c:v>
                </c:pt>
                <c:pt idx="1259">
                  <c:v>-8.0619999999999997E-2</c:v>
                </c:pt>
                <c:pt idx="1260">
                  <c:v>-8.0829999999999999E-2</c:v>
                </c:pt>
                <c:pt idx="1261">
                  <c:v>-8.0829999999999999E-2</c:v>
                </c:pt>
                <c:pt idx="1262">
                  <c:v>-8.1040000000000001E-2</c:v>
                </c:pt>
                <c:pt idx="1263">
                  <c:v>-8.1259999999999999E-2</c:v>
                </c:pt>
                <c:pt idx="1264">
                  <c:v>-8.158E-2</c:v>
                </c:pt>
                <c:pt idx="1265">
                  <c:v>-8.1900000000000001E-2</c:v>
                </c:pt>
                <c:pt idx="1266">
                  <c:v>-8.2000000000000003E-2</c:v>
                </c:pt>
                <c:pt idx="1267">
                  <c:v>-8.2000000000000003E-2</c:v>
                </c:pt>
                <c:pt idx="1268">
                  <c:v>-8.2110000000000002E-2</c:v>
                </c:pt>
                <c:pt idx="1269">
                  <c:v>-8.2220000000000001E-2</c:v>
                </c:pt>
                <c:pt idx="1270">
                  <c:v>-8.2540000000000002E-2</c:v>
                </c:pt>
                <c:pt idx="1271">
                  <c:v>-8.2750000000000004E-2</c:v>
                </c:pt>
                <c:pt idx="1272">
                  <c:v>-8.2860000000000003E-2</c:v>
                </c:pt>
                <c:pt idx="1273">
                  <c:v>-8.3180000000000004E-2</c:v>
                </c:pt>
                <c:pt idx="1274">
                  <c:v>-8.3180000000000004E-2</c:v>
                </c:pt>
                <c:pt idx="1275">
                  <c:v>-8.3500000000000005E-2</c:v>
                </c:pt>
                <c:pt idx="1276">
                  <c:v>-8.3710000000000007E-2</c:v>
                </c:pt>
                <c:pt idx="1277">
                  <c:v>-8.3500000000000005E-2</c:v>
                </c:pt>
                <c:pt idx="1278">
                  <c:v>-8.3710000000000007E-2</c:v>
                </c:pt>
                <c:pt idx="1279">
                  <c:v>-8.4029999999999994E-2</c:v>
                </c:pt>
                <c:pt idx="1280">
                  <c:v>-8.4029999999999994E-2</c:v>
                </c:pt>
                <c:pt idx="1281">
                  <c:v>-8.4459999999999993E-2</c:v>
                </c:pt>
                <c:pt idx="1282">
                  <c:v>-8.4349999999999994E-2</c:v>
                </c:pt>
                <c:pt idx="1283">
                  <c:v>-8.4459999999999993E-2</c:v>
                </c:pt>
                <c:pt idx="1284">
                  <c:v>-8.4669999999999995E-2</c:v>
                </c:pt>
                <c:pt idx="1285">
                  <c:v>-8.4779999999999994E-2</c:v>
                </c:pt>
                <c:pt idx="1286">
                  <c:v>-8.4879999999999997E-2</c:v>
                </c:pt>
                <c:pt idx="1287">
                  <c:v>-8.5099999999999995E-2</c:v>
                </c:pt>
                <c:pt idx="1288">
                  <c:v>-8.5099999999999995E-2</c:v>
                </c:pt>
                <c:pt idx="1289">
                  <c:v>-8.5199999999999998E-2</c:v>
                </c:pt>
                <c:pt idx="1290">
                  <c:v>-8.5309999999999997E-2</c:v>
                </c:pt>
                <c:pt idx="1291">
                  <c:v>-8.5419999999999996E-2</c:v>
                </c:pt>
                <c:pt idx="1292">
                  <c:v>-8.5309999999999997E-2</c:v>
                </c:pt>
                <c:pt idx="1293">
                  <c:v>-8.5419999999999996E-2</c:v>
                </c:pt>
                <c:pt idx="1294">
                  <c:v>-8.5629999999999998E-2</c:v>
                </c:pt>
                <c:pt idx="1295">
                  <c:v>-8.5629999999999998E-2</c:v>
                </c:pt>
                <c:pt idx="1296">
                  <c:v>-8.5419999999999996E-2</c:v>
                </c:pt>
                <c:pt idx="1297">
                  <c:v>-8.5419999999999996E-2</c:v>
                </c:pt>
                <c:pt idx="1298">
                  <c:v>-8.5519999999999999E-2</c:v>
                </c:pt>
                <c:pt idx="1299">
                  <c:v>-8.5519999999999999E-2</c:v>
                </c:pt>
                <c:pt idx="1300">
                  <c:v>-8.5419999999999996E-2</c:v>
                </c:pt>
                <c:pt idx="1301">
                  <c:v>-8.5629999999999998E-2</c:v>
                </c:pt>
                <c:pt idx="1302">
                  <c:v>-8.5519999999999999E-2</c:v>
                </c:pt>
                <c:pt idx="1303">
                  <c:v>-8.5419999999999996E-2</c:v>
                </c:pt>
                <c:pt idx="1304">
                  <c:v>-8.5519999999999999E-2</c:v>
                </c:pt>
                <c:pt idx="1305">
                  <c:v>-8.5309999999999997E-2</c:v>
                </c:pt>
                <c:pt idx="1306">
                  <c:v>-8.5419999999999996E-2</c:v>
                </c:pt>
                <c:pt idx="1307">
                  <c:v>-8.5099999999999995E-2</c:v>
                </c:pt>
                <c:pt idx="1308">
                  <c:v>-8.5199999999999998E-2</c:v>
                </c:pt>
                <c:pt idx="1309">
                  <c:v>-8.4989999999999996E-2</c:v>
                </c:pt>
                <c:pt idx="1310">
                  <c:v>-8.4989999999999996E-2</c:v>
                </c:pt>
                <c:pt idx="1311">
                  <c:v>-8.4669999999999995E-2</c:v>
                </c:pt>
                <c:pt idx="1312">
                  <c:v>-8.4669999999999995E-2</c:v>
                </c:pt>
                <c:pt idx="1313">
                  <c:v>-8.4349999999999994E-2</c:v>
                </c:pt>
                <c:pt idx="1314">
                  <c:v>-8.4349999999999994E-2</c:v>
                </c:pt>
                <c:pt idx="1315">
                  <c:v>-8.4140000000000006E-2</c:v>
                </c:pt>
                <c:pt idx="1316">
                  <c:v>-8.4029999999999994E-2</c:v>
                </c:pt>
                <c:pt idx="1317">
                  <c:v>-8.3820000000000006E-2</c:v>
                </c:pt>
                <c:pt idx="1318">
                  <c:v>-8.3599999999999994E-2</c:v>
                </c:pt>
                <c:pt idx="1319">
                  <c:v>-8.3599999999999994E-2</c:v>
                </c:pt>
                <c:pt idx="1320">
                  <c:v>-8.3390000000000006E-2</c:v>
                </c:pt>
                <c:pt idx="1321">
                  <c:v>-8.3070000000000005E-2</c:v>
                </c:pt>
                <c:pt idx="1322">
                  <c:v>-8.2960000000000006E-2</c:v>
                </c:pt>
                <c:pt idx="1323">
                  <c:v>-8.2640000000000005E-2</c:v>
                </c:pt>
                <c:pt idx="1324">
                  <c:v>-8.2750000000000004E-2</c:v>
                </c:pt>
                <c:pt idx="1325">
                  <c:v>-8.2220000000000001E-2</c:v>
                </c:pt>
                <c:pt idx="1326">
                  <c:v>-8.2000000000000003E-2</c:v>
                </c:pt>
                <c:pt idx="1327">
                  <c:v>-8.1900000000000001E-2</c:v>
                </c:pt>
                <c:pt idx="1328">
                  <c:v>-8.1680000000000003E-2</c:v>
                </c:pt>
                <c:pt idx="1329">
                  <c:v>-8.1470000000000001E-2</c:v>
                </c:pt>
                <c:pt idx="1330">
                  <c:v>-8.1259999999999999E-2</c:v>
                </c:pt>
                <c:pt idx="1331">
                  <c:v>-8.0939999999999998E-2</c:v>
                </c:pt>
                <c:pt idx="1332">
                  <c:v>-8.0829999999999999E-2</c:v>
                </c:pt>
                <c:pt idx="1333">
                  <c:v>-8.0509999999999998E-2</c:v>
                </c:pt>
                <c:pt idx="1334">
                  <c:v>-8.0399999999999999E-2</c:v>
                </c:pt>
                <c:pt idx="1335">
                  <c:v>-8.0189999999999997E-2</c:v>
                </c:pt>
                <c:pt idx="1336">
                  <c:v>-8.0189999999999997E-2</c:v>
                </c:pt>
                <c:pt idx="1337">
                  <c:v>-7.9979999999999996E-2</c:v>
                </c:pt>
                <c:pt idx="1338">
                  <c:v>-7.9659999999999995E-2</c:v>
                </c:pt>
                <c:pt idx="1339">
                  <c:v>-7.9439999999999997E-2</c:v>
                </c:pt>
                <c:pt idx="1340">
                  <c:v>-7.9229999999999995E-2</c:v>
                </c:pt>
                <c:pt idx="1341">
                  <c:v>-7.9020000000000007E-2</c:v>
                </c:pt>
                <c:pt idx="1342">
                  <c:v>-7.8799999999999995E-2</c:v>
                </c:pt>
                <c:pt idx="1343">
                  <c:v>-7.8589999999999993E-2</c:v>
                </c:pt>
                <c:pt idx="1344">
                  <c:v>-7.8479999999999994E-2</c:v>
                </c:pt>
                <c:pt idx="1345">
                  <c:v>-7.8159999999999993E-2</c:v>
                </c:pt>
                <c:pt idx="1346">
                  <c:v>-7.7950000000000005E-2</c:v>
                </c:pt>
                <c:pt idx="1347">
                  <c:v>-7.7950000000000005E-2</c:v>
                </c:pt>
                <c:pt idx="1348">
                  <c:v>-7.7530000000000002E-2</c:v>
                </c:pt>
                <c:pt idx="1349">
                  <c:v>-7.7420000000000003E-2</c:v>
                </c:pt>
                <c:pt idx="1350">
                  <c:v>-7.7210000000000001E-2</c:v>
                </c:pt>
                <c:pt idx="1351">
                  <c:v>-7.7100000000000002E-2</c:v>
                </c:pt>
                <c:pt idx="1352">
                  <c:v>-7.6990000000000003E-2</c:v>
                </c:pt>
                <c:pt idx="1353">
                  <c:v>-7.6780000000000001E-2</c:v>
                </c:pt>
                <c:pt idx="1354">
                  <c:v>-7.6670000000000002E-2</c:v>
                </c:pt>
                <c:pt idx="1355">
                  <c:v>-7.6569999999999999E-2</c:v>
                </c:pt>
                <c:pt idx="1356">
                  <c:v>-7.6350000000000001E-2</c:v>
                </c:pt>
                <c:pt idx="1357">
                  <c:v>-7.603E-2</c:v>
                </c:pt>
                <c:pt idx="1358">
                  <c:v>-7.603E-2</c:v>
                </c:pt>
                <c:pt idx="1359">
                  <c:v>-7.5819999999999999E-2</c:v>
                </c:pt>
                <c:pt idx="1360">
                  <c:v>-7.5499999999999998E-2</c:v>
                </c:pt>
                <c:pt idx="1361">
                  <c:v>-7.5389999999999999E-2</c:v>
                </c:pt>
                <c:pt idx="1362">
                  <c:v>-7.5289999999999996E-2</c:v>
                </c:pt>
                <c:pt idx="1363">
                  <c:v>-7.5069999999999998E-2</c:v>
                </c:pt>
                <c:pt idx="1364">
                  <c:v>-7.5069999999999998E-2</c:v>
                </c:pt>
                <c:pt idx="1365">
                  <c:v>-7.4749999999999997E-2</c:v>
                </c:pt>
                <c:pt idx="1366">
                  <c:v>-7.4649999999999994E-2</c:v>
                </c:pt>
                <c:pt idx="1367">
                  <c:v>-7.4539999999999995E-2</c:v>
                </c:pt>
                <c:pt idx="1368">
                  <c:v>-7.4219999999999994E-2</c:v>
                </c:pt>
                <c:pt idx="1369">
                  <c:v>-7.4010000000000006E-2</c:v>
                </c:pt>
                <c:pt idx="1370">
                  <c:v>-7.3789999999999994E-2</c:v>
                </c:pt>
                <c:pt idx="1371">
                  <c:v>-7.3690000000000005E-2</c:v>
                </c:pt>
                <c:pt idx="1372">
                  <c:v>-7.3469999999999994E-2</c:v>
                </c:pt>
                <c:pt idx="1373">
                  <c:v>-7.3260000000000006E-2</c:v>
                </c:pt>
                <c:pt idx="1374">
                  <c:v>-7.2940000000000005E-2</c:v>
                </c:pt>
                <c:pt idx="1375">
                  <c:v>-7.2620000000000004E-2</c:v>
                </c:pt>
                <c:pt idx="1376">
                  <c:v>-7.2410000000000002E-2</c:v>
                </c:pt>
                <c:pt idx="1377">
                  <c:v>-7.2190000000000004E-2</c:v>
                </c:pt>
                <c:pt idx="1378">
                  <c:v>-7.2090000000000001E-2</c:v>
                </c:pt>
                <c:pt idx="1379">
                  <c:v>-7.1660000000000001E-2</c:v>
                </c:pt>
                <c:pt idx="1380">
                  <c:v>-7.145E-2</c:v>
                </c:pt>
                <c:pt idx="1381">
                  <c:v>-7.1230000000000002E-2</c:v>
                </c:pt>
                <c:pt idx="1382">
                  <c:v>-7.102E-2</c:v>
                </c:pt>
                <c:pt idx="1383">
                  <c:v>-7.0489999999999997E-2</c:v>
                </c:pt>
                <c:pt idx="1384">
                  <c:v>-7.0269999999999999E-2</c:v>
                </c:pt>
                <c:pt idx="1385">
                  <c:v>-6.9949999999999998E-2</c:v>
                </c:pt>
                <c:pt idx="1386">
                  <c:v>-6.9629999999999997E-2</c:v>
                </c:pt>
                <c:pt idx="1387">
                  <c:v>-6.9209999999999994E-2</c:v>
                </c:pt>
                <c:pt idx="1388">
                  <c:v>-6.8989999999999996E-2</c:v>
                </c:pt>
                <c:pt idx="1389">
                  <c:v>-6.8250000000000005E-2</c:v>
                </c:pt>
                <c:pt idx="1390">
                  <c:v>-6.8029999999999993E-2</c:v>
                </c:pt>
                <c:pt idx="1391">
                  <c:v>-6.7820000000000005E-2</c:v>
                </c:pt>
                <c:pt idx="1392">
                  <c:v>-6.7390000000000005E-2</c:v>
                </c:pt>
                <c:pt idx="1393">
                  <c:v>-6.6860000000000003E-2</c:v>
                </c:pt>
                <c:pt idx="1394">
                  <c:v>-6.6430000000000003E-2</c:v>
                </c:pt>
                <c:pt idx="1395">
                  <c:v>-6.6119999999999998E-2</c:v>
                </c:pt>
                <c:pt idx="1396">
                  <c:v>-6.5689999999999998E-2</c:v>
                </c:pt>
                <c:pt idx="1397">
                  <c:v>-6.5259999999999999E-2</c:v>
                </c:pt>
                <c:pt idx="1398">
                  <c:v>-6.4939999999999998E-2</c:v>
                </c:pt>
                <c:pt idx="1399">
                  <c:v>-6.4519999999999994E-2</c:v>
                </c:pt>
                <c:pt idx="1400">
                  <c:v>-6.3979999999999995E-2</c:v>
                </c:pt>
                <c:pt idx="1401">
                  <c:v>-6.3769999999999993E-2</c:v>
                </c:pt>
                <c:pt idx="1402">
                  <c:v>-6.3130000000000006E-2</c:v>
                </c:pt>
                <c:pt idx="1403">
                  <c:v>-6.2700000000000006E-2</c:v>
                </c:pt>
                <c:pt idx="1404">
                  <c:v>-6.2280000000000002E-2</c:v>
                </c:pt>
                <c:pt idx="1405">
                  <c:v>-6.164E-2</c:v>
                </c:pt>
                <c:pt idx="1406">
                  <c:v>-6.1210000000000001E-2</c:v>
                </c:pt>
                <c:pt idx="1407">
                  <c:v>-6.0999999999999999E-2</c:v>
                </c:pt>
                <c:pt idx="1408">
                  <c:v>-6.0359999999999997E-2</c:v>
                </c:pt>
                <c:pt idx="1409">
                  <c:v>-6.0040000000000003E-2</c:v>
                </c:pt>
                <c:pt idx="1410">
                  <c:v>-5.9610000000000003E-2</c:v>
                </c:pt>
                <c:pt idx="1411">
                  <c:v>-5.8970000000000002E-2</c:v>
                </c:pt>
                <c:pt idx="1412">
                  <c:v>-5.8650000000000001E-2</c:v>
                </c:pt>
                <c:pt idx="1413">
                  <c:v>-5.833E-2</c:v>
                </c:pt>
                <c:pt idx="1414">
                  <c:v>-5.7579999999999999E-2</c:v>
                </c:pt>
                <c:pt idx="1415">
                  <c:v>-5.7369999999999997E-2</c:v>
                </c:pt>
                <c:pt idx="1416">
                  <c:v>-5.6840000000000002E-2</c:v>
                </c:pt>
                <c:pt idx="1417">
                  <c:v>-5.6520000000000001E-2</c:v>
                </c:pt>
                <c:pt idx="1418">
                  <c:v>-5.6090000000000001E-2</c:v>
                </c:pt>
                <c:pt idx="1419">
                  <c:v>-5.5559999999999998E-2</c:v>
                </c:pt>
                <c:pt idx="1420">
                  <c:v>-5.534E-2</c:v>
                </c:pt>
                <c:pt idx="1421">
                  <c:v>-5.4809999999999998E-2</c:v>
                </c:pt>
                <c:pt idx="1422">
                  <c:v>-5.4170000000000003E-2</c:v>
                </c:pt>
                <c:pt idx="1423">
                  <c:v>-5.3850000000000002E-2</c:v>
                </c:pt>
                <c:pt idx="1424">
                  <c:v>-5.3530000000000001E-2</c:v>
                </c:pt>
                <c:pt idx="1425">
                  <c:v>-5.3319999999999999E-2</c:v>
                </c:pt>
                <c:pt idx="1426">
                  <c:v>-5.289E-2</c:v>
                </c:pt>
                <c:pt idx="1427">
                  <c:v>-5.2470000000000003E-2</c:v>
                </c:pt>
                <c:pt idx="1428">
                  <c:v>-5.2359999999999997E-2</c:v>
                </c:pt>
                <c:pt idx="1429">
                  <c:v>-5.1929999999999997E-2</c:v>
                </c:pt>
                <c:pt idx="1430">
                  <c:v>-5.1830000000000001E-2</c:v>
                </c:pt>
                <c:pt idx="1431">
                  <c:v>-5.1400000000000001E-2</c:v>
                </c:pt>
                <c:pt idx="1432">
                  <c:v>-5.1189999999999999E-2</c:v>
                </c:pt>
                <c:pt idx="1433">
                  <c:v>-5.076E-2</c:v>
                </c:pt>
                <c:pt idx="1434">
                  <c:v>-5.0549999999999998E-2</c:v>
                </c:pt>
                <c:pt idx="1435">
                  <c:v>-5.033E-2</c:v>
                </c:pt>
                <c:pt idx="1436">
                  <c:v>-5.0229999999999997E-2</c:v>
                </c:pt>
                <c:pt idx="1437">
                  <c:v>-4.9799999999999997E-2</c:v>
                </c:pt>
                <c:pt idx="1438">
                  <c:v>-4.9689999999999998E-2</c:v>
                </c:pt>
                <c:pt idx="1439">
                  <c:v>-4.9160000000000002E-2</c:v>
                </c:pt>
                <c:pt idx="1440">
                  <c:v>-4.9160000000000002E-2</c:v>
                </c:pt>
                <c:pt idx="1441">
                  <c:v>-4.8840000000000001E-2</c:v>
                </c:pt>
                <c:pt idx="1442">
                  <c:v>-4.863E-2</c:v>
                </c:pt>
                <c:pt idx="1443">
                  <c:v>-4.8520000000000001E-2</c:v>
                </c:pt>
                <c:pt idx="1444">
                  <c:v>-4.82E-2</c:v>
                </c:pt>
                <c:pt idx="1445">
                  <c:v>-4.8309999999999999E-2</c:v>
                </c:pt>
                <c:pt idx="1446">
                  <c:v>-4.8090000000000001E-2</c:v>
                </c:pt>
                <c:pt idx="1447">
                  <c:v>-4.7989999999999998E-2</c:v>
                </c:pt>
                <c:pt idx="1448">
                  <c:v>-4.777E-2</c:v>
                </c:pt>
                <c:pt idx="1449">
                  <c:v>-4.777E-2</c:v>
                </c:pt>
                <c:pt idx="1450">
                  <c:v>-4.7350000000000003E-2</c:v>
                </c:pt>
                <c:pt idx="1451">
                  <c:v>-4.7350000000000003E-2</c:v>
                </c:pt>
                <c:pt idx="1452">
                  <c:v>-4.7239999999999997E-2</c:v>
                </c:pt>
                <c:pt idx="1453">
                  <c:v>-4.7129999999999998E-2</c:v>
                </c:pt>
                <c:pt idx="1454">
                  <c:v>-4.7030000000000002E-2</c:v>
                </c:pt>
                <c:pt idx="1455">
                  <c:v>-4.6920000000000003E-2</c:v>
                </c:pt>
                <c:pt idx="1456">
                  <c:v>-4.6600000000000003E-2</c:v>
                </c:pt>
                <c:pt idx="1457">
                  <c:v>-4.6600000000000003E-2</c:v>
                </c:pt>
                <c:pt idx="1458">
                  <c:v>-4.6600000000000003E-2</c:v>
                </c:pt>
                <c:pt idx="1459">
                  <c:v>-4.6280000000000002E-2</c:v>
                </c:pt>
                <c:pt idx="1460">
                  <c:v>-4.6280000000000002E-2</c:v>
                </c:pt>
                <c:pt idx="1461">
                  <c:v>-4.607E-2</c:v>
                </c:pt>
                <c:pt idx="1462">
                  <c:v>-4.5960000000000001E-2</c:v>
                </c:pt>
                <c:pt idx="1463">
                  <c:v>-4.607E-2</c:v>
                </c:pt>
                <c:pt idx="1464">
                  <c:v>-4.5850000000000002E-2</c:v>
                </c:pt>
                <c:pt idx="1465">
                  <c:v>-4.5749999999999999E-2</c:v>
                </c:pt>
                <c:pt idx="1466">
                  <c:v>-4.5429999999999998E-2</c:v>
                </c:pt>
                <c:pt idx="1467">
                  <c:v>-4.5429999999999998E-2</c:v>
                </c:pt>
                <c:pt idx="1468">
                  <c:v>-4.521E-2</c:v>
                </c:pt>
                <c:pt idx="1469">
                  <c:v>-4.5109999999999997E-2</c:v>
                </c:pt>
                <c:pt idx="1470">
                  <c:v>-4.4679999999999997E-2</c:v>
                </c:pt>
                <c:pt idx="1471">
                  <c:v>-4.4569999999999999E-2</c:v>
                </c:pt>
                <c:pt idx="1472">
                  <c:v>-4.4569999999999999E-2</c:v>
                </c:pt>
                <c:pt idx="1473">
                  <c:v>-4.4359999999999997E-2</c:v>
                </c:pt>
                <c:pt idx="1474">
                  <c:v>-4.4359999999999997E-2</c:v>
                </c:pt>
                <c:pt idx="1475">
                  <c:v>-4.4150000000000002E-2</c:v>
                </c:pt>
                <c:pt idx="1476">
                  <c:v>-4.3830000000000001E-2</c:v>
                </c:pt>
                <c:pt idx="1477">
                  <c:v>-4.3830000000000001E-2</c:v>
                </c:pt>
                <c:pt idx="1478">
                  <c:v>-4.351E-2</c:v>
                </c:pt>
                <c:pt idx="1479">
                  <c:v>-4.351E-2</c:v>
                </c:pt>
                <c:pt idx="1480">
                  <c:v>-4.3299999999999998E-2</c:v>
                </c:pt>
                <c:pt idx="1481">
                  <c:v>-4.3189999999999999E-2</c:v>
                </c:pt>
                <c:pt idx="1482">
                  <c:v>-4.308E-2</c:v>
                </c:pt>
                <c:pt idx="1483">
                  <c:v>-4.2549999999999998E-2</c:v>
                </c:pt>
                <c:pt idx="1484">
                  <c:v>-4.2659999999999997E-2</c:v>
                </c:pt>
                <c:pt idx="1485">
                  <c:v>-4.2340000000000003E-2</c:v>
                </c:pt>
                <c:pt idx="1486">
                  <c:v>-4.2020000000000002E-2</c:v>
                </c:pt>
                <c:pt idx="1487">
                  <c:v>-4.2020000000000002E-2</c:v>
                </c:pt>
                <c:pt idx="1488">
                  <c:v>-4.1700000000000001E-2</c:v>
                </c:pt>
                <c:pt idx="1489">
                  <c:v>-4.1480000000000003E-2</c:v>
                </c:pt>
                <c:pt idx="1490">
                  <c:v>-4.138E-2</c:v>
                </c:pt>
                <c:pt idx="1491">
                  <c:v>-4.1059999999999999E-2</c:v>
                </c:pt>
                <c:pt idx="1492">
                  <c:v>-4.0739999999999998E-2</c:v>
                </c:pt>
                <c:pt idx="1493">
                  <c:v>-4.0739999999999998E-2</c:v>
                </c:pt>
                <c:pt idx="1494">
                  <c:v>-4.0629999999999999E-2</c:v>
                </c:pt>
                <c:pt idx="1495">
                  <c:v>-4.0419999999999998E-2</c:v>
                </c:pt>
                <c:pt idx="1496">
                  <c:v>-4.0309999999999999E-2</c:v>
                </c:pt>
                <c:pt idx="1497">
                  <c:v>-3.9989999999999998E-2</c:v>
                </c:pt>
                <c:pt idx="1498">
                  <c:v>-3.9780000000000003E-2</c:v>
                </c:pt>
                <c:pt idx="1499">
                  <c:v>-3.9669999999999997E-2</c:v>
                </c:pt>
                <c:pt idx="1500">
                  <c:v>-3.9460000000000002E-2</c:v>
                </c:pt>
                <c:pt idx="1501">
                  <c:v>-3.9239999999999997E-2</c:v>
                </c:pt>
                <c:pt idx="1502">
                  <c:v>-3.9030000000000002E-2</c:v>
                </c:pt>
                <c:pt idx="1503">
                  <c:v>-3.9030000000000002E-2</c:v>
                </c:pt>
                <c:pt idx="1504">
                  <c:v>-3.882E-2</c:v>
                </c:pt>
                <c:pt idx="1505">
                  <c:v>-3.8390000000000001E-2</c:v>
                </c:pt>
                <c:pt idx="1506">
                  <c:v>-3.8179999999999999E-2</c:v>
                </c:pt>
                <c:pt idx="1507">
                  <c:v>-3.8390000000000001E-2</c:v>
                </c:pt>
                <c:pt idx="1508">
                  <c:v>-3.7960000000000001E-2</c:v>
                </c:pt>
                <c:pt idx="1509">
                  <c:v>-3.7960000000000001E-2</c:v>
                </c:pt>
                <c:pt idx="1510">
                  <c:v>-3.7859999999999998E-2</c:v>
                </c:pt>
                <c:pt idx="1511">
                  <c:v>-3.7749999999999999E-2</c:v>
                </c:pt>
                <c:pt idx="1512">
                  <c:v>-3.7539999999999997E-2</c:v>
                </c:pt>
                <c:pt idx="1513">
                  <c:v>-3.7429999999999998E-2</c:v>
                </c:pt>
                <c:pt idx="1514">
                  <c:v>-3.7220000000000003E-2</c:v>
                </c:pt>
                <c:pt idx="1515">
                  <c:v>-3.7109999999999997E-2</c:v>
                </c:pt>
                <c:pt idx="1516">
                  <c:v>-3.6999999999999998E-2</c:v>
                </c:pt>
                <c:pt idx="1517">
                  <c:v>-3.6679999999999997E-2</c:v>
                </c:pt>
                <c:pt idx="1518">
                  <c:v>-3.6580000000000001E-2</c:v>
                </c:pt>
                <c:pt idx="1519">
                  <c:v>-3.6470000000000002E-2</c:v>
                </c:pt>
                <c:pt idx="1520">
                  <c:v>-3.6360000000000003E-2</c:v>
                </c:pt>
                <c:pt idx="1521">
                  <c:v>-3.6150000000000002E-2</c:v>
                </c:pt>
                <c:pt idx="1522">
                  <c:v>-3.6040000000000003E-2</c:v>
                </c:pt>
                <c:pt idx="1523">
                  <c:v>-3.594E-2</c:v>
                </c:pt>
                <c:pt idx="1524">
                  <c:v>-3.5830000000000001E-2</c:v>
                </c:pt>
                <c:pt idx="1525">
                  <c:v>-3.5619999999999999E-2</c:v>
                </c:pt>
                <c:pt idx="1526">
                  <c:v>-3.551E-2</c:v>
                </c:pt>
                <c:pt idx="1527">
                  <c:v>-3.5400000000000001E-2</c:v>
                </c:pt>
                <c:pt idx="1528">
                  <c:v>-3.5189999999999999E-2</c:v>
                </c:pt>
                <c:pt idx="1529">
                  <c:v>-3.508E-2</c:v>
                </c:pt>
                <c:pt idx="1530">
                  <c:v>-3.4759999999999999E-2</c:v>
                </c:pt>
                <c:pt idx="1531">
                  <c:v>-3.4759999999999999E-2</c:v>
                </c:pt>
                <c:pt idx="1532">
                  <c:v>-3.4660000000000003E-2</c:v>
                </c:pt>
                <c:pt idx="1533">
                  <c:v>-3.4229999999999997E-2</c:v>
                </c:pt>
                <c:pt idx="1534">
                  <c:v>-3.4229999999999997E-2</c:v>
                </c:pt>
                <c:pt idx="1535">
                  <c:v>-3.3910000000000003E-2</c:v>
                </c:pt>
                <c:pt idx="1536">
                  <c:v>-3.3700000000000001E-2</c:v>
                </c:pt>
                <c:pt idx="1537">
                  <c:v>-3.338E-2</c:v>
                </c:pt>
                <c:pt idx="1538">
                  <c:v>-3.3270000000000001E-2</c:v>
                </c:pt>
                <c:pt idx="1539">
                  <c:v>-3.2840000000000001E-2</c:v>
                </c:pt>
                <c:pt idx="1540">
                  <c:v>-3.2840000000000001E-2</c:v>
                </c:pt>
                <c:pt idx="1541">
                  <c:v>-3.252E-2</c:v>
                </c:pt>
                <c:pt idx="1542">
                  <c:v>-3.2309999999999998E-2</c:v>
                </c:pt>
                <c:pt idx="1543">
                  <c:v>-3.1989999999999998E-2</c:v>
                </c:pt>
                <c:pt idx="1544">
                  <c:v>-3.1780000000000003E-2</c:v>
                </c:pt>
                <c:pt idx="1545">
                  <c:v>-3.1570000000000001E-2</c:v>
                </c:pt>
                <c:pt idx="1546">
                  <c:v>-3.1350000000000003E-2</c:v>
                </c:pt>
                <c:pt idx="1547">
                  <c:v>-3.1029999999999999E-2</c:v>
                </c:pt>
                <c:pt idx="1548">
                  <c:v>-3.0710000000000001E-2</c:v>
                </c:pt>
                <c:pt idx="1549">
                  <c:v>-3.0290000000000001E-2</c:v>
                </c:pt>
                <c:pt idx="1550">
                  <c:v>-3.007E-2</c:v>
                </c:pt>
                <c:pt idx="1551">
                  <c:v>-2.9649999999999999E-2</c:v>
                </c:pt>
                <c:pt idx="1552">
                  <c:v>-2.9329999999999998E-2</c:v>
                </c:pt>
                <c:pt idx="1553">
                  <c:v>-2.8899999999999999E-2</c:v>
                </c:pt>
                <c:pt idx="1554">
                  <c:v>-2.879E-2</c:v>
                </c:pt>
                <c:pt idx="1555">
                  <c:v>-2.8369999999999999E-2</c:v>
                </c:pt>
                <c:pt idx="1556">
                  <c:v>-2.8150000000000001E-2</c:v>
                </c:pt>
                <c:pt idx="1557">
                  <c:v>-2.7730000000000001E-2</c:v>
                </c:pt>
                <c:pt idx="1558">
                  <c:v>-2.7300000000000001E-2</c:v>
                </c:pt>
                <c:pt idx="1559">
                  <c:v>-2.6980000000000001E-2</c:v>
                </c:pt>
                <c:pt idx="1560">
                  <c:v>-2.666E-2</c:v>
                </c:pt>
                <c:pt idx="1561">
                  <c:v>-2.6339999999999999E-2</c:v>
                </c:pt>
                <c:pt idx="1562">
                  <c:v>-2.5909999999999999E-2</c:v>
                </c:pt>
                <c:pt idx="1563">
                  <c:v>-2.5489999999999999E-2</c:v>
                </c:pt>
                <c:pt idx="1564">
                  <c:v>-2.5059999999999999E-2</c:v>
                </c:pt>
                <c:pt idx="1565">
                  <c:v>-2.4850000000000001E-2</c:v>
                </c:pt>
                <c:pt idx="1566">
                  <c:v>-2.453E-2</c:v>
                </c:pt>
                <c:pt idx="1567">
                  <c:v>-2.41E-2</c:v>
                </c:pt>
                <c:pt idx="1568">
                  <c:v>-2.3460000000000002E-2</c:v>
                </c:pt>
                <c:pt idx="1569">
                  <c:v>-2.325E-2</c:v>
                </c:pt>
                <c:pt idx="1570">
                  <c:v>-2.3029999999999998E-2</c:v>
                </c:pt>
                <c:pt idx="1571">
                  <c:v>-2.2710000000000001E-2</c:v>
                </c:pt>
                <c:pt idx="1572">
                  <c:v>-2.239E-2</c:v>
                </c:pt>
                <c:pt idx="1573">
                  <c:v>-2.197E-2</c:v>
                </c:pt>
                <c:pt idx="1574">
                  <c:v>-2.1749999999999999E-2</c:v>
                </c:pt>
                <c:pt idx="1575">
                  <c:v>-2.1430000000000001E-2</c:v>
                </c:pt>
                <c:pt idx="1576">
                  <c:v>-2.112E-2</c:v>
                </c:pt>
                <c:pt idx="1577">
                  <c:v>-2.1010000000000001E-2</c:v>
                </c:pt>
                <c:pt idx="1578">
                  <c:v>-2.0580000000000001E-2</c:v>
                </c:pt>
                <c:pt idx="1579">
                  <c:v>-2.0160000000000001E-2</c:v>
                </c:pt>
                <c:pt idx="1580">
                  <c:v>-1.9939999999999999E-2</c:v>
                </c:pt>
                <c:pt idx="1581">
                  <c:v>-1.9619999999999999E-2</c:v>
                </c:pt>
                <c:pt idx="1582">
                  <c:v>-1.941E-2</c:v>
                </c:pt>
                <c:pt idx="1583">
                  <c:v>-1.9199999999999998E-2</c:v>
                </c:pt>
                <c:pt idx="1584">
                  <c:v>-1.898E-2</c:v>
                </c:pt>
                <c:pt idx="1585">
                  <c:v>-1.8880000000000001E-2</c:v>
                </c:pt>
                <c:pt idx="1586">
                  <c:v>-1.866E-2</c:v>
                </c:pt>
                <c:pt idx="1587">
                  <c:v>-1.8339999999999999E-2</c:v>
                </c:pt>
                <c:pt idx="1588">
                  <c:v>-1.8239999999999999E-2</c:v>
                </c:pt>
                <c:pt idx="1589">
                  <c:v>-1.8239999999999999E-2</c:v>
                </c:pt>
                <c:pt idx="1590">
                  <c:v>-1.7809999999999999E-2</c:v>
                </c:pt>
                <c:pt idx="1591">
                  <c:v>-1.77E-2</c:v>
                </c:pt>
                <c:pt idx="1592">
                  <c:v>-1.77E-2</c:v>
                </c:pt>
                <c:pt idx="1593">
                  <c:v>-1.77E-2</c:v>
                </c:pt>
                <c:pt idx="1594">
                  <c:v>-1.738E-2</c:v>
                </c:pt>
                <c:pt idx="1595">
                  <c:v>-1.728E-2</c:v>
                </c:pt>
                <c:pt idx="1596">
                  <c:v>-1.7170000000000001E-2</c:v>
                </c:pt>
                <c:pt idx="1597">
                  <c:v>-1.6959999999999999E-2</c:v>
                </c:pt>
                <c:pt idx="1598">
                  <c:v>-1.7059999999999999E-2</c:v>
                </c:pt>
                <c:pt idx="1599">
                  <c:v>-1.6959999999999999E-2</c:v>
                </c:pt>
                <c:pt idx="1600">
                  <c:v>-1.6740000000000001E-2</c:v>
                </c:pt>
                <c:pt idx="1601">
                  <c:v>-1.685E-2</c:v>
                </c:pt>
                <c:pt idx="1602">
                  <c:v>-1.6740000000000001E-2</c:v>
                </c:pt>
                <c:pt idx="1603">
                  <c:v>-1.653E-2</c:v>
                </c:pt>
                <c:pt idx="1604">
                  <c:v>-1.653E-2</c:v>
                </c:pt>
                <c:pt idx="1605">
                  <c:v>-1.6639999999999999E-2</c:v>
                </c:pt>
                <c:pt idx="1606">
                  <c:v>-1.6420000000000001E-2</c:v>
                </c:pt>
                <c:pt idx="1607">
                  <c:v>-1.653E-2</c:v>
                </c:pt>
                <c:pt idx="1608">
                  <c:v>-1.6320000000000001E-2</c:v>
                </c:pt>
                <c:pt idx="1609">
                  <c:v>-1.6420000000000001E-2</c:v>
                </c:pt>
                <c:pt idx="1610">
                  <c:v>-1.6420000000000001E-2</c:v>
                </c:pt>
                <c:pt idx="1611">
                  <c:v>-1.61E-2</c:v>
                </c:pt>
                <c:pt idx="1612">
                  <c:v>-1.61E-2</c:v>
                </c:pt>
                <c:pt idx="1613">
                  <c:v>-1.5890000000000001E-2</c:v>
                </c:pt>
                <c:pt idx="1614">
                  <c:v>-1.5890000000000001E-2</c:v>
                </c:pt>
                <c:pt idx="1615">
                  <c:v>-1.5779999999999999E-2</c:v>
                </c:pt>
                <c:pt idx="1616">
                  <c:v>-1.5570000000000001E-2</c:v>
                </c:pt>
                <c:pt idx="1617">
                  <c:v>-1.546E-2</c:v>
                </c:pt>
                <c:pt idx="1618">
                  <c:v>-1.536E-2</c:v>
                </c:pt>
                <c:pt idx="1619">
                  <c:v>-1.536E-2</c:v>
                </c:pt>
                <c:pt idx="1620">
                  <c:v>-1.504E-2</c:v>
                </c:pt>
                <c:pt idx="1621">
                  <c:v>-1.504E-2</c:v>
                </c:pt>
                <c:pt idx="1622">
                  <c:v>-1.482E-2</c:v>
                </c:pt>
                <c:pt idx="1623">
                  <c:v>-1.461E-2</c:v>
                </c:pt>
                <c:pt idx="1624">
                  <c:v>-1.4500000000000001E-2</c:v>
                </c:pt>
                <c:pt idx="1625">
                  <c:v>-1.4080000000000001E-2</c:v>
                </c:pt>
                <c:pt idx="1626">
                  <c:v>-1.4080000000000001E-2</c:v>
                </c:pt>
                <c:pt idx="1627">
                  <c:v>-1.3650000000000001E-2</c:v>
                </c:pt>
                <c:pt idx="1628">
                  <c:v>-1.3440000000000001E-2</c:v>
                </c:pt>
                <c:pt idx="1629">
                  <c:v>-1.3220000000000001E-2</c:v>
                </c:pt>
                <c:pt idx="1630">
                  <c:v>-1.2579999999999999E-2</c:v>
                </c:pt>
                <c:pt idx="1631">
                  <c:v>-1.2370000000000001E-2</c:v>
                </c:pt>
                <c:pt idx="1632">
                  <c:v>-1.205E-2</c:v>
                </c:pt>
                <c:pt idx="1633">
                  <c:v>-1.162E-2</c:v>
                </c:pt>
                <c:pt idx="1634">
                  <c:v>-1.1299999999999999E-2</c:v>
                </c:pt>
                <c:pt idx="1635">
                  <c:v>-1.098E-2</c:v>
                </c:pt>
                <c:pt idx="1636">
                  <c:v>-1.0659999999999999E-2</c:v>
                </c:pt>
                <c:pt idx="1637">
                  <c:v>-1.0240000000000001E-2</c:v>
                </c:pt>
                <c:pt idx="1638">
                  <c:v>-9.5999999999999992E-3</c:v>
                </c:pt>
                <c:pt idx="1639">
                  <c:v>-9.4900000000000002E-3</c:v>
                </c:pt>
                <c:pt idx="1640">
                  <c:v>-8.7500000000000008E-3</c:v>
                </c:pt>
                <c:pt idx="1641">
                  <c:v>-8.43E-3</c:v>
                </c:pt>
                <c:pt idx="1642">
                  <c:v>-7.79E-3</c:v>
                </c:pt>
                <c:pt idx="1643">
                  <c:v>-7.4700000000000001E-3</c:v>
                </c:pt>
                <c:pt idx="1644">
                  <c:v>-6.9300000000000004E-3</c:v>
                </c:pt>
                <c:pt idx="1645">
                  <c:v>-6.2899999999999996E-3</c:v>
                </c:pt>
                <c:pt idx="1646">
                  <c:v>-5.5500000000000002E-3</c:v>
                </c:pt>
                <c:pt idx="1647">
                  <c:v>-5.3299999999999997E-3</c:v>
                </c:pt>
                <c:pt idx="1648">
                  <c:v>-4.6899999999999997E-3</c:v>
                </c:pt>
                <c:pt idx="1649">
                  <c:v>-4.1599999999999996E-3</c:v>
                </c:pt>
                <c:pt idx="1650">
                  <c:v>-3.63E-3</c:v>
                </c:pt>
                <c:pt idx="1651">
                  <c:v>-3.31E-3</c:v>
                </c:pt>
                <c:pt idx="1652">
                  <c:v>-2.5600000000000002E-3</c:v>
                </c:pt>
                <c:pt idx="1653">
                  <c:v>-2.0300000000000001E-3</c:v>
                </c:pt>
                <c:pt idx="1654">
                  <c:v>-1.6000000000000001E-3</c:v>
                </c:pt>
                <c:pt idx="1655">
                  <c:v>-1.07E-3</c:v>
                </c:pt>
                <c:pt idx="1656">
                  <c:v>-5.2999999999999998E-4</c:v>
                </c:pt>
                <c:pt idx="1657">
                  <c:v>2.1000000000000001E-4</c:v>
                </c:pt>
                <c:pt idx="1658">
                  <c:v>6.4000000000000005E-4</c:v>
                </c:pt>
                <c:pt idx="1659">
                  <c:v>1.07E-3</c:v>
                </c:pt>
                <c:pt idx="1660">
                  <c:v>1.6000000000000001E-3</c:v>
                </c:pt>
                <c:pt idx="1661">
                  <c:v>2.3400000000000001E-3</c:v>
                </c:pt>
                <c:pt idx="1662">
                  <c:v>2.7699999999999999E-3</c:v>
                </c:pt>
                <c:pt idx="1663">
                  <c:v>3.2000000000000002E-3</c:v>
                </c:pt>
                <c:pt idx="1664">
                  <c:v>3.62E-3</c:v>
                </c:pt>
                <c:pt idx="1665">
                  <c:v>4.1599999999999996E-3</c:v>
                </c:pt>
                <c:pt idx="1666">
                  <c:v>4.6899999999999997E-3</c:v>
                </c:pt>
                <c:pt idx="1667">
                  <c:v>5.0099999999999997E-3</c:v>
                </c:pt>
                <c:pt idx="1668">
                  <c:v>5.5399999999999998E-3</c:v>
                </c:pt>
                <c:pt idx="1669">
                  <c:v>5.8599999999999998E-3</c:v>
                </c:pt>
                <c:pt idx="1670">
                  <c:v>6.0800000000000003E-3</c:v>
                </c:pt>
                <c:pt idx="1671">
                  <c:v>6.4000000000000003E-3</c:v>
                </c:pt>
                <c:pt idx="1672">
                  <c:v>7.0400000000000003E-3</c:v>
                </c:pt>
                <c:pt idx="1673">
                  <c:v>7.1399999999999996E-3</c:v>
                </c:pt>
                <c:pt idx="1674">
                  <c:v>7.5700000000000003E-3</c:v>
                </c:pt>
                <c:pt idx="1675">
                  <c:v>7.8899999999999994E-3</c:v>
                </c:pt>
                <c:pt idx="1676">
                  <c:v>8.2100000000000003E-3</c:v>
                </c:pt>
                <c:pt idx="1677">
                  <c:v>8.5299999999999994E-3</c:v>
                </c:pt>
                <c:pt idx="1678">
                  <c:v>8.7399999999999995E-3</c:v>
                </c:pt>
                <c:pt idx="1679">
                  <c:v>8.8500000000000002E-3</c:v>
                </c:pt>
                <c:pt idx="1680">
                  <c:v>9.1699999999999993E-3</c:v>
                </c:pt>
                <c:pt idx="1681">
                  <c:v>9.2800000000000001E-3</c:v>
                </c:pt>
                <c:pt idx="1682">
                  <c:v>9.4900000000000002E-3</c:v>
                </c:pt>
                <c:pt idx="1683">
                  <c:v>9.5999999999999992E-3</c:v>
                </c:pt>
                <c:pt idx="1684">
                  <c:v>9.8099999999999993E-3</c:v>
                </c:pt>
                <c:pt idx="1685">
                  <c:v>9.8099999999999993E-3</c:v>
                </c:pt>
                <c:pt idx="1686">
                  <c:v>9.92E-3</c:v>
                </c:pt>
                <c:pt idx="1687">
                  <c:v>9.92E-3</c:v>
                </c:pt>
                <c:pt idx="1688">
                  <c:v>1.0019999999999999E-2</c:v>
                </c:pt>
                <c:pt idx="1689">
                  <c:v>1.013E-2</c:v>
                </c:pt>
                <c:pt idx="1690">
                  <c:v>1.013E-2</c:v>
                </c:pt>
                <c:pt idx="1691">
                  <c:v>1.034E-2</c:v>
                </c:pt>
                <c:pt idx="1692">
                  <c:v>1.013E-2</c:v>
                </c:pt>
                <c:pt idx="1693">
                  <c:v>1.034E-2</c:v>
                </c:pt>
                <c:pt idx="1694">
                  <c:v>1.0449999999999999E-2</c:v>
                </c:pt>
                <c:pt idx="1695">
                  <c:v>1.0240000000000001E-2</c:v>
                </c:pt>
                <c:pt idx="1696">
                  <c:v>1.0240000000000001E-2</c:v>
                </c:pt>
                <c:pt idx="1697">
                  <c:v>1.034E-2</c:v>
                </c:pt>
                <c:pt idx="1698">
                  <c:v>1.034E-2</c:v>
                </c:pt>
                <c:pt idx="1699">
                  <c:v>1.034E-2</c:v>
                </c:pt>
                <c:pt idx="1700">
                  <c:v>1.0240000000000001E-2</c:v>
                </c:pt>
                <c:pt idx="1701">
                  <c:v>1.0240000000000001E-2</c:v>
                </c:pt>
                <c:pt idx="1702">
                  <c:v>1.013E-2</c:v>
                </c:pt>
                <c:pt idx="1703">
                  <c:v>1.0240000000000001E-2</c:v>
                </c:pt>
                <c:pt idx="1704">
                  <c:v>1.0240000000000001E-2</c:v>
                </c:pt>
                <c:pt idx="1705">
                  <c:v>1.0019999999999999E-2</c:v>
                </c:pt>
                <c:pt idx="1706">
                  <c:v>1.0240000000000001E-2</c:v>
                </c:pt>
                <c:pt idx="1707">
                  <c:v>1.013E-2</c:v>
                </c:pt>
                <c:pt idx="1708">
                  <c:v>1.013E-2</c:v>
                </c:pt>
                <c:pt idx="1709">
                  <c:v>1.034E-2</c:v>
                </c:pt>
                <c:pt idx="1710">
                  <c:v>1.0240000000000001E-2</c:v>
                </c:pt>
                <c:pt idx="1711">
                  <c:v>1.034E-2</c:v>
                </c:pt>
                <c:pt idx="1712">
                  <c:v>1.034E-2</c:v>
                </c:pt>
                <c:pt idx="1713">
                  <c:v>1.056E-2</c:v>
                </c:pt>
                <c:pt idx="1714">
                  <c:v>1.0449999999999999E-2</c:v>
                </c:pt>
                <c:pt idx="1715">
                  <c:v>1.0449999999999999E-2</c:v>
                </c:pt>
                <c:pt idx="1716">
                  <c:v>1.056E-2</c:v>
                </c:pt>
                <c:pt idx="1717">
                  <c:v>1.0659999999999999E-2</c:v>
                </c:pt>
                <c:pt idx="1718">
                  <c:v>1.0880000000000001E-2</c:v>
                </c:pt>
                <c:pt idx="1719">
                  <c:v>1.0880000000000001E-2</c:v>
                </c:pt>
                <c:pt idx="1720">
                  <c:v>1.0880000000000001E-2</c:v>
                </c:pt>
                <c:pt idx="1721">
                  <c:v>1.1089999999999999E-2</c:v>
                </c:pt>
                <c:pt idx="1722">
                  <c:v>1.1520000000000001E-2</c:v>
                </c:pt>
                <c:pt idx="1723">
                  <c:v>1.1520000000000001E-2</c:v>
                </c:pt>
                <c:pt idx="1724">
                  <c:v>1.162E-2</c:v>
                </c:pt>
                <c:pt idx="1725">
                  <c:v>1.184E-2</c:v>
                </c:pt>
                <c:pt idx="1726">
                  <c:v>1.2160000000000001E-2</c:v>
                </c:pt>
                <c:pt idx="1727">
                  <c:v>1.2370000000000001E-2</c:v>
                </c:pt>
                <c:pt idx="1728">
                  <c:v>1.248E-2</c:v>
                </c:pt>
                <c:pt idx="1729">
                  <c:v>1.2789999999999999E-2</c:v>
                </c:pt>
                <c:pt idx="1730">
                  <c:v>1.3010000000000001E-2</c:v>
                </c:pt>
                <c:pt idx="1731">
                  <c:v>1.311E-2</c:v>
                </c:pt>
                <c:pt idx="1732">
                  <c:v>1.354E-2</c:v>
                </c:pt>
                <c:pt idx="1733">
                  <c:v>1.3650000000000001E-2</c:v>
                </c:pt>
                <c:pt idx="1734">
                  <c:v>1.3860000000000001E-2</c:v>
                </c:pt>
                <c:pt idx="1735">
                  <c:v>1.4290000000000001E-2</c:v>
                </c:pt>
                <c:pt idx="1736">
                  <c:v>1.439E-2</c:v>
                </c:pt>
                <c:pt idx="1737">
                  <c:v>1.4930000000000001E-2</c:v>
                </c:pt>
                <c:pt idx="1738">
                  <c:v>1.4930000000000001E-2</c:v>
                </c:pt>
                <c:pt idx="1739">
                  <c:v>1.525E-2</c:v>
                </c:pt>
                <c:pt idx="1740">
                  <c:v>1.567E-2</c:v>
                </c:pt>
                <c:pt idx="1741">
                  <c:v>1.5890000000000001E-2</c:v>
                </c:pt>
                <c:pt idx="1742">
                  <c:v>1.6209999999999999E-2</c:v>
                </c:pt>
                <c:pt idx="1743">
                  <c:v>1.6310000000000002E-2</c:v>
                </c:pt>
                <c:pt idx="1744">
                  <c:v>1.6629999999999999E-2</c:v>
                </c:pt>
                <c:pt idx="1745">
                  <c:v>1.695E-2</c:v>
                </c:pt>
                <c:pt idx="1746">
                  <c:v>1.7059999999999999E-2</c:v>
                </c:pt>
                <c:pt idx="1747">
                  <c:v>1.7270000000000001E-2</c:v>
                </c:pt>
                <c:pt idx="1748">
                  <c:v>1.7590000000000001E-2</c:v>
                </c:pt>
                <c:pt idx="1749">
                  <c:v>1.7909999999999999E-2</c:v>
                </c:pt>
                <c:pt idx="1750">
                  <c:v>1.7809999999999999E-2</c:v>
                </c:pt>
                <c:pt idx="1751">
                  <c:v>1.813E-2</c:v>
                </c:pt>
                <c:pt idx="1752">
                  <c:v>1.8450000000000001E-2</c:v>
                </c:pt>
                <c:pt idx="1753">
                  <c:v>1.866E-2</c:v>
                </c:pt>
                <c:pt idx="1754">
                  <c:v>1.8769999999999998E-2</c:v>
                </c:pt>
                <c:pt idx="1755">
                  <c:v>1.8870000000000001E-2</c:v>
                </c:pt>
                <c:pt idx="1756">
                  <c:v>1.9089999999999999E-2</c:v>
                </c:pt>
                <c:pt idx="1757">
                  <c:v>1.9189999999999999E-2</c:v>
                </c:pt>
                <c:pt idx="1758">
                  <c:v>1.9189999999999999E-2</c:v>
                </c:pt>
                <c:pt idx="1759">
                  <c:v>1.941E-2</c:v>
                </c:pt>
                <c:pt idx="1760">
                  <c:v>1.941E-2</c:v>
                </c:pt>
                <c:pt idx="1761">
                  <c:v>1.941E-2</c:v>
                </c:pt>
                <c:pt idx="1762">
                  <c:v>1.951E-2</c:v>
                </c:pt>
                <c:pt idx="1763">
                  <c:v>1.9300000000000001E-2</c:v>
                </c:pt>
                <c:pt idx="1764">
                  <c:v>1.951E-2</c:v>
                </c:pt>
                <c:pt idx="1765">
                  <c:v>1.951E-2</c:v>
                </c:pt>
                <c:pt idx="1766">
                  <c:v>1.941E-2</c:v>
                </c:pt>
                <c:pt idx="1767">
                  <c:v>1.941E-2</c:v>
                </c:pt>
                <c:pt idx="1768">
                  <c:v>1.9300000000000001E-2</c:v>
                </c:pt>
                <c:pt idx="1769">
                  <c:v>1.9089999999999999E-2</c:v>
                </c:pt>
                <c:pt idx="1770">
                  <c:v>1.9089999999999999E-2</c:v>
                </c:pt>
                <c:pt idx="1771">
                  <c:v>1.9189999999999999E-2</c:v>
                </c:pt>
                <c:pt idx="1772">
                  <c:v>1.8769999999999998E-2</c:v>
                </c:pt>
                <c:pt idx="1773">
                  <c:v>1.8769999999999998E-2</c:v>
                </c:pt>
                <c:pt idx="1774">
                  <c:v>1.8769999999999998E-2</c:v>
                </c:pt>
                <c:pt idx="1775">
                  <c:v>1.8450000000000001E-2</c:v>
                </c:pt>
                <c:pt idx="1776">
                  <c:v>1.813E-2</c:v>
                </c:pt>
                <c:pt idx="1777">
                  <c:v>1.8020000000000001E-2</c:v>
                </c:pt>
                <c:pt idx="1778">
                  <c:v>1.7909999999999999E-2</c:v>
                </c:pt>
                <c:pt idx="1779">
                  <c:v>1.77E-2</c:v>
                </c:pt>
                <c:pt idx="1780">
                  <c:v>1.7489999999999999E-2</c:v>
                </c:pt>
                <c:pt idx="1781">
                  <c:v>1.7170000000000001E-2</c:v>
                </c:pt>
                <c:pt idx="1782">
                  <c:v>1.685E-2</c:v>
                </c:pt>
                <c:pt idx="1783">
                  <c:v>1.695E-2</c:v>
                </c:pt>
                <c:pt idx="1784">
                  <c:v>1.6420000000000001E-2</c:v>
                </c:pt>
                <c:pt idx="1785">
                  <c:v>1.6209999999999999E-2</c:v>
                </c:pt>
                <c:pt idx="1786">
                  <c:v>1.5990000000000001E-2</c:v>
                </c:pt>
                <c:pt idx="1787">
                  <c:v>1.5890000000000001E-2</c:v>
                </c:pt>
                <c:pt idx="1788">
                  <c:v>1.546E-2</c:v>
                </c:pt>
                <c:pt idx="1789">
                  <c:v>1.5350000000000001E-2</c:v>
                </c:pt>
                <c:pt idx="1790">
                  <c:v>1.5140000000000001E-2</c:v>
                </c:pt>
                <c:pt idx="1791">
                  <c:v>1.4930000000000001E-2</c:v>
                </c:pt>
                <c:pt idx="1792">
                  <c:v>1.4710000000000001E-2</c:v>
                </c:pt>
                <c:pt idx="1793">
                  <c:v>1.439E-2</c:v>
                </c:pt>
                <c:pt idx="1794">
                  <c:v>1.4290000000000001E-2</c:v>
                </c:pt>
                <c:pt idx="1795">
                  <c:v>1.4069999999999999E-2</c:v>
                </c:pt>
                <c:pt idx="1796">
                  <c:v>1.375E-2</c:v>
                </c:pt>
                <c:pt idx="1797">
                  <c:v>1.3650000000000001E-2</c:v>
                </c:pt>
                <c:pt idx="1798">
                  <c:v>1.3429999999999999E-2</c:v>
                </c:pt>
                <c:pt idx="1799">
                  <c:v>1.3220000000000001E-2</c:v>
                </c:pt>
                <c:pt idx="1800">
                  <c:v>1.3010000000000001E-2</c:v>
                </c:pt>
                <c:pt idx="1801">
                  <c:v>1.29E-2</c:v>
                </c:pt>
                <c:pt idx="1802">
                  <c:v>1.2789999999999999E-2</c:v>
                </c:pt>
                <c:pt idx="1803">
                  <c:v>1.2789999999999999E-2</c:v>
                </c:pt>
                <c:pt idx="1804">
                  <c:v>1.2579999999999999E-2</c:v>
                </c:pt>
                <c:pt idx="1805">
                  <c:v>1.248E-2</c:v>
                </c:pt>
                <c:pt idx="1806">
                  <c:v>1.2370000000000001E-2</c:v>
                </c:pt>
                <c:pt idx="1807">
                  <c:v>1.2370000000000001E-2</c:v>
                </c:pt>
                <c:pt idx="1808">
                  <c:v>1.2370000000000001E-2</c:v>
                </c:pt>
                <c:pt idx="1809">
                  <c:v>1.226E-2</c:v>
                </c:pt>
                <c:pt idx="1810">
                  <c:v>1.226E-2</c:v>
                </c:pt>
                <c:pt idx="1811">
                  <c:v>1.226E-2</c:v>
                </c:pt>
                <c:pt idx="1812">
                  <c:v>1.205E-2</c:v>
                </c:pt>
                <c:pt idx="1813">
                  <c:v>1.205E-2</c:v>
                </c:pt>
                <c:pt idx="1814">
                  <c:v>1.226E-2</c:v>
                </c:pt>
                <c:pt idx="1815">
                  <c:v>1.2160000000000001E-2</c:v>
                </c:pt>
                <c:pt idx="1816">
                  <c:v>1.2370000000000001E-2</c:v>
                </c:pt>
                <c:pt idx="1817">
                  <c:v>1.2370000000000001E-2</c:v>
                </c:pt>
                <c:pt idx="1818">
                  <c:v>1.248E-2</c:v>
                </c:pt>
                <c:pt idx="1819">
                  <c:v>1.2370000000000001E-2</c:v>
                </c:pt>
                <c:pt idx="1820">
                  <c:v>1.248E-2</c:v>
                </c:pt>
                <c:pt idx="1821">
                  <c:v>1.269E-2</c:v>
                </c:pt>
                <c:pt idx="1822">
                  <c:v>1.3010000000000001E-2</c:v>
                </c:pt>
                <c:pt idx="1823">
                  <c:v>1.3010000000000001E-2</c:v>
                </c:pt>
                <c:pt idx="1824">
                  <c:v>1.311E-2</c:v>
                </c:pt>
                <c:pt idx="1825">
                  <c:v>1.3220000000000001E-2</c:v>
                </c:pt>
                <c:pt idx="1826">
                  <c:v>1.354E-2</c:v>
                </c:pt>
                <c:pt idx="1827">
                  <c:v>1.375E-2</c:v>
                </c:pt>
                <c:pt idx="1828">
                  <c:v>1.375E-2</c:v>
                </c:pt>
                <c:pt idx="1829">
                  <c:v>1.397E-2</c:v>
                </c:pt>
                <c:pt idx="1830">
                  <c:v>1.397E-2</c:v>
                </c:pt>
                <c:pt idx="1831">
                  <c:v>1.418E-2</c:v>
                </c:pt>
                <c:pt idx="1832">
                  <c:v>1.439E-2</c:v>
                </c:pt>
                <c:pt idx="1833">
                  <c:v>1.4710000000000001E-2</c:v>
                </c:pt>
                <c:pt idx="1834">
                  <c:v>1.4930000000000001E-2</c:v>
                </c:pt>
                <c:pt idx="1835">
                  <c:v>1.525E-2</c:v>
                </c:pt>
                <c:pt idx="1836">
                  <c:v>1.5350000000000001E-2</c:v>
                </c:pt>
                <c:pt idx="1837">
                  <c:v>1.5570000000000001E-2</c:v>
                </c:pt>
                <c:pt idx="1838">
                  <c:v>1.5570000000000001E-2</c:v>
                </c:pt>
                <c:pt idx="1839">
                  <c:v>1.5890000000000001E-2</c:v>
                </c:pt>
                <c:pt idx="1840">
                  <c:v>1.61E-2</c:v>
                </c:pt>
                <c:pt idx="1841">
                  <c:v>1.61E-2</c:v>
                </c:pt>
                <c:pt idx="1842">
                  <c:v>1.6420000000000001E-2</c:v>
                </c:pt>
                <c:pt idx="1843">
                  <c:v>1.653E-2</c:v>
                </c:pt>
                <c:pt idx="1844">
                  <c:v>1.685E-2</c:v>
                </c:pt>
                <c:pt idx="1845">
                  <c:v>1.695E-2</c:v>
                </c:pt>
                <c:pt idx="1846">
                  <c:v>1.695E-2</c:v>
                </c:pt>
                <c:pt idx="1847">
                  <c:v>1.7170000000000001E-2</c:v>
                </c:pt>
                <c:pt idx="1848">
                  <c:v>1.738E-2</c:v>
                </c:pt>
                <c:pt idx="1849">
                  <c:v>1.7489999999999999E-2</c:v>
                </c:pt>
                <c:pt idx="1850">
                  <c:v>1.7590000000000001E-2</c:v>
                </c:pt>
                <c:pt idx="1851">
                  <c:v>1.7809999999999999E-2</c:v>
                </c:pt>
                <c:pt idx="1852">
                  <c:v>1.8020000000000001E-2</c:v>
                </c:pt>
                <c:pt idx="1853">
                  <c:v>1.8020000000000001E-2</c:v>
                </c:pt>
                <c:pt idx="1854">
                  <c:v>1.823E-2</c:v>
                </c:pt>
                <c:pt idx="1855">
                  <c:v>1.8339999999999999E-2</c:v>
                </c:pt>
                <c:pt idx="1856">
                  <c:v>1.8550000000000001E-2</c:v>
                </c:pt>
                <c:pt idx="1857">
                  <c:v>1.8450000000000001E-2</c:v>
                </c:pt>
                <c:pt idx="1858">
                  <c:v>1.866E-2</c:v>
                </c:pt>
                <c:pt idx="1859">
                  <c:v>1.8550000000000001E-2</c:v>
                </c:pt>
                <c:pt idx="1860">
                  <c:v>1.8870000000000001E-2</c:v>
                </c:pt>
                <c:pt idx="1861">
                  <c:v>1.8769999999999998E-2</c:v>
                </c:pt>
                <c:pt idx="1862">
                  <c:v>1.866E-2</c:v>
                </c:pt>
                <c:pt idx="1863">
                  <c:v>1.898E-2</c:v>
                </c:pt>
                <c:pt idx="1864">
                  <c:v>1.8769999999999998E-2</c:v>
                </c:pt>
                <c:pt idx="1865">
                  <c:v>1.9089999999999999E-2</c:v>
                </c:pt>
                <c:pt idx="1866">
                  <c:v>1.898E-2</c:v>
                </c:pt>
                <c:pt idx="1867">
                  <c:v>1.898E-2</c:v>
                </c:pt>
                <c:pt idx="1868">
                  <c:v>1.9089999999999999E-2</c:v>
                </c:pt>
                <c:pt idx="1869">
                  <c:v>1.898E-2</c:v>
                </c:pt>
                <c:pt idx="1870">
                  <c:v>1.9300000000000001E-2</c:v>
                </c:pt>
                <c:pt idx="1871">
                  <c:v>1.9189999999999999E-2</c:v>
                </c:pt>
                <c:pt idx="1872">
                  <c:v>1.9189999999999999E-2</c:v>
                </c:pt>
                <c:pt idx="1873">
                  <c:v>1.9300000000000001E-2</c:v>
                </c:pt>
                <c:pt idx="1874">
                  <c:v>1.9189999999999999E-2</c:v>
                </c:pt>
                <c:pt idx="1875">
                  <c:v>1.9189999999999999E-2</c:v>
                </c:pt>
                <c:pt idx="1876">
                  <c:v>1.941E-2</c:v>
                </c:pt>
                <c:pt idx="1877">
                  <c:v>1.9089999999999999E-2</c:v>
                </c:pt>
                <c:pt idx="1878">
                  <c:v>1.9300000000000001E-2</c:v>
                </c:pt>
                <c:pt idx="1879">
                  <c:v>1.9300000000000001E-2</c:v>
                </c:pt>
                <c:pt idx="1880">
                  <c:v>1.9189999999999999E-2</c:v>
                </c:pt>
                <c:pt idx="1881">
                  <c:v>1.9300000000000001E-2</c:v>
                </c:pt>
                <c:pt idx="1882">
                  <c:v>1.941E-2</c:v>
                </c:pt>
                <c:pt idx="1883">
                  <c:v>1.941E-2</c:v>
                </c:pt>
                <c:pt idx="1884">
                  <c:v>1.9300000000000001E-2</c:v>
                </c:pt>
                <c:pt idx="1885">
                  <c:v>1.941E-2</c:v>
                </c:pt>
                <c:pt idx="1886">
                  <c:v>1.9619999999999999E-2</c:v>
                </c:pt>
                <c:pt idx="1887">
                  <c:v>1.951E-2</c:v>
                </c:pt>
                <c:pt idx="1888">
                  <c:v>1.9730000000000001E-2</c:v>
                </c:pt>
                <c:pt idx="1889">
                  <c:v>1.951E-2</c:v>
                </c:pt>
                <c:pt idx="1890">
                  <c:v>1.9730000000000001E-2</c:v>
                </c:pt>
                <c:pt idx="1891">
                  <c:v>1.983E-2</c:v>
                </c:pt>
                <c:pt idx="1892">
                  <c:v>1.9939999999999999E-2</c:v>
                </c:pt>
                <c:pt idx="1893">
                  <c:v>1.983E-2</c:v>
                </c:pt>
                <c:pt idx="1894">
                  <c:v>1.983E-2</c:v>
                </c:pt>
                <c:pt idx="1895">
                  <c:v>2.0049999999999998E-2</c:v>
                </c:pt>
                <c:pt idx="1896">
                  <c:v>2.0049999999999998E-2</c:v>
                </c:pt>
                <c:pt idx="1897">
                  <c:v>2.0150000000000001E-2</c:v>
                </c:pt>
                <c:pt idx="1898">
                  <c:v>2.026E-2</c:v>
                </c:pt>
                <c:pt idx="1899">
                  <c:v>2.026E-2</c:v>
                </c:pt>
                <c:pt idx="1900">
                  <c:v>2.026E-2</c:v>
                </c:pt>
                <c:pt idx="1901">
                  <c:v>2.0469999999999999E-2</c:v>
                </c:pt>
                <c:pt idx="1902">
                  <c:v>2.0580000000000001E-2</c:v>
                </c:pt>
                <c:pt idx="1903">
                  <c:v>2.0580000000000001E-2</c:v>
                </c:pt>
                <c:pt idx="1904">
                  <c:v>2.0580000000000001E-2</c:v>
                </c:pt>
                <c:pt idx="1905">
                  <c:v>2.0789999999999999E-2</c:v>
                </c:pt>
                <c:pt idx="1906">
                  <c:v>2.0789999999999999E-2</c:v>
                </c:pt>
                <c:pt idx="1907">
                  <c:v>2.111E-2</c:v>
                </c:pt>
                <c:pt idx="1908">
                  <c:v>2.1219999999999999E-2</c:v>
                </c:pt>
                <c:pt idx="1909">
                  <c:v>2.111E-2</c:v>
                </c:pt>
                <c:pt idx="1910">
                  <c:v>2.1219999999999999E-2</c:v>
                </c:pt>
                <c:pt idx="1911">
                  <c:v>2.1219999999999999E-2</c:v>
                </c:pt>
                <c:pt idx="1912">
                  <c:v>2.1430000000000001E-2</c:v>
                </c:pt>
                <c:pt idx="1913">
                  <c:v>2.154E-2</c:v>
                </c:pt>
                <c:pt idx="1914">
                  <c:v>2.154E-2</c:v>
                </c:pt>
                <c:pt idx="1915">
                  <c:v>2.1749999999999999E-2</c:v>
                </c:pt>
                <c:pt idx="1916">
                  <c:v>2.1749999999999999E-2</c:v>
                </c:pt>
                <c:pt idx="1917">
                  <c:v>2.1649999999999999E-2</c:v>
                </c:pt>
                <c:pt idx="1918">
                  <c:v>2.1860000000000001E-2</c:v>
                </c:pt>
                <c:pt idx="1919">
                  <c:v>2.197E-2</c:v>
                </c:pt>
                <c:pt idx="1920">
                  <c:v>2.197E-2</c:v>
                </c:pt>
                <c:pt idx="1921">
                  <c:v>2.2179999999999998E-2</c:v>
                </c:pt>
                <c:pt idx="1922">
                  <c:v>2.2069999999999999E-2</c:v>
                </c:pt>
                <c:pt idx="1923">
                  <c:v>2.2179999999999998E-2</c:v>
                </c:pt>
                <c:pt idx="1924">
                  <c:v>2.2069999999999999E-2</c:v>
                </c:pt>
                <c:pt idx="1925">
                  <c:v>2.2290000000000001E-2</c:v>
                </c:pt>
                <c:pt idx="1926">
                  <c:v>2.2069999999999999E-2</c:v>
                </c:pt>
                <c:pt idx="1927">
                  <c:v>2.2069999999999999E-2</c:v>
                </c:pt>
                <c:pt idx="1928">
                  <c:v>2.239E-2</c:v>
                </c:pt>
                <c:pt idx="1929">
                  <c:v>2.239E-2</c:v>
                </c:pt>
                <c:pt idx="1930">
                  <c:v>2.2069999999999999E-2</c:v>
                </c:pt>
                <c:pt idx="1931">
                  <c:v>2.2290000000000001E-2</c:v>
                </c:pt>
                <c:pt idx="1932">
                  <c:v>2.2290000000000001E-2</c:v>
                </c:pt>
                <c:pt idx="1933">
                  <c:v>2.2179999999999998E-2</c:v>
                </c:pt>
                <c:pt idx="1934">
                  <c:v>2.2179999999999998E-2</c:v>
                </c:pt>
                <c:pt idx="1935">
                  <c:v>2.2179999999999998E-2</c:v>
                </c:pt>
                <c:pt idx="1936">
                  <c:v>2.2179999999999998E-2</c:v>
                </c:pt>
                <c:pt idx="1937">
                  <c:v>2.2069999999999999E-2</c:v>
                </c:pt>
                <c:pt idx="1938">
                  <c:v>2.2069999999999999E-2</c:v>
                </c:pt>
                <c:pt idx="1939">
                  <c:v>2.1749999999999999E-2</c:v>
                </c:pt>
                <c:pt idx="1940">
                  <c:v>2.197E-2</c:v>
                </c:pt>
                <c:pt idx="1941">
                  <c:v>2.1749999999999999E-2</c:v>
                </c:pt>
                <c:pt idx="1942">
                  <c:v>2.1649999999999999E-2</c:v>
                </c:pt>
                <c:pt idx="1943">
                  <c:v>2.1649999999999999E-2</c:v>
                </c:pt>
                <c:pt idx="1944">
                  <c:v>2.154E-2</c:v>
                </c:pt>
                <c:pt idx="1945">
                  <c:v>2.1649999999999999E-2</c:v>
                </c:pt>
                <c:pt idx="1946">
                  <c:v>2.1430000000000001E-2</c:v>
                </c:pt>
                <c:pt idx="1947">
                  <c:v>2.154E-2</c:v>
                </c:pt>
                <c:pt idx="1948">
                  <c:v>2.1329999999999998E-2</c:v>
                </c:pt>
                <c:pt idx="1949">
                  <c:v>2.1219999999999999E-2</c:v>
                </c:pt>
                <c:pt idx="1950">
                  <c:v>2.1219999999999999E-2</c:v>
                </c:pt>
                <c:pt idx="1951">
                  <c:v>2.111E-2</c:v>
                </c:pt>
                <c:pt idx="1952">
                  <c:v>2.1010000000000001E-2</c:v>
                </c:pt>
                <c:pt idx="1953">
                  <c:v>2.0899999999999998E-2</c:v>
                </c:pt>
                <c:pt idx="1954">
                  <c:v>2.0789999999999999E-2</c:v>
                </c:pt>
                <c:pt idx="1955">
                  <c:v>2.0789999999999999E-2</c:v>
                </c:pt>
                <c:pt idx="1956">
                  <c:v>2.0789999999999999E-2</c:v>
                </c:pt>
                <c:pt idx="1957">
                  <c:v>2.0580000000000001E-2</c:v>
                </c:pt>
                <c:pt idx="1958">
                  <c:v>2.0580000000000001E-2</c:v>
                </c:pt>
                <c:pt idx="1959">
                  <c:v>2.0789999999999999E-2</c:v>
                </c:pt>
                <c:pt idx="1960">
                  <c:v>2.0369999999999999E-2</c:v>
                </c:pt>
                <c:pt idx="1961">
                  <c:v>2.0369999999999999E-2</c:v>
                </c:pt>
                <c:pt idx="1962">
                  <c:v>2.0469999999999999E-2</c:v>
                </c:pt>
                <c:pt idx="1963">
                  <c:v>2.0369999999999999E-2</c:v>
                </c:pt>
                <c:pt idx="1964">
                  <c:v>2.0469999999999999E-2</c:v>
                </c:pt>
                <c:pt idx="1965">
                  <c:v>2.0369999999999999E-2</c:v>
                </c:pt>
                <c:pt idx="1966">
                  <c:v>2.0469999999999999E-2</c:v>
                </c:pt>
                <c:pt idx="1967">
                  <c:v>2.0469999999999999E-2</c:v>
                </c:pt>
                <c:pt idx="1968">
                  <c:v>2.0369999999999999E-2</c:v>
                </c:pt>
                <c:pt idx="1969">
                  <c:v>2.0580000000000001E-2</c:v>
                </c:pt>
                <c:pt idx="1970">
                  <c:v>2.0469999999999999E-2</c:v>
                </c:pt>
                <c:pt idx="1971">
                  <c:v>2.0469999999999999E-2</c:v>
                </c:pt>
                <c:pt idx="1972">
                  <c:v>2.0469999999999999E-2</c:v>
                </c:pt>
                <c:pt idx="1973">
                  <c:v>2.0469999999999999E-2</c:v>
                </c:pt>
                <c:pt idx="1974">
                  <c:v>2.0580000000000001E-2</c:v>
                </c:pt>
                <c:pt idx="1975">
                  <c:v>2.1010000000000001E-2</c:v>
                </c:pt>
                <c:pt idx="1976">
                  <c:v>2.0789999999999999E-2</c:v>
                </c:pt>
                <c:pt idx="1977">
                  <c:v>2.0899999999999998E-2</c:v>
                </c:pt>
                <c:pt idx="1978">
                  <c:v>2.1010000000000001E-2</c:v>
                </c:pt>
                <c:pt idx="1979">
                  <c:v>2.111E-2</c:v>
                </c:pt>
                <c:pt idx="1980">
                  <c:v>2.1329999999999998E-2</c:v>
                </c:pt>
                <c:pt idx="1981">
                  <c:v>2.1219999999999999E-2</c:v>
                </c:pt>
                <c:pt idx="1982">
                  <c:v>2.154E-2</c:v>
                </c:pt>
                <c:pt idx="1983">
                  <c:v>2.1649999999999999E-2</c:v>
                </c:pt>
                <c:pt idx="1984">
                  <c:v>2.1649999999999999E-2</c:v>
                </c:pt>
                <c:pt idx="1985">
                  <c:v>2.1749999999999999E-2</c:v>
                </c:pt>
                <c:pt idx="1986">
                  <c:v>2.197E-2</c:v>
                </c:pt>
                <c:pt idx="1987">
                  <c:v>2.197E-2</c:v>
                </c:pt>
                <c:pt idx="1988">
                  <c:v>2.197E-2</c:v>
                </c:pt>
                <c:pt idx="1989">
                  <c:v>2.239E-2</c:v>
                </c:pt>
                <c:pt idx="1990">
                  <c:v>2.2610000000000002E-2</c:v>
                </c:pt>
                <c:pt idx="1991">
                  <c:v>2.2710000000000001E-2</c:v>
                </c:pt>
                <c:pt idx="1992">
                  <c:v>2.3029999999999998E-2</c:v>
                </c:pt>
                <c:pt idx="1993">
                  <c:v>2.3029999999999998E-2</c:v>
                </c:pt>
                <c:pt idx="1994">
                  <c:v>2.325E-2</c:v>
                </c:pt>
                <c:pt idx="1995">
                  <c:v>2.3349999999999999E-2</c:v>
                </c:pt>
                <c:pt idx="1996">
                  <c:v>2.3570000000000001E-2</c:v>
                </c:pt>
                <c:pt idx="1997">
                  <c:v>2.3779999999999999E-2</c:v>
                </c:pt>
                <c:pt idx="1998">
                  <c:v>2.3879999999999998E-2</c:v>
                </c:pt>
                <c:pt idx="1999">
                  <c:v>2.3879999999999998E-2</c:v>
                </c:pt>
                <c:pt idx="2000">
                  <c:v>2.41E-2</c:v>
                </c:pt>
                <c:pt idx="2001">
                  <c:v>2.4309999999999998E-2</c:v>
                </c:pt>
                <c:pt idx="2002">
                  <c:v>2.4420000000000001E-2</c:v>
                </c:pt>
                <c:pt idx="2003">
                  <c:v>2.452E-2</c:v>
                </c:pt>
                <c:pt idx="2004">
                  <c:v>2.4740000000000002E-2</c:v>
                </c:pt>
                <c:pt idx="2005">
                  <c:v>2.495E-2</c:v>
                </c:pt>
                <c:pt idx="2006">
                  <c:v>2.5159999999999998E-2</c:v>
                </c:pt>
                <c:pt idx="2007">
                  <c:v>2.5159999999999998E-2</c:v>
                </c:pt>
                <c:pt idx="2008">
                  <c:v>2.5270000000000001E-2</c:v>
                </c:pt>
                <c:pt idx="2009">
                  <c:v>2.5590000000000002E-2</c:v>
                </c:pt>
                <c:pt idx="2010">
                  <c:v>2.5479999999999999E-2</c:v>
                </c:pt>
                <c:pt idx="2011">
                  <c:v>2.5590000000000002E-2</c:v>
                </c:pt>
                <c:pt idx="2012">
                  <c:v>2.5700000000000001E-2</c:v>
                </c:pt>
                <c:pt idx="2013">
                  <c:v>2.5700000000000001E-2</c:v>
                </c:pt>
                <c:pt idx="2014">
                  <c:v>2.5700000000000001E-2</c:v>
                </c:pt>
                <c:pt idx="2015">
                  <c:v>2.5909999999999999E-2</c:v>
                </c:pt>
                <c:pt idx="2016">
                  <c:v>2.58E-2</c:v>
                </c:pt>
                <c:pt idx="2017">
                  <c:v>2.5909999999999999E-2</c:v>
                </c:pt>
                <c:pt idx="2018">
                  <c:v>2.58E-2</c:v>
                </c:pt>
                <c:pt idx="2019">
                  <c:v>2.5700000000000001E-2</c:v>
                </c:pt>
                <c:pt idx="2020">
                  <c:v>2.58E-2</c:v>
                </c:pt>
                <c:pt idx="2021">
                  <c:v>2.58E-2</c:v>
                </c:pt>
                <c:pt idx="2022">
                  <c:v>2.58E-2</c:v>
                </c:pt>
                <c:pt idx="2023">
                  <c:v>2.58E-2</c:v>
                </c:pt>
                <c:pt idx="2024">
                  <c:v>2.5700000000000001E-2</c:v>
                </c:pt>
                <c:pt idx="2025">
                  <c:v>2.5590000000000002E-2</c:v>
                </c:pt>
                <c:pt idx="2026">
                  <c:v>2.5590000000000002E-2</c:v>
                </c:pt>
                <c:pt idx="2027">
                  <c:v>2.538E-2</c:v>
                </c:pt>
                <c:pt idx="2028">
                  <c:v>2.538E-2</c:v>
                </c:pt>
                <c:pt idx="2029">
                  <c:v>2.5159999999999998E-2</c:v>
                </c:pt>
                <c:pt idx="2030">
                  <c:v>2.5059999999999999E-2</c:v>
                </c:pt>
                <c:pt idx="2031">
                  <c:v>2.495E-2</c:v>
                </c:pt>
                <c:pt idx="2032">
                  <c:v>2.4629999999999999E-2</c:v>
                </c:pt>
                <c:pt idx="2033">
                  <c:v>2.4629999999999999E-2</c:v>
                </c:pt>
                <c:pt idx="2034">
                  <c:v>2.452E-2</c:v>
                </c:pt>
                <c:pt idx="2035">
                  <c:v>2.4309999999999998E-2</c:v>
                </c:pt>
                <c:pt idx="2036">
                  <c:v>2.41E-2</c:v>
                </c:pt>
                <c:pt idx="2037">
                  <c:v>2.3879999999999998E-2</c:v>
                </c:pt>
                <c:pt idx="2038">
                  <c:v>2.3879999999999998E-2</c:v>
                </c:pt>
                <c:pt idx="2039">
                  <c:v>2.3570000000000001E-2</c:v>
                </c:pt>
                <c:pt idx="2040">
                  <c:v>2.3349999999999999E-2</c:v>
                </c:pt>
                <c:pt idx="2041">
                  <c:v>2.3140000000000001E-2</c:v>
                </c:pt>
                <c:pt idx="2042">
                  <c:v>2.3029999999999998E-2</c:v>
                </c:pt>
                <c:pt idx="2043">
                  <c:v>2.2499999999999999E-2</c:v>
                </c:pt>
                <c:pt idx="2044">
                  <c:v>2.239E-2</c:v>
                </c:pt>
                <c:pt idx="2045">
                  <c:v>2.2290000000000001E-2</c:v>
                </c:pt>
                <c:pt idx="2046">
                  <c:v>2.2069999999999999E-2</c:v>
                </c:pt>
                <c:pt idx="2047">
                  <c:v>2.1749999999999999E-2</c:v>
                </c:pt>
                <c:pt idx="2048">
                  <c:v>2.1329999999999998E-2</c:v>
                </c:pt>
                <c:pt idx="2049">
                  <c:v>2.1329999999999998E-2</c:v>
                </c:pt>
                <c:pt idx="2050">
                  <c:v>2.1010000000000001E-2</c:v>
                </c:pt>
                <c:pt idx="2051">
                  <c:v>2.0789999999999999E-2</c:v>
                </c:pt>
                <c:pt idx="2052">
                  <c:v>2.0580000000000001E-2</c:v>
                </c:pt>
                <c:pt idx="2053">
                  <c:v>2.0369999999999999E-2</c:v>
                </c:pt>
                <c:pt idx="2054">
                  <c:v>2.0150000000000001E-2</c:v>
                </c:pt>
                <c:pt idx="2055">
                  <c:v>1.9939999999999999E-2</c:v>
                </c:pt>
                <c:pt idx="2056">
                  <c:v>1.9730000000000001E-2</c:v>
                </c:pt>
                <c:pt idx="2057">
                  <c:v>1.951E-2</c:v>
                </c:pt>
                <c:pt idx="2058">
                  <c:v>1.9300000000000001E-2</c:v>
                </c:pt>
                <c:pt idx="2059">
                  <c:v>1.898E-2</c:v>
                </c:pt>
                <c:pt idx="2060">
                  <c:v>1.8870000000000001E-2</c:v>
                </c:pt>
                <c:pt idx="2061">
                  <c:v>1.8550000000000001E-2</c:v>
                </c:pt>
                <c:pt idx="2062">
                  <c:v>1.8450000000000001E-2</c:v>
                </c:pt>
                <c:pt idx="2063">
                  <c:v>1.8339999999999999E-2</c:v>
                </c:pt>
                <c:pt idx="2064">
                  <c:v>1.8020000000000001E-2</c:v>
                </c:pt>
                <c:pt idx="2065">
                  <c:v>1.7809999999999999E-2</c:v>
                </c:pt>
                <c:pt idx="2066">
                  <c:v>1.7809999999999999E-2</c:v>
                </c:pt>
                <c:pt idx="2067">
                  <c:v>1.7590000000000001E-2</c:v>
                </c:pt>
                <c:pt idx="2068">
                  <c:v>1.738E-2</c:v>
                </c:pt>
                <c:pt idx="2069">
                  <c:v>1.7170000000000001E-2</c:v>
                </c:pt>
                <c:pt idx="2070">
                  <c:v>1.7170000000000001E-2</c:v>
                </c:pt>
                <c:pt idx="2071">
                  <c:v>1.7170000000000001E-2</c:v>
                </c:pt>
                <c:pt idx="2072">
                  <c:v>1.695E-2</c:v>
                </c:pt>
                <c:pt idx="2073">
                  <c:v>1.685E-2</c:v>
                </c:pt>
                <c:pt idx="2074">
                  <c:v>1.685E-2</c:v>
                </c:pt>
                <c:pt idx="2075">
                  <c:v>1.6740000000000001E-2</c:v>
                </c:pt>
                <c:pt idx="2076">
                  <c:v>1.6740000000000001E-2</c:v>
                </c:pt>
                <c:pt idx="2077">
                  <c:v>1.653E-2</c:v>
                </c:pt>
                <c:pt idx="2078">
                  <c:v>1.653E-2</c:v>
                </c:pt>
                <c:pt idx="2079">
                  <c:v>1.653E-2</c:v>
                </c:pt>
                <c:pt idx="2080">
                  <c:v>1.6420000000000001E-2</c:v>
                </c:pt>
                <c:pt idx="2081">
                  <c:v>1.6310000000000002E-2</c:v>
                </c:pt>
                <c:pt idx="2082">
                  <c:v>1.6310000000000002E-2</c:v>
                </c:pt>
                <c:pt idx="2083">
                  <c:v>1.6420000000000001E-2</c:v>
                </c:pt>
                <c:pt idx="2084">
                  <c:v>1.653E-2</c:v>
                </c:pt>
                <c:pt idx="2085">
                  <c:v>1.6310000000000002E-2</c:v>
                </c:pt>
                <c:pt idx="2086">
                  <c:v>1.6209999999999999E-2</c:v>
                </c:pt>
                <c:pt idx="2087">
                  <c:v>1.6310000000000002E-2</c:v>
                </c:pt>
                <c:pt idx="2088">
                  <c:v>1.6420000000000001E-2</c:v>
                </c:pt>
                <c:pt idx="2089">
                  <c:v>1.6420000000000001E-2</c:v>
                </c:pt>
                <c:pt idx="2090">
                  <c:v>1.6310000000000002E-2</c:v>
                </c:pt>
                <c:pt idx="2091">
                  <c:v>1.6420000000000001E-2</c:v>
                </c:pt>
                <c:pt idx="2092">
                  <c:v>1.6310000000000002E-2</c:v>
                </c:pt>
                <c:pt idx="2093">
                  <c:v>1.653E-2</c:v>
                </c:pt>
                <c:pt idx="2094">
                  <c:v>1.653E-2</c:v>
                </c:pt>
                <c:pt idx="2095">
                  <c:v>1.6629999999999999E-2</c:v>
                </c:pt>
                <c:pt idx="2096">
                  <c:v>1.6740000000000001E-2</c:v>
                </c:pt>
                <c:pt idx="2097">
                  <c:v>1.6629999999999999E-2</c:v>
                </c:pt>
                <c:pt idx="2098">
                  <c:v>1.6740000000000001E-2</c:v>
                </c:pt>
                <c:pt idx="2099">
                  <c:v>1.685E-2</c:v>
                </c:pt>
                <c:pt idx="2100">
                  <c:v>1.695E-2</c:v>
                </c:pt>
                <c:pt idx="2101">
                  <c:v>1.685E-2</c:v>
                </c:pt>
                <c:pt idx="2102">
                  <c:v>1.7059999999999999E-2</c:v>
                </c:pt>
                <c:pt idx="2103">
                  <c:v>1.685E-2</c:v>
                </c:pt>
                <c:pt idx="2104">
                  <c:v>1.7059999999999999E-2</c:v>
                </c:pt>
                <c:pt idx="2105">
                  <c:v>1.695E-2</c:v>
                </c:pt>
                <c:pt idx="2106">
                  <c:v>1.7059999999999999E-2</c:v>
                </c:pt>
                <c:pt idx="2107">
                  <c:v>1.7059999999999999E-2</c:v>
                </c:pt>
                <c:pt idx="2108">
                  <c:v>1.695E-2</c:v>
                </c:pt>
                <c:pt idx="2109">
                  <c:v>1.7270000000000001E-2</c:v>
                </c:pt>
                <c:pt idx="2110">
                  <c:v>1.7059999999999999E-2</c:v>
                </c:pt>
                <c:pt idx="2111">
                  <c:v>1.7170000000000001E-2</c:v>
                </c:pt>
                <c:pt idx="2112">
                  <c:v>1.7270000000000001E-2</c:v>
                </c:pt>
                <c:pt idx="2113">
                  <c:v>1.7059999999999999E-2</c:v>
                </c:pt>
                <c:pt idx="2114">
                  <c:v>1.7059999999999999E-2</c:v>
                </c:pt>
                <c:pt idx="2115">
                  <c:v>1.7270000000000001E-2</c:v>
                </c:pt>
                <c:pt idx="2116">
                  <c:v>1.7170000000000001E-2</c:v>
                </c:pt>
                <c:pt idx="2117">
                  <c:v>1.7170000000000001E-2</c:v>
                </c:pt>
                <c:pt idx="2118">
                  <c:v>1.7059999999999999E-2</c:v>
                </c:pt>
                <c:pt idx="2119">
                  <c:v>1.7059999999999999E-2</c:v>
                </c:pt>
                <c:pt idx="2120">
                  <c:v>1.7059999999999999E-2</c:v>
                </c:pt>
                <c:pt idx="2121">
                  <c:v>1.7059999999999999E-2</c:v>
                </c:pt>
                <c:pt idx="2122">
                  <c:v>1.695E-2</c:v>
                </c:pt>
                <c:pt idx="2123">
                  <c:v>1.7059999999999999E-2</c:v>
                </c:pt>
                <c:pt idx="2124">
                  <c:v>1.685E-2</c:v>
                </c:pt>
                <c:pt idx="2125">
                  <c:v>1.685E-2</c:v>
                </c:pt>
                <c:pt idx="2126">
                  <c:v>1.6740000000000001E-2</c:v>
                </c:pt>
                <c:pt idx="2127">
                  <c:v>1.6629999999999999E-2</c:v>
                </c:pt>
                <c:pt idx="2128">
                  <c:v>1.6740000000000001E-2</c:v>
                </c:pt>
                <c:pt idx="2129">
                  <c:v>1.653E-2</c:v>
                </c:pt>
                <c:pt idx="2130">
                  <c:v>1.653E-2</c:v>
                </c:pt>
                <c:pt idx="2131">
                  <c:v>1.6420000000000001E-2</c:v>
                </c:pt>
                <c:pt idx="2132">
                  <c:v>1.6310000000000002E-2</c:v>
                </c:pt>
                <c:pt idx="2133">
                  <c:v>1.6209999999999999E-2</c:v>
                </c:pt>
                <c:pt idx="2134">
                  <c:v>1.6209999999999999E-2</c:v>
                </c:pt>
                <c:pt idx="2135">
                  <c:v>1.61E-2</c:v>
                </c:pt>
                <c:pt idx="2136">
                  <c:v>1.61E-2</c:v>
                </c:pt>
                <c:pt idx="2137">
                  <c:v>1.5890000000000001E-2</c:v>
                </c:pt>
                <c:pt idx="2138">
                  <c:v>1.5890000000000001E-2</c:v>
                </c:pt>
                <c:pt idx="2139">
                  <c:v>1.5779999999999999E-2</c:v>
                </c:pt>
                <c:pt idx="2140">
                  <c:v>1.5570000000000001E-2</c:v>
                </c:pt>
                <c:pt idx="2141">
                  <c:v>1.5570000000000001E-2</c:v>
                </c:pt>
                <c:pt idx="2142">
                  <c:v>1.5570000000000001E-2</c:v>
                </c:pt>
                <c:pt idx="2143">
                  <c:v>1.5350000000000001E-2</c:v>
                </c:pt>
                <c:pt idx="2144">
                  <c:v>1.546E-2</c:v>
                </c:pt>
                <c:pt idx="2145">
                  <c:v>1.5350000000000001E-2</c:v>
                </c:pt>
                <c:pt idx="2146">
                  <c:v>1.525E-2</c:v>
                </c:pt>
                <c:pt idx="2147">
                  <c:v>1.5350000000000001E-2</c:v>
                </c:pt>
                <c:pt idx="2148">
                  <c:v>1.503E-2</c:v>
                </c:pt>
                <c:pt idx="2149">
                  <c:v>1.5140000000000001E-2</c:v>
                </c:pt>
                <c:pt idx="2150">
                  <c:v>1.4930000000000001E-2</c:v>
                </c:pt>
                <c:pt idx="2151">
                  <c:v>1.503E-2</c:v>
                </c:pt>
                <c:pt idx="2152">
                  <c:v>1.4930000000000001E-2</c:v>
                </c:pt>
                <c:pt idx="2153">
                  <c:v>1.4930000000000001E-2</c:v>
                </c:pt>
                <c:pt idx="2154">
                  <c:v>1.503E-2</c:v>
                </c:pt>
                <c:pt idx="2155">
                  <c:v>1.4930000000000001E-2</c:v>
                </c:pt>
                <c:pt idx="2156">
                  <c:v>1.4930000000000001E-2</c:v>
                </c:pt>
                <c:pt idx="2157">
                  <c:v>1.503E-2</c:v>
                </c:pt>
                <c:pt idx="2158">
                  <c:v>1.4930000000000001E-2</c:v>
                </c:pt>
                <c:pt idx="2159">
                  <c:v>1.4930000000000001E-2</c:v>
                </c:pt>
                <c:pt idx="2160">
                  <c:v>1.525E-2</c:v>
                </c:pt>
                <c:pt idx="2161">
                  <c:v>1.5140000000000001E-2</c:v>
                </c:pt>
                <c:pt idx="2162">
                  <c:v>1.5140000000000001E-2</c:v>
                </c:pt>
                <c:pt idx="2163">
                  <c:v>1.5350000000000001E-2</c:v>
                </c:pt>
                <c:pt idx="2164">
                  <c:v>1.5570000000000001E-2</c:v>
                </c:pt>
                <c:pt idx="2165">
                  <c:v>1.5570000000000001E-2</c:v>
                </c:pt>
                <c:pt idx="2166">
                  <c:v>1.567E-2</c:v>
                </c:pt>
                <c:pt idx="2167">
                  <c:v>1.5779999999999999E-2</c:v>
                </c:pt>
                <c:pt idx="2168">
                  <c:v>1.5890000000000001E-2</c:v>
                </c:pt>
                <c:pt idx="2169">
                  <c:v>1.6209999999999999E-2</c:v>
                </c:pt>
                <c:pt idx="2170">
                  <c:v>1.6209999999999999E-2</c:v>
                </c:pt>
                <c:pt idx="2171">
                  <c:v>1.653E-2</c:v>
                </c:pt>
                <c:pt idx="2172">
                  <c:v>1.653E-2</c:v>
                </c:pt>
                <c:pt idx="2173">
                  <c:v>1.695E-2</c:v>
                </c:pt>
                <c:pt idx="2174">
                  <c:v>1.7059999999999999E-2</c:v>
                </c:pt>
                <c:pt idx="2175">
                  <c:v>1.7270000000000001E-2</c:v>
                </c:pt>
                <c:pt idx="2176">
                  <c:v>1.738E-2</c:v>
                </c:pt>
                <c:pt idx="2177">
                  <c:v>1.7590000000000001E-2</c:v>
                </c:pt>
                <c:pt idx="2178">
                  <c:v>1.7909999999999999E-2</c:v>
                </c:pt>
                <c:pt idx="2179">
                  <c:v>1.813E-2</c:v>
                </c:pt>
                <c:pt idx="2180">
                  <c:v>1.8450000000000001E-2</c:v>
                </c:pt>
                <c:pt idx="2181">
                  <c:v>1.866E-2</c:v>
                </c:pt>
                <c:pt idx="2182">
                  <c:v>1.898E-2</c:v>
                </c:pt>
                <c:pt idx="2183">
                  <c:v>1.898E-2</c:v>
                </c:pt>
                <c:pt idx="2184">
                  <c:v>1.941E-2</c:v>
                </c:pt>
                <c:pt idx="2185">
                  <c:v>1.9939999999999999E-2</c:v>
                </c:pt>
                <c:pt idx="2186">
                  <c:v>2.0049999999999998E-2</c:v>
                </c:pt>
                <c:pt idx="2187">
                  <c:v>2.026E-2</c:v>
                </c:pt>
                <c:pt idx="2188">
                  <c:v>2.0469999999999999E-2</c:v>
                </c:pt>
                <c:pt idx="2189">
                  <c:v>2.1010000000000001E-2</c:v>
                </c:pt>
                <c:pt idx="2190">
                  <c:v>2.111E-2</c:v>
                </c:pt>
                <c:pt idx="2191">
                  <c:v>2.1329999999999998E-2</c:v>
                </c:pt>
                <c:pt idx="2192">
                  <c:v>2.154E-2</c:v>
                </c:pt>
                <c:pt idx="2193">
                  <c:v>2.1860000000000001E-2</c:v>
                </c:pt>
                <c:pt idx="2194">
                  <c:v>2.2069999999999999E-2</c:v>
                </c:pt>
                <c:pt idx="2195">
                  <c:v>2.239E-2</c:v>
                </c:pt>
                <c:pt idx="2196">
                  <c:v>2.2710000000000001E-2</c:v>
                </c:pt>
                <c:pt idx="2197">
                  <c:v>2.2929999999999999E-2</c:v>
                </c:pt>
                <c:pt idx="2198">
                  <c:v>2.325E-2</c:v>
                </c:pt>
                <c:pt idx="2199">
                  <c:v>2.3349999999999999E-2</c:v>
                </c:pt>
                <c:pt idx="2200">
                  <c:v>2.3460000000000002E-2</c:v>
                </c:pt>
                <c:pt idx="2201">
                  <c:v>2.3879999999999998E-2</c:v>
                </c:pt>
                <c:pt idx="2202">
                  <c:v>2.41E-2</c:v>
                </c:pt>
                <c:pt idx="2203">
                  <c:v>2.4199999999999999E-2</c:v>
                </c:pt>
                <c:pt idx="2204">
                  <c:v>2.4309999999999998E-2</c:v>
                </c:pt>
                <c:pt idx="2205">
                  <c:v>2.4629999999999999E-2</c:v>
                </c:pt>
                <c:pt idx="2206">
                  <c:v>2.4840000000000001E-2</c:v>
                </c:pt>
                <c:pt idx="2207">
                  <c:v>2.495E-2</c:v>
                </c:pt>
                <c:pt idx="2208">
                  <c:v>2.5059999999999999E-2</c:v>
                </c:pt>
                <c:pt idx="2209">
                  <c:v>2.5159999999999998E-2</c:v>
                </c:pt>
                <c:pt idx="2210">
                  <c:v>2.5270000000000001E-2</c:v>
                </c:pt>
                <c:pt idx="2211">
                  <c:v>2.5479999999999999E-2</c:v>
                </c:pt>
                <c:pt idx="2212">
                  <c:v>2.5590000000000002E-2</c:v>
                </c:pt>
                <c:pt idx="2213">
                  <c:v>2.5479999999999999E-2</c:v>
                </c:pt>
                <c:pt idx="2214">
                  <c:v>2.58E-2</c:v>
                </c:pt>
                <c:pt idx="2215">
                  <c:v>2.5590000000000002E-2</c:v>
                </c:pt>
                <c:pt idx="2216">
                  <c:v>2.58E-2</c:v>
                </c:pt>
                <c:pt idx="2217">
                  <c:v>2.58E-2</c:v>
                </c:pt>
                <c:pt idx="2218">
                  <c:v>2.58E-2</c:v>
                </c:pt>
                <c:pt idx="2219">
                  <c:v>2.5700000000000001E-2</c:v>
                </c:pt>
                <c:pt idx="2220">
                  <c:v>2.5700000000000001E-2</c:v>
                </c:pt>
                <c:pt idx="2221">
                  <c:v>2.5909999999999999E-2</c:v>
                </c:pt>
                <c:pt idx="2222">
                  <c:v>2.58E-2</c:v>
                </c:pt>
                <c:pt idx="2223">
                  <c:v>2.5590000000000002E-2</c:v>
                </c:pt>
                <c:pt idx="2224">
                  <c:v>2.58E-2</c:v>
                </c:pt>
                <c:pt idx="2225">
                  <c:v>2.5590000000000002E-2</c:v>
                </c:pt>
                <c:pt idx="2226">
                  <c:v>2.5700000000000001E-2</c:v>
                </c:pt>
                <c:pt idx="2227">
                  <c:v>2.5700000000000001E-2</c:v>
                </c:pt>
                <c:pt idx="2228">
                  <c:v>2.5479999999999999E-2</c:v>
                </c:pt>
                <c:pt idx="2229">
                  <c:v>2.538E-2</c:v>
                </c:pt>
                <c:pt idx="2230">
                  <c:v>2.5270000000000001E-2</c:v>
                </c:pt>
                <c:pt idx="2231">
                  <c:v>2.5159999999999998E-2</c:v>
                </c:pt>
                <c:pt idx="2232">
                  <c:v>2.495E-2</c:v>
                </c:pt>
                <c:pt idx="2233">
                  <c:v>2.5059999999999999E-2</c:v>
                </c:pt>
                <c:pt idx="2234">
                  <c:v>2.4740000000000002E-2</c:v>
                </c:pt>
                <c:pt idx="2235">
                  <c:v>2.452E-2</c:v>
                </c:pt>
                <c:pt idx="2236">
                  <c:v>2.452E-2</c:v>
                </c:pt>
                <c:pt idx="2237">
                  <c:v>2.4420000000000001E-2</c:v>
                </c:pt>
                <c:pt idx="2238">
                  <c:v>2.4420000000000001E-2</c:v>
                </c:pt>
                <c:pt idx="2239">
                  <c:v>2.41E-2</c:v>
                </c:pt>
                <c:pt idx="2240">
                  <c:v>2.41E-2</c:v>
                </c:pt>
                <c:pt idx="2241">
                  <c:v>2.3990000000000001E-2</c:v>
                </c:pt>
                <c:pt idx="2242">
                  <c:v>2.3779999999999999E-2</c:v>
                </c:pt>
                <c:pt idx="2243">
                  <c:v>2.3779999999999999E-2</c:v>
                </c:pt>
                <c:pt idx="2244">
                  <c:v>2.3779999999999999E-2</c:v>
                </c:pt>
                <c:pt idx="2245">
                  <c:v>2.3570000000000001E-2</c:v>
                </c:pt>
                <c:pt idx="2246">
                  <c:v>2.3349999999999999E-2</c:v>
                </c:pt>
                <c:pt idx="2247">
                  <c:v>2.3460000000000002E-2</c:v>
                </c:pt>
                <c:pt idx="2248">
                  <c:v>2.3140000000000001E-2</c:v>
                </c:pt>
                <c:pt idx="2249">
                  <c:v>2.325E-2</c:v>
                </c:pt>
                <c:pt idx="2250">
                  <c:v>2.3140000000000001E-2</c:v>
                </c:pt>
                <c:pt idx="2251">
                  <c:v>2.2929999999999999E-2</c:v>
                </c:pt>
                <c:pt idx="2252">
                  <c:v>2.3029999999999998E-2</c:v>
                </c:pt>
                <c:pt idx="2253">
                  <c:v>2.3140000000000001E-2</c:v>
                </c:pt>
                <c:pt idx="2254">
                  <c:v>2.3029999999999998E-2</c:v>
                </c:pt>
                <c:pt idx="2255">
                  <c:v>2.2929999999999999E-2</c:v>
                </c:pt>
                <c:pt idx="2256">
                  <c:v>2.3029999999999998E-2</c:v>
                </c:pt>
                <c:pt idx="2257">
                  <c:v>2.3029999999999998E-2</c:v>
                </c:pt>
                <c:pt idx="2258">
                  <c:v>2.3029999999999998E-2</c:v>
                </c:pt>
                <c:pt idx="2259">
                  <c:v>2.3140000000000001E-2</c:v>
                </c:pt>
                <c:pt idx="2260">
                  <c:v>2.3140000000000001E-2</c:v>
                </c:pt>
                <c:pt idx="2261">
                  <c:v>2.3029999999999998E-2</c:v>
                </c:pt>
                <c:pt idx="2262">
                  <c:v>2.3349999999999999E-2</c:v>
                </c:pt>
                <c:pt idx="2263">
                  <c:v>2.3140000000000001E-2</c:v>
                </c:pt>
                <c:pt idx="2264">
                  <c:v>2.3460000000000002E-2</c:v>
                </c:pt>
                <c:pt idx="2265">
                  <c:v>2.367E-2</c:v>
                </c:pt>
                <c:pt idx="2266">
                  <c:v>2.3779999999999999E-2</c:v>
                </c:pt>
                <c:pt idx="2267">
                  <c:v>2.367E-2</c:v>
                </c:pt>
                <c:pt idx="2268">
                  <c:v>2.3879999999999998E-2</c:v>
                </c:pt>
                <c:pt idx="2269">
                  <c:v>2.4199999999999999E-2</c:v>
                </c:pt>
                <c:pt idx="2270">
                  <c:v>2.4309999999999998E-2</c:v>
                </c:pt>
                <c:pt idx="2271">
                  <c:v>2.4420000000000001E-2</c:v>
                </c:pt>
                <c:pt idx="2272">
                  <c:v>2.4740000000000002E-2</c:v>
                </c:pt>
                <c:pt idx="2273">
                  <c:v>2.4629999999999999E-2</c:v>
                </c:pt>
                <c:pt idx="2274">
                  <c:v>2.5059999999999999E-2</c:v>
                </c:pt>
                <c:pt idx="2275">
                  <c:v>2.538E-2</c:v>
                </c:pt>
                <c:pt idx="2276">
                  <c:v>2.538E-2</c:v>
                </c:pt>
                <c:pt idx="2277">
                  <c:v>2.5700000000000001E-2</c:v>
                </c:pt>
                <c:pt idx="2278">
                  <c:v>2.5909999999999999E-2</c:v>
                </c:pt>
                <c:pt idx="2279">
                  <c:v>2.6120000000000001E-2</c:v>
                </c:pt>
                <c:pt idx="2280">
                  <c:v>2.623E-2</c:v>
                </c:pt>
                <c:pt idx="2281">
                  <c:v>2.666E-2</c:v>
                </c:pt>
                <c:pt idx="2282">
                  <c:v>2.6870000000000002E-2</c:v>
                </c:pt>
                <c:pt idx="2283">
                  <c:v>2.6980000000000001E-2</c:v>
                </c:pt>
                <c:pt idx="2284">
                  <c:v>2.7400000000000001E-2</c:v>
                </c:pt>
                <c:pt idx="2285">
                  <c:v>2.7619999999999999E-2</c:v>
                </c:pt>
                <c:pt idx="2286">
                  <c:v>2.7830000000000001E-2</c:v>
                </c:pt>
                <c:pt idx="2287">
                  <c:v>2.8150000000000001E-2</c:v>
                </c:pt>
                <c:pt idx="2288">
                  <c:v>2.836E-2</c:v>
                </c:pt>
                <c:pt idx="2289">
                  <c:v>2.8680000000000001E-2</c:v>
                </c:pt>
                <c:pt idx="2290">
                  <c:v>2.879E-2</c:v>
                </c:pt>
                <c:pt idx="2291">
                  <c:v>2.9000000000000001E-2</c:v>
                </c:pt>
                <c:pt idx="2292">
                  <c:v>2.9430000000000001E-2</c:v>
                </c:pt>
                <c:pt idx="2293">
                  <c:v>2.954E-2</c:v>
                </c:pt>
                <c:pt idx="2294">
                  <c:v>2.9860000000000001E-2</c:v>
                </c:pt>
                <c:pt idx="2295">
                  <c:v>3.007E-2</c:v>
                </c:pt>
                <c:pt idx="2296">
                  <c:v>3.039E-2</c:v>
                </c:pt>
                <c:pt idx="2297">
                  <c:v>3.0499999999999999E-2</c:v>
                </c:pt>
                <c:pt idx="2298">
                  <c:v>3.0599999999999999E-2</c:v>
                </c:pt>
                <c:pt idx="2299">
                  <c:v>3.082E-2</c:v>
                </c:pt>
                <c:pt idx="2300">
                  <c:v>3.092E-2</c:v>
                </c:pt>
                <c:pt idx="2301">
                  <c:v>3.124E-2</c:v>
                </c:pt>
                <c:pt idx="2302">
                  <c:v>3.1350000000000003E-2</c:v>
                </c:pt>
                <c:pt idx="2303">
                  <c:v>3.1460000000000002E-2</c:v>
                </c:pt>
                <c:pt idx="2304">
                  <c:v>3.1669999999999997E-2</c:v>
                </c:pt>
                <c:pt idx="2305">
                  <c:v>3.1780000000000003E-2</c:v>
                </c:pt>
                <c:pt idx="2306">
                  <c:v>3.1879999999999999E-2</c:v>
                </c:pt>
                <c:pt idx="2307">
                  <c:v>3.1989999999999998E-2</c:v>
                </c:pt>
                <c:pt idx="2308">
                  <c:v>3.2099999999999997E-2</c:v>
                </c:pt>
                <c:pt idx="2309">
                  <c:v>3.2199999999999999E-2</c:v>
                </c:pt>
                <c:pt idx="2310">
                  <c:v>3.2309999999999998E-2</c:v>
                </c:pt>
                <c:pt idx="2311">
                  <c:v>3.2199999999999999E-2</c:v>
                </c:pt>
                <c:pt idx="2312">
                  <c:v>3.2419999999999997E-2</c:v>
                </c:pt>
                <c:pt idx="2313">
                  <c:v>3.2419999999999997E-2</c:v>
                </c:pt>
                <c:pt idx="2314">
                  <c:v>3.252E-2</c:v>
                </c:pt>
                <c:pt idx="2315">
                  <c:v>3.2629999999999999E-2</c:v>
                </c:pt>
                <c:pt idx="2316">
                  <c:v>3.252E-2</c:v>
                </c:pt>
                <c:pt idx="2317">
                  <c:v>3.252E-2</c:v>
                </c:pt>
                <c:pt idx="2318">
                  <c:v>3.2629999999999999E-2</c:v>
                </c:pt>
                <c:pt idx="2319">
                  <c:v>3.2419999999999997E-2</c:v>
                </c:pt>
                <c:pt idx="2320">
                  <c:v>3.252E-2</c:v>
                </c:pt>
                <c:pt idx="2321">
                  <c:v>3.2629999999999999E-2</c:v>
                </c:pt>
                <c:pt idx="2322">
                  <c:v>3.2309999999999998E-2</c:v>
                </c:pt>
                <c:pt idx="2323">
                  <c:v>3.2309999999999998E-2</c:v>
                </c:pt>
                <c:pt idx="2324">
                  <c:v>3.2309999999999998E-2</c:v>
                </c:pt>
                <c:pt idx="2325">
                  <c:v>3.2419999999999997E-2</c:v>
                </c:pt>
                <c:pt idx="2326">
                  <c:v>3.2309999999999998E-2</c:v>
                </c:pt>
                <c:pt idx="2327">
                  <c:v>3.2309999999999998E-2</c:v>
                </c:pt>
                <c:pt idx="2328">
                  <c:v>3.2199999999999999E-2</c:v>
                </c:pt>
                <c:pt idx="2329">
                  <c:v>3.2099999999999997E-2</c:v>
                </c:pt>
                <c:pt idx="2330">
                  <c:v>3.2199999999999999E-2</c:v>
                </c:pt>
                <c:pt idx="2331">
                  <c:v>3.2199999999999999E-2</c:v>
                </c:pt>
                <c:pt idx="2332">
                  <c:v>3.1879999999999999E-2</c:v>
                </c:pt>
                <c:pt idx="2333">
                  <c:v>3.1879999999999999E-2</c:v>
                </c:pt>
                <c:pt idx="2334">
                  <c:v>3.1879999999999999E-2</c:v>
                </c:pt>
                <c:pt idx="2335">
                  <c:v>3.1780000000000003E-2</c:v>
                </c:pt>
                <c:pt idx="2336">
                  <c:v>3.1559999999999998E-2</c:v>
                </c:pt>
                <c:pt idx="2337">
                  <c:v>3.1669999999999997E-2</c:v>
                </c:pt>
                <c:pt idx="2338">
                  <c:v>3.1559999999999998E-2</c:v>
                </c:pt>
                <c:pt idx="2339">
                  <c:v>3.1460000000000002E-2</c:v>
                </c:pt>
                <c:pt idx="2340">
                  <c:v>3.1460000000000002E-2</c:v>
                </c:pt>
                <c:pt idx="2341">
                  <c:v>3.1460000000000002E-2</c:v>
                </c:pt>
                <c:pt idx="2342">
                  <c:v>3.1350000000000003E-2</c:v>
                </c:pt>
                <c:pt idx="2343">
                  <c:v>3.124E-2</c:v>
                </c:pt>
                <c:pt idx="2344">
                  <c:v>3.1350000000000003E-2</c:v>
                </c:pt>
                <c:pt idx="2345">
                  <c:v>3.124E-2</c:v>
                </c:pt>
                <c:pt idx="2346">
                  <c:v>3.1350000000000003E-2</c:v>
                </c:pt>
                <c:pt idx="2347">
                  <c:v>3.1460000000000002E-2</c:v>
                </c:pt>
                <c:pt idx="2348">
                  <c:v>3.124E-2</c:v>
                </c:pt>
                <c:pt idx="2349">
                  <c:v>3.124E-2</c:v>
                </c:pt>
                <c:pt idx="2350">
                  <c:v>3.1350000000000003E-2</c:v>
                </c:pt>
                <c:pt idx="2351">
                  <c:v>3.1350000000000003E-2</c:v>
                </c:pt>
                <c:pt idx="2352">
                  <c:v>3.1140000000000001E-2</c:v>
                </c:pt>
                <c:pt idx="2353">
                  <c:v>3.1460000000000002E-2</c:v>
                </c:pt>
                <c:pt idx="2354">
                  <c:v>3.124E-2</c:v>
                </c:pt>
                <c:pt idx="2355">
                  <c:v>3.1350000000000003E-2</c:v>
                </c:pt>
                <c:pt idx="2356">
                  <c:v>3.1460000000000002E-2</c:v>
                </c:pt>
                <c:pt idx="2357">
                  <c:v>3.1559999999999998E-2</c:v>
                </c:pt>
                <c:pt idx="2358">
                  <c:v>3.1559999999999998E-2</c:v>
                </c:pt>
                <c:pt idx="2359">
                  <c:v>3.1559999999999998E-2</c:v>
                </c:pt>
                <c:pt idx="2360">
                  <c:v>3.1780000000000003E-2</c:v>
                </c:pt>
                <c:pt idx="2361">
                  <c:v>3.1780000000000003E-2</c:v>
                </c:pt>
                <c:pt idx="2362">
                  <c:v>3.1989999999999998E-2</c:v>
                </c:pt>
                <c:pt idx="2363">
                  <c:v>3.2099999999999997E-2</c:v>
                </c:pt>
                <c:pt idx="2364">
                  <c:v>3.1989999999999998E-2</c:v>
                </c:pt>
                <c:pt idx="2365">
                  <c:v>3.2199999999999999E-2</c:v>
                </c:pt>
                <c:pt idx="2366">
                  <c:v>3.2099999999999997E-2</c:v>
                </c:pt>
                <c:pt idx="2367">
                  <c:v>3.2309999999999998E-2</c:v>
                </c:pt>
                <c:pt idx="2368">
                  <c:v>3.252E-2</c:v>
                </c:pt>
                <c:pt idx="2369">
                  <c:v>3.252E-2</c:v>
                </c:pt>
                <c:pt idx="2370">
                  <c:v>3.2419999999999997E-2</c:v>
                </c:pt>
                <c:pt idx="2371">
                  <c:v>3.252E-2</c:v>
                </c:pt>
                <c:pt idx="2372">
                  <c:v>3.2629999999999999E-2</c:v>
                </c:pt>
                <c:pt idx="2373">
                  <c:v>3.295E-2</c:v>
                </c:pt>
                <c:pt idx="2374">
                  <c:v>3.295E-2</c:v>
                </c:pt>
                <c:pt idx="2375">
                  <c:v>3.2840000000000001E-2</c:v>
                </c:pt>
                <c:pt idx="2376">
                  <c:v>3.3160000000000002E-2</c:v>
                </c:pt>
                <c:pt idx="2377">
                  <c:v>3.3160000000000002E-2</c:v>
                </c:pt>
                <c:pt idx="2378">
                  <c:v>3.3059999999999999E-2</c:v>
                </c:pt>
                <c:pt idx="2379">
                  <c:v>3.338E-2</c:v>
                </c:pt>
                <c:pt idx="2380">
                  <c:v>3.338E-2</c:v>
                </c:pt>
                <c:pt idx="2381">
                  <c:v>3.3480000000000003E-2</c:v>
                </c:pt>
                <c:pt idx="2382">
                  <c:v>3.338E-2</c:v>
                </c:pt>
                <c:pt idx="2383">
                  <c:v>3.3480000000000003E-2</c:v>
                </c:pt>
                <c:pt idx="2384">
                  <c:v>3.3590000000000002E-2</c:v>
                </c:pt>
                <c:pt idx="2385">
                  <c:v>3.3480000000000003E-2</c:v>
                </c:pt>
                <c:pt idx="2386">
                  <c:v>3.3480000000000003E-2</c:v>
                </c:pt>
                <c:pt idx="2387">
                  <c:v>3.3590000000000002E-2</c:v>
                </c:pt>
                <c:pt idx="2388">
                  <c:v>3.3480000000000003E-2</c:v>
                </c:pt>
                <c:pt idx="2389">
                  <c:v>3.3590000000000002E-2</c:v>
                </c:pt>
                <c:pt idx="2390">
                  <c:v>3.3590000000000002E-2</c:v>
                </c:pt>
                <c:pt idx="2391">
                  <c:v>3.3590000000000002E-2</c:v>
                </c:pt>
                <c:pt idx="2392">
                  <c:v>3.3590000000000002E-2</c:v>
                </c:pt>
                <c:pt idx="2393">
                  <c:v>3.3480000000000003E-2</c:v>
                </c:pt>
                <c:pt idx="2394">
                  <c:v>3.3590000000000002E-2</c:v>
                </c:pt>
                <c:pt idx="2395">
                  <c:v>3.3480000000000003E-2</c:v>
                </c:pt>
                <c:pt idx="2396">
                  <c:v>3.3270000000000001E-2</c:v>
                </c:pt>
                <c:pt idx="2397">
                  <c:v>3.3270000000000001E-2</c:v>
                </c:pt>
                <c:pt idx="2398">
                  <c:v>3.3160000000000002E-2</c:v>
                </c:pt>
                <c:pt idx="2399">
                  <c:v>3.3059999999999999E-2</c:v>
                </c:pt>
                <c:pt idx="2400">
                  <c:v>3.3059999999999999E-2</c:v>
                </c:pt>
                <c:pt idx="2401">
                  <c:v>3.2840000000000001E-2</c:v>
                </c:pt>
                <c:pt idx="2402">
                  <c:v>3.2739999999999998E-2</c:v>
                </c:pt>
                <c:pt idx="2403">
                  <c:v>3.2739999999999998E-2</c:v>
                </c:pt>
                <c:pt idx="2404">
                  <c:v>3.252E-2</c:v>
                </c:pt>
                <c:pt idx="2405">
                  <c:v>3.252E-2</c:v>
                </c:pt>
                <c:pt idx="2406">
                  <c:v>3.2199999999999999E-2</c:v>
                </c:pt>
                <c:pt idx="2407">
                  <c:v>3.2199999999999999E-2</c:v>
                </c:pt>
                <c:pt idx="2408">
                  <c:v>3.1989999999999998E-2</c:v>
                </c:pt>
                <c:pt idx="2409">
                  <c:v>3.1780000000000003E-2</c:v>
                </c:pt>
                <c:pt idx="2410">
                  <c:v>3.1780000000000003E-2</c:v>
                </c:pt>
                <c:pt idx="2411">
                  <c:v>3.1559999999999998E-2</c:v>
                </c:pt>
                <c:pt idx="2412">
                  <c:v>3.1350000000000003E-2</c:v>
                </c:pt>
                <c:pt idx="2413">
                  <c:v>3.1350000000000003E-2</c:v>
                </c:pt>
                <c:pt idx="2414">
                  <c:v>3.1029999999999999E-2</c:v>
                </c:pt>
                <c:pt idx="2415">
                  <c:v>3.092E-2</c:v>
                </c:pt>
                <c:pt idx="2416">
                  <c:v>3.0710000000000001E-2</c:v>
                </c:pt>
                <c:pt idx="2417">
                  <c:v>3.0599999999999999E-2</c:v>
                </c:pt>
                <c:pt idx="2418">
                  <c:v>3.0499999999999999E-2</c:v>
                </c:pt>
                <c:pt idx="2419">
                  <c:v>3.0280000000000001E-2</c:v>
                </c:pt>
                <c:pt idx="2420">
                  <c:v>2.9960000000000001E-2</c:v>
                </c:pt>
                <c:pt idx="2421">
                  <c:v>2.9960000000000001E-2</c:v>
                </c:pt>
                <c:pt idx="2422">
                  <c:v>2.9749999999999999E-2</c:v>
                </c:pt>
                <c:pt idx="2423">
                  <c:v>2.954E-2</c:v>
                </c:pt>
                <c:pt idx="2424">
                  <c:v>2.9430000000000001E-2</c:v>
                </c:pt>
                <c:pt idx="2425">
                  <c:v>2.9219999999999999E-2</c:v>
                </c:pt>
                <c:pt idx="2426">
                  <c:v>2.911E-2</c:v>
                </c:pt>
                <c:pt idx="2427">
                  <c:v>2.911E-2</c:v>
                </c:pt>
                <c:pt idx="2428">
                  <c:v>2.8899999999999999E-2</c:v>
                </c:pt>
                <c:pt idx="2429">
                  <c:v>2.8899999999999999E-2</c:v>
                </c:pt>
                <c:pt idx="2430">
                  <c:v>2.8680000000000001E-2</c:v>
                </c:pt>
                <c:pt idx="2431">
                  <c:v>2.8469999999999999E-2</c:v>
                </c:pt>
                <c:pt idx="2432">
                  <c:v>2.8469999999999999E-2</c:v>
                </c:pt>
                <c:pt idx="2433">
                  <c:v>2.836E-2</c:v>
                </c:pt>
                <c:pt idx="2434">
                  <c:v>2.8150000000000001E-2</c:v>
                </c:pt>
                <c:pt idx="2435">
                  <c:v>2.8150000000000001E-2</c:v>
                </c:pt>
                <c:pt idx="2436">
                  <c:v>2.8039999999999999E-2</c:v>
                </c:pt>
                <c:pt idx="2437">
                  <c:v>2.794E-2</c:v>
                </c:pt>
                <c:pt idx="2438">
                  <c:v>2.7720000000000002E-2</c:v>
                </c:pt>
                <c:pt idx="2439">
                  <c:v>2.7830000000000001E-2</c:v>
                </c:pt>
                <c:pt idx="2440">
                  <c:v>2.7830000000000001E-2</c:v>
                </c:pt>
                <c:pt idx="2441">
                  <c:v>2.7720000000000002E-2</c:v>
                </c:pt>
                <c:pt idx="2442">
                  <c:v>2.7619999999999999E-2</c:v>
                </c:pt>
                <c:pt idx="2443">
                  <c:v>2.7720000000000002E-2</c:v>
                </c:pt>
                <c:pt idx="2444">
                  <c:v>2.7720000000000002E-2</c:v>
                </c:pt>
                <c:pt idx="2445">
                  <c:v>2.7619999999999999E-2</c:v>
                </c:pt>
                <c:pt idx="2446">
                  <c:v>2.7720000000000002E-2</c:v>
                </c:pt>
                <c:pt idx="2447">
                  <c:v>2.7720000000000002E-2</c:v>
                </c:pt>
                <c:pt idx="2448">
                  <c:v>2.7830000000000001E-2</c:v>
                </c:pt>
                <c:pt idx="2449">
                  <c:v>2.7830000000000001E-2</c:v>
                </c:pt>
                <c:pt idx="2450">
                  <c:v>2.7830000000000001E-2</c:v>
                </c:pt>
                <c:pt idx="2451">
                  <c:v>2.7720000000000002E-2</c:v>
                </c:pt>
                <c:pt idx="2452">
                  <c:v>2.7720000000000002E-2</c:v>
                </c:pt>
                <c:pt idx="2453">
                  <c:v>2.7830000000000001E-2</c:v>
                </c:pt>
                <c:pt idx="2454">
                  <c:v>2.794E-2</c:v>
                </c:pt>
                <c:pt idx="2455">
                  <c:v>2.794E-2</c:v>
                </c:pt>
                <c:pt idx="2456">
                  <c:v>2.794E-2</c:v>
                </c:pt>
                <c:pt idx="2457">
                  <c:v>2.8039999999999999E-2</c:v>
                </c:pt>
                <c:pt idx="2458">
                  <c:v>2.8039999999999999E-2</c:v>
                </c:pt>
                <c:pt idx="2459">
                  <c:v>2.8150000000000001E-2</c:v>
                </c:pt>
                <c:pt idx="2460">
                  <c:v>2.8039999999999999E-2</c:v>
                </c:pt>
                <c:pt idx="2461">
                  <c:v>2.826E-2</c:v>
                </c:pt>
                <c:pt idx="2462">
                  <c:v>2.836E-2</c:v>
                </c:pt>
                <c:pt idx="2463">
                  <c:v>2.8469999999999999E-2</c:v>
                </c:pt>
                <c:pt idx="2464">
                  <c:v>2.8469999999999999E-2</c:v>
                </c:pt>
                <c:pt idx="2465">
                  <c:v>2.8580000000000001E-2</c:v>
                </c:pt>
                <c:pt idx="2466">
                  <c:v>2.8580000000000001E-2</c:v>
                </c:pt>
                <c:pt idx="2467">
                  <c:v>2.8680000000000001E-2</c:v>
                </c:pt>
                <c:pt idx="2468">
                  <c:v>2.8680000000000001E-2</c:v>
                </c:pt>
                <c:pt idx="2469">
                  <c:v>2.8580000000000001E-2</c:v>
                </c:pt>
                <c:pt idx="2470">
                  <c:v>2.8680000000000001E-2</c:v>
                </c:pt>
                <c:pt idx="2471">
                  <c:v>2.8580000000000001E-2</c:v>
                </c:pt>
                <c:pt idx="2472">
                  <c:v>2.879E-2</c:v>
                </c:pt>
                <c:pt idx="2473">
                  <c:v>2.879E-2</c:v>
                </c:pt>
                <c:pt idx="2474">
                  <c:v>2.879E-2</c:v>
                </c:pt>
                <c:pt idx="2475">
                  <c:v>2.9000000000000001E-2</c:v>
                </c:pt>
                <c:pt idx="2476">
                  <c:v>2.8899999999999999E-2</c:v>
                </c:pt>
                <c:pt idx="2477">
                  <c:v>2.911E-2</c:v>
                </c:pt>
                <c:pt idx="2478">
                  <c:v>2.8899999999999999E-2</c:v>
                </c:pt>
                <c:pt idx="2479">
                  <c:v>2.9000000000000001E-2</c:v>
                </c:pt>
                <c:pt idx="2480">
                  <c:v>2.911E-2</c:v>
                </c:pt>
                <c:pt idx="2481">
                  <c:v>2.9000000000000001E-2</c:v>
                </c:pt>
                <c:pt idx="2482">
                  <c:v>2.9000000000000001E-2</c:v>
                </c:pt>
                <c:pt idx="2483">
                  <c:v>2.9219999999999999E-2</c:v>
                </c:pt>
                <c:pt idx="2484">
                  <c:v>2.8899999999999999E-2</c:v>
                </c:pt>
                <c:pt idx="2485">
                  <c:v>2.9000000000000001E-2</c:v>
                </c:pt>
                <c:pt idx="2486">
                  <c:v>2.9000000000000001E-2</c:v>
                </c:pt>
                <c:pt idx="2487">
                  <c:v>2.8899999999999999E-2</c:v>
                </c:pt>
                <c:pt idx="2488">
                  <c:v>2.8899999999999999E-2</c:v>
                </c:pt>
                <c:pt idx="2489">
                  <c:v>2.879E-2</c:v>
                </c:pt>
                <c:pt idx="2490">
                  <c:v>2.8680000000000001E-2</c:v>
                </c:pt>
                <c:pt idx="2491">
                  <c:v>2.8680000000000001E-2</c:v>
                </c:pt>
                <c:pt idx="2492">
                  <c:v>2.8680000000000001E-2</c:v>
                </c:pt>
                <c:pt idx="2493">
                  <c:v>2.8680000000000001E-2</c:v>
                </c:pt>
                <c:pt idx="2494">
                  <c:v>2.8580000000000001E-2</c:v>
                </c:pt>
                <c:pt idx="2495">
                  <c:v>2.8580000000000001E-2</c:v>
                </c:pt>
                <c:pt idx="2496">
                  <c:v>2.8580000000000001E-2</c:v>
                </c:pt>
                <c:pt idx="2497">
                  <c:v>2.8469999999999999E-2</c:v>
                </c:pt>
                <c:pt idx="2498">
                  <c:v>2.826E-2</c:v>
                </c:pt>
                <c:pt idx="2499">
                  <c:v>2.826E-2</c:v>
                </c:pt>
                <c:pt idx="2500">
                  <c:v>2.8150000000000001E-2</c:v>
                </c:pt>
                <c:pt idx="2501">
                  <c:v>2.8039999999999999E-2</c:v>
                </c:pt>
                <c:pt idx="2502">
                  <c:v>2.794E-2</c:v>
                </c:pt>
                <c:pt idx="2503">
                  <c:v>2.7830000000000001E-2</c:v>
                </c:pt>
                <c:pt idx="2504">
                  <c:v>2.7830000000000001E-2</c:v>
                </c:pt>
                <c:pt idx="2505">
                  <c:v>2.7619999999999999E-2</c:v>
                </c:pt>
                <c:pt idx="2506">
                  <c:v>2.751E-2</c:v>
                </c:pt>
                <c:pt idx="2507">
                  <c:v>2.7619999999999999E-2</c:v>
                </c:pt>
                <c:pt idx="2508">
                  <c:v>2.7400000000000001E-2</c:v>
                </c:pt>
                <c:pt idx="2509">
                  <c:v>2.751E-2</c:v>
                </c:pt>
                <c:pt idx="2510">
                  <c:v>2.7300000000000001E-2</c:v>
                </c:pt>
                <c:pt idx="2511">
                  <c:v>2.7300000000000001E-2</c:v>
                </c:pt>
                <c:pt idx="2512">
                  <c:v>2.7300000000000001E-2</c:v>
                </c:pt>
                <c:pt idx="2513">
                  <c:v>2.7189999999999999E-2</c:v>
                </c:pt>
                <c:pt idx="2514">
                  <c:v>2.6870000000000002E-2</c:v>
                </c:pt>
                <c:pt idx="2515">
                  <c:v>2.6870000000000002E-2</c:v>
                </c:pt>
                <c:pt idx="2516">
                  <c:v>2.6759999999999999E-2</c:v>
                </c:pt>
                <c:pt idx="2517">
                  <c:v>2.6759999999999999E-2</c:v>
                </c:pt>
                <c:pt idx="2518">
                  <c:v>2.666E-2</c:v>
                </c:pt>
                <c:pt idx="2519">
                  <c:v>2.666E-2</c:v>
                </c:pt>
                <c:pt idx="2520">
                  <c:v>2.6550000000000001E-2</c:v>
                </c:pt>
                <c:pt idx="2521">
                  <c:v>2.6440000000000002E-2</c:v>
                </c:pt>
                <c:pt idx="2522">
                  <c:v>2.6550000000000001E-2</c:v>
                </c:pt>
                <c:pt idx="2523">
                  <c:v>2.6440000000000002E-2</c:v>
                </c:pt>
                <c:pt idx="2524">
                  <c:v>2.623E-2</c:v>
                </c:pt>
                <c:pt idx="2525">
                  <c:v>2.6440000000000002E-2</c:v>
                </c:pt>
                <c:pt idx="2526">
                  <c:v>2.623E-2</c:v>
                </c:pt>
                <c:pt idx="2527">
                  <c:v>2.6339999999999999E-2</c:v>
                </c:pt>
                <c:pt idx="2528">
                  <c:v>2.623E-2</c:v>
                </c:pt>
                <c:pt idx="2529">
                  <c:v>2.623E-2</c:v>
                </c:pt>
                <c:pt idx="2530">
                  <c:v>2.6120000000000001E-2</c:v>
                </c:pt>
                <c:pt idx="2531">
                  <c:v>2.6120000000000001E-2</c:v>
                </c:pt>
                <c:pt idx="2532">
                  <c:v>2.6020000000000001E-2</c:v>
                </c:pt>
                <c:pt idx="2533">
                  <c:v>2.6020000000000001E-2</c:v>
                </c:pt>
                <c:pt idx="2534">
                  <c:v>2.58E-2</c:v>
                </c:pt>
                <c:pt idx="2535">
                  <c:v>2.6120000000000001E-2</c:v>
                </c:pt>
                <c:pt idx="2536">
                  <c:v>2.6120000000000001E-2</c:v>
                </c:pt>
                <c:pt idx="2537">
                  <c:v>2.6020000000000001E-2</c:v>
                </c:pt>
                <c:pt idx="2538">
                  <c:v>2.6120000000000001E-2</c:v>
                </c:pt>
                <c:pt idx="2539">
                  <c:v>2.6120000000000001E-2</c:v>
                </c:pt>
                <c:pt idx="2540">
                  <c:v>2.623E-2</c:v>
                </c:pt>
                <c:pt idx="2541">
                  <c:v>2.623E-2</c:v>
                </c:pt>
                <c:pt idx="2542">
                  <c:v>2.623E-2</c:v>
                </c:pt>
                <c:pt idx="2543">
                  <c:v>2.6120000000000001E-2</c:v>
                </c:pt>
                <c:pt idx="2544">
                  <c:v>2.623E-2</c:v>
                </c:pt>
                <c:pt idx="2545">
                  <c:v>2.623E-2</c:v>
                </c:pt>
                <c:pt idx="2546">
                  <c:v>2.6339999999999999E-2</c:v>
                </c:pt>
                <c:pt idx="2547">
                  <c:v>2.6339999999999999E-2</c:v>
                </c:pt>
                <c:pt idx="2548">
                  <c:v>2.6339999999999999E-2</c:v>
                </c:pt>
                <c:pt idx="2549">
                  <c:v>2.6440000000000002E-2</c:v>
                </c:pt>
                <c:pt idx="2550">
                  <c:v>2.6440000000000002E-2</c:v>
                </c:pt>
                <c:pt idx="2551">
                  <c:v>2.6440000000000002E-2</c:v>
                </c:pt>
                <c:pt idx="2552">
                  <c:v>2.6440000000000002E-2</c:v>
                </c:pt>
                <c:pt idx="2553">
                  <c:v>2.6550000000000001E-2</c:v>
                </c:pt>
                <c:pt idx="2554">
                  <c:v>2.6550000000000001E-2</c:v>
                </c:pt>
                <c:pt idx="2555">
                  <c:v>2.666E-2</c:v>
                </c:pt>
                <c:pt idx="2556">
                  <c:v>2.6440000000000002E-2</c:v>
                </c:pt>
                <c:pt idx="2557">
                  <c:v>2.6759999999999999E-2</c:v>
                </c:pt>
                <c:pt idx="2558">
                  <c:v>2.6870000000000002E-2</c:v>
                </c:pt>
                <c:pt idx="2559">
                  <c:v>2.6759999999999999E-2</c:v>
                </c:pt>
                <c:pt idx="2560">
                  <c:v>2.6870000000000002E-2</c:v>
                </c:pt>
                <c:pt idx="2561">
                  <c:v>2.6870000000000002E-2</c:v>
                </c:pt>
                <c:pt idx="2562">
                  <c:v>2.6870000000000002E-2</c:v>
                </c:pt>
                <c:pt idx="2563">
                  <c:v>2.6870000000000002E-2</c:v>
                </c:pt>
                <c:pt idx="2564">
                  <c:v>2.6870000000000002E-2</c:v>
                </c:pt>
                <c:pt idx="2565">
                  <c:v>2.6870000000000002E-2</c:v>
                </c:pt>
                <c:pt idx="2566">
                  <c:v>2.708E-2</c:v>
                </c:pt>
                <c:pt idx="2567">
                  <c:v>2.708E-2</c:v>
                </c:pt>
                <c:pt idx="2568">
                  <c:v>2.6980000000000001E-2</c:v>
                </c:pt>
                <c:pt idx="2569">
                  <c:v>2.6980000000000001E-2</c:v>
                </c:pt>
                <c:pt idx="2570">
                  <c:v>2.6980000000000001E-2</c:v>
                </c:pt>
                <c:pt idx="2571">
                  <c:v>2.7189999999999999E-2</c:v>
                </c:pt>
                <c:pt idx="2572">
                  <c:v>2.708E-2</c:v>
                </c:pt>
                <c:pt idx="2573">
                  <c:v>2.7189999999999999E-2</c:v>
                </c:pt>
                <c:pt idx="2574">
                  <c:v>2.7189999999999999E-2</c:v>
                </c:pt>
                <c:pt idx="2575">
                  <c:v>2.708E-2</c:v>
                </c:pt>
                <c:pt idx="2576">
                  <c:v>2.708E-2</c:v>
                </c:pt>
                <c:pt idx="2577">
                  <c:v>2.708E-2</c:v>
                </c:pt>
                <c:pt idx="2578">
                  <c:v>2.7189999999999999E-2</c:v>
                </c:pt>
                <c:pt idx="2579">
                  <c:v>2.708E-2</c:v>
                </c:pt>
                <c:pt idx="2580">
                  <c:v>2.708E-2</c:v>
                </c:pt>
                <c:pt idx="2581">
                  <c:v>2.708E-2</c:v>
                </c:pt>
                <c:pt idx="2582">
                  <c:v>2.708E-2</c:v>
                </c:pt>
                <c:pt idx="2583">
                  <c:v>2.708E-2</c:v>
                </c:pt>
                <c:pt idx="2584">
                  <c:v>2.708E-2</c:v>
                </c:pt>
                <c:pt idx="2585">
                  <c:v>2.6870000000000002E-2</c:v>
                </c:pt>
                <c:pt idx="2586">
                  <c:v>2.6980000000000001E-2</c:v>
                </c:pt>
                <c:pt idx="2587">
                  <c:v>2.6870000000000002E-2</c:v>
                </c:pt>
                <c:pt idx="2588">
                  <c:v>2.6870000000000002E-2</c:v>
                </c:pt>
                <c:pt idx="2589">
                  <c:v>2.6980000000000001E-2</c:v>
                </c:pt>
                <c:pt idx="2590">
                  <c:v>2.6759999999999999E-2</c:v>
                </c:pt>
                <c:pt idx="2591">
                  <c:v>2.6550000000000001E-2</c:v>
                </c:pt>
                <c:pt idx="2592">
                  <c:v>2.666E-2</c:v>
                </c:pt>
                <c:pt idx="2593">
                  <c:v>2.6550000000000001E-2</c:v>
                </c:pt>
                <c:pt idx="2594">
                  <c:v>2.6550000000000001E-2</c:v>
                </c:pt>
                <c:pt idx="2595">
                  <c:v>2.6440000000000002E-2</c:v>
                </c:pt>
                <c:pt idx="2596">
                  <c:v>2.6550000000000001E-2</c:v>
                </c:pt>
                <c:pt idx="2597">
                  <c:v>2.6440000000000002E-2</c:v>
                </c:pt>
                <c:pt idx="2598">
                  <c:v>2.6120000000000001E-2</c:v>
                </c:pt>
                <c:pt idx="2599">
                  <c:v>2.623E-2</c:v>
                </c:pt>
                <c:pt idx="2600">
                  <c:v>2.6020000000000001E-2</c:v>
                </c:pt>
                <c:pt idx="2601">
                  <c:v>2.6020000000000001E-2</c:v>
                </c:pt>
                <c:pt idx="2602">
                  <c:v>2.5909999999999999E-2</c:v>
                </c:pt>
                <c:pt idx="2603">
                  <c:v>2.5909999999999999E-2</c:v>
                </c:pt>
                <c:pt idx="2604">
                  <c:v>2.5590000000000002E-2</c:v>
                </c:pt>
                <c:pt idx="2605">
                  <c:v>2.5700000000000001E-2</c:v>
                </c:pt>
                <c:pt idx="2606">
                  <c:v>2.538E-2</c:v>
                </c:pt>
                <c:pt idx="2607">
                  <c:v>2.5270000000000001E-2</c:v>
                </c:pt>
                <c:pt idx="2608">
                  <c:v>2.5270000000000001E-2</c:v>
                </c:pt>
                <c:pt idx="2609">
                  <c:v>2.5159999999999998E-2</c:v>
                </c:pt>
                <c:pt idx="2610">
                  <c:v>2.495E-2</c:v>
                </c:pt>
                <c:pt idx="2611">
                  <c:v>2.495E-2</c:v>
                </c:pt>
                <c:pt idx="2612">
                  <c:v>2.4740000000000002E-2</c:v>
                </c:pt>
                <c:pt idx="2613">
                  <c:v>2.4740000000000002E-2</c:v>
                </c:pt>
                <c:pt idx="2614">
                  <c:v>2.452E-2</c:v>
                </c:pt>
                <c:pt idx="2615">
                  <c:v>2.4420000000000001E-2</c:v>
                </c:pt>
                <c:pt idx="2616">
                  <c:v>2.4309999999999998E-2</c:v>
                </c:pt>
                <c:pt idx="2617">
                  <c:v>2.4199999999999999E-2</c:v>
                </c:pt>
                <c:pt idx="2618">
                  <c:v>2.41E-2</c:v>
                </c:pt>
                <c:pt idx="2619">
                  <c:v>2.4199999999999999E-2</c:v>
                </c:pt>
                <c:pt idx="2620">
                  <c:v>2.3779999999999999E-2</c:v>
                </c:pt>
                <c:pt idx="2621">
                  <c:v>2.3779999999999999E-2</c:v>
                </c:pt>
                <c:pt idx="2622">
                  <c:v>2.367E-2</c:v>
                </c:pt>
                <c:pt idx="2623">
                  <c:v>2.3349999999999999E-2</c:v>
                </c:pt>
                <c:pt idx="2624">
                  <c:v>2.3460000000000002E-2</c:v>
                </c:pt>
                <c:pt idx="2625">
                  <c:v>2.3349999999999999E-2</c:v>
                </c:pt>
                <c:pt idx="2626">
                  <c:v>2.3140000000000001E-2</c:v>
                </c:pt>
                <c:pt idx="2627">
                  <c:v>2.2929999999999999E-2</c:v>
                </c:pt>
                <c:pt idx="2628">
                  <c:v>2.3029999999999998E-2</c:v>
                </c:pt>
                <c:pt idx="2629">
                  <c:v>2.2929999999999999E-2</c:v>
                </c:pt>
                <c:pt idx="2630">
                  <c:v>2.2929999999999999E-2</c:v>
                </c:pt>
                <c:pt idx="2631">
                  <c:v>2.2710000000000001E-2</c:v>
                </c:pt>
                <c:pt idx="2632">
                  <c:v>2.2610000000000002E-2</c:v>
                </c:pt>
                <c:pt idx="2633">
                  <c:v>2.2499999999999999E-2</c:v>
                </c:pt>
                <c:pt idx="2634">
                  <c:v>2.2499999999999999E-2</c:v>
                </c:pt>
                <c:pt idx="2635">
                  <c:v>2.2499999999999999E-2</c:v>
                </c:pt>
                <c:pt idx="2636">
                  <c:v>2.239E-2</c:v>
                </c:pt>
                <c:pt idx="2637">
                  <c:v>2.239E-2</c:v>
                </c:pt>
                <c:pt idx="2638">
                  <c:v>2.2290000000000001E-2</c:v>
                </c:pt>
                <c:pt idx="2639">
                  <c:v>2.2069999999999999E-2</c:v>
                </c:pt>
                <c:pt idx="2640">
                  <c:v>2.2290000000000001E-2</c:v>
                </c:pt>
                <c:pt idx="2641">
                  <c:v>2.2179999999999998E-2</c:v>
                </c:pt>
                <c:pt idx="2642">
                  <c:v>2.2069999999999999E-2</c:v>
                </c:pt>
                <c:pt idx="2643">
                  <c:v>2.2179999999999998E-2</c:v>
                </c:pt>
                <c:pt idx="2644">
                  <c:v>2.2069999999999999E-2</c:v>
                </c:pt>
                <c:pt idx="2645">
                  <c:v>2.2290000000000001E-2</c:v>
                </c:pt>
                <c:pt idx="2646">
                  <c:v>2.2179999999999998E-2</c:v>
                </c:pt>
                <c:pt idx="2647">
                  <c:v>2.2179999999999998E-2</c:v>
                </c:pt>
                <c:pt idx="2648">
                  <c:v>2.2290000000000001E-2</c:v>
                </c:pt>
                <c:pt idx="2649">
                  <c:v>2.2290000000000001E-2</c:v>
                </c:pt>
                <c:pt idx="2650">
                  <c:v>2.2290000000000001E-2</c:v>
                </c:pt>
                <c:pt idx="2651">
                  <c:v>2.2499999999999999E-2</c:v>
                </c:pt>
                <c:pt idx="2652">
                  <c:v>2.239E-2</c:v>
                </c:pt>
                <c:pt idx="2653">
                  <c:v>2.2610000000000002E-2</c:v>
                </c:pt>
                <c:pt idx="2654">
                  <c:v>2.2610000000000002E-2</c:v>
                </c:pt>
                <c:pt idx="2655">
                  <c:v>2.282E-2</c:v>
                </c:pt>
                <c:pt idx="2656">
                  <c:v>2.2710000000000001E-2</c:v>
                </c:pt>
                <c:pt idx="2657">
                  <c:v>2.2929999999999999E-2</c:v>
                </c:pt>
                <c:pt idx="2658">
                  <c:v>2.3140000000000001E-2</c:v>
                </c:pt>
                <c:pt idx="2659">
                  <c:v>2.3349999999999999E-2</c:v>
                </c:pt>
                <c:pt idx="2660">
                  <c:v>2.3349999999999999E-2</c:v>
                </c:pt>
                <c:pt idx="2661">
                  <c:v>2.3570000000000001E-2</c:v>
                </c:pt>
                <c:pt idx="2662">
                  <c:v>2.3779999999999999E-2</c:v>
                </c:pt>
                <c:pt idx="2663">
                  <c:v>2.3779999999999999E-2</c:v>
                </c:pt>
                <c:pt idx="2664">
                  <c:v>2.3879999999999998E-2</c:v>
                </c:pt>
                <c:pt idx="2665">
                  <c:v>2.4309999999999998E-2</c:v>
                </c:pt>
                <c:pt idx="2666">
                  <c:v>2.452E-2</c:v>
                </c:pt>
                <c:pt idx="2667">
                  <c:v>2.4629999999999999E-2</c:v>
                </c:pt>
                <c:pt idx="2668">
                  <c:v>2.4629999999999999E-2</c:v>
                </c:pt>
                <c:pt idx="2669">
                  <c:v>2.5059999999999999E-2</c:v>
                </c:pt>
                <c:pt idx="2670">
                  <c:v>2.5270000000000001E-2</c:v>
                </c:pt>
                <c:pt idx="2671">
                  <c:v>2.5479999999999999E-2</c:v>
                </c:pt>
                <c:pt idx="2672">
                  <c:v>2.5479999999999999E-2</c:v>
                </c:pt>
                <c:pt idx="2673">
                  <c:v>2.5909999999999999E-2</c:v>
                </c:pt>
                <c:pt idx="2674">
                  <c:v>2.6020000000000001E-2</c:v>
                </c:pt>
                <c:pt idx="2675">
                  <c:v>2.6339999999999999E-2</c:v>
                </c:pt>
                <c:pt idx="2676">
                  <c:v>2.6440000000000002E-2</c:v>
                </c:pt>
                <c:pt idx="2677">
                  <c:v>2.6870000000000002E-2</c:v>
                </c:pt>
                <c:pt idx="2678">
                  <c:v>2.6980000000000001E-2</c:v>
                </c:pt>
                <c:pt idx="2679">
                  <c:v>2.708E-2</c:v>
                </c:pt>
                <c:pt idx="2680">
                  <c:v>2.7300000000000001E-2</c:v>
                </c:pt>
                <c:pt idx="2681">
                  <c:v>2.751E-2</c:v>
                </c:pt>
                <c:pt idx="2682">
                  <c:v>2.7619999999999999E-2</c:v>
                </c:pt>
                <c:pt idx="2683">
                  <c:v>2.8039999999999999E-2</c:v>
                </c:pt>
                <c:pt idx="2684">
                  <c:v>2.8039999999999999E-2</c:v>
                </c:pt>
                <c:pt idx="2685">
                  <c:v>2.836E-2</c:v>
                </c:pt>
                <c:pt idx="2686">
                  <c:v>2.8469999999999999E-2</c:v>
                </c:pt>
                <c:pt idx="2687">
                  <c:v>2.8469999999999999E-2</c:v>
                </c:pt>
                <c:pt idx="2688">
                  <c:v>2.879E-2</c:v>
                </c:pt>
                <c:pt idx="2689">
                  <c:v>2.8899999999999999E-2</c:v>
                </c:pt>
                <c:pt idx="2690">
                  <c:v>2.911E-2</c:v>
                </c:pt>
                <c:pt idx="2691">
                  <c:v>2.9319999999999999E-2</c:v>
                </c:pt>
                <c:pt idx="2692">
                  <c:v>2.9430000000000001E-2</c:v>
                </c:pt>
                <c:pt idx="2693">
                  <c:v>2.954E-2</c:v>
                </c:pt>
                <c:pt idx="2694">
                  <c:v>2.964E-2</c:v>
                </c:pt>
                <c:pt idx="2695">
                  <c:v>2.9749999999999999E-2</c:v>
                </c:pt>
                <c:pt idx="2696">
                  <c:v>2.964E-2</c:v>
                </c:pt>
                <c:pt idx="2697">
                  <c:v>2.9749999999999999E-2</c:v>
                </c:pt>
                <c:pt idx="2698">
                  <c:v>2.9860000000000001E-2</c:v>
                </c:pt>
                <c:pt idx="2699">
                  <c:v>2.9960000000000001E-2</c:v>
                </c:pt>
                <c:pt idx="2700">
                  <c:v>2.9960000000000001E-2</c:v>
                </c:pt>
                <c:pt idx="2701">
                  <c:v>3.007E-2</c:v>
                </c:pt>
                <c:pt idx="2702">
                  <c:v>3.007E-2</c:v>
                </c:pt>
                <c:pt idx="2703">
                  <c:v>3.007E-2</c:v>
                </c:pt>
                <c:pt idx="2704">
                  <c:v>3.0179999999999998E-2</c:v>
                </c:pt>
                <c:pt idx="2705">
                  <c:v>2.9960000000000001E-2</c:v>
                </c:pt>
                <c:pt idx="2706">
                  <c:v>2.9960000000000001E-2</c:v>
                </c:pt>
                <c:pt idx="2707">
                  <c:v>3.007E-2</c:v>
                </c:pt>
                <c:pt idx="2708">
                  <c:v>2.9860000000000001E-2</c:v>
                </c:pt>
                <c:pt idx="2709">
                  <c:v>2.9960000000000001E-2</c:v>
                </c:pt>
                <c:pt idx="2710">
                  <c:v>2.9860000000000001E-2</c:v>
                </c:pt>
                <c:pt idx="2711">
                  <c:v>2.9749999999999999E-2</c:v>
                </c:pt>
                <c:pt idx="2712">
                  <c:v>2.9749999999999999E-2</c:v>
                </c:pt>
                <c:pt idx="2713">
                  <c:v>2.964E-2</c:v>
                </c:pt>
                <c:pt idx="2714">
                  <c:v>2.954E-2</c:v>
                </c:pt>
                <c:pt idx="2715">
                  <c:v>2.954E-2</c:v>
                </c:pt>
                <c:pt idx="2716">
                  <c:v>2.9319999999999999E-2</c:v>
                </c:pt>
                <c:pt idx="2717">
                  <c:v>2.9219999999999999E-2</c:v>
                </c:pt>
                <c:pt idx="2718">
                  <c:v>2.9000000000000001E-2</c:v>
                </c:pt>
                <c:pt idx="2719">
                  <c:v>2.911E-2</c:v>
                </c:pt>
                <c:pt idx="2720">
                  <c:v>2.9000000000000001E-2</c:v>
                </c:pt>
                <c:pt idx="2721">
                  <c:v>2.8680000000000001E-2</c:v>
                </c:pt>
                <c:pt idx="2722">
                  <c:v>2.8680000000000001E-2</c:v>
                </c:pt>
                <c:pt idx="2723">
                  <c:v>2.8469999999999999E-2</c:v>
                </c:pt>
                <c:pt idx="2724">
                  <c:v>2.836E-2</c:v>
                </c:pt>
                <c:pt idx="2725">
                  <c:v>2.836E-2</c:v>
                </c:pt>
                <c:pt idx="2726">
                  <c:v>2.8039999999999999E-2</c:v>
                </c:pt>
                <c:pt idx="2727">
                  <c:v>2.794E-2</c:v>
                </c:pt>
                <c:pt idx="2728">
                  <c:v>2.7830000000000001E-2</c:v>
                </c:pt>
                <c:pt idx="2729">
                  <c:v>2.7619999999999999E-2</c:v>
                </c:pt>
                <c:pt idx="2730">
                  <c:v>2.7619999999999999E-2</c:v>
                </c:pt>
                <c:pt idx="2731">
                  <c:v>2.7400000000000001E-2</c:v>
                </c:pt>
                <c:pt idx="2732">
                  <c:v>2.7300000000000001E-2</c:v>
                </c:pt>
                <c:pt idx="2733">
                  <c:v>2.6980000000000001E-2</c:v>
                </c:pt>
                <c:pt idx="2734">
                  <c:v>2.6870000000000002E-2</c:v>
                </c:pt>
                <c:pt idx="2735">
                  <c:v>2.6870000000000002E-2</c:v>
                </c:pt>
                <c:pt idx="2736">
                  <c:v>2.6870000000000002E-2</c:v>
                </c:pt>
                <c:pt idx="2737">
                  <c:v>2.666E-2</c:v>
                </c:pt>
                <c:pt idx="2738">
                  <c:v>2.666E-2</c:v>
                </c:pt>
                <c:pt idx="2739">
                  <c:v>2.6440000000000002E-2</c:v>
                </c:pt>
                <c:pt idx="2740">
                  <c:v>2.6339999999999999E-2</c:v>
                </c:pt>
                <c:pt idx="2741">
                  <c:v>2.6440000000000002E-2</c:v>
                </c:pt>
                <c:pt idx="2742">
                  <c:v>2.6339999999999999E-2</c:v>
                </c:pt>
                <c:pt idx="2743">
                  <c:v>2.623E-2</c:v>
                </c:pt>
                <c:pt idx="2744">
                  <c:v>2.623E-2</c:v>
                </c:pt>
                <c:pt idx="2745">
                  <c:v>2.6120000000000001E-2</c:v>
                </c:pt>
                <c:pt idx="2746">
                  <c:v>2.6120000000000001E-2</c:v>
                </c:pt>
                <c:pt idx="2747">
                  <c:v>2.5909999999999999E-2</c:v>
                </c:pt>
                <c:pt idx="2748">
                  <c:v>2.6020000000000001E-2</c:v>
                </c:pt>
                <c:pt idx="2749">
                  <c:v>2.6120000000000001E-2</c:v>
                </c:pt>
                <c:pt idx="2750">
                  <c:v>2.6020000000000001E-2</c:v>
                </c:pt>
                <c:pt idx="2751">
                  <c:v>2.6020000000000001E-2</c:v>
                </c:pt>
                <c:pt idx="2752">
                  <c:v>2.6020000000000001E-2</c:v>
                </c:pt>
                <c:pt idx="2753">
                  <c:v>2.623E-2</c:v>
                </c:pt>
                <c:pt idx="2754">
                  <c:v>2.623E-2</c:v>
                </c:pt>
                <c:pt idx="2755">
                  <c:v>2.6120000000000001E-2</c:v>
                </c:pt>
                <c:pt idx="2756">
                  <c:v>2.6339999999999999E-2</c:v>
                </c:pt>
                <c:pt idx="2757">
                  <c:v>2.6339999999999999E-2</c:v>
                </c:pt>
                <c:pt idx="2758">
                  <c:v>2.6339999999999999E-2</c:v>
                </c:pt>
                <c:pt idx="2759">
                  <c:v>2.6440000000000002E-2</c:v>
                </c:pt>
                <c:pt idx="2760">
                  <c:v>2.666E-2</c:v>
                </c:pt>
                <c:pt idx="2761">
                  <c:v>2.666E-2</c:v>
                </c:pt>
                <c:pt idx="2762">
                  <c:v>2.666E-2</c:v>
                </c:pt>
                <c:pt idx="2763">
                  <c:v>2.666E-2</c:v>
                </c:pt>
                <c:pt idx="2764">
                  <c:v>2.6759999999999999E-2</c:v>
                </c:pt>
                <c:pt idx="2765">
                  <c:v>2.6870000000000002E-2</c:v>
                </c:pt>
                <c:pt idx="2766">
                  <c:v>2.6980000000000001E-2</c:v>
                </c:pt>
                <c:pt idx="2767">
                  <c:v>2.708E-2</c:v>
                </c:pt>
                <c:pt idx="2768">
                  <c:v>2.708E-2</c:v>
                </c:pt>
                <c:pt idx="2769">
                  <c:v>2.7189999999999999E-2</c:v>
                </c:pt>
                <c:pt idx="2770">
                  <c:v>2.7300000000000001E-2</c:v>
                </c:pt>
                <c:pt idx="2771">
                  <c:v>2.7400000000000001E-2</c:v>
                </c:pt>
                <c:pt idx="2772">
                  <c:v>2.751E-2</c:v>
                </c:pt>
                <c:pt idx="2773">
                  <c:v>2.751E-2</c:v>
                </c:pt>
                <c:pt idx="2774">
                  <c:v>2.7619999999999999E-2</c:v>
                </c:pt>
                <c:pt idx="2775">
                  <c:v>2.7619999999999999E-2</c:v>
                </c:pt>
                <c:pt idx="2776">
                  <c:v>2.7720000000000002E-2</c:v>
                </c:pt>
                <c:pt idx="2777">
                  <c:v>2.7720000000000002E-2</c:v>
                </c:pt>
                <c:pt idx="2778">
                  <c:v>2.8039999999999999E-2</c:v>
                </c:pt>
                <c:pt idx="2779">
                  <c:v>2.794E-2</c:v>
                </c:pt>
                <c:pt idx="2780">
                  <c:v>2.794E-2</c:v>
                </c:pt>
                <c:pt idx="2781">
                  <c:v>2.794E-2</c:v>
                </c:pt>
                <c:pt idx="2782">
                  <c:v>2.8150000000000001E-2</c:v>
                </c:pt>
                <c:pt idx="2783">
                  <c:v>2.8039999999999999E-2</c:v>
                </c:pt>
                <c:pt idx="2784">
                  <c:v>2.7720000000000002E-2</c:v>
                </c:pt>
                <c:pt idx="2785">
                  <c:v>2.7830000000000001E-2</c:v>
                </c:pt>
                <c:pt idx="2786">
                  <c:v>2.794E-2</c:v>
                </c:pt>
                <c:pt idx="2787">
                  <c:v>2.7830000000000001E-2</c:v>
                </c:pt>
                <c:pt idx="2788">
                  <c:v>2.8039999999999999E-2</c:v>
                </c:pt>
                <c:pt idx="2789">
                  <c:v>2.7830000000000001E-2</c:v>
                </c:pt>
                <c:pt idx="2790">
                  <c:v>2.7720000000000002E-2</c:v>
                </c:pt>
                <c:pt idx="2791">
                  <c:v>2.794E-2</c:v>
                </c:pt>
                <c:pt idx="2792">
                  <c:v>2.7720000000000002E-2</c:v>
                </c:pt>
                <c:pt idx="2793">
                  <c:v>2.7619999999999999E-2</c:v>
                </c:pt>
                <c:pt idx="2794">
                  <c:v>2.7619999999999999E-2</c:v>
                </c:pt>
                <c:pt idx="2795">
                  <c:v>2.751E-2</c:v>
                </c:pt>
                <c:pt idx="2796">
                  <c:v>2.7300000000000001E-2</c:v>
                </c:pt>
                <c:pt idx="2797">
                  <c:v>2.708E-2</c:v>
                </c:pt>
                <c:pt idx="2798">
                  <c:v>2.7300000000000001E-2</c:v>
                </c:pt>
                <c:pt idx="2799">
                  <c:v>2.708E-2</c:v>
                </c:pt>
                <c:pt idx="2800">
                  <c:v>2.6870000000000002E-2</c:v>
                </c:pt>
                <c:pt idx="2801">
                  <c:v>2.6980000000000001E-2</c:v>
                </c:pt>
                <c:pt idx="2802">
                  <c:v>2.666E-2</c:v>
                </c:pt>
                <c:pt idx="2803">
                  <c:v>2.6550000000000001E-2</c:v>
                </c:pt>
                <c:pt idx="2804">
                  <c:v>2.666E-2</c:v>
                </c:pt>
                <c:pt idx="2805">
                  <c:v>2.6339999999999999E-2</c:v>
                </c:pt>
                <c:pt idx="2806">
                  <c:v>2.6120000000000001E-2</c:v>
                </c:pt>
                <c:pt idx="2807">
                  <c:v>2.6120000000000001E-2</c:v>
                </c:pt>
                <c:pt idx="2808">
                  <c:v>2.58E-2</c:v>
                </c:pt>
                <c:pt idx="2809">
                  <c:v>2.5700000000000001E-2</c:v>
                </c:pt>
                <c:pt idx="2810">
                  <c:v>2.5479999999999999E-2</c:v>
                </c:pt>
                <c:pt idx="2811">
                  <c:v>2.5479999999999999E-2</c:v>
                </c:pt>
                <c:pt idx="2812">
                  <c:v>2.5059999999999999E-2</c:v>
                </c:pt>
                <c:pt idx="2813">
                  <c:v>2.5059999999999999E-2</c:v>
                </c:pt>
                <c:pt idx="2814">
                  <c:v>2.495E-2</c:v>
                </c:pt>
                <c:pt idx="2815">
                  <c:v>2.4740000000000002E-2</c:v>
                </c:pt>
                <c:pt idx="2816">
                  <c:v>2.4740000000000002E-2</c:v>
                </c:pt>
                <c:pt idx="2817">
                  <c:v>2.452E-2</c:v>
                </c:pt>
                <c:pt idx="2818">
                  <c:v>2.4420000000000001E-2</c:v>
                </c:pt>
                <c:pt idx="2819">
                  <c:v>2.4309999999999998E-2</c:v>
                </c:pt>
                <c:pt idx="2820">
                  <c:v>2.4199999999999999E-2</c:v>
                </c:pt>
                <c:pt idx="2821">
                  <c:v>2.3990000000000001E-2</c:v>
                </c:pt>
                <c:pt idx="2822">
                  <c:v>2.3779999999999999E-2</c:v>
                </c:pt>
                <c:pt idx="2823">
                  <c:v>2.367E-2</c:v>
                </c:pt>
                <c:pt idx="2824">
                  <c:v>2.3460000000000002E-2</c:v>
                </c:pt>
                <c:pt idx="2825">
                  <c:v>2.3349999999999999E-2</c:v>
                </c:pt>
                <c:pt idx="2826">
                  <c:v>2.325E-2</c:v>
                </c:pt>
                <c:pt idx="2827">
                  <c:v>2.3349999999999999E-2</c:v>
                </c:pt>
                <c:pt idx="2828">
                  <c:v>2.2929999999999999E-2</c:v>
                </c:pt>
                <c:pt idx="2829">
                  <c:v>2.2929999999999999E-2</c:v>
                </c:pt>
                <c:pt idx="2830">
                  <c:v>2.282E-2</c:v>
                </c:pt>
                <c:pt idx="2831">
                  <c:v>2.2710000000000001E-2</c:v>
                </c:pt>
                <c:pt idx="2832">
                  <c:v>2.2710000000000001E-2</c:v>
                </c:pt>
                <c:pt idx="2833">
                  <c:v>2.2499999999999999E-2</c:v>
                </c:pt>
                <c:pt idx="2834">
                  <c:v>2.2290000000000001E-2</c:v>
                </c:pt>
                <c:pt idx="2835">
                  <c:v>2.239E-2</c:v>
                </c:pt>
                <c:pt idx="2836">
                  <c:v>2.239E-2</c:v>
                </c:pt>
                <c:pt idx="2837">
                  <c:v>2.2069999999999999E-2</c:v>
                </c:pt>
                <c:pt idx="2838">
                  <c:v>2.197E-2</c:v>
                </c:pt>
                <c:pt idx="2839">
                  <c:v>2.1860000000000001E-2</c:v>
                </c:pt>
                <c:pt idx="2840">
                  <c:v>2.197E-2</c:v>
                </c:pt>
                <c:pt idx="2841">
                  <c:v>2.1749999999999999E-2</c:v>
                </c:pt>
                <c:pt idx="2842">
                  <c:v>2.1649999999999999E-2</c:v>
                </c:pt>
                <c:pt idx="2843">
                  <c:v>2.1649999999999999E-2</c:v>
                </c:pt>
                <c:pt idx="2844">
                  <c:v>2.1430000000000001E-2</c:v>
                </c:pt>
                <c:pt idx="2845">
                  <c:v>2.1430000000000001E-2</c:v>
                </c:pt>
                <c:pt idx="2846">
                  <c:v>2.1430000000000001E-2</c:v>
                </c:pt>
                <c:pt idx="2847">
                  <c:v>2.1219999999999999E-2</c:v>
                </c:pt>
                <c:pt idx="2848">
                  <c:v>2.0899999999999998E-2</c:v>
                </c:pt>
                <c:pt idx="2849">
                  <c:v>2.1010000000000001E-2</c:v>
                </c:pt>
                <c:pt idx="2850">
                  <c:v>2.0899999999999998E-2</c:v>
                </c:pt>
                <c:pt idx="2851">
                  <c:v>2.0899999999999998E-2</c:v>
                </c:pt>
                <c:pt idx="2852">
                  <c:v>2.069E-2</c:v>
                </c:pt>
                <c:pt idx="2853">
                  <c:v>2.0580000000000001E-2</c:v>
                </c:pt>
                <c:pt idx="2854">
                  <c:v>2.0469999999999999E-2</c:v>
                </c:pt>
                <c:pt idx="2855">
                  <c:v>2.026E-2</c:v>
                </c:pt>
                <c:pt idx="2856">
                  <c:v>2.026E-2</c:v>
                </c:pt>
                <c:pt idx="2857">
                  <c:v>2.0049999999999998E-2</c:v>
                </c:pt>
                <c:pt idx="2858">
                  <c:v>1.983E-2</c:v>
                </c:pt>
                <c:pt idx="2859">
                  <c:v>1.9939999999999999E-2</c:v>
                </c:pt>
                <c:pt idx="2860">
                  <c:v>1.9619999999999999E-2</c:v>
                </c:pt>
                <c:pt idx="2861">
                  <c:v>1.9730000000000001E-2</c:v>
                </c:pt>
                <c:pt idx="2862">
                  <c:v>1.9300000000000001E-2</c:v>
                </c:pt>
                <c:pt idx="2863">
                  <c:v>1.9189999999999999E-2</c:v>
                </c:pt>
                <c:pt idx="2864">
                  <c:v>1.9089999999999999E-2</c:v>
                </c:pt>
                <c:pt idx="2865">
                  <c:v>1.898E-2</c:v>
                </c:pt>
                <c:pt idx="2866">
                  <c:v>1.8769999999999998E-2</c:v>
                </c:pt>
                <c:pt idx="2867">
                  <c:v>1.8769999999999998E-2</c:v>
                </c:pt>
                <c:pt idx="2868">
                  <c:v>1.8339999999999999E-2</c:v>
                </c:pt>
                <c:pt idx="2869">
                  <c:v>1.823E-2</c:v>
                </c:pt>
                <c:pt idx="2870">
                  <c:v>1.7909999999999999E-2</c:v>
                </c:pt>
                <c:pt idx="2871">
                  <c:v>1.7809999999999999E-2</c:v>
                </c:pt>
                <c:pt idx="2872">
                  <c:v>1.7590000000000001E-2</c:v>
                </c:pt>
                <c:pt idx="2873">
                  <c:v>1.7489999999999999E-2</c:v>
                </c:pt>
                <c:pt idx="2874">
                  <c:v>1.7270000000000001E-2</c:v>
                </c:pt>
                <c:pt idx="2875">
                  <c:v>1.7270000000000001E-2</c:v>
                </c:pt>
                <c:pt idx="2876">
                  <c:v>1.695E-2</c:v>
                </c:pt>
                <c:pt idx="2877">
                  <c:v>1.685E-2</c:v>
                </c:pt>
                <c:pt idx="2878">
                  <c:v>1.6629999999999999E-2</c:v>
                </c:pt>
                <c:pt idx="2879">
                  <c:v>1.6420000000000001E-2</c:v>
                </c:pt>
                <c:pt idx="2880">
                  <c:v>1.6209999999999999E-2</c:v>
                </c:pt>
                <c:pt idx="2881">
                  <c:v>1.5990000000000001E-2</c:v>
                </c:pt>
                <c:pt idx="2882">
                  <c:v>1.5779999999999999E-2</c:v>
                </c:pt>
                <c:pt idx="2883">
                  <c:v>1.567E-2</c:v>
                </c:pt>
                <c:pt idx="2884">
                  <c:v>1.5570000000000001E-2</c:v>
                </c:pt>
                <c:pt idx="2885">
                  <c:v>1.546E-2</c:v>
                </c:pt>
                <c:pt idx="2886">
                  <c:v>1.525E-2</c:v>
                </c:pt>
                <c:pt idx="2887">
                  <c:v>1.5140000000000001E-2</c:v>
                </c:pt>
                <c:pt idx="2888">
                  <c:v>1.5140000000000001E-2</c:v>
                </c:pt>
                <c:pt idx="2889">
                  <c:v>1.482E-2</c:v>
                </c:pt>
                <c:pt idx="2890">
                  <c:v>1.482E-2</c:v>
                </c:pt>
                <c:pt idx="2891">
                  <c:v>1.482E-2</c:v>
                </c:pt>
                <c:pt idx="2892">
                  <c:v>1.461E-2</c:v>
                </c:pt>
                <c:pt idx="2893">
                  <c:v>1.4710000000000001E-2</c:v>
                </c:pt>
                <c:pt idx="2894">
                  <c:v>1.4710000000000001E-2</c:v>
                </c:pt>
                <c:pt idx="2895">
                  <c:v>1.439E-2</c:v>
                </c:pt>
                <c:pt idx="2896">
                  <c:v>1.461E-2</c:v>
                </c:pt>
                <c:pt idx="2897">
                  <c:v>1.4500000000000001E-2</c:v>
                </c:pt>
                <c:pt idx="2898">
                  <c:v>1.4500000000000001E-2</c:v>
                </c:pt>
                <c:pt idx="2899">
                  <c:v>1.439E-2</c:v>
                </c:pt>
                <c:pt idx="2900">
                  <c:v>1.4710000000000001E-2</c:v>
                </c:pt>
                <c:pt idx="2901">
                  <c:v>1.4710000000000001E-2</c:v>
                </c:pt>
                <c:pt idx="2902">
                  <c:v>1.482E-2</c:v>
                </c:pt>
                <c:pt idx="2903">
                  <c:v>1.4930000000000001E-2</c:v>
                </c:pt>
                <c:pt idx="2904">
                  <c:v>1.482E-2</c:v>
                </c:pt>
                <c:pt idx="2905">
                  <c:v>1.5140000000000001E-2</c:v>
                </c:pt>
                <c:pt idx="2906">
                  <c:v>1.5350000000000001E-2</c:v>
                </c:pt>
                <c:pt idx="2907">
                  <c:v>1.546E-2</c:v>
                </c:pt>
                <c:pt idx="2908">
                  <c:v>1.546E-2</c:v>
                </c:pt>
                <c:pt idx="2909">
                  <c:v>1.5779999999999999E-2</c:v>
                </c:pt>
                <c:pt idx="2910">
                  <c:v>1.5990000000000001E-2</c:v>
                </c:pt>
                <c:pt idx="2911">
                  <c:v>1.6310000000000002E-2</c:v>
                </c:pt>
                <c:pt idx="2912">
                  <c:v>1.6629999999999999E-2</c:v>
                </c:pt>
                <c:pt idx="2913">
                  <c:v>1.685E-2</c:v>
                </c:pt>
                <c:pt idx="2914">
                  <c:v>1.695E-2</c:v>
                </c:pt>
                <c:pt idx="2915">
                  <c:v>1.7270000000000001E-2</c:v>
                </c:pt>
                <c:pt idx="2916">
                  <c:v>1.7489999999999999E-2</c:v>
                </c:pt>
                <c:pt idx="2917">
                  <c:v>1.7909999999999999E-2</c:v>
                </c:pt>
                <c:pt idx="2918">
                  <c:v>1.813E-2</c:v>
                </c:pt>
                <c:pt idx="2919">
                  <c:v>1.8450000000000001E-2</c:v>
                </c:pt>
                <c:pt idx="2920">
                  <c:v>1.898E-2</c:v>
                </c:pt>
                <c:pt idx="2921">
                  <c:v>1.9300000000000001E-2</c:v>
                </c:pt>
                <c:pt idx="2922">
                  <c:v>1.9619999999999999E-2</c:v>
                </c:pt>
                <c:pt idx="2923">
                  <c:v>1.983E-2</c:v>
                </c:pt>
                <c:pt idx="2924">
                  <c:v>2.0150000000000001E-2</c:v>
                </c:pt>
                <c:pt idx="2925">
                  <c:v>2.0469999999999999E-2</c:v>
                </c:pt>
                <c:pt idx="2926">
                  <c:v>2.0899999999999998E-2</c:v>
                </c:pt>
                <c:pt idx="2927">
                  <c:v>2.1219999999999999E-2</c:v>
                </c:pt>
                <c:pt idx="2928">
                  <c:v>2.1749999999999999E-2</c:v>
                </c:pt>
                <c:pt idx="2929">
                  <c:v>2.1749999999999999E-2</c:v>
                </c:pt>
                <c:pt idx="2930">
                  <c:v>2.2179999999999998E-2</c:v>
                </c:pt>
                <c:pt idx="2931">
                  <c:v>2.2610000000000002E-2</c:v>
                </c:pt>
                <c:pt idx="2932">
                  <c:v>2.2929999999999999E-2</c:v>
                </c:pt>
                <c:pt idx="2933">
                  <c:v>2.325E-2</c:v>
                </c:pt>
                <c:pt idx="2934">
                  <c:v>2.3570000000000001E-2</c:v>
                </c:pt>
                <c:pt idx="2935">
                  <c:v>2.3779999999999999E-2</c:v>
                </c:pt>
                <c:pt idx="2936">
                  <c:v>2.41E-2</c:v>
                </c:pt>
                <c:pt idx="2937">
                  <c:v>2.4309999999999998E-2</c:v>
                </c:pt>
                <c:pt idx="2938">
                  <c:v>2.4740000000000002E-2</c:v>
                </c:pt>
                <c:pt idx="2939">
                  <c:v>2.495E-2</c:v>
                </c:pt>
                <c:pt idx="2940">
                  <c:v>2.5059999999999999E-2</c:v>
                </c:pt>
                <c:pt idx="2941">
                  <c:v>2.5159999999999998E-2</c:v>
                </c:pt>
                <c:pt idx="2942">
                  <c:v>2.5590000000000002E-2</c:v>
                </c:pt>
                <c:pt idx="2943">
                  <c:v>2.5700000000000001E-2</c:v>
                </c:pt>
                <c:pt idx="2944">
                  <c:v>2.5909999999999999E-2</c:v>
                </c:pt>
                <c:pt idx="2945">
                  <c:v>2.6020000000000001E-2</c:v>
                </c:pt>
                <c:pt idx="2946">
                  <c:v>2.6120000000000001E-2</c:v>
                </c:pt>
                <c:pt idx="2947">
                  <c:v>2.623E-2</c:v>
                </c:pt>
                <c:pt idx="2948">
                  <c:v>2.6339999999999999E-2</c:v>
                </c:pt>
                <c:pt idx="2949">
                  <c:v>2.6550000000000001E-2</c:v>
                </c:pt>
                <c:pt idx="2950">
                  <c:v>2.6440000000000002E-2</c:v>
                </c:pt>
                <c:pt idx="2951">
                  <c:v>2.666E-2</c:v>
                </c:pt>
                <c:pt idx="2952">
                  <c:v>2.6550000000000001E-2</c:v>
                </c:pt>
                <c:pt idx="2953">
                  <c:v>2.666E-2</c:v>
                </c:pt>
                <c:pt idx="2954">
                  <c:v>2.6550000000000001E-2</c:v>
                </c:pt>
                <c:pt idx="2955">
                  <c:v>2.6440000000000002E-2</c:v>
                </c:pt>
                <c:pt idx="2956">
                  <c:v>2.6550000000000001E-2</c:v>
                </c:pt>
                <c:pt idx="2957">
                  <c:v>2.6550000000000001E-2</c:v>
                </c:pt>
                <c:pt idx="2958">
                  <c:v>2.6339999999999999E-2</c:v>
                </c:pt>
                <c:pt idx="2959">
                  <c:v>2.6440000000000002E-2</c:v>
                </c:pt>
                <c:pt idx="2960">
                  <c:v>2.6020000000000001E-2</c:v>
                </c:pt>
                <c:pt idx="2961">
                  <c:v>2.6020000000000001E-2</c:v>
                </c:pt>
                <c:pt idx="2962">
                  <c:v>2.58E-2</c:v>
                </c:pt>
                <c:pt idx="2963">
                  <c:v>2.5700000000000001E-2</c:v>
                </c:pt>
                <c:pt idx="2964">
                  <c:v>2.5479999999999999E-2</c:v>
                </c:pt>
                <c:pt idx="2965">
                  <c:v>2.538E-2</c:v>
                </c:pt>
                <c:pt idx="2966">
                  <c:v>2.5159999999999998E-2</c:v>
                </c:pt>
                <c:pt idx="2967">
                  <c:v>2.5270000000000001E-2</c:v>
                </c:pt>
                <c:pt idx="2968">
                  <c:v>2.4840000000000001E-2</c:v>
                </c:pt>
                <c:pt idx="2969">
                  <c:v>2.4629999999999999E-2</c:v>
                </c:pt>
                <c:pt idx="2970">
                  <c:v>2.4199999999999999E-2</c:v>
                </c:pt>
                <c:pt idx="2971">
                  <c:v>2.4199999999999999E-2</c:v>
                </c:pt>
                <c:pt idx="2972">
                  <c:v>2.3879999999999998E-2</c:v>
                </c:pt>
                <c:pt idx="2973">
                  <c:v>2.367E-2</c:v>
                </c:pt>
                <c:pt idx="2974">
                  <c:v>2.3460000000000002E-2</c:v>
                </c:pt>
                <c:pt idx="2975">
                  <c:v>2.325E-2</c:v>
                </c:pt>
                <c:pt idx="2976">
                  <c:v>2.2929999999999999E-2</c:v>
                </c:pt>
                <c:pt idx="2977">
                  <c:v>2.2710000000000001E-2</c:v>
                </c:pt>
                <c:pt idx="2978">
                  <c:v>2.2499999999999999E-2</c:v>
                </c:pt>
                <c:pt idx="2979">
                  <c:v>2.2179999999999998E-2</c:v>
                </c:pt>
                <c:pt idx="2980">
                  <c:v>2.2069999999999999E-2</c:v>
                </c:pt>
                <c:pt idx="2981">
                  <c:v>2.1860000000000001E-2</c:v>
                </c:pt>
                <c:pt idx="2982">
                  <c:v>2.1649999999999999E-2</c:v>
                </c:pt>
                <c:pt idx="2983">
                  <c:v>2.154E-2</c:v>
                </c:pt>
                <c:pt idx="2984">
                  <c:v>2.1329999999999998E-2</c:v>
                </c:pt>
                <c:pt idx="2985">
                  <c:v>2.1329999999999998E-2</c:v>
                </c:pt>
                <c:pt idx="2986">
                  <c:v>2.1219999999999999E-2</c:v>
                </c:pt>
                <c:pt idx="2987">
                  <c:v>2.0789999999999999E-2</c:v>
                </c:pt>
                <c:pt idx="2988">
                  <c:v>2.069E-2</c:v>
                </c:pt>
                <c:pt idx="2989">
                  <c:v>2.0580000000000001E-2</c:v>
                </c:pt>
                <c:pt idx="2990">
                  <c:v>2.0469999999999999E-2</c:v>
                </c:pt>
                <c:pt idx="2991">
                  <c:v>2.0469999999999999E-2</c:v>
                </c:pt>
                <c:pt idx="2992">
                  <c:v>2.0049999999999998E-2</c:v>
                </c:pt>
                <c:pt idx="2993">
                  <c:v>2.0369999999999999E-2</c:v>
                </c:pt>
                <c:pt idx="2994">
                  <c:v>2.026E-2</c:v>
                </c:pt>
                <c:pt idx="2995">
                  <c:v>2.026E-2</c:v>
                </c:pt>
                <c:pt idx="2996">
                  <c:v>2.026E-2</c:v>
                </c:pt>
                <c:pt idx="2997">
                  <c:v>2.026E-2</c:v>
                </c:pt>
                <c:pt idx="2998">
                  <c:v>2.0150000000000001E-2</c:v>
                </c:pt>
                <c:pt idx="2999">
                  <c:v>1.9939999999999999E-2</c:v>
                </c:pt>
                <c:pt idx="3000">
                  <c:v>1.9939999999999999E-2</c:v>
                </c:pt>
                <c:pt idx="3001">
                  <c:v>2.026E-2</c:v>
                </c:pt>
                <c:pt idx="3002">
                  <c:v>2.0369999999999999E-2</c:v>
                </c:pt>
                <c:pt idx="3003">
                  <c:v>2.026E-2</c:v>
                </c:pt>
                <c:pt idx="3004">
                  <c:v>2.026E-2</c:v>
                </c:pt>
                <c:pt idx="3005">
                  <c:v>2.0469999999999999E-2</c:v>
                </c:pt>
                <c:pt idx="3006">
                  <c:v>2.0469999999999999E-2</c:v>
                </c:pt>
                <c:pt idx="3007">
                  <c:v>2.0789999999999999E-2</c:v>
                </c:pt>
                <c:pt idx="3008">
                  <c:v>2.0789999999999999E-2</c:v>
                </c:pt>
                <c:pt idx="3009">
                  <c:v>2.1010000000000001E-2</c:v>
                </c:pt>
                <c:pt idx="3010">
                  <c:v>2.0899999999999998E-2</c:v>
                </c:pt>
                <c:pt idx="3011">
                  <c:v>2.1219999999999999E-2</c:v>
                </c:pt>
                <c:pt idx="3012">
                  <c:v>2.111E-2</c:v>
                </c:pt>
                <c:pt idx="3013">
                  <c:v>2.1329999999999998E-2</c:v>
                </c:pt>
                <c:pt idx="3014">
                  <c:v>2.1649999999999999E-2</c:v>
                </c:pt>
                <c:pt idx="3015">
                  <c:v>2.1649999999999999E-2</c:v>
                </c:pt>
                <c:pt idx="3016">
                  <c:v>2.1749999999999999E-2</c:v>
                </c:pt>
                <c:pt idx="3017">
                  <c:v>2.197E-2</c:v>
                </c:pt>
                <c:pt idx="3018">
                  <c:v>2.2069999999999999E-2</c:v>
                </c:pt>
                <c:pt idx="3019">
                  <c:v>2.2290000000000001E-2</c:v>
                </c:pt>
                <c:pt idx="3020">
                  <c:v>2.239E-2</c:v>
                </c:pt>
                <c:pt idx="3021">
                  <c:v>2.2499999999999999E-2</c:v>
                </c:pt>
                <c:pt idx="3022">
                  <c:v>2.2499999999999999E-2</c:v>
                </c:pt>
                <c:pt idx="3023">
                  <c:v>2.2610000000000002E-2</c:v>
                </c:pt>
                <c:pt idx="3024">
                  <c:v>2.2929999999999999E-2</c:v>
                </c:pt>
                <c:pt idx="3025">
                  <c:v>2.3029999999999998E-2</c:v>
                </c:pt>
                <c:pt idx="3026">
                  <c:v>2.2929999999999999E-2</c:v>
                </c:pt>
                <c:pt idx="3027">
                  <c:v>2.3029999999999998E-2</c:v>
                </c:pt>
                <c:pt idx="3028">
                  <c:v>2.2929999999999999E-2</c:v>
                </c:pt>
                <c:pt idx="3029">
                  <c:v>2.3029999999999998E-2</c:v>
                </c:pt>
                <c:pt idx="3030">
                  <c:v>2.325E-2</c:v>
                </c:pt>
                <c:pt idx="3031">
                  <c:v>2.3349999999999999E-2</c:v>
                </c:pt>
                <c:pt idx="3032">
                  <c:v>2.325E-2</c:v>
                </c:pt>
                <c:pt idx="3033">
                  <c:v>2.3349999999999999E-2</c:v>
                </c:pt>
                <c:pt idx="3034">
                  <c:v>2.3349999999999999E-2</c:v>
                </c:pt>
                <c:pt idx="3035">
                  <c:v>2.3140000000000001E-2</c:v>
                </c:pt>
                <c:pt idx="3036">
                  <c:v>2.3140000000000001E-2</c:v>
                </c:pt>
                <c:pt idx="3037">
                  <c:v>2.3029999999999998E-2</c:v>
                </c:pt>
                <c:pt idx="3038">
                  <c:v>2.325E-2</c:v>
                </c:pt>
                <c:pt idx="3039">
                  <c:v>2.3140000000000001E-2</c:v>
                </c:pt>
                <c:pt idx="3040">
                  <c:v>2.2929999999999999E-2</c:v>
                </c:pt>
                <c:pt idx="3041">
                  <c:v>2.3029999999999998E-2</c:v>
                </c:pt>
                <c:pt idx="3042">
                  <c:v>2.2710000000000001E-2</c:v>
                </c:pt>
                <c:pt idx="3043">
                  <c:v>2.2610000000000002E-2</c:v>
                </c:pt>
                <c:pt idx="3044">
                  <c:v>2.2499999999999999E-2</c:v>
                </c:pt>
                <c:pt idx="3045">
                  <c:v>2.239E-2</c:v>
                </c:pt>
                <c:pt idx="3046">
                  <c:v>2.2179999999999998E-2</c:v>
                </c:pt>
                <c:pt idx="3047">
                  <c:v>2.2179999999999998E-2</c:v>
                </c:pt>
                <c:pt idx="3048">
                  <c:v>2.1860000000000001E-2</c:v>
                </c:pt>
                <c:pt idx="3049">
                  <c:v>2.1649999999999999E-2</c:v>
                </c:pt>
                <c:pt idx="3050">
                  <c:v>2.154E-2</c:v>
                </c:pt>
                <c:pt idx="3051">
                  <c:v>2.1219999999999999E-2</c:v>
                </c:pt>
                <c:pt idx="3052">
                  <c:v>2.0899999999999998E-2</c:v>
                </c:pt>
                <c:pt idx="3053">
                  <c:v>2.0789999999999999E-2</c:v>
                </c:pt>
                <c:pt idx="3054">
                  <c:v>2.0580000000000001E-2</c:v>
                </c:pt>
                <c:pt idx="3055">
                  <c:v>2.026E-2</c:v>
                </c:pt>
                <c:pt idx="3056">
                  <c:v>1.9939999999999999E-2</c:v>
                </c:pt>
                <c:pt idx="3057">
                  <c:v>1.9730000000000001E-2</c:v>
                </c:pt>
                <c:pt idx="3058">
                  <c:v>1.941E-2</c:v>
                </c:pt>
                <c:pt idx="3059">
                  <c:v>1.9300000000000001E-2</c:v>
                </c:pt>
                <c:pt idx="3060">
                  <c:v>1.898E-2</c:v>
                </c:pt>
                <c:pt idx="3061">
                  <c:v>1.8769999999999998E-2</c:v>
                </c:pt>
                <c:pt idx="3062">
                  <c:v>1.8550000000000001E-2</c:v>
                </c:pt>
                <c:pt idx="3063">
                  <c:v>1.823E-2</c:v>
                </c:pt>
                <c:pt idx="3064">
                  <c:v>1.7909999999999999E-2</c:v>
                </c:pt>
                <c:pt idx="3065">
                  <c:v>1.7809999999999999E-2</c:v>
                </c:pt>
                <c:pt idx="3066">
                  <c:v>1.7489999999999999E-2</c:v>
                </c:pt>
                <c:pt idx="3067">
                  <c:v>1.7270000000000001E-2</c:v>
                </c:pt>
                <c:pt idx="3068">
                  <c:v>1.695E-2</c:v>
                </c:pt>
                <c:pt idx="3069">
                  <c:v>1.6740000000000001E-2</c:v>
                </c:pt>
                <c:pt idx="3070">
                  <c:v>1.6629999999999999E-2</c:v>
                </c:pt>
                <c:pt idx="3071">
                  <c:v>1.653E-2</c:v>
                </c:pt>
                <c:pt idx="3072">
                  <c:v>1.61E-2</c:v>
                </c:pt>
                <c:pt idx="3073">
                  <c:v>1.5890000000000001E-2</c:v>
                </c:pt>
                <c:pt idx="3074">
                  <c:v>1.5779999999999999E-2</c:v>
                </c:pt>
                <c:pt idx="3075">
                  <c:v>1.567E-2</c:v>
                </c:pt>
                <c:pt idx="3076">
                  <c:v>1.5570000000000001E-2</c:v>
                </c:pt>
                <c:pt idx="3077">
                  <c:v>1.546E-2</c:v>
                </c:pt>
                <c:pt idx="3078">
                  <c:v>1.5140000000000001E-2</c:v>
                </c:pt>
                <c:pt idx="3079">
                  <c:v>1.503E-2</c:v>
                </c:pt>
                <c:pt idx="3080">
                  <c:v>1.5140000000000001E-2</c:v>
                </c:pt>
                <c:pt idx="3081">
                  <c:v>1.503E-2</c:v>
                </c:pt>
                <c:pt idx="3082">
                  <c:v>1.4930000000000001E-2</c:v>
                </c:pt>
                <c:pt idx="3083">
                  <c:v>1.4710000000000001E-2</c:v>
                </c:pt>
                <c:pt idx="3084">
                  <c:v>1.4710000000000001E-2</c:v>
                </c:pt>
                <c:pt idx="3085">
                  <c:v>1.4710000000000001E-2</c:v>
                </c:pt>
                <c:pt idx="3086">
                  <c:v>1.482E-2</c:v>
                </c:pt>
                <c:pt idx="3087">
                  <c:v>1.482E-2</c:v>
                </c:pt>
                <c:pt idx="3088">
                  <c:v>1.4500000000000001E-2</c:v>
                </c:pt>
                <c:pt idx="3089">
                  <c:v>1.4710000000000001E-2</c:v>
                </c:pt>
                <c:pt idx="3090">
                  <c:v>1.482E-2</c:v>
                </c:pt>
                <c:pt idx="3091">
                  <c:v>1.482E-2</c:v>
                </c:pt>
                <c:pt idx="3092">
                  <c:v>1.482E-2</c:v>
                </c:pt>
                <c:pt idx="3093">
                  <c:v>1.4930000000000001E-2</c:v>
                </c:pt>
                <c:pt idx="3094">
                  <c:v>1.503E-2</c:v>
                </c:pt>
                <c:pt idx="3095">
                  <c:v>1.503E-2</c:v>
                </c:pt>
                <c:pt idx="3096">
                  <c:v>1.5140000000000001E-2</c:v>
                </c:pt>
                <c:pt idx="3097">
                  <c:v>1.5350000000000001E-2</c:v>
                </c:pt>
                <c:pt idx="3098">
                  <c:v>1.5350000000000001E-2</c:v>
                </c:pt>
                <c:pt idx="3099">
                  <c:v>1.546E-2</c:v>
                </c:pt>
                <c:pt idx="3100">
                  <c:v>1.5570000000000001E-2</c:v>
                </c:pt>
                <c:pt idx="3101">
                  <c:v>1.5779999999999999E-2</c:v>
                </c:pt>
                <c:pt idx="3102">
                  <c:v>1.5990000000000001E-2</c:v>
                </c:pt>
                <c:pt idx="3103">
                  <c:v>1.61E-2</c:v>
                </c:pt>
                <c:pt idx="3104">
                  <c:v>1.6209999999999999E-2</c:v>
                </c:pt>
                <c:pt idx="3105">
                  <c:v>1.6209999999999999E-2</c:v>
                </c:pt>
                <c:pt idx="3106">
                  <c:v>1.6310000000000002E-2</c:v>
                </c:pt>
                <c:pt idx="3107">
                  <c:v>1.6629999999999999E-2</c:v>
                </c:pt>
                <c:pt idx="3108">
                  <c:v>1.6629999999999999E-2</c:v>
                </c:pt>
                <c:pt idx="3109">
                  <c:v>1.685E-2</c:v>
                </c:pt>
                <c:pt idx="3110">
                  <c:v>1.7059999999999999E-2</c:v>
                </c:pt>
                <c:pt idx="3111">
                  <c:v>1.7170000000000001E-2</c:v>
                </c:pt>
                <c:pt idx="3112">
                  <c:v>1.738E-2</c:v>
                </c:pt>
                <c:pt idx="3113">
                  <c:v>1.7590000000000001E-2</c:v>
                </c:pt>
                <c:pt idx="3114">
                  <c:v>1.77E-2</c:v>
                </c:pt>
                <c:pt idx="3115">
                  <c:v>1.7809999999999999E-2</c:v>
                </c:pt>
                <c:pt idx="3116">
                  <c:v>1.7809999999999999E-2</c:v>
                </c:pt>
                <c:pt idx="3117">
                  <c:v>1.813E-2</c:v>
                </c:pt>
                <c:pt idx="3118">
                  <c:v>1.813E-2</c:v>
                </c:pt>
                <c:pt idx="3119">
                  <c:v>1.8339999999999999E-2</c:v>
                </c:pt>
                <c:pt idx="3120">
                  <c:v>1.823E-2</c:v>
                </c:pt>
                <c:pt idx="3121">
                  <c:v>1.8339999999999999E-2</c:v>
                </c:pt>
                <c:pt idx="3122">
                  <c:v>1.8450000000000001E-2</c:v>
                </c:pt>
                <c:pt idx="3123">
                  <c:v>1.866E-2</c:v>
                </c:pt>
                <c:pt idx="3124">
                  <c:v>1.866E-2</c:v>
                </c:pt>
                <c:pt idx="3125">
                  <c:v>1.8769999999999998E-2</c:v>
                </c:pt>
                <c:pt idx="3126">
                  <c:v>1.8870000000000001E-2</c:v>
                </c:pt>
                <c:pt idx="3127">
                  <c:v>1.898E-2</c:v>
                </c:pt>
                <c:pt idx="3128">
                  <c:v>1.9189999999999999E-2</c:v>
                </c:pt>
                <c:pt idx="3129">
                  <c:v>1.9089999999999999E-2</c:v>
                </c:pt>
                <c:pt idx="3130">
                  <c:v>1.9089999999999999E-2</c:v>
                </c:pt>
                <c:pt idx="3131">
                  <c:v>1.9089999999999999E-2</c:v>
                </c:pt>
                <c:pt idx="3132">
                  <c:v>1.9089999999999999E-2</c:v>
                </c:pt>
                <c:pt idx="3133">
                  <c:v>1.9189999999999999E-2</c:v>
                </c:pt>
                <c:pt idx="3134">
                  <c:v>1.9089999999999999E-2</c:v>
                </c:pt>
                <c:pt idx="3135">
                  <c:v>1.9189999999999999E-2</c:v>
                </c:pt>
                <c:pt idx="3136">
                  <c:v>1.9300000000000001E-2</c:v>
                </c:pt>
                <c:pt idx="3137">
                  <c:v>1.9189999999999999E-2</c:v>
                </c:pt>
                <c:pt idx="3138">
                  <c:v>1.898E-2</c:v>
                </c:pt>
                <c:pt idx="3139">
                  <c:v>1.898E-2</c:v>
                </c:pt>
                <c:pt idx="3140">
                  <c:v>1.9089999999999999E-2</c:v>
                </c:pt>
                <c:pt idx="3141">
                  <c:v>1.9189999999999999E-2</c:v>
                </c:pt>
                <c:pt idx="3142">
                  <c:v>1.9089999999999999E-2</c:v>
                </c:pt>
                <c:pt idx="3143">
                  <c:v>1.8870000000000001E-2</c:v>
                </c:pt>
                <c:pt idx="3144">
                  <c:v>1.8870000000000001E-2</c:v>
                </c:pt>
                <c:pt idx="3145">
                  <c:v>1.8769999999999998E-2</c:v>
                </c:pt>
                <c:pt idx="3146">
                  <c:v>1.8769999999999998E-2</c:v>
                </c:pt>
                <c:pt idx="3147">
                  <c:v>1.8550000000000001E-2</c:v>
                </c:pt>
                <c:pt idx="3148">
                  <c:v>1.8550000000000001E-2</c:v>
                </c:pt>
                <c:pt idx="3149">
                  <c:v>1.8450000000000001E-2</c:v>
                </c:pt>
                <c:pt idx="3150">
                  <c:v>1.8339999999999999E-2</c:v>
                </c:pt>
                <c:pt idx="3151">
                  <c:v>1.813E-2</c:v>
                </c:pt>
                <c:pt idx="3152">
                  <c:v>1.813E-2</c:v>
                </c:pt>
                <c:pt idx="3153">
                  <c:v>1.8020000000000001E-2</c:v>
                </c:pt>
                <c:pt idx="3154">
                  <c:v>1.7809999999999999E-2</c:v>
                </c:pt>
                <c:pt idx="3155">
                  <c:v>1.77E-2</c:v>
                </c:pt>
                <c:pt idx="3156">
                  <c:v>1.7909999999999999E-2</c:v>
                </c:pt>
                <c:pt idx="3157">
                  <c:v>1.77E-2</c:v>
                </c:pt>
                <c:pt idx="3158">
                  <c:v>1.7489999999999999E-2</c:v>
                </c:pt>
                <c:pt idx="3159">
                  <c:v>1.7270000000000001E-2</c:v>
                </c:pt>
                <c:pt idx="3160">
                  <c:v>1.7270000000000001E-2</c:v>
                </c:pt>
                <c:pt idx="3161">
                  <c:v>1.7170000000000001E-2</c:v>
                </c:pt>
                <c:pt idx="3162">
                  <c:v>1.7170000000000001E-2</c:v>
                </c:pt>
                <c:pt idx="3163">
                  <c:v>1.695E-2</c:v>
                </c:pt>
                <c:pt idx="3164">
                  <c:v>1.685E-2</c:v>
                </c:pt>
                <c:pt idx="3165">
                  <c:v>1.6740000000000001E-2</c:v>
                </c:pt>
                <c:pt idx="3166">
                  <c:v>1.6740000000000001E-2</c:v>
                </c:pt>
                <c:pt idx="3167">
                  <c:v>1.653E-2</c:v>
                </c:pt>
                <c:pt idx="3168">
                  <c:v>1.6420000000000001E-2</c:v>
                </c:pt>
                <c:pt idx="3169">
                  <c:v>1.6310000000000002E-2</c:v>
                </c:pt>
                <c:pt idx="3170">
                  <c:v>1.6310000000000002E-2</c:v>
                </c:pt>
                <c:pt idx="3171">
                  <c:v>1.61E-2</c:v>
                </c:pt>
                <c:pt idx="3172">
                  <c:v>1.61E-2</c:v>
                </c:pt>
                <c:pt idx="3173">
                  <c:v>1.5990000000000001E-2</c:v>
                </c:pt>
                <c:pt idx="3174">
                  <c:v>1.5990000000000001E-2</c:v>
                </c:pt>
                <c:pt idx="3175">
                  <c:v>1.5779999999999999E-2</c:v>
                </c:pt>
                <c:pt idx="3176">
                  <c:v>1.5779999999999999E-2</c:v>
                </c:pt>
                <c:pt idx="3177">
                  <c:v>1.5779999999999999E-2</c:v>
                </c:pt>
                <c:pt idx="3178">
                  <c:v>1.567E-2</c:v>
                </c:pt>
                <c:pt idx="3179">
                  <c:v>1.5570000000000001E-2</c:v>
                </c:pt>
                <c:pt idx="3180">
                  <c:v>1.546E-2</c:v>
                </c:pt>
                <c:pt idx="3181">
                  <c:v>1.546E-2</c:v>
                </c:pt>
                <c:pt idx="3182">
                  <c:v>1.525E-2</c:v>
                </c:pt>
                <c:pt idx="3183">
                  <c:v>1.5140000000000001E-2</c:v>
                </c:pt>
                <c:pt idx="3184">
                  <c:v>1.5140000000000001E-2</c:v>
                </c:pt>
                <c:pt idx="3185">
                  <c:v>1.5140000000000001E-2</c:v>
                </c:pt>
                <c:pt idx="3186">
                  <c:v>1.4930000000000001E-2</c:v>
                </c:pt>
                <c:pt idx="3187">
                  <c:v>1.482E-2</c:v>
                </c:pt>
                <c:pt idx="3188">
                  <c:v>1.482E-2</c:v>
                </c:pt>
                <c:pt idx="3189">
                  <c:v>1.461E-2</c:v>
                </c:pt>
                <c:pt idx="3190">
                  <c:v>1.461E-2</c:v>
                </c:pt>
                <c:pt idx="3191">
                  <c:v>1.4710000000000001E-2</c:v>
                </c:pt>
                <c:pt idx="3192">
                  <c:v>1.4290000000000001E-2</c:v>
                </c:pt>
                <c:pt idx="3193">
                  <c:v>1.439E-2</c:v>
                </c:pt>
                <c:pt idx="3194">
                  <c:v>1.4500000000000001E-2</c:v>
                </c:pt>
                <c:pt idx="3195">
                  <c:v>1.4290000000000001E-2</c:v>
                </c:pt>
                <c:pt idx="3196">
                  <c:v>1.4069999999999999E-2</c:v>
                </c:pt>
                <c:pt idx="3197">
                  <c:v>1.418E-2</c:v>
                </c:pt>
                <c:pt idx="3198">
                  <c:v>1.397E-2</c:v>
                </c:pt>
                <c:pt idx="3199">
                  <c:v>1.397E-2</c:v>
                </c:pt>
                <c:pt idx="3200">
                  <c:v>1.375E-2</c:v>
                </c:pt>
                <c:pt idx="3201">
                  <c:v>1.3860000000000001E-2</c:v>
                </c:pt>
                <c:pt idx="3202">
                  <c:v>1.375E-2</c:v>
                </c:pt>
                <c:pt idx="3203">
                  <c:v>1.3860000000000001E-2</c:v>
                </c:pt>
                <c:pt idx="3204">
                  <c:v>1.354E-2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'Fe55-Waveforms00001'!$C$1</c:f>
              <c:strCache>
                <c:ptCount val="1"/>
                <c:pt idx="0">
                  <c:v>Cathode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'Fe55-Waveforms00001'!$A$2:$A$3206</c:f>
              <c:numCache>
                <c:formatCode>0.00E+00</c:formatCode>
                <c:ptCount val="3205"/>
                <c:pt idx="0">
                  <c:v>-7.2989999999999997E-9</c:v>
                </c:pt>
                <c:pt idx="1">
                  <c:v>-7.2928000000000003E-9</c:v>
                </c:pt>
                <c:pt idx="2">
                  <c:v>-7.2864999999999996E-9</c:v>
                </c:pt>
                <c:pt idx="3">
                  <c:v>-7.2803000000000002E-9</c:v>
                </c:pt>
                <c:pt idx="4">
                  <c:v>-7.2740000000000003E-9</c:v>
                </c:pt>
                <c:pt idx="5">
                  <c:v>-7.2678000000000001E-9</c:v>
                </c:pt>
                <c:pt idx="6">
                  <c:v>-7.2615000000000002E-9</c:v>
                </c:pt>
                <c:pt idx="7">
                  <c:v>-7.2553E-9</c:v>
                </c:pt>
                <c:pt idx="8">
                  <c:v>-7.2490000000000001E-9</c:v>
                </c:pt>
                <c:pt idx="9">
                  <c:v>-7.2427999999999998E-9</c:v>
                </c:pt>
                <c:pt idx="10">
                  <c:v>-7.2365E-9</c:v>
                </c:pt>
                <c:pt idx="11">
                  <c:v>-7.2302999999999997E-9</c:v>
                </c:pt>
                <c:pt idx="12">
                  <c:v>-7.2239999999999999E-9</c:v>
                </c:pt>
                <c:pt idx="13">
                  <c:v>-7.2177999999999996E-9</c:v>
                </c:pt>
                <c:pt idx="14">
                  <c:v>-7.2114999999999998E-9</c:v>
                </c:pt>
                <c:pt idx="15">
                  <c:v>-7.2053000000000003E-9</c:v>
                </c:pt>
                <c:pt idx="16">
                  <c:v>-7.1989999999999996E-9</c:v>
                </c:pt>
                <c:pt idx="17">
                  <c:v>-7.1928000000000002E-9</c:v>
                </c:pt>
                <c:pt idx="18">
                  <c:v>-7.1865000000000004E-9</c:v>
                </c:pt>
                <c:pt idx="19">
                  <c:v>-7.1803000000000001E-9</c:v>
                </c:pt>
                <c:pt idx="20">
                  <c:v>-7.1740000000000002E-9</c:v>
                </c:pt>
                <c:pt idx="21">
                  <c:v>-7.1678E-9</c:v>
                </c:pt>
                <c:pt idx="22">
                  <c:v>-7.1615000000000001E-9</c:v>
                </c:pt>
                <c:pt idx="23">
                  <c:v>-7.1552999999999999E-9</c:v>
                </c:pt>
                <c:pt idx="24">
                  <c:v>-7.149E-9</c:v>
                </c:pt>
                <c:pt idx="25">
                  <c:v>-7.1427999999999998E-9</c:v>
                </c:pt>
                <c:pt idx="26">
                  <c:v>-7.1364999999999999E-9</c:v>
                </c:pt>
                <c:pt idx="27">
                  <c:v>-7.1302999999999997E-9</c:v>
                </c:pt>
                <c:pt idx="28">
                  <c:v>-7.1239999999999998E-9</c:v>
                </c:pt>
                <c:pt idx="29">
                  <c:v>-7.1178000000000004E-9</c:v>
                </c:pt>
                <c:pt idx="30">
                  <c:v>-7.1114999999999997E-9</c:v>
                </c:pt>
                <c:pt idx="31">
                  <c:v>-7.1053000000000003E-9</c:v>
                </c:pt>
                <c:pt idx="32">
                  <c:v>-7.0990000000000004E-9</c:v>
                </c:pt>
                <c:pt idx="33">
                  <c:v>-7.0928000000000002E-9</c:v>
                </c:pt>
                <c:pt idx="34">
                  <c:v>-7.0865000000000003E-9</c:v>
                </c:pt>
                <c:pt idx="35">
                  <c:v>-7.0803E-9</c:v>
                </c:pt>
                <c:pt idx="36">
                  <c:v>-7.0740000000000002E-9</c:v>
                </c:pt>
                <c:pt idx="37">
                  <c:v>-7.0677999999999999E-9</c:v>
                </c:pt>
                <c:pt idx="38">
                  <c:v>-7.0615000000000001E-9</c:v>
                </c:pt>
                <c:pt idx="39">
                  <c:v>-7.0552999999999998E-9</c:v>
                </c:pt>
                <c:pt idx="40">
                  <c:v>-7.049E-9</c:v>
                </c:pt>
                <c:pt idx="41">
                  <c:v>-7.0427999999999997E-9</c:v>
                </c:pt>
                <c:pt idx="42">
                  <c:v>-7.0364999999999998E-9</c:v>
                </c:pt>
                <c:pt idx="43">
                  <c:v>-7.0302999999999996E-9</c:v>
                </c:pt>
                <c:pt idx="44">
                  <c:v>-7.0239999999999997E-9</c:v>
                </c:pt>
                <c:pt idx="45">
                  <c:v>-7.0178000000000003E-9</c:v>
                </c:pt>
                <c:pt idx="46">
                  <c:v>-7.0114999999999996E-9</c:v>
                </c:pt>
                <c:pt idx="47">
                  <c:v>-7.0053000000000002E-9</c:v>
                </c:pt>
                <c:pt idx="48">
                  <c:v>-6.9990000000000003E-9</c:v>
                </c:pt>
                <c:pt idx="49">
                  <c:v>-6.9928000000000001E-9</c:v>
                </c:pt>
                <c:pt idx="50">
                  <c:v>-6.9865000000000002E-9</c:v>
                </c:pt>
                <c:pt idx="51">
                  <c:v>-6.9803E-9</c:v>
                </c:pt>
                <c:pt idx="52">
                  <c:v>-6.9740000000000001E-9</c:v>
                </c:pt>
                <c:pt idx="53">
                  <c:v>-6.9677999999999999E-9</c:v>
                </c:pt>
                <c:pt idx="54">
                  <c:v>-6.9615E-9</c:v>
                </c:pt>
                <c:pt idx="55">
                  <c:v>-6.9552999999999998E-9</c:v>
                </c:pt>
                <c:pt idx="56">
                  <c:v>-6.9489999999999999E-9</c:v>
                </c:pt>
                <c:pt idx="57">
                  <c:v>-6.9427999999999996E-9</c:v>
                </c:pt>
                <c:pt idx="58">
                  <c:v>-6.9364999999999998E-9</c:v>
                </c:pt>
                <c:pt idx="59">
                  <c:v>-6.9303000000000004E-9</c:v>
                </c:pt>
                <c:pt idx="60">
                  <c:v>-6.9239999999999997E-9</c:v>
                </c:pt>
                <c:pt idx="61">
                  <c:v>-6.9178000000000002E-9</c:v>
                </c:pt>
                <c:pt idx="62">
                  <c:v>-6.9115000000000004E-9</c:v>
                </c:pt>
                <c:pt idx="63">
                  <c:v>-6.9053000000000001E-9</c:v>
                </c:pt>
                <c:pt idx="64">
                  <c:v>-6.8990000000000003E-9</c:v>
                </c:pt>
                <c:pt idx="65">
                  <c:v>-6.8928E-9</c:v>
                </c:pt>
                <c:pt idx="66">
                  <c:v>-6.8865000000000002E-9</c:v>
                </c:pt>
                <c:pt idx="67">
                  <c:v>-6.8802999999999999E-9</c:v>
                </c:pt>
                <c:pt idx="68">
                  <c:v>-6.874E-9</c:v>
                </c:pt>
                <c:pt idx="69">
                  <c:v>-6.8677999999999998E-9</c:v>
                </c:pt>
                <c:pt idx="70">
                  <c:v>-6.8614999999999999E-9</c:v>
                </c:pt>
                <c:pt idx="71">
                  <c:v>-6.8552999999999997E-9</c:v>
                </c:pt>
                <c:pt idx="72">
                  <c:v>-6.8489999999999998E-9</c:v>
                </c:pt>
                <c:pt idx="73">
                  <c:v>-6.8428000000000004E-9</c:v>
                </c:pt>
                <c:pt idx="74">
                  <c:v>-6.8364999999999997E-9</c:v>
                </c:pt>
                <c:pt idx="75">
                  <c:v>-6.8303000000000003E-9</c:v>
                </c:pt>
                <c:pt idx="76">
                  <c:v>-6.8239999999999996E-9</c:v>
                </c:pt>
                <c:pt idx="77">
                  <c:v>-6.8178000000000002E-9</c:v>
                </c:pt>
                <c:pt idx="78">
                  <c:v>-6.8115000000000003E-9</c:v>
                </c:pt>
                <c:pt idx="79">
                  <c:v>-6.8053000000000001E-9</c:v>
                </c:pt>
                <c:pt idx="80">
                  <c:v>-6.7990000000000002E-9</c:v>
                </c:pt>
                <c:pt idx="81">
                  <c:v>-6.7928E-9</c:v>
                </c:pt>
                <c:pt idx="82">
                  <c:v>-6.7865000000000001E-9</c:v>
                </c:pt>
                <c:pt idx="83">
                  <c:v>-6.7802999999999998E-9</c:v>
                </c:pt>
                <c:pt idx="84">
                  <c:v>-6.774E-9</c:v>
                </c:pt>
                <c:pt idx="85">
                  <c:v>-6.7677999999999997E-9</c:v>
                </c:pt>
                <c:pt idx="86">
                  <c:v>-6.7614999999999999E-9</c:v>
                </c:pt>
                <c:pt idx="87">
                  <c:v>-6.7552999999999996E-9</c:v>
                </c:pt>
                <c:pt idx="88">
                  <c:v>-6.7489999999999998E-9</c:v>
                </c:pt>
                <c:pt idx="89">
                  <c:v>-6.7428000000000003E-9</c:v>
                </c:pt>
                <c:pt idx="90">
                  <c:v>-6.7364999999999996E-9</c:v>
                </c:pt>
                <c:pt idx="91">
                  <c:v>-6.7303000000000002E-9</c:v>
                </c:pt>
                <c:pt idx="92">
                  <c:v>-6.7240000000000004E-9</c:v>
                </c:pt>
                <c:pt idx="93">
                  <c:v>-6.7178000000000001E-9</c:v>
                </c:pt>
                <c:pt idx="94">
                  <c:v>-6.7115000000000002E-9</c:v>
                </c:pt>
                <c:pt idx="95">
                  <c:v>-6.7053E-9</c:v>
                </c:pt>
                <c:pt idx="96">
                  <c:v>-6.6990000000000001E-9</c:v>
                </c:pt>
                <c:pt idx="97">
                  <c:v>-6.6927999999999999E-9</c:v>
                </c:pt>
                <c:pt idx="98">
                  <c:v>-6.6865E-9</c:v>
                </c:pt>
                <c:pt idx="99">
                  <c:v>-6.6802999999999998E-9</c:v>
                </c:pt>
                <c:pt idx="100">
                  <c:v>-6.6739999999999999E-9</c:v>
                </c:pt>
                <c:pt idx="101">
                  <c:v>-6.6677999999999997E-9</c:v>
                </c:pt>
                <c:pt idx="102">
                  <c:v>-6.6614999999999998E-9</c:v>
                </c:pt>
                <c:pt idx="103">
                  <c:v>-6.6553000000000004E-9</c:v>
                </c:pt>
                <c:pt idx="104">
                  <c:v>-6.6489999999999997E-9</c:v>
                </c:pt>
                <c:pt idx="105">
                  <c:v>-6.6428000000000003E-9</c:v>
                </c:pt>
                <c:pt idx="106">
                  <c:v>-6.6365000000000004E-9</c:v>
                </c:pt>
                <c:pt idx="107">
                  <c:v>-6.6303000000000002E-9</c:v>
                </c:pt>
                <c:pt idx="108">
                  <c:v>-6.6240000000000003E-9</c:v>
                </c:pt>
                <c:pt idx="109">
                  <c:v>-6.6178E-9</c:v>
                </c:pt>
                <c:pt idx="110">
                  <c:v>-6.6115000000000002E-9</c:v>
                </c:pt>
                <c:pt idx="111">
                  <c:v>-6.6052999999999999E-9</c:v>
                </c:pt>
                <c:pt idx="112">
                  <c:v>-6.5990000000000001E-9</c:v>
                </c:pt>
                <c:pt idx="113">
                  <c:v>-6.5927999999999998E-9</c:v>
                </c:pt>
                <c:pt idx="114">
                  <c:v>-6.5865E-9</c:v>
                </c:pt>
                <c:pt idx="115">
                  <c:v>-6.5802999999999997E-9</c:v>
                </c:pt>
                <c:pt idx="116">
                  <c:v>-6.5739999999999998E-9</c:v>
                </c:pt>
                <c:pt idx="117">
                  <c:v>-6.5677999999999996E-9</c:v>
                </c:pt>
                <c:pt idx="118">
                  <c:v>-6.5614999999999997E-9</c:v>
                </c:pt>
                <c:pt idx="119">
                  <c:v>-6.5553000000000003E-9</c:v>
                </c:pt>
                <c:pt idx="120">
                  <c:v>-6.5489999999999996E-9</c:v>
                </c:pt>
                <c:pt idx="121">
                  <c:v>-6.5428000000000002E-9</c:v>
                </c:pt>
                <c:pt idx="122">
                  <c:v>-6.5365000000000003E-9</c:v>
                </c:pt>
                <c:pt idx="123">
                  <c:v>-6.5303000000000001E-9</c:v>
                </c:pt>
                <c:pt idx="124">
                  <c:v>-6.5240000000000002E-9</c:v>
                </c:pt>
                <c:pt idx="125">
                  <c:v>-6.5178E-9</c:v>
                </c:pt>
                <c:pt idx="126">
                  <c:v>-6.5115000000000001E-9</c:v>
                </c:pt>
                <c:pt idx="127">
                  <c:v>-6.5052999999999999E-9</c:v>
                </c:pt>
                <c:pt idx="128">
                  <c:v>-6.499E-9</c:v>
                </c:pt>
                <c:pt idx="129">
                  <c:v>-6.4927999999999997E-9</c:v>
                </c:pt>
                <c:pt idx="130">
                  <c:v>-6.4864999999999999E-9</c:v>
                </c:pt>
                <c:pt idx="131">
                  <c:v>-6.4802999999999996E-9</c:v>
                </c:pt>
                <c:pt idx="132">
                  <c:v>-6.4739999999999998E-9</c:v>
                </c:pt>
                <c:pt idx="133">
                  <c:v>-6.4678000000000004E-9</c:v>
                </c:pt>
                <c:pt idx="134">
                  <c:v>-6.4614999999999997E-9</c:v>
                </c:pt>
                <c:pt idx="135">
                  <c:v>-6.4553000000000002E-9</c:v>
                </c:pt>
                <c:pt idx="136">
                  <c:v>-6.4490000000000004E-9</c:v>
                </c:pt>
                <c:pt idx="137">
                  <c:v>-6.4428000000000001E-9</c:v>
                </c:pt>
                <c:pt idx="138">
                  <c:v>-6.4365000000000003E-9</c:v>
                </c:pt>
                <c:pt idx="139">
                  <c:v>-6.4303E-9</c:v>
                </c:pt>
                <c:pt idx="140">
                  <c:v>-6.4240000000000002E-9</c:v>
                </c:pt>
                <c:pt idx="141">
                  <c:v>-6.4177999999999999E-9</c:v>
                </c:pt>
                <c:pt idx="142">
                  <c:v>-6.4115E-9</c:v>
                </c:pt>
                <c:pt idx="143">
                  <c:v>-6.4052999999999998E-9</c:v>
                </c:pt>
                <c:pt idx="144">
                  <c:v>-6.3989999999999999E-9</c:v>
                </c:pt>
                <c:pt idx="145">
                  <c:v>-6.3927999999999997E-9</c:v>
                </c:pt>
                <c:pt idx="146">
                  <c:v>-6.3864999999999998E-9</c:v>
                </c:pt>
                <c:pt idx="147">
                  <c:v>-6.3803000000000004E-9</c:v>
                </c:pt>
                <c:pt idx="148">
                  <c:v>-6.3739999999999997E-9</c:v>
                </c:pt>
                <c:pt idx="149">
                  <c:v>-6.3678000000000003E-9</c:v>
                </c:pt>
                <c:pt idx="150">
                  <c:v>-6.3614999999999996E-9</c:v>
                </c:pt>
                <c:pt idx="151">
                  <c:v>-6.3553000000000002E-9</c:v>
                </c:pt>
                <c:pt idx="152">
                  <c:v>-6.3490000000000003E-9</c:v>
                </c:pt>
                <c:pt idx="153">
                  <c:v>-6.3428000000000001E-9</c:v>
                </c:pt>
                <c:pt idx="154">
                  <c:v>-6.3365000000000002E-9</c:v>
                </c:pt>
                <c:pt idx="155">
                  <c:v>-6.3302999999999999E-9</c:v>
                </c:pt>
                <c:pt idx="156">
                  <c:v>-6.3240000000000001E-9</c:v>
                </c:pt>
                <c:pt idx="157">
                  <c:v>-6.3177999999999998E-9</c:v>
                </c:pt>
                <c:pt idx="158">
                  <c:v>-6.3115E-9</c:v>
                </c:pt>
                <c:pt idx="159">
                  <c:v>-6.3052999999999997E-9</c:v>
                </c:pt>
                <c:pt idx="160">
                  <c:v>-6.2989999999999999E-9</c:v>
                </c:pt>
                <c:pt idx="161">
                  <c:v>-6.2927999999999996E-9</c:v>
                </c:pt>
                <c:pt idx="162">
                  <c:v>-6.2864999999999997E-9</c:v>
                </c:pt>
                <c:pt idx="163">
                  <c:v>-6.2803000000000003E-9</c:v>
                </c:pt>
                <c:pt idx="164">
                  <c:v>-6.2739999999999996E-9</c:v>
                </c:pt>
                <c:pt idx="165">
                  <c:v>-6.2678000000000002E-9</c:v>
                </c:pt>
                <c:pt idx="166">
                  <c:v>-6.2615000000000003E-9</c:v>
                </c:pt>
                <c:pt idx="167">
                  <c:v>-6.2553000000000001E-9</c:v>
                </c:pt>
                <c:pt idx="168">
                  <c:v>-6.2490000000000002E-9</c:v>
                </c:pt>
                <c:pt idx="169">
                  <c:v>-6.2428E-9</c:v>
                </c:pt>
                <c:pt idx="170">
                  <c:v>-6.2365000000000001E-9</c:v>
                </c:pt>
                <c:pt idx="171">
                  <c:v>-6.2302999999999999E-9</c:v>
                </c:pt>
                <c:pt idx="172">
                  <c:v>-6.224E-9</c:v>
                </c:pt>
                <c:pt idx="173">
                  <c:v>-6.2177999999999998E-9</c:v>
                </c:pt>
                <c:pt idx="174">
                  <c:v>-6.2114999999999999E-9</c:v>
                </c:pt>
                <c:pt idx="175">
                  <c:v>-6.2052999999999997E-9</c:v>
                </c:pt>
                <c:pt idx="176">
                  <c:v>-6.1989999999999998E-9</c:v>
                </c:pt>
                <c:pt idx="177">
                  <c:v>-6.1928000000000004E-9</c:v>
                </c:pt>
                <c:pt idx="178">
                  <c:v>-6.1864999999999997E-9</c:v>
                </c:pt>
                <c:pt idx="179">
                  <c:v>-6.1803000000000003E-9</c:v>
                </c:pt>
                <c:pt idx="180">
                  <c:v>-6.1740000000000004E-9</c:v>
                </c:pt>
                <c:pt idx="181">
                  <c:v>-6.1678000000000001E-9</c:v>
                </c:pt>
                <c:pt idx="182">
                  <c:v>-6.1615000000000003E-9</c:v>
                </c:pt>
                <c:pt idx="183">
                  <c:v>-6.1553E-9</c:v>
                </c:pt>
                <c:pt idx="184">
                  <c:v>-6.1490000000000002E-9</c:v>
                </c:pt>
                <c:pt idx="185">
                  <c:v>-6.1427999999999999E-9</c:v>
                </c:pt>
                <c:pt idx="186">
                  <c:v>-6.1365000000000001E-9</c:v>
                </c:pt>
                <c:pt idx="187">
                  <c:v>-6.1302999999999998E-9</c:v>
                </c:pt>
                <c:pt idx="188">
                  <c:v>-6.1239999999999999E-9</c:v>
                </c:pt>
                <c:pt idx="189">
                  <c:v>-6.1177999999999997E-9</c:v>
                </c:pt>
                <c:pt idx="190">
                  <c:v>-6.1114999999999998E-9</c:v>
                </c:pt>
                <c:pt idx="191">
                  <c:v>-6.1053000000000004E-9</c:v>
                </c:pt>
                <c:pt idx="192">
                  <c:v>-6.0989999999999997E-9</c:v>
                </c:pt>
                <c:pt idx="193">
                  <c:v>-6.0928000000000003E-9</c:v>
                </c:pt>
                <c:pt idx="194">
                  <c:v>-6.0864999999999996E-9</c:v>
                </c:pt>
                <c:pt idx="195">
                  <c:v>-6.0803000000000002E-9</c:v>
                </c:pt>
                <c:pt idx="196">
                  <c:v>-6.0740000000000003E-9</c:v>
                </c:pt>
                <c:pt idx="197">
                  <c:v>-6.0678000000000001E-9</c:v>
                </c:pt>
                <c:pt idx="198">
                  <c:v>-6.0615000000000002E-9</c:v>
                </c:pt>
                <c:pt idx="199">
                  <c:v>-6.0553E-9</c:v>
                </c:pt>
                <c:pt idx="200">
                  <c:v>-6.0490000000000001E-9</c:v>
                </c:pt>
                <c:pt idx="201">
                  <c:v>-6.0427999999999999E-9</c:v>
                </c:pt>
                <c:pt idx="202">
                  <c:v>-6.0365E-9</c:v>
                </c:pt>
                <c:pt idx="203">
                  <c:v>-6.0302999999999997E-9</c:v>
                </c:pt>
                <c:pt idx="204">
                  <c:v>-6.0239999999999999E-9</c:v>
                </c:pt>
                <c:pt idx="205">
                  <c:v>-6.0177999999999996E-9</c:v>
                </c:pt>
                <c:pt idx="206">
                  <c:v>-6.0114999999999998E-9</c:v>
                </c:pt>
                <c:pt idx="207">
                  <c:v>-6.0053000000000003E-9</c:v>
                </c:pt>
                <c:pt idx="208">
                  <c:v>-5.9989999999999997E-9</c:v>
                </c:pt>
                <c:pt idx="209">
                  <c:v>-5.9928000000000002E-9</c:v>
                </c:pt>
                <c:pt idx="210">
                  <c:v>-5.9865000000000004E-9</c:v>
                </c:pt>
                <c:pt idx="211">
                  <c:v>-5.9803000000000001E-9</c:v>
                </c:pt>
                <c:pt idx="212">
                  <c:v>-5.9740000000000003E-9</c:v>
                </c:pt>
                <c:pt idx="213">
                  <c:v>-5.9678E-9</c:v>
                </c:pt>
                <c:pt idx="214">
                  <c:v>-5.9615000000000001E-9</c:v>
                </c:pt>
                <c:pt idx="215">
                  <c:v>-5.9552999999999999E-9</c:v>
                </c:pt>
                <c:pt idx="216">
                  <c:v>-5.949E-9</c:v>
                </c:pt>
                <c:pt idx="217">
                  <c:v>-5.9427999999999998E-9</c:v>
                </c:pt>
                <c:pt idx="218">
                  <c:v>-5.9364999999999999E-9</c:v>
                </c:pt>
                <c:pt idx="219">
                  <c:v>-5.9302999999999997E-9</c:v>
                </c:pt>
                <c:pt idx="220">
                  <c:v>-5.9239999999999998E-9</c:v>
                </c:pt>
                <c:pt idx="221">
                  <c:v>-5.9178000000000004E-9</c:v>
                </c:pt>
                <c:pt idx="222">
                  <c:v>-5.9114999999999997E-9</c:v>
                </c:pt>
                <c:pt idx="223">
                  <c:v>-5.9053000000000003E-9</c:v>
                </c:pt>
                <c:pt idx="224">
                  <c:v>-5.8990000000000004E-9</c:v>
                </c:pt>
                <c:pt idx="225">
                  <c:v>-5.8928000000000002E-9</c:v>
                </c:pt>
                <c:pt idx="226">
                  <c:v>-5.8865000000000003E-9</c:v>
                </c:pt>
                <c:pt idx="227">
                  <c:v>-5.8803000000000001E-9</c:v>
                </c:pt>
                <c:pt idx="228">
                  <c:v>-5.8740000000000002E-9</c:v>
                </c:pt>
                <c:pt idx="229">
                  <c:v>-5.8677999999999999E-9</c:v>
                </c:pt>
                <c:pt idx="230">
                  <c:v>-5.8615000000000001E-9</c:v>
                </c:pt>
                <c:pt idx="231">
                  <c:v>-5.8552999999999998E-9</c:v>
                </c:pt>
                <c:pt idx="232">
                  <c:v>-5.849E-9</c:v>
                </c:pt>
                <c:pt idx="233">
                  <c:v>-5.8427999999999997E-9</c:v>
                </c:pt>
                <c:pt idx="234">
                  <c:v>-5.8364999999999999E-9</c:v>
                </c:pt>
                <c:pt idx="235">
                  <c:v>-5.8302999999999996E-9</c:v>
                </c:pt>
                <c:pt idx="236">
                  <c:v>-5.8239999999999997E-9</c:v>
                </c:pt>
                <c:pt idx="237">
                  <c:v>-5.8178000000000003E-9</c:v>
                </c:pt>
                <c:pt idx="238">
                  <c:v>-5.8114999999999996E-9</c:v>
                </c:pt>
                <c:pt idx="239">
                  <c:v>-5.8053000000000002E-9</c:v>
                </c:pt>
                <c:pt idx="240">
                  <c:v>-5.7990000000000003E-9</c:v>
                </c:pt>
                <c:pt idx="241">
                  <c:v>-5.7928000000000001E-9</c:v>
                </c:pt>
                <c:pt idx="242">
                  <c:v>-5.7865000000000002E-9</c:v>
                </c:pt>
                <c:pt idx="243">
                  <c:v>-5.7803E-9</c:v>
                </c:pt>
                <c:pt idx="244">
                  <c:v>-5.7740000000000001E-9</c:v>
                </c:pt>
                <c:pt idx="245">
                  <c:v>-5.7677999999999999E-9</c:v>
                </c:pt>
                <c:pt idx="246">
                  <c:v>-5.7615E-9</c:v>
                </c:pt>
                <c:pt idx="247">
                  <c:v>-5.7552999999999998E-9</c:v>
                </c:pt>
                <c:pt idx="248">
                  <c:v>-5.7489999999999999E-9</c:v>
                </c:pt>
                <c:pt idx="249">
                  <c:v>-5.7427999999999996E-9</c:v>
                </c:pt>
                <c:pt idx="250">
                  <c:v>-5.7364999999999998E-9</c:v>
                </c:pt>
                <c:pt idx="251">
                  <c:v>-5.7303000000000004E-9</c:v>
                </c:pt>
                <c:pt idx="252">
                  <c:v>-5.7239999999999997E-9</c:v>
                </c:pt>
                <c:pt idx="253">
                  <c:v>-5.7178000000000003E-9</c:v>
                </c:pt>
                <c:pt idx="254">
                  <c:v>-5.7115000000000004E-9</c:v>
                </c:pt>
                <c:pt idx="255">
                  <c:v>-5.7053000000000001E-9</c:v>
                </c:pt>
                <c:pt idx="256">
                  <c:v>-5.6990000000000003E-9</c:v>
                </c:pt>
                <c:pt idx="257">
                  <c:v>-5.6928E-9</c:v>
                </c:pt>
                <c:pt idx="258">
                  <c:v>-5.6865000000000002E-9</c:v>
                </c:pt>
                <c:pt idx="259">
                  <c:v>-5.6802999999999999E-9</c:v>
                </c:pt>
                <c:pt idx="260">
                  <c:v>-5.6740000000000001E-9</c:v>
                </c:pt>
                <c:pt idx="261">
                  <c:v>-5.6677999999999998E-9</c:v>
                </c:pt>
                <c:pt idx="262">
                  <c:v>-5.6614999999999999E-9</c:v>
                </c:pt>
                <c:pt idx="263">
                  <c:v>-5.6552999999999997E-9</c:v>
                </c:pt>
                <c:pt idx="264">
                  <c:v>-5.6489999999999998E-9</c:v>
                </c:pt>
                <c:pt idx="265">
                  <c:v>-5.6428000000000004E-9</c:v>
                </c:pt>
                <c:pt idx="266">
                  <c:v>-5.6364999999999997E-9</c:v>
                </c:pt>
                <c:pt idx="267">
                  <c:v>-5.6303000000000003E-9</c:v>
                </c:pt>
                <c:pt idx="268">
                  <c:v>-5.6239999999999996E-9</c:v>
                </c:pt>
                <c:pt idx="269">
                  <c:v>-5.6178000000000002E-9</c:v>
                </c:pt>
                <c:pt idx="270">
                  <c:v>-5.6115000000000003E-9</c:v>
                </c:pt>
                <c:pt idx="271">
                  <c:v>-5.6053000000000001E-9</c:v>
                </c:pt>
                <c:pt idx="272">
                  <c:v>-5.5990000000000002E-9</c:v>
                </c:pt>
                <c:pt idx="273">
                  <c:v>-5.5928E-9</c:v>
                </c:pt>
                <c:pt idx="274">
                  <c:v>-5.5865000000000001E-9</c:v>
                </c:pt>
                <c:pt idx="275">
                  <c:v>-5.5802999999999998E-9</c:v>
                </c:pt>
                <c:pt idx="276">
                  <c:v>-5.574E-9</c:v>
                </c:pt>
                <c:pt idx="277">
                  <c:v>-5.5677999999999997E-9</c:v>
                </c:pt>
                <c:pt idx="278">
                  <c:v>-5.5614999999999999E-9</c:v>
                </c:pt>
                <c:pt idx="279">
                  <c:v>-5.5552999999999996E-9</c:v>
                </c:pt>
                <c:pt idx="280">
                  <c:v>-5.5489999999999998E-9</c:v>
                </c:pt>
                <c:pt idx="281">
                  <c:v>-5.5428000000000003E-9</c:v>
                </c:pt>
                <c:pt idx="282">
                  <c:v>-5.5364999999999996E-9</c:v>
                </c:pt>
                <c:pt idx="283">
                  <c:v>-5.5303000000000002E-9</c:v>
                </c:pt>
                <c:pt idx="284">
                  <c:v>-5.5240000000000004E-9</c:v>
                </c:pt>
                <c:pt idx="285">
                  <c:v>-5.5178000000000001E-9</c:v>
                </c:pt>
                <c:pt idx="286">
                  <c:v>-5.5115000000000003E-9</c:v>
                </c:pt>
                <c:pt idx="287">
                  <c:v>-5.5053E-9</c:v>
                </c:pt>
                <c:pt idx="288">
                  <c:v>-5.4990000000000001E-9</c:v>
                </c:pt>
                <c:pt idx="289">
                  <c:v>-5.4927999999999999E-9</c:v>
                </c:pt>
                <c:pt idx="290">
                  <c:v>-5.4865E-9</c:v>
                </c:pt>
                <c:pt idx="291">
                  <c:v>-5.4802999999999998E-9</c:v>
                </c:pt>
                <c:pt idx="292">
                  <c:v>-5.4739999999999999E-9</c:v>
                </c:pt>
                <c:pt idx="293">
                  <c:v>-5.4677999999999997E-9</c:v>
                </c:pt>
                <c:pt idx="294">
                  <c:v>-5.4614999999999998E-9</c:v>
                </c:pt>
                <c:pt idx="295">
                  <c:v>-5.4553000000000004E-9</c:v>
                </c:pt>
                <c:pt idx="296">
                  <c:v>-5.4489999999999997E-9</c:v>
                </c:pt>
                <c:pt idx="297">
                  <c:v>-5.4428000000000003E-9</c:v>
                </c:pt>
                <c:pt idx="298">
                  <c:v>-5.4365000000000004E-9</c:v>
                </c:pt>
                <c:pt idx="299">
                  <c:v>-5.4303000000000002E-9</c:v>
                </c:pt>
                <c:pt idx="300">
                  <c:v>-5.4240000000000003E-9</c:v>
                </c:pt>
                <c:pt idx="301">
                  <c:v>-5.4178E-9</c:v>
                </c:pt>
                <c:pt idx="302">
                  <c:v>-5.4115000000000002E-9</c:v>
                </c:pt>
                <c:pt idx="303">
                  <c:v>-5.4052999999999999E-9</c:v>
                </c:pt>
                <c:pt idx="304">
                  <c:v>-5.3990000000000001E-9</c:v>
                </c:pt>
                <c:pt idx="305">
                  <c:v>-5.3927999999999998E-9</c:v>
                </c:pt>
                <c:pt idx="306">
                  <c:v>-5.3865E-9</c:v>
                </c:pt>
                <c:pt idx="307">
                  <c:v>-5.3802999999999997E-9</c:v>
                </c:pt>
                <c:pt idx="308">
                  <c:v>-5.3739999999999998E-9</c:v>
                </c:pt>
                <c:pt idx="309">
                  <c:v>-5.3677999999999996E-9</c:v>
                </c:pt>
                <c:pt idx="310">
                  <c:v>-5.3614999999999997E-9</c:v>
                </c:pt>
                <c:pt idx="311">
                  <c:v>-5.3553000000000003E-9</c:v>
                </c:pt>
                <c:pt idx="312">
                  <c:v>-5.3489999999999996E-9</c:v>
                </c:pt>
                <c:pt idx="313">
                  <c:v>-5.3428000000000002E-9</c:v>
                </c:pt>
                <c:pt idx="314">
                  <c:v>-5.3365000000000003E-9</c:v>
                </c:pt>
                <c:pt idx="315">
                  <c:v>-5.3303000000000001E-9</c:v>
                </c:pt>
                <c:pt idx="316">
                  <c:v>-5.3240000000000002E-9</c:v>
                </c:pt>
                <c:pt idx="317">
                  <c:v>-5.3178E-9</c:v>
                </c:pt>
                <c:pt idx="318">
                  <c:v>-5.3115000000000001E-9</c:v>
                </c:pt>
                <c:pt idx="319">
                  <c:v>-5.3052999999999999E-9</c:v>
                </c:pt>
                <c:pt idx="320">
                  <c:v>-5.299E-9</c:v>
                </c:pt>
                <c:pt idx="321">
                  <c:v>-5.2927999999999998E-9</c:v>
                </c:pt>
                <c:pt idx="322">
                  <c:v>-5.2864999999999999E-9</c:v>
                </c:pt>
                <c:pt idx="323">
                  <c:v>-5.2802999999999996E-9</c:v>
                </c:pt>
                <c:pt idx="324">
                  <c:v>-5.2739999999999998E-9</c:v>
                </c:pt>
                <c:pt idx="325">
                  <c:v>-5.2678000000000004E-9</c:v>
                </c:pt>
                <c:pt idx="326">
                  <c:v>-5.2614999999999997E-9</c:v>
                </c:pt>
                <c:pt idx="327">
                  <c:v>-5.2553000000000002E-9</c:v>
                </c:pt>
                <c:pt idx="328">
                  <c:v>-5.2490000000000004E-9</c:v>
                </c:pt>
                <c:pt idx="329">
                  <c:v>-5.2428000000000001E-9</c:v>
                </c:pt>
                <c:pt idx="330">
                  <c:v>-5.2365000000000003E-9</c:v>
                </c:pt>
                <c:pt idx="331">
                  <c:v>-5.2303E-9</c:v>
                </c:pt>
                <c:pt idx="332">
                  <c:v>-5.2240000000000002E-9</c:v>
                </c:pt>
                <c:pt idx="333">
                  <c:v>-5.2177999999999999E-9</c:v>
                </c:pt>
                <c:pt idx="334">
                  <c:v>-5.2115E-9</c:v>
                </c:pt>
                <c:pt idx="335">
                  <c:v>-5.2052999999999998E-9</c:v>
                </c:pt>
                <c:pt idx="336">
                  <c:v>-5.1989999999999999E-9</c:v>
                </c:pt>
                <c:pt idx="337">
                  <c:v>-5.1927999999999997E-9</c:v>
                </c:pt>
                <c:pt idx="338">
                  <c:v>-5.1864999999999998E-9</c:v>
                </c:pt>
                <c:pt idx="339">
                  <c:v>-5.1803000000000004E-9</c:v>
                </c:pt>
                <c:pt idx="340">
                  <c:v>-5.1739999999999997E-9</c:v>
                </c:pt>
                <c:pt idx="341">
                  <c:v>-5.1678000000000003E-9</c:v>
                </c:pt>
                <c:pt idx="342">
                  <c:v>-5.1614999999999996E-9</c:v>
                </c:pt>
                <c:pt idx="343">
                  <c:v>-5.1553000000000002E-9</c:v>
                </c:pt>
                <c:pt idx="344">
                  <c:v>-5.1490000000000003E-9</c:v>
                </c:pt>
                <c:pt idx="345">
                  <c:v>-5.1428000000000001E-9</c:v>
                </c:pt>
                <c:pt idx="346">
                  <c:v>-5.1365000000000002E-9</c:v>
                </c:pt>
                <c:pt idx="347">
                  <c:v>-5.1303E-9</c:v>
                </c:pt>
                <c:pt idx="348">
                  <c:v>-5.1240000000000001E-9</c:v>
                </c:pt>
                <c:pt idx="349">
                  <c:v>-5.1177999999999998E-9</c:v>
                </c:pt>
                <c:pt idx="350">
                  <c:v>-5.1115E-9</c:v>
                </c:pt>
                <c:pt idx="351">
                  <c:v>-5.1052999999999997E-9</c:v>
                </c:pt>
                <c:pt idx="352">
                  <c:v>-5.0989999999999999E-9</c:v>
                </c:pt>
                <c:pt idx="353">
                  <c:v>-5.0927999999999996E-9</c:v>
                </c:pt>
                <c:pt idx="354">
                  <c:v>-5.0864999999999998E-9</c:v>
                </c:pt>
                <c:pt idx="355">
                  <c:v>-5.0803000000000003E-9</c:v>
                </c:pt>
                <c:pt idx="356">
                  <c:v>-5.0739999999999996E-9</c:v>
                </c:pt>
                <c:pt idx="357">
                  <c:v>-5.0678000000000002E-9</c:v>
                </c:pt>
                <c:pt idx="358">
                  <c:v>-5.0615000000000004E-9</c:v>
                </c:pt>
                <c:pt idx="359">
                  <c:v>-5.0553000000000001E-9</c:v>
                </c:pt>
                <c:pt idx="360">
                  <c:v>-5.0490000000000002E-9</c:v>
                </c:pt>
                <c:pt idx="361">
                  <c:v>-5.0428E-9</c:v>
                </c:pt>
                <c:pt idx="362">
                  <c:v>-5.0365000000000001E-9</c:v>
                </c:pt>
                <c:pt idx="363">
                  <c:v>-5.0302999999999999E-9</c:v>
                </c:pt>
                <c:pt idx="364">
                  <c:v>-5.024E-9</c:v>
                </c:pt>
                <c:pt idx="365">
                  <c:v>-5.0177999999999998E-9</c:v>
                </c:pt>
                <c:pt idx="366">
                  <c:v>-5.0114999999999999E-9</c:v>
                </c:pt>
                <c:pt idx="367">
                  <c:v>-5.0052999999999997E-9</c:v>
                </c:pt>
                <c:pt idx="368">
                  <c:v>-4.9989999999999998E-9</c:v>
                </c:pt>
                <c:pt idx="369">
                  <c:v>-4.9928000000000004E-9</c:v>
                </c:pt>
                <c:pt idx="370">
                  <c:v>-4.9864999999999997E-9</c:v>
                </c:pt>
                <c:pt idx="371">
                  <c:v>-4.9803000000000003E-9</c:v>
                </c:pt>
                <c:pt idx="372">
                  <c:v>-4.9740000000000004E-9</c:v>
                </c:pt>
                <c:pt idx="373">
                  <c:v>-4.9678000000000002E-9</c:v>
                </c:pt>
                <c:pt idx="374">
                  <c:v>-4.9615000000000003E-9</c:v>
                </c:pt>
                <c:pt idx="375">
                  <c:v>-4.9553E-9</c:v>
                </c:pt>
                <c:pt idx="376">
                  <c:v>-4.9490000000000002E-9</c:v>
                </c:pt>
                <c:pt idx="377">
                  <c:v>-4.9427999999999999E-9</c:v>
                </c:pt>
                <c:pt idx="378">
                  <c:v>-4.9365000000000001E-9</c:v>
                </c:pt>
                <c:pt idx="379">
                  <c:v>-4.9302999999999998E-9</c:v>
                </c:pt>
                <c:pt idx="380">
                  <c:v>-4.924E-9</c:v>
                </c:pt>
                <c:pt idx="381">
                  <c:v>-4.9177999999999997E-9</c:v>
                </c:pt>
                <c:pt idx="382">
                  <c:v>-4.9114999999999998E-9</c:v>
                </c:pt>
                <c:pt idx="383">
                  <c:v>-4.9052999999999996E-9</c:v>
                </c:pt>
                <c:pt idx="384">
                  <c:v>-4.8989999999999997E-9</c:v>
                </c:pt>
                <c:pt idx="385">
                  <c:v>-4.8928000000000003E-9</c:v>
                </c:pt>
                <c:pt idx="386">
                  <c:v>-4.8864999999999996E-9</c:v>
                </c:pt>
                <c:pt idx="387">
                  <c:v>-4.8803000000000002E-9</c:v>
                </c:pt>
                <c:pt idx="388">
                  <c:v>-4.8740000000000003E-9</c:v>
                </c:pt>
                <c:pt idx="389">
                  <c:v>-4.8678000000000001E-9</c:v>
                </c:pt>
                <c:pt idx="390">
                  <c:v>-4.8615000000000002E-9</c:v>
                </c:pt>
                <c:pt idx="391">
                  <c:v>-4.8553E-9</c:v>
                </c:pt>
                <c:pt idx="392">
                  <c:v>-4.8490000000000001E-9</c:v>
                </c:pt>
                <c:pt idx="393">
                  <c:v>-4.8427999999999999E-9</c:v>
                </c:pt>
                <c:pt idx="394">
                  <c:v>-4.8365E-9</c:v>
                </c:pt>
                <c:pt idx="395">
                  <c:v>-4.8302999999999997E-9</c:v>
                </c:pt>
                <c:pt idx="396">
                  <c:v>-4.8239999999999999E-9</c:v>
                </c:pt>
                <c:pt idx="397">
                  <c:v>-4.8177999999999996E-9</c:v>
                </c:pt>
                <c:pt idx="398">
                  <c:v>-4.8114999999999998E-9</c:v>
                </c:pt>
                <c:pt idx="399">
                  <c:v>-4.8053000000000004E-9</c:v>
                </c:pt>
                <c:pt idx="400">
                  <c:v>-4.7989999999999997E-9</c:v>
                </c:pt>
                <c:pt idx="401">
                  <c:v>-4.7928000000000002E-9</c:v>
                </c:pt>
                <c:pt idx="402">
                  <c:v>-4.7865000000000004E-9</c:v>
                </c:pt>
                <c:pt idx="403">
                  <c:v>-4.7803000000000001E-9</c:v>
                </c:pt>
                <c:pt idx="404">
                  <c:v>-4.7740000000000003E-9</c:v>
                </c:pt>
                <c:pt idx="405">
                  <c:v>-4.7678E-9</c:v>
                </c:pt>
                <c:pt idx="406">
                  <c:v>-4.7615000000000002E-9</c:v>
                </c:pt>
                <c:pt idx="407">
                  <c:v>-4.7552999999999999E-9</c:v>
                </c:pt>
                <c:pt idx="408">
                  <c:v>-4.749E-9</c:v>
                </c:pt>
                <c:pt idx="409">
                  <c:v>-4.7427999999999998E-9</c:v>
                </c:pt>
                <c:pt idx="410">
                  <c:v>-4.7364999999999999E-9</c:v>
                </c:pt>
                <c:pt idx="411">
                  <c:v>-4.7302999999999997E-9</c:v>
                </c:pt>
                <c:pt idx="412">
                  <c:v>-4.7239999999999998E-9</c:v>
                </c:pt>
                <c:pt idx="413">
                  <c:v>-4.7178000000000004E-9</c:v>
                </c:pt>
                <c:pt idx="414">
                  <c:v>-4.7114999999999997E-9</c:v>
                </c:pt>
                <c:pt idx="415">
                  <c:v>-4.7053000000000003E-9</c:v>
                </c:pt>
                <c:pt idx="416">
                  <c:v>-4.6989999999999996E-9</c:v>
                </c:pt>
                <c:pt idx="417">
                  <c:v>-4.6928000000000002E-9</c:v>
                </c:pt>
                <c:pt idx="418">
                  <c:v>-4.6865000000000003E-9</c:v>
                </c:pt>
                <c:pt idx="419">
                  <c:v>-4.6803000000000001E-9</c:v>
                </c:pt>
                <c:pt idx="420">
                  <c:v>-4.6740000000000002E-9</c:v>
                </c:pt>
                <c:pt idx="421">
                  <c:v>-4.6677999999999999E-9</c:v>
                </c:pt>
                <c:pt idx="422">
                  <c:v>-4.6615000000000001E-9</c:v>
                </c:pt>
                <c:pt idx="423">
                  <c:v>-4.6552999999999998E-9</c:v>
                </c:pt>
                <c:pt idx="424">
                  <c:v>-4.649E-9</c:v>
                </c:pt>
                <c:pt idx="425">
                  <c:v>-4.6427999999999997E-9</c:v>
                </c:pt>
                <c:pt idx="426">
                  <c:v>-4.6364999999999999E-9</c:v>
                </c:pt>
                <c:pt idx="427">
                  <c:v>-4.6302999999999996E-9</c:v>
                </c:pt>
                <c:pt idx="428">
                  <c:v>-4.6239999999999997E-9</c:v>
                </c:pt>
                <c:pt idx="429">
                  <c:v>-4.6178000000000003E-9</c:v>
                </c:pt>
                <c:pt idx="430">
                  <c:v>-4.6114999999999996E-9</c:v>
                </c:pt>
                <c:pt idx="431">
                  <c:v>-4.6053000000000002E-9</c:v>
                </c:pt>
                <c:pt idx="432">
                  <c:v>-4.5990000000000004E-9</c:v>
                </c:pt>
                <c:pt idx="433">
                  <c:v>-4.5928000000000001E-9</c:v>
                </c:pt>
                <c:pt idx="434">
                  <c:v>-4.5865000000000002E-9</c:v>
                </c:pt>
                <c:pt idx="435">
                  <c:v>-4.5803E-9</c:v>
                </c:pt>
                <c:pt idx="436">
                  <c:v>-4.5740000000000001E-9</c:v>
                </c:pt>
                <c:pt idx="437">
                  <c:v>-4.5677999999999999E-9</c:v>
                </c:pt>
                <c:pt idx="438">
                  <c:v>-4.5615E-9</c:v>
                </c:pt>
                <c:pt idx="439">
                  <c:v>-4.5552999999999998E-9</c:v>
                </c:pt>
                <c:pt idx="440">
                  <c:v>-4.5489999999999999E-9</c:v>
                </c:pt>
                <c:pt idx="441">
                  <c:v>-4.5427999999999997E-9</c:v>
                </c:pt>
                <c:pt idx="442">
                  <c:v>-4.5364999999999998E-9</c:v>
                </c:pt>
                <c:pt idx="443">
                  <c:v>-4.5303000000000004E-9</c:v>
                </c:pt>
                <c:pt idx="444">
                  <c:v>-4.5239999999999997E-9</c:v>
                </c:pt>
                <c:pt idx="445">
                  <c:v>-4.5178000000000003E-9</c:v>
                </c:pt>
                <c:pt idx="446">
                  <c:v>-4.5115000000000004E-9</c:v>
                </c:pt>
                <c:pt idx="447">
                  <c:v>-4.5053000000000001E-9</c:v>
                </c:pt>
                <c:pt idx="448">
                  <c:v>-4.4990000000000003E-9</c:v>
                </c:pt>
                <c:pt idx="449">
                  <c:v>-4.4928E-9</c:v>
                </c:pt>
                <c:pt idx="450">
                  <c:v>-4.4865000000000002E-9</c:v>
                </c:pt>
                <c:pt idx="451">
                  <c:v>-4.4802999999999999E-9</c:v>
                </c:pt>
                <c:pt idx="452">
                  <c:v>-4.4740000000000001E-9</c:v>
                </c:pt>
                <c:pt idx="453">
                  <c:v>-4.4677999999999998E-9</c:v>
                </c:pt>
                <c:pt idx="454">
                  <c:v>-4.4614999999999999E-9</c:v>
                </c:pt>
                <c:pt idx="455">
                  <c:v>-4.4552999999999997E-9</c:v>
                </c:pt>
                <c:pt idx="456">
                  <c:v>-4.4489999999999998E-9</c:v>
                </c:pt>
                <c:pt idx="457">
                  <c:v>-4.4427999999999996E-9</c:v>
                </c:pt>
                <c:pt idx="458">
                  <c:v>-4.4364999999999997E-9</c:v>
                </c:pt>
                <c:pt idx="459">
                  <c:v>-4.4303000000000003E-9</c:v>
                </c:pt>
                <c:pt idx="460">
                  <c:v>-4.4239999999999996E-9</c:v>
                </c:pt>
                <c:pt idx="461">
                  <c:v>-4.4178000000000002E-9</c:v>
                </c:pt>
                <c:pt idx="462">
                  <c:v>-4.4115000000000003E-9</c:v>
                </c:pt>
                <c:pt idx="463">
                  <c:v>-4.4053000000000001E-9</c:v>
                </c:pt>
                <c:pt idx="464">
                  <c:v>-4.3990000000000002E-9</c:v>
                </c:pt>
                <c:pt idx="465">
                  <c:v>-4.3928E-9</c:v>
                </c:pt>
                <c:pt idx="466">
                  <c:v>-4.3865000000000001E-9</c:v>
                </c:pt>
                <c:pt idx="467">
                  <c:v>-4.3802999999999999E-9</c:v>
                </c:pt>
                <c:pt idx="468">
                  <c:v>-4.374E-9</c:v>
                </c:pt>
                <c:pt idx="469">
                  <c:v>-4.3677999999999997E-9</c:v>
                </c:pt>
                <c:pt idx="470">
                  <c:v>-4.3614999999999999E-9</c:v>
                </c:pt>
                <c:pt idx="471">
                  <c:v>-4.3552999999999996E-9</c:v>
                </c:pt>
                <c:pt idx="472">
                  <c:v>-4.3489999999999998E-9</c:v>
                </c:pt>
                <c:pt idx="473">
                  <c:v>-4.3428000000000003E-9</c:v>
                </c:pt>
                <c:pt idx="474">
                  <c:v>-4.3364999999999997E-9</c:v>
                </c:pt>
                <c:pt idx="475">
                  <c:v>-4.3303000000000002E-9</c:v>
                </c:pt>
                <c:pt idx="476">
                  <c:v>-4.3240000000000004E-9</c:v>
                </c:pt>
                <c:pt idx="477">
                  <c:v>-4.3178000000000001E-9</c:v>
                </c:pt>
                <c:pt idx="478">
                  <c:v>-4.3115000000000003E-9</c:v>
                </c:pt>
                <c:pt idx="479">
                  <c:v>-4.3053E-9</c:v>
                </c:pt>
                <c:pt idx="480">
                  <c:v>-4.2990000000000001E-9</c:v>
                </c:pt>
                <c:pt idx="481">
                  <c:v>-4.2927999999999999E-9</c:v>
                </c:pt>
                <c:pt idx="482">
                  <c:v>-4.2865E-9</c:v>
                </c:pt>
                <c:pt idx="483">
                  <c:v>-4.2802999999999998E-9</c:v>
                </c:pt>
                <c:pt idx="484">
                  <c:v>-4.2739999999999999E-9</c:v>
                </c:pt>
                <c:pt idx="485">
                  <c:v>-4.2677999999999997E-9</c:v>
                </c:pt>
                <c:pt idx="486">
                  <c:v>-4.2614999999999998E-9</c:v>
                </c:pt>
                <c:pt idx="487">
                  <c:v>-4.2553000000000004E-9</c:v>
                </c:pt>
                <c:pt idx="488">
                  <c:v>-4.2489999999999997E-9</c:v>
                </c:pt>
                <c:pt idx="489">
                  <c:v>-4.2428000000000003E-9</c:v>
                </c:pt>
                <c:pt idx="490">
                  <c:v>-4.2364999999999996E-9</c:v>
                </c:pt>
                <c:pt idx="491">
                  <c:v>-4.2303000000000002E-9</c:v>
                </c:pt>
                <c:pt idx="492">
                  <c:v>-4.2240000000000003E-9</c:v>
                </c:pt>
                <c:pt idx="493">
                  <c:v>-4.2178000000000001E-9</c:v>
                </c:pt>
                <c:pt idx="494">
                  <c:v>-4.2115000000000002E-9</c:v>
                </c:pt>
                <c:pt idx="495">
                  <c:v>-4.2052999999999999E-9</c:v>
                </c:pt>
                <c:pt idx="496">
                  <c:v>-4.1990000000000001E-9</c:v>
                </c:pt>
                <c:pt idx="497">
                  <c:v>-4.1927999999999998E-9</c:v>
                </c:pt>
                <c:pt idx="498">
                  <c:v>-4.1865E-9</c:v>
                </c:pt>
                <c:pt idx="499">
                  <c:v>-4.1802999999999997E-9</c:v>
                </c:pt>
                <c:pt idx="500">
                  <c:v>-4.1739999999999999E-9</c:v>
                </c:pt>
                <c:pt idx="501">
                  <c:v>-4.1677999999999996E-9</c:v>
                </c:pt>
                <c:pt idx="502">
                  <c:v>-4.1614999999999997E-9</c:v>
                </c:pt>
                <c:pt idx="503">
                  <c:v>-4.1553000000000003E-9</c:v>
                </c:pt>
                <c:pt idx="504">
                  <c:v>-4.1489999999999996E-9</c:v>
                </c:pt>
                <c:pt idx="505">
                  <c:v>-4.1428000000000002E-9</c:v>
                </c:pt>
                <c:pt idx="506">
                  <c:v>-4.1365000000000003E-9</c:v>
                </c:pt>
                <c:pt idx="507">
                  <c:v>-4.1303000000000001E-9</c:v>
                </c:pt>
                <c:pt idx="508">
                  <c:v>-4.1240000000000002E-9</c:v>
                </c:pt>
                <c:pt idx="509">
                  <c:v>-4.1178E-9</c:v>
                </c:pt>
                <c:pt idx="510">
                  <c:v>-4.1115000000000001E-9</c:v>
                </c:pt>
                <c:pt idx="511">
                  <c:v>-4.1052999999999999E-9</c:v>
                </c:pt>
                <c:pt idx="512">
                  <c:v>-4.099E-9</c:v>
                </c:pt>
                <c:pt idx="513">
                  <c:v>-4.0927999999999998E-9</c:v>
                </c:pt>
                <c:pt idx="514">
                  <c:v>-4.0864999999999999E-9</c:v>
                </c:pt>
                <c:pt idx="515">
                  <c:v>-4.0802999999999997E-9</c:v>
                </c:pt>
                <c:pt idx="516">
                  <c:v>-4.0739999999999998E-9</c:v>
                </c:pt>
                <c:pt idx="517">
                  <c:v>-4.0678000000000004E-9</c:v>
                </c:pt>
                <c:pt idx="518">
                  <c:v>-4.0614999999999997E-9</c:v>
                </c:pt>
                <c:pt idx="519">
                  <c:v>-4.0553000000000003E-9</c:v>
                </c:pt>
                <c:pt idx="520">
                  <c:v>-4.0490000000000004E-9</c:v>
                </c:pt>
                <c:pt idx="521">
                  <c:v>-4.0428000000000001E-9</c:v>
                </c:pt>
                <c:pt idx="522">
                  <c:v>-4.0365000000000003E-9</c:v>
                </c:pt>
                <c:pt idx="523">
                  <c:v>-4.0303E-9</c:v>
                </c:pt>
                <c:pt idx="524">
                  <c:v>-4.0240000000000002E-9</c:v>
                </c:pt>
                <c:pt idx="525">
                  <c:v>-4.0177999999999999E-9</c:v>
                </c:pt>
                <c:pt idx="526">
                  <c:v>-4.0115000000000001E-9</c:v>
                </c:pt>
                <c:pt idx="527">
                  <c:v>-4.0052999999999998E-9</c:v>
                </c:pt>
                <c:pt idx="528">
                  <c:v>-3.9989999999999999E-9</c:v>
                </c:pt>
                <c:pt idx="529">
                  <c:v>-3.9927999999999997E-9</c:v>
                </c:pt>
                <c:pt idx="530">
                  <c:v>-3.9864999999999998E-9</c:v>
                </c:pt>
                <c:pt idx="531">
                  <c:v>-3.9803000000000004E-9</c:v>
                </c:pt>
                <c:pt idx="532">
                  <c:v>-3.9739999999999997E-9</c:v>
                </c:pt>
                <c:pt idx="533">
                  <c:v>-3.9678000000000003E-9</c:v>
                </c:pt>
                <c:pt idx="534">
                  <c:v>-3.9614999999999996E-9</c:v>
                </c:pt>
                <c:pt idx="535">
                  <c:v>-3.9553000000000002E-9</c:v>
                </c:pt>
                <c:pt idx="536">
                  <c:v>-3.9490000000000003E-9</c:v>
                </c:pt>
                <c:pt idx="537">
                  <c:v>-3.9428000000000001E-9</c:v>
                </c:pt>
                <c:pt idx="538">
                  <c:v>-3.9365000000000002E-9</c:v>
                </c:pt>
                <c:pt idx="539">
                  <c:v>-3.9303E-9</c:v>
                </c:pt>
                <c:pt idx="540">
                  <c:v>-3.9240000000000001E-9</c:v>
                </c:pt>
                <c:pt idx="541">
                  <c:v>-3.9177999999999999E-9</c:v>
                </c:pt>
                <c:pt idx="542">
                  <c:v>-3.9115E-9</c:v>
                </c:pt>
                <c:pt idx="543">
                  <c:v>-3.9052999999999997E-9</c:v>
                </c:pt>
                <c:pt idx="544">
                  <c:v>-3.8989999999999999E-9</c:v>
                </c:pt>
                <c:pt idx="545">
                  <c:v>-3.8927999999999996E-9</c:v>
                </c:pt>
                <c:pt idx="546">
                  <c:v>-3.8864999999999998E-9</c:v>
                </c:pt>
                <c:pt idx="547">
                  <c:v>-3.8803000000000003E-9</c:v>
                </c:pt>
                <c:pt idx="548">
                  <c:v>-3.8739999999999997E-9</c:v>
                </c:pt>
                <c:pt idx="549">
                  <c:v>-3.8678000000000002E-9</c:v>
                </c:pt>
                <c:pt idx="550">
                  <c:v>-3.8615000000000004E-9</c:v>
                </c:pt>
                <c:pt idx="551">
                  <c:v>-3.8553000000000001E-9</c:v>
                </c:pt>
                <c:pt idx="552">
                  <c:v>-3.8490000000000003E-9</c:v>
                </c:pt>
                <c:pt idx="553">
                  <c:v>-3.8428E-9</c:v>
                </c:pt>
                <c:pt idx="554">
                  <c:v>-3.8365000000000001E-9</c:v>
                </c:pt>
                <c:pt idx="555">
                  <c:v>-3.8302999999999999E-9</c:v>
                </c:pt>
                <c:pt idx="556">
                  <c:v>-3.824E-9</c:v>
                </c:pt>
                <c:pt idx="557">
                  <c:v>-3.8177999999999998E-9</c:v>
                </c:pt>
                <c:pt idx="558">
                  <c:v>-3.8114999999999999E-9</c:v>
                </c:pt>
                <c:pt idx="559">
                  <c:v>-3.8052999999999997E-9</c:v>
                </c:pt>
                <c:pt idx="560">
                  <c:v>-3.7989999999999998E-9</c:v>
                </c:pt>
                <c:pt idx="561">
                  <c:v>-3.7928000000000004E-9</c:v>
                </c:pt>
                <c:pt idx="562">
                  <c:v>-3.7864999999999997E-9</c:v>
                </c:pt>
                <c:pt idx="563">
                  <c:v>-3.7803000000000003E-9</c:v>
                </c:pt>
                <c:pt idx="564">
                  <c:v>-3.7740000000000004E-9</c:v>
                </c:pt>
                <c:pt idx="565">
                  <c:v>-3.7678000000000002E-9</c:v>
                </c:pt>
                <c:pt idx="566">
                  <c:v>-3.7615000000000003E-9</c:v>
                </c:pt>
                <c:pt idx="567">
                  <c:v>-3.7553E-9</c:v>
                </c:pt>
                <c:pt idx="568">
                  <c:v>-3.7490000000000002E-9</c:v>
                </c:pt>
                <c:pt idx="569">
                  <c:v>-3.7427999999999999E-9</c:v>
                </c:pt>
                <c:pt idx="570">
                  <c:v>-3.7365000000000001E-9</c:v>
                </c:pt>
                <c:pt idx="571">
                  <c:v>-3.7302999999999998E-9</c:v>
                </c:pt>
                <c:pt idx="572">
                  <c:v>-3.724E-9</c:v>
                </c:pt>
                <c:pt idx="573">
                  <c:v>-3.7178000000000001E-9</c:v>
                </c:pt>
                <c:pt idx="574">
                  <c:v>-3.7114999999999998E-9</c:v>
                </c:pt>
                <c:pt idx="575">
                  <c:v>-3.7053E-9</c:v>
                </c:pt>
                <c:pt idx="576">
                  <c:v>-3.6990000000000002E-9</c:v>
                </c:pt>
                <c:pt idx="577">
                  <c:v>-3.6927999999999999E-9</c:v>
                </c:pt>
                <c:pt idx="578">
                  <c:v>-3.6865E-9</c:v>
                </c:pt>
                <c:pt idx="579">
                  <c:v>-3.6803000000000002E-9</c:v>
                </c:pt>
                <c:pt idx="580">
                  <c:v>-3.6739999999999999E-9</c:v>
                </c:pt>
                <c:pt idx="581">
                  <c:v>-3.6678000000000001E-9</c:v>
                </c:pt>
                <c:pt idx="582">
                  <c:v>-3.6614999999999998E-9</c:v>
                </c:pt>
                <c:pt idx="583">
                  <c:v>-3.6553E-9</c:v>
                </c:pt>
                <c:pt idx="584">
                  <c:v>-3.6490000000000001E-9</c:v>
                </c:pt>
                <c:pt idx="585">
                  <c:v>-3.6427999999999999E-9</c:v>
                </c:pt>
                <c:pt idx="586">
                  <c:v>-3.6365E-9</c:v>
                </c:pt>
                <c:pt idx="587">
                  <c:v>-3.6303000000000002E-9</c:v>
                </c:pt>
                <c:pt idx="588">
                  <c:v>-3.6239999999999999E-9</c:v>
                </c:pt>
                <c:pt idx="589">
                  <c:v>-3.6178000000000001E-9</c:v>
                </c:pt>
                <c:pt idx="590">
                  <c:v>-3.6115000000000002E-9</c:v>
                </c:pt>
                <c:pt idx="591">
                  <c:v>-3.6052999999999999E-9</c:v>
                </c:pt>
                <c:pt idx="592">
                  <c:v>-3.5990000000000001E-9</c:v>
                </c:pt>
                <c:pt idx="593">
                  <c:v>-3.5927999999999998E-9</c:v>
                </c:pt>
                <c:pt idx="594">
                  <c:v>-3.5865E-9</c:v>
                </c:pt>
                <c:pt idx="595">
                  <c:v>-3.5803000000000001E-9</c:v>
                </c:pt>
                <c:pt idx="596">
                  <c:v>-3.5739999999999999E-9</c:v>
                </c:pt>
                <c:pt idx="597">
                  <c:v>-3.5678E-9</c:v>
                </c:pt>
                <c:pt idx="598">
                  <c:v>-3.5615000000000002E-9</c:v>
                </c:pt>
                <c:pt idx="599">
                  <c:v>-3.5552999999999999E-9</c:v>
                </c:pt>
                <c:pt idx="600">
                  <c:v>-3.549E-9</c:v>
                </c:pt>
                <c:pt idx="601">
                  <c:v>-3.5427999999999998E-9</c:v>
                </c:pt>
                <c:pt idx="602">
                  <c:v>-3.5364999999999999E-9</c:v>
                </c:pt>
                <c:pt idx="603">
                  <c:v>-3.5303000000000001E-9</c:v>
                </c:pt>
                <c:pt idx="604">
                  <c:v>-3.5239999999999998E-9</c:v>
                </c:pt>
                <c:pt idx="605">
                  <c:v>-3.5178E-9</c:v>
                </c:pt>
                <c:pt idx="606">
                  <c:v>-3.5115000000000001E-9</c:v>
                </c:pt>
                <c:pt idx="607">
                  <c:v>-3.5052999999999999E-9</c:v>
                </c:pt>
                <c:pt idx="608">
                  <c:v>-3.499E-9</c:v>
                </c:pt>
                <c:pt idx="609">
                  <c:v>-3.4928000000000002E-9</c:v>
                </c:pt>
                <c:pt idx="610">
                  <c:v>-3.4864999999999999E-9</c:v>
                </c:pt>
                <c:pt idx="611">
                  <c:v>-3.4803000000000001E-9</c:v>
                </c:pt>
                <c:pt idx="612">
                  <c:v>-3.4740000000000002E-9</c:v>
                </c:pt>
                <c:pt idx="613">
                  <c:v>-3.4678E-9</c:v>
                </c:pt>
                <c:pt idx="614">
                  <c:v>-3.4615000000000001E-9</c:v>
                </c:pt>
                <c:pt idx="615">
                  <c:v>-3.4552999999999998E-9</c:v>
                </c:pt>
                <c:pt idx="616">
                  <c:v>-3.449E-9</c:v>
                </c:pt>
                <c:pt idx="617">
                  <c:v>-3.4428000000000001E-9</c:v>
                </c:pt>
                <c:pt idx="618">
                  <c:v>-3.4364999999999999E-9</c:v>
                </c:pt>
                <c:pt idx="619">
                  <c:v>-3.4303E-9</c:v>
                </c:pt>
                <c:pt idx="620">
                  <c:v>-3.4240000000000002E-9</c:v>
                </c:pt>
                <c:pt idx="621">
                  <c:v>-3.4177999999999999E-9</c:v>
                </c:pt>
                <c:pt idx="622">
                  <c:v>-3.4115000000000001E-9</c:v>
                </c:pt>
                <c:pt idx="623">
                  <c:v>-3.4052999999999998E-9</c:v>
                </c:pt>
                <c:pt idx="624">
                  <c:v>-3.3989999999999999E-9</c:v>
                </c:pt>
                <c:pt idx="625">
                  <c:v>-3.3928000000000001E-9</c:v>
                </c:pt>
                <c:pt idx="626">
                  <c:v>-3.3864999999999998E-9</c:v>
                </c:pt>
                <c:pt idx="627">
                  <c:v>-3.3803E-9</c:v>
                </c:pt>
                <c:pt idx="628">
                  <c:v>-3.3740000000000001E-9</c:v>
                </c:pt>
                <c:pt idx="629">
                  <c:v>-3.3677999999999999E-9</c:v>
                </c:pt>
                <c:pt idx="630">
                  <c:v>-3.3615E-9</c:v>
                </c:pt>
                <c:pt idx="631">
                  <c:v>-3.3553000000000002E-9</c:v>
                </c:pt>
                <c:pt idx="632">
                  <c:v>-3.3489999999999999E-9</c:v>
                </c:pt>
                <c:pt idx="633">
                  <c:v>-3.3428000000000001E-9</c:v>
                </c:pt>
                <c:pt idx="634">
                  <c:v>-3.3364999999999998E-9</c:v>
                </c:pt>
                <c:pt idx="635">
                  <c:v>-3.3303E-9</c:v>
                </c:pt>
                <c:pt idx="636">
                  <c:v>-3.3240000000000001E-9</c:v>
                </c:pt>
                <c:pt idx="637">
                  <c:v>-3.3177999999999999E-9</c:v>
                </c:pt>
                <c:pt idx="638">
                  <c:v>-3.3115E-9</c:v>
                </c:pt>
                <c:pt idx="639">
                  <c:v>-3.3053000000000002E-9</c:v>
                </c:pt>
                <c:pt idx="640">
                  <c:v>-3.2989999999999999E-9</c:v>
                </c:pt>
                <c:pt idx="641">
                  <c:v>-3.2928E-9</c:v>
                </c:pt>
                <c:pt idx="642">
                  <c:v>-3.2865000000000002E-9</c:v>
                </c:pt>
                <c:pt idx="643">
                  <c:v>-3.2802999999999999E-9</c:v>
                </c:pt>
                <c:pt idx="644">
                  <c:v>-3.2740000000000001E-9</c:v>
                </c:pt>
                <c:pt idx="645">
                  <c:v>-3.2677999999999998E-9</c:v>
                </c:pt>
                <c:pt idx="646">
                  <c:v>-3.2615E-9</c:v>
                </c:pt>
                <c:pt idx="647">
                  <c:v>-3.2553000000000001E-9</c:v>
                </c:pt>
                <c:pt idx="648">
                  <c:v>-3.2489999999999998E-9</c:v>
                </c:pt>
                <c:pt idx="649">
                  <c:v>-3.2428E-9</c:v>
                </c:pt>
                <c:pt idx="650">
                  <c:v>-3.2365000000000001E-9</c:v>
                </c:pt>
                <c:pt idx="651">
                  <c:v>-3.2302999999999999E-9</c:v>
                </c:pt>
                <c:pt idx="652">
                  <c:v>-3.224E-9</c:v>
                </c:pt>
                <c:pt idx="653">
                  <c:v>-3.2178000000000002E-9</c:v>
                </c:pt>
                <c:pt idx="654">
                  <c:v>-3.2114999999999999E-9</c:v>
                </c:pt>
                <c:pt idx="655">
                  <c:v>-3.2053000000000001E-9</c:v>
                </c:pt>
                <c:pt idx="656">
                  <c:v>-3.1989999999999998E-9</c:v>
                </c:pt>
                <c:pt idx="657">
                  <c:v>-3.1928E-9</c:v>
                </c:pt>
                <c:pt idx="658">
                  <c:v>-3.1865000000000001E-9</c:v>
                </c:pt>
                <c:pt idx="659">
                  <c:v>-3.1802999999999999E-9</c:v>
                </c:pt>
                <c:pt idx="660">
                  <c:v>-3.174E-9</c:v>
                </c:pt>
                <c:pt idx="661">
                  <c:v>-3.1678000000000002E-9</c:v>
                </c:pt>
                <c:pt idx="662">
                  <c:v>-3.1614999999999999E-9</c:v>
                </c:pt>
                <c:pt idx="663">
                  <c:v>-3.1553000000000001E-9</c:v>
                </c:pt>
                <c:pt idx="664">
                  <c:v>-3.1490000000000002E-9</c:v>
                </c:pt>
                <c:pt idx="665">
                  <c:v>-3.1427999999999999E-9</c:v>
                </c:pt>
                <c:pt idx="666">
                  <c:v>-3.1365000000000001E-9</c:v>
                </c:pt>
                <c:pt idx="667">
                  <c:v>-3.1302999999999998E-9</c:v>
                </c:pt>
                <c:pt idx="668">
                  <c:v>-3.124E-9</c:v>
                </c:pt>
                <c:pt idx="669">
                  <c:v>-3.1178000000000001E-9</c:v>
                </c:pt>
                <c:pt idx="670">
                  <c:v>-3.1114999999999999E-9</c:v>
                </c:pt>
                <c:pt idx="671">
                  <c:v>-3.1053E-9</c:v>
                </c:pt>
                <c:pt idx="672">
                  <c:v>-3.0990000000000002E-9</c:v>
                </c:pt>
                <c:pt idx="673">
                  <c:v>-3.0927999999999999E-9</c:v>
                </c:pt>
                <c:pt idx="674">
                  <c:v>-3.0865E-9</c:v>
                </c:pt>
                <c:pt idx="675">
                  <c:v>-3.0802999999999998E-9</c:v>
                </c:pt>
                <c:pt idx="676">
                  <c:v>-3.0739999999999999E-9</c:v>
                </c:pt>
                <c:pt idx="677">
                  <c:v>-3.0678000000000001E-9</c:v>
                </c:pt>
                <c:pt idx="678">
                  <c:v>-3.0614999999999998E-9</c:v>
                </c:pt>
                <c:pt idx="679">
                  <c:v>-3.0553E-9</c:v>
                </c:pt>
                <c:pt idx="680">
                  <c:v>-3.0490000000000001E-9</c:v>
                </c:pt>
                <c:pt idx="681">
                  <c:v>-3.0427999999999999E-9</c:v>
                </c:pt>
                <c:pt idx="682">
                  <c:v>-3.0365E-9</c:v>
                </c:pt>
                <c:pt idx="683">
                  <c:v>-3.0303000000000002E-9</c:v>
                </c:pt>
                <c:pt idx="684">
                  <c:v>-3.0239999999999999E-9</c:v>
                </c:pt>
                <c:pt idx="685">
                  <c:v>-3.0178000000000001E-9</c:v>
                </c:pt>
                <c:pt idx="686">
                  <c:v>-3.0115000000000002E-9</c:v>
                </c:pt>
                <c:pt idx="687">
                  <c:v>-3.0053E-9</c:v>
                </c:pt>
                <c:pt idx="688">
                  <c:v>-2.9990000000000001E-9</c:v>
                </c:pt>
                <c:pt idx="689">
                  <c:v>-2.9927999999999998E-9</c:v>
                </c:pt>
                <c:pt idx="690">
                  <c:v>-2.9865E-9</c:v>
                </c:pt>
                <c:pt idx="691">
                  <c:v>-2.9803000000000001E-9</c:v>
                </c:pt>
                <c:pt idx="692">
                  <c:v>-2.9739999999999999E-9</c:v>
                </c:pt>
                <c:pt idx="693">
                  <c:v>-2.9678E-9</c:v>
                </c:pt>
                <c:pt idx="694">
                  <c:v>-2.9615000000000002E-9</c:v>
                </c:pt>
                <c:pt idx="695">
                  <c:v>-2.9552999999999999E-9</c:v>
                </c:pt>
                <c:pt idx="696">
                  <c:v>-2.9490000000000001E-9</c:v>
                </c:pt>
                <c:pt idx="697">
                  <c:v>-2.9427999999999998E-9</c:v>
                </c:pt>
                <c:pt idx="698">
                  <c:v>-2.9364999999999999E-9</c:v>
                </c:pt>
                <c:pt idx="699">
                  <c:v>-2.9303000000000001E-9</c:v>
                </c:pt>
                <c:pt idx="700">
                  <c:v>-2.9239999999999998E-9</c:v>
                </c:pt>
                <c:pt idx="701">
                  <c:v>-2.9178E-9</c:v>
                </c:pt>
                <c:pt idx="702">
                  <c:v>-2.9115000000000001E-9</c:v>
                </c:pt>
                <c:pt idx="703">
                  <c:v>-2.9052999999999999E-9</c:v>
                </c:pt>
                <c:pt idx="704">
                  <c:v>-2.899E-9</c:v>
                </c:pt>
                <c:pt idx="705">
                  <c:v>-2.8928000000000002E-9</c:v>
                </c:pt>
                <c:pt idx="706">
                  <c:v>-2.8864999999999999E-9</c:v>
                </c:pt>
                <c:pt idx="707">
                  <c:v>-2.8803000000000001E-9</c:v>
                </c:pt>
                <c:pt idx="708">
                  <c:v>-2.8739999999999998E-9</c:v>
                </c:pt>
                <c:pt idx="709">
                  <c:v>-2.8678E-9</c:v>
                </c:pt>
                <c:pt idx="710">
                  <c:v>-2.8615000000000001E-9</c:v>
                </c:pt>
                <c:pt idx="711">
                  <c:v>-2.8552999999999998E-9</c:v>
                </c:pt>
                <c:pt idx="712">
                  <c:v>-2.849E-9</c:v>
                </c:pt>
                <c:pt idx="713">
                  <c:v>-2.8428000000000002E-9</c:v>
                </c:pt>
                <c:pt idx="714">
                  <c:v>-2.8364999999999999E-9</c:v>
                </c:pt>
                <c:pt idx="715">
                  <c:v>-2.8303E-9</c:v>
                </c:pt>
                <c:pt idx="716">
                  <c:v>-2.8240000000000002E-9</c:v>
                </c:pt>
                <c:pt idx="717">
                  <c:v>-2.8177999999999999E-9</c:v>
                </c:pt>
                <c:pt idx="718">
                  <c:v>-2.8115000000000001E-9</c:v>
                </c:pt>
                <c:pt idx="719">
                  <c:v>-2.8052999999999998E-9</c:v>
                </c:pt>
                <c:pt idx="720">
                  <c:v>-2.799E-9</c:v>
                </c:pt>
                <c:pt idx="721">
                  <c:v>-2.7928000000000001E-9</c:v>
                </c:pt>
                <c:pt idx="722">
                  <c:v>-2.7864999999999998E-9</c:v>
                </c:pt>
                <c:pt idx="723">
                  <c:v>-2.7803E-9</c:v>
                </c:pt>
                <c:pt idx="724">
                  <c:v>-2.7740000000000001E-9</c:v>
                </c:pt>
                <c:pt idx="725">
                  <c:v>-2.7677999999999999E-9</c:v>
                </c:pt>
                <c:pt idx="726">
                  <c:v>-2.7615E-9</c:v>
                </c:pt>
                <c:pt idx="727">
                  <c:v>-2.7553000000000002E-9</c:v>
                </c:pt>
                <c:pt idx="728">
                  <c:v>-2.7489999999999999E-9</c:v>
                </c:pt>
                <c:pt idx="729">
                  <c:v>-2.7428000000000001E-9</c:v>
                </c:pt>
                <c:pt idx="730">
                  <c:v>-2.7364999999999998E-9</c:v>
                </c:pt>
                <c:pt idx="731">
                  <c:v>-2.7303E-9</c:v>
                </c:pt>
                <c:pt idx="732">
                  <c:v>-2.7240000000000001E-9</c:v>
                </c:pt>
                <c:pt idx="733">
                  <c:v>-2.7177999999999999E-9</c:v>
                </c:pt>
                <c:pt idx="734">
                  <c:v>-2.7115E-9</c:v>
                </c:pt>
                <c:pt idx="735">
                  <c:v>-2.7053000000000002E-9</c:v>
                </c:pt>
                <c:pt idx="736">
                  <c:v>-2.6989999999999999E-9</c:v>
                </c:pt>
                <c:pt idx="737">
                  <c:v>-2.6928E-9</c:v>
                </c:pt>
                <c:pt idx="738">
                  <c:v>-2.6865000000000002E-9</c:v>
                </c:pt>
                <c:pt idx="739">
                  <c:v>-2.6802999999999999E-9</c:v>
                </c:pt>
                <c:pt idx="740">
                  <c:v>-2.6740000000000001E-9</c:v>
                </c:pt>
                <c:pt idx="741">
                  <c:v>-2.6677999999999998E-9</c:v>
                </c:pt>
                <c:pt idx="742">
                  <c:v>-2.6615E-9</c:v>
                </c:pt>
                <c:pt idx="743">
                  <c:v>-2.6553000000000001E-9</c:v>
                </c:pt>
                <c:pt idx="744">
                  <c:v>-2.6489999999999998E-9</c:v>
                </c:pt>
                <c:pt idx="745">
                  <c:v>-2.6428E-9</c:v>
                </c:pt>
                <c:pt idx="746">
                  <c:v>-2.6365000000000001E-9</c:v>
                </c:pt>
                <c:pt idx="747">
                  <c:v>-2.6302999999999999E-9</c:v>
                </c:pt>
                <c:pt idx="748">
                  <c:v>-2.624E-9</c:v>
                </c:pt>
                <c:pt idx="749">
                  <c:v>-2.6178000000000002E-9</c:v>
                </c:pt>
                <c:pt idx="750">
                  <c:v>-2.6114999999999999E-9</c:v>
                </c:pt>
                <c:pt idx="751">
                  <c:v>-2.6053000000000001E-9</c:v>
                </c:pt>
                <c:pt idx="752">
                  <c:v>-2.5989999999999998E-9</c:v>
                </c:pt>
                <c:pt idx="753">
                  <c:v>-2.5928E-9</c:v>
                </c:pt>
                <c:pt idx="754">
                  <c:v>-2.5865000000000001E-9</c:v>
                </c:pt>
                <c:pt idx="755">
                  <c:v>-2.5802999999999999E-9</c:v>
                </c:pt>
                <c:pt idx="756">
                  <c:v>-2.574E-9</c:v>
                </c:pt>
                <c:pt idx="757">
                  <c:v>-2.5678000000000002E-9</c:v>
                </c:pt>
                <c:pt idx="758">
                  <c:v>-2.5614999999999999E-9</c:v>
                </c:pt>
                <c:pt idx="759">
                  <c:v>-2.5553000000000001E-9</c:v>
                </c:pt>
                <c:pt idx="760">
                  <c:v>-2.5490000000000002E-9</c:v>
                </c:pt>
                <c:pt idx="761">
                  <c:v>-2.5427999999999999E-9</c:v>
                </c:pt>
                <c:pt idx="762">
                  <c:v>-2.5365000000000001E-9</c:v>
                </c:pt>
                <c:pt idx="763">
                  <c:v>-2.5302999999999998E-9</c:v>
                </c:pt>
                <c:pt idx="764">
                  <c:v>-2.524E-9</c:v>
                </c:pt>
                <c:pt idx="765">
                  <c:v>-2.5178000000000001E-9</c:v>
                </c:pt>
                <c:pt idx="766">
                  <c:v>-2.5114999999999999E-9</c:v>
                </c:pt>
                <c:pt idx="767">
                  <c:v>-2.5053E-9</c:v>
                </c:pt>
                <c:pt idx="768">
                  <c:v>-2.4990000000000002E-9</c:v>
                </c:pt>
                <c:pt idx="769">
                  <c:v>-2.4927999999999999E-9</c:v>
                </c:pt>
                <c:pt idx="770">
                  <c:v>-2.4865E-9</c:v>
                </c:pt>
                <c:pt idx="771">
                  <c:v>-2.4802999999999998E-9</c:v>
                </c:pt>
                <c:pt idx="772">
                  <c:v>-2.4739999999999999E-9</c:v>
                </c:pt>
                <c:pt idx="773">
                  <c:v>-2.4678000000000001E-9</c:v>
                </c:pt>
                <c:pt idx="774">
                  <c:v>-2.4614999999999998E-9</c:v>
                </c:pt>
                <c:pt idx="775">
                  <c:v>-2.4553E-9</c:v>
                </c:pt>
                <c:pt idx="776">
                  <c:v>-2.4490000000000001E-9</c:v>
                </c:pt>
                <c:pt idx="777">
                  <c:v>-2.4427999999999999E-9</c:v>
                </c:pt>
                <c:pt idx="778">
                  <c:v>-2.4365E-9</c:v>
                </c:pt>
                <c:pt idx="779">
                  <c:v>-2.4303000000000002E-9</c:v>
                </c:pt>
                <c:pt idx="780">
                  <c:v>-2.4239999999999999E-9</c:v>
                </c:pt>
                <c:pt idx="781">
                  <c:v>-2.4178000000000001E-9</c:v>
                </c:pt>
                <c:pt idx="782">
                  <c:v>-2.4115000000000002E-9</c:v>
                </c:pt>
                <c:pt idx="783">
                  <c:v>-2.4053E-9</c:v>
                </c:pt>
                <c:pt idx="784">
                  <c:v>-2.3990000000000001E-9</c:v>
                </c:pt>
                <c:pt idx="785">
                  <c:v>-2.3927999999999998E-9</c:v>
                </c:pt>
                <c:pt idx="786">
                  <c:v>-2.3865E-9</c:v>
                </c:pt>
                <c:pt idx="787">
                  <c:v>-2.3803000000000001E-9</c:v>
                </c:pt>
                <c:pt idx="788">
                  <c:v>-2.3739999999999999E-9</c:v>
                </c:pt>
                <c:pt idx="789">
                  <c:v>-2.3678E-9</c:v>
                </c:pt>
                <c:pt idx="790">
                  <c:v>-2.3615000000000002E-9</c:v>
                </c:pt>
                <c:pt idx="791">
                  <c:v>-2.3552999999999999E-9</c:v>
                </c:pt>
                <c:pt idx="792">
                  <c:v>-2.3490000000000001E-9</c:v>
                </c:pt>
                <c:pt idx="793">
                  <c:v>-2.3427999999999998E-9</c:v>
                </c:pt>
                <c:pt idx="794">
                  <c:v>-2.3364999999999999E-9</c:v>
                </c:pt>
                <c:pt idx="795">
                  <c:v>-2.3303000000000001E-9</c:v>
                </c:pt>
                <c:pt idx="796">
                  <c:v>-2.3239999999999998E-9</c:v>
                </c:pt>
                <c:pt idx="797">
                  <c:v>-2.3178E-9</c:v>
                </c:pt>
                <c:pt idx="798">
                  <c:v>-2.3115000000000001E-9</c:v>
                </c:pt>
                <c:pt idx="799">
                  <c:v>-2.3052999999999999E-9</c:v>
                </c:pt>
                <c:pt idx="800">
                  <c:v>-2.299E-9</c:v>
                </c:pt>
                <c:pt idx="801">
                  <c:v>-2.2928000000000002E-9</c:v>
                </c:pt>
                <c:pt idx="802">
                  <c:v>-2.2864999999999999E-9</c:v>
                </c:pt>
                <c:pt idx="803">
                  <c:v>-2.2803000000000001E-9</c:v>
                </c:pt>
                <c:pt idx="804">
                  <c:v>-2.2739999999999998E-9</c:v>
                </c:pt>
                <c:pt idx="805">
                  <c:v>-2.2678E-9</c:v>
                </c:pt>
                <c:pt idx="806">
                  <c:v>-2.2615000000000001E-9</c:v>
                </c:pt>
                <c:pt idx="807">
                  <c:v>-2.2552999999999999E-9</c:v>
                </c:pt>
                <c:pt idx="808">
                  <c:v>-2.249E-9</c:v>
                </c:pt>
                <c:pt idx="809">
                  <c:v>-2.2428000000000002E-9</c:v>
                </c:pt>
                <c:pt idx="810">
                  <c:v>-2.2364999999999999E-9</c:v>
                </c:pt>
                <c:pt idx="811">
                  <c:v>-2.2303E-9</c:v>
                </c:pt>
                <c:pt idx="812">
                  <c:v>-2.2240000000000002E-9</c:v>
                </c:pt>
                <c:pt idx="813">
                  <c:v>-2.2177999999999999E-9</c:v>
                </c:pt>
                <c:pt idx="814">
                  <c:v>-2.2115000000000001E-9</c:v>
                </c:pt>
                <c:pt idx="815">
                  <c:v>-2.2052999999999998E-9</c:v>
                </c:pt>
                <c:pt idx="816">
                  <c:v>-2.199E-9</c:v>
                </c:pt>
                <c:pt idx="817">
                  <c:v>-2.1928000000000001E-9</c:v>
                </c:pt>
                <c:pt idx="818">
                  <c:v>-2.1864999999999998E-9</c:v>
                </c:pt>
                <c:pt idx="819">
                  <c:v>-2.1803E-9</c:v>
                </c:pt>
                <c:pt idx="820">
                  <c:v>-2.1740000000000001E-9</c:v>
                </c:pt>
                <c:pt idx="821">
                  <c:v>-2.1677999999999999E-9</c:v>
                </c:pt>
                <c:pt idx="822">
                  <c:v>-2.1615E-9</c:v>
                </c:pt>
                <c:pt idx="823">
                  <c:v>-2.1553000000000002E-9</c:v>
                </c:pt>
                <c:pt idx="824">
                  <c:v>-2.1489999999999999E-9</c:v>
                </c:pt>
                <c:pt idx="825">
                  <c:v>-2.1428000000000001E-9</c:v>
                </c:pt>
                <c:pt idx="826">
                  <c:v>-2.1364999999999998E-9</c:v>
                </c:pt>
                <c:pt idx="827">
                  <c:v>-2.1303E-9</c:v>
                </c:pt>
                <c:pt idx="828">
                  <c:v>-2.1240000000000001E-9</c:v>
                </c:pt>
                <c:pt idx="829">
                  <c:v>-2.1177999999999999E-9</c:v>
                </c:pt>
                <c:pt idx="830">
                  <c:v>-2.1115E-9</c:v>
                </c:pt>
                <c:pt idx="831">
                  <c:v>-2.1053000000000002E-9</c:v>
                </c:pt>
                <c:pt idx="832">
                  <c:v>-2.0989999999999999E-9</c:v>
                </c:pt>
                <c:pt idx="833">
                  <c:v>-2.0928000000000001E-9</c:v>
                </c:pt>
                <c:pt idx="834">
                  <c:v>-2.0865000000000002E-9</c:v>
                </c:pt>
                <c:pt idx="835">
                  <c:v>-2.0802999999999999E-9</c:v>
                </c:pt>
                <c:pt idx="836">
                  <c:v>-2.0740000000000001E-9</c:v>
                </c:pt>
                <c:pt idx="837">
                  <c:v>-2.0677999999999998E-9</c:v>
                </c:pt>
                <c:pt idx="838">
                  <c:v>-2.0615E-9</c:v>
                </c:pt>
                <c:pt idx="839">
                  <c:v>-2.0553000000000001E-9</c:v>
                </c:pt>
                <c:pt idx="840">
                  <c:v>-2.0489999999999999E-9</c:v>
                </c:pt>
                <c:pt idx="841">
                  <c:v>-2.0428E-9</c:v>
                </c:pt>
                <c:pt idx="842">
                  <c:v>-2.0365000000000002E-9</c:v>
                </c:pt>
                <c:pt idx="843">
                  <c:v>-2.0302999999999999E-9</c:v>
                </c:pt>
                <c:pt idx="844">
                  <c:v>-2.024E-9</c:v>
                </c:pt>
                <c:pt idx="845">
                  <c:v>-2.0177999999999998E-9</c:v>
                </c:pt>
                <c:pt idx="846">
                  <c:v>-2.0114999999999999E-9</c:v>
                </c:pt>
                <c:pt idx="847">
                  <c:v>-2.0053000000000001E-9</c:v>
                </c:pt>
                <c:pt idx="848">
                  <c:v>-1.9989999999999998E-9</c:v>
                </c:pt>
                <c:pt idx="849">
                  <c:v>-1.9928E-9</c:v>
                </c:pt>
                <c:pt idx="850">
                  <c:v>-1.9865000000000001E-9</c:v>
                </c:pt>
                <c:pt idx="851">
                  <c:v>-1.9802999999999999E-9</c:v>
                </c:pt>
                <c:pt idx="852">
                  <c:v>-1.974E-9</c:v>
                </c:pt>
                <c:pt idx="853">
                  <c:v>-1.9678000000000002E-9</c:v>
                </c:pt>
                <c:pt idx="854">
                  <c:v>-1.9614999999999999E-9</c:v>
                </c:pt>
                <c:pt idx="855">
                  <c:v>-1.9553000000000001E-9</c:v>
                </c:pt>
                <c:pt idx="856">
                  <c:v>-1.9490000000000002E-9</c:v>
                </c:pt>
                <c:pt idx="857">
                  <c:v>-1.9427999999999999E-9</c:v>
                </c:pt>
                <c:pt idx="858">
                  <c:v>-1.9365000000000001E-9</c:v>
                </c:pt>
                <c:pt idx="859">
                  <c:v>-1.9302999999999998E-9</c:v>
                </c:pt>
                <c:pt idx="860">
                  <c:v>-1.924E-9</c:v>
                </c:pt>
                <c:pt idx="861">
                  <c:v>-1.9178000000000001E-9</c:v>
                </c:pt>
                <c:pt idx="862">
                  <c:v>-1.9114999999999999E-9</c:v>
                </c:pt>
                <c:pt idx="863">
                  <c:v>-1.9053E-9</c:v>
                </c:pt>
                <c:pt idx="864">
                  <c:v>-1.8990000000000002E-9</c:v>
                </c:pt>
                <c:pt idx="865">
                  <c:v>-1.8927999999999999E-9</c:v>
                </c:pt>
                <c:pt idx="866">
                  <c:v>-1.8865000000000001E-9</c:v>
                </c:pt>
                <c:pt idx="867">
                  <c:v>-1.8802999999999998E-9</c:v>
                </c:pt>
                <c:pt idx="868">
                  <c:v>-1.8739999999999999E-9</c:v>
                </c:pt>
                <c:pt idx="869">
                  <c:v>-1.8678000000000001E-9</c:v>
                </c:pt>
                <c:pt idx="870">
                  <c:v>-1.8615E-9</c:v>
                </c:pt>
                <c:pt idx="871">
                  <c:v>-1.8553E-9</c:v>
                </c:pt>
                <c:pt idx="872">
                  <c:v>-1.8489999999999999E-9</c:v>
                </c:pt>
                <c:pt idx="873">
                  <c:v>-1.8428000000000001E-9</c:v>
                </c:pt>
                <c:pt idx="874">
                  <c:v>-1.8365E-9</c:v>
                </c:pt>
                <c:pt idx="875">
                  <c:v>-1.8303E-9</c:v>
                </c:pt>
                <c:pt idx="876">
                  <c:v>-1.8239999999999999E-9</c:v>
                </c:pt>
                <c:pt idx="877">
                  <c:v>-1.8178000000000001E-9</c:v>
                </c:pt>
                <c:pt idx="878">
                  <c:v>-1.8115E-9</c:v>
                </c:pt>
                <c:pt idx="879">
                  <c:v>-1.8053E-9</c:v>
                </c:pt>
                <c:pt idx="880">
                  <c:v>-1.7990000000000001E-9</c:v>
                </c:pt>
                <c:pt idx="881">
                  <c:v>-1.7928000000000001E-9</c:v>
                </c:pt>
                <c:pt idx="882">
                  <c:v>-1.7865E-9</c:v>
                </c:pt>
                <c:pt idx="883">
                  <c:v>-1.7802999999999999E-9</c:v>
                </c:pt>
                <c:pt idx="884">
                  <c:v>-1.7740000000000001E-9</c:v>
                </c:pt>
                <c:pt idx="885">
                  <c:v>-1.7678E-9</c:v>
                </c:pt>
                <c:pt idx="886">
                  <c:v>-1.7615E-9</c:v>
                </c:pt>
                <c:pt idx="887">
                  <c:v>-1.7552999999999999E-9</c:v>
                </c:pt>
                <c:pt idx="888">
                  <c:v>-1.7490000000000001E-9</c:v>
                </c:pt>
                <c:pt idx="889">
                  <c:v>-1.7428E-9</c:v>
                </c:pt>
                <c:pt idx="890">
                  <c:v>-1.7364999999999999E-9</c:v>
                </c:pt>
                <c:pt idx="891">
                  <c:v>-1.7302999999999999E-9</c:v>
                </c:pt>
                <c:pt idx="892">
                  <c:v>-1.724E-9</c:v>
                </c:pt>
                <c:pt idx="893">
                  <c:v>-1.7178E-9</c:v>
                </c:pt>
                <c:pt idx="894">
                  <c:v>-1.7114999999999999E-9</c:v>
                </c:pt>
                <c:pt idx="895">
                  <c:v>-1.7053000000000001E-9</c:v>
                </c:pt>
                <c:pt idx="896">
                  <c:v>-1.699E-9</c:v>
                </c:pt>
                <c:pt idx="897">
                  <c:v>-1.6928E-9</c:v>
                </c:pt>
                <c:pt idx="898">
                  <c:v>-1.6864999999999999E-9</c:v>
                </c:pt>
                <c:pt idx="899">
                  <c:v>-1.6803000000000001E-9</c:v>
                </c:pt>
                <c:pt idx="900">
                  <c:v>-1.674E-9</c:v>
                </c:pt>
                <c:pt idx="901">
                  <c:v>-1.6678E-9</c:v>
                </c:pt>
                <c:pt idx="902">
                  <c:v>-1.6614999999999999E-9</c:v>
                </c:pt>
                <c:pt idx="903">
                  <c:v>-1.6553000000000001E-9</c:v>
                </c:pt>
                <c:pt idx="904">
                  <c:v>-1.649E-9</c:v>
                </c:pt>
                <c:pt idx="905">
                  <c:v>-1.6428E-9</c:v>
                </c:pt>
                <c:pt idx="906">
                  <c:v>-1.6365000000000001E-9</c:v>
                </c:pt>
                <c:pt idx="907">
                  <c:v>-1.6303E-9</c:v>
                </c:pt>
                <c:pt idx="908">
                  <c:v>-1.624E-9</c:v>
                </c:pt>
                <c:pt idx="909">
                  <c:v>-1.6177999999999999E-9</c:v>
                </c:pt>
                <c:pt idx="910">
                  <c:v>-1.6115000000000001E-9</c:v>
                </c:pt>
                <c:pt idx="911">
                  <c:v>-1.6053E-9</c:v>
                </c:pt>
                <c:pt idx="912">
                  <c:v>-1.599E-9</c:v>
                </c:pt>
                <c:pt idx="913">
                  <c:v>-1.5927999999999999E-9</c:v>
                </c:pt>
                <c:pt idx="914">
                  <c:v>-1.5865000000000001E-9</c:v>
                </c:pt>
                <c:pt idx="915">
                  <c:v>-1.5803E-9</c:v>
                </c:pt>
                <c:pt idx="916">
                  <c:v>-1.5739999999999999E-9</c:v>
                </c:pt>
                <c:pt idx="917">
                  <c:v>-1.5677999999999999E-9</c:v>
                </c:pt>
                <c:pt idx="918">
                  <c:v>-1.5615E-9</c:v>
                </c:pt>
                <c:pt idx="919">
                  <c:v>-1.5553E-9</c:v>
                </c:pt>
                <c:pt idx="920">
                  <c:v>-1.5489999999999999E-9</c:v>
                </c:pt>
                <c:pt idx="921">
                  <c:v>-1.5428000000000001E-9</c:v>
                </c:pt>
                <c:pt idx="922">
                  <c:v>-1.5365E-9</c:v>
                </c:pt>
                <c:pt idx="923">
                  <c:v>-1.5303E-9</c:v>
                </c:pt>
                <c:pt idx="924">
                  <c:v>-1.5239999999999999E-9</c:v>
                </c:pt>
                <c:pt idx="925">
                  <c:v>-1.5178000000000001E-9</c:v>
                </c:pt>
                <c:pt idx="926">
                  <c:v>-1.5115E-9</c:v>
                </c:pt>
                <c:pt idx="927">
                  <c:v>-1.5053E-9</c:v>
                </c:pt>
                <c:pt idx="928">
                  <c:v>-1.4990000000000001E-9</c:v>
                </c:pt>
                <c:pt idx="929">
                  <c:v>-1.4928000000000001E-9</c:v>
                </c:pt>
                <c:pt idx="930">
                  <c:v>-1.4865E-9</c:v>
                </c:pt>
                <c:pt idx="931">
                  <c:v>-1.4802999999999999E-9</c:v>
                </c:pt>
                <c:pt idx="932">
                  <c:v>-1.4740000000000001E-9</c:v>
                </c:pt>
                <c:pt idx="933">
                  <c:v>-1.4678E-9</c:v>
                </c:pt>
                <c:pt idx="934">
                  <c:v>-1.4615E-9</c:v>
                </c:pt>
                <c:pt idx="935">
                  <c:v>-1.4552999999999999E-9</c:v>
                </c:pt>
                <c:pt idx="936">
                  <c:v>-1.4490000000000001E-9</c:v>
                </c:pt>
                <c:pt idx="937">
                  <c:v>-1.4428E-9</c:v>
                </c:pt>
                <c:pt idx="938">
                  <c:v>-1.4365E-9</c:v>
                </c:pt>
                <c:pt idx="939">
                  <c:v>-1.4302999999999999E-9</c:v>
                </c:pt>
                <c:pt idx="940">
                  <c:v>-1.424E-9</c:v>
                </c:pt>
                <c:pt idx="941">
                  <c:v>-1.4178E-9</c:v>
                </c:pt>
                <c:pt idx="942">
                  <c:v>-1.4114999999999999E-9</c:v>
                </c:pt>
                <c:pt idx="943">
                  <c:v>-1.4053000000000001E-9</c:v>
                </c:pt>
                <c:pt idx="944">
                  <c:v>-1.399E-9</c:v>
                </c:pt>
                <c:pt idx="945">
                  <c:v>-1.3928E-9</c:v>
                </c:pt>
                <c:pt idx="946">
                  <c:v>-1.3864999999999999E-9</c:v>
                </c:pt>
                <c:pt idx="947">
                  <c:v>-1.3803000000000001E-9</c:v>
                </c:pt>
                <c:pt idx="948">
                  <c:v>-1.374E-9</c:v>
                </c:pt>
                <c:pt idx="949">
                  <c:v>-1.3678E-9</c:v>
                </c:pt>
                <c:pt idx="950">
                  <c:v>-1.3614999999999999E-9</c:v>
                </c:pt>
                <c:pt idx="951">
                  <c:v>-1.3553000000000001E-9</c:v>
                </c:pt>
                <c:pt idx="952">
                  <c:v>-1.349E-9</c:v>
                </c:pt>
                <c:pt idx="953">
                  <c:v>-1.3428E-9</c:v>
                </c:pt>
                <c:pt idx="954">
                  <c:v>-1.3365000000000001E-9</c:v>
                </c:pt>
                <c:pt idx="955">
                  <c:v>-1.3303E-9</c:v>
                </c:pt>
                <c:pt idx="956">
                  <c:v>-1.324E-9</c:v>
                </c:pt>
                <c:pt idx="957">
                  <c:v>-1.3177999999999999E-9</c:v>
                </c:pt>
                <c:pt idx="958">
                  <c:v>-1.3115000000000001E-9</c:v>
                </c:pt>
                <c:pt idx="959">
                  <c:v>-1.3053E-9</c:v>
                </c:pt>
                <c:pt idx="960">
                  <c:v>-1.299E-9</c:v>
                </c:pt>
                <c:pt idx="961">
                  <c:v>-1.2927999999999999E-9</c:v>
                </c:pt>
                <c:pt idx="962">
                  <c:v>-1.2865000000000001E-9</c:v>
                </c:pt>
                <c:pt idx="963">
                  <c:v>-1.2803E-9</c:v>
                </c:pt>
                <c:pt idx="964">
                  <c:v>-1.2739999999999999E-9</c:v>
                </c:pt>
                <c:pt idx="965">
                  <c:v>-1.2677999999999999E-9</c:v>
                </c:pt>
                <c:pt idx="966">
                  <c:v>-1.2615E-9</c:v>
                </c:pt>
                <c:pt idx="967">
                  <c:v>-1.2553E-9</c:v>
                </c:pt>
                <c:pt idx="968">
                  <c:v>-1.2489999999999999E-9</c:v>
                </c:pt>
                <c:pt idx="969">
                  <c:v>-1.2428000000000001E-9</c:v>
                </c:pt>
                <c:pt idx="970">
                  <c:v>-1.2365E-9</c:v>
                </c:pt>
                <c:pt idx="971">
                  <c:v>-1.2303E-9</c:v>
                </c:pt>
                <c:pt idx="972">
                  <c:v>-1.2239999999999999E-9</c:v>
                </c:pt>
                <c:pt idx="973">
                  <c:v>-1.2178000000000001E-9</c:v>
                </c:pt>
                <c:pt idx="974">
                  <c:v>-1.2115E-9</c:v>
                </c:pt>
                <c:pt idx="975">
                  <c:v>-1.2053E-9</c:v>
                </c:pt>
                <c:pt idx="976">
                  <c:v>-1.1990000000000001E-9</c:v>
                </c:pt>
                <c:pt idx="977">
                  <c:v>-1.1928000000000001E-9</c:v>
                </c:pt>
                <c:pt idx="978">
                  <c:v>-1.1865E-9</c:v>
                </c:pt>
                <c:pt idx="979">
                  <c:v>-1.1802999999999999E-9</c:v>
                </c:pt>
                <c:pt idx="980">
                  <c:v>-1.1740000000000001E-9</c:v>
                </c:pt>
                <c:pt idx="981">
                  <c:v>-1.1678E-9</c:v>
                </c:pt>
                <c:pt idx="982">
                  <c:v>-1.1615E-9</c:v>
                </c:pt>
                <c:pt idx="983">
                  <c:v>-1.1552999999999999E-9</c:v>
                </c:pt>
                <c:pt idx="984">
                  <c:v>-1.1490000000000001E-9</c:v>
                </c:pt>
                <c:pt idx="985">
                  <c:v>-1.1428E-9</c:v>
                </c:pt>
                <c:pt idx="986">
                  <c:v>-1.1365E-9</c:v>
                </c:pt>
                <c:pt idx="987">
                  <c:v>-1.1302999999999999E-9</c:v>
                </c:pt>
                <c:pt idx="988">
                  <c:v>-1.124E-9</c:v>
                </c:pt>
                <c:pt idx="989">
                  <c:v>-1.1178E-9</c:v>
                </c:pt>
                <c:pt idx="990">
                  <c:v>-1.1114999999999999E-9</c:v>
                </c:pt>
                <c:pt idx="991">
                  <c:v>-1.1053000000000001E-9</c:v>
                </c:pt>
                <c:pt idx="992">
                  <c:v>-1.099E-9</c:v>
                </c:pt>
                <c:pt idx="993">
                  <c:v>-1.0928E-9</c:v>
                </c:pt>
                <c:pt idx="994">
                  <c:v>-1.0864999999999999E-9</c:v>
                </c:pt>
                <c:pt idx="995">
                  <c:v>-1.0803000000000001E-9</c:v>
                </c:pt>
                <c:pt idx="996">
                  <c:v>-1.074E-9</c:v>
                </c:pt>
                <c:pt idx="997">
                  <c:v>-1.0678E-9</c:v>
                </c:pt>
                <c:pt idx="998">
                  <c:v>-1.0614999999999999E-9</c:v>
                </c:pt>
                <c:pt idx="999">
                  <c:v>-1.0553000000000001E-9</c:v>
                </c:pt>
                <c:pt idx="1000">
                  <c:v>-1.049E-9</c:v>
                </c:pt>
                <c:pt idx="1001">
                  <c:v>-1.0428E-9</c:v>
                </c:pt>
                <c:pt idx="1002">
                  <c:v>-1.0365000000000001E-9</c:v>
                </c:pt>
                <c:pt idx="1003">
                  <c:v>-1.0303000000000001E-9</c:v>
                </c:pt>
                <c:pt idx="1004">
                  <c:v>-1.024E-9</c:v>
                </c:pt>
                <c:pt idx="1005">
                  <c:v>-1.0177999999999999E-9</c:v>
                </c:pt>
                <c:pt idx="1006">
                  <c:v>-1.0115000000000001E-9</c:v>
                </c:pt>
                <c:pt idx="1007">
                  <c:v>-1.0053E-9</c:v>
                </c:pt>
                <c:pt idx="1008">
                  <c:v>-9.9899999999999996E-10</c:v>
                </c:pt>
                <c:pt idx="1009">
                  <c:v>-9.9279999999999992E-10</c:v>
                </c:pt>
                <c:pt idx="1010">
                  <c:v>-9.8650000000000006E-10</c:v>
                </c:pt>
                <c:pt idx="1011">
                  <c:v>-9.8030000000000002E-10</c:v>
                </c:pt>
                <c:pt idx="1012">
                  <c:v>-9.7399999999999995E-10</c:v>
                </c:pt>
                <c:pt idx="1013">
                  <c:v>-9.677999999999999E-10</c:v>
                </c:pt>
                <c:pt idx="1014">
                  <c:v>-9.6150000000000004E-10</c:v>
                </c:pt>
                <c:pt idx="1015">
                  <c:v>-9.553E-10</c:v>
                </c:pt>
                <c:pt idx="1016">
                  <c:v>-9.4899999999999993E-10</c:v>
                </c:pt>
                <c:pt idx="1017">
                  <c:v>-9.4280000000000009E-10</c:v>
                </c:pt>
                <c:pt idx="1018">
                  <c:v>-9.3650000000000002E-10</c:v>
                </c:pt>
                <c:pt idx="1019">
                  <c:v>-9.3029999999999998E-10</c:v>
                </c:pt>
                <c:pt idx="1020">
                  <c:v>-9.2400000000000001E-10</c:v>
                </c:pt>
                <c:pt idx="1021">
                  <c:v>-9.1779999999999997E-10</c:v>
                </c:pt>
                <c:pt idx="1022">
                  <c:v>-9.1150000000000001E-10</c:v>
                </c:pt>
                <c:pt idx="1023">
                  <c:v>-9.0529999999999997E-10</c:v>
                </c:pt>
                <c:pt idx="1024">
                  <c:v>-8.99E-10</c:v>
                </c:pt>
                <c:pt idx="1025">
                  <c:v>-8.9279999999999996E-10</c:v>
                </c:pt>
                <c:pt idx="1026">
                  <c:v>-8.8649999999999999E-10</c:v>
                </c:pt>
                <c:pt idx="1027">
                  <c:v>-8.8029999999999995E-10</c:v>
                </c:pt>
                <c:pt idx="1028">
                  <c:v>-8.7399999999999998E-10</c:v>
                </c:pt>
                <c:pt idx="1029">
                  <c:v>-8.6780000000000004E-10</c:v>
                </c:pt>
                <c:pt idx="1030">
                  <c:v>-8.6149999999999997E-10</c:v>
                </c:pt>
                <c:pt idx="1031">
                  <c:v>-8.5530000000000003E-10</c:v>
                </c:pt>
                <c:pt idx="1032">
                  <c:v>-8.4899999999999996E-10</c:v>
                </c:pt>
                <c:pt idx="1033">
                  <c:v>-8.4280000000000003E-10</c:v>
                </c:pt>
                <c:pt idx="1034">
                  <c:v>-8.3649999999999995E-10</c:v>
                </c:pt>
                <c:pt idx="1035">
                  <c:v>-8.3030000000000002E-10</c:v>
                </c:pt>
                <c:pt idx="1036">
                  <c:v>-8.2400000000000005E-10</c:v>
                </c:pt>
                <c:pt idx="1037">
                  <c:v>-8.1780000000000001E-10</c:v>
                </c:pt>
                <c:pt idx="1038">
                  <c:v>-8.1150000000000004E-10</c:v>
                </c:pt>
                <c:pt idx="1039">
                  <c:v>-8.053E-10</c:v>
                </c:pt>
                <c:pt idx="1040">
                  <c:v>-7.9900000000000003E-10</c:v>
                </c:pt>
                <c:pt idx="1041">
                  <c:v>-7.9279999999999999E-10</c:v>
                </c:pt>
                <c:pt idx="1042">
                  <c:v>-7.8650000000000002E-10</c:v>
                </c:pt>
                <c:pt idx="1043">
                  <c:v>-7.8029999999999998E-10</c:v>
                </c:pt>
                <c:pt idx="1044">
                  <c:v>-7.7400000000000002E-10</c:v>
                </c:pt>
                <c:pt idx="1045">
                  <c:v>-7.6779999999999997E-10</c:v>
                </c:pt>
                <c:pt idx="1046">
                  <c:v>-7.6150000000000001E-10</c:v>
                </c:pt>
                <c:pt idx="1047">
                  <c:v>-7.5529999999999997E-10</c:v>
                </c:pt>
                <c:pt idx="1048">
                  <c:v>-7.49E-10</c:v>
                </c:pt>
                <c:pt idx="1049">
                  <c:v>-7.4279999999999996E-10</c:v>
                </c:pt>
                <c:pt idx="1050">
                  <c:v>-7.3649999999999999E-10</c:v>
                </c:pt>
                <c:pt idx="1051">
                  <c:v>-7.3029999999999995E-10</c:v>
                </c:pt>
                <c:pt idx="1052">
                  <c:v>-7.2399999999999998E-10</c:v>
                </c:pt>
                <c:pt idx="1053">
                  <c:v>-7.1780000000000004E-10</c:v>
                </c:pt>
                <c:pt idx="1054">
                  <c:v>-7.1149999999999997E-10</c:v>
                </c:pt>
                <c:pt idx="1055">
                  <c:v>-7.0530000000000004E-10</c:v>
                </c:pt>
                <c:pt idx="1056">
                  <c:v>-6.9899999999999996E-10</c:v>
                </c:pt>
                <c:pt idx="1057">
                  <c:v>-6.9280000000000003E-10</c:v>
                </c:pt>
                <c:pt idx="1058">
                  <c:v>-6.8649999999999996E-10</c:v>
                </c:pt>
                <c:pt idx="1059">
                  <c:v>-6.8030000000000002E-10</c:v>
                </c:pt>
                <c:pt idx="1060">
                  <c:v>-6.7400000000000005E-10</c:v>
                </c:pt>
                <c:pt idx="1061">
                  <c:v>-6.6780000000000001E-10</c:v>
                </c:pt>
                <c:pt idx="1062">
                  <c:v>-6.6150000000000004E-10</c:v>
                </c:pt>
                <c:pt idx="1063">
                  <c:v>-6.553E-10</c:v>
                </c:pt>
                <c:pt idx="1064">
                  <c:v>-6.4900000000000003E-10</c:v>
                </c:pt>
                <c:pt idx="1065">
                  <c:v>-6.4279999999999999E-10</c:v>
                </c:pt>
                <c:pt idx="1066">
                  <c:v>-6.3650000000000003E-10</c:v>
                </c:pt>
                <c:pt idx="1067">
                  <c:v>-6.3029999999999998E-10</c:v>
                </c:pt>
                <c:pt idx="1068">
                  <c:v>-6.2400000000000002E-10</c:v>
                </c:pt>
                <c:pt idx="1069">
                  <c:v>-6.1779999999999998E-10</c:v>
                </c:pt>
                <c:pt idx="1070">
                  <c:v>-6.1150000000000001E-10</c:v>
                </c:pt>
                <c:pt idx="1071">
                  <c:v>-6.0529999999999997E-10</c:v>
                </c:pt>
                <c:pt idx="1072">
                  <c:v>-5.99E-10</c:v>
                </c:pt>
                <c:pt idx="1073">
                  <c:v>-5.9279999999999996E-10</c:v>
                </c:pt>
                <c:pt idx="1074">
                  <c:v>-5.8649999999999999E-10</c:v>
                </c:pt>
                <c:pt idx="1075">
                  <c:v>-5.8029999999999995E-10</c:v>
                </c:pt>
                <c:pt idx="1076">
                  <c:v>-5.7399999999999998E-10</c:v>
                </c:pt>
                <c:pt idx="1077">
                  <c:v>-5.6780000000000005E-10</c:v>
                </c:pt>
                <c:pt idx="1078">
                  <c:v>-5.6149999999999997E-10</c:v>
                </c:pt>
                <c:pt idx="1079">
                  <c:v>-5.5530000000000004E-10</c:v>
                </c:pt>
                <c:pt idx="1080">
                  <c:v>-5.4899999999999997E-10</c:v>
                </c:pt>
                <c:pt idx="1081">
                  <c:v>-5.4280000000000003E-10</c:v>
                </c:pt>
                <c:pt idx="1082">
                  <c:v>-5.3649999999999996E-10</c:v>
                </c:pt>
                <c:pt idx="1083">
                  <c:v>-5.3030000000000002E-10</c:v>
                </c:pt>
                <c:pt idx="1084">
                  <c:v>-5.2400000000000005E-10</c:v>
                </c:pt>
                <c:pt idx="1085">
                  <c:v>-5.1780000000000001E-10</c:v>
                </c:pt>
                <c:pt idx="1086">
                  <c:v>-5.1150000000000004E-10</c:v>
                </c:pt>
                <c:pt idx="1087">
                  <c:v>-5.053E-10</c:v>
                </c:pt>
                <c:pt idx="1088">
                  <c:v>-4.9900000000000003E-10</c:v>
                </c:pt>
                <c:pt idx="1089">
                  <c:v>-4.9279999999999999E-10</c:v>
                </c:pt>
                <c:pt idx="1090">
                  <c:v>-4.8650000000000003E-10</c:v>
                </c:pt>
                <c:pt idx="1091">
                  <c:v>-4.8029999999999999E-10</c:v>
                </c:pt>
                <c:pt idx="1092">
                  <c:v>-4.7400000000000002E-10</c:v>
                </c:pt>
                <c:pt idx="1093">
                  <c:v>-4.6779999999999998E-10</c:v>
                </c:pt>
                <c:pt idx="1094">
                  <c:v>-4.6150000000000001E-10</c:v>
                </c:pt>
                <c:pt idx="1095">
                  <c:v>-4.5530000000000002E-10</c:v>
                </c:pt>
                <c:pt idx="1096">
                  <c:v>-4.49E-10</c:v>
                </c:pt>
                <c:pt idx="1097">
                  <c:v>-4.4280000000000001E-10</c:v>
                </c:pt>
                <c:pt idx="1098">
                  <c:v>-4.3649999999999999E-10</c:v>
                </c:pt>
                <c:pt idx="1099">
                  <c:v>-4.303E-10</c:v>
                </c:pt>
                <c:pt idx="1100">
                  <c:v>-4.2399999999999998E-10</c:v>
                </c:pt>
                <c:pt idx="1101">
                  <c:v>-4.1779999999999999E-10</c:v>
                </c:pt>
                <c:pt idx="1102">
                  <c:v>-4.1149999999999997E-10</c:v>
                </c:pt>
                <c:pt idx="1103">
                  <c:v>-4.0529999999999999E-10</c:v>
                </c:pt>
                <c:pt idx="1104">
                  <c:v>-3.9900000000000002E-10</c:v>
                </c:pt>
                <c:pt idx="1105">
                  <c:v>-3.9279999999999998E-10</c:v>
                </c:pt>
                <c:pt idx="1106">
                  <c:v>-3.8650000000000001E-10</c:v>
                </c:pt>
                <c:pt idx="1107">
                  <c:v>-3.8030000000000002E-10</c:v>
                </c:pt>
                <c:pt idx="1108">
                  <c:v>-3.74E-10</c:v>
                </c:pt>
                <c:pt idx="1109">
                  <c:v>-3.6780000000000001E-10</c:v>
                </c:pt>
                <c:pt idx="1110">
                  <c:v>-3.6149999999999999E-10</c:v>
                </c:pt>
                <c:pt idx="1111">
                  <c:v>-3.553E-10</c:v>
                </c:pt>
                <c:pt idx="1112">
                  <c:v>-3.4899999999999998E-10</c:v>
                </c:pt>
                <c:pt idx="1113">
                  <c:v>-3.4279999999999999E-10</c:v>
                </c:pt>
                <c:pt idx="1114">
                  <c:v>-3.3649999999999998E-10</c:v>
                </c:pt>
                <c:pt idx="1115">
                  <c:v>-3.3029999999999999E-10</c:v>
                </c:pt>
                <c:pt idx="1116">
                  <c:v>-3.2400000000000002E-10</c:v>
                </c:pt>
                <c:pt idx="1117">
                  <c:v>-3.1779999999999998E-10</c:v>
                </c:pt>
                <c:pt idx="1118">
                  <c:v>-3.1150000000000001E-10</c:v>
                </c:pt>
                <c:pt idx="1119">
                  <c:v>-3.0530000000000002E-10</c:v>
                </c:pt>
                <c:pt idx="1120">
                  <c:v>-2.99E-10</c:v>
                </c:pt>
                <c:pt idx="1121">
                  <c:v>-2.9280000000000001E-10</c:v>
                </c:pt>
                <c:pt idx="1122">
                  <c:v>-2.8649999999999999E-10</c:v>
                </c:pt>
                <c:pt idx="1123">
                  <c:v>-2.803E-10</c:v>
                </c:pt>
                <c:pt idx="1124">
                  <c:v>-2.7399999999999998E-10</c:v>
                </c:pt>
                <c:pt idx="1125">
                  <c:v>-2.678E-10</c:v>
                </c:pt>
                <c:pt idx="1126">
                  <c:v>-2.6149999999999998E-10</c:v>
                </c:pt>
                <c:pt idx="1127">
                  <c:v>-2.5529999999999999E-10</c:v>
                </c:pt>
                <c:pt idx="1128">
                  <c:v>-2.4900000000000002E-10</c:v>
                </c:pt>
                <c:pt idx="1129">
                  <c:v>-2.4279999999999998E-10</c:v>
                </c:pt>
                <c:pt idx="1130">
                  <c:v>-2.3650000000000001E-10</c:v>
                </c:pt>
                <c:pt idx="1131">
                  <c:v>-2.303E-10</c:v>
                </c:pt>
                <c:pt idx="1132">
                  <c:v>-2.24E-10</c:v>
                </c:pt>
                <c:pt idx="1133">
                  <c:v>-2.1779999999999999E-10</c:v>
                </c:pt>
                <c:pt idx="1134">
                  <c:v>-2.1149999999999999E-10</c:v>
                </c:pt>
                <c:pt idx="1135">
                  <c:v>-2.053E-10</c:v>
                </c:pt>
                <c:pt idx="1136">
                  <c:v>-1.9900000000000001E-10</c:v>
                </c:pt>
                <c:pt idx="1137">
                  <c:v>-1.928E-10</c:v>
                </c:pt>
                <c:pt idx="1138">
                  <c:v>-1.865E-10</c:v>
                </c:pt>
                <c:pt idx="1139">
                  <c:v>-1.8029999999999999E-10</c:v>
                </c:pt>
                <c:pt idx="1140">
                  <c:v>-1.7399999999999999E-10</c:v>
                </c:pt>
                <c:pt idx="1141">
                  <c:v>-1.678E-10</c:v>
                </c:pt>
                <c:pt idx="1142">
                  <c:v>-1.6150000000000001E-10</c:v>
                </c:pt>
                <c:pt idx="1143">
                  <c:v>-1.553E-10</c:v>
                </c:pt>
                <c:pt idx="1144">
                  <c:v>-1.49E-10</c:v>
                </c:pt>
                <c:pt idx="1145">
                  <c:v>-1.4279999999999999E-10</c:v>
                </c:pt>
                <c:pt idx="1146">
                  <c:v>-1.3649999999999999E-10</c:v>
                </c:pt>
                <c:pt idx="1147">
                  <c:v>-1.303E-10</c:v>
                </c:pt>
                <c:pt idx="1148">
                  <c:v>-1.2400000000000001E-10</c:v>
                </c:pt>
                <c:pt idx="1149">
                  <c:v>-1.178E-10</c:v>
                </c:pt>
                <c:pt idx="1150">
                  <c:v>-1.115E-10</c:v>
                </c:pt>
                <c:pt idx="1151">
                  <c:v>-1.053E-10</c:v>
                </c:pt>
                <c:pt idx="1152">
                  <c:v>-9.8999999999999994E-11</c:v>
                </c:pt>
                <c:pt idx="1153">
                  <c:v>-9.2800000000000005E-11</c:v>
                </c:pt>
                <c:pt idx="1154">
                  <c:v>-8.6499999999999999E-11</c:v>
                </c:pt>
                <c:pt idx="1155">
                  <c:v>-8.0299999999999997E-11</c:v>
                </c:pt>
                <c:pt idx="1156">
                  <c:v>-7.4000000000000003E-11</c:v>
                </c:pt>
                <c:pt idx="1157">
                  <c:v>-6.7800000000000001E-11</c:v>
                </c:pt>
                <c:pt idx="1158">
                  <c:v>-6.1499999999999994E-11</c:v>
                </c:pt>
                <c:pt idx="1159">
                  <c:v>-5.5299999999999999E-11</c:v>
                </c:pt>
                <c:pt idx="1160">
                  <c:v>-4.8999999999999999E-11</c:v>
                </c:pt>
                <c:pt idx="1161">
                  <c:v>-4.2799999999999997E-11</c:v>
                </c:pt>
                <c:pt idx="1162">
                  <c:v>-3.6500000000000003E-11</c:v>
                </c:pt>
                <c:pt idx="1163">
                  <c:v>-3.0300000000000001E-11</c:v>
                </c:pt>
                <c:pt idx="1164">
                  <c:v>-2.4000000000000001E-11</c:v>
                </c:pt>
                <c:pt idx="1165">
                  <c:v>-1.7799999999999999E-11</c:v>
                </c:pt>
                <c:pt idx="1166">
                  <c:v>-1.1500000000000001E-11</c:v>
                </c:pt>
                <c:pt idx="1167">
                  <c:v>-5.2999999999999996E-12</c:v>
                </c:pt>
                <c:pt idx="1168">
                  <c:v>9.9999999999999998E-13</c:v>
                </c:pt>
                <c:pt idx="1169">
                  <c:v>7.2E-12</c:v>
                </c:pt>
                <c:pt idx="1170">
                  <c:v>1.35E-11</c:v>
                </c:pt>
                <c:pt idx="1171">
                  <c:v>1.97E-11</c:v>
                </c:pt>
                <c:pt idx="1172">
                  <c:v>2.6000000000000001E-11</c:v>
                </c:pt>
                <c:pt idx="1173">
                  <c:v>3.2200000000000003E-11</c:v>
                </c:pt>
                <c:pt idx="1174">
                  <c:v>3.8500000000000003E-11</c:v>
                </c:pt>
                <c:pt idx="1175">
                  <c:v>4.4699999999999998E-11</c:v>
                </c:pt>
                <c:pt idx="1176">
                  <c:v>5.0999999999999998E-11</c:v>
                </c:pt>
                <c:pt idx="1177">
                  <c:v>5.72E-11</c:v>
                </c:pt>
                <c:pt idx="1178">
                  <c:v>6.35E-11</c:v>
                </c:pt>
                <c:pt idx="1179">
                  <c:v>6.9700000000000002E-11</c:v>
                </c:pt>
                <c:pt idx="1180">
                  <c:v>7.5999999999999996E-11</c:v>
                </c:pt>
                <c:pt idx="1181">
                  <c:v>8.2199999999999998E-11</c:v>
                </c:pt>
                <c:pt idx="1182">
                  <c:v>8.8500000000000005E-11</c:v>
                </c:pt>
                <c:pt idx="1183">
                  <c:v>9.4700000000000006E-11</c:v>
                </c:pt>
                <c:pt idx="1184">
                  <c:v>1.01E-10</c:v>
                </c:pt>
                <c:pt idx="1185">
                  <c:v>1.072E-10</c:v>
                </c:pt>
                <c:pt idx="1186">
                  <c:v>1.135E-10</c:v>
                </c:pt>
                <c:pt idx="1187">
                  <c:v>1.1970000000000001E-10</c:v>
                </c:pt>
                <c:pt idx="1188">
                  <c:v>1.26E-10</c:v>
                </c:pt>
                <c:pt idx="1189">
                  <c:v>1.3219999999999999E-10</c:v>
                </c:pt>
                <c:pt idx="1190">
                  <c:v>1.3850000000000001E-10</c:v>
                </c:pt>
                <c:pt idx="1191">
                  <c:v>1.447E-10</c:v>
                </c:pt>
                <c:pt idx="1192">
                  <c:v>1.51E-10</c:v>
                </c:pt>
                <c:pt idx="1193">
                  <c:v>1.5720000000000001E-10</c:v>
                </c:pt>
                <c:pt idx="1194">
                  <c:v>1.635E-10</c:v>
                </c:pt>
                <c:pt idx="1195">
                  <c:v>1.6969999999999999E-10</c:v>
                </c:pt>
                <c:pt idx="1196">
                  <c:v>1.7600000000000001E-10</c:v>
                </c:pt>
                <c:pt idx="1197">
                  <c:v>1.822E-10</c:v>
                </c:pt>
                <c:pt idx="1198">
                  <c:v>1.885E-10</c:v>
                </c:pt>
                <c:pt idx="1199">
                  <c:v>1.9470000000000001E-10</c:v>
                </c:pt>
                <c:pt idx="1200">
                  <c:v>2.01E-10</c:v>
                </c:pt>
                <c:pt idx="1201">
                  <c:v>2.0719999999999999E-10</c:v>
                </c:pt>
                <c:pt idx="1202">
                  <c:v>2.1350000000000001E-10</c:v>
                </c:pt>
                <c:pt idx="1203">
                  <c:v>2.197E-10</c:v>
                </c:pt>
                <c:pt idx="1204">
                  <c:v>2.26E-10</c:v>
                </c:pt>
                <c:pt idx="1205">
                  <c:v>2.3220000000000001E-10</c:v>
                </c:pt>
                <c:pt idx="1206">
                  <c:v>2.385E-10</c:v>
                </c:pt>
                <c:pt idx="1207">
                  <c:v>2.4469999999999999E-10</c:v>
                </c:pt>
                <c:pt idx="1208">
                  <c:v>2.5100000000000001E-10</c:v>
                </c:pt>
                <c:pt idx="1209">
                  <c:v>2.572E-10</c:v>
                </c:pt>
                <c:pt idx="1210">
                  <c:v>2.6350000000000002E-10</c:v>
                </c:pt>
                <c:pt idx="1211">
                  <c:v>2.6970000000000001E-10</c:v>
                </c:pt>
                <c:pt idx="1212">
                  <c:v>2.7599999999999998E-10</c:v>
                </c:pt>
                <c:pt idx="1213">
                  <c:v>2.8220000000000002E-10</c:v>
                </c:pt>
                <c:pt idx="1214">
                  <c:v>2.8849999999999999E-10</c:v>
                </c:pt>
                <c:pt idx="1215">
                  <c:v>2.9469999999999997E-10</c:v>
                </c:pt>
                <c:pt idx="1216">
                  <c:v>3.0099999999999999E-10</c:v>
                </c:pt>
                <c:pt idx="1217">
                  <c:v>3.0719999999999998E-10</c:v>
                </c:pt>
                <c:pt idx="1218">
                  <c:v>3.135E-10</c:v>
                </c:pt>
                <c:pt idx="1219">
                  <c:v>3.1969999999999999E-10</c:v>
                </c:pt>
                <c:pt idx="1220">
                  <c:v>3.2600000000000001E-10</c:v>
                </c:pt>
                <c:pt idx="1221">
                  <c:v>3.322E-10</c:v>
                </c:pt>
                <c:pt idx="1222">
                  <c:v>3.3850000000000002E-10</c:v>
                </c:pt>
                <c:pt idx="1223">
                  <c:v>3.4470000000000001E-10</c:v>
                </c:pt>
                <c:pt idx="1224">
                  <c:v>3.5099999999999998E-10</c:v>
                </c:pt>
                <c:pt idx="1225">
                  <c:v>3.5720000000000002E-10</c:v>
                </c:pt>
                <c:pt idx="1226">
                  <c:v>3.6349999999999999E-10</c:v>
                </c:pt>
                <c:pt idx="1227">
                  <c:v>3.6969999999999997E-10</c:v>
                </c:pt>
                <c:pt idx="1228">
                  <c:v>3.7599999999999999E-10</c:v>
                </c:pt>
                <c:pt idx="1229">
                  <c:v>3.8219999999999998E-10</c:v>
                </c:pt>
                <c:pt idx="1230">
                  <c:v>3.885E-10</c:v>
                </c:pt>
                <c:pt idx="1231">
                  <c:v>3.9469999999999999E-10</c:v>
                </c:pt>
                <c:pt idx="1232">
                  <c:v>4.0100000000000001E-10</c:v>
                </c:pt>
                <c:pt idx="1233">
                  <c:v>4.072E-10</c:v>
                </c:pt>
                <c:pt idx="1234">
                  <c:v>4.1350000000000002E-10</c:v>
                </c:pt>
                <c:pt idx="1235">
                  <c:v>4.1970000000000001E-10</c:v>
                </c:pt>
                <c:pt idx="1236">
                  <c:v>4.2599999999999998E-10</c:v>
                </c:pt>
                <c:pt idx="1237">
                  <c:v>4.3220000000000002E-10</c:v>
                </c:pt>
                <c:pt idx="1238">
                  <c:v>4.3849999999999999E-10</c:v>
                </c:pt>
                <c:pt idx="1239">
                  <c:v>4.4470000000000003E-10</c:v>
                </c:pt>
                <c:pt idx="1240">
                  <c:v>4.5099999999999999E-10</c:v>
                </c:pt>
                <c:pt idx="1241">
                  <c:v>4.5719999999999998E-10</c:v>
                </c:pt>
                <c:pt idx="1242">
                  <c:v>4.635E-10</c:v>
                </c:pt>
                <c:pt idx="1243">
                  <c:v>4.6970000000000004E-10</c:v>
                </c:pt>
                <c:pt idx="1244">
                  <c:v>4.7600000000000001E-10</c:v>
                </c:pt>
                <c:pt idx="1245">
                  <c:v>4.8220000000000005E-10</c:v>
                </c:pt>
                <c:pt idx="1246">
                  <c:v>4.8850000000000002E-10</c:v>
                </c:pt>
                <c:pt idx="1247">
                  <c:v>4.9469999999999996E-10</c:v>
                </c:pt>
                <c:pt idx="1248">
                  <c:v>5.0100000000000003E-10</c:v>
                </c:pt>
                <c:pt idx="1249">
                  <c:v>5.0719999999999996E-10</c:v>
                </c:pt>
                <c:pt idx="1250">
                  <c:v>5.1350000000000004E-10</c:v>
                </c:pt>
                <c:pt idx="1251">
                  <c:v>5.1969999999999997E-10</c:v>
                </c:pt>
                <c:pt idx="1252">
                  <c:v>5.2600000000000004E-10</c:v>
                </c:pt>
                <c:pt idx="1253">
                  <c:v>5.3219999999999998E-10</c:v>
                </c:pt>
                <c:pt idx="1254">
                  <c:v>5.3849999999999995E-10</c:v>
                </c:pt>
                <c:pt idx="1255">
                  <c:v>5.4469999999999999E-10</c:v>
                </c:pt>
                <c:pt idx="1256">
                  <c:v>5.5099999999999996E-10</c:v>
                </c:pt>
                <c:pt idx="1257">
                  <c:v>5.572E-10</c:v>
                </c:pt>
                <c:pt idx="1258">
                  <c:v>5.6349999999999997E-10</c:v>
                </c:pt>
                <c:pt idx="1259">
                  <c:v>5.6970000000000001E-10</c:v>
                </c:pt>
                <c:pt idx="1260">
                  <c:v>5.7599999999999998E-10</c:v>
                </c:pt>
                <c:pt idx="1261">
                  <c:v>5.8220000000000002E-10</c:v>
                </c:pt>
                <c:pt idx="1262">
                  <c:v>5.8849999999999998E-10</c:v>
                </c:pt>
                <c:pt idx="1263">
                  <c:v>5.9470000000000002E-10</c:v>
                </c:pt>
                <c:pt idx="1264">
                  <c:v>6.0099999999999999E-10</c:v>
                </c:pt>
                <c:pt idx="1265">
                  <c:v>6.0720000000000003E-10</c:v>
                </c:pt>
                <c:pt idx="1266">
                  <c:v>6.135E-10</c:v>
                </c:pt>
                <c:pt idx="1267">
                  <c:v>6.1970000000000004E-10</c:v>
                </c:pt>
                <c:pt idx="1268">
                  <c:v>6.2600000000000001E-10</c:v>
                </c:pt>
                <c:pt idx="1269">
                  <c:v>6.3220000000000005E-10</c:v>
                </c:pt>
                <c:pt idx="1270">
                  <c:v>6.3850000000000002E-10</c:v>
                </c:pt>
                <c:pt idx="1271">
                  <c:v>6.4469999999999996E-10</c:v>
                </c:pt>
                <c:pt idx="1272">
                  <c:v>6.5100000000000003E-10</c:v>
                </c:pt>
                <c:pt idx="1273">
                  <c:v>6.5719999999999996E-10</c:v>
                </c:pt>
                <c:pt idx="1274">
                  <c:v>6.6350000000000004E-10</c:v>
                </c:pt>
                <c:pt idx="1275">
                  <c:v>6.6969999999999997E-10</c:v>
                </c:pt>
                <c:pt idx="1276">
                  <c:v>6.7600000000000004E-10</c:v>
                </c:pt>
                <c:pt idx="1277">
                  <c:v>6.8219999999999998E-10</c:v>
                </c:pt>
                <c:pt idx="1278">
                  <c:v>6.8849999999999995E-10</c:v>
                </c:pt>
                <c:pt idx="1279">
                  <c:v>6.9469999999999999E-10</c:v>
                </c:pt>
                <c:pt idx="1280">
                  <c:v>7.0099999999999996E-10</c:v>
                </c:pt>
                <c:pt idx="1281">
                  <c:v>7.072E-10</c:v>
                </c:pt>
                <c:pt idx="1282">
                  <c:v>7.1349999999999997E-10</c:v>
                </c:pt>
                <c:pt idx="1283">
                  <c:v>7.1970000000000001E-10</c:v>
                </c:pt>
                <c:pt idx="1284">
                  <c:v>7.2599999999999997E-10</c:v>
                </c:pt>
                <c:pt idx="1285">
                  <c:v>7.3220000000000002E-10</c:v>
                </c:pt>
                <c:pt idx="1286">
                  <c:v>7.3849999999999998E-10</c:v>
                </c:pt>
                <c:pt idx="1287">
                  <c:v>7.4470000000000002E-10</c:v>
                </c:pt>
                <c:pt idx="1288">
                  <c:v>7.5099999999999999E-10</c:v>
                </c:pt>
                <c:pt idx="1289">
                  <c:v>7.5720000000000003E-10</c:v>
                </c:pt>
                <c:pt idx="1290">
                  <c:v>7.635E-10</c:v>
                </c:pt>
                <c:pt idx="1291">
                  <c:v>7.6970000000000004E-10</c:v>
                </c:pt>
                <c:pt idx="1292">
                  <c:v>7.7600000000000001E-10</c:v>
                </c:pt>
                <c:pt idx="1293">
                  <c:v>7.8220000000000005E-10</c:v>
                </c:pt>
                <c:pt idx="1294">
                  <c:v>7.8850000000000002E-10</c:v>
                </c:pt>
                <c:pt idx="1295">
                  <c:v>7.9469999999999995E-10</c:v>
                </c:pt>
                <c:pt idx="1296">
                  <c:v>8.0100000000000003E-10</c:v>
                </c:pt>
                <c:pt idx="1297">
                  <c:v>8.0719999999999996E-10</c:v>
                </c:pt>
                <c:pt idx="1298">
                  <c:v>8.1350000000000003E-10</c:v>
                </c:pt>
                <c:pt idx="1299">
                  <c:v>8.1969999999999997E-10</c:v>
                </c:pt>
                <c:pt idx="1300">
                  <c:v>8.2600000000000004E-10</c:v>
                </c:pt>
                <c:pt idx="1301">
                  <c:v>8.3219999999999998E-10</c:v>
                </c:pt>
                <c:pt idx="1302">
                  <c:v>8.3850000000000005E-10</c:v>
                </c:pt>
                <c:pt idx="1303">
                  <c:v>8.4469999999999999E-10</c:v>
                </c:pt>
                <c:pt idx="1304">
                  <c:v>8.5099999999999996E-10</c:v>
                </c:pt>
                <c:pt idx="1305">
                  <c:v>8.572E-10</c:v>
                </c:pt>
                <c:pt idx="1306">
                  <c:v>8.6349999999999996E-10</c:v>
                </c:pt>
                <c:pt idx="1307">
                  <c:v>8.6970000000000001E-10</c:v>
                </c:pt>
                <c:pt idx="1308">
                  <c:v>8.7599999999999997E-10</c:v>
                </c:pt>
                <c:pt idx="1309">
                  <c:v>8.8220000000000001E-10</c:v>
                </c:pt>
                <c:pt idx="1310">
                  <c:v>8.8849999999999998E-10</c:v>
                </c:pt>
                <c:pt idx="1311">
                  <c:v>8.9470000000000002E-10</c:v>
                </c:pt>
                <c:pt idx="1312">
                  <c:v>9.0099999999999999E-10</c:v>
                </c:pt>
                <c:pt idx="1313">
                  <c:v>9.0720000000000003E-10</c:v>
                </c:pt>
                <c:pt idx="1314">
                  <c:v>9.135E-10</c:v>
                </c:pt>
                <c:pt idx="1315">
                  <c:v>9.1970000000000004E-10</c:v>
                </c:pt>
                <c:pt idx="1316">
                  <c:v>9.2600000000000001E-10</c:v>
                </c:pt>
                <c:pt idx="1317">
                  <c:v>9.3219999999999994E-10</c:v>
                </c:pt>
                <c:pt idx="1318">
                  <c:v>9.3850000000000002E-10</c:v>
                </c:pt>
                <c:pt idx="1319">
                  <c:v>9.4470000000000006E-10</c:v>
                </c:pt>
                <c:pt idx="1320">
                  <c:v>9.5099999999999992E-10</c:v>
                </c:pt>
                <c:pt idx="1321">
                  <c:v>9.5719999999999996E-10</c:v>
                </c:pt>
                <c:pt idx="1322">
                  <c:v>9.6350000000000003E-10</c:v>
                </c:pt>
                <c:pt idx="1323">
                  <c:v>9.6970000000000007E-10</c:v>
                </c:pt>
                <c:pt idx="1324">
                  <c:v>9.7599999999999994E-10</c:v>
                </c:pt>
                <c:pt idx="1325">
                  <c:v>9.8219999999999998E-10</c:v>
                </c:pt>
                <c:pt idx="1326">
                  <c:v>9.8850000000000005E-10</c:v>
                </c:pt>
                <c:pt idx="1327">
                  <c:v>9.9470000000000009E-10</c:v>
                </c:pt>
                <c:pt idx="1328">
                  <c:v>1.001E-9</c:v>
                </c:pt>
                <c:pt idx="1329">
                  <c:v>1.0072E-9</c:v>
                </c:pt>
                <c:pt idx="1330">
                  <c:v>1.0135000000000001E-9</c:v>
                </c:pt>
                <c:pt idx="1331">
                  <c:v>1.0196999999999999E-9</c:v>
                </c:pt>
                <c:pt idx="1332">
                  <c:v>1.026E-9</c:v>
                </c:pt>
                <c:pt idx="1333">
                  <c:v>1.0322E-9</c:v>
                </c:pt>
                <c:pt idx="1334">
                  <c:v>1.0385000000000001E-9</c:v>
                </c:pt>
                <c:pt idx="1335">
                  <c:v>1.0446999999999999E-9</c:v>
                </c:pt>
                <c:pt idx="1336">
                  <c:v>1.051E-9</c:v>
                </c:pt>
                <c:pt idx="1337">
                  <c:v>1.0572E-9</c:v>
                </c:pt>
                <c:pt idx="1338">
                  <c:v>1.0635000000000001E-9</c:v>
                </c:pt>
                <c:pt idx="1339">
                  <c:v>1.0696999999999999E-9</c:v>
                </c:pt>
                <c:pt idx="1340">
                  <c:v>1.076E-9</c:v>
                </c:pt>
                <c:pt idx="1341">
                  <c:v>1.0822E-9</c:v>
                </c:pt>
                <c:pt idx="1342">
                  <c:v>1.0884999999999999E-9</c:v>
                </c:pt>
                <c:pt idx="1343">
                  <c:v>1.0947E-9</c:v>
                </c:pt>
                <c:pt idx="1344">
                  <c:v>1.101E-9</c:v>
                </c:pt>
                <c:pt idx="1345">
                  <c:v>1.1072000000000001E-9</c:v>
                </c:pt>
                <c:pt idx="1346">
                  <c:v>1.1134999999999999E-9</c:v>
                </c:pt>
                <c:pt idx="1347">
                  <c:v>1.1197E-9</c:v>
                </c:pt>
                <c:pt idx="1348">
                  <c:v>1.126E-9</c:v>
                </c:pt>
                <c:pt idx="1349">
                  <c:v>1.1322000000000001E-9</c:v>
                </c:pt>
                <c:pt idx="1350">
                  <c:v>1.1384999999999999E-9</c:v>
                </c:pt>
                <c:pt idx="1351">
                  <c:v>1.1447E-9</c:v>
                </c:pt>
                <c:pt idx="1352">
                  <c:v>1.1510000000000001E-9</c:v>
                </c:pt>
                <c:pt idx="1353">
                  <c:v>1.1572000000000001E-9</c:v>
                </c:pt>
                <c:pt idx="1354">
                  <c:v>1.1635E-9</c:v>
                </c:pt>
                <c:pt idx="1355">
                  <c:v>1.1697E-9</c:v>
                </c:pt>
                <c:pt idx="1356">
                  <c:v>1.1760000000000001E-9</c:v>
                </c:pt>
                <c:pt idx="1357">
                  <c:v>1.1821999999999999E-9</c:v>
                </c:pt>
                <c:pt idx="1358">
                  <c:v>1.1885E-9</c:v>
                </c:pt>
                <c:pt idx="1359">
                  <c:v>1.1947E-9</c:v>
                </c:pt>
                <c:pt idx="1360">
                  <c:v>1.2010000000000001E-9</c:v>
                </c:pt>
                <c:pt idx="1361">
                  <c:v>1.2071999999999999E-9</c:v>
                </c:pt>
                <c:pt idx="1362">
                  <c:v>1.2135E-9</c:v>
                </c:pt>
                <c:pt idx="1363">
                  <c:v>1.2197E-9</c:v>
                </c:pt>
                <c:pt idx="1364">
                  <c:v>1.2259999999999999E-9</c:v>
                </c:pt>
                <c:pt idx="1365">
                  <c:v>1.2321999999999999E-9</c:v>
                </c:pt>
                <c:pt idx="1366">
                  <c:v>1.2385E-9</c:v>
                </c:pt>
                <c:pt idx="1367">
                  <c:v>1.2447000000000001E-9</c:v>
                </c:pt>
                <c:pt idx="1368">
                  <c:v>1.2509999999999999E-9</c:v>
                </c:pt>
                <c:pt idx="1369">
                  <c:v>1.2572E-9</c:v>
                </c:pt>
                <c:pt idx="1370">
                  <c:v>1.2635E-9</c:v>
                </c:pt>
                <c:pt idx="1371">
                  <c:v>1.2697000000000001E-9</c:v>
                </c:pt>
                <c:pt idx="1372">
                  <c:v>1.2759999999999999E-9</c:v>
                </c:pt>
                <c:pt idx="1373">
                  <c:v>1.2822E-9</c:v>
                </c:pt>
                <c:pt idx="1374">
                  <c:v>1.2885E-9</c:v>
                </c:pt>
                <c:pt idx="1375">
                  <c:v>1.2947000000000001E-9</c:v>
                </c:pt>
                <c:pt idx="1376">
                  <c:v>1.301E-9</c:v>
                </c:pt>
                <c:pt idx="1377">
                  <c:v>1.3072E-9</c:v>
                </c:pt>
                <c:pt idx="1378">
                  <c:v>1.3135000000000001E-9</c:v>
                </c:pt>
                <c:pt idx="1379">
                  <c:v>1.3196999999999999E-9</c:v>
                </c:pt>
                <c:pt idx="1380">
                  <c:v>1.326E-9</c:v>
                </c:pt>
                <c:pt idx="1381">
                  <c:v>1.3322E-9</c:v>
                </c:pt>
                <c:pt idx="1382">
                  <c:v>1.3385000000000001E-9</c:v>
                </c:pt>
                <c:pt idx="1383">
                  <c:v>1.3446999999999999E-9</c:v>
                </c:pt>
                <c:pt idx="1384">
                  <c:v>1.351E-9</c:v>
                </c:pt>
                <c:pt idx="1385">
                  <c:v>1.3572E-9</c:v>
                </c:pt>
                <c:pt idx="1386">
                  <c:v>1.3635000000000001E-9</c:v>
                </c:pt>
                <c:pt idx="1387">
                  <c:v>1.3696999999999999E-9</c:v>
                </c:pt>
                <c:pt idx="1388">
                  <c:v>1.376E-9</c:v>
                </c:pt>
                <c:pt idx="1389">
                  <c:v>1.3822E-9</c:v>
                </c:pt>
                <c:pt idx="1390">
                  <c:v>1.3884999999999999E-9</c:v>
                </c:pt>
                <c:pt idx="1391">
                  <c:v>1.3947E-9</c:v>
                </c:pt>
                <c:pt idx="1392">
                  <c:v>1.401E-9</c:v>
                </c:pt>
                <c:pt idx="1393">
                  <c:v>1.4072000000000001E-9</c:v>
                </c:pt>
                <c:pt idx="1394">
                  <c:v>1.4134999999999999E-9</c:v>
                </c:pt>
                <c:pt idx="1395">
                  <c:v>1.4197E-9</c:v>
                </c:pt>
                <c:pt idx="1396">
                  <c:v>1.426E-9</c:v>
                </c:pt>
                <c:pt idx="1397">
                  <c:v>1.4322000000000001E-9</c:v>
                </c:pt>
                <c:pt idx="1398">
                  <c:v>1.4384999999999999E-9</c:v>
                </c:pt>
                <c:pt idx="1399">
                  <c:v>1.4447E-9</c:v>
                </c:pt>
                <c:pt idx="1400">
                  <c:v>1.4510000000000001E-9</c:v>
                </c:pt>
                <c:pt idx="1401">
                  <c:v>1.4572000000000001E-9</c:v>
                </c:pt>
                <c:pt idx="1402">
                  <c:v>1.4635E-9</c:v>
                </c:pt>
                <c:pt idx="1403">
                  <c:v>1.4697E-9</c:v>
                </c:pt>
                <c:pt idx="1404">
                  <c:v>1.4760000000000001E-9</c:v>
                </c:pt>
                <c:pt idx="1405">
                  <c:v>1.4821999999999999E-9</c:v>
                </c:pt>
                <c:pt idx="1406">
                  <c:v>1.4885E-9</c:v>
                </c:pt>
                <c:pt idx="1407">
                  <c:v>1.4947E-9</c:v>
                </c:pt>
                <c:pt idx="1408">
                  <c:v>1.5010000000000001E-9</c:v>
                </c:pt>
                <c:pt idx="1409">
                  <c:v>1.5071999999999999E-9</c:v>
                </c:pt>
                <c:pt idx="1410">
                  <c:v>1.5135E-9</c:v>
                </c:pt>
                <c:pt idx="1411">
                  <c:v>1.5197E-9</c:v>
                </c:pt>
                <c:pt idx="1412">
                  <c:v>1.5259999999999999E-9</c:v>
                </c:pt>
                <c:pt idx="1413">
                  <c:v>1.5321999999999999E-9</c:v>
                </c:pt>
                <c:pt idx="1414">
                  <c:v>1.5385E-9</c:v>
                </c:pt>
                <c:pt idx="1415">
                  <c:v>1.5447000000000001E-9</c:v>
                </c:pt>
                <c:pt idx="1416">
                  <c:v>1.5509999999999999E-9</c:v>
                </c:pt>
                <c:pt idx="1417">
                  <c:v>1.5572E-9</c:v>
                </c:pt>
                <c:pt idx="1418">
                  <c:v>1.5635E-9</c:v>
                </c:pt>
                <c:pt idx="1419">
                  <c:v>1.5697000000000001E-9</c:v>
                </c:pt>
                <c:pt idx="1420">
                  <c:v>1.5759999999999999E-9</c:v>
                </c:pt>
                <c:pt idx="1421">
                  <c:v>1.5822E-9</c:v>
                </c:pt>
                <c:pt idx="1422">
                  <c:v>1.5885E-9</c:v>
                </c:pt>
                <c:pt idx="1423">
                  <c:v>1.5947000000000001E-9</c:v>
                </c:pt>
                <c:pt idx="1424">
                  <c:v>1.601E-9</c:v>
                </c:pt>
                <c:pt idx="1425">
                  <c:v>1.6072E-9</c:v>
                </c:pt>
                <c:pt idx="1426">
                  <c:v>1.6135000000000001E-9</c:v>
                </c:pt>
                <c:pt idx="1427">
                  <c:v>1.6196999999999999E-9</c:v>
                </c:pt>
                <c:pt idx="1428">
                  <c:v>1.626E-9</c:v>
                </c:pt>
                <c:pt idx="1429">
                  <c:v>1.6322E-9</c:v>
                </c:pt>
                <c:pt idx="1430">
                  <c:v>1.6385000000000001E-9</c:v>
                </c:pt>
                <c:pt idx="1431">
                  <c:v>1.6446999999999999E-9</c:v>
                </c:pt>
                <c:pt idx="1432">
                  <c:v>1.651E-9</c:v>
                </c:pt>
                <c:pt idx="1433">
                  <c:v>1.6572E-9</c:v>
                </c:pt>
                <c:pt idx="1434">
                  <c:v>1.6635000000000001E-9</c:v>
                </c:pt>
                <c:pt idx="1435">
                  <c:v>1.6696999999999999E-9</c:v>
                </c:pt>
                <c:pt idx="1436">
                  <c:v>1.676E-9</c:v>
                </c:pt>
                <c:pt idx="1437">
                  <c:v>1.6822E-9</c:v>
                </c:pt>
                <c:pt idx="1438">
                  <c:v>1.6884999999999999E-9</c:v>
                </c:pt>
                <c:pt idx="1439">
                  <c:v>1.6946999999999999E-9</c:v>
                </c:pt>
                <c:pt idx="1440">
                  <c:v>1.701E-9</c:v>
                </c:pt>
                <c:pt idx="1441">
                  <c:v>1.7072000000000001E-9</c:v>
                </c:pt>
                <c:pt idx="1442">
                  <c:v>1.7134999999999999E-9</c:v>
                </c:pt>
                <c:pt idx="1443">
                  <c:v>1.7197E-9</c:v>
                </c:pt>
                <c:pt idx="1444">
                  <c:v>1.726E-9</c:v>
                </c:pt>
                <c:pt idx="1445">
                  <c:v>1.7322000000000001E-9</c:v>
                </c:pt>
                <c:pt idx="1446">
                  <c:v>1.7384999999999999E-9</c:v>
                </c:pt>
                <c:pt idx="1447">
                  <c:v>1.7447E-9</c:v>
                </c:pt>
                <c:pt idx="1448">
                  <c:v>1.7510000000000001E-9</c:v>
                </c:pt>
                <c:pt idx="1449">
                  <c:v>1.7572000000000001E-9</c:v>
                </c:pt>
                <c:pt idx="1450">
                  <c:v>1.7635E-9</c:v>
                </c:pt>
                <c:pt idx="1451">
                  <c:v>1.7697E-9</c:v>
                </c:pt>
                <c:pt idx="1452">
                  <c:v>1.7760000000000001E-9</c:v>
                </c:pt>
                <c:pt idx="1453">
                  <c:v>1.7821999999999999E-9</c:v>
                </c:pt>
                <c:pt idx="1454">
                  <c:v>1.7885E-9</c:v>
                </c:pt>
                <c:pt idx="1455">
                  <c:v>1.7947E-9</c:v>
                </c:pt>
                <c:pt idx="1456">
                  <c:v>1.8010000000000001E-9</c:v>
                </c:pt>
                <c:pt idx="1457">
                  <c:v>1.8071999999999999E-9</c:v>
                </c:pt>
                <c:pt idx="1458">
                  <c:v>1.8135E-9</c:v>
                </c:pt>
                <c:pt idx="1459">
                  <c:v>1.8197E-9</c:v>
                </c:pt>
                <c:pt idx="1460">
                  <c:v>1.8259999999999999E-9</c:v>
                </c:pt>
                <c:pt idx="1461">
                  <c:v>1.8321999999999999E-9</c:v>
                </c:pt>
                <c:pt idx="1462">
                  <c:v>1.8385E-9</c:v>
                </c:pt>
                <c:pt idx="1463">
                  <c:v>1.8447000000000001E-9</c:v>
                </c:pt>
                <c:pt idx="1464">
                  <c:v>1.8509999999999999E-9</c:v>
                </c:pt>
                <c:pt idx="1465">
                  <c:v>1.8572E-9</c:v>
                </c:pt>
                <c:pt idx="1466">
                  <c:v>1.8635E-9</c:v>
                </c:pt>
                <c:pt idx="1467">
                  <c:v>1.8696999999999999E-9</c:v>
                </c:pt>
                <c:pt idx="1468">
                  <c:v>1.8760000000000001E-9</c:v>
                </c:pt>
                <c:pt idx="1469">
                  <c:v>1.8822E-9</c:v>
                </c:pt>
                <c:pt idx="1470">
                  <c:v>1.8884999999999998E-9</c:v>
                </c:pt>
                <c:pt idx="1471">
                  <c:v>1.8947000000000001E-9</c:v>
                </c:pt>
                <c:pt idx="1472">
                  <c:v>1.9009999999999999E-9</c:v>
                </c:pt>
                <c:pt idx="1473">
                  <c:v>1.9072000000000002E-9</c:v>
                </c:pt>
                <c:pt idx="1474">
                  <c:v>1.9135000000000001E-9</c:v>
                </c:pt>
                <c:pt idx="1475">
                  <c:v>1.9196999999999999E-9</c:v>
                </c:pt>
                <c:pt idx="1476">
                  <c:v>1.9260000000000002E-9</c:v>
                </c:pt>
                <c:pt idx="1477">
                  <c:v>1.9322E-9</c:v>
                </c:pt>
                <c:pt idx="1478">
                  <c:v>1.9384999999999999E-9</c:v>
                </c:pt>
                <c:pt idx="1479">
                  <c:v>1.9447000000000001E-9</c:v>
                </c:pt>
                <c:pt idx="1480">
                  <c:v>1.951E-9</c:v>
                </c:pt>
                <c:pt idx="1481">
                  <c:v>1.9571999999999998E-9</c:v>
                </c:pt>
                <c:pt idx="1482">
                  <c:v>1.9635000000000001E-9</c:v>
                </c:pt>
                <c:pt idx="1483">
                  <c:v>1.9696999999999999E-9</c:v>
                </c:pt>
                <c:pt idx="1484">
                  <c:v>1.9759999999999998E-9</c:v>
                </c:pt>
                <c:pt idx="1485">
                  <c:v>1.9822E-9</c:v>
                </c:pt>
                <c:pt idx="1486">
                  <c:v>1.9884999999999999E-9</c:v>
                </c:pt>
                <c:pt idx="1487">
                  <c:v>1.9947000000000002E-9</c:v>
                </c:pt>
                <c:pt idx="1488">
                  <c:v>2.001E-9</c:v>
                </c:pt>
                <c:pt idx="1489">
                  <c:v>2.0071999999999999E-9</c:v>
                </c:pt>
                <c:pt idx="1490">
                  <c:v>2.0135000000000001E-9</c:v>
                </c:pt>
                <c:pt idx="1491">
                  <c:v>2.0197E-9</c:v>
                </c:pt>
                <c:pt idx="1492">
                  <c:v>2.0259999999999998E-9</c:v>
                </c:pt>
                <c:pt idx="1493">
                  <c:v>2.0322000000000001E-9</c:v>
                </c:pt>
                <c:pt idx="1494">
                  <c:v>2.0384999999999999E-9</c:v>
                </c:pt>
                <c:pt idx="1495">
                  <c:v>2.0447000000000002E-9</c:v>
                </c:pt>
                <c:pt idx="1496">
                  <c:v>2.0510000000000001E-9</c:v>
                </c:pt>
                <c:pt idx="1497">
                  <c:v>2.0571999999999999E-9</c:v>
                </c:pt>
                <c:pt idx="1498">
                  <c:v>2.0635000000000002E-9</c:v>
                </c:pt>
                <c:pt idx="1499">
                  <c:v>2.0697E-9</c:v>
                </c:pt>
                <c:pt idx="1500">
                  <c:v>2.0759999999999999E-9</c:v>
                </c:pt>
                <c:pt idx="1501">
                  <c:v>2.0822000000000001E-9</c:v>
                </c:pt>
                <c:pt idx="1502">
                  <c:v>2.0885E-9</c:v>
                </c:pt>
                <c:pt idx="1503">
                  <c:v>2.0946999999999998E-9</c:v>
                </c:pt>
                <c:pt idx="1504">
                  <c:v>2.1010000000000001E-9</c:v>
                </c:pt>
                <c:pt idx="1505">
                  <c:v>2.1071999999999999E-9</c:v>
                </c:pt>
                <c:pt idx="1506">
                  <c:v>2.1135000000000002E-9</c:v>
                </c:pt>
                <c:pt idx="1507">
                  <c:v>2.1197E-9</c:v>
                </c:pt>
                <c:pt idx="1508">
                  <c:v>2.1259999999999999E-9</c:v>
                </c:pt>
                <c:pt idx="1509">
                  <c:v>2.1322000000000001E-9</c:v>
                </c:pt>
                <c:pt idx="1510">
                  <c:v>2.1385E-9</c:v>
                </c:pt>
                <c:pt idx="1511">
                  <c:v>2.1446999999999998E-9</c:v>
                </c:pt>
                <c:pt idx="1512">
                  <c:v>2.1510000000000001E-9</c:v>
                </c:pt>
                <c:pt idx="1513">
                  <c:v>2.1572E-9</c:v>
                </c:pt>
                <c:pt idx="1514">
                  <c:v>2.1634999999999998E-9</c:v>
                </c:pt>
                <c:pt idx="1515">
                  <c:v>2.1697000000000001E-9</c:v>
                </c:pt>
                <c:pt idx="1516">
                  <c:v>2.1759999999999999E-9</c:v>
                </c:pt>
                <c:pt idx="1517">
                  <c:v>2.1822000000000002E-9</c:v>
                </c:pt>
                <c:pt idx="1518">
                  <c:v>2.1885E-9</c:v>
                </c:pt>
                <c:pt idx="1519">
                  <c:v>2.1946999999999999E-9</c:v>
                </c:pt>
                <c:pt idx="1520">
                  <c:v>2.2010000000000002E-9</c:v>
                </c:pt>
                <c:pt idx="1521">
                  <c:v>2.2072E-9</c:v>
                </c:pt>
                <c:pt idx="1522">
                  <c:v>2.2134999999999999E-9</c:v>
                </c:pt>
                <c:pt idx="1523">
                  <c:v>2.2197000000000001E-9</c:v>
                </c:pt>
                <c:pt idx="1524">
                  <c:v>2.226E-9</c:v>
                </c:pt>
                <c:pt idx="1525">
                  <c:v>2.2321999999999998E-9</c:v>
                </c:pt>
                <c:pt idx="1526">
                  <c:v>2.2385000000000001E-9</c:v>
                </c:pt>
                <c:pt idx="1527">
                  <c:v>2.2446999999999999E-9</c:v>
                </c:pt>
                <c:pt idx="1528">
                  <c:v>2.2510000000000002E-9</c:v>
                </c:pt>
                <c:pt idx="1529">
                  <c:v>2.2572E-9</c:v>
                </c:pt>
                <c:pt idx="1530">
                  <c:v>2.2634999999999999E-9</c:v>
                </c:pt>
                <c:pt idx="1531">
                  <c:v>2.2697000000000001E-9</c:v>
                </c:pt>
                <c:pt idx="1532">
                  <c:v>2.276E-9</c:v>
                </c:pt>
                <c:pt idx="1533">
                  <c:v>2.2821999999999998E-9</c:v>
                </c:pt>
                <c:pt idx="1534">
                  <c:v>2.2885000000000001E-9</c:v>
                </c:pt>
                <c:pt idx="1535">
                  <c:v>2.2946999999999999E-9</c:v>
                </c:pt>
                <c:pt idx="1536">
                  <c:v>2.3009999999999998E-9</c:v>
                </c:pt>
                <c:pt idx="1537">
                  <c:v>2.3072000000000001E-9</c:v>
                </c:pt>
                <c:pt idx="1538">
                  <c:v>2.3134999999999999E-9</c:v>
                </c:pt>
                <c:pt idx="1539">
                  <c:v>2.3197000000000002E-9</c:v>
                </c:pt>
                <c:pt idx="1540">
                  <c:v>2.326E-9</c:v>
                </c:pt>
                <c:pt idx="1541">
                  <c:v>2.3321999999999999E-9</c:v>
                </c:pt>
                <c:pt idx="1542">
                  <c:v>2.3385000000000001E-9</c:v>
                </c:pt>
                <c:pt idx="1543">
                  <c:v>2.3447E-9</c:v>
                </c:pt>
                <c:pt idx="1544">
                  <c:v>2.3509999999999998E-9</c:v>
                </c:pt>
                <c:pt idx="1545">
                  <c:v>2.3572000000000001E-9</c:v>
                </c:pt>
                <c:pt idx="1546">
                  <c:v>2.3635E-9</c:v>
                </c:pt>
                <c:pt idx="1547">
                  <c:v>2.3697000000000002E-9</c:v>
                </c:pt>
                <c:pt idx="1548">
                  <c:v>2.3760000000000001E-9</c:v>
                </c:pt>
                <c:pt idx="1549">
                  <c:v>2.3821999999999999E-9</c:v>
                </c:pt>
                <c:pt idx="1550">
                  <c:v>2.3885000000000002E-9</c:v>
                </c:pt>
                <c:pt idx="1551">
                  <c:v>2.3947E-9</c:v>
                </c:pt>
                <c:pt idx="1552">
                  <c:v>2.4009999999999999E-9</c:v>
                </c:pt>
                <c:pt idx="1553">
                  <c:v>2.4072000000000001E-9</c:v>
                </c:pt>
                <c:pt idx="1554">
                  <c:v>2.4135E-9</c:v>
                </c:pt>
                <c:pt idx="1555">
                  <c:v>2.4196999999999998E-9</c:v>
                </c:pt>
                <c:pt idx="1556">
                  <c:v>2.4260000000000001E-9</c:v>
                </c:pt>
                <c:pt idx="1557">
                  <c:v>2.4321999999999999E-9</c:v>
                </c:pt>
                <c:pt idx="1558">
                  <c:v>2.4384999999999998E-9</c:v>
                </c:pt>
                <c:pt idx="1559">
                  <c:v>2.4447E-9</c:v>
                </c:pt>
                <c:pt idx="1560">
                  <c:v>2.4509999999999999E-9</c:v>
                </c:pt>
                <c:pt idx="1561">
                  <c:v>2.4572000000000002E-9</c:v>
                </c:pt>
                <c:pt idx="1562">
                  <c:v>2.4635E-9</c:v>
                </c:pt>
                <c:pt idx="1563">
                  <c:v>2.4696999999999999E-9</c:v>
                </c:pt>
                <c:pt idx="1564">
                  <c:v>2.4760000000000001E-9</c:v>
                </c:pt>
                <c:pt idx="1565">
                  <c:v>2.4822E-9</c:v>
                </c:pt>
                <c:pt idx="1566">
                  <c:v>2.4884999999999998E-9</c:v>
                </c:pt>
                <c:pt idx="1567">
                  <c:v>2.4947000000000001E-9</c:v>
                </c:pt>
                <c:pt idx="1568">
                  <c:v>2.5009999999999999E-9</c:v>
                </c:pt>
                <c:pt idx="1569">
                  <c:v>2.5072000000000002E-9</c:v>
                </c:pt>
                <c:pt idx="1570">
                  <c:v>2.5135000000000001E-9</c:v>
                </c:pt>
                <c:pt idx="1571">
                  <c:v>2.5196999999999999E-9</c:v>
                </c:pt>
                <c:pt idx="1572">
                  <c:v>2.5260000000000002E-9</c:v>
                </c:pt>
                <c:pt idx="1573">
                  <c:v>2.5322E-9</c:v>
                </c:pt>
                <c:pt idx="1574">
                  <c:v>2.5384999999999999E-9</c:v>
                </c:pt>
                <c:pt idx="1575">
                  <c:v>2.5447000000000001E-9</c:v>
                </c:pt>
                <c:pt idx="1576">
                  <c:v>2.551E-9</c:v>
                </c:pt>
                <c:pt idx="1577">
                  <c:v>2.5571999999999998E-9</c:v>
                </c:pt>
                <c:pt idx="1578">
                  <c:v>2.5635000000000001E-9</c:v>
                </c:pt>
                <c:pt idx="1579">
                  <c:v>2.5696999999999999E-9</c:v>
                </c:pt>
                <c:pt idx="1580">
                  <c:v>2.5760000000000002E-9</c:v>
                </c:pt>
                <c:pt idx="1581">
                  <c:v>2.5822E-9</c:v>
                </c:pt>
                <c:pt idx="1582">
                  <c:v>2.5884999999999999E-9</c:v>
                </c:pt>
                <c:pt idx="1583">
                  <c:v>2.5947000000000001E-9</c:v>
                </c:pt>
                <c:pt idx="1584">
                  <c:v>2.601E-9</c:v>
                </c:pt>
                <c:pt idx="1585">
                  <c:v>2.6071999999999998E-9</c:v>
                </c:pt>
                <c:pt idx="1586">
                  <c:v>2.6135000000000001E-9</c:v>
                </c:pt>
                <c:pt idx="1587">
                  <c:v>2.6197E-9</c:v>
                </c:pt>
                <c:pt idx="1588">
                  <c:v>2.6259999999999998E-9</c:v>
                </c:pt>
                <c:pt idx="1589">
                  <c:v>2.6322000000000001E-9</c:v>
                </c:pt>
                <c:pt idx="1590">
                  <c:v>2.6384999999999999E-9</c:v>
                </c:pt>
                <c:pt idx="1591">
                  <c:v>2.6447000000000002E-9</c:v>
                </c:pt>
                <c:pt idx="1592">
                  <c:v>2.651E-9</c:v>
                </c:pt>
                <c:pt idx="1593">
                  <c:v>2.6571999999999999E-9</c:v>
                </c:pt>
                <c:pt idx="1594">
                  <c:v>2.6635000000000002E-9</c:v>
                </c:pt>
                <c:pt idx="1595">
                  <c:v>2.6697E-9</c:v>
                </c:pt>
                <c:pt idx="1596">
                  <c:v>2.6759999999999999E-9</c:v>
                </c:pt>
                <c:pt idx="1597">
                  <c:v>2.6822000000000001E-9</c:v>
                </c:pt>
                <c:pt idx="1598">
                  <c:v>2.6885E-9</c:v>
                </c:pt>
                <c:pt idx="1599">
                  <c:v>2.6946999999999998E-9</c:v>
                </c:pt>
                <c:pt idx="1600">
                  <c:v>2.7010000000000001E-9</c:v>
                </c:pt>
                <c:pt idx="1601">
                  <c:v>2.7071999999999999E-9</c:v>
                </c:pt>
                <c:pt idx="1602">
                  <c:v>2.7135000000000002E-9</c:v>
                </c:pt>
                <c:pt idx="1603">
                  <c:v>2.7197E-9</c:v>
                </c:pt>
                <c:pt idx="1604">
                  <c:v>2.7259999999999999E-9</c:v>
                </c:pt>
                <c:pt idx="1605">
                  <c:v>2.7322000000000001E-9</c:v>
                </c:pt>
                <c:pt idx="1606">
                  <c:v>2.7385E-9</c:v>
                </c:pt>
                <c:pt idx="1607">
                  <c:v>2.7446999999999998E-9</c:v>
                </c:pt>
                <c:pt idx="1608">
                  <c:v>2.7510000000000001E-9</c:v>
                </c:pt>
                <c:pt idx="1609">
                  <c:v>2.7571999999999999E-9</c:v>
                </c:pt>
                <c:pt idx="1610">
                  <c:v>2.7634999999999998E-9</c:v>
                </c:pt>
                <c:pt idx="1611">
                  <c:v>2.7697000000000001E-9</c:v>
                </c:pt>
                <c:pt idx="1612">
                  <c:v>2.7759999999999999E-9</c:v>
                </c:pt>
                <c:pt idx="1613">
                  <c:v>2.7822000000000002E-9</c:v>
                </c:pt>
                <c:pt idx="1614">
                  <c:v>2.7885E-9</c:v>
                </c:pt>
                <c:pt idx="1615">
                  <c:v>2.7946999999999999E-9</c:v>
                </c:pt>
                <c:pt idx="1616">
                  <c:v>2.8010000000000002E-9</c:v>
                </c:pt>
                <c:pt idx="1617">
                  <c:v>2.8072E-9</c:v>
                </c:pt>
                <c:pt idx="1618">
                  <c:v>2.8134999999999998E-9</c:v>
                </c:pt>
                <c:pt idx="1619">
                  <c:v>2.8197000000000001E-9</c:v>
                </c:pt>
                <c:pt idx="1620">
                  <c:v>2.826E-9</c:v>
                </c:pt>
                <c:pt idx="1621">
                  <c:v>2.8321999999999998E-9</c:v>
                </c:pt>
                <c:pt idx="1622">
                  <c:v>2.8385000000000001E-9</c:v>
                </c:pt>
                <c:pt idx="1623">
                  <c:v>2.8446999999999999E-9</c:v>
                </c:pt>
                <c:pt idx="1624">
                  <c:v>2.8510000000000002E-9</c:v>
                </c:pt>
                <c:pt idx="1625">
                  <c:v>2.8572E-9</c:v>
                </c:pt>
                <c:pt idx="1626">
                  <c:v>2.8634999999999999E-9</c:v>
                </c:pt>
                <c:pt idx="1627">
                  <c:v>2.8697000000000001E-9</c:v>
                </c:pt>
                <c:pt idx="1628">
                  <c:v>2.876E-9</c:v>
                </c:pt>
                <c:pt idx="1629">
                  <c:v>2.8821999999999998E-9</c:v>
                </c:pt>
                <c:pt idx="1630">
                  <c:v>2.8885000000000001E-9</c:v>
                </c:pt>
                <c:pt idx="1631">
                  <c:v>2.8946999999999999E-9</c:v>
                </c:pt>
                <c:pt idx="1632">
                  <c:v>2.9009999999999998E-9</c:v>
                </c:pt>
                <c:pt idx="1633">
                  <c:v>2.9072000000000001E-9</c:v>
                </c:pt>
                <c:pt idx="1634">
                  <c:v>2.9134999999999999E-9</c:v>
                </c:pt>
                <c:pt idx="1635">
                  <c:v>2.9197000000000002E-9</c:v>
                </c:pt>
                <c:pt idx="1636">
                  <c:v>2.926E-9</c:v>
                </c:pt>
                <c:pt idx="1637">
                  <c:v>2.9321999999999999E-9</c:v>
                </c:pt>
                <c:pt idx="1638">
                  <c:v>2.9385000000000001E-9</c:v>
                </c:pt>
                <c:pt idx="1639">
                  <c:v>2.9447E-9</c:v>
                </c:pt>
                <c:pt idx="1640">
                  <c:v>2.9509999999999998E-9</c:v>
                </c:pt>
                <c:pt idx="1641">
                  <c:v>2.9572000000000001E-9</c:v>
                </c:pt>
                <c:pt idx="1642">
                  <c:v>2.9635E-9</c:v>
                </c:pt>
                <c:pt idx="1643">
                  <c:v>2.9697000000000002E-9</c:v>
                </c:pt>
                <c:pt idx="1644">
                  <c:v>2.9760000000000001E-9</c:v>
                </c:pt>
                <c:pt idx="1645">
                  <c:v>2.9821999999999999E-9</c:v>
                </c:pt>
                <c:pt idx="1646">
                  <c:v>2.9885000000000002E-9</c:v>
                </c:pt>
                <c:pt idx="1647">
                  <c:v>2.9947E-9</c:v>
                </c:pt>
                <c:pt idx="1648">
                  <c:v>3.0009999999999999E-9</c:v>
                </c:pt>
                <c:pt idx="1649">
                  <c:v>3.0072000000000001E-9</c:v>
                </c:pt>
                <c:pt idx="1650">
                  <c:v>3.0135E-9</c:v>
                </c:pt>
                <c:pt idx="1651">
                  <c:v>3.0196999999999998E-9</c:v>
                </c:pt>
                <c:pt idx="1652">
                  <c:v>3.0260000000000001E-9</c:v>
                </c:pt>
                <c:pt idx="1653">
                  <c:v>3.0321999999999999E-9</c:v>
                </c:pt>
                <c:pt idx="1654">
                  <c:v>3.0384999999999998E-9</c:v>
                </c:pt>
                <c:pt idx="1655">
                  <c:v>3.0447E-9</c:v>
                </c:pt>
                <c:pt idx="1656">
                  <c:v>3.0509999999999999E-9</c:v>
                </c:pt>
                <c:pt idx="1657">
                  <c:v>3.0572000000000002E-9</c:v>
                </c:pt>
                <c:pt idx="1658">
                  <c:v>3.0635E-9</c:v>
                </c:pt>
                <c:pt idx="1659">
                  <c:v>3.0696999999999999E-9</c:v>
                </c:pt>
                <c:pt idx="1660">
                  <c:v>3.0760000000000001E-9</c:v>
                </c:pt>
                <c:pt idx="1661">
                  <c:v>3.0822E-9</c:v>
                </c:pt>
                <c:pt idx="1662">
                  <c:v>3.0884999999999998E-9</c:v>
                </c:pt>
                <c:pt idx="1663">
                  <c:v>3.0947000000000001E-9</c:v>
                </c:pt>
                <c:pt idx="1664">
                  <c:v>3.1009999999999999E-9</c:v>
                </c:pt>
                <c:pt idx="1665">
                  <c:v>3.1072000000000002E-9</c:v>
                </c:pt>
                <c:pt idx="1666">
                  <c:v>3.1135000000000001E-9</c:v>
                </c:pt>
                <c:pt idx="1667">
                  <c:v>3.1196999999999999E-9</c:v>
                </c:pt>
                <c:pt idx="1668">
                  <c:v>3.1260000000000002E-9</c:v>
                </c:pt>
                <c:pt idx="1669">
                  <c:v>3.1322E-9</c:v>
                </c:pt>
                <c:pt idx="1670">
                  <c:v>3.1384999999999999E-9</c:v>
                </c:pt>
                <c:pt idx="1671">
                  <c:v>3.1447000000000001E-9</c:v>
                </c:pt>
                <c:pt idx="1672">
                  <c:v>3.151E-9</c:v>
                </c:pt>
                <c:pt idx="1673">
                  <c:v>3.1571999999999998E-9</c:v>
                </c:pt>
                <c:pt idx="1674">
                  <c:v>3.1635000000000001E-9</c:v>
                </c:pt>
                <c:pt idx="1675">
                  <c:v>3.1696999999999999E-9</c:v>
                </c:pt>
                <c:pt idx="1676">
                  <c:v>3.1760000000000002E-9</c:v>
                </c:pt>
                <c:pt idx="1677">
                  <c:v>3.1822E-9</c:v>
                </c:pt>
                <c:pt idx="1678">
                  <c:v>3.1884999999999999E-9</c:v>
                </c:pt>
                <c:pt idx="1679">
                  <c:v>3.1947000000000001E-9</c:v>
                </c:pt>
                <c:pt idx="1680">
                  <c:v>3.201E-9</c:v>
                </c:pt>
                <c:pt idx="1681">
                  <c:v>3.2071999999999998E-9</c:v>
                </c:pt>
                <c:pt idx="1682">
                  <c:v>3.2135000000000001E-9</c:v>
                </c:pt>
                <c:pt idx="1683">
                  <c:v>3.2197E-9</c:v>
                </c:pt>
                <c:pt idx="1684">
                  <c:v>3.2259999999999998E-9</c:v>
                </c:pt>
                <c:pt idx="1685">
                  <c:v>3.2322000000000001E-9</c:v>
                </c:pt>
                <c:pt idx="1686">
                  <c:v>3.2384999999999999E-9</c:v>
                </c:pt>
                <c:pt idx="1687">
                  <c:v>3.2447000000000002E-9</c:v>
                </c:pt>
                <c:pt idx="1688">
                  <c:v>3.251E-9</c:v>
                </c:pt>
                <c:pt idx="1689">
                  <c:v>3.2571999999999999E-9</c:v>
                </c:pt>
                <c:pt idx="1690">
                  <c:v>3.2635000000000002E-9</c:v>
                </c:pt>
                <c:pt idx="1691">
                  <c:v>3.2697E-9</c:v>
                </c:pt>
                <c:pt idx="1692">
                  <c:v>3.2759999999999999E-9</c:v>
                </c:pt>
                <c:pt idx="1693">
                  <c:v>3.2822000000000001E-9</c:v>
                </c:pt>
                <c:pt idx="1694">
                  <c:v>3.2885E-9</c:v>
                </c:pt>
                <c:pt idx="1695">
                  <c:v>3.2946999999999998E-9</c:v>
                </c:pt>
                <c:pt idx="1696">
                  <c:v>3.3010000000000001E-9</c:v>
                </c:pt>
                <c:pt idx="1697">
                  <c:v>3.3071999999999999E-9</c:v>
                </c:pt>
                <c:pt idx="1698">
                  <c:v>3.3135000000000002E-9</c:v>
                </c:pt>
                <c:pt idx="1699">
                  <c:v>3.3197E-9</c:v>
                </c:pt>
                <c:pt idx="1700">
                  <c:v>3.3259999999999999E-9</c:v>
                </c:pt>
                <c:pt idx="1701">
                  <c:v>3.3322000000000001E-9</c:v>
                </c:pt>
                <c:pt idx="1702">
                  <c:v>3.3385E-9</c:v>
                </c:pt>
                <c:pt idx="1703">
                  <c:v>3.3446999999999998E-9</c:v>
                </c:pt>
                <c:pt idx="1704">
                  <c:v>3.3510000000000001E-9</c:v>
                </c:pt>
                <c:pt idx="1705">
                  <c:v>3.3571999999999999E-9</c:v>
                </c:pt>
                <c:pt idx="1706">
                  <c:v>3.3634999999999998E-9</c:v>
                </c:pt>
                <c:pt idx="1707">
                  <c:v>3.3697000000000001E-9</c:v>
                </c:pt>
                <c:pt idx="1708">
                  <c:v>3.3759999999999999E-9</c:v>
                </c:pt>
                <c:pt idx="1709">
                  <c:v>3.3822000000000002E-9</c:v>
                </c:pt>
                <c:pt idx="1710">
                  <c:v>3.3885E-9</c:v>
                </c:pt>
                <c:pt idx="1711">
                  <c:v>3.3946999999999999E-9</c:v>
                </c:pt>
                <c:pt idx="1712">
                  <c:v>3.4010000000000001E-9</c:v>
                </c:pt>
                <c:pt idx="1713">
                  <c:v>3.4072E-9</c:v>
                </c:pt>
                <c:pt idx="1714">
                  <c:v>3.4134999999999998E-9</c:v>
                </c:pt>
                <c:pt idx="1715">
                  <c:v>3.4197000000000001E-9</c:v>
                </c:pt>
                <c:pt idx="1716">
                  <c:v>3.426E-9</c:v>
                </c:pt>
                <c:pt idx="1717">
                  <c:v>3.4322000000000002E-9</c:v>
                </c:pt>
                <c:pt idx="1718">
                  <c:v>3.4385000000000001E-9</c:v>
                </c:pt>
                <c:pt idx="1719">
                  <c:v>3.4446999999999999E-9</c:v>
                </c:pt>
                <c:pt idx="1720">
                  <c:v>3.4510000000000002E-9</c:v>
                </c:pt>
                <c:pt idx="1721">
                  <c:v>3.4572E-9</c:v>
                </c:pt>
                <c:pt idx="1722">
                  <c:v>3.4634999999999999E-9</c:v>
                </c:pt>
                <c:pt idx="1723">
                  <c:v>3.4697000000000001E-9</c:v>
                </c:pt>
                <c:pt idx="1724">
                  <c:v>3.476E-9</c:v>
                </c:pt>
                <c:pt idx="1725">
                  <c:v>3.4821999999999998E-9</c:v>
                </c:pt>
                <c:pt idx="1726">
                  <c:v>3.4885000000000001E-9</c:v>
                </c:pt>
                <c:pt idx="1727">
                  <c:v>3.4946999999999999E-9</c:v>
                </c:pt>
                <c:pt idx="1728">
                  <c:v>3.5009999999999998E-9</c:v>
                </c:pt>
                <c:pt idx="1729">
                  <c:v>3.5072E-9</c:v>
                </c:pt>
                <c:pt idx="1730">
                  <c:v>3.5134999999999999E-9</c:v>
                </c:pt>
                <c:pt idx="1731">
                  <c:v>3.5197000000000002E-9</c:v>
                </c:pt>
                <c:pt idx="1732">
                  <c:v>3.526E-9</c:v>
                </c:pt>
                <c:pt idx="1733">
                  <c:v>3.5321999999999999E-9</c:v>
                </c:pt>
                <c:pt idx="1734">
                  <c:v>3.5385000000000001E-9</c:v>
                </c:pt>
                <c:pt idx="1735">
                  <c:v>3.5447E-9</c:v>
                </c:pt>
                <c:pt idx="1736">
                  <c:v>3.5509999999999998E-9</c:v>
                </c:pt>
                <c:pt idx="1737">
                  <c:v>3.5572000000000001E-9</c:v>
                </c:pt>
                <c:pt idx="1738">
                  <c:v>3.5634999999999999E-9</c:v>
                </c:pt>
                <c:pt idx="1739">
                  <c:v>3.5697000000000002E-9</c:v>
                </c:pt>
                <c:pt idx="1740">
                  <c:v>3.5760000000000001E-9</c:v>
                </c:pt>
                <c:pt idx="1741">
                  <c:v>3.5821999999999999E-9</c:v>
                </c:pt>
                <c:pt idx="1742">
                  <c:v>3.5885000000000002E-9</c:v>
                </c:pt>
                <c:pt idx="1743">
                  <c:v>3.5947E-9</c:v>
                </c:pt>
                <c:pt idx="1744">
                  <c:v>3.6009999999999999E-9</c:v>
                </c:pt>
                <c:pt idx="1745">
                  <c:v>3.6072000000000001E-9</c:v>
                </c:pt>
                <c:pt idx="1746">
                  <c:v>3.6135E-9</c:v>
                </c:pt>
                <c:pt idx="1747">
                  <c:v>3.6196999999999998E-9</c:v>
                </c:pt>
                <c:pt idx="1748">
                  <c:v>3.6260000000000001E-9</c:v>
                </c:pt>
                <c:pt idx="1749">
                  <c:v>3.6321999999999999E-9</c:v>
                </c:pt>
                <c:pt idx="1750">
                  <c:v>3.6385000000000002E-9</c:v>
                </c:pt>
                <c:pt idx="1751">
                  <c:v>3.6447E-9</c:v>
                </c:pt>
                <c:pt idx="1752">
                  <c:v>3.6509999999999999E-9</c:v>
                </c:pt>
                <c:pt idx="1753">
                  <c:v>3.6572000000000002E-9</c:v>
                </c:pt>
                <c:pt idx="1754">
                  <c:v>3.6635E-9</c:v>
                </c:pt>
                <c:pt idx="1755">
                  <c:v>3.6696999999999998E-9</c:v>
                </c:pt>
                <c:pt idx="1756">
                  <c:v>3.6760000000000001E-9</c:v>
                </c:pt>
                <c:pt idx="1757">
                  <c:v>3.6822E-9</c:v>
                </c:pt>
                <c:pt idx="1758">
                  <c:v>3.6884999999999998E-9</c:v>
                </c:pt>
                <c:pt idx="1759">
                  <c:v>3.6947000000000001E-9</c:v>
                </c:pt>
                <c:pt idx="1760">
                  <c:v>3.7009999999999999E-9</c:v>
                </c:pt>
                <c:pt idx="1761">
                  <c:v>3.7072000000000002E-9</c:v>
                </c:pt>
                <c:pt idx="1762">
                  <c:v>3.7135E-9</c:v>
                </c:pt>
                <c:pt idx="1763">
                  <c:v>3.7196999999999999E-9</c:v>
                </c:pt>
                <c:pt idx="1764">
                  <c:v>3.7259999999999997E-9</c:v>
                </c:pt>
                <c:pt idx="1765">
                  <c:v>3.7322E-9</c:v>
                </c:pt>
                <c:pt idx="1766">
                  <c:v>3.7384999999999999E-9</c:v>
                </c:pt>
                <c:pt idx="1767">
                  <c:v>3.7447000000000001E-9</c:v>
                </c:pt>
                <c:pt idx="1768">
                  <c:v>3.751E-9</c:v>
                </c:pt>
                <c:pt idx="1769">
                  <c:v>3.7572000000000002E-9</c:v>
                </c:pt>
                <c:pt idx="1770">
                  <c:v>3.7635000000000001E-9</c:v>
                </c:pt>
                <c:pt idx="1771">
                  <c:v>3.7697000000000003E-9</c:v>
                </c:pt>
                <c:pt idx="1772">
                  <c:v>3.7760000000000002E-9</c:v>
                </c:pt>
                <c:pt idx="1773">
                  <c:v>3.7821999999999996E-9</c:v>
                </c:pt>
                <c:pt idx="1774">
                  <c:v>3.7885000000000003E-9</c:v>
                </c:pt>
                <c:pt idx="1775">
                  <c:v>3.7946999999999997E-9</c:v>
                </c:pt>
                <c:pt idx="1776">
                  <c:v>3.8009999999999996E-9</c:v>
                </c:pt>
                <c:pt idx="1777">
                  <c:v>3.8071999999999998E-9</c:v>
                </c:pt>
                <c:pt idx="1778">
                  <c:v>3.8134999999999997E-9</c:v>
                </c:pt>
                <c:pt idx="1779">
                  <c:v>3.8197E-9</c:v>
                </c:pt>
                <c:pt idx="1780">
                  <c:v>3.8259999999999998E-9</c:v>
                </c:pt>
                <c:pt idx="1781">
                  <c:v>3.8322000000000001E-9</c:v>
                </c:pt>
                <c:pt idx="1782">
                  <c:v>3.8384999999999999E-9</c:v>
                </c:pt>
                <c:pt idx="1783">
                  <c:v>3.8447000000000002E-9</c:v>
                </c:pt>
                <c:pt idx="1784">
                  <c:v>3.851E-9</c:v>
                </c:pt>
                <c:pt idx="1785">
                  <c:v>3.8572000000000003E-9</c:v>
                </c:pt>
                <c:pt idx="1786">
                  <c:v>3.8635000000000002E-9</c:v>
                </c:pt>
                <c:pt idx="1787">
                  <c:v>3.8697000000000004E-9</c:v>
                </c:pt>
                <c:pt idx="1788">
                  <c:v>3.8760000000000003E-9</c:v>
                </c:pt>
                <c:pt idx="1789">
                  <c:v>3.8821999999999997E-9</c:v>
                </c:pt>
                <c:pt idx="1790">
                  <c:v>3.8885000000000004E-9</c:v>
                </c:pt>
                <c:pt idx="1791">
                  <c:v>3.8946999999999998E-9</c:v>
                </c:pt>
                <c:pt idx="1792">
                  <c:v>3.9009999999999997E-9</c:v>
                </c:pt>
                <c:pt idx="1793">
                  <c:v>3.9071999999999999E-9</c:v>
                </c:pt>
                <c:pt idx="1794">
                  <c:v>3.9134999999999998E-9</c:v>
                </c:pt>
                <c:pt idx="1795">
                  <c:v>3.9197E-9</c:v>
                </c:pt>
                <c:pt idx="1796">
                  <c:v>3.9259999999999999E-9</c:v>
                </c:pt>
                <c:pt idx="1797">
                  <c:v>3.9322000000000001E-9</c:v>
                </c:pt>
                <c:pt idx="1798">
                  <c:v>3.9385E-9</c:v>
                </c:pt>
                <c:pt idx="1799">
                  <c:v>3.9447000000000002E-9</c:v>
                </c:pt>
                <c:pt idx="1800">
                  <c:v>3.9510000000000001E-9</c:v>
                </c:pt>
                <c:pt idx="1801">
                  <c:v>3.9572000000000004E-9</c:v>
                </c:pt>
                <c:pt idx="1802">
                  <c:v>3.9635000000000002E-9</c:v>
                </c:pt>
                <c:pt idx="1803">
                  <c:v>3.9696999999999996E-9</c:v>
                </c:pt>
                <c:pt idx="1804">
                  <c:v>3.9760000000000003E-9</c:v>
                </c:pt>
                <c:pt idx="1805">
                  <c:v>3.9821999999999998E-9</c:v>
                </c:pt>
                <c:pt idx="1806">
                  <c:v>3.9884999999999996E-9</c:v>
                </c:pt>
                <c:pt idx="1807">
                  <c:v>3.9946999999999999E-9</c:v>
                </c:pt>
                <c:pt idx="1808">
                  <c:v>4.0009999999999997E-9</c:v>
                </c:pt>
                <c:pt idx="1809">
                  <c:v>4.0072E-9</c:v>
                </c:pt>
                <c:pt idx="1810">
                  <c:v>4.0134999999999998E-9</c:v>
                </c:pt>
                <c:pt idx="1811">
                  <c:v>4.0197000000000001E-9</c:v>
                </c:pt>
                <c:pt idx="1812">
                  <c:v>4.026E-9</c:v>
                </c:pt>
                <c:pt idx="1813">
                  <c:v>4.0322000000000002E-9</c:v>
                </c:pt>
                <c:pt idx="1814">
                  <c:v>4.0385000000000001E-9</c:v>
                </c:pt>
                <c:pt idx="1815">
                  <c:v>4.0447000000000003E-9</c:v>
                </c:pt>
                <c:pt idx="1816">
                  <c:v>4.0510000000000002E-9</c:v>
                </c:pt>
                <c:pt idx="1817">
                  <c:v>4.0571999999999996E-9</c:v>
                </c:pt>
                <c:pt idx="1818">
                  <c:v>4.0635000000000003E-9</c:v>
                </c:pt>
                <c:pt idx="1819">
                  <c:v>4.0696999999999997E-9</c:v>
                </c:pt>
                <c:pt idx="1820">
                  <c:v>4.0760000000000004E-9</c:v>
                </c:pt>
                <c:pt idx="1821">
                  <c:v>4.0821999999999998E-9</c:v>
                </c:pt>
                <c:pt idx="1822">
                  <c:v>4.0884999999999997E-9</c:v>
                </c:pt>
                <c:pt idx="1823">
                  <c:v>4.0946999999999999E-9</c:v>
                </c:pt>
                <c:pt idx="1824">
                  <c:v>4.1009999999999998E-9</c:v>
                </c:pt>
                <c:pt idx="1825">
                  <c:v>4.1072E-9</c:v>
                </c:pt>
                <c:pt idx="1826">
                  <c:v>4.1134999999999999E-9</c:v>
                </c:pt>
                <c:pt idx="1827">
                  <c:v>4.1197000000000002E-9</c:v>
                </c:pt>
                <c:pt idx="1828">
                  <c:v>4.126E-9</c:v>
                </c:pt>
                <c:pt idx="1829">
                  <c:v>4.1322000000000003E-9</c:v>
                </c:pt>
                <c:pt idx="1830">
                  <c:v>4.1385000000000001E-9</c:v>
                </c:pt>
                <c:pt idx="1831">
                  <c:v>4.1447000000000004E-9</c:v>
                </c:pt>
                <c:pt idx="1832">
                  <c:v>4.1510000000000002E-9</c:v>
                </c:pt>
                <c:pt idx="1833">
                  <c:v>4.1571999999999997E-9</c:v>
                </c:pt>
                <c:pt idx="1834">
                  <c:v>4.1635000000000004E-9</c:v>
                </c:pt>
                <c:pt idx="1835">
                  <c:v>4.1696999999999998E-9</c:v>
                </c:pt>
                <c:pt idx="1836">
                  <c:v>4.1759999999999996E-9</c:v>
                </c:pt>
                <c:pt idx="1837">
                  <c:v>4.1821999999999999E-9</c:v>
                </c:pt>
                <c:pt idx="1838">
                  <c:v>4.1884999999999998E-9</c:v>
                </c:pt>
                <c:pt idx="1839">
                  <c:v>4.1947E-9</c:v>
                </c:pt>
                <c:pt idx="1840">
                  <c:v>4.2009999999999999E-9</c:v>
                </c:pt>
                <c:pt idx="1841">
                  <c:v>4.2072000000000001E-9</c:v>
                </c:pt>
                <c:pt idx="1842">
                  <c:v>4.2135E-9</c:v>
                </c:pt>
                <c:pt idx="1843">
                  <c:v>4.2197000000000002E-9</c:v>
                </c:pt>
                <c:pt idx="1844">
                  <c:v>4.2260000000000001E-9</c:v>
                </c:pt>
                <c:pt idx="1845">
                  <c:v>4.2322000000000003E-9</c:v>
                </c:pt>
                <c:pt idx="1846">
                  <c:v>4.2385000000000002E-9</c:v>
                </c:pt>
                <c:pt idx="1847">
                  <c:v>4.2446999999999996E-9</c:v>
                </c:pt>
                <c:pt idx="1848">
                  <c:v>4.2510000000000003E-9</c:v>
                </c:pt>
                <c:pt idx="1849">
                  <c:v>4.2571999999999997E-9</c:v>
                </c:pt>
                <c:pt idx="1850">
                  <c:v>4.2634999999999996E-9</c:v>
                </c:pt>
                <c:pt idx="1851">
                  <c:v>4.2696999999999998E-9</c:v>
                </c:pt>
                <c:pt idx="1852">
                  <c:v>4.2759999999999997E-9</c:v>
                </c:pt>
                <c:pt idx="1853">
                  <c:v>4.2822E-9</c:v>
                </c:pt>
                <c:pt idx="1854">
                  <c:v>4.2884999999999998E-9</c:v>
                </c:pt>
                <c:pt idx="1855">
                  <c:v>4.2947000000000001E-9</c:v>
                </c:pt>
                <c:pt idx="1856">
                  <c:v>4.3009999999999999E-9</c:v>
                </c:pt>
                <c:pt idx="1857">
                  <c:v>4.3072000000000002E-9</c:v>
                </c:pt>
                <c:pt idx="1858">
                  <c:v>4.3135E-9</c:v>
                </c:pt>
                <c:pt idx="1859">
                  <c:v>4.3197000000000003E-9</c:v>
                </c:pt>
                <c:pt idx="1860">
                  <c:v>4.3260000000000002E-9</c:v>
                </c:pt>
                <c:pt idx="1861">
                  <c:v>4.3322000000000004E-9</c:v>
                </c:pt>
                <c:pt idx="1862">
                  <c:v>4.3385000000000003E-9</c:v>
                </c:pt>
                <c:pt idx="1863">
                  <c:v>4.3446999999999997E-9</c:v>
                </c:pt>
                <c:pt idx="1864">
                  <c:v>4.3510000000000004E-9</c:v>
                </c:pt>
                <c:pt idx="1865">
                  <c:v>4.3571999999999998E-9</c:v>
                </c:pt>
                <c:pt idx="1866">
                  <c:v>4.3634999999999997E-9</c:v>
                </c:pt>
                <c:pt idx="1867">
                  <c:v>4.3696999999999999E-9</c:v>
                </c:pt>
                <c:pt idx="1868">
                  <c:v>4.3759999999999998E-9</c:v>
                </c:pt>
                <c:pt idx="1869">
                  <c:v>4.3822E-9</c:v>
                </c:pt>
                <c:pt idx="1870">
                  <c:v>4.3884999999999999E-9</c:v>
                </c:pt>
                <c:pt idx="1871">
                  <c:v>4.3947000000000001E-9</c:v>
                </c:pt>
                <c:pt idx="1872">
                  <c:v>4.401E-9</c:v>
                </c:pt>
                <c:pt idx="1873">
                  <c:v>4.4072000000000002E-9</c:v>
                </c:pt>
                <c:pt idx="1874">
                  <c:v>4.4135000000000001E-9</c:v>
                </c:pt>
                <c:pt idx="1875">
                  <c:v>4.4197000000000004E-9</c:v>
                </c:pt>
                <c:pt idx="1876">
                  <c:v>4.4260000000000002E-9</c:v>
                </c:pt>
                <c:pt idx="1877">
                  <c:v>4.4321999999999996E-9</c:v>
                </c:pt>
                <c:pt idx="1878">
                  <c:v>4.4385000000000003E-9</c:v>
                </c:pt>
                <c:pt idx="1879">
                  <c:v>4.4446999999999998E-9</c:v>
                </c:pt>
                <c:pt idx="1880">
                  <c:v>4.4509999999999996E-9</c:v>
                </c:pt>
                <c:pt idx="1881">
                  <c:v>4.4571999999999999E-9</c:v>
                </c:pt>
                <c:pt idx="1882">
                  <c:v>4.4634999999999997E-9</c:v>
                </c:pt>
                <c:pt idx="1883">
                  <c:v>4.4697E-9</c:v>
                </c:pt>
                <c:pt idx="1884">
                  <c:v>4.4759999999999998E-9</c:v>
                </c:pt>
                <c:pt idx="1885">
                  <c:v>4.4822000000000001E-9</c:v>
                </c:pt>
                <c:pt idx="1886">
                  <c:v>4.4885E-9</c:v>
                </c:pt>
                <c:pt idx="1887">
                  <c:v>4.4947000000000002E-9</c:v>
                </c:pt>
                <c:pt idx="1888">
                  <c:v>4.5010000000000001E-9</c:v>
                </c:pt>
                <c:pt idx="1889">
                  <c:v>4.5072000000000003E-9</c:v>
                </c:pt>
                <c:pt idx="1890">
                  <c:v>4.5135000000000002E-9</c:v>
                </c:pt>
                <c:pt idx="1891">
                  <c:v>4.5196999999999996E-9</c:v>
                </c:pt>
                <c:pt idx="1892">
                  <c:v>4.5260000000000003E-9</c:v>
                </c:pt>
                <c:pt idx="1893">
                  <c:v>4.5321999999999997E-9</c:v>
                </c:pt>
                <c:pt idx="1894">
                  <c:v>4.5385000000000004E-9</c:v>
                </c:pt>
                <c:pt idx="1895">
                  <c:v>4.5446999999999998E-9</c:v>
                </c:pt>
                <c:pt idx="1896">
                  <c:v>4.5509999999999997E-9</c:v>
                </c:pt>
                <c:pt idx="1897">
                  <c:v>4.5571999999999999E-9</c:v>
                </c:pt>
                <c:pt idx="1898">
                  <c:v>4.5634999999999998E-9</c:v>
                </c:pt>
                <c:pt idx="1899">
                  <c:v>4.5697E-9</c:v>
                </c:pt>
                <c:pt idx="1900">
                  <c:v>4.5759999999999999E-9</c:v>
                </c:pt>
                <c:pt idx="1901">
                  <c:v>4.5822000000000002E-9</c:v>
                </c:pt>
                <c:pt idx="1902">
                  <c:v>4.5885E-9</c:v>
                </c:pt>
                <c:pt idx="1903">
                  <c:v>4.5947000000000003E-9</c:v>
                </c:pt>
                <c:pt idx="1904">
                  <c:v>4.6010000000000001E-9</c:v>
                </c:pt>
                <c:pt idx="1905">
                  <c:v>4.6072000000000004E-9</c:v>
                </c:pt>
                <c:pt idx="1906">
                  <c:v>4.6135000000000003E-9</c:v>
                </c:pt>
                <c:pt idx="1907">
                  <c:v>4.6196999999999997E-9</c:v>
                </c:pt>
                <c:pt idx="1908">
                  <c:v>4.6260000000000004E-9</c:v>
                </c:pt>
                <c:pt idx="1909">
                  <c:v>4.6321999999999998E-9</c:v>
                </c:pt>
                <c:pt idx="1910">
                  <c:v>4.6384999999999996E-9</c:v>
                </c:pt>
                <c:pt idx="1911">
                  <c:v>4.6446999999999999E-9</c:v>
                </c:pt>
                <c:pt idx="1912">
                  <c:v>4.6509999999999998E-9</c:v>
                </c:pt>
                <c:pt idx="1913">
                  <c:v>4.6572E-9</c:v>
                </c:pt>
                <c:pt idx="1914">
                  <c:v>4.6634999999999999E-9</c:v>
                </c:pt>
                <c:pt idx="1915">
                  <c:v>4.6697000000000001E-9</c:v>
                </c:pt>
                <c:pt idx="1916">
                  <c:v>4.676E-9</c:v>
                </c:pt>
                <c:pt idx="1917">
                  <c:v>4.6822000000000002E-9</c:v>
                </c:pt>
                <c:pt idx="1918">
                  <c:v>4.6885000000000001E-9</c:v>
                </c:pt>
                <c:pt idx="1919">
                  <c:v>4.6947000000000003E-9</c:v>
                </c:pt>
                <c:pt idx="1920">
                  <c:v>4.7010000000000002E-9</c:v>
                </c:pt>
                <c:pt idx="1921">
                  <c:v>4.7071999999999996E-9</c:v>
                </c:pt>
                <c:pt idx="1922">
                  <c:v>4.7135000000000003E-9</c:v>
                </c:pt>
                <c:pt idx="1923">
                  <c:v>4.7196999999999997E-9</c:v>
                </c:pt>
                <c:pt idx="1924">
                  <c:v>4.7259999999999996E-9</c:v>
                </c:pt>
                <c:pt idx="1925">
                  <c:v>4.7321999999999999E-9</c:v>
                </c:pt>
                <c:pt idx="1926">
                  <c:v>4.7384999999999997E-9</c:v>
                </c:pt>
                <c:pt idx="1927">
                  <c:v>4.7447E-9</c:v>
                </c:pt>
                <c:pt idx="1928">
                  <c:v>4.7509999999999998E-9</c:v>
                </c:pt>
                <c:pt idx="1929">
                  <c:v>4.7572000000000001E-9</c:v>
                </c:pt>
                <c:pt idx="1930">
                  <c:v>4.7634999999999999E-9</c:v>
                </c:pt>
                <c:pt idx="1931">
                  <c:v>4.7697000000000002E-9</c:v>
                </c:pt>
                <c:pt idx="1932">
                  <c:v>4.7760000000000001E-9</c:v>
                </c:pt>
                <c:pt idx="1933">
                  <c:v>4.7822000000000003E-9</c:v>
                </c:pt>
                <c:pt idx="1934">
                  <c:v>4.7885000000000002E-9</c:v>
                </c:pt>
                <c:pt idx="1935">
                  <c:v>4.7947000000000004E-9</c:v>
                </c:pt>
                <c:pt idx="1936">
                  <c:v>4.8010000000000003E-9</c:v>
                </c:pt>
                <c:pt idx="1937">
                  <c:v>4.8071999999999997E-9</c:v>
                </c:pt>
                <c:pt idx="1938">
                  <c:v>4.8135000000000004E-9</c:v>
                </c:pt>
                <c:pt idx="1939">
                  <c:v>4.8196999999999998E-9</c:v>
                </c:pt>
                <c:pt idx="1940">
                  <c:v>4.8259999999999997E-9</c:v>
                </c:pt>
                <c:pt idx="1941">
                  <c:v>4.8321999999999999E-9</c:v>
                </c:pt>
                <c:pt idx="1942">
                  <c:v>4.8384999999999998E-9</c:v>
                </c:pt>
                <c:pt idx="1943">
                  <c:v>4.8447E-9</c:v>
                </c:pt>
                <c:pt idx="1944">
                  <c:v>4.8509999999999999E-9</c:v>
                </c:pt>
                <c:pt idx="1945">
                  <c:v>4.8572000000000001E-9</c:v>
                </c:pt>
                <c:pt idx="1946">
                  <c:v>4.8635E-9</c:v>
                </c:pt>
                <c:pt idx="1947">
                  <c:v>4.8697000000000003E-9</c:v>
                </c:pt>
                <c:pt idx="1948">
                  <c:v>4.8760000000000001E-9</c:v>
                </c:pt>
                <c:pt idx="1949">
                  <c:v>4.8822000000000004E-9</c:v>
                </c:pt>
                <c:pt idx="1950">
                  <c:v>4.8885000000000002E-9</c:v>
                </c:pt>
                <c:pt idx="1951">
                  <c:v>4.8946999999999997E-9</c:v>
                </c:pt>
                <c:pt idx="1952">
                  <c:v>4.9010000000000003E-9</c:v>
                </c:pt>
                <c:pt idx="1953">
                  <c:v>4.9071999999999998E-9</c:v>
                </c:pt>
                <c:pt idx="1954">
                  <c:v>4.9134999999999996E-9</c:v>
                </c:pt>
                <c:pt idx="1955">
                  <c:v>4.9196999999999999E-9</c:v>
                </c:pt>
                <c:pt idx="1956">
                  <c:v>4.9259999999999997E-9</c:v>
                </c:pt>
                <c:pt idx="1957">
                  <c:v>4.9322E-9</c:v>
                </c:pt>
                <c:pt idx="1958">
                  <c:v>4.9384999999999999E-9</c:v>
                </c:pt>
                <c:pt idx="1959">
                  <c:v>4.9447000000000001E-9</c:v>
                </c:pt>
                <c:pt idx="1960">
                  <c:v>4.951E-9</c:v>
                </c:pt>
                <c:pt idx="1961">
                  <c:v>4.9572000000000002E-9</c:v>
                </c:pt>
                <c:pt idx="1962">
                  <c:v>4.9635000000000001E-9</c:v>
                </c:pt>
                <c:pt idx="1963">
                  <c:v>4.9697000000000003E-9</c:v>
                </c:pt>
                <c:pt idx="1964">
                  <c:v>4.9760000000000002E-9</c:v>
                </c:pt>
                <c:pt idx="1965">
                  <c:v>4.9821999999999996E-9</c:v>
                </c:pt>
                <c:pt idx="1966">
                  <c:v>4.9885000000000003E-9</c:v>
                </c:pt>
                <c:pt idx="1967">
                  <c:v>4.9946999999999997E-9</c:v>
                </c:pt>
                <c:pt idx="1968">
                  <c:v>5.0010000000000004E-9</c:v>
                </c:pt>
                <c:pt idx="1969">
                  <c:v>5.0071999999999998E-9</c:v>
                </c:pt>
                <c:pt idx="1970">
                  <c:v>5.0134999999999997E-9</c:v>
                </c:pt>
                <c:pt idx="1971">
                  <c:v>5.0196999999999999E-9</c:v>
                </c:pt>
                <c:pt idx="1972">
                  <c:v>5.0259999999999998E-9</c:v>
                </c:pt>
                <c:pt idx="1973">
                  <c:v>5.0322000000000001E-9</c:v>
                </c:pt>
                <c:pt idx="1974">
                  <c:v>5.0384999999999999E-9</c:v>
                </c:pt>
                <c:pt idx="1975">
                  <c:v>5.0447000000000002E-9</c:v>
                </c:pt>
                <c:pt idx="1976">
                  <c:v>5.051E-9</c:v>
                </c:pt>
                <c:pt idx="1977">
                  <c:v>5.0572000000000003E-9</c:v>
                </c:pt>
                <c:pt idx="1978">
                  <c:v>5.0635000000000001E-9</c:v>
                </c:pt>
                <c:pt idx="1979">
                  <c:v>5.0697000000000004E-9</c:v>
                </c:pt>
                <c:pt idx="1980">
                  <c:v>5.0760000000000003E-9</c:v>
                </c:pt>
                <c:pt idx="1981">
                  <c:v>5.0821999999999997E-9</c:v>
                </c:pt>
                <c:pt idx="1982">
                  <c:v>5.0885000000000004E-9</c:v>
                </c:pt>
                <c:pt idx="1983">
                  <c:v>5.0946999999999998E-9</c:v>
                </c:pt>
                <c:pt idx="1984">
                  <c:v>5.1009999999999997E-9</c:v>
                </c:pt>
                <c:pt idx="1985">
                  <c:v>5.1071999999999999E-9</c:v>
                </c:pt>
                <c:pt idx="1986">
                  <c:v>5.1134999999999998E-9</c:v>
                </c:pt>
                <c:pt idx="1987">
                  <c:v>5.1197E-9</c:v>
                </c:pt>
                <c:pt idx="1988">
                  <c:v>5.1259999999999999E-9</c:v>
                </c:pt>
                <c:pt idx="1989">
                  <c:v>5.1322000000000001E-9</c:v>
                </c:pt>
                <c:pt idx="1990">
                  <c:v>5.1385E-9</c:v>
                </c:pt>
                <c:pt idx="1991">
                  <c:v>5.1447000000000002E-9</c:v>
                </c:pt>
                <c:pt idx="1992">
                  <c:v>5.1510000000000001E-9</c:v>
                </c:pt>
                <c:pt idx="1993">
                  <c:v>5.1572000000000003E-9</c:v>
                </c:pt>
                <c:pt idx="1994">
                  <c:v>5.1635000000000002E-9</c:v>
                </c:pt>
                <c:pt idx="1995">
                  <c:v>5.1696999999999996E-9</c:v>
                </c:pt>
                <c:pt idx="1996">
                  <c:v>5.1760000000000003E-9</c:v>
                </c:pt>
                <c:pt idx="1997">
                  <c:v>5.1821999999999997E-9</c:v>
                </c:pt>
                <c:pt idx="1998">
                  <c:v>5.1884999999999996E-9</c:v>
                </c:pt>
                <c:pt idx="1999">
                  <c:v>5.1946999999999999E-9</c:v>
                </c:pt>
                <c:pt idx="2000">
                  <c:v>5.2009999999999997E-9</c:v>
                </c:pt>
                <c:pt idx="2001">
                  <c:v>5.2072E-9</c:v>
                </c:pt>
                <c:pt idx="2002">
                  <c:v>5.2134999999999998E-9</c:v>
                </c:pt>
                <c:pt idx="2003">
                  <c:v>5.2197000000000001E-9</c:v>
                </c:pt>
                <c:pt idx="2004">
                  <c:v>5.2259999999999999E-9</c:v>
                </c:pt>
                <c:pt idx="2005">
                  <c:v>5.2322000000000002E-9</c:v>
                </c:pt>
                <c:pt idx="2006">
                  <c:v>5.2385000000000001E-9</c:v>
                </c:pt>
                <c:pt idx="2007">
                  <c:v>5.2447000000000003E-9</c:v>
                </c:pt>
                <c:pt idx="2008">
                  <c:v>5.2510000000000002E-9</c:v>
                </c:pt>
                <c:pt idx="2009">
                  <c:v>5.2571999999999996E-9</c:v>
                </c:pt>
                <c:pt idx="2010">
                  <c:v>5.2635000000000003E-9</c:v>
                </c:pt>
                <c:pt idx="2011">
                  <c:v>5.2696999999999997E-9</c:v>
                </c:pt>
                <c:pt idx="2012">
                  <c:v>5.2760000000000004E-9</c:v>
                </c:pt>
                <c:pt idx="2013">
                  <c:v>5.2821999999999998E-9</c:v>
                </c:pt>
                <c:pt idx="2014">
                  <c:v>5.2884999999999997E-9</c:v>
                </c:pt>
                <c:pt idx="2015">
                  <c:v>5.2946999999999999E-9</c:v>
                </c:pt>
                <c:pt idx="2016">
                  <c:v>5.3009999999999998E-9</c:v>
                </c:pt>
                <c:pt idx="2017">
                  <c:v>5.3072E-9</c:v>
                </c:pt>
                <c:pt idx="2018">
                  <c:v>5.3134999999999999E-9</c:v>
                </c:pt>
                <c:pt idx="2019">
                  <c:v>5.3197000000000001E-9</c:v>
                </c:pt>
                <c:pt idx="2020">
                  <c:v>5.326E-9</c:v>
                </c:pt>
                <c:pt idx="2021">
                  <c:v>5.3322000000000003E-9</c:v>
                </c:pt>
                <c:pt idx="2022">
                  <c:v>5.3385000000000001E-9</c:v>
                </c:pt>
                <c:pt idx="2023">
                  <c:v>5.3447000000000004E-9</c:v>
                </c:pt>
                <c:pt idx="2024">
                  <c:v>5.3510000000000002E-9</c:v>
                </c:pt>
                <c:pt idx="2025">
                  <c:v>5.3571999999999997E-9</c:v>
                </c:pt>
                <c:pt idx="2026">
                  <c:v>5.3635000000000003E-9</c:v>
                </c:pt>
                <c:pt idx="2027">
                  <c:v>5.3696999999999998E-9</c:v>
                </c:pt>
                <c:pt idx="2028">
                  <c:v>5.3759999999999996E-9</c:v>
                </c:pt>
                <c:pt idx="2029">
                  <c:v>5.3821999999999999E-9</c:v>
                </c:pt>
                <c:pt idx="2030">
                  <c:v>5.3884999999999997E-9</c:v>
                </c:pt>
                <c:pt idx="2031">
                  <c:v>5.3947E-9</c:v>
                </c:pt>
                <c:pt idx="2032">
                  <c:v>5.4009999999999999E-9</c:v>
                </c:pt>
                <c:pt idx="2033">
                  <c:v>5.4072000000000001E-9</c:v>
                </c:pt>
                <c:pt idx="2034">
                  <c:v>5.4135E-9</c:v>
                </c:pt>
                <c:pt idx="2035">
                  <c:v>5.4197000000000002E-9</c:v>
                </c:pt>
                <c:pt idx="2036">
                  <c:v>5.4260000000000001E-9</c:v>
                </c:pt>
                <c:pt idx="2037">
                  <c:v>5.4322000000000003E-9</c:v>
                </c:pt>
                <c:pt idx="2038">
                  <c:v>5.4385000000000002E-9</c:v>
                </c:pt>
                <c:pt idx="2039">
                  <c:v>5.4446999999999996E-9</c:v>
                </c:pt>
                <c:pt idx="2040">
                  <c:v>5.4510000000000003E-9</c:v>
                </c:pt>
                <c:pt idx="2041">
                  <c:v>5.4571999999999997E-9</c:v>
                </c:pt>
                <c:pt idx="2042">
                  <c:v>5.4634999999999996E-9</c:v>
                </c:pt>
                <c:pt idx="2043">
                  <c:v>5.4696999999999998E-9</c:v>
                </c:pt>
                <c:pt idx="2044">
                  <c:v>5.4759999999999997E-9</c:v>
                </c:pt>
                <c:pt idx="2045">
                  <c:v>5.4821999999999999E-9</c:v>
                </c:pt>
                <c:pt idx="2046">
                  <c:v>5.4884999999999998E-9</c:v>
                </c:pt>
                <c:pt idx="2047">
                  <c:v>5.4947000000000001E-9</c:v>
                </c:pt>
                <c:pt idx="2048">
                  <c:v>5.5009999999999999E-9</c:v>
                </c:pt>
                <c:pt idx="2049">
                  <c:v>5.5072000000000002E-9</c:v>
                </c:pt>
                <c:pt idx="2050">
                  <c:v>5.5135E-9</c:v>
                </c:pt>
                <c:pt idx="2051">
                  <c:v>5.5197000000000003E-9</c:v>
                </c:pt>
                <c:pt idx="2052">
                  <c:v>5.5260000000000001E-9</c:v>
                </c:pt>
                <c:pt idx="2053">
                  <c:v>5.5322000000000004E-9</c:v>
                </c:pt>
                <c:pt idx="2054">
                  <c:v>5.5385000000000003E-9</c:v>
                </c:pt>
                <c:pt idx="2055">
                  <c:v>5.5446999999999997E-9</c:v>
                </c:pt>
                <c:pt idx="2056">
                  <c:v>5.5510000000000004E-9</c:v>
                </c:pt>
                <c:pt idx="2057">
                  <c:v>5.5571999999999998E-9</c:v>
                </c:pt>
                <c:pt idx="2058">
                  <c:v>5.5634999999999997E-9</c:v>
                </c:pt>
                <c:pt idx="2059">
                  <c:v>5.5696999999999999E-9</c:v>
                </c:pt>
                <c:pt idx="2060">
                  <c:v>5.5759999999999998E-9</c:v>
                </c:pt>
                <c:pt idx="2061">
                  <c:v>5.5822E-9</c:v>
                </c:pt>
                <c:pt idx="2062">
                  <c:v>5.5884999999999999E-9</c:v>
                </c:pt>
                <c:pt idx="2063">
                  <c:v>5.5947000000000001E-9</c:v>
                </c:pt>
                <c:pt idx="2064">
                  <c:v>5.601E-9</c:v>
                </c:pt>
                <c:pt idx="2065">
                  <c:v>5.6072000000000002E-9</c:v>
                </c:pt>
                <c:pt idx="2066">
                  <c:v>5.6135000000000001E-9</c:v>
                </c:pt>
                <c:pt idx="2067">
                  <c:v>5.6197000000000004E-9</c:v>
                </c:pt>
                <c:pt idx="2068">
                  <c:v>5.6260000000000002E-9</c:v>
                </c:pt>
                <c:pt idx="2069">
                  <c:v>5.6321999999999996E-9</c:v>
                </c:pt>
                <c:pt idx="2070">
                  <c:v>5.6385000000000003E-9</c:v>
                </c:pt>
                <c:pt idx="2071">
                  <c:v>5.6446999999999997E-9</c:v>
                </c:pt>
                <c:pt idx="2072">
                  <c:v>5.6509999999999996E-9</c:v>
                </c:pt>
                <c:pt idx="2073">
                  <c:v>5.6571999999999999E-9</c:v>
                </c:pt>
                <c:pt idx="2074">
                  <c:v>5.6634999999999997E-9</c:v>
                </c:pt>
                <c:pt idx="2075">
                  <c:v>5.6697E-9</c:v>
                </c:pt>
                <c:pt idx="2076">
                  <c:v>5.6759999999999998E-9</c:v>
                </c:pt>
                <c:pt idx="2077">
                  <c:v>5.6822000000000001E-9</c:v>
                </c:pt>
                <c:pt idx="2078">
                  <c:v>5.6885E-9</c:v>
                </c:pt>
                <c:pt idx="2079">
                  <c:v>5.6947000000000002E-9</c:v>
                </c:pt>
                <c:pt idx="2080">
                  <c:v>5.7010000000000001E-9</c:v>
                </c:pt>
                <c:pt idx="2081">
                  <c:v>5.7072000000000003E-9</c:v>
                </c:pt>
                <c:pt idx="2082">
                  <c:v>5.7135000000000002E-9</c:v>
                </c:pt>
                <c:pt idx="2083">
                  <c:v>5.7196999999999996E-9</c:v>
                </c:pt>
                <c:pt idx="2084">
                  <c:v>5.7260000000000003E-9</c:v>
                </c:pt>
                <c:pt idx="2085">
                  <c:v>5.7321999999999997E-9</c:v>
                </c:pt>
                <c:pt idx="2086">
                  <c:v>5.7385000000000004E-9</c:v>
                </c:pt>
                <c:pt idx="2087">
                  <c:v>5.7446999999999998E-9</c:v>
                </c:pt>
                <c:pt idx="2088">
                  <c:v>5.7509999999999997E-9</c:v>
                </c:pt>
                <c:pt idx="2089">
                  <c:v>5.7571999999999999E-9</c:v>
                </c:pt>
                <c:pt idx="2090">
                  <c:v>5.7634999999999998E-9</c:v>
                </c:pt>
                <c:pt idx="2091">
                  <c:v>5.7697E-9</c:v>
                </c:pt>
                <c:pt idx="2092">
                  <c:v>5.7759999999999999E-9</c:v>
                </c:pt>
                <c:pt idx="2093">
                  <c:v>5.7822000000000002E-9</c:v>
                </c:pt>
                <c:pt idx="2094">
                  <c:v>5.7885E-9</c:v>
                </c:pt>
                <c:pt idx="2095">
                  <c:v>5.7947000000000003E-9</c:v>
                </c:pt>
                <c:pt idx="2096">
                  <c:v>5.8010000000000001E-9</c:v>
                </c:pt>
                <c:pt idx="2097">
                  <c:v>5.8072000000000004E-9</c:v>
                </c:pt>
                <c:pt idx="2098">
                  <c:v>5.8135000000000002E-9</c:v>
                </c:pt>
                <c:pt idx="2099">
                  <c:v>5.8196999999999997E-9</c:v>
                </c:pt>
                <c:pt idx="2100">
                  <c:v>5.8260000000000004E-9</c:v>
                </c:pt>
                <c:pt idx="2101">
                  <c:v>5.8321999999999998E-9</c:v>
                </c:pt>
                <c:pt idx="2102">
                  <c:v>5.8384999999999996E-9</c:v>
                </c:pt>
                <c:pt idx="2103">
                  <c:v>5.8446999999999999E-9</c:v>
                </c:pt>
                <c:pt idx="2104">
                  <c:v>5.8509999999999998E-9</c:v>
                </c:pt>
                <c:pt idx="2105">
                  <c:v>5.8572E-9</c:v>
                </c:pt>
                <c:pt idx="2106">
                  <c:v>5.8634999999999999E-9</c:v>
                </c:pt>
                <c:pt idx="2107">
                  <c:v>5.8697000000000001E-9</c:v>
                </c:pt>
                <c:pt idx="2108">
                  <c:v>5.876E-9</c:v>
                </c:pt>
                <c:pt idx="2109">
                  <c:v>5.8822000000000002E-9</c:v>
                </c:pt>
                <c:pt idx="2110">
                  <c:v>5.8885000000000001E-9</c:v>
                </c:pt>
                <c:pt idx="2111">
                  <c:v>5.8947000000000003E-9</c:v>
                </c:pt>
                <c:pt idx="2112">
                  <c:v>5.9010000000000002E-9</c:v>
                </c:pt>
                <c:pt idx="2113">
                  <c:v>5.9071999999999996E-9</c:v>
                </c:pt>
                <c:pt idx="2114">
                  <c:v>5.9135000000000003E-9</c:v>
                </c:pt>
                <c:pt idx="2115">
                  <c:v>5.9196999999999997E-9</c:v>
                </c:pt>
                <c:pt idx="2116">
                  <c:v>5.9259999999999996E-9</c:v>
                </c:pt>
                <c:pt idx="2117">
                  <c:v>5.9321999999999998E-9</c:v>
                </c:pt>
                <c:pt idx="2118">
                  <c:v>5.9384999999999997E-9</c:v>
                </c:pt>
                <c:pt idx="2119">
                  <c:v>5.9447E-9</c:v>
                </c:pt>
                <c:pt idx="2120">
                  <c:v>5.9509999999999998E-9</c:v>
                </c:pt>
                <c:pt idx="2121">
                  <c:v>5.9572000000000001E-9</c:v>
                </c:pt>
                <c:pt idx="2122">
                  <c:v>5.9634999999999999E-9</c:v>
                </c:pt>
                <c:pt idx="2123">
                  <c:v>5.9697000000000002E-9</c:v>
                </c:pt>
                <c:pt idx="2124">
                  <c:v>5.976E-9</c:v>
                </c:pt>
                <c:pt idx="2125">
                  <c:v>5.9822000000000003E-9</c:v>
                </c:pt>
                <c:pt idx="2126">
                  <c:v>5.9885000000000002E-9</c:v>
                </c:pt>
                <c:pt idx="2127">
                  <c:v>5.9947000000000004E-9</c:v>
                </c:pt>
                <c:pt idx="2128">
                  <c:v>6.0010000000000003E-9</c:v>
                </c:pt>
                <c:pt idx="2129">
                  <c:v>6.0071999999999997E-9</c:v>
                </c:pt>
                <c:pt idx="2130">
                  <c:v>6.0135000000000004E-9</c:v>
                </c:pt>
                <c:pt idx="2131">
                  <c:v>6.0196999999999998E-9</c:v>
                </c:pt>
                <c:pt idx="2132">
                  <c:v>6.0259999999999997E-9</c:v>
                </c:pt>
                <c:pt idx="2133">
                  <c:v>6.0321999999999999E-9</c:v>
                </c:pt>
                <c:pt idx="2134">
                  <c:v>6.0384999999999998E-9</c:v>
                </c:pt>
                <c:pt idx="2135">
                  <c:v>6.0447E-9</c:v>
                </c:pt>
                <c:pt idx="2136">
                  <c:v>6.0509999999999999E-9</c:v>
                </c:pt>
                <c:pt idx="2137">
                  <c:v>6.0572000000000001E-9</c:v>
                </c:pt>
                <c:pt idx="2138">
                  <c:v>6.0635E-9</c:v>
                </c:pt>
                <c:pt idx="2139">
                  <c:v>6.0697000000000002E-9</c:v>
                </c:pt>
                <c:pt idx="2140">
                  <c:v>6.0760000000000001E-9</c:v>
                </c:pt>
                <c:pt idx="2141">
                  <c:v>6.0822000000000004E-9</c:v>
                </c:pt>
                <c:pt idx="2142">
                  <c:v>6.0885000000000002E-9</c:v>
                </c:pt>
                <c:pt idx="2143">
                  <c:v>6.0946999999999996E-9</c:v>
                </c:pt>
                <c:pt idx="2144">
                  <c:v>6.1010000000000003E-9</c:v>
                </c:pt>
                <c:pt idx="2145">
                  <c:v>6.1071999999999998E-9</c:v>
                </c:pt>
                <c:pt idx="2146">
                  <c:v>6.1134999999999996E-9</c:v>
                </c:pt>
                <c:pt idx="2147">
                  <c:v>6.1196999999999999E-9</c:v>
                </c:pt>
                <c:pt idx="2148">
                  <c:v>6.1259999999999997E-9</c:v>
                </c:pt>
                <c:pt idx="2149">
                  <c:v>6.1322E-9</c:v>
                </c:pt>
                <c:pt idx="2150">
                  <c:v>6.1384999999999998E-9</c:v>
                </c:pt>
                <c:pt idx="2151">
                  <c:v>6.1447000000000001E-9</c:v>
                </c:pt>
                <c:pt idx="2152">
                  <c:v>6.151E-9</c:v>
                </c:pt>
                <c:pt idx="2153">
                  <c:v>6.1572000000000002E-9</c:v>
                </c:pt>
                <c:pt idx="2154">
                  <c:v>6.1635000000000001E-9</c:v>
                </c:pt>
                <c:pt idx="2155">
                  <c:v>6.1697000000000003E-9</c:v>
                </c:pt>
                <c:pt idx="2156">
                  <c:v>6.1760000000000002E-9</c:v>
                </c:pt>
                <c:pt idx="2157">
                  <c:v>6.1821999999999996E-9</c:v>
                </c:pt>
                <c:pt idx="2158">
                  <c:v>6.1885000000000003E-9</c:v>
                </c:pt>
                <c:pt idx="2159">
                  <c:v>6.1946999999999997E-9</c:v>
                </c:pt>
                <c:pt idx="2160">
                  <c:v>6.2010000000000004E-9</c:v>
                </c:pt>
                <c:pt idx="2161">
                  <c:v>6.2071999999999998E-9</c:v>
                </c:pt>
                <c:pt idx="2162">
                  <c:v>6.2134999999999997E-9</c:v>
                </c:pt>
                <c:pt idx="2163">
                  <c:v>6.2196999999999999E-9</c:v>
                </c:pt>
                <c:pt idx="2164">
                  <c:v>6.2259999999999998E-9</c:v>
                </c:pt>
                <c:pt idx="2165">
                  <c:v>6.2322E-9</c:v>
                </c:pt>
                <c:pt idx="2166">
                  <c:v>6.2384999999999999E-9</c:v>
                </c:pt>
                <c:pt idx="2167">
                  <c:v>6.2447000000000002E-9</c:v>
                </c:pt>
                <c:pt idx="2168">
                  <c:v>6.251E-9</c:v>
                </c:pt>
                <c:pt idx="2169">
                  <c:v>6.2572000000000003E-9</c:v>
                </c:pt>
                <c:pt idx="2170">
                  <c:v>6.2635000000000001E-9</c:v>
                </c:pt>
                <c:pt idx="2171">
                  <c:v>6.2697000000000004E-9</c:v>
                </c:pt>
                <c:pt idx="2172">
                  <c:v>6.2760000000000002E-9</c:v>
                </c:pt>
                <c:pt idx="2173">
                  <c:v>6.2821999999999997E-9</c:v>
                </c:pt>
                <c:pt idx="2174">
                  <c:v>6.2885000000000004E-9</c:v>
                </c:pt>
                <c:pt idx="2175">
                  <c:v>6.2946999999999998E-9</c:v>
                </c:pt>
                <c:pt idx="2176">
                  <c:v>6.3009999999999996E-9</c:v>
                </c:pt>
                <c:pt idx="2177">
                  <c:v>6.3071999999999999E-9</c:v>
                </c:pt>
                <c:pt idx="2178">
                  <c:v>6.3134999999999998E-9</c:v>
                </c:pt>
                <c:pt idx="2179">
                  <c:v>6.3197E-9</c:v>
                </c:pt>
                <c:pt idx="2180">
                  <c:v>6.3259999999999999E-9</c:v>
                </c:pt>
                <c:pt idx="2181">
                  <c:v>6.3322000000000001E-9</c:v>
                </c:pt>
                <c:pt idx="2182">
                  <c:v>6.3385E-9</c:v>
                </c:pt>
                <c:pt idx="2183">
                  <c:v>6.3447000000000002E-9</c:v>
                </c:pt>
                <c:pt idx="2184">
                  <c:v>6.3510000000000001E-9</c:v>
                </c:pt>
                <c:pt idx="2185">
                  <c:v>6.3572000000000003E-9</c:v>
                </c:pt>
                <c:pt idx="2186">
                  <c:v>6.3635000000000002E-9</c:v>
                </c:pt>
                <c:pt idx="2187">
                  <c:v>6.3696999999999996E-9</c:v>
                </c:pt>
                <c:pt idx="2188">
                  <c:v>6.3760000000000003E-9</c:v>
                </c:pt>
                <c:pt idx="2189">
                  <c:v>6.3821999999999997E-9</c:v>
                </c:pt>
                <c:pt idx="2190">
                  <c:v>6.3884999999999996E-9</c:v>
                </c:pt>
                <c:pt idx="2191">
                  <c:v>6.3946999999999998E-9</c:v>
                </c:pt>
                <c:pt idx="2192">
                  <c:v>6.4009999999999997E-9</c:v>
                </c:pt>
                <c:pt idx="2193">
                  <c:v>6.4072E-9</c:v>
                </c:pt>
                <c:pt idx="2194">
                  <c:v>6.4134999999999998E-9</c:v>
                </c:pt>
                <c:pt idx="2195">
                  <c:v>6.4197000000000001E-9</c:v>
                </c:pt>
                <c:pt idx="2196">
                  <c:v>6.4259999999999999E-9</c:v>
                </c:pt>
                <c:pt idx="2197">
                  <c:v>6.4322000000000002E-9</c:v>
                </c:pt>
                <c:pt idx="2198">
                  <c:v>6.4385E-9</c:v>
                </c:pt>
                <c:pt idx="2199">
                  <c:v>6.4447000000000003E-9</c:v>
                </c:pt>
                <c:pt idx="2200">
                  <c:v>6.4510000000000002E-9</c:v>
                </c:pt>
                <c:pt idx="2201">
                  <c:v>6.4572000000000004E-9</c:v>
                </c:pt>
                <c:pt idx="2202">
                  <c:v>6.4635000000000003E-9</c:v>
                </c:pt>
                <c:pt idx="2203">
                  <c:v>6.4696999999999997E-9</c:v>
                </c:pt>
                <c:pt idx="2204">
                  <c:v>6.4760000000000004E-9</c:v>
                </c:pt>
                <c:pt idx="2205">
                  <c:v>6.4821999999999998E-9</c:v>
                </c:pt>
                <c:pt idx="2206">
                  <c:v>6.4884999999999997E-9</c:v>
                </c:pt>
                <c:pt idx="2207">
                  <c:v>6.4946999999999999E-9</c:v>
                </c:pt>
                <c:pt idx="2208">
                  <c:v>6.5009999999999998E-9</c:v>
                </c:pt>
                <c:pt idx="2209">
                  <c:v>6.5072E-9</c:v>
                </c:pt>
                <c:pt idx="2210">
                  <c:v>6.5134999999999999E-9</c:v>
                </c:pt>
                <c:pt idx="2211">
                  <c:v>6.5197000000000001E-9</c:v>
                </c:pt>
                <c:pt idx="2212">
                  <c:v>6.526E-9</c:v>
                </c:pt>
                <c:pt idx="2213">
                  <c:v>6.5322000000000003E-9</c:v>
                </c:pt>
                <c:pt idx="2214">
                  <c:v>6.5385000000000001E-9</c:v>
                </c:pt>
                <c:pt idx="2215">
                  <c:v>6.5447000000000004E-9</c:v>
                </c:pt>
                <c:pt idx="2216">
                  <c:v>6.5510000000000002E-9</c:v>
                </c:pt>
                <c:pt idx="2217">
                  <c:v>6.5571999999999996E-9</c:v>
                </c:pt>
                <c:pt idx="2218">
                  <c:v>6.5635000000000003E-9</c:v>
                </c:pt>
                <c:pt idx="2219">
                  <c:v>6.5696999999999998E-9</c:v>
                </c:pt>
                <c:pt idx="2220">
                  <c:v>6.5759999999999996E-9</c:v>
                </c:pt>
                <c:pt idx="2221">
                  <c:v>6.5821999999999999E-9</c:v>
                </c:pt>
                <c:pt idx="2222">
                  <c:v>6.5884999999999997E-9</c:v>
                </c:pt>
                <c:pt idx="2223">
                  <c:v>6.5947E-9</c:v>
                </c:pt>
                <c:pt idx="2224">
                  <c:v>6.6009999999999998E-9</c:v>
                </c:pt>
                <c:pt idx="2225">
                  <c:v>6.6072000000000001E-9</c:v>
                </c:pt>
                <c:pt idx="2226">
                  <c:v>6.6135E-9</c:v>
                </c:pt>
                <c:pt idx="2227">
                  <c:v>6.6197000000000002E-9</c:v>
                </c:pt>
                <c:pt idx="2228">
                  <c:v>6.6260000000000001E-9</c:v>
                </c:pt>
                <c:pt idx="2229">
                  <c:v>6.6322000000000003E-9</c:v>
                </c:pt>
                <c:pt idx="2230">
                  <c:v>6.6385000000000002E-9</c:v>
                </c:pt>
                <c:pt idx="2231">
                  <c:v>6.6446999999999996E-9</c:v>
                </c:pt>
                <c:pt idx="2232">
                  <c:v>6.6510000000000003E-9</c:v>
                </c:pt>
                <c:pt idx="2233">
                  <c:v>6.6571999999999997E-9</c:v>
                </c:pt>
                <c:pt idx="2234">
                  <c:v>6.6635000000000004E-9</c:v>
                </c:pt>
                <c:pt idx="2235">
                  <c:v>6.6696999999999998E-9</c:v>
                </c:pt>
                <c:pt idx="2236">
                  <c:v>6.6759999999999997E-9</c:v>
                </c:pt>
                <c:pt idx="2237">
                  <c:v>6.6821999999999999E-9</c:v>
                </c:pt>
                <c:pt idx="2238">
                  <c:v>6.6884999999999998E-9</c:v>
                </c:pt>
                <c:pt idx="2239">
                  <c:v>6.6947000000000001E-9</c:v>
                </c:pt>
                <c:pt idx="2240">
                  <c:v>6.7009999999999999E-9</c:v>
                </c:pt>
                <c:pt idx="2241">
                  <c:v>6.7072000000000002E-9</c:v>
                </c:pt>
                <c:pt idx="2242">
                  <c:v>6.7135E-9</c:v>
                </c:pt>
                <c:pt idx="2243">
                  <c:v>6.7197000000000003E-9</c:v>
                </c:pt>
                <c:pt idx="2244">
                  <c:v>6.7260000000000001E-9</c:v>
                </c:pt>
                <c:pt idx="2245">
                  <c:v>6.7322000000000004E-9</c:v>
                </c:pt>
                <c:pt idx="2246">
                  <c:v>6.7385000000000003E-9</c:v>
                </c:pt>
                <c:pt idx="2247">
                  <c:v>6.7446999999999997E-9</c:v>
                </c:pt>
                <c:pt idx="2248">
                  <c:v>6.7510000000000004E-9</c:v>
                </c:pt>
                <c:pt idx="2249">
                  <c:v>6.7571999999999998E-9</c:v>
                </c:pt>
                <c:pt idx="2250">
                  <c:v>6.7634999999999996E-9</c:v>
                </c:pt>
                <c:pt idx="2251">
                  <c:v>6.7696999999999999E-9</c:v>
                </c:pt>
                <c:pt idx="2252">
                  <c:v>6.7759999999999998E-9</c:v>
                </c:pt>
                <c:pt idx="2253">
                  <c:v>6.7822E-9</c:v>
                </c:pt>
                <c:pt idx="2254">
                  <c:v>6.7884999999999999E-9</c:v>
                </c:pt>
                <c:pt idx="2255">
                  <c:v>6.7947000000000001E-9</c:v>
                </c:pt>
                <c:pt idx="2256">
                  <c:v>6.801E-9</c:v>
                </c:pt>
                <c:pt idx="2257">
                  <c:v>6.8072000000000002E-9</c:v>
                </c:pt>
                <c:pt idx="2258">
                  <c:v>6.8135000000000001E-9</c:v>
                </c:pt>
                <c:pt idx="2259">
                  <c:v>6.8197000000000003E-9</c:v>
                </c:pt>
                <c:pt idx="2260">
                  <c:v>6.8260000000000002E-9</c:v>
                </c:pt>
                <c:pt idx="2261">
                  <c:v>6.8321999999999996E-9</c:v>
                </c:pt>
                <c:pt idx="2262">
                  <c:v>6.8385000000000003E-9</c:v>
                </c:pt>
                <c:pt idx="2263">
                  <c:v>6.8446999999999997E-9</c:v>
                </c:pt>
                <c:pt idx="2264">
                  <c:v>6.8509999999999996E-9</c:v>
                </c:pt>
                <c:pt idx="2265">
                  <c:v>6.8571999999999999E-9</c:v>
                </c:pt>
                <c:pt idx="2266">
                  <c:v>6.8634999999999997E-9</c:v>
                </c:pt>
                <c:pt idx="2267">
                  <c:v>6.8697E-9</c:v>
                </c:pt>
                <c:pt idx="2268">
                  <c:v>6.8759999999999998E-9</c:v>
                </c:pt>
                <c:pt idx="2269">
                  <c:v>6.8822000000000001E-9</c:v>
                </c:pt>
                <c:pt idx="2270">
                  <c:v>6.8884999999999999E-9</c:v>
                </c:pt>
                <c:pt idx="2271">
                  <c:v>6.8947000000000002E-9</c:v>
                </c:pt>
                <c:pt idx="2272">
                  <c:v>6.9010000000000001E-9</c:v>
                </c:pt>
                <c:pt idx="2273">
                  <c:v>6.9072000000000003E-9</c:v>
                </c:pt>
                <c:pt idx="2274">
                  <c:v>6.9135000000000002E-9</c:v>
                </c:pt>
                <c:pt idx="2275">
                  <c:v>6.9197000000000004E-9</c:v>
                </c:pt>
                <c:pt idx="2276">
                  <c:v>6.9260000000000003E-9</c:v>
                </c:pt>
                <c:pt idx="2277">
                  <c:v>6.9321999999999997E-9</c:v>
                </c:pt>
                <c:pt idx="2278">
                  <c:v>6.9385000000000004E-9</c:v>
                </c:pt>
                <c:pt idx="2279">
                  <c:v>6.9446999999999998E-9</c:v>
                </c:pt>
                <c:pt idx="2280">
                  <c:v>6.9509999999999997E-9</c:v>
                </c:pt>
                <c:pt idx="2281">
                  <c:v>6.9571999999999999E-9</c:v>
                </c:pt>
                <c:pt idx="2282">
                  <c:v>6.9634999999999998E-9</c:v>
                </c:pt>
                <c:pt idx="2283">
                  <c:v>6.9697E-9</c:v>
                </c:pt>
                <c:pt idx="2284">
                  <c:v>6.9759999999999999E-9</c:v>
                </c:pt>
                <c:pt idx="2285">
                  <c:v>6.9822000000000001E-9</c:v>
                </c:pt>
                <c:pt idx="2286">
                  <c:v>6.9885E-9</c:v>
                </c:pt>
                <c:pt idx="2287">
                  <c:v>6.9947000000000003E-9</c:v>
                </c:pt>
                <c:pt idx="2288">
                  <c:v>7.0010000000000001E-9</c:v>
                </c:pt>
                <c:pt idx="2289">
                  <c:v>7.0072000000000004E-9</c:v>
                </c:pt>
                <c:pt idx="2290">
                  <c:v>7.0135000000000002E-9</c:v>
                </c:pt>
                <c:pt idx="2291">
                  <c:v>7.0196999999999997E-9</c:v>
                </c:pt>
                <c:pt idx="2292">
                  <c:v>7.0260000000000003E-9</c:v>
                </c:pt>
                <c:pt idx="2293">
                  <c:v>7.0321999999999998E-9</c:v>
                </c:pt>
                <c:pt idx="2294">
                  <c:v>7.0384999999999996E-9</c:v>
                </c:pt>
                <c:pt idx="2295">
                  <c:v>7.0446999999999999E-9</c:v>
                </c:pt>
                <c:pt idx="2296">
                  <c:v>7.0509999999999997E-9</c:v>
                </c:pt>
                <c:pt idx="2297">
                  <c:v>7.0572E-9</c:v>
                </c:pt>
                <c:pt idx="2298">
                  <c:v>7.0634999999999999E-9</c:v>
                </c:pt>
                <c:pt idx="2299">
                  <c:v>7.0697000000000001E-9</c:v>
                </c:pt>
                <c:pt idx="2300">
                  <c:v>7.076E-9</c:v>
                </c:pt>
                <c:pt idx="2301">
                  <c:v>7.0822000000000002E-9</c:v>
                </c:pt>
                <c:pt idx="2302">
                  <c:v>7.0885000000000001E-9</c:v>
                </c:pt>
                <c:pt idx="2303">
                  <c:v>7.0947000000000003E-9</c:v>
                </c:pt>
                <c:pt idx="2304">
                  <c:v>7.1010000000000002E-9</c:v>
                </c:pt>
                <c:pt idx="2305">
                  <c:v>7.1071999999999996E-9</c:v>
                </c:pt>
                <c:pt idx="2306">
                  <c:v>7.1135000000000003E-9</c:v>
                </c:pt>
                <c:pt idx="2307">
                  <c:v>7.1196999999999997E-9</c:v>
                </c:pt>
                <c:pt idx="2308">
                  <c:v>7.1259999999999996E-9</c:v>
                </c:pt>
                <c:pt idx="2309">
                  <c:v>7.1321999999999998E-9</c:v>
                </c:pt>
                <c:pt idx="2310">
                  <c:v>7.1384999999999997E-9</c:v>
                </c:pt>
                <c:pt idx="2311">
                  <c:v>7.1446999999999999E-9</c:v>
                </c:pt>
                <c:pt idx="2312">
                  <c:v>7.1509999999999998E-9</c:v>
                </c:pt>
                <c:pt idx="2313">
                  <c:v>7.1572000000000001E-9</c:v>
                </c:pt>
                <c:pt idx="2314">
                  <c:v>7.1634999999999999E-9</c:v>
                </c:pt>
                <c:pt idx="2315">
                  <c:v>7.1697000000000002E-9</c:v>
                </c:pt>
                <c:pt idx="2316">
                  <c:v>7.176E-9</c:v>
                </c:pt>
                <c:pt idx="2317">
                  <c:v>7.1822000000000003E-9</c:v>
                </c:pt>
                <c:pt idx="2318">
                  <c:v>7.1885000000000001E-9</c:v>
                </c:pt>
                <c:pt idx="2319">
                  <c:v>7.1947000000000004E-9</c:v>
                </c:pt>
                <c:pt idx="2320">
                  <c:v>7.2010000000000003E-9</c:v>
                </c:pt>
                <c:pt idx="2321">
                  <c:v>7.2071999999999997E-9</c:v>
                </c:pt>
                <c:pt idx="2322">
                  <c:v>7.2135000000000004E-9</c:v>
                </c:pt>
                <c:pt idx="2323">
                  <c:v>7.2196999999999998E-9</c:v>
                </c:pt>
                <c:pt idx="2324">
                  <c:v>7.2259999999999997E-9</c:v>
                </c:pt>
                <c:pt idx="2325">
                  <c:v>7.2321999999999999E-9</c:v>
                </c:pt>
                <c:pt idx="2326">
                  <c:v>7.2384999999999998E-9</c:v>
                </c:pt>
                <c:pt idx="2327">
                  <c:v>7.2447E-9</c:v>
                </c:pt>
                <c:pt idx="2328">
                  <c:v>7.2509999999999999E-9</c:v>
                </c:pt>
                <c:pt idx="2329">
                  <c:v>7.2572000000000001E-9</c:v>
                </c:pt>
                <c:pt idx="2330">
                  <c:v>7.2635E-9</c:v>
                </c:pt>
                <c:pt idx="2331">
                  <c:v>7.2697000000000002E-9</c:v>
                </c:pt>
                <c:pt idx="2332">
                  <c:v>7.2760000000000001E-9</c:v>
                </c:pt>
                <c:pt idx="2333">
                  <c:v>7.2822000000000004E-9</c:v>
                </c:pt>
                <c:pt idx="2334">
                  <c:v>7.2885000000000002E-9</c:v>
                </c:pt>
                <c:pt idx="2335">
                  <c:v>7.2946999999999996E-9</c:v>
                </c:pt>
                <c:pt idx="2336">
                  <c:v>7.3010000000000003E-9</c:v>
                </c:pt>
                <c:pt idx="2337">
                  <c:v>7.3071999999999997E-9</c:v>
                </c:pt>
                <c:pt idx="2338">
                  <c:v>7.3134999999999996E-9</c:v>
                </c:pt>
                <c:pt idx="2339">
                  <c:v>7.3196999999999999E-9</c:v>
                </c:pt>
                <c:pt idx="2340">
                  <c:v>7.3259999999999997E-9</c:v>
                </c:pt>
                <c:pt idx="2341">
                  <c:v>7.3322E-9</c:v>
                </c:pt>
                <c:pt idx="2342">
                  <c:v>7.3384999999999998E-9</c:v>
                </c:pt>
                <c:pt idx="2343">
                  <c:v>7.3447000000000001E-9</c:v>
                </c:pt>
                <c:pt idx="2344">
                  <c:v>7.3509999999999999E-9</c:v>
                </c:pt>
                <c:pt idx="2345">
                  <c:v>7.3572000000000002E-9</c:v>
                </c:pt>
                <c:pt idx="2346">
                  <c:v>7.3635000000000001E-9</c:v>
                </c:pt>
                <c:pt idx="2347">
                  <c:v>7.3697000000000003E-9</c:v>
                </c:pt>
                <c:pt idx="2348">
                  <c:v>7.3760000000000002E-9</c:v>
                </c:pt>
                <c:pt idx="2349">
                  <c:v>7.3821999999999996E-9</c:v>
                </c:pt>
                <c:pt idx="2350">
                  <c:v>7.3885000000000003E-9</c:v>
                </c:pt>
                <c:pt idx="2351">
                  <c:v>7.3946999999999997E-9</c:v>
                </c:pt>
                <c:pt idx="2352">
                  <c:v>7.4010000000000004E-9</c:v>
                </c:pt>
                <c:pt idx="2353">
                  <c:v>7.4071999999999998E-9</c:v>
                </c:pt>
                <c:pt idx="2354">
                  <c:v>7.4134999999999997E-9</c:v>
                </c:pt>
                <c:pt idx="2355">
                  <c:v>7.4196999999999999E-9</c:v>
                </c:pt>
                <c:pt idx="2356">
                  <c:v>7.4259999999999998E-9</c:v>
                </c:pt>
                <c:pt idx="2357">
                  <c:v>7.4322E-9</c:v>
                </c:pt>
                <c:pt idx="2358">
                  <c:v>7.4384999999999999E-9</c:v>
                </c:pt>
                <c:pt idx="2359">
                  <c:v>7.4447000000000002E-9</c:v>
                </c:pt>
                <c:pt idx="2360">
                  <c:v>7.451E-9</c:v>
                </c:pt>
                <c:pt idx="2361">
                  <c:v>7.4571999999999994E-9</c:v>
                </c:pt>
                <c:pt idx="2362">
                  <c:v>7.4634999999999993E-9</c:v>
                </c:pt>
                <c:pt idx="2363">
                  <c:v>7.4697000000000004E-9</c:v>
                </c:pt>
                <c:pt idx="2364">
                  <c:v>7.4760000000000002E-9</c:v>
                </c:pt>
                <c:pt idx="2365">
                  <c:v>7.4821999999999997E-9</c:v>
                </c:pt>
                <c:pt idx="2366">
                  <c:v>7.4884999999999995E-9</c:v>
                </c:pt>
                <c:pt idx="2367">
                  <c:v>7.4947000000000006E-9</c:v>
                </c:pt>
                <c:pt idx="2368">
                  <c:v>7.5010000000000005E-9</c:v>
                </c:pt>
                <c:pt idx="2369">
                  <c:v>7.5071999999999999E-9</c:v>
                </c:pt>
                <c:pt idx="2370">
                  <c:v>7.5134999999999997E-9</c:v>
                </c:pt>
                <c:pt idx="2371">
                  <c:v>7.5197000000000008E-9</c:v>
                </c:pt>
                <c:pt idx="2372">
                  <c:v>7.5260000000000007E-9</c:v>
                </c:pt>
                <c:pt idx="2373">
                  <c:v>7.5322000000000001E-9</c:v>
                </c:pt>
                <c:pt idx="2374">
                  <c:v>7.5385E-9</c:v>
                </c:pt>
                <c:pt idx="2375">
                  <c:v>7.5446999999999994E-9</c:v>
                </c:pt>
                <c:pt idx="2376">
                  <c:v>7.5509999999999993E-9</c:v>
                </c:pt>
                <c:pt idx="2377">
                  <c:v>7.5572000000000003E-9</c:v>
                </c:pt>
                <c:pt idx="2378">
                  <c:v>7.5635000000000002E-9</c:v>
                </c:pt>
                <c:pt idx="2379">
                  <c:v>7.5696999999999996E-9</c:v>
                </c:pt>
                <c:pt idx="2380">
                  <c:v>7.5759999999999995E-9</c:v>
                </c:pt>
                <c:pt idx="2381">
                  <c:v>7.5822000000000006E-9</c:v>
                </c:pt>
                <c:pt idx="2382">
                  <c:v>7.5885000000000004E-9</c:v>
                </c:pt>
                <c:pt idx="2383">
                  <c:v>7.5946999999999998E-9</c:v>
                </c:pt>
                <c:pt idx="2384">
                  <c:v>7.6009999999999997E-9</c:v>
                </c:pt>
                <c:pt idx="2385">
                  <c:v>7.6072000000000008E-9</c:v>
                </c:pt>
                <c:pt idx="2386">
                  <c:v>7.6135000000000006E-9</c:v>
                </c:pt>
                <c:pt idx="2387">
                  <c:v>7.6197000000000001E-9</c:v>
                </c:pt>
                <c:pt idx="2388">
                  <c:v>7.6259999999999999E-9</c:v>
                </c:pt>
                <c:pt idx="2389">
                  <c:v>7.6321999999999993E-9</c:v>
                </c:pt>
                <c:pt idx="2390">
                  <c:v>7.6384999999999992E-9</c:v>
                </c:pt>
                <c:pt idx="2391">
                  <c:v>7.6447000000000003E-9</c:v>
                </c:pt>
                <c:pt idx="2392">
                  <c:v>7.6510000000000002E-9</c:v>
                </c:pt>
                <c:pt idx="2393">
                  <c:v>7.6571999999999996E-9</c:v>
                </c:pt>
                <c:pt idx="2394">
                  <c:v>7.6634999999999994E-9</c:v>
                </c:pt>
                <c:pt idx="2395">
                  <c:v>7.6697000000000005E-9</c:v>
                </c:pt>
                <c:pt idx="2396">
                  <c:v>7.6760000000000004E-9</c:v>
                </c:pt>
                <c:pt idx="2397">
                  <c:v>7.6821999999999998E-9</c:v>
                </c:pt>
                <c:pt idx="2398">
                  <c:v>7.6884999999999997E-9</c:v>
                </c:pt>
                <c:pt idx="2399">
                  <c:v>7.6947000000000007E-9</c:v>
                </c:pt>
                <c:pt idx="2400">
                  <c:v>7.7010000000000006E-9</c:v>
                </c:pt>
                <c:pt idx="2401">
                  <c:v>7.7072E-9</c:v>
                </c:pt>
                <c:pt idx="2402">
                  <c:v>7.7134999999999999E-9</c:v>
                </c:pt>
                <c:pt idx="2403">
                  <c:v>7.7196999999999993E-9</c:v>
                </c:pt>
                <c:pt idx="2404">
                  <c:v>7.7260000000000008E-9</c:v>
                </c:pt>
                <c:pt idx="2405">
                  <c:v>7.7322000000000002E-9</c:v>
                </c:pt>
                <c:pt idx="2406">
                  <c:v>7.7385000000000001E-9</c:v>
                </c:pt>
                <c:pt idx="2407">
                  <c:v>7.7446999999999995E-9</c:v>
                </c:pt>
                <c:pt idx="2408">
                  <c:v>7.7509999999999994E-9</c:v>
                </c:pt>
                <c:pt idx="2409">
                  <c:v>7.7572000000000005E-9</c:v>
                </c:pt>
                <c:pt idx="2410">
                  <c:v>7.7635000000000003E-9</c:v>
                </c:pt>
                <c:pt idx="2411">
                  <c:v>7.7696999999999998E-9</c:v>
                </c:pt>
                <c:pt idx="2412">
                  <c:v>7.7759999999999996E-9</c:v>
                </c:pt>
                <c:pt idx="2413">
                  <c:v>7.7822000000000007E-9</c:v>
                </c:pt>
                <c:pt idx="2414">
                  <c:v>7.7885000000000006E-9</c:v>
                </c:pt>
                <c:pt idx="2415">
                  <c:v>7.7947E-9</c:v>
                </c:pt>
                <c:pt idx="2416">
                  <c:v>7.8009999999999998E-9</c:v>
                </c:pt>
                <c:pt idx="2417">
                  <c:v>7.8071999999999993E-9</c:v>
                </c:pt>
                <c:pt idx="2418">
                  <c:v>7.8135000000000008E-9</c:v>
                </c:pt>
                <c:pt idx="2419">
                  <c:v>7.8197000000000002E-9</c:v>
                </c:pt>
                <c:pt idx="2420">
                  <c:v>7.8260000000000001E-9</c:v>
                </c:pt>
                <c:pt idx="2421">
                  <c:v>7.8321999999999995E-9</c:v>
                </c:pt>
                <c:pt idx="2422">
                  <c:v>7.8384999999999993E-9</c:v>
                </c:pt>
                <c:pt idx="2423">
                  <c:v>7.8447000000000004E-9</c:v>
                </c:pt>
                <c:pt idx="2424">
                  <c:v>7.8510000000000003E-9</c:v>
                </c:pt>
                <c:pt idx="2425">
                  <c:v>7.8571999999999997E-9</c:v>
                </c:pt>
                <c:pt idx="2426">
                  <c:v>7.8634999999999996E-9</c:v>
                </c:pt>
                <c:pt idx="2427">
                  <c:v>7.8697000000000006E-9</c:v>
                </c:pt>
                <c:pt idx="2428">
                  <c:v>7.8760000000000005E-9</c:v>
                </c:pt>
                <c:pt idx="2429">
                  <c:v>7.8821999999999999E-9</c:v>
                </c:pt>
                <c:pt idx="2430">
                  <c:v>7.8884999999999998E-9</c:v>
                </c:pt>
                <c:pt idx="2431">
                  <c:v>7.8946999999999992E-9</c:v>
                </c:pt>
                <c:pt idx="2432">
                  <c:v>7.9010000000000007E-9</c:v>
                </c:pt>
                <c:pt idx="2433">
                  <c:v>7.9072000000000002E-9</c:v>
                </c:pt>
                <c:pt idx="2434">
                  <c:v>7.9135E-9</c:v>
                </c:pt>
                <c:pt idx="2435">
                  <c:v>7.9196999999999994E-9</c:v>
                </c:pt>
                <c:pt idx="2436">
                  <c:v>7.9259999999999993E-9</c:v>
                </c:pt>
                <c:pt idx="2437">
                  <c:v>7.9322000000000004E-9</c:v>
                </c:pt>
                <c:pt idx="2438">
                  <c:v>7.9385000000000002E-9</c:v>
                </c:pt>
                <c:pt idx="2439">
                  <c:v>7.9446999999999997E-9</c:v>
                </c:pt>
                <c:pt idx="2440">
                  <c:v>7.9509999999999995E-9</c:v>
                </c:pt>
                <c:pt idx="2441">
                  <c:v>7.9572000000000006E-9</c:v>
                </c:pt>
                <c:pt idx="2442">
                  <c:v>7.9635000000000005E-9</c:v>
                </c:pt>
                <c:pt idx="2443">
                  <c:v>7.9696999999999999E-9</c:v>
                </c:pt>
                <c:pt idx="2444">
                  <c:v>7.9759999999999998E-9</c:v>
                </c:pt>
                <c:pt idx="2445">
                  <c:v>7.9821999999999992E-9</c:v>
                </c:pt>
                <c:pt idx="2446">
                  <c:v>7.9885000000000007E-9</c:v>
                </c:pt>
                <c:pt idx="2447">
                  <c:v>7.9947000000000001E-9</c:v>
                </c:pt>
                <c:pt idx="2448">
                  <c:v>8.001E-9</c:v>
                </c:pt>
                <c:pt idx="2449">
                  <c:v>8.0071999999999994E-9</c:v>
                </c:pt>
                <c:pt idx="2450">
                  <c:v>8.0134999999999993E-9</c:v>
                </c:pt>
                <c:pt idx="2451">
                  <c:v>8.0197000000000003E-9</c:v>
                </c:pt>
                <c:pt idx="2452">
                  <c:v>8.0260000000000002E-9</c:v>
                </c:pt>
                <c:pt idx="2453">
                  <c:v>8.0321999999999996E-9</c:v>
                </c:pt>
                <c:pt idx="2454">
                  <c:v>8.0384999999999995E-9</c:v>
                </c:pt>
                <c:pt idx="2455">
                  <c:v>8.0447000000000006E-9</c:v>
                </c:pt>
                <c:pt idx="2456">
                  <c:v>8.0510000000000004E-9</c:v>
                </c:pt>
                <c:pt idx="2457">
                  <c:v>8.0571999999999998E-9</c:v>
                </c:pt>
                <c:pt idx="2458">
                  <c:v>8.0634999999999997E-9</c:v>
                </c:pt>
                <c:pt idx="2459">
                  <c:v>8.0697000000000008E-9</c:v>
                </c:pt>
                <c:pt idx="2460">
                  <c:v>8.0760000000000006E-9</c:v>
                </c:pt>
                <c:pt idx="2461">
                  <c:v>8.0822000000000001E-9</c:v>
                </c:pt>
                <c:pt idx="2462">
                  <c:v>8.0884999999999999E-9</c:v>
                </c:pt>
                <c:pt idx="2463">
                  <c:v>8.0946999999999994E-9</c:v>
                </c:pt>
                <c:pt idx="2464">
                  <c:v>8.1009999999999992E-9</c:v>
                </c:pt>
                <c:pt idx="2465">
                  <c:v>8.1072000000000003E-9</c:v>
                </c:pt>
                <c:pt idx="2466">
                  <c:v>8.1135000000000002E-9</c:v>
                </c:pt>
                <c:pt idx="2467">
                  <c:v>8.1196999999999996E-9</c:v>
                </c:pt>
                <c:pt idx="2468">
                  <c:v>8.1259999999999994E-9</c:v>
                </c:pt>
                <c:pt idx="2469">
                  <c:v>8.1322000000000005E-9</c:v>
                </c:pt>
                <c:pt idx="2470">
                  <c:v>8.1385000000000004E-9</c:v>
                </c:pt>
                <c:pt idx="2471">
                  <c:v>8.1446999999999998E-9</c:v>
                </c:pt>
                <c:pt idx="2472">
                  <c:v>8.1509999999999997E-9</c:v>
                </c:pt>
                <c:pt idx="2473">
                  <c:v>8.1572000000000007E-9</c:v>
                </c:pt>
                <c:pt idx="2474">
                  <c:v>8.1635000000000006E-9</c:v>
                </c:pt>
                <c:pt idx="2475">
                  <c:v>8.1697E-9</c:v>
                </c:pt>
                <c:pt idx="2476">
                  <c:v>8.1759999999999999E-9</c:v>
                </c:pt>
                <c:pt idx="2477">
                  <c:v>8.1821999999999993E-9</c:v>
                </c:pt>
                <c:pt idx="2478">
                  <c:v>8.1884999999999992E-9</c:v>
                </c:pt>
                <c:pt idx="2479">
                  <c:v>8.1947000000000002E-9</c:v>
                </c:pt>
                <c:pt idx="2480">
                  <c:v>8.2010000000000001E-9</c:v>
                </c:pt>
                <c:pt idx="2481">
                  <c:v>8.2071999999999995E-9</c:v>
                </c:pt>
                <c:pt idx="2482">
                  <c:v>8.2134999999999994E-9</c:v>
                </c:pt>
                <c:pt idx="2483">
                  <c:v>8.2197000000000005E-9</c:v>
                </c:pt>
                <c:pt idx="2484">
                  <c:v>8.2260000000000003E-9</c:v>
                </c:pt>
                <c:pt idx="2485">
                  <c:v>8.2321999999999998E-9</c:v>
                </c:pt>
                <c:pt idx="2486">
                  <c:v>8.2384999999999996E-9</c:v>
                </c:pt>
                <c:pt idx="2487">
                  <c:v>8.2447000000000007E-9</c:v>
                </c:pt>
                <c:pt idx="2488">
                  <c:v>8.2510000000000006E-9</c:v>
                </c:pt>
                <c:pt idx="2489">
                  <c:v>8.2572E-9</c:v>
                </c:pt>
                <c:pt idx="2490">
                  <c:v>8.2634999999999998E-9</c:v>
                </c:pt>
                <c:pt idx="2491">
                  <c:v>8.2696999999999993E-9</c:v>
                </c:pt>
                <c:pt idx="2492">
                  <c:v>8.2760000000000008E-9</c:v>
                </c:pt>
                <c:pt idx="2493">
                  <c:v>8.2822000000000002E-9</c:v>
                </c:pt>
                <c:pt idx="2494">
                  <c:v>8.2885000000000001E-9</c:v>
                </c:pt>
                <c:pt idx="2495">
                  <c:v>8.2946999999999995E-9</c:v>
                </c:pt>
                <c:pt idx="2496">
                  <c:v>8.3009999999999994E-9</c:v>
                </c:pt>
                <c:pt idx="2497">
                  <c:v>8.3072000000000004E-9</c:v>
                </c:pt>
                <c:pt idx="2498">
                  <c:v>8.3135000000000003E-9</c:v>
                </c:pt>
                <c:pt idx="2499">
                  <c:v>8.3196999999999997E-9</c:v>
                </c:pt>
                <c:pt idx="2500">
                  <c:v>8.3259999999999996E-9</c:v>
                </c:pt>
                <c:pt idx="2501">
                  <c:v>8.3322000000000007E-9</c:v>
                </c:pt>
                <c:pt idx="2502">
                  <c:v>8.3385000000000005E-9</c:v>
                </c:pt>
                <c:pt idx="2503">
                  <c:v>8.3446999999999999E-9</c:v>
                </c:pt>
                <c:pt idx="2504">
                  <c:v>8.3509999999999998E-9</c:v>
                </c:pt>
                <c:pt idx="2505">
                  <c:v>8.3571999999999992E-9</c:v>
                </c:pt>
                <c:pt idx="2506">
                  <c:v>8.3635000000000007E-9</c:v>
                </c:pt>
                <c:pt idx="2507">
                  <c:v>8.3697000000000002E-9</c:v>
                </c:pt>
                <c:pt idx="2508">
                  <c:v>8.376E-9</c:v>
                </c:pt>
                <c:pt idx="2509">
                  <c:v>8.3821999999999994E-9</c:v>
                </c:pt>
                <c:pt idx="2510">
                  <c:v>8.3884999999999993E-9</c:v>
                </c:pt>
                <c:pt idx="2511">
                  <c:v>8.3947000000000004E-9</c:v>
                </c:pt>
                <c:pt idx="2512">
                  <c:v>8.4010000000000003E-9</c:v>
                </c:pt>
                <c:pt idx="2513">
                  <c:v>8.4071999999999997E-9</c:v>
                </c:pt>
                <c:pt idx="2514">
                  <c:v>8.4134999999999995E-9</c:v>
                </c:pt>
                <c:pt idx="2515">
                  <c:v>8.4197000000000006E-9</c:v>
                </c:pt>
                <c:pt idx="2516">
                  <c:v>8.4260000000000005E-9</c:v>
                </c:pt>
                <c:pt idx="2517">
                  <c:v>8.4321999999999999E-9</c:v>
                </c:pt>
                <c:pt idx="2518">
                  <c:v>8.4384999999999998E-9</c:v>
                </c:pt>
                <c:pt idx="2519">
                  <c:v>8.4446999999999992E-9</c:v>
                </c:pt>
                <c:pt idx="2520">
                  <c:v>8.4510000000000007E-9</c:v>
                </c:pt>
                <c:pt idx="2521">
                  <c:v>8.4572000000000001E-9</c:v>
                </c:pt>
                <c:pt idx="2522">
                  <c:v>8.4635E-9</c:v>
                </c:pt>
                <c:pt idx="2523">
                  <c:v>8.4696999999999994E-9</c:v>
                </c:pt>
                <c:pt idx="2524">
                  <c:v>8.4759999999999993E-9</c:v>
                </c:pt>
                <c:pt idx="2525">
                  <c:v>8.4822000000000003E-9</c:v>
                </c:pt>
                <c:pt idx="2526">
                  <c:v>8.4885000000000002E-9</c:v>
                </c:pt>
                <c:pt idx="2527">
                  <c:v>8.4946999999999996E-9</c:v>
                </c:pt>
                <c:pt idx="2528">
                  <c:v>8.5009999999999995E-9</c:v>
                </c:pt>
                <c:pt idx="2529">
                  <c:v>8.5072000000000006E-9</c:v>
                </c:pt>
                <c:pt idx="2530">
                  <c:v>8.5135000000000004E-9</c:v>
                </c:pt>
                <c:pt idx="2531">
                  <c:v>8.5196999999999999E-9</c:v>
                </c:pt>
                <c:pt idx="2532">
                  <c:v>8.5259999999999997E-9</c:v>
                </c:pt>
                <c:pt idx="2533">
                  <c:v>8.5322000000000008E-9</c:v>
                </c:pt>
                <c:pt idx="2534">
                  <c:v>8.5385000000000007E-9</c:v>
                </c:pt>
                <c:pt idx="2535">
                  <c:v>8.5447000000000001E-9</c:v>
                </c:pt>
                <c:pt idx="2536">
                  <c:v>8.5509999999999999E-9</c:v>
                </c:pt>
                <c:pt idx="2537">
                  <c:v>8.5571999999999994E-9</c:v>
                </c:pt>
                <c:pt idx="2538">
                  <c:v>8.5634999999999992E-9</c:v>
                </c:pt>
                <c:pt idx="2539">
                  <c:v>8.5697000000000003E-9</c:v>
                </c:pt>
                <c:pt idx="2540">
                  <c:v>8.5760000000000002E-9</c:v>
                </c:pt>
                <c:pt idx="2541">
                  <c:v>8.5821999999999996E-9</c:v>
                </c:pt>
                <c:pt idx="2542">
                  <c:v>8.5884999999999994E-9</c:v>
                </c:pt>
                <c:pt idx="2543">
                  <c:v>8.5947000000000005E-9</c:v>
                </c:pt>
                <c:pt idx="2544">
                  <c:v>8.6010000000000004E-9</c:v>
                </c:pt>
                <c:pt idx="2545">
                  <c:v>8.6071999999999998E-9</c:v>
                </c:pt>
                <c:pt idx="2546">
                  <c:v>8.6134999999999997E-9</c:v>
                </c:pt>
                <c:pt idx="2547">
                  <c:v>8.6197000000000007E-9</c:v>
                </c:pt>
                <c:pt idx="2548">
                  <c:v>8.6260000000000006E-9</c:v>
                </c:pt>
                <c:pt idx="2549">
                  <c:v>8.6322E-9</c:v>
                </c:pt>
                <c:pt idx="2550">
                  <c:v>8.6384999999999999E-9</c:v>
                </c:pt>
                <c:pt idx="2551">
                  <c:v>8.6446999999999993E-9</c:v>
                </c:pt>
                <c:pt idx="2552">
                  <c:v>8.6509999999999992E-9</c:v>
                </c:pt>
                <c:pt idx="2553">
                  <c:v>8.6572000000000003E-9</c:v>
                </c:pt>
                <c:pt idx="2554">
                  <c:v>8.6635000000000001E-9</c:v>
                </c:pt>
                <c:pt idx="2555">
                  <c:v>8.6696999999999995E-9</c:v>
                </c:pt>
                <c:pt idx="2556">
                  <c:v>8.6759999999999994E-9</c:v>
                </c:pt>
                <c:pt idx="2557">
                  <c:v>8.6822000000000005E-9</c:v>
                </c:pt>
                <c:pt idx="2558">
                  <c:v>8.6885000000000003E-9</c:v>
                </c:pt>
                <c:pt idx="2559">
                  <c:v>8.6946999999999998E-9</c:v>
                </c:pt>
                <c:pt idx="2560">
                  <c:v>8.7009999999999996E-9</c:v>
                </c:pt>
                <c:pt idx="2561">
                  <c:v>8.7072000000000007E-9</c:v>
                </c:pt>
                <c:pt idx="2562">
                  <c:v>8.7135000000000006E-9</c:v>
                </c:pt>
                <c:pt idx="2563">
                  <c:v>8.7197E-9</c:v>
                </c:pt>
                <c:pt idx="2564">
                  <c:v>8.7259999999999999E-9</c:v>
                </c:pt>
                <c:pt idx="2565">
                  <c:v>8.7321999999999993E-9</c:v>
                </c:pt>
                <c:pt idx="2566">
                  <c:v>8.7385000000000008E-9</c:v>
                </c:pt>
                <c:pt idx="2567">
                  <c:v>8.7447000000000002E-9</c:v>
                </c:pt>
                <c:pt idx="2568">
                  <c:v>8.7510000000000001E-9</c:v>
                </c:pt>
                <c:pt idx="2569">
                  <c:v>8.7571999999999995E-9</c:v>
                </c:pt>
                <c:pt idx="2570">
                  <c:v>8.7634999999999994E-9</c:v>
                </c:pt>
                <c:pt idx="2571">
                  <c:v>8.7697000000000004E-9</c:v>
                </c:pt>
                <c:pt idx="2572">
                  <c:v>8.7760000000000003E-9</c:v>
                </c:pt>
                <c:pt idx="2573">
                  <c:v>8.7821999999999997E-9</c:v>
                </c:pt>
                <c:pt idx="2574">
                  <c:v>8.7884999999999996E-9</c:v>
                </c:pt>
                <c:pt idx="2575">
                  <c:v>8.7947000000000007E-9</c:v>
                </c:pt>
                <c:pt idx="2576">
                  <c:v>8.8010000000000005E-9</c:v>
                </c:pt>
                <c:pt idx="2577">
                  <c:v>8.8071999999999999E-9</c:v>
                </c:pt>
                <c:pt idx="2578">
                  <c:v>8.8134999999999998E-9</c:v>
                </c:pt>
                <c:pt idx="2579">
                  <c:v>8.8196999999999992E-9</c:v>
                </c:pt>
                <c:pt idx="2580">
                  <c:v>8.8260000000000007E-9</c:v>
                </c:pt>
                <c:pt idx="2581">
                  <c:v>8.8322000000000002E-9</c:v>
                </c:pt>
                <c:pt idx="2582">
                  <c:v>8.8385E-9</c:v>
                </c:pt>
                <c:pt idx="2583">
                  <c:v>8.8446999999999995E-9</c:v>
                </c:pt>
                <c:pt idx="2584">
                  <c:v>8.8509999999999993E-9</c:v>
                </c:pt>
                <c:pt idx="2585">
                  <c:v>8.8572000000000004E-9</c:v>
                </c:pt>
                <c:pt idx="2586">
                  <c:v>8.8635000000000003E-9</c:v>
                </c:pt>
                <c:pt idx="2587">
                  <c:v>8.8696999999999997E-9</c:v>
                </c:pt>
                <c:pt idx="2588">
                  <c:v>8.8759999999999995E-9</c:v>
                </c:pt>
                <c:pt idx="2589">
                  <c:v>8.8822000000000006E-9</c:v>
                </c:pt>
                <c:pt idx="2590">
                  <c:v>8.8885000000000005E-9</c:v>
                </c:pt>
                <c:pt idx="2591">
                  <c:v>8.8946999999999999E-9</c:v>
                </c:pt>
                <c:pt idx="2592">
                  <c:v>8.9009999999999998E-9</c:v>
                </c:pt>
                <c:pt idx="2593">
                  <c:v>8.9071999999999992E-9</c:v>
                </c:pt>
                <c:pt idx="2594">
                  <c:v>8.9135000000000007E-9</c:v>
                </c:pt>
                <c:pt idx="2595">
                  <c:v>8.9197000000000001E-9</c:v>
                </c:pt>
                <c:pt idx="2596">
                  <c:v>8.926E-9</c:v>
                </c:pt>
                <c:pt idx="2597">
                  <c:v>8.9321999999999994E-9</c:v>
                </c:pt>
                <c:pt idx="2598">
                  <c:v>8.9384999999999993E-9</c:v>
                </c:pt>
                <c:pt idx="2599">
                  <c:v>8.9447000000000003E-9</c:v>
                </c:pt>
                <c:pt idx="2600">
                  <c:v>8.9510000000000002E-9</c:v>
                </c:pt>
                <c:pt idx="2601">
                  <c:v>8.9571999999999996E-9</c:v>
                </c:pt>
                <c:pt idx="2602">
                  <c:v>8.9634999999999995E-9</c:v>
                </c:pt>
                <c:pt idx="2603">
                  <c:v>8.9697000000000006E-9</c:v>
                </c:pt>
                <c:pt idx="2604">
                  <c:v>8.9760000000000004E-9</c:v>
                </c:pt>
                <c:pt idx="2605">
                  <c:v>8.9821999999999999E-9</c:v>
                </c:pt>
                <c:pt idx="2606">
                  <c:v>8.9884999999999997E-9</c:v>
                </c:pt>
                <c:pt idx="2607">
                  <c:v>8.9947000000000008E-9</c:v>
                </c:pt>
                <c:pt idx="2608">
                  <c:v>9.0010000000000007E-9</c:v>
                </c:pt>
                <c:pt idx="2609">
                  <c:v>9.0072000000000001E-9</c:v>
                </c:pt>
                <c:pt idx="2610">
                  <c:v>9.0134999999999999E-9</c:v>
                </c:pt>
                <c:pt idx="2611">
                  <c:v>9.0196999999999994E-9</c:v>
                </c:pt>
                <c:pt idx="2612">
                  <c:v>9.0259999999999992E-9</c:v>
                </c:pt>
                <c:pt idx="2613">
                  <c:v>9.0322000000000003E-9</c:v>
                </c:pt>
                <c:pt idx="2614">
                  <c:v>9.0385000000000002E-9</c:v>
                </c:pt>
                <c:pt idx="2615">
                  <c:v>9.0446999999999996E-9</c:v>
                </c:pt>
                <c:pt idx="2616">
                  <c:v>9.0509999999999995E-9</c:v>
                </c:pt>
                <c:pt idx="2617">
                  <c:v>9.0572000000000005E-9</c:v>
                </c:pt>
                <c:pt idx="2618">
                  <c:v>9.0635000000000004E-9</c:v>
                </c:pt>
                <c:pt idx="2619">
                  <c:v>9.0696999999999998E-9</c:v>
                </c:pt>
                <c:pt idx="2620">
                  <c:v>9.0759999999999997E-9</c:v>
                </c:pt>
                <c:pt idx="2621">
                  <c:v>9.0822000000000008E-9</c:v>
                </c:pt>
                <c:pt idx="2622">
                  <c:v>9.0885000000000006E-9</c:v>
                </c:pt>
                <c:pt idx="2623">
                  <c:v>9.0947E-9</c:v>
                </c:pt>
                <c:pt idx="2624">
                  <c:v>9.1009999999999999E-9</c:v>
                </c:pt>
                <c:pt idx="2625">
                  <c:v>9.1071999999999993E-9</c:v>
                </c:pt>
                <c:pt idx="2626">
                  <c:v>9.1134999999999992E-9</c:v>
                </c:pt>
                <c:pt idx="2627">
                  <c:v>9.1197000000000003E-9</c:v>
                </c:pt>
                <c:pt idx="2628">
                  <c:v>9.1260000000000001E-9</c:v>
                </c:pt>
                <c:pt idx="2629">
                  <c:v>9.1321999999999995E-9</c:v>
                </c:pt>
                <c:pt idx="2630">
                  <c:v>9.1384999999999994E-9</c:v>
                </c:pt>
                <c:pt idx="2631">
                  <c:v>9.1447000000000005E-9</c:v>
                </c:pt>
                <c:pt idx="2632">
                  <c:v>9.1510000000000003E-9</c:v>
                </c:pt>
                <c:pt idx="2633">
                  <c:v>9.1571999999999998E-9</c:v>
                </c:pt>
                <c:pt idx="2634">
                  <c:v>9.1634999999999996E-9</c:v>
                </c:pt>
                <c:pt idx="2635">
                  <c:v>9.1697000000000007E-9</c:v>
                </c:pt>
                <c:pt idx="2636">
                  <c:v>9.1760000000000006E-9</c:v>
                </c:pt>
                <c:pt idx="2637">
                  <c:v>9.1822E-9</c:v>
                </c:pt>
                <c:pt idx="2638">
                  <c:v>9.1884999999999999E-9</c:v>
                </c:pt>
                <c:pt idx="2639">
                  <c:v>9.1946999999999993E-9</c:v>
                </c:pt>
                <c:pt idx="2640">
                  <c:v>9.2010000000000008E-9</c:v>
                </c:pt>
                <c:pt idx="2641">
                  <c:v>9.2072000000000002E-9</c:v>
                </c:pt>
                <c:pt idx="2642">
                  <c:v>9.2135000000000001E-9</c:v>
                </c:pt>
                <c:pt idx="2643">
                  <c:v>9.2196999999999995E-9</c:v>
                </c:pt>
                <c:pt idx="2644">
                  <c:v>9.2259999999999994E-9</c:v>
                </c:pt>
                <c:pt idx="2645">
                  <c:v>9.2322000000000004E-9</c:v>
                </c:pt>
                <c:pt idx="2646">
                  <c:v>9.2385000000000003E-9</c:v>
                </c:pt>
                <c:pt idx="2647">
                  <c:v>9.2446999999999997E-9</c:v>
                </c:pt>
                <c:pt idx="2648">
                  <c:v>9.2509999999999996E-9</c:v>
                </c:pt>
                <c:pt idx="2649">
                  <c:v>9.2572000000000007E-9</c:v>
                </c:pt>
                <c:pt idx="2650">
                  <c:v>9.2635000000000005E-9</c:v>
                </c:pt>
                <c:pt idx="2651">
                  <c:v>9.2696999999999999E-9</c:v>
                </c:pt>
                <c:pt idx="2652">
                  <c:v>9.2759999999999998E-9</c:v>
                </c:pt>
                <c:pt idx="2653">
                  <c:v>9.2821999999999992E-9</c:v>
                </c:pt>
                <c:pt idx="2654">
                  <c:v>9.2885000000000008E-9</c:v>
                </c:pt>
                <c:pt idx="2655">
                  <c:v>9.2947000000000002E-9</c:v>
                </c:pt>
                <c:pt idx="2656">
                  <c:v>9.301E-9</c:v>
                </c:pt>
                <c:pt idx="2657">
                  <c:v>9.3071999999999995E-9</c:v>
                </c:pt>
                <c:pt idx="2658">
                  <c:v>9.3134999999999993E-9</c:v>
                </c:pt>
                <c:pt idx="2659">
                  <c:v>9.3197000000000004E-9</c:v>
                </c:pt>
                <c:pt idx="2660">
                  <c:v>9.3260000000000003E-9</c:v>
                </c:pt>
                <c:pt idx="2661">
                  <c:v>9.3321999999999997E-9</c:v>
                </c:pt>
                <c:pt idx="2662">
                  <c:v>9.3384999999999995E-9</c:v>
                </c:pt>
                <c:pt idx="2663">
                  <c:v>9.3447000000000006E-9</c:v>
                </c:pt>
                <c:pt idx="2664">
                  <c:v>9.3510000000000005E-9</c:v>
                </c:pt>
                <c:pt idx="2665">
                  <c:v>9.3571999999999999E-9</c:v>
                </c:pt>
                <c:pt idx="2666">
                  <c:v>9.3634999999999998E-9</c:v>
                </c:pt>
                <c:pt idx="2667">
                  <c:v>9.3696999999999992E-9</c:v>
                </c:pt>
                <c:pt idx="2668">
                  <c:v>9.3760000000000007E-9</c:v>
                </c:pt>
                <c:pt idx="2669">
                  <c:v>9.3822000000000001E-9</c:v>
                </c:pt>
                <c:pt idx="2670">
                  <c:v>9.3885E-9</c:v>
                </c:pt>
                <c:pt idx="2671">
                  <c:v>9.3946999999999994E-9</c:v>
                </c:pt>
                <c:pt idx="2672">
                  <c:v>9.4009999999999993E-9</c:v>
                </c:pt>
                <c:pt idx="2673">
                  <c:v>9.4072000000000004E-9</c:v>
                </c:pt>
                <c:pt idx="2674">
                  <c:v>9.4135000000000002E-9</c:v>
                </c:pt>
                <c:pt idx="2675">
                  <c:v>9.4196999999999996E-9</c:v>
                </c:pt>
                <c:pt idx="2676">
                  <c:v>9.4259999999999995E-9</c:v>
                </c:pt>
                <c:pt idx="2677">
                  <c:v>9.4322000000000006E-9</c:v>
                </c:pt>
                <c:pt idx="2678">
                  <c:v>9.4385000000000004E-9</c:v>
                </c:pt>
                <c:pt idx="2679">
                  <c:v>9.4446999999999999E-9</c:v>
                </c:pt>
                <c:pt idx="2680">
                  <c:v>9.4509999999999997E-9</c:v>
                </c:pt>
                <c:pt idx="2681">
                  <c:v>9.4572000000000008E-9</c:v>
                </c:pt>
                <c:pt idx="2682">
                  <c:v>9.4635000000000007E-9</c:v>
                </c:pt>
                <c:pt idx="2683">
                  <c:v>9.4697000000000001E-9</c:v>
                </c:pt>
                <c:pt idx="2684">
                  <c:v>9.476E-9</c:v>
                </c:pt>
                <c:pt idx="2685">
                  <c:v>9.4821999999999994E-9</c:v>
                </c:pt>
                <c:pt idx="2686">
                  <c:v>9.4884999999999992E-9</c:v>
                </c:pt>
                <c:pt idx="2687">
                  <c:v>9.4947000000000003E-9</c:v>
                </c:pt>
                <c:pt idx="2688">
                  <c:v>9.5010000000000002E-9</c:v>
                </c:pt>
                <c:pt idx="2689">
                  <c:v>9.5071999999999996E-9</c:v>
                </c:pt>
                <c:pt idx="2690">
                  <c:v>9.5134999999999995E-9</c:v>
                </c:pt>
                <c:pt idx="2691">
                  <c:v>9.5197000000000005E-9</c:v>
                </c:pt>
                <c:pt idx="2692">
                  <c:v>9.5260000000000004E-9</c:v>
                </c:pt>
                <c:pt idx="2693">
                  <c:v>9.5321999999999998E-9</c:v>
                </c:pt>
                <c:pt idx="2694">
                  <c:v>9.5384999999999997E-9</c:v>
                </c:pt>
                <c:pt idx="2695">
                  <c:v>9.5447000000000008E-9</c:v>
                </c:pt>
                <c:pt idx="2696">
                  <c:v>9.5510000000000006E-9</c:v>
                </c:pt>
                <c:pt idx="2697">
                  <c:v>9.5572E-9</c:v>
                </c:pt>
                <c:pt idx="2698">
                  <c:v>9.5634999999999999E-9</c:v>
                </c:pt>
                <c:pt idx="2699">
                  <c:v>9.5696999999999993E-9</c:v>
                </c:pt>
                <c:pt idx="2700">
                  <c:v>9.5759999999999992E-9</c:v>
                </c:pt>
                <c:pt idx="2701">
                  <c:v>9.5822000000000003E-9</c:v>
                </c:pt>
                <c:pt idx="2702">
                  <c:v>9.5885000000000001E-9</c:v>
                </c:pt>
                <c:pt idx="2703">
                  <c:v>9.5946999999999996E-9</c:v>
                </c:pt>
                <c:pt idx="2704">
                  <c:v>9.6009999999999994E-9</c:v>
                </c:pt>
                <c:pt idx="2705">
                  <c:v>9.6072000000000005E-9</c:v>
                </c:pt>
                <c:pt idx="2706">
                  <c:v>9.6135000000000004E-9</c:v>
                </c:pt>
                <c:pt idx="2707">
                  <c:v>9.6196999999999998E-9</c:v>
                </c:pt>
                <c:pt idx="2708">
                  <c:v>9.6259999999999996E-9</c:v>
                </c:pt>
                <c:pt idx="2709">
                  <c:v>9.6322000000000007E-9</c:v>
                </c:pt>
                <c:pt idx="2710">
                  <c:v>9.6385000000000006E-9</c:v>
                </c:pt>
                <c:pt idx="2711">
                  <c:v>9.6447E-9</c:v>
                </c:pt>
                <c:pt idx="2712">
                  <c:v>9.6509999999999999E-9</c:v>
                </c:pt>
                <c:pt idx="2713">
                  <c:v>9.6571999999999993E-9</c:v>
                </c:pt>
                <c:pt idx="2714">
                  <c:v>9.6635000000000008E-9</c:v>
                </c:pt>
                <c:pt idx="2715">
                  <c:v>9.6697000000000002E-9</c:v>
                </c:pt>
                <c:pt idx="2716">
                  <c:v>9.6760000000000001E-9</c:v>
                </c:pt>
                <c:pt idx="2717">
                  <c:v>9.6821999999999995E-9</c:v>
                </c:pt>
                <c:pt idx="2718">
                  <c:v>9.6884999999999994E-9</c:v>
                </c:pt>
                <c:pt idx="2719">
                  <c:v>9.6947000000000004E-9</c:v>
                </c:pt>
                <c:pt idx="2720">
                  <c:v>9.7010000000000003E-9</c:v>
                </c:pt>
                <c:pt idx="2721">
                  <c:v>9.7071999999999997E-9</c:v>
                </c:pt>
                <c:pt idx="2722">
                  <c:v>9.7134999999999996E-9</c:v>
                </c:pt>
                <c:pt idx="2723">
                  <c:v>9.7197000000000007E-9</c:v>
                </c:pt>
                <c:pt idx="2724">
                  <c:v>9.7260000000000005E-9</c:v>
                </c:pt>
                <c:pt idx="2725">
                  <c:v>9.7322E-9</c:v>
                </c:pt>
                <c:pt idx="2726">
                  <c:v>9.7384999999999998E-9</c:v>
                </c:pt>
                <c:pt idx="2727">
                  <c:v>9.7446999999999992E-9</c:v>
                </c:pt>
                <c:pt idx="2728">
                  <c:v>9.7510000000000008E-9</c:v>
                </c:pt>
                <c:pt idx="2729">
                  <c:v>9.7572000000000002E-9</c:v>
                </c:pt>
                <c:pt idx="2730">
                  <c:v>9.7635E-9</c:v>
                </c:pt>
                <c:pt idx="2731">
                  <c:v>9.7696999999999995E-9</c:v>
                </c:pt>
                <c:pt idx="2732">
                  <c:v>9.7759999999999993E-9</c:v>
                </c:pt>
                <c:pt idx="2733">
                  <c:v>9.7822000000000004E-9</c:v>
                </c:pt>
                <c:pt idx="2734">
                  <c:v>9.7885000000000003E-9</c:v>
                </c:pt>
                <c:pt idx="2735">
                  <c:v>9.7946999999999997E-9</c:v>
                </c:pt>
                <c:pt idx="2736">
                  <c:v>9.8009999999999996E-9</c:v>
                </c:pt>
                <c:pt idx="2737">
                  <c:v>9.8072000000000006E-9</c:v>
                </c:pt>
                <c:pt idx="2738">
                  <c:v>9.8135000000000005E-9</c:v>
                </c:pt>
                <c:pt idx="2739">
                  <c:v>9.8196999999999999E-9</c:v>
                </c:pt>
                <c:pt idx="2740">
                  <c:v>9.8259999999999998E-9</c:v>
                </c:pt>
                <c:pt idx="2741">
                  <c:v>9.8321999999999992E-9</c:v>
                </c:pt>
                <c:pt idx="2742">
                  <c:v>9.8385000000000007E-9</c:v>
                </c:pt>
                <c:pt idx="2743">
                  <c:v>9.8447000000000001E-9</c:v>
                </c:pt>
                <c:pt idx="2744">
                  <c:v>9.851E-9</c:v>
                </c:pt>
                <c:pt idx="2745">
                  <c:v>9.8571999999999994E-9</c:v>
                </c:pt>
                <c:pt idx="2746">
                  <c:v>9.8634999999999993E-9</c:v>
                </c:pt>
                <c:pt idx="2747">
                  <c:v>9.8697000000000004E-9</c:v>
                </c:pt>
                <c:pt idx="2748">
                  <c:v>9.8760000000000002E-9</c:v>
                </c:pt>
                <c:pt idx="2749">
                  <c:v>9.8821999999999996E-9</c:v>
                </c:pt>
                <c:pt idx="2750">
                  <c:v>9.8884999999999995E-9</c:v>
                </c:pt>
                <c:pt idx="2751">
                  <c:v>9.8947000000000006E-9</c:v>
                </c:pt>
                <c:pt idx="2752">
                  <c:v>9.9010000000000004E-9</c:v>
                </c:pt>
                <c:pt idx="2753">
                  <c:v>9.9071999999999999E-9</c:v>
                </c:pt>
                <c:pt idx="2754">
                  <c:v>9.9134999999999997E-9</c:v>
                </c:pt>
                <c:pt idx="2755">
                  <c:v>9.9197000000000008E-9</c:v>
                </c:pt>
                <c:pt idx="2756">
                  <c:v>9.9260000000000007E-9</c:v>
                </c:pt>
                <c:pt idx="2757">
                  <c:v>9.9322000000000001E-9</c:v>
                </c:pt>
                <c:pt idx="2758">
                  <c:v>9.9385E-9</c:v>
                </c:pt>
                <c:pt idx="2759">
                  <c:v>9.9446999999999994E-9</c:v>
                </c:pt>
                <c:pt idx="2760">
                  <c:v>9.9509999999999992E-9</c:v>
                </c:pt>
                <c:pt idx="2761">
                  <c:v>9.9572000000000003E-9</c:v>
                </c:pt>
                <c:pt idx="2762">
                  <c:v>9.9635000000000002E-9</c:v>
                </c:pt>
                <c:pt idx="2763">
                  <c:v>9.9696999999999996E-9</c:v>
                </c:pt>
                <c:pt idx="2764">
                  <c:v>9.9759999999999995E-9</c:v>
                </c:pt>
                <c:pt idx="2765">
                  <c:v>9.9822000000000005E-9</c:v>
                </c:pt>
                <c:pt idx="2766">
                  <c:v>9.9885000000000004E-9</c:v>
                </c:pt>
                <c:pt idx="2767">
                  <c:v>9.9946999999999998E-9</c:v>
                </c:pt>
                <c:pt idx="2768">
                  <c:v>1.0001E-8</c:v>
                </c:pt>
                <c:pt idx="2769">
                  <c:v>1.0007200000000001E-8</c:v>
                </c:pt>
                <c:pt idx="2770">
                  <c:v>1.0013500000000001E-8</c:v>
                </c:pt>
                <c:pt idx="2771">
                  <c:v>1.00197E-8</c:v>
                </c:pt>
                <c:pt idx="2772">
                  <c:v>1.0026E-8</c:v>
                </c:pt>
                <c:pt idx="2773">
                  <c:v>1.0032199999999999E-8</c:v>
                </c:pt>
                <c:pt idx="2774">
                  <c:v>1.0038499999999999E-8</c:v>
                </c:pt>
                <c:pt idx="2775">
                  <c:v>1.00447E-8</c:v>
                </c:pt>
                <c:pt idx="2776">
                  <c:v>1.0051E-8</c:v>
                </c:pt>
                <c:pt idx="2777">
                  <c:v>1.00572E-8</c:v>
                </c:pt>
                <c:pt idx="2778">
                  <c:v>1.0063499999999999E-8</c:v>
                </c:pt>
                <c:pt idx="2779">
                  <c:v>1.00697E-8</c:v>
                </c:pt>
                <c:pt idx="2780">
                  <c:v>1.0076E-8</c:v>
                </c:pt>
                <c:pt idx="2781">
                  <c:v>1.00822E-8</c:v>
                </c:pt>
                <c:pt idx="2782">
                  <c:v>1.00885E-8</c:v>
                </c:pt>
                <c:pt idx="2783">
                  <c:v>1.0094700000000001E-8</c:v>
                </c:pt>
                <c:pt idx="2784">
                  <c:v>1.0101000000000001E-8</c:v>
                </c:pt>
                <c:pt idx="2785">
                  <c:v>1.01072E-8</c:v>
                </c:pt>
                <c:pt idx="2786">
                  <c:v>1.01135E-8</c:v>
                </c:pt>
                <c:pt idx="2787">
                  <c:v>1.0119699999999999E-8</c:v>
                </c:pt>
                <c:pt idx="2788">
                  <c:v>1.0126000000000001E-8</c:v>
                </c:pt>
                <c:pt idx="2789">
                  <c:v>1.01322E-8</c:v>
                </c:pt>
                <c:pt idx="2790">
                  <c:v>1.01385E-8</c:v>
                </c:pt>
                <c:pt idx="2791">
                  <c:v>1.01447E-8</c:v>
                </c:pt>
                <c:pt idx="2792">
                  <c:v>1.0150999999999999E-8</c:v>
                </c:pt>
                <c:pt idx="2793">
                  <c:v>1.01572E-8</c:v>
                </c:pt>
                <c:pt idx="2794">
                  <c:v>1.01635E-8</c:v>
                </c:pt>
                <c:pt idx="2795">
                  <c:v>1.01697E-8</c:v>
                </c:pt>
                <c:pt idx="2796">
                  <c:v>1.0176E-8</c:v>
                </c:pt>
                <c:pt idx="2797">
                  <c:v>1.0182200000000001E-8</c:v>
                </c:pt>
                <c:pt idx="2798">
                  <c:v>1.0188500000000001E-8</c:v>
                </c:pt>
                <c:pt idx="2799">
                  <c:v>1.01947E-8</c:v>
                </c:pt>
                <c:pt idx="2800">
                  <c:v>1.0201E-8</c:v>
                </c:pt>
                <c:pt idx="2801">
                  <c:v>1.0207199999999999E-8</c:v>
                </c:pt>
                <c:pt idx="2802">
                  <c:v>1.0213500000000001E-8</c:v>
                </c:pt>
                <c:pt idx="2803">
                  <c:v>1.02197E-8</c:v>
                </c:pt>
                <c:pt idx="2804">
                  <c:v>1.0226E-8</c:v>
                </c:pt>
                <c:pt idx="2805">
                  <c:v>1.0232199999999999E-8</c:v>
                </c:pt>
                <c:pt idx="2806">
                  <c:v>1.0238499999999999E-8</c:v>
                </c:pt>
                <c:pt idx="2807">
                  <c:v>1.02447E-8</c:v>
                </c:pt>
                <c:pt idx="2808">
                  <c:v>1.0251E-8</c:v>
                </c:pt>
                <c:pt idx="2809">
                  <c:v>1.02572E-8</c:v>
                </c:pt>
                <c:pt idx="2810">
                  <c:v>1.02635E-8</c:v>
                </c:pt>
                <c:pt idx="2811">
                  <c:v>1.0269700000000001E-8</c:v>
                </c:pt>
                <c:pt idx="2812">
                  <c:v>1.0276E-8</c:v>
                </c:pt>
                <c:pt idx="2813">
                  <c:v>1.02822E-8</c:v>
                </c:pt>
                <c:pt idx="2814">
                  <c:v>1.02885E-8</c:v>
                </c:pt>
                <c:pt idx="2815">
                  <c:v>1.0294699999999999E-8</c:v>
                </c:pt>
                <c:pt idx="2816">
                  <c:v>1.0301000000000001E-8</c:v>
                </c:pt>
                <c:pt idx="2817">
                  <c:v>1.03072E-8</c:v>
                </c:pt>
                <c:pt idx="2818">
                  <c:v>1.03135E-8</c:v>
                </c:pt>
                <c:pt idx="2819">
                  <c:v>1.0319699999999999E-8</c:v>
                </c:pt>
                <c:pt idx="2820">
                  <c:v>1.0325999999999999E-8</c:v>
                </c:pt>
                <c:pt idx="2821">
                  <c:v>1.03322E-8</c:v>
                </c:pt>
                <c:pt idx="2822">
                  <c:v>1.03385E-8</c:v>
                </c:pt>
                <c:pt idx="2823">
                  <c:v>1.03447E-8</c:v>
                </c:pt>
                <c:pt idx="2824">
                  <c:v>1.0351E-8</c:v>
                </c:pt>
                <c:pt idx="2825">
                  <c:v>1.0357200000000001E-8</c:v>
                </c:pt>
                <c:pt idx="2826">
                  <c:v>1.03635E-8</c:v>
                </c:pt>
                <c:pt idx="2827">
                  <c:v>1.03697E-8</c:v>
                </c:pt>
                <c:pt idx="2828">
                  <c:v>1.0376E-8</c:v>
                </c:pt>
                <c:pt idx="2829">
                  <c:v>1.0382200000000001E-8</c:v>
                </c:pt>
                <c:pt idx="2830">
                  <c:v>1.0388500000000001E-8</c:v>
                </c:pt>
                <c:pt idx="2831">
                  <c:v>1.03947E-8</c:v>
                </c:pt>
                <c:pt idx="2832">
                  <c:v>1.0401E-8</c:v>
                </c:pt>
                <c:pt idx="2833">
                  <c:v>1.0407199999999999E-8</c:v>
                </c:pt>
                <c:pt idx="2834">
                  <c:v>1.0413499999999999E-8</c:v>
                </c:pt>
                <c:pt idx="2835">
                  <c:v>1.04197E-8</c:v>
                </c:pt>
                <c:pt idx="2836">
                  <c:v>1.0426E-8</c:v>
                </c:pt>
                <c:pt idx="2837">
                  <c:v>1.04322E-8</c:v>
                </c:pt>
                <c:pt idx="2838">
                  <c:v>1.0438499999999999E-8</c:v>
                </c:pt>
                <c:pt idx="2839">
                  <c:v>1.0444700000000001E-8</c:v>
                </c:pt>
                <c:pt idx="2840">
                  <c:v>1.0451E-8</c:v>
                </c:pt>
                <c:pt idx="2841">
                  <c:v>1.04572E-8</c:v>
                </c:pt>
                <c:pt idx="2842">
                  <c:v>1.04635E-8</c:v>
                </c:pt>
                <c:pt idx="2843">
                  <c:v>1.0469700000000001E-8</c:v>
                </c:pt>
                <c:pt idx="2844">
                  <c:v>1.0476000000000001E-8</c:v>
                </c:pt>
                <c:pt idx="2845">
                  <c:v>1.04822E-8</c:v>
                </c:pt>
                <c:pt idx="2846">
                  <c:v>1.04885E-8</c:v>
                </c:pt>
                <c:pt idx="2847">
                  <c:v>1.0494699999999999E-8</c:v>
                </c:pt>
                <c:pt idx="2848">
                  <c:v>1.0500999999999999E-8</c:v>
                </c:pt>
                <c:pt idx="2849">
                  <c:v>1.05072E-8</c:v>
                </c:pt>
                <c:pt idx="2850">
                  <c:v>1.05135E-8</c:v>
                </c:pt>
                <c:pt idx="2851">
                  <c:v>1.05197E-8</c:v>
                </c:pt>
                <c:pt idx="2852">
                  <c:v>1.0525999999999999E-8</c:v>
                </c:pt>
                <c:pt idx="2853">
                  <c:v>1.0532200000000001E-8</c:v>
                </c:pt>
                <c:pt idx="2854">
                  <c:v>1.05385E-8</c:v>
                </c:pt>
                <c:pt idx="2855">
                  <c:v>1.05447E-8</c:v>
                </c:pt>
                <c:pt idx="2856">
                  <c:v>1.0551E-8</c:v>
                </c:pt>
                <c:pt idx="2857">
                  <c:v>1.0557200000000001E-8</c:v>
                </c:pt>
                <c:pt idx="2858">
                  <c:v>1.0563500000000001E-8</c:v>
                </c:pt>
                <c:pt idx="2859">
                  <c:v>1.05697E-8</c:v>
                </c:pt>
                <c:pt idx="2860">
                  <c:v>1.0576E-8</c:v>
                </c:pt>
                <c:pt idx="2861">
                  <c:v>1.0582199999999999E-8</c:v>
                </c:pt>
                <c:pt idx="2862">
                  <c:v>1.0588500000000001E-8</c:v>
                </c:pt>
                <c:pt idx="2863">
                  <c:v>1.05947E-8</c:v>
                </c:pt>
                <c:pt idx="2864">
                  <c:v>1.0601E-8</c:v>
                </c:pt>
                <c:pt idx="2865">
                  <c:v>1.06072E-8</c:v>
                </c:pt>
                <c:pt idx="2866">
                  <c:v>1.0613499999999999E-8</c:v>
                </c:pt>
                <c:pt idx="2867">
                  <c:v>1.06197E-8</c:v>
                </c:pt>
                <c:pt idx="2868">
                  <c:v>1.0626E-8</c:v>
                </c:pt>
                <c:pt idx="2869">
                  <c:v>1.06322E-8</c:v>
                </c:pt>
                <c:pt idx="2870">
                  <c:v>1.06385E-8</c:v>
                </c:pt>
                <c:pt idx="2871">
                  <c:v>1.0644700000000001E-8</c:v>
                </c:pt>
                <c:pt idx="2872">
                  <c:v>1.0651000000000001E-8</c:v>
                </c:pt>
                <c:pt idx="2873">
                  <c:v>1.06572E-8</c:v>
                </c:pt>
                <c:pt idx="2874">
                  <c:v>1.06635E-8</c:v>
                </c:pt>
                <c:pt idx="2875">
                  <c:v>1.0669699999999999E-8</c:v>
                </c:pt>
                <c:pt idx="2876">
                  <c:v>1.0676000000000001E-8</c:v>
                </c:pt>
                <c:pt idx="2877">
                  <c:v>1.06822E-8</c:v>
                </c:pt>
                <c:pt idx="2878">
                  <c:v>1.06885E-8</c:v>
                </c:pt>
                <c:pt idx="2879">
                  <c:v>1.0694699999999999E-8</c:v>
                </c:pt>
                <c:pt idx="2880">
                  <c:v>1.0700999999999999E-8</c:v>
                </c:pt>
                <c:pt idx="2881">
                  <c:v>1.07072E-8</c:v>
                </c:pt>
                <c:pt idx="2882">
                  <c:v>1.07135E-8</c:v>
                </c:pt>
                <c:pt idx="2883">
                  <c:v>1.07197E-8</c:v>
                </c:pt>
                <c:pt idx="2884">
                  <c:v>1.0726E-8</c:v>
                </c:pt>
                <c:pt idx="2885">
                  <c:v>1.0732200000000001E-8</c:v>
                </c:pt>
                <c:pt idx="2886">
                  <c:v>1.0738500000000001E-8</c:v>
                </c:pt>
                <c:pt idx="2887">
                  <c:v>1.07447E-8</c:v>
                </c:pt>
                <c:pt idx="2888">
                  <c:v>1.0751E-8</c:v>
                </c:pt>
                <c:pt idx="2889">
                  <c:v>1.0757199999999999E-8</c:v>
                </c:pt>
                <c:pt idx="2890">
                  <c:v>1.0763500000000001E-8</c:v>
                </c:pt>
                <c:pt idx="2891">
                  <c:v>1.07697E-8</c:v>
                </c:pt>
                <c:pt idx="2892">
                  <c:v>1.0776E-8</c:v>
                </c:pt>
                <c:pt idx="2893">
                  <c:v>1.0782199999999999E-8</c:v>
                </c:pt>
                <c:pt idx="2894">
                  <c:v>1.0788499999999999E-8</c:v>
                </c:pt>
                <c:pt idx="2895">
                  <c:v>1.07947E-8</c:v>
                </c:pt>
                <c:pt idx="2896">
                  <c:v>1.0801E-8</c:v>
                </c:pt>
                <c:pt idx="2897">
                  <c:v>1.08072E-8</c:v>
                </c:pt>
                <c:pt idx="2898">
                  <c:v>1.08135E-8</c:v>
                </c:pt>
                <c:pt idx="2899">
                  <c:v>1.0819700000000001E-8</c:v>
                </c:pt>
                <c:pt idx="2900">
                  <c:v>1.0826E-8</c:v>
                </c:pt>
                <c:pt idx="2901">
                  <c:v>1.08322E-8</c:v>
                </c:pt>
                <c:pt idx="2902">
                  <c:v>1.08385E-8</c:v>
                </c:pt>
                <c:pt idx="2903">
                  <c:v>1.0844700000000001E-8</c:v>
                </c:pt>
                <c:pt idx="2904">
                  <c:v>1.0851000000000001E-8</c:v>
                </c:pt>
                <c:pt idx="2905">
                  <c:v>1.08572E-8</c:v>
                </c:pt>
                <c:pt idx="2906">
                  <c:v>1.08635E-8</c:v>
                </c:pt>
                <c:pt idx="2907">
                  <c:v>1.0869699999999999E-8</c:v>
                </c:pt>
                <c:pt idx="2908">
                  <c:v>1.0875999999999999E-8</c:v>
                </c:pt>
                <c:pt idx="2909">
                  <c:v>1.08822E-8</c:v>
                </c:pt>
                <c:pt idx="2910">
                  <c:v>1.08885E-8</c:v>
                </c:pt>
                <c:pt idx="2911">
                  <c:v>1.08947E-8</c:v>
                </c:pt>
                <c:pt idx="2912">
                  <c:v>1.0900999999999999E-8</c:v>
                </c:pt>
                <c:pt idx="2913">
                  <c:v>1.0907200000000001E-8</c:v>
                </c:pt>
                <c:pt idx="2914">
                  <c:v>1.09135E-8</c:v>
                </c:pt>
                <c:pt idx="2915">
                  <c:v>1.09197E-8</c:v>
                </c:pt>
                <c:pt idx="2916">
                  <c:v>1.0926E-8</c:v>
                </c:pt>
                <c:pt idx="2917">
                  <c:v>1.0932200000000001E-8</c:v>
                </c:pt>
                <c:pt idx="2918">
                  <c:v>1.0938500000000001E-8</c:v>
                </c:pt>
                <c:pt idx="2919">
                  <c:v>1.09447E-8</c:v>
                </c:pt>
                <c:pt idx="2920">
                  <c:v>1.0951E-8</c:v>
                </c:pt>
                <c:pt idx="2921">
                  <c:v>1.0957199999999999E-8</c:v>
                </c:pt>
                <c:pt idx="2922">
                  <c:v>1.0963499999999999E-8</c:v>
                </c:pt>
                <c:pt idx="2923">
                  <c:v>1.09697E-8</c:v>
                </c:pt>
                <c:pt idx="2924">
                  <c:v>1.0976E-8</c:v>
                </c:pt>
                <c:pt idx="2925">
                  <c:v>1.09822E-8</c:v>
                </c:pt>
                <c:pt idx="2926">
                  <c:v>1.0988499999999999E-8</c:v>
                </c:pt>
                <c:pt idx="2927">
                  <c:v>1.0994700000000001E-8</c:v>
                </c:pt>
                <c:pt idx="2928">
                  <c:v>1.1001E-8</c:v>
                </c:pt>
                <c:pt idx="2929">
                  <c:v>1.10072E-8</c:v>
                </c:pt>
                <c:pt idx="2930">
                  <c:v>1.10135E-8</c:v>
                </c:pt>
                <c:pt idx="2931">
                  <c:v>1.1019700000000001E-8</c:v>
                </c:pt>
                <c:pt idx="2932">
                  <c:v>1.1026000000000001E-8</c:v>
                </c:pt>
                <c:pt idx="2933">
                  <c:v>1.10322E-8</c:v>
                </c:pt>
                <c:pt idx="2934">
                  <c:v>1.10385E-8</c:v>
                </c:pt>
                <c:pt idx="2935">
                  <c:v>1.1044699999999999E-8</c:v>
                </c:pt>
                <c:pt idx="2936">
                  <c:v>1.1051000000000001E-8</c:v>
                </c:pt>
                <c:pt idx="2937">
                  <c:v>1.10572E-8</c:v>
                </c:pt>
                <c:pt idx="2938">
                  <c:v>1.10635E-8</c:v>
                </c:pt>
                <c:pt idx="2939">
                  <c:v>1.10697E-8</c:v>
                </c:pt>
                <c:pt idx="2940">
                  <c:v>1.1075999999999999E-8</c:v>
                </c:pt>
                <c:pt idx="2941">
                  <c:v>1.10822E-8</c:v>
                </c:pt>
                <c:pt idx="2942">
                  <c:v>1.10885E-8</c:v>
                </c:pt>
                <c:pt idx="2943">
                  <c:v>1.10947E-8</c:v>
                </c:pt>
                <c:pt idx="2944">
                  <c:v>1.1101E-8</c:v>
                </c:pt>
                <c:pt idx="2945">
                  <c:v>1.1107200000000001E-8</c:v>
                </c:pt>
                <c:pt idx="2946">
                  <c:v>1.1113500000000001E-8</c:v>
                </c:pt>
                <c:pt idx="2947">
                  <c:v>1.11197E-8</c:v>
                </c:pt>
                <c:pt idx="2948">
                  <c:v>1.1126E-8</c:v>
                </c:pt>
                <c:pt idx="2949">
                  <c:v>1.1132199999999999E-8</c:v>
                </c:pt>
                <c:pt idx="2950">
                  <c:v>1.1138500000000001E-8</c:v>
                </c:pt>
                <c:pt idx="2951">
                  <c:v>1.11447E-8</c:v>
                </c:pt>
                <c:pt idx="2952">
                  <c:v>1.1151E-8</c:v>
                </c:pt>
                <c:pt idx="2953">
                  <c:v>1.1157199999999999E-8</c:v>
                </c:pt>
                <c:pt idx="2954">
                  <c:v>1.1163499999999999E-8</c:v>
                </c:pt>
                <c:pt idx="2955">
                  <c:v>1.11697E-8</c:v>
                </c:pt>
                <c:pt idx="2956">
                  <c:v>1.1176E-8</c:v>
                </c:pt>
                <c:pt idx="2957">
                  <c:v>1.11822E-8</c:v>
                </c:pt>
                <c:pt idx="2958">
                  <c:v>1.11885E-8</c:v>
                </c:pt>
                <c:pt idx="2959">
                  <c:v>1.1194700000000001E-8</c:v>
                </c:pt>
                <c:pt idx="2960">
                  <c:v>1.1201000000000001E-8</c:v>
                </c:pt>
                <c:pt idx="2961">
                  <c:v>1.12072E-8</c:v>
                </c:pt>
                <c:pt idx="2962">
                  <c:v>1.12135E-8</c:v>
                </c:pt>
                <c:pt idx="2963">
                  <c:v>1.1219699999999999E-8</c:v>
                </c:pt>
                <c:pt idx="2964">
                  <c:v>1.1226000000000001E-8</c:v>
                </c:pt>
                <c:pt idx="2965">
                  <c:v>1.12322E-8</c:v>
                </c:pt>
                <c:pt idx="2966">
                  <c:v>1.12385E-8</c:v>
                </c:pt>
                <c:pt idx="2967">
                  <c:v>1.1244699999999999E-8</c:v>
                </c:pt>
                <c:pt idx="2968">
                  <c:v>1.1250999999999999E-8</c:v>
                </c:pt>
                <c:pt idx="2969">
                  <c:v>1.12572E-8</c:v>
                </c:pt>
                <c:pt idx="2970">
                  <c:v>1.12635E-8</c:v>
                </c:pt>
                <c:pt idx="2971">
                  <c:v>1.12697E-8</c:v>
                </c:pt>
                <c:pt idx="2972">
                  <c:v>1.1276E-8</c:v>
                </c:pt>
                <c:pt idx="2973">
                  <c:v>1.1282200000000001E-8</c:v>
                </c:pt>
                <c:pt idx="2974">
                  <c:v>1.12885E-8</c:v>
                </c:pt>
                <c:pt idx="2975">
                  <c:v>1.12947E-8</c:v>
                </c:pt>
                <c:pt idx="2976">
                  <c:v>1.1301E-8</c:v>
                </c:pt>
                <c:pt idx="2977">
                  <c:v>1.1307200000000001E-8</c:v>
                </c:pt>
                <c:pt idx="2978">
                  <c:v>1.1313500000000001E-8</c:v>
                </c:pt>
                <c:pt idx="2979">
                  <c:v>1.13197E-8</c:v>
                </c:pt>
                <c:pt idx="2980">
                  <c:v>1.1326E-8</c:v>
                </c:pt>
                <c:pt idx="2981">
                  <c:v>1.1332199999999999E-8</c:v>
                </c:pt>
                <c:pt idx="2982">
                  <c:v>1.1338499999999999E-8</c:v>
                </c:pt>
                <c:pt idx="2983">
                  <c:v>1.13447E-8</c:v>
                </c:pt>
                <c:pt idx="2984">
                  <c:v>1.1351E-8</c:v>
                </c:pt>
                <c:pt idx="2985">
                  <c:v>1.13572E-8</c:v>
                </c:pt>
                <c:pt idx="2986">
                  <c:v>1.1363499999999999E-8</c:v>
                </c:pt>
                <c:pt idx="2987">
                  <c:v>1.1369700000000001E-8</c:v>
                </c:pt>
                <c:pt idx="2988">
                  <c:v>1.1376E-8</c:v>
                </c:pt>
                <c:pt idx="2989">
                  <c:v>1.13822E-8</c:v>
                </c:pt>
                <c:pt idx="2990">
                  <c:v>1.13885E-8</c:v>
                </c:pt>
                <c:pt idx="2991">
                  <c:v>1.1394700000000001E-8</c:v>
                </c:pt>
                <c:pt idx="2992">
                  <c:v>1.1401000000000001E-8</c:v>
                </c:pt>
                <c:pt idx="2993">
                  <c:v>1.14072E-8</c:v>
                </c:pt>
                <c:pt idx="2994">
                  <c:v>1.14135E-8</c:v>
                </c:pt>
                <c:pt idx="2995">
                  <c:v>1.1419699999999999E-8</c:v>
                </c:pt>
                <c:pt idx="2996">
                  <c:v>1.1425999999999999E-8</c:v>
                </c:pt>
                <c:pt idx="2997">
                  <c:v>1.14322E-8</c:v>
                </c:pt>
                <c:pt idx="2998">
                  <c:v>1.14385E-8</c:v>
                </c:pt>
                <c:pt idx="2999">
                  <c:v>1.14447E-8</c:v>
                </c:pt>
                <c:pt idx="3000">
                  <c:v>1.1450999999999999E-8</c:v>
                </c:pt>
                <c:pt idx="3001">
                  <c:v>1.1457200000000001E-8</c:v>
                </c:pt>
                <c:pt idx="3002">
                  <c:v>1.14635E-8</c:v>
                </c:pt>
                <c:pt idx="3003">
                  <c:v>1.14697E-8</c:v>
                </c:pt>
                <c:pt idx="3004">
                  <c:v>1.1476E-8</c:v>
                </c:pt>
                <c:pt idx="3005">
                  <c:v>1.1482200000000001E-8</c:v>
                </c:pt>
                <c:pt idx="3006">
                  <c:v>1.1488500000000001E-8</c:v>
                </c:pt>
                <c:pt idx="3007">
                  <c:v>1.14947E-8</c:v>
                </c:pt>
                <c:pt idx="3008">
                  <c:v>1.1501E-8</c:v>
                </c:pt>
                <c:pt idx="3009">
                  <c:v>1.1507199999999999E-8</c:v>
                </c:pt>
                <c:pt idx="3010">
                  <c:v>1.1513500000000001E-8</c:v>
                </c:pt>
                <c:pt idx="3011">
                  <c:v>1.15197E-8</c:v>
                </c:pt>
                <c:pt idx="3012">
                  <c:v>1.1526E-8</c:v>
                </c:pt>
                <c:pt idx="3013">
                  <c:v>1.15322E-8</c:v>
                </c:pt>
                <c:pt idx="3014">
                  <c:v>1.1538499999999999E-8</c:v>
                </c:pt>
                <c:pt idx="3015">
                  <c:v>1.15447E-8</c:v>
                </c:pt>
                <c:pt idx="3016">
                  <c:v>1.1551E-8</c:v>
                </c:pt>
                <c:pt idx="3017">
                  <c:v>1.15572E-8</c:v>
                </c:pt>
                <c:pt idx="3018">
                  <c:v>1.15635E-8</c:v>
                </c:pt>
                <c:pt idx="3019">
                  <c:v>1.1569700000000001E-8</c:v>
                </c:pt>
                <c:pt idx="3020">
                  <c:v>1.1576000000000001E-8</c:v>
                </c:pt>
                <c:pt idx="3021">
                  <c:v>1.15822E-8</c:v>
                </c:pt>
                <c:pt idx="3022">
                  <c:v>1.15885E-8</c:v>
                </c:pt>
                <c:pt idx="3023">
                  <c:v>1.1594699999999999E-8</c:v>
                </c:pt>
                <c:pt idx="3024">
                  <c:v>1.1601000000000001E-8</c:v>
                </c:pt>
                <c:pt idx="3025">
                  <c:v>1.16072E-8</c:v>
                </c:pt>
                <c:pt idx="3026">
                  <c:v>1.16135E-8</c:v>
                </c:pt>
                <c:pt idx="3027">
                  <c:v>1.1619699999999999E-8</c:v>
                </c:pt>
                <c:pt idx="3028">
                  <c:v>1.1625999999999999E-8</c:v>
                </c:pt>
                <c:pt idx="3029">
                  <c:v>1.16322E-8</c:v>
                </c:pt>
                <c:pt idx="3030">
                  <c:v>1.16385E-8</c:v>
                </c:pt>
                <c:pt idx="3031">
                  <c:v>1.16447E-8</c:v>
                </c:pt>
                <c:pt idx="3032">
                  <c:v>1.1651E-8</c:v>
                </c:pt>
                <c:pt idx="3033">
                  <c:v>1.1657200000000001E-8</c:v>
                </c:pt>
                <c:pt idx="3034">
                  <c:v>1.1663500000000001E-8</c:v>
                </c:pt>
                <c:pt idx="3035">
                  <c:v>1.16697E-8</c:v>
                </c:pt>
                <c:pt idx="3036">
                  <c:v>1.1676E-8</c:v>
                </c:pt>
                <c:pt idx="3037">
                  <c:v>1.1682199999999999E-8</c:v>
                </c:pt>
                <c:pt idx="3038">
                  <c:v>1.1688500000000001E-8</c:v>
                </c:pt>
                <c:pt idx="3039">
                  <c:v>1.16947E-8</c:v>
                </c:pt>
                <c:pt idx="3040">
                  <c:v>1.1701E-8</c:v>
                </c:pt>
                <c:pt idx="3041">
                  <c:v>1.1707199999999999E-8</c:v>
                </c:pt>
                <c:pt idx="3042">
                  <c:v>1.1713499999999999E-8</c:v>
                </c:pt>
                <c:pt idx="3043">
                  <c:v>1.17197E-8</c:v>
                </c:pt>
                <c:pt idx="3044">
                  <c:v>1.1726E-8</c:v>
                </c:pt>
                <c:pt idx="3045">
                  <c:v>1.17322E-8</c:v>
                </c:pt>
                <c:pt idx="3046">
                  <c:v>1.17385E-8</c:v>
                </c:pt>
                <c:pt idx="3047">
                  <c:v>1.1744700000000001E-8</c:v>
                </c:pt>
                <c:pt idx="3048">
                  <c:v>1.1751E-8</c:v>
                </c:pt>
                <c:pt idx="3049">
                  <c:v>1.17572E-8</c:v>
                </c:pt>
                <c:pt idx="3050">
                  <c:v>1.17635E-8</c:v>
                </c:pt>
                <c:pt idx="3051">
                  <c:v>1.1769699999999999E-8</c:v>
                </c:pt>
                <c:pt idx="3052">
                  <c:v>1.1776000000000001E-8</c:v>
                </c:pt>
                <c:pt idx="3053">
                  <c:v>1.17822E-8</c:v>
                </c:pt>
                <c:pt idx="3054">
                  <c:v>1.17885E-8</c:v>
                </c:pt>
                <c:pt idx="3055">
                  <c:v>1.1794699999999999E-8</c:v>
                </c:pt>
                <c:pt idx="3056">
                  <c:v>1.1800999999999999E-8</c:v>
                </c:pt>
                <c:pt idx="3057">
                  <c:v>1.18072E-8</c:v>
                </c:pt>
                <c:pt idx="3058">
                  <c:v>1.18135E-8</c:v>
                </c:pt>
                <c:pt idx="3059">
                  <c:v>1.18197E-8</c:v>
                </c:pt>
                <c:pt idx="3060">
                  <c:v>1.1825999999999999E-8</c:v>
                </c:pt>
                <c:pt idx="3061">
                  <c:v>1.1832200000000001E-8</c:v>
                </c:pt>
                <c:pt idx="3062">
                  <c:v>1.18385E-8</c:v>
                </c:pt>
                <c:pt idx="3063">
                  <c:v>1.18447E-8</c:v>
                </c:pt>
                <c:pt idx="3064">
                  <c:v>1.1851E-8</c:v>
                </c:pt>
                <c:pt idx="3065">
                  <c:v>1.1857200000000001E-8</c:v>
                </c:pt>
                <c:pt idx="3066">
                  <c:v>1.1863500000000001E-8</c:v>
                </c:pt>
                <c:pt idx="3067">
                  <c:v>1.18697E-8</c:v>
                </c:pt>
                <c:pt idx="3068">
                  <c:v>1.1876E-8</c:v>
                </c:pt>
                <c:pt idx="3069">
                  <c:v>1.1882199999999999E-8</c:v>
                </c:pt>
                <c:pt idx="3070">
                  <c:v>1.1888499999999999E-8</c:v>
                </c:pt>
                <c:pt idx="3071">
                  <c:v>1.18947E-8</c:v>
                </c:pt>
                <c:pt idx="3072">
                  <c:v>1.1901E-8</c:v>
                </c:pt>
                <c:pt idx="3073">
                  <c:v>1.19072E-8</c:v>
                </c:pt>
                <c:pt idx="3074">
                  <c:v>1.1913499999999999E-8</c:v>
                </c:pt>
                <c:pt idx="3075">
                  <c:v>1.1919700000000001E-8</c:v>
                </c:pt>
                <c:pt idx="3076">
                  <c:v>1.1926E-8</c:v>
                </c:pt>
                <c:pt idx="3077">
                  <c:v>1.19322E-8</c:v>
                </c:pt>
                <c:pt idx="3078">
                  <c:v>1.19385E-8</c:v>
                </c:pt>
                <c:pt idx="3079">
                  <c:v>1.1944700000000001E-8</c:v>
                </c:pt>
                <c:pt idx="3080">
                  <c:v>1.1951000000000001E-8</c:v>
                </c:pt>
                <c:pt idx="3081">
                  <c:v>1.19572E-8</c:v>
                </c:pt>
                <c:pt idx="3082">
                  <c:v>1.19635E-8</c:v>
                </c:pt>
                <c:pt idx="3083">
                  <c:v>1.1969699999999999E-8</c:v>
                </c:pt>
                <c:pt idx="3084">
                  <c:v>1.1975999999999999E-8</c:v>
                </c:pt>
                <c:pt idx="3085">
                  <c:v>1.19822E-8</c:v>
                </c:pt>
                <c:pt idx="3086">
                  <c:v>1.19885E-8</c:v>
                </c:pt>
                <c:pt idx="3087">
                  <c:v>1.19947E-8</c:v>
                </c:pt>
                <c:pt idx="3088">
                  <c:v>1.2000999999999999E-8</c:v>
                </c:pt>
                <c:pt idx="3089">
                  <c:v>1.20072E-8</c:v>
                </c:pt>
                <c:pt idx="3090">
                  <c:v>1.20135E-8</c:v>
                </c:pt>
                <c:pt idx="3091">
                  <c:v>1.20197E-8</c:v>
                </c:pt>
                <c:pt idx="3092">
                  <c:v>1.2026E-8</c:v>
                </c:pt>
                <c:pt idx="3093">
                  <c:v>1.2032200000000001E-8</c:v>
                </c:pt>
                <c:pt idx="3094">
                  <c:v>1.2038500000000001E-8</c:v>
                </c:pt>
                <c:pt idx="3095">
                  <c:v>1.20447E-8</c:v>
                </c:pt>
                <c:pt idx="3096">
                  <c:v>1.2051E-8</c:v>
                </c:pt>
                <c:pt idx="3097">
                  <c:v>1.2057199999999999E-8</c:v>
                </c:pt>
                <c:pt idx="3098">
                  <c:v>1.2063500000000001E-8</c:v>
                </c:pt>
                <c:pt idx="3099">
                  <c:v>1.20697E-8</c:v>
                </c:pt>
                <c:pt idx="3100">
                  <c:v>1.2076E-8</c:v>
                </c:pt>
                <c:pt idx="3101">
                  <c:v>1.2082199999999999E-8</c:v>
                </c:pt>
                <c:pt idx="3102">
                  <c:v>1.2088499999999999E-8</c:v>
                </c:pt>
                <c:pt idx="3103">
                  <c:v>1.20947E-8</c:v>
                </c:pt>
                <c:pt idx="3104">
                  <c:v>1.2101E-8</c:v>
                </c:pt>
                <c:pt idx="3105">
                  <c:v>1.21072E-8</c:v>
                </c:pt>
                <c:pt idx="3106">
                  <c:v>1.21135E-8</c:v>
                </c:pt>
                <c:pt idx="3107">
                  <c:v>1.2119700000000001E-8</c:v>
                </c:pt>
                <c:pt idx="3108">
                  <c:v>1.2126000000000001E-8</c:v>
                </c:pt>
                <c:pt idx="3109">
                  <c:v>1.21322E-8</c:v>
                </c:pt>
                <c:pt idx="3110">
                  <c:v>1.21385E-8</c:v>
                </c:pt>
                <c:pt idx="3111">
                  <c:v>1.2144699999999999E-8</c:v>
                </c:pt>
                <c:pt idx="3112">
                  <c:v>1.2151000000000001E-8</c:v>
                </c:pt>
                <c:pt idx="3113">
                  <c:v>1.21572E-8</c:v>
                </c:pt>
                <c:pt idx="3114">
                  <c:v>1.21635E-8</c:v>
                </c:pt>
                <c:pt idx="3115">
                  <c:v>1.2169699999999999E-8</c:v>
                </c:pt>
                <c:pt idx="3116">
                  <c:v>1.2175999999999999E-8</c:v>
                </c:pt>
                <c:pt idx="3117">
                  <c:v>1.21822E-8</c:v>
                </c:pt>
                <c:pt idx="3118">
                  <c:v>1.21885E-8</c:v>
                </c:pt>
                <c:pt idx="3119">
                  <c:v>1.21947E-8</c:v>
                </c:pt>
                <c:pt idx="3120">
                  <c:v>1.2201E-8</c:v>
                </c:pt>
                <c:pt idx="3121">
                  <c:v>1.2207200000000001E-8</c:v>
                </c:pt>
                <c:pt idx="3122">
                  <c:v>1.22135E-8</c:v>
                </c:pt>
                <c:pt idx="3123">
                  <c:v>1.22197E-8</c:v>
                </c:pt>
                <c:pt idx="3124">
                  <c:v>1.2226E-8</c:v>
                </c:pt>
                <c:pt idx="3125">
                  <c:v>1.2232199999999999E-8</c:v>
                </c:pt>
                <c:pt idx="3126">
                  <c:v>1.2238500000000001E-8</c:v>
                </c:pt>
                <c:pt idx="3127">
                  <c:v>1.22447E-8</c:v>
                </c:pt>
                <c:pt idx="3128">
                  <c:v>1.2251E-8</c:v>
                </c:pt>
                <c:pt idx="3129">
                  <c:v>1.2257199999999999E-8</c:v>
                </c:pt>
                <c:pt idx="3130">
                  <c:v>1.2263499999999999E-8</c:v>
                </c:pt>
                <c:pt idx="3131">
                  <c:v>1.22697E-8</c:v>
                </c:pt>
                <c:pt idx="3132">
                  <c:v>1.2276E-8</c:v>
                </c:pt>
                <c:pt idx="3133">
                  <c:v>1.22822E-8</c:v>
                </c:pt>
                <c:pt idx="3134">
                  <c:v>1.2288499999999999E-8</c:v>
                </c:pt>
                <c:pt idx="3135">
                  <c:v>1.2294700000000001E-8</c:v>
                </c:pt>
                <c:pt idx="3136">
                  <c:v>1.2301E-8</c:v>
                </c:pt>
                <c:pt idx="3137">
                  <c:v>1.23072E-8</c:v>
                </c:pt>
                <c:pt idx="3138">
                  <c:v>1.23135E-8</c:v>
                </c:pt>
                <c:pt idx="3139">
                  <c:v>1.2319700000000001E-8</c:v>
                </c:pt>
                <c:pt idx="3140">
                  <c:v>1.2326000000000001E-8</c:v>
                </c:pt>
                <c:pt idx="3141">
                  <c:v>1.23322E-8</c:v>
                </c:pt>
                <c:pt idx="3142">
                  <c:v>1.23385E-8</c:v>
                </c:pt>
                <c:pt idx="3143">
                  <c:v>1.2344699999999999E-8</c:v>
                </c:pt>
                <c:pt idx="3144">
                  <c:v>1.2350999999999999E-8</c:v>
                </c:pt>
                <c:pt idx="3145">
                  <c:v>1.23572E-8</c:v>
                </c:pt>
                <c:pt idx="3146">
                  <c:v>1.23635E-8</c:v>
                </c:pt>
                <c:pt idx="3147">
                  <c:v>1.23697E-8</c:v>
                </c:pt>
                <c:pt idx="3148">
                  <c:v>1.2375999999999999E-8</c:v>
                </c:pt>
                <c:pt idx="3149">
                  <c:v>1.2382200000000001E-8</c:v>
                </c:pt>
                <c:pt idx="3150">
                  <c:v>1.23885E-8</c:v>
                </c:pt>
                <c:pt idx="3151">
                  <c:v>1.23947E-8</c:v>
                </c:pt>
                <c:pt idx="3152">
                  <c:v>1.2401E-8</c:v>
                </c:pt>
                <c:pt idx="3153">
                  <c:v>1.2407200000000001E-8</c:v>
                </c:pt>
                <c:pt idx="3154">
                  <c:v>1.2413500000000001E-8</c:v>
                </c:pt>
                <c:pt idx="3155">
                  <c:v>1.24197E-8</c:v>
                </c:pt>
                <c:pt idx="3156">
                  <c:v>1.2426E-8</c:v>
                </c:pt>
                <c:pt idx="3157">
                  <c:v>1.2432199999999999E-8</c:v>
                </c:pt>
                <c:pt idx="3158">
                  <c:v>1.2438499999999999E-8</c:v>
                </c:pt>
                <c:pt idx="3159">
                  <c:v>1.24447E-8</c:v>
                </c:pt>
                <c:pt idx="3160">
                  <c:v>1.2451E-8</c:v>
                </c:pt>
                <c:pt idx="3161">
                  <c:v>1.24572E-8</c:v>
                </c:pt>
                <c:pt idx="3162">
                  <c:v>1.2463499999999999E-8</c:v>
                </c:pt>
                <c:pt idx="3163">
                  <c:v>1.24697E-8</c:v>
                </c:pt>
                <c:pt idx="3164">
                  <c:v>1.2476E-8</c:v>
                </c:pt>
                <c:pt idx="3165">
                  <c:v>1.24822E-8</c:v>
                </c:pt>
                <c:pt idx="3166">
                  <c:v>1.24885E-8</c:v>
                </c:pt>
                <c:pt idx="3167">
                  <c:v>1.2494700000000001E-8</c:v>
                </c:pt>
                <c:pt idx="3168">
                  <c:v>1.2501000000000001E-8</c:v>
                </c:pt>
                <c:pt idx="3169">
                  <c:v>1.25072E-8</c:v>
                </c:pt>
                <c:pt idx="3170">
                  <c:v>1.25135E-8</c:v>
                </c:pt>
                <c:pt idx="3171">
                  <c:v>1.2519699999999999E-8</c:v>
                </c:pt>
                <c:pt idx="3172">
                  <c:v>1.2526000000000001E-8</c:v>
                </c:pt>
                <c:pt idx="3173">
                  <c:v>1.25322E-8</c:v>
                </c:pt>
                <c:pt idx="3174">
                  <c:v>1.25385E-8</c:v>
                </c:pt>
                <c:pt idx="3175">
                  <c:v>1.2544699999999999E-8</c:v>
                </c:pt>
                <c:pt idx="3176">
                  <c:v>1.2550999999999999E-8</c:v>
                </c:pt>
                <c:pt idx="3177">
                  <c:v>1.25572E-8</c:v>
                </c:pt>
                <c:pt idx="3178">
                  <c:v>1.25635E-8</c:v>
                </c:pt>
                <c:pt idx="3179">
                  <c:v>1.25697E-8</c:v>
                </c:pt>
                <c:pt idx="3180">
                  <c:v>1.2576E-8</c:v>
                </c:pt>
                <c:pt idx="3181">
                  <c:v>1.2582200000000001E-8</c:v>
                </c:pt>
                <c:pt idx="3182">
                  <c:v>1.2588500000000001E-8</c:v>
                </c:pt>
                <c:pt idx="3183">
                  <c:v>1.25947E-8</c:v>
                </c:pt>
                <c:pt idx="3184">
                  <c:v>1.2601E-8</c:v>
                </c:pt>
                <c:pt idx="3185">
                  <c:v>1.2607199999999999E-8</c:v>
                </c:pt>
                <c:pt idx="3186">
                  <c:v>1.2613500000000001E-8</c:v>
                </c:pt>
                <c:pt idx="3187">
                  <c:v>1.26197E-8</c:v>
                </c:pt>
                <c:pt idx="3188">
                  <c:v>1.2626E-8</c:v>
                </c:pt>
                <c:pt idx="3189">
                  <c:v>1.2632199999999999E-8</c:v>
                </c:pt>
                <c:pt idx="3190">
                  <c:v>1.2638499999999999E-8</c:v>
                </c:pt>
                <c:pt idx="3191">
                  <c:v>1.26447E-8</c:v>
                </c:pt>
                <c:pt idx="3192">
                  <c:v>1.2651E-8</c:v>
                </c:pt>
                <c:pt idx="3193">
                  <c:v>1.26572E-8</c:v>
                </c:pt>
                <c:pt idx="3194">
                  <c:v>1.26635E-8</c:v>
                </c:pt>
                <c:pt idx="3195">
                  <c:v>1.2669700000000001E-8</c:v>
                </c:pt>
                <c:pt idx="3196">
                  <c:v>1.2676E-8</c:v>
                </c:pt>
                <c:pt idx="3197">
                  <c:v>1.26822E-8</c:v>
                </c:pt>
                <c:pt idx="3198">
                  <c:v>1.26885E-8</c:v>
                </c:pt>
                <c:pt idx="3199">
                  <c:v>1.2694699999999999E-8</c:v>
                </c:pt>
                <c:pt idx="3200">
                  <c:v>1.2701000000000001E-8</c:v>
                </c:pt>
                <c:pt idx="3201">
                  <c:v>1.27072E-8</c:v>
                </c:pt>
                <c:pt idx="3202">
                  <c:v>1.27135E-8</c:v>
                </c:pt>
                <c:pt idx="3203">
                  <c:v>1.2719699999999999E-8</c:v>
                </c:pt>
                <c:pt idx="3204">
                  <c:v>1.2725999999999999E-8</c:v>
                </c:pt>
              </c:numCache>
            </c:numRef>
          </c:xVal>
          <c:yVal>
            <c:numRef>
              <c:f>'Fe55-Waveforms00001'!$C$2:$C$3206</c:f>
              <c:numCache>
                <c:formatCode>0.00E+00</c:formatCode>
                <c:ptCount val="3205"/>
                <c:pt idx="0">
                  <c:v>-2.8800000000000002E-3</c:v>
                </c:pt>
                <c:pt idx="1">
                  <c:v>-2.8800000000000002E-3</c:v>
                </c:pt>
                <c:pt idx="2">
                  <c:v>-2.8800000000000002E-3</c:v>
                </c:pt>
                <c:pt idx="3">
                  <c:v>-2.5600000000000002E-3</c:v>
                </c:pt>
                <c:pt idx="4">
                  <c:v>-2.4599999999999999E-3</c:v>
                </c:pt>
                <c:pt idx="5">
                  <c:v>-2.2399999999999998E-3</c:v>
                </c:pt>
                <c:pt idx="6">
                  <c:v>-2.2399999999999998E-3</c:v>
                </c:pt>
                <c:pt idx="7">
                  <c:v>-1.7099999999999999E-3</c:v>
                </c:pt>
                <c:pt idx="8">
                  <c:v>-1.6000000000000001E-3</c:v>
                </c:pt>
                <c:pt idx="9">
                  <c:v>-1.5E-3</c:v>
                </c:pt>
                <c:pt idx="10">
                  <c:v>-1.2800000000000001E-3</c:v>
                </c:pt>
                <c:pt idx="11">
                  <c:v>-1.07E-3</c:v>
                </c:pt>
                <c:pt idx="12">
                  <c:v>-8.5999999999999998E-4</c:v>
                </c:pt>
                <c:pt idx="13">
                  <c:v>-5.4000000000000001E-4</c:v>
                </c:pt>
                <c:pt idx="14">
                  <c:v>-3.2000000000000003E-4</c:v>
                </c:pt>
                <c:pt idx="15">
                  <c:v>0</c:v>
                </c:pt>
                <c:pt idx="16">
                  <c:v>2.1000000000000001E-4</c:v>
                </c:pt>
                <c:pt idx="17">
                  <c:v>4.2000000000000002E-4</c:v>
                </c:pt>
                <c:pt idx="18">
                  <c:v>7.3999999999999999E-4</c:v>
                </c:pt>
                <c:pt idx="19">
                  <c:v>1.06E-3</c:v>
                </c:pt>
                <c:pt idx="20">
                  <c:v>1.17E-3</c:v>
                </c:pt>
                <c:pt idx="21">
                  <c:v>1.49E-3</c:v>
                </c:pt>
                <c:pt idx="22">
                  <c:v>1.92E-3</c:v>
                </c:pt>
                <c:pt idx="23">
                  <c:v>2.2399999999999998E-3</c:v>
                </c:pt>
                <c:pt idx="24">
                  <c:v>2.4499999999999999E-3</c:v>
                </c:pt>
                <c:pt idx="25">
                  <c:v>2.7699999999999999E-3</c:v>
                </c:pt>
                <c:pt idx="26">
                  <c:v>2.8800000000000002E-3</c:v>
                </c:pt>
                <c:pt idx="27">
                  <c:v>3.3E-3</c:v>
                </c:pt>
                <c:pt idx="28">
                  <c:v>3.62E-3</c:v>
                </c:pt>
                <c:pt idx="29">
                  <c:v>3.9399999999999999E-3</c:v>
                </c:pt>
                <c:pt idx="30">
                  <c:v>4.2599999999999999E-3</c:v>
                </c:pt>
                <c:pt idx="31">
                  <c:v>4.5799999999999999E-3</c:v>
                </c:pt>
                <c:pt idx="32">
                  <c:v>4.7999999999999996E-3</c:v>
                </c:pt>
                <c:pt idx="33">
                  <c:v>5.3299999999999997E-3</c:v>
                </c:pt>
                <c:pt idx="34">
                  <c:v>5.2199999999999998E-3</c:v>
                </c:pt>
                <c:pt idx="35">
                  <c:v>5.6499999999999996E-3</c:v>
                </c:pt>
                <c:pt idx="36">
                  <c:v>5.9699999999999996E-3</c:v>
                </c:pt>
                <c:pt idx="37">
                  <c:v>6.2899999999999996E-3</c:v>
                </c:pt>
                <c:pt idx="38">
                  <c:v>6.4999999999999997E-3</c:v>
                </c:pt>
                <c:pt idx="39">
                  <c:v>6.8199999999999997E-3</c:v>
                </c:pt>
                <c:pt idx="40">
                  <c:v>7.1399999999999996E-3</c:v>
                </c:pt>
                <c:pt idx="41">
                  <c:v>7.3499999999999998E-3</c:v>
                </c:pt>
                <c:pt idx="42">
                  <c:v>7.5700000000000003E-3</c:v>
                </c:pt>
                <c:pt idx="43">
                  <c:v>7.7799999999999996E-3</c:v>
                </c:pt>
                <c:pt idx="44">
                  <c:v>7.8899999999999994E-3</c:v>
                </c:pt>
                <c:pt idx="45">
                  <c:v>8.3099999999999997E-3</c:v>
                </c:pt>
                <c:pt idx="46">
                  <c:v>8.5299999999999994E-3</c:v>
                </c:pt>
                <c:pt idx="47">
                  <c:v>8.7399999999999995E-3</c:v>
                </c:pt>
                <c:pt idx="48">
                  <c:v>8.8500000000000002E-3</c:v>
                </c:pt>
                <c:pt idx="49">
                  <c:v>9.1699999999999993E-3</c:v>
                </c:pt>
                <c:pt idx="50">
                  <c:v>9.3799999999999994E-3</c:v>
                </c:pt>
                <c:pt idx="51">
                  <c:v>9.4900000000000002E-3</c:v>
                </c:pt>
                <c:pt idx="52">
                  <c:v>9.5899999999999996E-3</c:v>
                </c:pt>
                <c:pt idx="53">
                  <c:v>9.8099999999999993E-3</c:v>
                </c:pt>
                <c:pt idx="54">
                  <c:v>9.9100000000000004E-3</c:v>
                </c:pt>
                <c:pt idx="55">
                  <c:v>1.013E-2</c:v>
                </c:pt>
                <c:pt idx="56">
                  <c:v>1.013E-2</c:v>
                </c:pt>
                <c:pt idx="57">
                  <c:v>1.013E-2</c:v>
                </c:pt>
                <c:pt idx="58">
                  <c:v>1.034E-2</c:v>
                </c:pt>
                <c:pt idx="59">
                  <c:v>1.034E-2</c:v>
                </c:pt>
                <c:pt idx="60">
                  <c:v>1.0449999999999999E-2</c:v>
                </c:pt>
                <c:pt idx="61">
                  <c:v>1.0659999999999999E-2</c:v>
                </c:pt>
                <c:pt idx="62">
                  <c:v>1.055E-2</c:v>
                </c:pt>
                <c:pt idx="63">
                  <c:v>1.0659999999999999E-2</c:v>
                </c:pt>
                <c:pt idx="64">
                  <c:v>1.077E-2</c:v>
                </c:pt>
                <c:pt idx="65">
                  <c:v>1.0659999999999999E-2</c:v>
                </c:pt>
                <c:pt idx="66">
                  <c:v>1.0659999999999999E-2</c:v>
                </c:pt>
                <c:pt idx="67">
                  <c:v>1.0659999999999999E-2</c:v>
                </c:pt>
                <c:pt idx="68">
                  <c:v>1.0659999999999999E-2</c:v>
                </c:pt>
                <c:pt idx="69">
                  <c:v>1.055E-2</c:v>
                </c:pt>
                <c:pt idx="70">
                  <c:v>1.055E-2</c:v>
                </c:pt>
                <c:pt idx="71">
                  <c:v>1.0659999999999999E-2</c:v>
                </c:pt>
                <c:pt idx="72">
                  <c:v>1.055E-2</c:v>
                </c:pt>
                <c:pt idx="73">
                  <c:v>1.0449999999999999E-2</c:v>
                </c:pt>
                <c:pt idx="74">
                  <c:v>1.0449999999999999E-2</c:v>
                </c:pt>
                <c:pt idx="75">
                  <c:v>1.023E-2</c:v>
                </c:pt>
                <c:pt idx="76">
                  <c:v>1.013E-2</c:v>
                </c:pt>
                <c:pt idx="77">
                  <c:v>1.013E-2</c:v>
                </c:pt>
                <c:pt idx="78">
                  <c:v>1.0019999999999999E-2</c:v>
                </c:pt>
                <c:pt idx="79">
                  <c:v>9.9100000000000004E-3</c:v>
                </c:pt>
                <c:pt idx="80">
                  <c:v>9.9100000000000004E-3</c:v>
                </c:pt>
                <c:pt idx="81">
                  <c:v>9.4900000000000002E-3</c:v>
                </c:pt>
                <c:pt idx="82">
                  <c:v>9.4900000000000002E-3</c:v>
                </c:pt>
                <c:pt idx="83">
                  <c:v>9.3799999999999994E-3</c:v>
                </c:pt>
                <c:pt idx="84">
                  <c:v>9.2700000000000005E-3</c:v>
                </c:pt>
                <c:pt idx="85">
                  <c:v>9.0600000000000003E-3</c:v>
                </c:pt>
                <c:pt idx="86">
                  <c:v>8.8500000000000002E-3</c:v>
                </c:pt>
                <c:pt idx="87">
                  <c:v>8.7399999999999995E-3</c:v>
                </c:pt>
                <c:pt idx="88">
                  <c:v>8.5299999999999994E-3</c:v>
                </c:pt>
                <c:pt idx="89">
                  <c:v>8.5299999999999994E-3</c:v>
                </c:pt>
                <c:pt idx="90">
                  <c:v>8.2100000000000003E-3</c:v>
                </c:pt>
                <c:pt idx="91">
                  <c:v>8.2100000000000003E-3</c:v>
                </c:pt>
                <c:pt idx="92">
                  <c:v>7.9900000000000006E-3</c:v>
                </c:pt>
                <c:pt idx="93">
                  <c:v>7.7799999999999996E-3</c:v>
                </c:pt>
                <c:pt idx="94">
                  <c:v>7.5700000000000003E-3</c:v>
                </c:pt>
                <c:pt idx="95">
                  <c:v>7.4599999999999996E-3</c:v>
                </c:pt>
                <c:pt idx="96">
                  <c:v>7.1399999999999996E-3</c:v>
                </c:pt>
                <c:pt idx="97">
                  <c:v>7.0299999999999998E-3</c:v>
                </c:pt>
                <c:pt idx="98">
                  <c:v>6.7099999999999998E-3</c:v>
                </c:pt>
                <c:pt idx="99">
                  <c:v>6.8199999999999997E-3</c:v>
                </c:pt>
                <c:pt idx="100">
                  <c:v>6.4000000000000003E-3</c:v>
                </c:pt>
                <c:pt idx="101">
                  <c:v>6.0800000000000003E-3</c:v>
                </c:pt>
                <c:pt idx="102">
                  <c:v>5.9699999999999996E-3</c:v>
                </c:pt>
                <c:pt idx="103">
                  <c:v>5.7600000000000004E-3</c:v>
                </c:pt>
                <c:pt idx="104">
                  <c:v>5.7600000000000004E-3</c:v>
                </c:pt>
                <c:pt idx="105">
                  <c:v>5.4400000000000004E-3</c:v>
                </c:pt>
                <c:pt idx="106">
                  <c:v>5.1200000000000004E-3</c:v>
                </c:pt>
                <c:pt idx="107">
                  <c:v>5.1200000000000004E-3</c:v>
                </c:pt>
                <c:pt idx="108">
                  <c:v>4.7999999999999996E-3</c:v>
                </c:pt>
                <c:pt idx="109">
                  <c:v>4.6899999999999997E-3</c:v>
                </c:pt>
                <c:pt idx="110">
                  <c:v>4.4799999999999996E-3</c:v>
                </c:pt>
                <c:pt idx="111">
                  <c:v>4.2599999999999999E-3</c:v>
                </c:pt>
                <c:pt idx="112">
                  <c:v>4.2599999999999999E-3</c:v>
                </c:pt>
                <c:pt idx="113">
                  <c:v>4.0499999999999998E-3</c:v>
                </c:pt>
                <c:pt idx="114">
                  <c:v>3.8400000000000001E-3</c:v>
                </c:pt>
                <c:pt idx="115">
                  <c:v>3.7299999999999998E-3</c:v>
                </c:pt>
                <c:pt idx="116">
                  <c:v>3.62E-3</c:v>
                </c:pt>
                <c:pt idx="117">
                  <c:v>3.4099999999999998E-3</c:v>
                </c:pt>
                <c:pt idx="118">
                  <c:v>3.2000000000000002E-3</c:v>
                </c:pt>
                <c:pt idx="119">
                  <c:v>3.0899999999999999E-3</c:v>
                </c:pt>
                <c:pt idx="120">
                  <c:v>2.8800000000000002E-3</c:v>
                </c:pt>
                <c:pt idx="121">
                  <c:v>2.7699999999999999E-3</c:v>
                </c:pt>
                <c:pt idx="122">
                  <c:v>2.66E-3</c:v>
                </c:pt>
                <c:pt idx="123">
                  <c:v>2.4499999999999999E-3</c:v>
                </c:pt>
                <c:pt idx="124">
                  <c:v>2.3400000000000001E-3</c:v>
                </c:pt>
                <c:pt idx="125">
                  <c:v>2.2399999999999998E-3</c:v>
                </c:pt>
                <c:pt idx="126">
                  <c:v>2.1299999999999999E-3</c:v>
                </c:pt>
                <c:pt idx="127">
                  <c:v>2.0200000000000001E-3</c:v>
                </c:pt>
                <c:pt idx="128">
                  <c:v>1.92E-3</c:v>
                </c:pt>
                <c:pt idx="129">
                  <c:v>1.6000000000000001E-3</c:v>
                </c:pt>
                <c:pt idx="130">
                  <c:v>1.6000000000000001E-3</c:v>
                </c:pt>
                <c:pt idx="131">
                  <c:v>1.6999999999999999E-3</c:v>
                </c:pt>
                <c:pt idx="132">
                  <c:v>1.49E-3</c:v>
                </c:pt>
                <c:pt idx="133">
                  <c:v>1.06E-3</c:v>
                </c:pt>
                <c:pt idx="134">
                  <c:v>1.17E-3</c:v>
                </c:pt>
                <c:pt idx="135">
                  <c:v>1.06E-3</c:v>
                </c:pt>
                <c:pt idx="136">
                  <c:v>8.4999999999999995E-4</c:v>
                </c:pt>
                <c:pt idx="137">
                  <c:v>7.3999999999999999E-4</c:v>
                </c:pt>
                <c:pt idx="138">
                  <c:v>6.4000000000000005E-4</c:v>
                </c:pt>
                <c:pt idx="139">
                  <c:v>6.4000000000000005E-4</c:v>
                </c:pt>
                <c:pt idx="140">
                  <c:v>5.2999999999999998E-4</c:v>
                </c:pt>
                <c:pt idx="141">
                  <c:v>5.2999999999999998E-4</c:v>
                </c:pt>
                <c:pt idx="142">
                  <c:v>4.2000000000000002E-4</c:v>
                </c:pt>
                <c:pt idx="143">
                  <c:v>2.1000000000000001E-4</c:v>
                </c:pt>
                <c:pt idx="144">
                  <c:v>2.1000000000000001E-4</c:v>
                </c:pt>
                <c:pt idx="145">
                  <c:v>0</c:v>
                </c:pt>
                <c:pt idx="146">
                  <c:v>0</c:v>
                </c:pt>
                <c:pt idx="147">
                  <c:v>-1.1E-4</c:v>
                </c:pt>
                <c:pt idx="148">
                  <c:v>-2.2000000000000001E-4</c:v>
                </c:pt>
                <c:pt idx="149">
                  <c:v>-3.2000000000000003E-4</c:v>
                </c:pt>
                <c:pt idx="150">
                  <c:v>-5.4000000000000001E-4</c:v>
                </c:pt>
                <c:pt idx="151">
                  <c:v>-6.4000000000000005E-4</c:v>
                </c:pt>
                <c:pt idx="152">
                  <c:v>-6.4000000000000005E-4</c:v>
                </c:pt>
                <c:pt idx="153">
                  <c:v>-7.5000000000000002E-4</c:v>
                </c:pt>
                <c:pt idx="154">
                  <c:v>-9.6000000000000002E-4</c:v>
                </c:pt>
                <c:pt idx="155">
                  <c:v>-1.07E-3</c:v>
                </c:pt>
                <c:pt idx="156">
                  <c:v>-1.1800000000000001E-3</c:v>
                </c:pt>
                <c:pt idx="157">
                  <c:v>-1.07E-3</c:v>
                </c:pt>
                <c:pt idx="158">
                  <c:v>-1.1800000000000001E-3</c:v>
                </c:pt>
                <c:pt idx="159">
                  <c:v>-1.39E-3</c:v>
                </c:pt>
                <c:pt idx="160">
                  <c:v>-1.6000000000000001E-3</c:v>
                </c:pt>
                <c:pt idx="161">
                  <c:v>-1.82E-3</c:v>
                </c:pt>
                <c:pt idx="162">
                  <c:v>-1.82E-3</c:v>
                </c:pt>
                <c:pt idx="163">
                  <c:v>-1.7099999999999999E-3</c:v>
                </c:pt>
                <c:pt idx="164">
                  <c:v>-2.0300000000000001E-3</c:v>
                </c:pt>
                <c:pt idx="165">
                  <c:v>-2.14E-3</c:v>
                </c:pt>
                <c:pt idx="166">
                  <c:v>-2.14E-3</c:v>
                </c:pt>
                <c:pt idx="167">
                  <c:v>-2.4599999999999999E-3</c:v>
                </c:pt>
                <c:pt idx="168">
                  <c:v>-2.6700000000000001E-3</c:v>
                </c:pt>
                <c:pt idx="169">
                  <c:v>-2.7799999999999999E-3</c:v>
                </c:pt>
                <c:pt idx="170">
                  <c:v>-2.99E-3</c:v>
                </c:pt>
                <c:pt idx="171">
                  <c:v>-2.8800000000000002E-3</c:v>
                </c:pt>
                <c:pt idx="172">
                  <c:v>-3.2000000000000002E-3</c:v>
                </c:pt>
                <c:pt idx="173">
                  <c:v>-3.0999999999999999E-3</c:v>
                </c:pt>
                <c:pt idx="174">
                  <c:v>-3.31E-3</c:v>
                </c:pt>
                <c:pt idx="175">
                  <c:v>-3.5200000000000001E-3</c:v>
                </c:pt>
                <c:pt idx="176">
                  <c:v>-3.7399999999999998E-3</c:v>
                </c:pt>
                <c:pt idx="177">
                  <c:v>-3.8400000000000001E-3</c:v>
                </c:pt>
                <c:pt idx="178">
                  <c:v>-4.1599999999999996E-3</c:v>
                </c:pt>
                <c:pt idx="179">
                  <c:v>-4.1599999999999996E-3</c:v>
                </c:pt>
                <c:pt idx="180">
                  <c:v>-4.3800000000000002E-3</c:v>
                </c:pt>
                <c:pt idx="181">
                  <c:v>-4.5900000000000003E-3</c:v>
                </c:pt>
                <c:pt idx="182">
                  <c:v>-4.5900000000000003E-3</c:v>
                </c:pt>
                <c:pt idx="183">
                  <c:v>-5.0099999999999997E-3</c:v>
                </c:pt>
                <c:pt idx="184">
                  <c:v>-5.0099999999999997E-3</c:v>
                </c:pt>
                <c:pt idx="185">
                  <c:v>-5.2300000000000003E-3</c:v>
                </c:pt>
                <c:pt idx="186">
                  <c:v>-5.3299999999999997E-3</c:v>
                </c:pt>
                <c:pt idx="187">
                  <c:v>-5.5500000000000002E-3</c:v>
                </c:pt>
                <c:pt idx="188">
                  <c:v>-5.6499999999999996E-3</c:v>
                </c:pt>
                <c:pt idx="189">
                  <c:v>-5.9699999999999996E-3</c:v>
                </c:pt>
                <c:pt idx="190">
                  <c:v>-6.0800000000000003E-3</c:v>
                </c:pt>
                <c:pt idx="191">
                  <c:v>-6.2899999999999996E-3</c:v>
                </c:pt>
                <c:pt idx="192">
                  <c:v>-6.4000000000000003E-3</c:v>
                </c:pt>
                <c:pt idx="193">
                  <c:v>-6.6100000000000004E-3</c:v>
                </c:pt>
                <c:pt idx="194">
                  <c:v>-6.9300000000000004E-3</c:v>
                </c:pt>
                <c:pt idx="195">
                  <c:v>-6.8300000000000001E-3</c:v>
                </c:pt>
                <c:pt idx="196">
                  <c:v>-7.0400000000000003E-3</c:v>
                </c:pt>
                <c:pt idx="197">
                  <c:v>-7.3600000000000002E-3</c:v>
                </c:pt>
                <c:pt idx="198">
                  <c:v>-7.4700000000000001E-3</c:v>
                </c:pt>
                <c:pt idx="199">
                  <c:v>-7.5700000000000003E-3</c:v>
                </c:pt>
                <c:pt idx="200">
                  <c:v>-8.0000000000000002E-3</c:v>
                </c:pt>
                <c:pt idx="201">
                  <c:v>-8.0000000000000002E-3</c:v>
                </c:pt>
                <c:pt idx="202">
                  <c:v>-8.1099999999999992E-3</c:v>
                </c:pt>
                <c:pt idx="203">
                  <c:v>-8.3199999999999993E-3</c:v>
                </c:pt>
                <c:pt idx="204">
                  <c:v>-8.43E-3</c:v>
                </c:pt>
                <c:pt idx="205">
                  <c:v>-8.6400000000000001E-3</c:v>
                </c:pt>
                <c:pt idx="206">
                  <c:v>-8.6400000000000001E-3</c:v>
                </c:pt>
                <c:pt idx="207">
                  <c:v>-8.7500000000000008E-3</c:v>
                </c:pt>
                <c:pt idx="208">
                  <c:v>-8.9599999999999992E-3</c:v>
                </c:pt>
                <c:pt idx="209">
                  <c:v>-9.1699999999999993E-3</c:v>
                </c:pt>
                <c:pt idx="210">
                  <c:v>-9.5999999999999992E-3</c:v>
                </c:pt>
                <c:pt idx="211">
                  <c:v>-9.3900000000000008E-3</c:v>
                </c:pt>
                <c:pt idx="212">
                  <c:v>-9.5999999999999992E-3</c:v>
                </c:pt>
                <c:pt idx="213">
                  <c:v>-9.8099999999999993E-3</c:v>
                </c:pt>
                <c:pt idx="214">
                  <c:v>-1.0030000000000001E-2</c:v>
                </c:pt>
                <c:pt idx="215">
                  <c:v>-9.92E-3</c:v>
                </c:pt>
                <c:pt idx="216">
                  <c:v>-1.013E-2</c:v>
                </c:pt>
                <c:pt idx="217">
                  <c:v>-1.035E-2</c:v>
                </c:pt>
                <c:pt idx="218">
                  <c:v>-1.0449999999999999E-2</c:v>
                </c:pt>
                <c:pt idx="219">
                  <c:v>-1.056E-2</c:v>
                </c:pt>
                <c:pt idx="220">
                  <c:v>-1.0670000000000001E-2</c:v>
                </c:pt>
                <c:pt idx="221">
                  <c:v>-1.0880000000000001E-2</c:v>
                </c:pt>
                <c:pt idx="222">
                  <c:v>-1.077E-2</c:v>
                </c:pt>
                <c:pt idx="223">
                  <c:v>-1.077E-2</c:v>
                </c:pt>
                <c:pt idx="224">
                  <c:v>-1.0880000000000001E-2</c:v>
                </c:pt>
                <c:pt idx="225">
                  <c:v>-1.12E-2</c:v>
                </c:pt>
                <c:pt idx="226">
                  <c:v>-1.12E-2</c:v>
                </c:pt>
                <c:pt idx="227">
                  <c:v>-1.12E-2</c:v>
                </c:pt>
                <c:pt idx="228">
                  <c:v>-1.1310000000000001E-2</c:v>
                </c:pt>
                <c:pt idx="229">
                  <c:v>-1.1310000000000001E-2</c:v>
                </c:pt>
                <c:pt idx="230">
                  <c:v>-1.141E-2</c:v>
                </c:pt>
                <c:pt idx="231">
                  <c:v>-1.1310000000000001E-2</c:v>
                </c:pt>
                <c:pt idx="232">
                  <c:v>-1.1520000000000001E-2</c:v>
                </c:pt>
                <c:pt idx="233">
                  <c:v>-1.1520000000000001E-2</c:v>
                </c:pt>
                <c:pt idx="234">
                  <c:v>-1.1520000000000001E-2</c:v>
                </c:pt>
                <c:pt idx="235">
                  <c:v>-1.141E-2</c:v>
                </c:pt>
                <c:pt idx="236">
                  <c:v>-1.1520000000000001E-2</c:v>
                </c:pt>
                <c:pt idx="237">
                  <c:v>-1.163E-2</c:v>
                </c:pt>
                <c:pt idx="238">
                  <c:v>-1.141E-2</c:v>
                </c:pt>
                <c:pt idx="239">
                  <c:v>-1.1520000000000001E-2</c:v>
                </c:pt>
                <c:pt idx="240">
                  <c:v>-1.141E-2</c:v>
                </c:pt>
                <c:pt idx="241">
                  <c:v>-1.1520000000000001E-2</c:v>
                </c:pt>
                <c:pt idx="242">
                  <c:v>-1.163E-2</c:v>
                </c:pt>
                <c:pt idx="243">
                  <c:v>-1.1520000000000001E-2</c:v>
                </c:pt>
                <c:pt idx="244">
                  <c:v>-1.141E-2</c:v>
                </c:pt>
                <c:pt idx="245">
                  <c:v>-1.141E-2</c:v>
                </c:pt>
                <c:pt idx="246">
                  <c:v>-1.1310000000000001E-2</c:v>
                </c:pt>
                <c:pt idx="247">
                  <c:v>-1.12E-2</c:v>
                </c:pt>
                <c:pt idx="248">
                  <c:v>-1.1310000000000001E-2</c:v>
                </c:pt>
                <c:pt idx="249">
                  <c:v>-1.1310000000000001E-2</c:v>
                </c:pt>
                <c:pt idx="250">
                  <c:v>-1.1310000000000001E-2</c:v>
                </c:pt>
                <c:pt idx="251">
                  <c:v>-1.1089999999999999E-2</c:v>
                </c:pt>
                <c:pt idx="252">
                  <c:v>-1.1089999999999999E-2</c:v>
                </c:pt>
                <c:pt idx="253">
                  <c:v>-1.0880000000000001E-2</c:v>
                </c:pt>
                <c:pt idx="254">
                  <c:v>-1.077E-2</c:v>
                </c:pt>
                <c:pt idx="255">
                  <c:v>-1.077E-2</c:v>
                </c:pt>
                <c:pt idx="256">
                  <c:v>-1.0670000000000001E-2</c:v>
                </c:pt>
                <c:pt idx="257">
                  <c:v>-1.056E-2</c:v>
                </c:pt>
                <c:pt idx="258">
                  <c:v>-1.0670000000000001E-2</c:v>
                </c:pt>
                <c:pt idx="259">
                  <c:v>-1.0449999999999999E-2</c:v>
                </c:pt>
                <c:pt idx="260">
                  <c:v>-1.0449999999999999E-2</c:v>
                </c:pt>
                <c:pt idx="261">
                  <c:v>-1.035E-2</c:v>
                </c:pt>
                <c:pt idx="262">
                  <c:v>-1.013E-2</c:v>
                </c:pt>
                <c:pt idx="263">
                  <c:v>-9.92E-3</c:v>
                </c:pt>
                <c:pt idx="264">
                  <c:v>-9.92E-3</c:v>
                </c:pt>
                <c:pt idx="265">
                  <c:v>-1.0030000000000001E-2</c:v>
                </c:pt>
                <c:pt idx="266">
                  <c:v>-9.5999999999999992E-3</c:v>
                </c:pt>
                <c:pt idx="267">
                  <c:v>-9.4900000000000002E-3</c:v>
                </c:pt>
                <c:pt idx="268">
                  <c:v>-9.3900000000000008E-3</c:v>
                </c:pt>
                <c:pt idx="269">
                  <c:v>-9.2800000000000001E-3</c:v>
                </c:pt>
                <c:pt idx="270">
                  <c:v>-9.1699999999999993E-3</c:v>
                </c:pt>
                <c:pt idx="271">
                  <c:v>-9.0699999999999999E-3</c:v>
                </c:pt>
                <c:pt idx="272">
                  <c:v>-9.0699999999999999E-3</c:v>
                </c:pt>
                <c:pt idx="273">
                  <c:v>-8.8500000000000002E-3</c:v>
                </c:pt>
                <c:pt idx="274">
                  <c:v>-8.5299999999999994E-3</c:v>
                </c:pt>
                <c:pt idx="275">
                  <c:v>-8.5299999999999994E-3</c:v>
                </c:pt>
                <c:pt idx="276">
                  <c:v>-8.43E-3</c:v>
                </c:pt>
                <c:pt idx="277">
                  <c:v>-8.3199999999999993E-3</c:v>
                </c:pt>
                <c:pt idx="278">
                  <c:v>-8.2100000000000003E-3</c:v>
                </c:pt>
                <c:pt idx="279">
                  <c:v>-8.0000000000000002E-3</c:v>
                </c:pt>
                <c:pt idx="280">
                  <c:v>-8.0000000000000002E-3</c:v>
                </c:pt>
                <c:pt idx="281">
                  <c:v>-7.5700000000000003E-3</c:v>
                </c:pt>
                <c:pt idx="282">
                  <c:v>-7.4700000000000001E-3</c:v>
                </c:pt>
                <c:pt idx="283">
                  <c:v>-7.3600000000000002E-3</c:v>
                </c:pt>
                <c:pt idx="284">
                  <c:v>-7.2500000000000004E-3</c:v>
                </c:pt>
                <c:pt idx="285">
                  <c:v>-7.1500000000000001E-3</c:v>
                </c:pt>
                <c:pt idx="286">
                  <c:v>-6.9300000000000004E-3</c:v>
                </c:pt>
                <c:pt idx="287">
                  <c:v>-7.0400000000000003E-3</c:v>
                </c:pt>
                <c:pt idx="288">
                  <c:v>-6.9300000000000004E-3</c:v>
                </c:pt>
                <c:pt idx="289">
                  <c:v>-6.6100000000000004E-3</c:v>
                </c:pt>
                <c:pt idx="290">
                  <c:v>-6.6100000000000004E-3</c:v>
                </c:pt>
                <c:pt idx="291">
                  <c:v>-6.2899999999999996E-3</c:v>
                </c:pt>
                <c:pt idx="292">
                  <c:v>-6.2899999999999996E-3</c:v>
                </c:pt>
                <c:pt idx="293">
                  <c:v>-5.9699999999999996E-3</c:v>
                </c:pt>
                <c:pt idx="294">
                  <c:v>-5.9699999999999996E-3</c:v>
                </c:pt>
                <c:pt idx="295">
                  <c:v>-5.8700000000000002E-3</c:v>
                </c:pt>
                <c:pt idx="296">
                  <c:v>-5.6499999999999996E-3</c:v>
                </c:pt>
                <c:pt idx="297">
                  <c:v>-5.6499999999999996E-3</c:v>
                </c:pt>
                <c:pt idx="298">
                  <c:v>-5.4400000000000004E-3</c:v>
                </c:pt>
                <c:pt idx="299">
                  <c:v>-5.4400000000000004E-3</c:v>
                </c:pt>
                <c:pt idx="300">
                  <c:v>-5.3299999999999997E-3</c:v>
                </c:pt>
                <c:pt idx="301">
                  <c:v>-5.3299999999999997E-3</c:v>
                </c:pt>
                <c:pt idx="302">
                  <c:v>-5.1200000000000004E-3</c:v>
                </c:pt>
                <c:pt idx="303">
                  <c:v>-5.0099999999999997E-3</c:v>
                </c:pt>
                <c:pt idx="304">
                  <c:v>-5.0099999999999997E-3</c:v>
                </c:pt>
                <c:pt idx="305">
                  <c:v>-4.7999999999999996E-3</c:v>
                </c:pt>
                <c:pt idx="306">
                  <c:v>-4.7999999999999996E-3</c:v>
                </c:pt>
                <c:pt idx="307">
                  <c:v>-4.9100000000000003E-3</c:v>
                </c:pt>
                <c:pt idx="308">
                  <c:v>-4.7999999999999996E-3</c:v>
                </c:pt>
                <c:pt idx="309">
                  <c:v>-4.4799999999999996E-3</c:v>
                </c:pt>
                <c:pt idx="310">
                  <c:v>-4.6899999999999997E-3</c:v>
                </c:pt>
                <c:pt idx="311">
                  <c:v>-4.5900000000000003E-3</c:v>
                </c:pt>
                <c:pt idx="312">
                  <c:v>-4.5900000000000003E-3</c:v>
                </c:pt>
                <c:pt idx="313">
                  <c:v>-4.4799999999999996E-3</c:v>
                </c:pt>
                <c:pt idx="314">
                  <c:v>-4.4799999999999996E-3</c:v>
                </c:pt>
                <c:pt idx="315">
                  <c:v>-4.2700000000000004E-3</c:v>
                </c:pt>
                <c:pt idx="316">
                  <c:v>-4.4799999999999996E-3</c:v>
                </c:pt>
                <c:pt idx="317">
                  <c:v>-4.4799999999999996E-3</c:v>
                </c:pt>
                <c:pt idx="318">
                  <c:v>-4.4799999999999996E-3</c:v>
                </c:pt>
                <c:pt idx="319">
                  <c:v>-4.3800000000000002E-3</c:v>
                </c:pt>
                <c:pt idx="320">
                  <c:v>-4.2700000000000004E-3</c:v>
                </c:pt>
                <c:pt idx="321">
                  <c:v>-4.3800000000000002E-3</c:v>
                </c:pt>
                <c:pt idx="322">
                  <c:v>-4.4799999999999996E-3</c:v>
                </c:pt>
                <c:pt idx="323">
                  <c:v>-4.4799999999999996E-3</c:v>
                </c:pt>
                <c:pt idx="324">
                  <c:v>-4.3800000000000002E-3</c:v>
                </c:pt>
                <c:pt idx="325">
                  <c:v>-4.3800000000000002E-3</c:v>
                </c:pt>
                <c:pt idx="326">
                  <c:v>-4.3800000000000002E-3</c:v>
                </c:pt>
                <c:pt idx="327">
                  <c:v>-4.6899999999999997E-3</c:v>
                </c:pt>
                <c:pt idx="328">
                  <c:v>-4.5900000000000003E-3</c:v>
                </c:pt>
                <c:pt idx="329">
                  <c:v>-4.6899999999999997E-3</c:v>
                </c:pt>
                <c:pt idx="330">
                  <c:v>-4.7999999999999996E-3</c:v>
                </c:pt>
                <c:pt idx="331">
                  <c:v>-4.5900000000000003E-3</c:v>
                </c:pt>
                <c:pt idx="332">
                  <c:v>-4.7999999999999996E-3</c:v>
                </c:pt>
                <c:pt idx="333">
                  <c:v>-5.0099999999999997E-3</c:v>
                </c:pt>
                <c:pt idx="334">
                  <c:v>-4.9100000000000003E-3</c:v>
                </c:pt>
                <c:pt idx="335">
                  <c:v>-5.0099999999999997E-3</c:v>
                </c:pt>
                <c:pt idx="336">
                  <c:v>-5.2300000000000003E-3</c:v>
                </c:pt>
                <c:pt idx="337">
                  <c:v>-5.3299999999999997E-3</c:v>
                </c:pt>
                <c:pt idx="338">
                  <c:v>-5.3299999999999997E-3</c:v>
                </c:pt>
                <c:pt idx="339">
                  <c:v>-5.4400000000000004E-3</c:v>
                </c:pt>
                <c:pt idx="340">
                  <c:v>-5.5500000000000002E-3</c:v>
                </c:pt>
                <c:pt idx="341">
                  <c:v>-5.4400000000000004E-3</c:v>
                </c:pt>
                <c:pt idx="342">
                  <c:v>-5.6499999999999996E-3</c:v>
                </c:pt>
                <c:pt idx="343">
                  <c:v>-5.7600000000000004E-3</c:v>
                </c:pt>
                <c:pt idx="344">
                  <c:v>-6.0800000000000003E-3</c:v>
                </c:pt>
                <c:pt idx="345">
                  <c:v>-5.8700000000000002E-3</c:v>
                </c:pt>
                <c:pt idx="346">
                  <c:v>-5.9699999999999996E-3</c:v>
                </c:pt>
                <c:pt idx="347">
                  <c:v>-5.9699999999999996E-3</c:v>
                </c:pt>
                <c:pt idx="348">
                  <c:v>-6.2899999999999996E-3</c:v>
                </c:pt>
                <c:pt idx="349">
                  <c:v>-6.2899999999999996E-3</c:v>
                </c:pt>
                <c:pt idx="350">
                  <c:v>-6.4000000000000003E-3</c:v>
                </c:pt>
                <c:pt idx="351">
                  <c:v>-6.4000000000000003E-3</c:v>
                </c:pt>
                <c:pt idx="352">
                  <c:v>-6.4000000000000003E-3</c:v>
                </c:pt>
                <c:pt idx="353">
                  <c:v>-6.7200000000000003E-3</c:v>
                </c:pt>
                <c:pt idx="354">
                  <c:v>-6.7200000000000003E-3</c:v>
                </c:pt>
                <c:pt idx="355">
                  <c:v>-6.8300000000000001E-3</c:v>
                </c:pt>
                <c:pt idx="356">
                  <c:v>-6.6100000000000004E-3</c:v>
                </c:pt>
                <c:pt idx="357">
                  <c:v>-6.9300000000000004E-3</c:v>
                </c:pt>
                <c:pt idx="358">
                  <c:v>-6.7200000000000003E-3</c:v>
                </c:pt>
                <c:pt idx="359">
                  <c:v>-6.7200000000000003E-3</c:v>
                </c:pt>
                <c:pt idx="360">
                  <c:v>-7.1500000000000001E-3</c:v>
                </c:pt>
                <c:pt idx="361">
                  <c:v>-7.0400000000000003E-3</c:v>
                </c:pt>
                <c:pt idx="362">
                  <c:v>-6.9300000000000004E-3</c:v>
                </c:pt>
                <c:pt idx="363">
                  <c:v>-6.8300000000000001E-3</c:v>
                </c:pt>
                <c:pt idx="364">
                  <c:v>-6.8300000000000001E-3</c:v>
                </c:pt>
                <c:pt idx="365">
                  <c:v>-6.9300000000000004E-3</c:v>
                </c:pt>
                <c:pt idx="366">
                  <c:v>-6.9300000000000004E-3</c:v>
                </c:pt>
                <c:pt idx="367">
                  <c:v>-6.7200000000000003E-3</c:v>
                </c:pt>
                <c:pt idx="368">
                  <c:v>-6.9300000000000004E-3</c:v>
                </c:pt>
                <c:pt idx="369">
                  <c:v>-6.7200000000000003E-3</c:v>
                </c:pt>
                <c:pt idx="370">
                  <c:v>-6.8300000000000001E-3</c:v>
                </c:pt>
                <c:pt idx="371">
                  <c:v>-6.5100000000000002E-3</c:v>
                </c:pt>
                <c:pt idx="372">
                  <c:v>-6.5100000000000002E-3</c:v>
                </c:pt>
                <c:pt idx="373">
                  <c:v>-6.4000000000000003E-3</c:v>
                </c:pt>
                <c:pt idx="374">
                  <c:v>-6.2899999999999996E-3</c:v>
                </c:pt>
                <c:pt idx="375">
                  <c:v>-6.2899999999999996E-3</c:v>
                </c:pt>
                <c:pt idx="376">
                  <c:v>-6.0800000000000003E-3</c:v>
                </c:pt>
                <c:pt idx="377">
                  <c:v>-5.9699999999999996E-3</c:v>
                </c:pt>
                <c:pt idx="378">
                  <c:v>-5.7600000000000004E-3</c:v>
                </c:pt>
                <c:pt idx="379">
                  <c:v>-5.7600000000000004E-3</c:v>
                </c:pt>
                <c:pt idx="380">
                  <c:v>-5.5500000000000002E-3</c:v>
                </c:pt>
                <c:pt idx="381">
                  <c:v>-5.3299999999999997E-3</c:v>
                </c:pt>
                <c:pt idx="382">
                  <c:v>-5.3299999999999997E-3</c:v>
                </c:pt>
                <c:pt idx="383">
                  <c:v>-5.0099999999999997E-3</c:v>
                </c:pt>
                <c:pt idx="384">
                  <c:v>-4.7999999999999996E-3</c:v>
                </c:pt>
                <c:pt idx="385">
                  <c:v>-4.4799999999999996E-3</c:v>
                </c:pt>
                <c:pt idx="386">
                  <c:v>-4.2700000000000004E-3</c:v>
                </c:pt>
                <c:pt idx="387">
                  <c:v>-4.2700000000000004E-3</c:v>
                </c:pt>
                <c:pt idx="388">
                  <c:v>-3.7399999999999998E-3</c:v>
                </c:pt>
                <c:pt idx="389">
                  <c:v>-3.7399999999999998E-3</c:v>
                </c:pt>
                <c:pt idx="390">
                  <c:v>-3.5200000000000001E-3</c:v>
                </c:pt>
                <c:pt idx="391">
                  <c:v>-3.0999999999999999E-3</c:v>
                </c:pt>
                <c:pt idx="392">
                  <c:v>-2.8800000000000002E-3</c:v>
                </c:pt>
                <c:pt idx="393">
                  <c:v>-2.6700000000000001E-3</c:v>
                </c:pt>
                <c:pt idx="394">
                  <c:v>-2.2399999999999998E-3</c:v>
                </c:pt>
                <c:pt idx="395">
                  <c:v>-1.92E-3</c:v>
                </c:pt>
                <c:pt idx="396">
                  <c:v>-1.82E-3</c:v>
                </c:pt>
                <c:pt idx="397">
                  <c:v>-1.39E-3</c:v>
                </c:pt>
                <c:pt idx="398">
                  <c:v>-1.1800000000000001E-3</c:v>
                </c:pt>
                <c:pt idx="399">
                  <c:v>-8.5999999999999998E-4</c:v>
                </c:pt>
                <c:pt idx="400">
                  <c:v>-6.4000000000000005E-4</c:v>
                </c:pt>
                <c:pt idx="401">
                  <c:v>-1.1E-4</c:v>
                </c:pt>
                <c:pt idx="402">
                  <c:v>0</c:v>
                </c:pt>
                <c:pt idx="403">
                  <c:v>4.2000000000000002E-4</c:v>
                </c:pt>
                <c:pt idx="404">
                  <c:v>8.4999999999999995E-4</c:v>
                </c:pt>
                <c:pt idx="405">
                  <c:v>8.4999999999999995E-4</c:v>
                </c:pt>
                <c:pt idx="406">
                  <c:v>1.17E-3</c:v>
                </c:pt>
                <c:pt idx="407">
                  <c:v>1.49E-3</c:v>
                </c:pt>
                <c:pt idx="408">
                  <c:v>1.81E-3</c:v>
                </c:pt>
                <c:pt idx="409">
                  <c:v>2.0200000000000001E-3</c:v>
                </c:pt>
                <c:pt idx="410">
                  <c:v>2.3400000000000001E-3</c:v>
                </c:pt>
                <c:pt idx="411">
                  <c:v>2.5600000000000002E-3</c:v>
                </c:pt>
                <c:pt idx="412">
                  <c:v>2.7699999999999999E-3</c:v>
                </c:pt>
                <c:pt idx="413">
                  <c:v>3.2000000000000002E-3</c:v>
                </c:pt>
                <c:pt idx="414">
                  <c:v>3.4099999999999998E-3</c:v>
                </c:pt>
                <c:pt idx="415">
                  <c:v>3.5200000000000001E-3</c:v>
                </c:pt>
                <c:pt idx="416">
                  <c:v>3.7299999999999998E-3</c:v>
                </c:pt>
                <c:pt idx="417">
                  <c:v>4.0499999999999998E-3</c:v>
                </c:pt>
                <c:pt idx="418">
                  <c:v>4.2599999999999999E-3</c:v>
                </c:pt>
                <c:pt idx="419">
                  <c:v>4.3699999999999998E-3</c:v>
                </c:pt>
                <c:pt idx="420">
                  <c:v>4.6899999999999997E-3</c:v>
                </c:pt>
                <c:pt idx="421">
                  <c:v>4.7999999999999996E-3</c:v>
                </c:pt>
                <c:pt idx="422">
                  <c:v>4.8999999999999998E-3</c:v>
                </c:pt>
                <c:pt idx="423">
                  <c:v>5.0099999999999997E-3</c:v>
                </c:pt>
                <c:pt idx="424">
                  <c:v>5.3299999999999997E-3</c:v>
                </c:pt>
                <c:pt idx="425">
                  <c:v>5.4400000000000004E-3</c:v>
                </c:pt>
                <c:pt idx="426">
                  <c:v>5.5399999999999998E-3</c:v>
                </c:pt>
                <c:pt idx="427">
                  <c:v>5.6499999999999996E-3</c:v>
                </c:pt>
                <c:pt idx="428">
                  <c:v>5.6499999999999996E-3</c:v>
                </c:pt>
                <c:pt idx="429">
                  <c:v>5.7600000000000004E-3</c:v>
                </c:pt>
                <c:pt idx="430">
                  <c:v>5.7600000000000004E-3</c:v>
                </c:pt>
                <c:pt idx="431">
                  <c:v>5.9699999999999996E-3</c:v>
                </c:pt>
                <c:pt idx="432">
                  <c:v>5.8599999999999998E-3</c:v>
                </c:pt>
                <c:pt idx="433">
                  <c:v>5.9699999999999996E-3</c:v>
                </c:pt>
                <c:pt idx="434">
                  <c:v>5.9699999999999996E-3</c:v>
                </c:pt>
                <c:pt idx="435">
                  <c:v>5.9699999999999996E-3</c:v>
                </c:pt>
                <c:pt idx="436">
                  <c:v>6.0800000000000003E-3</c:v>
                </c:pt>
                <c:pt idx="437">
                  <c:v>5.8599999999999998E-3</c:v>
                </c:pt>
                <c:pt idx="438">
                  <c:v>5.8599999999999998E-3</c:v>
                </c:pt>
                <c:pt idx="439">
                  <c:v>5.6499999999999996E-3</c:v>
                </c:pt>
                <c:pt idx="440">
                  <c:v>5.6499999999999996E-3</c:v>
                </c:pt>
                <c:pt idx="441">
                  <c:v>5.7600000000000004E-3</c:v>
                </c:pt>
                <c:pt idx="442">
                  <c:v>5.6499999999999996E-3</c:v>
                </c:pt>
                <c:pt idx="443">
                  <c:v>5.5399999999999998E-3</c:v>
                </c:pt>
                <c:pt idx="444">
                  <c:v>5.4400000000000004E-3</c:v>
                </c:pt>
                <c:pt idx="445">
                  <c:v>5.3299999999999997E-3</c:v>
                </c:pt>
                <c:pt idx="446">
                  <c:v>5.3299999999999997E-3</c:v>
                </c:pt>
                <c:pt idx="447">
                  <c:v>5.0099999999999997E-3</c:v>
                </c:pt>
                <c:pt idx="448">
                  <c:v>4.7999999999999996E-3</c:v>
                </c:pt>
                <c:pt idx="449">
                  <c:v>4.6899999999999997E-3</c:v>
                </c:pt>
                <c:pt idx="450">
                  <c:v>4.4799999999999996E-3</c:v>
                </c:pt>
                <c:pt idx="451">
                  <c:v>4.4799999999999996E-3</c:v>
                </c:pt>
                <c:pt idx="452">
                  <c:v>4.2599999999999999E-3</c:v>
                </c:pt>
                <c:pt idx="453">
                  <c:v>4.1599999999999996E-3</c:v>
                </c:pt>
                <c:pt idx="454">
                  <c:v>3.9399999999999999E-3</c:v>
                </c:pt>
                <c:pt idx="455">
                  <c:v>3.62E-3</c:v>
                </c:pt>
                <c:pt idx="456">
                  <c:v>3.5200000000000001E-3</c:v>
                </c:pt>
                <c:pt idx="457">
                  <c:v>3.3E-3</c:v>
                </c:pt>
                <c:pt idx="458">
                  <c:v>3.2000000000000002E-3</c:v>
                </c:pt>
                <c:pt idx="459">
                  <c:v>2.8800000000000002E-3</c:v>
                </c:pt>
                <c:pt idx="460">
                  <c:v>2.7699999999999999E-3</c:v>
                </c:pt>
                <c:pt idx="461">
                  <c:v>2.5600000000000002E-3</c:v>
                </c:pt>
                <c:pt idx="462">
                  <c:v>2.3400000000000001E-3</c:v>
                </c:pt>
                <c:pt idx="463">
                  <c:v>2.2399999999999998E-3</c:v>
                </c:pt>
                <c:pt idx="464">
                  <c:v>2.1299999999999999E-3</c:v>
                </c:pt>
                <c:pt idx="465">
                  <c:v>1.6999999999999999E-3</c:v>
                </c:pt>
                <c:pt idx="466">
                  <c:v>1.6000000000000001E-3</c:v>
                </c:pt>
                <c:pt idx="467">
                  <c:v>1.49E-3</c:v>
                </c:pt>
                <c:pt idx="468">
                  <c:v>1.2800000000000001E-3</c:v>
                </c:pt>
                <c:pt idx="469">
                  <c:v>1.2800000000000001E-3</c:v>
                </c:pt>
                <c:pt idx="470">
                  <c:v>9.6000000000000002E-4</c:v>
                </c:pt>
                <c:pt idx="471">
                  <c:v>6.4000000000000005E-4</c:v>
                </c:pt>
                <c:pt idx="472">
                  <c:v>7.3999999999999999E-4</c:v>
                </c:pt>
                <c:pt idx="473">
                  <c:v>5.2999999999999998E-4</c:v>
                </c:pt>
                <c:pt idx="474">
                  <c:v>5.2999999999999998E-4</c:v>
                </c:pt>
                <c:pt idx="475">
                  <c:v>3.2000000000000003E-4</c:v>
                </c:pt>
                <c:pt idx="476">
                  <c:v>1E-4</c:v>
                </c:pt>
                <c:pt idx="477">
                  <c:v>0</c:v>
                </c:pt>
                <c:pt idx="478">
                  <c:v>1E-4</c:v>
                </c:pt>
                <c:pt idx="479">
                  <c:v>-3.2000000000000003E-4</c:v>
                </c:pt>
                <c:pt idx="480">
                  <c:v>-2.2000000000000001E-4</c:v>
                </c:pt>
                <c:pt idx="481">
                  <c:v>-3.2000000000000003E-4</c:v>
                </c:pt>
                <c:pt idx="482">
                  <c:v>-4.2999999999999999E-4</c:v>
                </c:pt>
                <c:pt idx="483">
                  <c:v>-3.2000000000000003E-4</c:v>
                </c:pt>
                <c:pt idx="484">
                  <c:v>-4.2999999999999999E-4</c:v>
                </c:pt>
                <c:pt idx="485">
                  <c:v>-5.4000000000000001E-4</c:v>
                </c:pt>
                <c:pt idx="486">
                  <c:v>-4.2999999999999999E-4</c:v>
                </c:pt>
                <c:pt idx="487">
                  <c:v>-6.4000000000000005E-4</c:v>
                </c:pt>
                <c:pt idx="488">
                  <c:v>-5.4000000000000001E-4</c:v>
                </c:pt>
                <c:pt idx="489">
                  <c:v>-5.4000000000000001E-4</c:v>
                </c:pt>
                <c:pt idx="490">
                  <c:v>-6.4000000000000005E-4</c:v>
                </c:pt>
                <c:pt idx="491">
                  <c:v>-5.4000000000000001E-4</c:v>
                </c:pt>
                <c:pt idx="492">
                  <c:v>-7.5000000000000002E-4</c:v>
                </c:pt>
                <c:pt idx="493">
                  <c:v>-5.4000000000000001E-4</c:v>
                </c:pt>
                <c:pt idx="494">
                  <c:v>-5.4000000000000001E-4</c:v>
                </c:pt>
                <c:pt idx="495">
                  <c:v>-5.4000000000000001E-4</c:v>
                </c:pt>
                <c:pt idx="496">
                  <c:v>-4.2999999999999999E-4</c:v>
                </c:pt>
                <c:pt idx="497">
                  <c:v>-4.2999999999999999E-4</c:v>
                </c:pt>
                <c:pt idx="498">
                  <c:v>-5.4000000000000001E-4</c:v>
                </c:pt>
                <c:pt idx="499">
                  <c:v>-3.2000000000000003E-4</c:v>
                </c:pt>
                <c:pt idx="500">
                  <c:v>-4.2999999999999999E-4</c:v>
                </c:pt>
                <c:pt idx="501">
                  <c:v>-2.2000000000000001E-4</c:v>
                </c:pt>
                <c:pt idx="502">
                  <c:v>-2.2000000000000001E-4</c:v>
                </c:pt>
                <c:pt idx="503">
                  <c:v>-2.2000000000000001E-4</c:v>
                </c:pt>
                <c:pt idx="504">
                  <c:v>-2.2000000000000001E-4</c:v>
                </c:pt>
                <c:pt idx="505">
                  <c:v>0</c:v>
                </c:pt>
                <c:pt idx="506">
                  <c:v>-1.1E-4</c:v>
                </c:pt>
                <c:pt idx="507">
                  <c:v>0</c:v>
                </c:pt>
                <c:pt idx="508">
                  <c:v>1E-4</c:v>
                </c:pt>
                <c:pt idx="509">
                  <c:v>1E-4</c:v>
                </c:pt>
                <c:pt idx="510">
                  <c:v>1E-4</c:v>
                </c:pt>
                <c:pt idx="511">
                  <c:v>2.1000000000000001E-4</c:v>
                </c:pt>
                <c:pt idx="512">
                  <c:v>2.1000000000000001E-4</c:v>
                </c:pt>
                <c:pt idx="513">
                  <c:v>2.1000000000000001E-4</c:v>
                </c:pt>
                <c:pt idx="514">
                  <c:v>2.1000000000000001E-4</c:v>
                </c:pt>
                <c:pt idx="515">
                  <c:v>1E-4</c:v>
                </c:pt>
                <c:pt idx="516">
                  <c:v>3.2000000000000003E-4</c:v>
                </c:pt>
                <c:pt idx="517">
                  <c:v>3.2000000000000003E-4</c:v>
                </c:pt>
                <c:pt idx="518">
                  <c:v>3.2000000000000003E-4</c:v>
                </c:pt>
                <c:pt idx="519">
                  <c:v>3.2000000000000003E-4</c:v>
                </c:pt>
                <c:pt idx="520">
                  <c:v>3.2000000000000003E-4</c:v>
                </c:pt>
                <c:pt idx="521">
                  <c:v>3.2000000000000003E-4</c:v>
                </c:pt>
                <c:pt idx="522">
                  <c:v>3.2000000000000003E-4</c:v>
                </c:pt>
                <c:pt idx="523">
                  <c:v>2.1000000000000001E-4</c:v>
                </c:pt>
                <c:pt idx="524">
                  <c:v>1E-4</c:v>
                </c:pt>
                <c:pt idx="525">
                  <c:v>1E-4</c:v>
                </c:pt>
                <c:pt idx="526">
                  <c:v>1E-4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-2.2000000000000001E-4</c:v>
                </c:pt>
                <c:pt idx="531">
                  <c:v>-1.1E-4</c:v>
                </c:pt>
                <c:pt idx="532">
                  <c:v>-2.2000000000000001E-4</c:v>
                </c:pt>
                <c:pt idx="533">
                  <c:v>-3.2000000000000003E-4</c:v>
                </c:pt>
                <c:pt idx="534">
                  <c:v>-5.4000000000000001E-4</c:v>
                </c:pt>
                <c:pt idx="535">
                  <c:v>-6.4000000000000005E-4</c:v>
                </c:pt>
                <c:pt idx="536">
                  <c:v>-5.4000000000000001E-4</c:v>
                </c:pt>
                <c:pt idx="537">
                  <c:v>-7.5000000000000002E-4</c:v>
                </c:pt>
                <c:pt idx="538">
                  <c:v>-8.5999999999999998E-4</c:v>
                </c:pt>
                <c:pt idx="539">
                  <c:v>-9.6000000000000002E-4</c:v>
                </c:pt>
                <c:pt idx="540">
                  <c:v>-1.2800000000000001E-3</c:v>
                </c:pt>
                <c:pt idx="541">
                  <c:v>-1.5E-3</c:v>
                </c:pt>
                <c:pt idx="542">
                  <c:v>-1.39E-3</c:v>
                </c:pt>
                <c:pt idx="543">
                  <c:v>-1.82E-3</c:v>
                </c:pt>
                <c:pt idx="544">
                  <c:v>-1.92E-3</c:v>
                </c:pt>
                <c:pt idx="545">
                  <c:v>-2.0300000000000001E-3</c:v>
                </c:pt>
                <c:pt idx="546">
                  <c:v>-2.2399999999999998E-3</c:v>
                </c:pt>
                <c:pt idx="547">
                  <c:v>-2.4599999999999999E-3</c:v>
                </c:pt>
                <c:pt idx="548">
                  <c:v>-2.6700000000000001E-3</c:v>
                </c:pt>
                <c:pt idx="549">
                  <c:v>-2.6700000000000001E-3</c:v>
                </c:pt>
                <c:pt idx="550">
                  <c:v>-2.99E-3</c:v>
                </c:pt>
                <c:pt idx="551">
                  <c:v>-2.8800000000000002E-3</c:v>
                </c:pt>
                <c:pt idx="552">
                  <c:v>-3.31E-3</c:v>
                </c:pt>
                <c:pt idx="553">
                  <c:v>-3.5200000000000001E-3</c:v>
                </c:pt>
                <c:pt idx="554">
                  <c:v>-3.63E-3</c:v>
                </c:pt>
                <c:pt idx="555">
                  <c:v>-3.7399999999999998E-3</c:v>
                </c:pt>
                <c:pt idx="556">
                  <c:v>-3.9500000000000004E-3</c:v>
                </c:pt>
                <c:pt idx="557">
                  <c:v>-4.0600000000000002E-3</c:v>
                </c:pt>
                <c:pt idx="558">
                  <c:v>-4.2700000000000004E-3</c:v>
                </c:pt>
                <c:pt idx="559">
                  <c:v>-4.5900000000000003E-3</c:v>
                </c:pt>
                <c:pt idx="560">
                  <c:v>-4.6899999999999997E-3</c:v>
                </c:pt>
                <c:pt idx="561">
                  <c:v>-4.7999999999999996E-3</c:v>
                </c:pt>
                <c:pt idx="562">
                  <c:v>-5.0099999999999997E-3</c:v>
                </c:pt>
                <c:pt idx="563">
                  <c:v>-5.1200000000000004E-3</c:v>
                </c:pt>
                <c:pt idx="564">
                  <c:v>-5.3299999999999997E-3</c:v>
                </c:pt>
                <c:pt idx="565">
                  <c:v>-5.5500000000000002E-3</c:v>
                </c:pt>
                <c:pt idx="566">
                  <c:v>-5.5500000000000002E-3</c:v>
                </c:pt>
                <c:pt idx="567">
                  <c:v>-5.6499999999999996E-3</c:v>
                </c:pt>
                <c:pt idx="568">
                  <c:v>-5.8700000000000002E-3</c:v>
                </c:pt>
                <c:pt idx="569">
                  <c:v>-5.9699999999999996E-3</c:v>
                </c:pt>
                <c:pt idx="570">
                  <c:v>-6.1900000000000002E-3</c:v>
                </c:pt>
                <c:pt idx="571">
                  <c:v>-6.1900000000000002E-3</c:v>
                </c:pt>
                <c:pt idx="572">
                  <c:v>-6.2899999999999996E-3</c:v>
                </c:pt>
                <c:pt idx="573">
                  <c:v>-6.4000000000000003E-3</c:v>
                </c:pt>
                <c:pt idx="574">
                  <c:v>-6.5100000000000002E-3</c:v>
                </c:pt>
                <c:pt idx="575">
                  <c:v>-6.5100000000000002E-3</c:v>
                </c:pt>
                <c:pt idx="576">
                  <c:v>-6.7200000000000003E-3</c:v>
                </c:pt>
                <c:pt idx="577">
                  <c:v>-6.6100000000000004E-3</c:v>
                </c:pt>
                <c:pt idx="578">
                  <c:v>-6.7200000000000003E-3</c:v>
                </c:pt>
                <c:pt idx="579">
                  <c:v>-6.7200000000000003E-3</c:v>
                </c:pt>
                <c:pt idx="580">
                  <c:v>-6.8300000000000001E-3</c:v>
                </c:pt>
                <c:pt idx="581">
                  <c:v>-6.9300000000000004E-3</c:v>
                </c:pt>
                <c:pt idx="582">
                  <c:v>-6.9300000000000004E-3</c:v>
                </c:pt>
                <c:pt idx="583">
                  <c:v>-6.9300000000000004E-3</c:v>
                </c:pt>
                <c:pt idx="584">
                  <c:v>-6.9300000000000004E-3</c:v>
                </c:pt>
                <c:pt idx="585">
                  <c:v>-6.9300000000000004E-3</c:v>
                </c:pt>
                <c:pt idx="586">
                  <c:v>-7.0400000000000003E-3</c:v>
                </c:pt>
                <c:pt idx="587">
                  <c:v>-6.8300000000000001E-3</c:v>
                </c:pt>
                <c:pt idx="588">
                  <c:v>-6.8300000000000001E-3</c:v>
                </c:pt>
                <c:pt idx="589">
                  <c:v>-6.7200000000000003E-3</c:v>
                </c:pt>
                <c:pt idx="590">
                  <c:v>-6.8300000000000001E-3</c:v>
                </c:pt>
                <c:pt idx="591">
                  <c:v>-6.8300000000000001E-3</c:v>
                </c:pt>
                <c:pt idx="592">
                  <c:v>-6.6100000000000004E-3</c:v>
                </c:pt>
                <c:pt idx="593">
                  <c:v>-6.6100000000000004E-3</c:v>
                </c:pt>
                <c:pt idx="594">
                  <c:v>-6.6100000000000004E-3</c:v>
                </c:pt>
                <c:pt idx="595">
                  <c:v>-6.5100000000000002E-3</c:v>
                </c:pt>
                <c:pt idx="596">
                  <c:v>-6.4000000000000003E-3</c:v>
                </c:pt>
                <c:pt idx="597">
                  <c:v>-6.5100000000000002E-3</c:v>
                </c:pt>
                <c:pt idx="598">
                  <c:v>-6.2899999999999996E-3</c:v>
                </c:pt>
                <c:pt idx="599">
                  <c:v>-6.1900000000000002E-3</c:v>
                </c:pt>
                <c:pt idx="600">
                  <c:v>-6.1900000000000002E-3</c:v>
                </c:pt>
                <c:pt idx="601">
                  <c:v>-5.9699999999999996E-3</c:v>
                </c:pt>
                <c:pt idx="602">
                  <c:v>-5.9699999999999996E-3</c:v>
                </c:pt>
                <c:pt idx="603">
                  <c:v>-5.7600000000000004E-3</c:v>
                </c:pt>
                <c:pt idx="604">
                  <c:v>-5.6499999999999996E-3</c:v>
                </c:pt>
                <c:pt idx="605">
                  <c:v>-5.4400000000000004E-3</c:v>
                </c:pt>
                <c:pt idx="606">
                  <c:v>-5.4400000000000004E-3</c:v>
                </c:pt>
                <c:pt idx="607">
                  <c:v>-5.3299999999999997E-3</c:v>
                </c:pt>
                <c:pt idx="608">
                  <c:v>-5.2300000000000003E-3</c:v>
                </c:pt>
                <c:pt idx="609">
                  <c:v>-5.0099999999999997E-3</c:v>
                </c:pt>
                <c:pt idx="610">
                  <c:v>-4.7999999999999996E-3</c:v>
                </c:pt>
                <c:pt idx="611">
                  <c:v>-4.6899999999999997E-3</c:v>
                </c:pt>
                <c:pt idx="612">
                  <c:v>-4.4799999999999996E-3</c:v>
                </c:pt>
                <c:pt idx="613">
                  <c:v>-4.5900000000000003E-3</c:v>
                </c:pt>
                <c:pt idx="614">
                  <c:v>-4.3800000000000002E-3</c:v>
                </c:pt>
                <c:pt idx="615">
                  <c:v>-4.0600000000000002E-3</c:v>
                </c:pt>
                <c:pt idx="616">
                  <c:v>-4.1599999999999996E-3</c:v>
                </c:pt>
                <c:pt idx="617">
                  <c:v>-3.9500000000000004E-3</c:v>
                </c:pt>
                <c:pt idx="618">
                  <c:v>-3.7399999999999998E-3</c:v>
                </c:pt>
                <c:pt idx="619">
                  <c:v>-3.63E-3</c:v>
                </c:pt>
                <c:pt idx="620">
                  <c:v>-3.63E-3</c:v>
                </c:pt>
                <c:pt idx="621">
                  <c:v>-3.4199999999999999E-3</c:v>
                </c:pt>
                <c:pt idx="622">
                  <c:v>-3.31E-3</c:v>
                </c:pt>
                <c:pt idx="623">
                  <c:v>-3.31E-3</c:v>
                </c:pt>
                <c:pt idx="624">
                  <c:v>-3.0999999999999999E-3</c:v>
                </c:pt>
                <c:pt idx="625">
                  <c:v>-2.8800000000000002E-3</c:v>
                </c:pt>
                <c:pt idx="626">
                  <c:v>-2.7799999999999999E-3</c:v>
                </c:pt>
                <c:pt idx="627">
                  <c:v>-2.7799999999999999E-3</c:v>
                </c:pt>
                <c:pt idx="628">
                  <c:v>-2.6700000000000001E-3</c:v>
                </c:pt>
                <c:pt idx="629">
                  <c:v>-2.4599999999999999E-3</c:v>
                </c:pt>
                <c:pt idx="630">
                  <c:v>-2.4599999999999999E-3</c:v>
                </c:pt>
                <c:pt idx="631">
                  <c:v>-2.2399999999999998E-3</c:v>
                </c:pt>
                <c:pt idx="632">
                  <c:v>-2.14E-3</c:v>
                </c:pt>
                <c:pt idx="633">
                  <c:v>-2.14E-3</c:v>
                </c:pt>
                <c:pt idx="634">
                  <c:v>-2.0300000000000001E-3</c:v>
                </c:pt>
                <c:pt idx="635">
                  <c:v>-2.0300000000000001E-3</c:v>
                </c:pt>
                <c:pt idx="636">
                  <c:v>-1.92E-3</c:v>
                </c:pt>
                <c:pt idx="637">
                  <c:v>-1.7099999999999999E-3</c:v>
                </c:pt>
                <c:pt idx="638">
                  <c:v>-1.7099999999999999E-3</c:v>
                </c:pt>
                <c:pt idx="639">
                  <c:v>-1.7099999999999999E-3</c:v>
                </c:pt>
                <c:pt idx="640">
                  <c:v>-1.7099999999999999E-3</c:v>
                </c:pt>
                <c:pt idx="641">
                  <c:v>-1.5E-3</c:v>
                </c:pt>
                <c:pt idx="642">
                  <c:v>-1.5E-3</c:v>
                </c:pt>
                <c:pt idx="643">
                  <c:v>-1.5E-3</c:v>
                </c:pt>
                <c:pt idx="644">
                  <c:v>-1.2800000000000001E-3</c:v>
                </c:pt>
                <c:pt idx="645">
                  <c:v>-1.1800000000000001E-3</c:v>
                </c:pt>
                <c:pt idx="646">
                  <c:v>-1.1800000000000001E-3</c:v>
                </c:pt>
                <c:pt idx="647">
                  <c:v>-1.1800000000000001E-3</c:v>
                </c:pt>
                <c:pt idx="648">
                  <c:v>-1.5E-3</c:v>
                </c:pt>
                <c:pt idx="649">
                  <c:v>-1.2800000000000001E-3</c:v>
                </c:pt>
                <c:pt idx="650">
                  <c:v>-1.1800000000000001E-3</c:v>
                </c:pt>
                <c:pt idx="651">
                  <c:v>-1.2800000000000001E-3</c:v>
                </c:pt>
                <c:pt idx="652">
                  <c:v>-1.1800000000000001E-3</c:v>
                </c:pt>
                <c:pt idx="653">
                  <c:v>-1.1800000000000001E-3</c:v>
                </c:pt>
                <c:pt idx="654">
                  <c:v>-1.1800000000000001E-3</c:v>
                </c:pt>
                <c:pt idx="655">
                  <c:v>-1.07E-3</c:v>
                </c:pt>
                <c:pt idx="656">
                  <c:v>-9.6000000000000002E-4</c:v>
                </c:pt>
                <c:pt idx="657">
                  <c:v>-9.6000000000000002E-4</c:v>
                </c:pt>
                <c:pt idx="658">
                  <c:v>-1.07E-3</c:v>
                </c:pt>
                <c:pt idx="659">
                  <c:v>-1.1800000000000001E-3</c:v>
                </c:pt>
                <c:pt idx="660">
                  <c:v>-9.6000000000000002E-4</c:v>
                </c:pt>
                <c:pt idx="661">
                  <c:v>-9.6000000000000002E-4</c:v>
                </c:pt>
                <c:pt idx="662">
                  <c:v>-1.07E-3</c:v>
                </c:pt>
                <c:pt idx="663">
                  <c:v>-1.07E-3</c:v>
                </c:pt>
                <c:pt idx="664">
                  <c:v>-9.6000000000000002E-4</c:v>
                </c:pt>
                <c:pt idx="665">
                  <c:v>-8.5999999999999998E-4</c:v>
                </c:pt>
                <c:pt idx="666">
                  <c:v>-1.07E-3</c:v>
                </c:pt>
                <c:pt idx="667">
                  <c:v>-9.6000000000000002E-4</c:v>
                </c:pt>
                <c:pt idx="668">
                  <c:v>-9.6000000000000002E-4</c:v>
                </c:pt>
                <c:pt idx="669">
                  <c:v>-1.07E-3</c:v>
                </c:pt>
                <c:pt idx="670">
                  <c:v>-9.6000000000000002E-4</c:v>
                </c:pt>
                <c:pt idx="671">
                  <c:v>-9.6000000000000002E-4</c:v>
                </c:pt>
                <c:pt idx="672">
                  <c:v>-9.6000000000000002E-4</c:v>
                </c:pt>
                <c:pt idx="673">
                  <c:v>-8.5999999999999998E-4</c:v>
                </c:pt>
                <c:pt idx="674">
                  <c:v>-1.07E-3</c:v>
                </c:pt>
                <c:pt idx="675">
                  <c:v>-9.6000000000000002E-4</c:v>
                </c:pt>
                <c:pt idx="676">
                  <c:v>-7.5000000000000002E-4</c:v>
                </c:pt>
                <c:pt idx="677">
                  <c:v>-7.5000000000000002E-4</c:v>
                </c:pt>
                <c:pt idx="678">
                  <c:v>-7.5000000000000002E-4</c:v>
                </c:pt>
                <c:pt idx="679">
                  <c:v>-8.5999999999999998E-4</c:v>
                </c:pt>
                <c:pt idx="680">
                  <c:v>-6.4000000000000005E-4</c:v>
                </c:pt>
                <c:pt idx="681">
                  <c:v>-6.4000000000000005E-4</c:v>
                </c:pt>
                <c:pt idx="682">
                  <c:v>-6.4000000000000005E-4</c:v>
                </c:pt>
                <c:pt idx="683">
                  <c:v>-6.4000000000000005E-4</c:v>
                </c:pt>
                <c:pt idx="684">
                  <c:v>-6.4000000000000005E-4</c:v>
                </c:pt>
                <c:pt idx="685">
                  <c:v>-5.4000000000000001E-4</c:v>
                </c:pt>
                <c:pt idx="686">
                  <c:v>-6.4000000000000005E-4</c:v>
                </c:pt>
                <c:pt idx="687">
                  <c:v>-5.4000000000000001E-4</c:v>
                </c:pt>
                <c:pt idx="688">
                  <c:v>-5.4000000000000001E-4</c:v>
                </c:pt>
                <c:pt idx="689">
                  <c:v>-3.2000000000000003E-4</c:v>
                </c:pt>
                <c:pt idx="690">
                  <c:v>-3.2000000000000003E-4</c:v>
                </c:pt>
                <c:pt idx="691">
                  <c:v>-3.2000000000000003E-4</c:v>
                </c:pt>
                <c:pt idx="692">
                  <c:v>-2.2000000000000001E-4</c:v>
                </c:pt>
                <c:pt idx="693">
                  <c:v>-1.1E-4</c:v>
                </c:pt>
                <c:pt idx="694">
                  <c:v>-1.1E-4</c:v>
                </c:pt>
                <c:pt idx="695">
                  <c:v>-1.1E-4</c:v>
                </c:pt>
                <c:pt idx="696">
                  <c:v>-1.1E-4</c:v>
                </c:pt>
                <c:pt idx="697">
                  <c:v>1E-4</c:v>
                </c:pt>
                <c:pt idx="698">
                  <c:v>2.1000000000000001E-4</c:v>
                </c:pt>
                <c:pt idx="699">
                  <c:v>2.1000000000000001E-4</c:v>
                </c:pt>
                <c:pt idx="700">
                  <c:v>4.2000000000000002E-4</c:v>
                </c:pt>
                <c:pt idx="701">
                  <c:v>3.2000000000000003E-4</c:v>
                </c:pt>
                <c:pt idx="702">
                  <c:v>2.1000000000000001E-4</c:v>
                </c:pt>
                <c:pt idx="703">
                  <c:v>4.2000000000000002E-4</c:v>
                </c:pt>
                <c:pt idx="704">
                  <c:v>6.4000000000000005E-4</c:v>
                </c:pt>
                <c:pt idx="705">
                  <c:v>5.2999999999999998E-4</c:v>
                </c:pt>
                <c:pt idx="706">
                  <c:v>6.4000000000000005E-4</c:v>
                </c:pt>
                <c:pt idx="707">
                  <c:v>7.3999999999999999E-4</c:v>
                </c:pt>
                <c:pt idx="708">
                  <c:v>8.4999999999999995E-4</c:v>
                </c:pt>
                <c:pt idx="709">
                  <c:v>8.4999999999999995E-4</c:v>
                </c:pt>
                <c:pt idx="710">
                  <c:v>8.4999999999999995E-4</c:v>
                </c:pt>
                <c:pt idx="711">
                  <c:v>1.06E-3</c:v>
                </c:pt>
                <c:pt idx="712">
                  <c:v>9.6000000000000002E-4</c:v>
                </c:pt>
                <c:pt idx="713">
                  <c:v>1.2800000000000001E-3</c:v>
                </c:pt>
                <c:pt idx="714">
                  <c:v>1.3799999999999999E-3</c:v>
                </c:pt>
                <c:pt idx="715">
                  <c:v>1.2800000000000001E-3</c:v>
                </c:pt>
                <c:pt idx="716">
                  <c:v>1.2800000000000001E-3</c:v>
                </c:pt>
                <c:pt idx="717">
                  <c:v>1.3799999999999999E-3</c:v>
                </c:pt>
                <c:pt idx="718">
                  <c:v>1.49E-3</c:v>
                </c:pt>
                <c:pt idx="719">
                  <c:v>1.49E-3</c:v>
                </c:pt>
                <c:pt idx="720">
                  <c:v>1.6999999999999999E-3</c:v>
                </c:pt>
                <c:pt idx="721">
                  <c:v>1.6000000000000001E-3</c:v>
                </c:pt>
                <c:pt idx="722">
                  <c:v>1.6999999999999999E-3</c:v>
                </c:pt>
                <c:pt idx="723">
                  <c:v>1.6999999999999999E-3</c:v>
                </c:pt>
                <c:pt idx="724">
                  <c:v>1.81E-3</c:v>
                </c:pt>
                <c:pt idx="725">
                  <c:v>1.92E-3</c:v>
                </c:pt>
                <c:pt idx="726">
                  <c:v>1.6999999999999999E-3</c:v>
                </c:pt>
                <c:pt idx="727">
                  <c:v>1.81E-3</c:v>
                </c:pt>
                <c:pt idx="728">
                  <c:v>1.92E-3</c:v>
                </c:pt>
                <c:pt idx="729">
                  <c:v>1.81E-3</c:v>
                </c:pt>
                <c:pt idx="730">
                  <c:v>2.0200000000000001E-3</c:v>
                </c:pt>
                <c:pt idx="731">
                  <c:v>2.0200000000000001E-3</c:v>
                </c:pt>
                <c:pt idx="732">
                  <c:v>2.0200000000000001E-3</c:v>
                </c:pt>
                <c:pt idx="733">
                  <c:v>1.92E-3</c:v>
                </c:pt>
                <c:pt idx="734">
                  <c:v>2.1299999999999999E-3</c:v>
                </c:pt>
                <c:pt idx="735">
                  <c:v>2.0200000000000001E-3</c:v>
                </c:pt>
                <c:pt idx="736">
                  <c:v>2.1299999999999999E-3</c:v>
                </c:pt>
                <c:pt idx="737">
                  <c:v>2.1299999999999999E-3</c:v>
                </c:pt>
                <c:pt idx="738">
                  <c:v>2.1299999999999999E-3</c:v>
                </c:pt>
                <c:pt idx="739">
                  <c:v>2.1299999999999999E-3</c:v>
                </c:pt>
                <c:pt idx="740">
                  <c:v>2.0200000000000001E-3</c:v>
                </c:pt>
                <c:pt idx="741">
                  <c:v>2.2399999999999998E-3</c:v>
                </c:pt>
                <c:pt idx="742">
                  <c:v>2.0200000000000001E-3</c:v>
                </c:pt>
                <c:pt idx="743">
                  <c:v>2.0200000000000001E-3</c:v>
                </c:pt>
                <c:pt idx="744">
                  <c:v>1.92E-3</c:v>
                </c:pt>
                <c:pt idx="745">
                  <c:v>1.81E-3</c:v>
                </c:pt>
                <c:pt idx="746">
                  <c:v>2.0200000000000001E-3</c:v>
                </c:pt>
                <c:pt idx="747">
                  <c:v>2.0200000000000001E-3</c:v>
                </c:pt>
                <c:pt idx="748">
                  <c:v>1.92E-3</c:v>
                </c:pt>
                <c:pt idx="749">
                  <c:v>1.92E-3</c:v>
                </c:pt>
                <c:pt idx="750">
                  <c:v>2.0200000000000001E-3</c:v>
                </c:pt>
                <c:pt idx="751">
                  <c:v>1.92E-3</c:v>
                </c:pt>
                <c:pt idx="752">
                  <c:v>1.92E-3</c:v>
                </c:pt>
                <c:pt idx="753">
                  <c:v>1.92E-3</c:v>
                </c:pt>
                <c:pt idx="754">
                  <c:v>1.6999999999999999E-3</c:v>
                </c:pt>
                <c:pt idx="755">
                  <c:v>1.81E-3</c:v>
                </c:pt>
                <c:pt idx="756">
                  <c:v>1.81E-3</c:v>
                </c:pt>
                <c:pt idx="757">
                  <c:v>1.81E-3</c:v>
                </c:pt>
                <c:pt idx="758">
                  <c:v>1.6000000000000001E-3</c:v>
                </c:pt>
                <c:pt idx="759">
                  <c:v>1.6000000000000001E-3</c:v>
                </c:pt>
                <c:pt idx="760">
                  <c:v>1.6000000000000001E-3</c:v>
                </c:pt>
                <c:pt idx="761">
                  <c:v>1.49E-3</c:v>
                </c:pt>
                <c:pt idx="762">
                  <c:v>1.49E-3</c:v>
                </c:pt>
                <c:pt idx="763">
                  <c:v>1.6000000000000001E-3</c:v>
                </c:pt>
                <c:pt idx="764">
                  <c:v>1.6000000000000001E-3</c:v>
                </c:pt>
                <c:pt idx="765">
                  <c:v>1.6999999999999999E-3</c:v>
                </c:pt>
                <c:pt idx="766">
                  <c:v>1.6000000000000001E-3</c:v>
                </c:pt>
                <c:pt idx="767">
                  <c:v>1.49E-3</c:v>
                </c:pt>
                <c:pt idx="768">
                  <c:v>1.49E-3</c:v>
                </c:pt>
                <c:pt idx="769">
                  <c:v>1.6000000000000001E-3</c:v>
                </c:pt>
                <c:pt idx="770">
                  <c:v>1.6000000000000001E-3</c:v>
                </c:pt>
                <c:pt idx="771">
                  <c:v>1.49E-3</c:v>
                </c:pt>
                <c:pt idx="772">
                  <c:v>1.49E-3</c:v>
                </c:pt>
                <c:pt idx="773">
                  <c:v>1.6999999999999999E-3</c:v>
                </c:pt>
                <c:pt idx="774">
                  <c:v>1.49E-3</c:v>
                </c:pt>
                <c:pt idx="775">
                  <c:v>1.6000000000000001E-3</c:v>
                </c:pt>
                <c:pt idx="776">
                  <c:v>1.6000000000000001E-3</c:v>
                </c:pt>
                <c:pt idx="777">
                  <c:v>1.49E-3</c:v>
                </c:pt>
                <c:pt idx="778">
                  <c:v>1.6000000000000001E-3</c:v>
                </c:pt>
                <c:pt idx="779">
                  <c:v>1.6000000000000001E-3</c:v>
                </c:pt>
                <c:pt idx="780">
                  <c:v>1.81E-3</c:v>
                </c:pt>
                <c:pt idx="781">
                  <c:v>1.6999999999999999E-3</c:v>
                </c:pt>
                <c:pt idx="782">
                  <c:v>1.81E-3</c:v>
                </c:pt>
                <c:pt idx="783">
                  <c:v>1.81E-3</c:v>
                </c:pt>
                <c:pt idx="784">
                  <c:v>2.0200000000000001E-3</c:v>
                </c:pt>
                <c:pt idx="785">
                  <c:v>1.6999999999999999E-3</c:v>
                </c:pt>
                <c:pt idx="786">
                  <c:v>1.92E-3</c:v>
                </c:pt>
                <c:pt idx="787">
                  <c:v>1.81E-3</c:v>
                </c:pt>
                <c:pt idx="788">
                  <c:v>2.2399999999999998E-3</c:v>
                </c:pt>
                <c:pt idx="789">
                  <c:v>2.1299999999999999E-3</c:v>
                </c:pt>
                <c:pt idx="790">
                  <c:v>2.1299999999999999E-3</c:v>
                </c:pt>
                <c:pt idx="791">
                  <c:v>2.3400000000000001E-3</c:v>
                </c:pt>
                <c:pt idx="792">
                  <c:v>2.3400000000000001E-3</c:v>
                </c:pt>
                <c:pt idx="793">
                  <c:v>2.3400000000000001E-3</c:v>
                </c:pt>
                <c:pt idx="794">
                  <c:v>2.3400000000000001E-3</c:v>
                </c:pt>
                <c:pt idx="795">
                  <c:v>2.4499999999999999E-3</c:v>
                </c:pt>
                <c:pt idx="796">
                  <c:v>2.66E-3</c:v>
                </c:pt>
                <c:pt idx="797">
                  <c:v>2.66E-3</c:v>
                </c:pt>
                <c:pt idx="798">
                  <c:v>2.66E-3</c:v>
                </c:pt>
                <c:pt idx="799">
                  <c:v>2.66E-3</c:v>
                </c:pt>
                <c:pt idx="800">
                  <c:v>2.7699999999999999E-3</c:v>
                </c:pt>
                <c:pt idx="801">
                  <c:v>2.7699999999999999E-3</c:v>
                </c:pt>
                <c:pt idx="802">
                  <c:v>2.7699999999999999E-3</c:v>
                </c:pt>
                <c:pt idx="803">
                  <c:v>2.8800000000000002E-3</c:v>
                </c:pt>
                <c:pt idx="804">
                  <c:v>2.98E-3</c:v>
                </c:pt>
                <c:pt idx="805">
                  <c:v>2.98E-3</c:v>
                </c:pt>
                <c:pt idx="806">
                  <c:v>2.98E-3</c:v>
                </c:pt>
                <c:pt idx="807">
                  <c:v>3.2000000000000002E-3</c:v>
                </c:pt>
                <c:pt idx="808">
                  <c:v>3.0899999999999999E-3</c:v>
                </c:pt>
                <c:pt idx="809">
                  <c:v>3.3E-3</c:v>
                </c:pt>
                <c:pt idx="810">
                  <c:v>3.2000000000000002E-3</c:v>
                </c:pt>
                <c:pt idx="811">
                  <c:v>3.3E-3</c:v>
                </c:pt>
                <c:pt idx="812">
                  <c:v>3.3E-3</c:v>
                </c:pt>
                <c:pt idx="813">
                  <c:v>3.4099999999999998E-3</c:v>
                </c:pt>
                <c:pt idx="814">
                  <c:v>3.4099999999999998E-3</c:v>
                </c:pt>
                <c:pt idx="815">
                  <c:v>3.3E-3</c:v>
                </c:pt>
                <c:pt idx="816">
                  <c:v>3.3E-3</c:v>
                </c:pt>
                <c:pt idx="817">
                  <c:v>3.5200000000000001E-3</c:v>
                </c:pt>
                <c:pt idx="818">
                  <c:v>3.5200000000000001E-3</c:v>
                </c:pt>
                <c:pt idx="819">
                  <c:v>3.5200000000000001E-3</c:v>
                </c:pt>
                <c:pt idx="820">
                  <c:v>3.5200000000000001E-3</c:v>
                </c:pt>
                <c:pt idx="821">
                  <c:v>3.5200000000000001E-3</c:v>
                </c:pt>
                <c:pt idx="822">
                  <c:v>3.5200000000000001E-3</c:v>
                </c:pt>
                <c:pt idx="823">
                  <c:v>3.62E-3</c:v>
                </c:pt>
                <c:pt idx="824">
                  <c:v>3.4099999999999998E-3</c:v>
                </c:pt>
                <c:pt idx="825">
                  <c:v>3.7299999999999998E-3</c:v>
                </c:pt>
                <c:pt idx="826">
                  <c:v>3.62E-3</c:v>
                </c:pt>
                <c:pt idx="827">
                  <c:v>3.62E-3</c:v>
                </c:pt>
                <c:pt idx="828">
                  <c:v>3.62E-3</c:v>
                </c:pt>
                <c:pt idx="829">
                  <c:v>3.7299999999999998E-3</c:v>
                </c:pt>
                <c:pt idx="830">
                  <c:v>3.62E-3</c:v>
                </c:pt>
                <c:pt idx="831">
                  <c:v>3.62E-3</c:v>
                </c:pt>
                <c:pt idx="832">
                  <c:v>3.5200000000000001E-3</c:v>
                </c:pt>
                <c:pt idx="833">
                  <c:v>3.4099999999999998E-3</c:v>
                </c:pt>
                <c:pt idx="834">
                  <c:v>3.62E-3</c:v>
                </c:pt>
                <c:pt idx="835">
                  <c:v>3.5200000000000001E-3</c:v>
                </c:pt>
                <c:pt idx="836">
                  <c:v>3.5200000000000001E-3</c:v>
                </c:pt>
                <c:pt idx="837">
                  <c:v>3.5200000000000001E-3</c:v>
                </c:pt>
                <c:pt idx="838">
                  <c:v>3.4099999999999998E-3</c:v>
                </c:pt>
                <c:pt idx="839">
                  <c:v>3.62E-3</c:v>
                </c:pt>
                <c:pt idx="840">
                  <c:v>3.62E-3</c:v>
                </c:pt>
                <c:pt idx="841">
                  <c:v>3.4099999999999998E-3</c:v>
                </c:pt>
                <c:pt idx="842">
                  <c:v>3.3E-3</c:v>
                </c:pt>
                <c:pt idx="843">
                  <c:v>3.5200000000000001E-3</c:v>
                </c:pt>
                <c:pt idx="844">
                  <c:v>3.5200000000000001E-3</c:v>
                </c:pt>
                <c:pt idx="845">
                  <c:v>3.4099999999999998E-3</c:v>
                </c:pt>
                <c:pt idx="846">
                  <c:v>3.5200000000000001E-3</c:v>
                </c:pt>
                <c:pt idx="847">
                  <c:v>3.5200000000000001E-3</c:v>
                </c:pt>
                <c:pt idx="848">
                  <c:v>3.5200000000000001E-3</c:v>
                </c:pt>
                <c:pt idx="849">
                  <c:v>3.62E-3</c:v>
                </c:pt>
                <c:pt idx="850">
                  <c:v>3.62E-3</c:v>
                </c:pt>
                <c:pt idx="851">
                  <c:v>3.5200000000000001E-3</c:v>
                </c:pt>
                <c:pt idx="852">
                  <c:v>3.5200000000000001E-3</c:v>
                </c:pt>
                <c:pt idx="853">
                  <c:v>3.7299999999999998E-3</c:v>
                </c:pt>
                <c:pt idx="854">
                  <c:v>3.7299999999999998E-3</c:v>
                </c:pt>
                <c:pt idx="855">
                  <c:v>3.8400000000000001E-3</c:v>
                </c:pt>
                <c:pt idx="856">
                  <c:v>3.8400000000000001E-3</c:v>
                </c:pt>
                <c:pt idx="857">
                  <c:v>3.7299999999999998E-3</c:v>
                </c:pt>
                <c:pt idx="858">
                  <c:v>3.7299999999999998E-3</c:v>
                </c:pt>
                <c:pt idx="859">
                  <c:v>3.9399999999999999E-3</c:v>
                </c:pt>
                <c:pt idx="860">
                  <c:v>3.9399999999999999E-3</c:v>
                </c:pt>
                <c:pt idx="861">
                  <c:v>4.0499999999999998E-3</c:v>
                </c:pt>
                <c:pt idx="862">
                  <c:v>4.1599999999999996E-3</c:v>
                </c:pt>
                <c:pt idx="863">
                  <c:v>4.0499999999999998E-3</c:v>
                </c:pt>
                <c:pt idx="864">
                  <c:v>4.2599999999999999E-3</c:v>
                </c:pt>
                <c:pt idx="865">
                  <c:v>4.0499999999999998E-3</c:v>
                </c:pt>
                <c:pt idx="866">
                  <c:v>4.1599999999999996E-3</c:v>
                </c:pt>
                <c:pt idx="867">
                  <c:v>4.2599999999999999E-3</c:v>
                </c:pt>
                <c:pt idx="868">
                  <c:v>4.3699999999999998E-3</c:v>
                </c:pt>
                <c:pt idx="869">
                  <c:v>4.4799999999999996E-3</c:v>
                </c:pt>
                <c:pt idx="870">
                  <c:v>4.5799999999999999E-3</c:v>
                </c:pt>
                <c:pt idx="871">
                  <c:v>4.5799999999999999E-3</c:v>
                </c:pt>
                <c:pt idx="872">
                  <c:v>4.5799999999999999E-3</c:v>
                </c:pt>
                <c:pt idx="873">
                  <c:v>4.5799999999999999E-3</c:v>
                </c:pt>
                <c:pt idx="874">
                  <c:v>4.5799999999999999E-3</c:v>
                </c:pt>
                <c:pt idx="875">
                  <c:v>4.6899999999999997E-3</c:v>
                </c:pt>
                <c:pt idx="876">
                  <c:v>4.7999999999999996E-3</c:v>
                </c:pt>
                <c:pt idx="877">
                  <c:v>4.6899999999999997E-3</c:v>
                </c:pt>
                <c:pt idx="878">
                  <c:v>4.6899999999999997E-3</c:v>
                </c:pt>
                <c:pt idx="879">
                  <c:v>4.8999999999999998E-3</c:v>
                </c:pt>
                <c:pt idx="880">
                  <c:v>4.8999999999999998E-3</c:v>
                </c:pt>
                <c:pt idx="881">
                  <c:v>4.7999999999999996E-3</c:v>
                </c:pt>
                <c:pt idx="882">
                  <c:v>5.0099999999999997E-3</c:v>
                </c:pt>
                <c:pt idx="883">
                  <c:v>4.8999999999999998E-3</c:v>
                </c:pt>
                <c:pt idx="884">
                  <c:v>4.7999999999999996E-3</c:v>
                </c:pt>
                <c:pt idx="885">
                  <c:v>4.8999999999999998E-3</c:v>
                </c:pt>
                <c:pt idx="886">
                  <c:v>4.6899999999999997E-3</c:v>
                </c:pt>
                <c:pt idx="887">
                  <c:v>5.0099999999999997E-3</c:v>
                </c:pt>
                <c:pt idx="888">
                  <c:v>4.8999999999999998E-3</c:v>
                </c:pt>
                <c:pt idx="889">
                  <c:v>4.6899999999999997E-3</c:v>
                </c:pt>
                <c:pt idx="890">
                  <c:v>4.6899999999999997E-3</c:v>
                </c:pt>
                <c:pt idx="891">
                  <c:v>4.6899999999999997E-3</c:v>
                </c:pt>
                <c:pt idx="892">
                  <c:v>4.5799999999999999E-3</c:v>
                </c:pt>
                <c:pt idx="893">
                  <c:v>4.4799999999999996E-3</c:v>
                </c:pt>
                <c:pt idx="894">
                  <c:v>4.3699999999999998E-3</c:v>
                </c:pt>
                <c:pt idx="895">
                  <c:v>4.2599999999999999E-3</c:v>
                </c:pt>
                <c:pt idx="896">
                  <c:v>4.1599999999999996E-3</c:v>
                </c:pt>
                <c:pt idx="897">
                  <c:v>4.2599999999999999E-3</c:v>
                </c:pt>
                <c:pt idx="898">
                  <c:v>3.9399999999999999E-3</c:v>
                </c:pt>
                <c:pt idx="899">
                  <c:v>3.8400000000000001E-3</c:v>
                </c:pt>
                <c:pt idx="900">
                  <c:v>3.7299999999999998E-3</c:v>
                </c:pt>
                <c:pt idx="901">
                  <c:v>3.62E-3</c:v>
                </c:pt>
                <c:pt idx="902">
                  <c:v>3.4099999999999998E-3</c:v>
                </c:pt>
                <c:pt idx="903">
                  <c:v>3.3E-3</c:v>
                </c:pt>
                <c:pt idx="904">
                  <c:v>3.0899999999999999E-3</c:v>
                </c:pt>
                <c:pt idx="905">
                  <c:v>2.7699999999999999E-3</c:v>
                </c:pt>
                <c:pt idx="906">
                  <c:v>2.7699999999999999E-3</c:v>
                </c:pt>
                <c:pt idx="907">
                  <c:v>2.4499999999999999E-3</c:v>
                </c:pt>
                <c:pt idx="908">
                  <c:v>2.2399999999999998E-3</c:v>
                </c:pt>
                <c:pt idx="909">
                  <c:v>2.0200000000000001E-3</c:v>
                </c:pt>
                <c:pt idx="910">
                  <c:v>1.6999999999999999E-3</c:v>
                </c:pt>
                <c:pt idx="911">
                  <c:v>1.6000000000000001E-3</c:v>
                </c:pt>
                <c:pt idx="912">
                  <c:v>1.3799999999999999E-3</c:v>
                </c:pt>
                <c:pt idx="913">
                  <c:v>1.17E-3</c:v>
                </c:pt>
                <c:pt idx="914">
                  <c:v>8.4999999999999995E-4</c:v>
                </c:pt>
                <c:pt idx="915">
                  <c:v>4.2000000000000002E-4</c:v>
                </c:pt>
                <c:pt idx="916">
                  <c:v>2.1000000000000001E-4</c:v>
                </c:pt>
                <c:pt idx="917">
                  <c:v>0</c:v>
                </c:pt>
                <c:pt idx="918">
                  <c:v>-4.2999999999999999E-4</c:v>
                </c:pt>
                <c:pt idx="919">
                  <c:v>-4.2999999999999999E-4</c:v>
                </c:pt>
                <c:pt idx="920">
                  <c:v>-6.4000000000000005E-4</c:v>
                </c:pt>
                <c:pt idx="921">
                  <c:v>-9.6000000000000002E-4</c:v>
                </c:pt>
                <c:pt idx="922">
                  <c:v>-1.2800000000000001E-3</c:v>
                </c:pt>
                <c:pt idx="923">
                  <c:v>-1.5E-3</c:v>
                </c:pt>
                <c:pt idx="924">
                  <c:v>-1.82E-3</c:v>
                </c:pt>
                <c:pt idx="925">
                  <c:v>-2.0300000000000001E-3</c:v>
                </c:pt>
                <c:pt idx="926">
                  <c:v>-2.3500000000000001E-3</c:v>
                </c:pt>
                <c:pt idx="927">
                  <c:v>-2.5600000000000002E-3</c:v>
                </c:pt>
                <c:pt idx="928">
                  <c:v>-2.6700000000000001E-3</c:v>
                </c:pt>
                <c:pt idx="929">
                  <c:v>-3.0999999999999999E-3</c:v>
                </c:pt>
                <c:pt idx="930">
                  <c:v>-3.31E-3</c:v>
                </c:pt>
                <c:pt idx="931">
                  <c:v>-3.4199999999999999E-3</c:v>
                </c:pt>
                <c:pt idx="932">
                  <c:v>-3.7399999999999998E-3</c:v>
                </c:pt>
                <c:pt idx="933">
                  <c:v>-3.8400000000000001E-3</c:v>
                </c:pt>
                <c:pt idx="934">
                  <c:v>-4.2700000000000004E-3</c:v>
                </c:pt>
                <c:pt idx="935">
                  <c:v>-4.1599999999999996E-3</c:v>
                </c:pt>
                <c:pt idx="936">
                  <c:v>-4.3800000000000002E-3</c:v>
                </c:pt>
                <c:pt idx="937">
                  <c:v>-4.6899999999999997E-3</c:v>
                </c:pt>
                <c:pt idx="938">
                  <c:v>-4.6899999999999997E-3</c:v>
                </c:pt>
                <c:pt idx="939">
                  <c:v>-4.7999999999999996E-3</c:v>
                </c:pt>
                <c:pt idx="940">
                  <c:v>-4.9100000000000003E-3</c:v>
                </c:pt>
                <c:pt idx="941">
                  <c:v>-5.2300000000000003E-3</c:v>
                </c:pt>
                <c:pt idx="942">
                  <c:v>-5.3299999999999997E-3</c:v>
                </c:pt>
                <c:pt idx="943">
                  <c:v>-5.4400000000000004E-3</c:v>
                </c:pt>
                <c:pt idx="944">
                  <c:v>-5.4400000000000004E-3</c:v>
                </c:pt>
                <c:pt idx="945">
                  <c:v>-5.4400000000000004E-3</c:v>
                </c:pt>
                <c:pt idx="946">
                  <c:v>-5.6499999999999996E-3</c:v>
                </c:pt>
                <c:pt idx="947">
                  <c:v>-5.5500000000000002E-3</c:v>
                </c:pt>
                <c:pt idx="948">
                  <c:v>-5.6499999999999996E-3</c:v>
                </c:pt>
                <c:pt idx="949">
                  <c:v>-5.7600000000000004E-3</c:v>
                </c:pt>
                <c:pt idx="950">
                  <c:v>-5.7600000000000004E-3</c:v>
                </c:pt>
                <c:pt idx="951">
                  <c:v>-5.7600000000000004E-3</c:v>
                </c:pt>
                <c:pt idx="952">
                  <c:v>-5.6499999999999996E-3</c:v>
                </c:pt>
                <c:pt idx="953">
                  <c:v>-5.6499999999999996E-3</c:v>
                </c:pt>
                <c:pt idx="954">
                  <c:v>-5.5500000000000002E-3</c:v>
                </c:pt>
                <c:pt idx="955">
                  <c:v>-5.5500000000000002E-3</c:v>
                </c:pt>
                <c:pt idx="956">
                  <c:v>-5.4400000000000004E-3</c:v>
                </c:pt>
                <c:pt idx="957">
                  <c:v>-5.5500000000000002E-3</c:v>
                </c:pt>
                <c:pt idx="958">
                  <c:v>-5.3299999999999997E-3</c:v>
                </c:pt>
                <c:pt idx="959">
                  <c:v>-5.2300000000000003E-3</c:v>
                </c:pt>
                <c:pt idx="960">
                  <c:v>-5.2300000000000003E-3</c:v>
                </c:pt>
                <c:pt idx="961">
                  <c:v>-5.1200000000000004E-3</c:v>
                </c:pt>
                <c:pt idx="962">
                  <c:v>-4.9100000000000003E-3</c:v>
                </c:pt>
                <c:pt idx="963">
                  <c:v>-4.7999999999999996E-3</c:v>
                </c:pt>
                <c:pt idx="964">
                  <c:v>-4.7999999999999996E-3</c:v>
                </c:pt>
                <c:pt idx="965">
                  <c:v>-4.7999999999999996E-3</c:v>
                </c:pt>
                <c:pt idx="966">
                  <c:v>-4.4799999999999996E-3</c:v>
                </c:pt>
                <c:pt idx="967">
                  <c:v>-4.2700000000000004E-3</c:v>
                </c:pt>
                <c:pt idx="968">
                  <c:v>-4.2700000000000004E-3</c:v>
                </c:pt>
                <c:pt idx="969">
                  <c:v>-4.0600000000000002E-3</c:v>
                </c:pt>
                <c:pt idx="970">
                  <c:v>-3.9500000000000004E-3</c:v>
                </c:pt>
                <c:pt idx="971">
                  <c:v>-3.7399999999999998E-3</c:v>
                </c:pt>
                <c:pt idx="972">
                  <c:v>-3.7399999999999998E-3</c:v>
                </c:pt>
                <c:pt idx="973">
                  <c:v>-3.7399999999999998E-3</c:v>
                </c:pt>
                <c:pt idx="974">
                  <c:v>-3.31E-3</c:v>
                </c:pt>
                <c:pt idx="975">
                  <c:v>-3.2000000000000002E-3</c:v>
                </c:pt>
                <c:pt idx="976">
                  <c:v>-3.0999999999999999E-3</c:v>
                </c:pt>
                <c:pt idx="977">
                  <c:v>-2.99E-3</c:v>
                </c:pt>
                <c:pt idx="978">
                  <c:v>-2.8800000000000002E-3</c:v>
                </c:pt>
                <c:pt idx="979">
                  <c:v>-2.5600000000000002E-3</c:v>
                </c:pt>
                <c:pt idx="980">
                  <c:v>-2.4599999999999999E-3</c:v>
                </c:pt>
                <c:pt idx="981">
                  <c:v>-2.5600000000000002E-3</c:v>
                </c:pt>
                <c:pt idx="982">
                  <c:v>-2.4599999999999999E-3</c:v>
                </c:pt>
                <c:pt idx="983">
                  <c:v>-2.2399999999999998E-3</c:v>
                </c:pt>
                <c:pt idx="984">
                  <c:v>-2.14E-3</c:v>
                </c:pt>
                <c:pt idx="985">
                  <c:v>-2.0300000000000001E-3</c:v>
                </c:pt>
                <c:pt idx="986">
                  <c:v>-1.92E-3</c:v>
                </c:pt>
                <c:pt idx="987">
                  <c:v>-1.6000000000000001E-3</c:v>
                </c:pt>
                <c:pt idx="988">
                  <c:v>-1.6000000000000001E-3</c:v>
                </c:pt>
                <c:pt idx="989">
                  <c:v>-1.39E-3</c:v>
                </c:pt>
                <c:pt idx="990">
                  <c:v>-1.39E-3</c:v>
                </c:pt>
                <c:pt idx="991">
                  <c:v>-1.5E-3</c:v>
                </c:pt>
                <c:pt idx="992">
                  <c:v>-1.39E-3</c:v>
                </c:pt>
                <c:pt idx="993">
                  <c:v>-1.07E-3</c:v>
                </c:pt>
                <c:pt idx="994">
                  <c:v>-1.1800000000000001E-3</c:v>
                </c:pt>
                <c:pt idx="995">
                  <c:v>-1.1800000000000001E-3</c:v>
                </c:pt>
                <c:pt idx="996">
                  <c:v>-8.5999999999999998E-4</c:v>
                </c:pt>
                <c:pt idx="997">
                  <c:v>-9.6000000000000002E-4</c:v>
                </c:pt>
                <c:pt idx="998">
                  <c:v>-8.5999999999999998E-4</c:v>
                </c:pt>
                <c:pt idx="999">
                  <c:v>-8.5999999999999998E-4</c:v>
                </c:pt>
                <c:pt idx="1000">
                  <c:v>-8.5999999999999998E-4</c:v>
                </c:pt>
                <c:pt idx="1001">
                  <c:v>-8.5999999999999998E-4</c:v>
                </c:pt>
                <c:pt idx="1002">
                  <c:v>-7.5000000000000002E-4</c:v>
                </c:pt>
                <c:pt idx="1003">
                  <c:v>-7.5000000000000002E-4</c:v>
                </c:pt>
                <c:pt idx="1004">
                  <c:v>-6.4000000000000005E-4</c:v>
                </c:pt>
                <c:pt idx="1005">
                  <c:v>-4.2999999999999999E-4</c:v>
                </c:pt>
                <c:pt idx="1006">
                  <c:v>-5.4000000000000001E-4</c:v>
                </c:pt>
                <c:pt idx="1007">
                  <c:v>-5.4000000000000001E-4</c:v>
                </c:pt>
                <c:pt idx="1008">
                  <c:v>-4.2999999999999999E-4</c:v>
                </c:pt>
                <c:pt idx="1009">
                  <c:v>-3.2000000000000003E-4</c:v>
                </c:pt>
                <c:pt idx="1010">
                  <c:v>-1.1E-4</c:v>
                </c:pt>
                <c:pt idx="1011">
                  <c:v>-2.2000000000000001E-4</c:v>
                </c:pt>
                <c:pt idx="1012">
                  <c:v>-2.2000000000000001E-4</c:v>
                </c:pt>
                <c:pt idx="1013">
                  <c:v>-1.1E-4</c:v>
                </c:pt>
                <c:pt idx="1014">
                  <c:v>-1.1E-4</c:v>
                </c:pt>
                <c:pt idx="1015">
                  <c:v>-1.1E-4</c:v>
                </c:pt>
                <c:pt idx="1016">
                  <c:v>-1.1E-4</c:v>
                </c:pt>
                <c:pt idx="1017">
                  <c:v>-1.1E-4</c:v>
                </c:pt>
                <c:pt idx="1018">
                  <c:v>2.1000000000000001E-4</c:v>
                </c:pt>
                <c:pt idx="1019">
                  <c:v>1E-4</c:v>
                </c:pt>
                <c:pt idx="1020">
                  <c:v>5.2999999999999998E-4</c:v>
                </c:pt>
                <c:pt idx="1021">
                  <c:v>4.2000000000000002E-4</c:v>
                </c:pt>
                <c:pt idx="1022">
                  <c:v>6.4000000000000005E-4</c:v>
                </c:pt>
                <c:pt idx="1023">
                  <c:v>5.2999999999999998E-4</c:v>
                </c:pt>
                <c:pt idx="1024">
                  <c:v>9.6000000000000002E-4</c:v>
                </c:pt>
                <c:pt idx="1025">
                  <c:v>8.4999999999999995E-4</c:v>
                </c:pt>
                <c:pt idx="1026">
                  <c:v>9.6000000000000002E-4</c:v>
                </c:pt>
                <c:pt idx="1027">
                  <c:v>1.17E-3</c:v>
                </c:pt>
                <c:pt idx="1028">
                  <c:v>1.2800000000000001E-3</c:v>
                </c:pt>
                <c:pt idx="1029">
                  <c:v>1.49E-3</c:v>
                </c:pt>
                <c:pt idx="1030">
                  <c:v>1.6000000000000001E-3</c:v>
                </c:pt>
                <c:pt idx="1031">
                  <c:v>1.6999999999999999E-3</c:v>
                </c:pt>
                <c:pt idx="1032">
                  <c:v>1.92E-3</c:v>
                </c:pt>
                <c:pt idx="1033">
                  <c:v>2.2399999999999998E-3</c:v>
                </c:pt>
                <c:pt idx="1034">
                  <c:v>2.2399999999999998E-3</c:v>
                </c:pt>
                <c:pt idx="1035">
                  <c:v>2.4499999999999999E-3</c:v>
                </c:pt>
                <c:pt idx="1036">
                  <c:v>2.7699999999999999E-3</c:v>
                </c:pt>
                <c:pt idx="1037">
                  <c:v>2.98E-3</c:v>
                </c:pt>
                <c:pt idx="1038">
                  <c:v>3.2000000000000002E-3</c:v>
                </c:pt>
                <c:pt idx="1039">
                  <c:v>3.4099999999999998E-3</c:v>
                </c:pt>
                <c:pt idx="1040">
                  <c:v>3.62E-3</c:v>
                </c:pt>
                <c:pt idx="1041">
                  <c:v>3.9399999999999999E-3</c:v>
                </c:pt>
                <c:pt idx="1042">
                  <c:v>4.1599999999999996E-3</c:v>
                </c:pt>
                <c:pt idx="1043">
                  <c:v>4.3699999999999998E-3</c:v>
                </c:pt>
                <c:pt idx="1044">
                  <c:v>4.5799999999999999E-3</c:v>
                </c:pt>
                <c:pt idx="1045">
                  <c:v>4.8999999999999998E-3</c:v>
                </c:pt>
                <c:pt idx="1046">
                  <c:v>5.2199999999999998E-3</c:v>
                </c:pt>
                <c:pt idx="1047">
                  <c:v>5.4400000000000004E-3</c:v>
                </c:pt>
                <c:pt idx="1048">
                  <c:v>5.5399999999999998E-3</c:v>
                </c:pt>
                <c:pt idx="1049">
                  <c:v>5.8599999999999998E-3</c:v>
                </c:pt>
                <c:pt idx="1050">
                  <c:v>6.1799999999999997E-3</c:v>
                </c:pt>
                <c:pt idx="1051">
                  <c:v>6.4000000000000003E-3</c:v>
                </c:pt>
                <c:pt idx="1052">
                  <c:v>6.8199999999999997E-3</c:v>
                </c:pt>
                <c:pt idx="1053">
                  <c:v>7.2500000000000004E-3</c:v>
                </c:pt>
                <c:pt idx="1054">
                  <c:v>7.4599999999999996E-3</c:v>
                </c:pt>
                <c:pt idx="1055">
                  <c:v>7.5700000000000003E-3</c:v>
                </c:pt>
                <c:pt idx="1056">
                  <c:v>7.9900000000000006E-3</c:v>
                </c:pt>
                <c:pt idx="1057">
                  <c:v>8.2100000000000003E-3</c:v>
                </c:pt>
                <c:pt idx="1058">
                  <c:v>8.7399999999999995E-3</c:v>
                </c:pt>
                <c:pt idx="1059">
                  <c:v>8.8500000000000002E-3</c:v>
                </c:pt>
                <c:pt idx="1060">
                  <c:v>9.2700000000000005E-3</c:v>
                </c:pt>
                <c:pt idx="1061">
                  <c:v>9.5899999999999996E-3</c:v>
                </c:pt>
                <c:pt idx="1062">
                  <c:v>9.7000000000000003E-3</c:v>
                </c:pt>
                <c:pt idx="1063">
                  <c:v>9.9100000000000004E-3</c:v>
                </c:pt>
                <c:pt idx="1064">
                  <c:v>1.023E-2</c:v>
                </c:pt>
                <c:pt idx="1065">
                  <c:v>1.0659999999999999E-2</c:v>
                </c:pt>
                <c:pt idx="1066">
                  <c:v>1.077E-2</c:v>
                </c:pt>
                <c:pt idx="1067">
                  <c:v>1.1089999999999999E-2</c:v>
                </c:pt>
                <c:pt idx="1068">
                  <c:v>1.1509999999999999E-2</c:v>
                </c:pt>
                <c:pt idx="1069">
                  <c:v>1.1730000000000001E-2</c:v>
                </c:pt>
                <c:pt idx="1070">
                  <c:v>1.205E-2</c:v>
                </c:pt>
                <c:pt idx="1071">
                  <c:v>1.226E-2</c:v>
                </c:pt>
                <c:pt idx="1072">
                  <c:v>1.2579999999999999E-2</c:v>
                </c:pt>
                <c:pt idx="1073">
                  <c:v>1.29E-2</c:v>
                </c:pt>
                <c:pt idx="1074">
                  <c:v>1.333E-2</c:v>
                </c:pt>
                <c:pt idx="1075">
                  <c:v>1.354E-2</c:v>
                </c:pt>
                <c:pt idx="1076">
                  <c:v>1.375E-2</c:v>
                </c:pt>
                <c:pt idx="1077">
                  <c:v>1.418E-2</c:v>
                </c:pt>
                <c:pt idx="1078">
                  <c:v>1.4500000000000001E-2</c:v>
                </c:pt>
                <c:pt idx="1079">
                  <c:v>1.4710000000000001E-2</c:v>
                </c:pt>
                <c:pt idx="1080">
                  <c:v>1.4930000000000001E-2</c:v>
                </c:pt>
                <c:pt idx="1081">
                  <c:v>1.5350000000000001E-2</c:v>
                </c:pt>
                <c:pt idx="1082">
                  <c:v>1.5570000000000001E-2</c:v>
                </c:pt>
                <c:pt idx="1083">
                  <c:v>1.5890000000000001E-2</c:v>
                </c:pt>
                <c:pt idx="1084">
                  <c:v>1.6310000000000002E-2</c:v>
                </c:pt>
                <c:pt idx="1085">
                  <c:v>1.6629999999999999E-2</c:v>
                </c:pt>
                <c:pt idx="1086">
                  <c:v>1.695E-2</c:v>
                </c:pt>
                <c:pt idx="1087">
                  <c:v>1.738E-2</c:v>
                </c:pt>
                <c:pt idx="1088">
                  <c:v>1.7590000000000001E-2</c:v>
                </c:pt>
                <c:pt idx="1089">
                  <c:v>1.7909999999999999E-2</c:v>
                </c:pt>
                <c:pt idx="1090">
                  <c:v>1.8339999999999999E-2</c:v>
                </c:pt>
                <c:pt idx="1091">
                  <c:v>1.866E-2</c:v>
                </c:pt>
                <c:pt idx="1092">
                  <c:v>1.898E-2</c:v>
                </c:pt>
                <c:pt idx="1093">
                  <c:v>1.951E-2</c:v>
                </c:pt>
                <c:pt idx="1094">
                  <c:v>1.9939999999999999E-2</c:v>
                </c:pt>
                <c:pt idx="1095">
                  <c:v>2.0150000000000001E-2</c:v>
                </c:pt>
                <c:pt idx="1096">
                  <c:v>2.0580000000000001E-2</c:v>
                </c:pt>
                <c:pt idx="1097">
                  <c:v>2.1000000000000001E-2</c:v>
                </c:pt>
                <c:pt idx="1098">
                  <c:v>2.1319999999999999E-2</c:v>
                </c:pt>
                <c:pt idx="1099">
                  <c:v>2.164E-2</c:v>
                </c:pt>
                <c:pt idx="1100">
                  <c:v>2.2179999999999998E-2</c:v>
                </c:pt>
                <c:pt idx="1101">
                  <c:v>2.2710000000000001E-2</c:v>
                </c:pt>
                <c:pt idx="1102">
                  <c:v>2.324E-2</c:v>
                </c:pt>
                <c:pt idx="1103">
                  <c:v>2.3560000000000001E-2</c:v>
                </c:pt>
                <c:pt idx="1104">
                  <c:v>2.3990000000000001E-2</c:v>
                </c:pt>
                <c:pt idx="1105">
                  <c:v>2.4629999999999999E-2</c:v>
                </c:pt>
                <c:pt idx="1106">
                  <c:v>2.495E-2</c:v>
                </c:pt>
                <c:pt idx="1107">
                  <c:v>2.538E-2</c:v>
                </c:pt>
                <c:pt idx="1108">
                  <c:v>2.6020000000000001E-2</c:v>
                </c:pt>
                <c:pt idx="1109">
                  <c:v>2.623E-2</c:v>
                </c:pt>
                <c:pt idx="1110">
                  <c:v>2.6870000000000002E-2</c:v>
                </c:pt>
                <c:pt idx="1111">
                  <c:v>2.7400000000000001E-2</c:v>
                </c:pt>
                <c:pt idx="1112">
                  <c:v>2.7720000000000002E-2</c:v>
                </c:pt>
                <c:pt idx="1113">
                  <c:v>2.836E-2</c:v>
                </c:pt>
                <c:pt idx="1114">
                  <c:v>2.8899999999999999E-2</c:v>
                </c:pt>
                <c:pt idx="1115">
                  <c:v>2.9319999999999999E-2</c:v>
                </c:pt>
                <c:pt idx="1116">
                  <c:v>2.9960000000000001E-2</c:v>
                </c:pt>
                <c:pt idx="1117">
                  <c:v>3.0599999999999999E-2</c:v>
                </c:pt>
                <c:pt idx="1118">
                  <c:v>3.124E-2</c:v>
                </c:pt>
                <c:pt idx="1119">
                  <c:v>3.1879999999999999E-2</c:v>
                </c:pt>
                <c:pt idx="1120">
                  <c:v>3.2309999999999998E-2</c:v>
                </c:pt>
                <c:pt idx="1121">
                  <c:v>3.2730000000000002E-2</c:v>
                </c:pt>
                <c:pt idx="1122">
                  <c:v>3.3270000000000001E-2</c:v>
                </c:pt>
                <c:pt idx="1123">
                  <c:v>3.3910000000000003E-2</c:v>
                </c:pt>
                <c:pt idx="1124">
                  <c:v>3.4439999999999998E-2</c:v>
                </c:pt>
                <c:pt idx="1125">
                  <c:v>3.4970000000000001E-2</c:v>
                </c:pt>
                <c:pt idx="1126">
                  <c:v>3.551E-2</c:v>
                </c:pt>
                <c:pt idx="1127">
                  <c:v>3.6040000000000003E-2</c:v>
                </c:pt>
                <c:pt idx="1128">
                  <c:v>3.6360000000000003E-2</c:v>
                </c:pt>
                <c:pt idx="1129">
                  <c:v>3.6999999999999998E-2</c:v>
                </c:pt>
                <c:pt idx="1130">
                  <c:v>3.7530000000000001E-2</c:v>
                </c:pt>
                <c:pt idx="1131">
                  <c:v>3.7960000000000001E-2</c:v>
                </c:pt>
                <c:pt idx="1132">
                  <c:v>3.8490000000000003E-2</c:v>
                </c:pt>
                <c:pt idx="1133">
                  <c:v>3.9030000000000002E-2</c:v>
                </c:pt>
                <c:pt idx="1134">
                  <c:v>3.9350000000000003E-2</c:v>
                </c:pt>
                <c:pt idx="1135">
                  <c:v>3.9989999999999998E-2</c:v>
                </c:pt>
                <c:pt idx="1136">
                  <c:v>4.052E-2</c:v>
                </c:pt>
                <c:pt idx="1137">
                  <c:v>4.1050000000000003E-2</c:v>
                </c:pt>
                <c:pt idx="1138">
                  <c:v>4.1259999999999998E-2</c:v>
                </c:pt>
                <c:pt idx="1139">
                  <c:v>4.1579999999999999E-2</c:v>
                </c:pt>
                <c:pt idx="1140">
                  <c:v>4.233E-2</c:v>
                </c:pt>
                <c:pt idx="1141">
                  <c:v>4.2540000000000001E-2</c:v>
                </c:pt>
                <c:pt idx="1142">
                  <c:v>4.2970000000000001E-2</c:v>
                </c:pt>
                <c:pt idx="1143">
                  <c:v>4.3180000000000003E-2</c:v>
                </c:pt>
                <c:pt idx="1144">
                  <c:v>4.3610000000000003E-2</c:v>
                </c:pt>
                <c:pt idx="1145">
                  <c:v>4.4040000000000003E-2</c:v>
                </c:pt>
                <c:pt idx="1146">
                  <c:v>4.4359999999999997E-2</c:v>
                </c:pt>
                <c:pt idx="1147">
                  <c:v>4.478E-2</c:v>
                </c:pt>
                <c:pt idx="1148">
                  <c:v>4.5100000000000001E-2</c:v>
                </c:pt>
                <c:pt idx="1149">
                  <c:v>4.5420000000000002E-2</c:v>
                </c:pt>
                <c:pt idx="1150">
                  <c:v>4.5740000000000003E-2</c:v>
                </c:pt>
                <c:pt idx="1151">
                  <c:v>4.6280000000000002E-2</c:v>
                </c:pt>
                <c:pt idx="1152">
                  <c:v>4.6280000000000002E-2</c:v>
                </c:pt>
                <c:pt idx="1153">
                  <c:v>4.6699999999999998E-2</c:v>
                </c:pt>
                <c:pt idx="1154">
                  <c:v>4.6920000000000003E-2</c:v>
                </c:pt>
                <c:pt idx="1155">
                  <c:v>4.7239999999999997E-2</c:v>
                </c:pt>
                <c:pt idx="1156">
                  <c:v>4.734E-2</c:v>
                </c:pt>
                <c:pt idx="1157">
                  <c:v>4.777E-2</c:v>
                </c:pt>
                <c:pt idx="1158">
                  <c:v>4.7980000000000002E-2</c:v>
                </c:pt>
                <c:pt idx="1159">
                  <c:v>4.82E-2</c:v>
                </c:pt>
                <c:pt idx="1160">
                  <c:v>4.8300000000000003E-2</c:v>
                </c:pt>
                <c:pt idx="1161">
                  <c:v>4.8520000000000001E-2</c:v>
                </c:pt>
                <c:pt idx="1162">
                  <c:v>4.8939999999999997E-2</c:v>
                </c:pt>
                <c:pt idx="1163">
                  <c:v>4.9050000000000003E-2</c:v>
                </c:pt>
                <c:pt idx="1164">
                  <c:v>4.9369999999999997E-2</c:v>
                </c:pt>
                <c:pt idx="1165">
                  <c:v>4.9689999999999998E-2</c:v>
                </c:pt>
                <c:pt idx="1166">
                  <c:v>4.9689999999999998E-2</c:v>
                </c:pt>
                <c:pt idx="1167">
                  <c:v>5.0119999999999998E-2</c:v>
                </c:pt>
                <c:pt idx="1168">
                  <c:v>5.033E-2</c:v>
                </c:pt>
                <c:pt idx="1169">
                  <c:v>5.0540000000000002E-2</c:v>
                </c:pt>
                <c:pt idx="1170">
                  <c:v>5.0540000000000002E-2</c:v>
                </c:pt>
                <c:pt idx="1171">
                  <c:v>5.0970000000000001E-2</c:v>
                </c:pt>
                <c:pt idx="1172">
                  <c:v>5.108E-2</c:v>
                </c:pt>
                <c:pt idx="1173">
                  <c:v>5.1290000000000002E-2</c:v>
                </c:pt>
                <c:pt idx="1174">
                  <c:v>5.1400000000000001E-2</c:v>
                </c:pt>
                <c:pt idx="1175">
                  <c:v>5.1720000000000002E-2</c:v>
                </c:pt>
                <c:pt idx="1176">
                  <c:v>5.203E-2</c:v>
                </c:pt>
                <c:pt idx="1177">
                  <c:v>5.2350000000000001E-2</c:v>
                </c:pt>
                <c:pt idx="1178">
                  <c:v>5.246E-2</c:v>
                </c:pt>
                <c:pt idx="1179">
                  <c:v>5.289E-2</c:v>
                </c:pt>
                <c:pt idx="1180">
                  <c:v>5.3100000000000001E-2</c:v>
                </c:pt>
                <c:pt idx="1181">
                  <c:v>5.3629999999999997E-2</c:v>
                </c:pt>
                <c:pt idx="1182">
                  <c:v>5.3850000000000002E-2</c:v>
                </c:pt>
                <c:pt idx="1183">
                  <c:v>5.4170000000000003E-2</c:v>
                </c:pt>
                <c:pt idx="1184">
                  <c:v>5.459E-2</c:v>
                </c:pt>
                <c:pt idx="1185">
                  <c:v>5.491E-2</c:v>
                </c:pt>
                <c:pt idx="1186">
                  <c:v>5.5129999999999998E-2</c:v>
                </c:pt>
                <c:pt idx="1187">
                  <c:v>5.5550000000000002E-2</c:v>
                </c:pt>
                <c:pt idx="1188">
                  <c:v>5.6189999999999997E-2</c:v>
                </c:pt>
                <c:pt idx="1189">
                  <c:v>5.6410000000000002E-2</c:v>
                </c:pt>
                <c:pt idx="1190">
                  <c:v>5.6730000000000003E-2</c:v>
                </c:pt>
                <c:pt idx="1191">
                  <c:v>5.7259999999999998E-2</c:v>
                </c:pt>
                <c:pt idx="1192">
                  <c:v>5.7369999999999997E-2</c:v>
                </c:pt>
                <c:pt idx="1193">
                  <c:v>5.7790000000000001E-2</c:v>
                </c:pt>
                <c:pt idx="1194">
                  <c:v>5.8220000000000001E-2</c:v>
                </c:pt>
                <c:pt idx="1195">
                  <c:v>5.8860000000000003E-2</c:v>
                </c:pt>
                <c:pt idx="1196">
                  <c:v>5.9389999999999998E-2</c:v>
                </c:pt>
                <c:pt idx="1197">
                  <c:v>5.9929999999999997E-2</c:v>
                </c:pt>
                <c:pt idx="1198">
                  <c:v>6.0139999999999999E-2</c:v>
                </c:pt>
                <c:pt idx="1199">
                  <c:v>6.0780000000000001E-2</c:v>
                </c:pt>
                <c:pt idx="1200">
                  <c:v>6.1310000000000003E-2</c:v>
                </c:pt>
                <c:pt idx="1201">
                  <c:v>6.1629999999999997E-2</c:v>
                </c:pt>
                <c:pt idx="1202">
                  <c:v>6.2170000000000003E-2</c:v>
                </c:pt>
                <c:pt idx="1203">
                  <c:v>6.2489999999999997E-2</c:v>
                </c:pt>
                <c:pt idx="1204">
                  <c:v>6.3119999999999996E-2</c:v>
                </c:pt>
                <c:pt idx="1205">
                  <c:v>6.3439999999999996E-2</c:v>
                </c:pt>
                <c:pt idx="1206">
                  <c:v>6.3979999999999995E-2</c:v>
                </c:pt>
                <c:pt idx="1207">
                  <c:v>6.4509999999999998E-2</c:v>
                </c:pt>
                <c:pt idx="1208">
                  <c:v>6.4939999999999998E-2</c:v>
                </c:pt>
                <c:pt idx="1209">
                  <c:v>6.5259999999999999E-2</c:v>
                </c:pt>
                <c:pt idx="1210">
                  <c:v>6.6000000000000003E-2</c:v>
                </c:pt>
                <c:pt idx="1211">
                  <c:v>6.6220000000000001E-2</c:v>
                </c:pt>
                <c:pt idx="1212">
                  <c:v>6.6860000000000003E-2</c:v>
                </c:pt>
                <c:pt idx="1213">
                  <c:v>6.7280000000000006E-2</c:v>
                </c:pt>
                <c:pt idx="1214">
                  <c:v>6.7820000000000005E-2</c:v>
                </c:pt>
                <c:pt idx="1215">
                  <c:v>6.8349999999999994E-2</c:v>
                </c:pt>
                <c:pt idx="1216">
                  <c:v>6.8879999999999997E-2</c:v>
                </c:pt>
                <c:pt idx="1217">
                  <c:v>6.9199999999999998E-2</c:v>
                </c:pt>
                <c:pt idx="1218">
                  <c:v>6.9519999999999998E-2</c:v>
                </c:pt>
                <c:pt idx="1219">
                  <c:v>6.9839999999999999E-2</c:v>
                </c:pt>
                <c:pt idx="1220">
                  <c:v>7.016E-2</c:v>
                </c:pt>
                <c:pt idx="1221">
                  <c:v>7.059E-2</c:v>
                </c:pt>
                <c:pt idx="1222">
                  <c:v>7.0910000000000001E-2</c:v>
                </c:pt>
                <c:pt idx="1223">
                  <c:v>7.1120000000000003E-2</c:v>
                </c:pt>
                <c:pt idx="1224">
                  <c:v>7.1550000000000002E-2</c:v>
                </c:pt>
                <c:pt idx="1225">
                  <c:v>7.1870000000000003E-2</c:v>
                </c:pt>
                <c:pt idx="1226">
                  <c:v>7.1980000000000002E-2</c:v>
                </c:pt>
                <c:pt idx="1227">
                  <c:v>7.2300000000000003E-2</c:v>
                </c:pt>
                <c:pt idx="1228">
                  <c:v>7.2620000000000004E-2</c:v>
                </c:pt>
                <c:pt idx="1229">
                  <c:v>7.2720000000000007E-2</c:v>
                </c:pt>
                <c:pt idx="1230">
                  <c:v>7.3039999999999994E-2</c:v>
                </c:pt>
                <c:pt idx="1231">
                  <c:v>7.3359999999999995E-2</c:v>
                </c:pt>
                <c:pt idx="1232">
                  <c:v>7.3469999999999994E-2</c:v>
                </c:pt>
                <c:pt idx="1233">
                  <c:v>7.3359999999999995E-2</c:v>
                </c:pt>
                <c:pt idx="1234">
                  <c:v>7.3469999999999994E-2</c:v>
                </c:pt>
                <c:pt idx="1235">
                  <c:v>7.3789999999999994E-2</c:v>
                </c:pt>
                <c:pt idx="1236">
                  <c:v>7.3789999999999994E-2</c:v>
                </c:pt>
                <c:pt idx="1237">
                  <c:v>7.3679999999999995E-2</c:v>
                </c:pt>
                <c:pt idx="1238">
                  <c:v>7.3899999999999993E-2</c:v>
                </c:pt>
                <c:pt idx="1239">
                  <c:v>7.3899999999999993E-2</c:v>
                </c:pt>
                <c:pt idx="1240">
                  <c:v>7.3999999999999996E-2</c:v>
                </c:pt>
                <c:pt idx="1241">
                  <c:v>7.3999999999999996E-2</c:v>
                </c:pt>
                <c:pt idx="1242">
                  <c:v>7.3899999999999993E-2</c:v>
                </c:pt>
                <c:pt idx="1243">
                  <c:v>7.3899999999999993E-2</c:v>
                </c:pt>
                <c:pt idx="1244">
                  <c:v>7.3899999999999993E-2</c:v>
                </c:pt>
                <c:pt idx="1245">
                  <c:v>7.3789999999999994E-2</c:v>
                </c:pt>
                <c:pt idx="1246">
                  <c:v>7.3899999999999993E-2</c:v>
                </c:pt>
                <c:pt idx="1247">
                  <c:v>7.3679999999999995E-2</c:v>
                </c:pt>
                <c:pt idx="1248">
                  <c:v>7.3580000000000007E-2</c:v>
                </c:pt>
                <c:pt idx="1249">
                  <c:v>7.3580000000000007E-2</c:v>
                </c:pt>
                <c:pt idx="1250">
                  <c:v>7.3469999999999994E-2</c:v>
                </c:pt>
                <c:pt idx="1251">
                  <c:v>7.3359999999999995E-2</c:v>
                </c:pt>
                <c:pt idx="1252">
                  <c:v>7.3039999999999994E-2</c:v>
                </c:pt>
                <c:pt idx="1253">
                  <c:v>7.2940000000000005E-2</c:v>
                </c:pt>
                <c:pt idx="1254">
                  <c:v>7.2940000000000005E-2</c:v>
                </c:pt>
                <c:pt idx="1255">
                  <c:v>7.2830000000000006E-2</c:v>
                </c:pt>
                <c:pt idx="1256">
                  <c:v>7.2720000000000007E-2</c:v>
                </c:pt>
                <c:pt idx="1257">
                  <c:v>7.2510000000000005E-2</c:v>
                </c:pt>
                <c:pt idx="1258">
                  <c:v>7.2300000000000003E-2</c:v>
                </c:pt>
                <c:pt idx="1259">
                  <c:v>7.2300000000000003E-2</c:v>
                </c:pt>
                <c:pt idx="1260">
                  <c:v>7.2300000000000003E-2</c:v>
                </c:pt>
                <c:pt idx="1261">
                  <c:v>7.2080000000000005E-2</c:v>
                </c:pt>
                <c:pt idx="1262">
                  <c:v>7.1760000000000004E-2</c:v>
                </c:pt>
                <c:pt idx="1263">
                  <c:v>7.1760000000000004E-2</c:v>
                </c:pt>
                <c:pt idx="1264">
                  <c:v>7.1760000000000004E-2</c:v>
                </c:pt>
                <c:pt idx="1265">
                  <c:v>7.1660000000000001E-2</c:v>
                </c:pt>
                <c:pt idx="1266">
                  <c:v>7.1440000000000003E-2</c:v>
                </c:pt>
                <c:pt idx="1267">
                  <c:v>7.1440000000000003E-2</c:v>
                </c:pt>
                <c:pt idx="1268">
                  <c:v>7.1230000000000002E-2</c:v>
                </c:pt>
                <c:pt idx="1269">
                  <c:v>7.1340000000000001E-2</c:v>
                </c:pt>
                <c:pt idx="1270">
                  <c:v>7.1120000000000003E-2</c:v>
                </c:pt>
                <c:pt idx="1271">
                  <c:v>7.1120000000000003E-2</c:v>
                </c:pt>
                <c:pt idx="1272">
                  <c:v>7.0910000000000001E-2</c:v>
                </c:pt>
                <c:pt idx="1273">
                  <c:v>7.102E-2</c:v>
                </c:pt>
                <c:pt idx="1274">
                  <c:v>7.102E-2</c:v>
                </c:pt>
                <c:pt idx="1275">
                  <c:v>7.102E-2</c:v>
                </c:pt>
                <c:pt idx="1276">
                  <c:v>7.1120000000000003E-2</c:v>
                </c:pt>
                <c:pt idx="1277">
                  <c:v>7.1120000000000003E-2</c:v>
                </c:pt>
                <c:pt idx="1278">
                  <c:v>7.102E-2</c:v>
                </c:pt>
                <c:pt idx="1279">
                  <c:v>7.0910000000000001E-2</c:v>
                </c:pt>
                <c:pt idx="1280">
                  <c:v>7.102E-2</c:v>
                </c:pt>
                <c:pt idx="1281">
                  <c:v>7.1120000000000003E-2</c:v>
                </c:pt>
                <c:pt idx="1282">
                  <c:v>7.102E-2</c:v>
                </c:pt>
                <c:pt idx="1283">
                  <c:v>7.1120000000000003E-2</c:v>
                </c:pt>
                <c:pt idx="1284">
                  <c:v>7.1230000000000002E-2</c:v>
                </c:pt>
                <c:pt idx="1285">
                  <c:v>7.1340000000000001E-2</c:v>
                </c:pt>
                <c:pt idx="1286">
                  <c:v>7.1340000000000001E-2</c:v>
                </c:pt>
                <c:pt idx="1287">
                  <c:v>7.1550000000000002E-2</c:v>
                </c:pt>
                <c:pt idx="1288">
                  <c:v>7.1760000000000004E-2</c:v>
                </c:pt>
                <c:pt idx="1289">
                  <c:v>7.1870000000000003E-2</c:v>
                </c:pt>
                <c:pt idx="1290">
                  <c:v>7.1980000000000002E-2</c:v>
                </c:pt>
                <c:pt idx="1291">
                  <c:v>7.2190000000000004E-2</c:v>
                </c:pt>
                <c:pt idx="1292">
                  <c:v>7.2190000000000004E-2</c:v>
                </c:pt>
                <c:pt idx="1293">
                  <c:v>7.2400000000000006E-2</c:v>
                </c:pt>
                <c:pt idx="1294">
                  <c:v>7.2510000000000005E-2</c:v>
                </c:pt>
                <c:pt idx="1295">
                  <c:v>7.2510000000000005E-2</c:v>
                </c:pt>
                <c:pt idx="1296">
                  <c:v>7.2940000000000005E-2</c:v>
                </c:pt>
                <c:pt idx="1297">
                  <c:v>7.2720000000000007E-2</c:v>
                </c:pt>
                <c:pt idx="1298">
                  <c:v>7.2830000000000006E-2</c:v>
                </c:pt>
                <c:pt idx="1299">
                  <c:v>7.2940000000000005E-2</c:v>
                </c:pt>
                <c:pt idx="1300">
                  <c:v>7.3039999999999994E-2</c:v>
                </c:pt>
                <c:pt idx="1301">
                  <c:v>7.3260000000000006E-2</c:v>
                </c:pt>
                <c:pt idx="1302">
                  <c:v>7.3469999999999994E-2</c:v>
                </c:pt>
                <c:pt idx="1303">
                  <c:v>7.3679999999999995E-2</c:v>
                </c:pt>
                <c:pt idx="1304">
                  <c:v>7.3679999999999995E-2</c:v>
                </c:pt>
                <c:pt idx="1305">
                  <c:v>7.3899999999999993E-2</c:v>
                </c:pt>
                <c:pt idx="1306">
                  <c:v>7.3899999999999993E-2</c:v>
                </c:pt>
                <c:pt idx="1307">
                  <c:v>7.3899999999999993E-2</c:v>
                </c:pt>
                <c:pt idx="1308">
                  <c:v>7.4109999999999995E-2</c:v>
                </c:pt>
                <c:pt idx="1309">
                  <c:v>7.4219999999999994E-2</c:v>
                </c:pt>
                <c:pt idx="1310">
                  <c:v>7.4219999999999994E-2</c:v>
                </c:pt>
                <c:pt idx="1311">
                  <c:v>7.4219999999999994E-2</c:v>
                </c:pt>
                <c:pt idx="1312">
                  <c:v>7.3999999999999996E-2</c:v>
                </c:pt>
                <c:pt idx="1313">
                  <c:v>7.3999999999999996E-2</c:v>
                </c:pt>
                <c:pt idx="1314">
                  <c:v>7.4109999999999995E-2</c:v>
                </c:pt>
                <c:pt idx="1315">
                  <c:v>7.4109999999999995E-2</c:v>
                </c:pt>
                <c:pt idx="1316">
                  <c:v>7.3899999999999993E-2</c:v>
                </c:pt>
                <c:pt idx="1317">
                  <c:v>7.3899999999999993E-2</c:v>
                </c:pt>
                <c:pt idx="1318">
                  <c:v>7.3999999999999996E-2</c:v>
                </c:pt>
                <c:pt idx="1319">
                  <c:v>7.3899999999999993E-2</c:v>
                </c:pt>
                <c:pt idx="1320">
                  <c:v>7.3789999999999994E-2</c:v>
                </c:pt>
                <c:pt idx="1321">
                  <c:v>7.3679999999999995E-2</c:v>
                </c:pt>
                <c:pt idx="1322">
                  <c:v>7.3679999999999995E-2</c:v>
                </c:pt>
                <c:pt idx="1323">
                  <c:v>7.3580000000000007E-2</c:v>
                </c:pt>
                <c:pt idx="1324">
                  <c:v>7.3469999999999994E-2</c:v>
                </c:pt>
                <c:pt idx="1325">
                  <c:v>7.3150000000000007E-2</c:v>
                </c:pt>
                <c:pt idx="1326">
                  <c:v>7.2940000000000005E-2</c:v>
                </c:pt>
                <c:pt idx="1327">
                  <c:v>7.2830000000000006E-2</c:v>
                </c:pt>
                <c:pt idx="1328">
                  <c:v>7.2720000000000007E-2</c:v>
                </c:pt>
                <c:pt idx="1329">
                  <c:v>7.2510000000000005E-2</c:v>
                </c:pt>
                <c:pt idx="1330">
                  <c:v>7.2300000000000003E-2</c:v>
                </c:pt>
                <c:pt idx="1331">
                  <c:v>7.2190000000000004E-2</c:v>
                </c:pt>
                <c:pt idx="1332">
                  <c:v>7.1760000000000004E-2</c:v>
                </c:pt>
                <c:pt idx="1333">
                  <c:v>7.1760000000000004E-2</c:v>
                </c:pt>
                <c:pt idx="1334">
                  <c:v>7.1440000000000003E-2</c:v>
                </c:pt>
                <c:pt idx="1335">
                  <c:v>7.1230000000000002E-2</c:v>
                </c:pt>
                <c:pt idx="1336">
                  <c:v>7.1120000000000003E-2</c:v>
                </c:pt>
                <c:pt idx="1337">
                  <c:v>7.0699999999999999E-2</c:v>
                </c:pt>
                <c:pt idx="1338">
                  <c:v>7.0480000000000001E-2</c:v>
                </c:pt>
                <c:pt idx="1339">
                  <c:v>7.016E-2</c:v>
                </c:pt>
                <c:pt idx="1340">
                  <c:v>6.9949999999999998E-2</c:v>
                </c:pt>
                <c:pt idx="1341">
                  <c:v>6.9519999999999998E-2</c:v>
                </c:pt>
                <c:pt idx="1342">
                  <c:v>6.9199999999999998E-2</c:v>
                </c:pt>
                <c:pt idx="1343">
                  <c:v>6.9099999999999995E-2</c:v>
                </c:pt>
                <c:pt idx="1344">
                  <c:v>6.8669999999999995E-2</c:v>
                </c:pt>
                <c:pt idx="1345">
                  <c:v>6.8349999999999994E-2</c:v>
                </c:pt>
                <c:pt idx="1346">
                  <c:v>6.8140000000000006E-2</c:v>
                </c:pt>
                <c:pt idx="1347">
                  <c:v>6.7820000000000005E-2</c:v>
                </c:pt>
                <c:pt idx="1348">
                  <c:v>6.7599999999999993E-2</c:v>
                </c:pt>
                <c:pt idx="1349">
                  <c:v>6.7390000000000005E-2</c:v>
                </c:pt>
                <c:pt idx="1350">
                  <c:v>6.6860000000000003E-2</c:v>
                </c:pt>
                <c:pt idx="1351">
                  <c:v>6.6640000000000005E-2</c:v>
                </c:pt>
                <c:pt idx="1352">
                  <c:v>6.6430000000000003E-2</c:v>
                </c:pt>
                <c:pt idx="1353">
                  <c:v>6.6110000000000002E-2</c:v>
                </c:pt>
                <c:pt idx="1354">
                  <c:v>6.59E-2</c:v>
                </c:pt>
                <c:pt idx="1355">
                  <c:v>6.5579999999999999E-2</c:v>
                </c:pt>
                <c:pt idx="1356">
                  <c:v>6.5360000000000001E-2</c:v>
                </c:pt>
                <c:pt idx="1357">
                  <c:v>6.4829999999999999E-2</c:v>
                </c:pt>
                <c:pt idx="1358">
                  <c:v>6.472E-2</c:v>
                </c:pt>
                <c:pt idx="1359">
                  <c:v>6.4509999999999998E-2</c:v>
                </c:pt>
                <c:pt idx="1360">
                  <c:v>6.4189999999999997E-2</c:v>
                </c:pt>
                <c:pt idx="1361">
                  <c:v>6.4079999999999998E-2</c:v>
                </c:pt>
                <c:pt idx="1362">
                  <c:v>6.3759999999999997E-2</c:v>
                </c:pt>
                <c:pt idx="1363">
                  <c:v>6.3659999999999994E-2</c:v>
                </c:pt>
                <c:pt idx="1364">
                  <c:v>6.3339999999999994E-2</c:v>
                </c:pt>
                <c:pt idx="1365">
                  <c:v>6.3119999999999996E-2</c:v>
                </c:pt>
                <c:pt idx="1366">
                  <c:v>6.2909999999999994E-2</c:v>
                </c:pt>
                <c:pt idx="1367">
                  <c:v>6.2700000000000006E-2</c:v>
                </c:pt>
                <c:pt idx="1368">
                  <c:v>6.2590000000000007E-2</c:v>
                </c:pt>
                <c:pt idx="1369">
                  <c:v>6.2489999999999997E-2</c:v>
                </c:pt>
                <c:pt idx="1370">
                  <c:v>6.2059999999999997E-2</c:v>
                </c:pt>
                <c:pt idx="1371">
                  <c:v>6.1850000000000002E-2</c:v>
                </c:pt>
                <c:pt idx="1372">
                  <c:v>6.1740000000000003E-2</c:v>
                </c:pt>
                <c:pt idx="1373">
                  <c:v>6.1420000000000002E-2</c:v>
                </c:pt>
                <c:pt idx="1374">
                  <c:v>6.1310000000000003E-2</c:v>
                </c:pt>
                <c:pt idx="1375">
                  <c:v>6.1100000000000002E-2</c:v>
                </c:pt>
                <c:pt idx="1376">
                  <c:v>6.0780000000000001E-2</c:v>
                </c:pt>
                <c:pt idx="1377">
                  <c:v>6.0780000000000001E-2</c:v>
                </c:pt>
                <c:pt idx="1378">
                  <c:v>6.0670000000000002E-2</c:v>
                </c:pt>
                <c:pt idx="1379">
                  <c:v>6.0350000000000001E-2</c:v>
                </c:pt>
                <c:pt idx="1380">
                  <c:v>6.0249999999999998E-2</c:v>
                </c:pt>
                <c:pt idx="1381">
                  <c:v>6.003E-2</c:v>
                </c:pt>
                <c:pt idx="1382">
                  <c:v>5.9929999999999997E-2</c:v>
                </c:pt>
                <c:pt idx="1383">
                  <c:v>5.9819999999999998E-2</c:v>
                </c:pt>
                <c:pt idx="1384">
                  <c:v>5.9610000000000003E-2</c:v>
                </c:pt>
                <c:pt idx="1385">
                  <c:v>5.9389999999999998E-2</c:v>
                </c:pt>
                <c:pt idx="1386">
                  <c:v>5.9180000000000003E-2</c:v>
                </c:pt>
                <c:pt idx="1387">
                  <c:v>5.8860000000000003E-2</c:v>
                </c:pt>
                <c:pt idx="1388">
                  <c:v>5.8749999999999997E-2</c:v>
                </c:pt>
                <c:pt idx="1389">
                  <c:v>5.833E-2</c:v>
                </c:pt>
                <c:pt idx="1390">
                  <c:v>5.8220000000000001E-2</c:v>
                </c:pt>
                <c:pt idx="1391">
                  <c:v>5.8009999999999999E-2</c:v>
                </c:pt>
                <c:pt idx="1392">
                  <c:v>5.7790000000000001E-2</c:v>
                </c:pt>
                <c:pt idx="1393">
                  <c:v>5.7369999999999997E-2</c:v>
                </c:pt>
                <c:pt idx="1394">
                  <c:v>5.7369999999999997E-2</c:v>
                </c:pt>
                <c:pt idx="1395">
                  <c:v>5.7049999999999997E-2</c:v>
                </c:pt>
                <c:pt idx="1396">
                  <c:v>5.6829999999999999E-2</c:v>
                </c:pt>
                <c:pt idx="1397">
                  <c:v>5.6410000000000002E-2</c:v>
                </c:pt>
                <c:pt idx="1398">
                  <c:v>5.6189999999999997E-2</c:v>
                </c:pt>
                <c:pt idx="1399">
                  <c:v>5.5980000000000002E-2</c:v>
                </c:pt>
                <c:pt idx="1400">
                  <c:v>5.577E-2</c:v>
                </c:pt>
                <c:pt idx="1401">
                  <c:v>5.5449999999999999E-2</c:v>
                </c:pt>
                <c:pt idx="1402">
                  <c:v>5.5129999999999998E-2</c:v>
                </c:pt>
                <c:pt idx="1403">
                  <c:v>5.4699999999999999E-2</c:v>
                </c:pt>
                <c:pt idx="1404">
                  <c:v>5.459E-2</c:v>
                </c:pt>
                <c:pt idx="1405">
                  <c:v>5.4170000000000003E-2</c:v>
                </c:pt>
                <c:pt idx="1406">
                  <c:v>5.3629999999999997E-2</c:v>
                </c:pt>
                <c:pt idx="1407">
                  <c:v>5.3310000000000003E-2</c:v>
                </c:pt>
                <c:pt idx="1408">
                  <c:v>5.3100000000000001E-2</c:v>
                </c:pt>
                <c:pt idx="1409">
                  <c:v>5.2569999999999999E-2</c:v>
                </c:pt>
                <c:pt idx="1410">
                  <c:v>5.2249999999999998E-2</c:v>
                </c:pt>
                <c:pt idx="1411">
                  <c:v>5.1819999999999998E-2</c:v>
                </c:pt>
                <c:pt idx="1412">
                  <c:v>5.1610000000000003E-2</c:v>
                </c:pt>
                <c:pt idx="1413">
                  <c:v>5.1180000000000003E-2</c:v>
                </c:pt>
                <c:pt idx="1414">
                  <c:v>5.076E-2</c:v>
                </c:pt>
                <c:pt idx="1415">
                  <c:v>5.0439999999999999E-2</c:v>
                </c:pt>
                <c:pt idx="1416">
                  <c:v>5.0220000000000001E-2</c:v>
                </c:pt>
                <c:pt idx="1417">
                  <c:v>4.9689999999999998E-2</c:v>
                </c:pt>
                <c:pt idx="1418">
                  <c:v>4.9259999999999998E-2</c:v>
                </c:pt>
                <c:pt idx="1419">
                  <c:v>4.8939999999999997E-2</c:v>
                </c:pt>
                <c:pt idx="1420">
                  <c:v>4.8520000000000001E-2</c:v>
                </c:pt>
                <c:pt idx="1421">
                  <c:v>4.8090000000000001E-2</c:v>
                </c:pt>
                <c:pt idx="1422">
                  <c:v>4.7660000000000001E-2</c:v>
                </c:pt>
                <c:pt idx="1423">
                  <c:v>4.7449999999999999E-2</c:v>
                </c:pt>
                <c:pt idx="1424">
                  <c:v>4.6920000000000003E-2</c:v>
                </c:pt>
                <c:pt idx="1425">
                  <c:v>4.6699999999999998E-2</c:v>
                </c:pt>
                <c:pt idx="1426">
                  <c:v>4.6280000000000002E-2</c:v>
                </c:pt>
                <c:pt idx="1427">
                  <c:v>4.5960000000000001E-2</c:v>
                </c:pt>
                <c:pt idx="1428">
                  <c:v>4.5530000000000001E-2</c:v>
                </c:pt>
                <c:pt idx="1429">
                  <c:v>4.4999999999999998E-2</c:v>
                </c:pt>
                <c:pt idx="1430">
                  <c:v>4.478E-2</c:v>
                </c:pt>
                <c:pt idx="1431">
                  <c:v>4.4679999999999997E-2</c:v>
                </c:pt>
                <c:pt idx="1432">
                  <c:v>4.4249999999999998E-2</c:v>
                </c:pt>
                <c:pt idx="1433">
                  <c:v>4.3929999999999997E-2</c:v>
                </c:pt>
                <c:pt idx="1434">
                  <c:v>4.3499999999999997E-2</c:v>
                </c:pt>
                <c:pt idx="1435">
                  <c:v>4.3290000000000002E-2</c:v>
                </c:pt>
                <c:pt idx="1436">
                  <c:v>4.2759999999999999E-2</c:v>
                </c:pt>
                <c:pt idx="1437">
                  <c:v>4.2540000000000001E-2</c:v>
                </c:pt>
                <c:pt idx="1438">
                  <c:v>4.2439999999999999E-2</c:v>
                </c:pt>
                <c:pt idx="1439">
                  <c:v>4.2009999999999999E-2</c:v>
                </c:pt>
                <c:pt idx="1440">
                  <c:v>4.1689999999999998E-2</c:v>
                </c:pt>
                <c:pt idx="1441">
                  <c:v>4.1369999999999997E-2</c:v>
                </c:pt>
                <c:pt idx="1442">
                  <c:v>4.1160000000000002E-2</c:v>
                </c:pt>
                <c:pt idx="1443">
                  <c:v>4.0840000000000001E-2</c:v>
                </c:pt>
                <c:pt idx="1444">
                  <c:v>4.0730000000000002E-2</c:v>
                </c:pt>
                <c:pt idx="1445">
                  <c:v>4.052E-2</c:v>
                </c:pt>
                <c:pt idx="1446">
                  <c:v>4.0309999999999999E-2</c:v>
                </c:pt>
                <c:pt idx="1447">
                  <c:v>4.02E-2</c:v>
                </c:pt>
                <c:pt idx="1448">
                  <c:v>4.02E-2</c:v>
                </c:pt>
                <c:pt idx="1449">
                  <c:v>3.9989999999999998E-2</c:v>
                </c:pt>
                <c:pt idx="1450">
                  <c:v>3.9449999999999999E-2</c:v>
                </c:pt>
                <c:pt idx="1451">
                  <c:v>3.9559999999999998E-2</c:v>
                </c:pt>
                <c:pt idx="1452">
                  <c:v>3.9239999999999997E-2</c:v>
                </c:pt>
                <c:pt idx="1453">
                  <c:v>3.9129999999999998E-2</c:v>
                </c:pt>
                <c:pt idx="1454">
                  <c:v>3.9129999999999998E-2</c:v>
                </c:pt>
                <c:pt idx="1455">
                  <c:v>3.8809999999999997E-2</c:v>
                </c:pt>
                <c:pt idx="1456">
                  <c:v>3.8710000000000001E-2</c:v>
                </c:pt>
                <c:pt idx="1457">
                  <c:v>3.8600000000000002E-2</c:v>
                </c:pt>
                <c:pt idx="1458">
                  <c:v>3.8710000000000001E-2</c:v>
                </c:pt>
                <c:pt idx="1459">
                  <c:v>3.8490000000000003E-2</c:v>
                </c:pt>
                <c:pt idx="1460">
                  <c:v>3.8490000000000003E-2</c:v>
                </c:pt>
                <c:pt idx="1461">
                  <c:v>3.8170000000000003E-2</c:v>
                </c:pt>
                <c:pt idx="1462">
                  <c:v>3.8170000000000003E-2</c:v>
                </c:pt>
                <c:pt idx="1463">
                  <c:v>3.7960000000000001E-2</c:v>
                </c:pt>
                <c:pt idx="1464">
                  <c:v>3.807E-2</c:v>
                </c:pt>
                <c:pt idx="1465">
                  <c:v>3.807E-2</c:v>
                </c:pt>
                <c:pt idx="1466">
                  <c:v>3.7850000000000002E-2</c:v>
                </c:pt>
                <c:pt idx="1467">
                  <c:v>3.7749999999999999E-2</c:v>
                </c:pt>
                <c:pt idx="1468">
                  <c:v>3.764E-2</c:v>
                </c:pt>
                <c:pt idx="1469">
                  <c:v>3.7530000000000001E-2</c:v>
                </c:pt>
                <c:pt idx="1470">
                  <c:v>3.7429999999999998E-2</c:v>
                </c:pt>
                <c:pt idx="1471">
                  <c:v>3.721E-2</c:v>
                </c:pt>
                <c:pt idx="1472">
                  <c:v>3.7429999999999998E-2</c:v>
                </c:pt>
                <c:pt idx="1473">
                  <c:v>3.721E-2</c:v>
                </c:pt>
                <c:pt idx="1474">
                  <c:v>3.7109999999999997E-2</c:v>
                </c:pt>
                <c:pt idx="1475">
                  <c:v>3.721E-2</c:v>
                </c:pt>
                <c:pt idx="1476">
                  <c:v>3.6999999999999998E-2</c:v>
                </c:pt>
                <c:pt idx="1477">
                  <c:v>3.6889999999999999E-2</c:v>
                </c:pt>
                <c:pt idx="1478">
                  <c:v>3.6889999999999999E-2</c:v>
                </c:pt>
                <c:pt idx="1479">
                  <c:v>3.6679999999999997E-2</c:v>
                </c:pt>
                <c:pt idx="1480">
                  <c:v>3.6790000000000003E-2</c:v>
                </c:pt>
                <c:pt idx="1481">
                  <c:v>3.6360000000000003E-2</c:v>
                </c:pt>
                <c:pt idx="1482">
                  <c:v>3.6470000000000002E-2</c:v>
                </c:pt>
                <c:pt idx="1483">
                  <c:v>3.6360000000000003E-2</c:v>
                </c:pt>
                <c:pt idx="1484">
                  <c:v>3.6150000000000002E-2</c:v>
                </c:pt>
                <c:pt idx="1485">
                  <c:v>3.6040000000000003E-2</c:v>
                </c:pt>
                <c:pt idx="1486">
                  <c:v>3.5610000000000003E-2</c:v>
                </c:pt>
                <c:pt idx="1487">
                  <c:v>3.5610000000000003E-2</c:v>
                </c:pt>
                <c:pt idx="1488">
                  <c:v>3.5400000000000001E-2</c:v>
                </c:pt>
                <c:pt idx="1489">
                  <c:v>3.551E-2</c:v>
                </c:pt>
                <c:pt idx="1490">
                  <c:v>3.508E-2</c:v>
                </c:pt>
                <c:pt idx="1491">
                  <c:v>3.4970000000000001E-2</c:v>
                </c:pt>
                <c:pt idx="1492">
                  <c:v>3.4759999999999999E-2</c:v>
                </c:pt>
                <c:pt idx="1493">
                  <c:v>3.4759999999999999E-2</c:v>
                </c:pt>
                <c:pt idx="1494">
                  <c:v>3.4549999999999997E-2</c:v>
                </c:pt>
                <c:pt idx="1495">
                  <c:v>3.4329999999999999E-2</c:v>
                </c:pt>
                <c:pt idx="1496">
                  <c:v>3.4009999999999999E-2</c:v>
                </c:pt>
                <c:pt idx="1497">
                  <c:v>3.3910000000000003E-2</c:v>
                </c:pt>
                <c:pt idx="1498">
                  <c:v>3.3480000000000003E-2</c:v>
                </c:pt>
                <c:pt idx="1499">
                  <c:v>3.3590000000000002E-2</c:v>
                </c:pt>
                <c:pt idx="1500">
                  <c:v>3.3270000000000001E-2</c:v>
                </c:pt>
                <c:pt idx="1501">
                  <c:v>3.295E-2</c:v>
                </c:pt>
                <c:pt idx="1502">
                  <c:v>3.2730000000000002E-2</c:v>
                </c:pt>
                <c:pt idx="1503">
                  <c:v>3.2410000000000001E-2</c:v>
                </c:pt>
                <c:pt idx="1504">
                  <c:v>3.2309999999999998E-2</c:v>
                </c:pt>
                <c:pt idx="1505">
                  <c:v>3.1879999999999999E-2</c:v>
                </c:pt>
                <c:pt idx="1506">
                  <c:v>3.1669999999999997E-2</c:v>
                </c:pt>
                <c:pt idx="1507">
                  <c:v>3.1559999999999998E-2</c:v>
                </c:pt>
                <c:pt idx="1508">
                  <c:v>3.1350000000000003E-2</c:v>
                </c:pt>
                <c:pt idx="1509">
                  <c:v>3.1130000000000001E-2</c:v>
                </c:pt>
                <c:pt idx="1510">
                  <c:v>3.1029999999999999E-2</c:v>
                </c:pt>
                <c:pt idx="1511">
                  <c:v>3.0810000000000001E-2</c:v>
                </c:pt>
                <c:pt idx="1512">
                  <c:v>3.049E-2</c:v>
                </c:pt>
                <c:pt idx="1513">
                  <c:v>3.0280000000000001E-2</c:v>
                </c:pt>
                <c:pt idx="1514">
                  <c:v>3.0169999999999999E-2</c:v>
                </c:pt>
                <c:pt idx="1515">
                  <c:v>2.9850000000000002E-2</c:v>
                </c:pt>
                <c:pt idx="1516">
                  <c:v>2.964E-2</c:v>
                </c:pt>
                <c:pt idx="1517">
                  <c:v>2.9430000000000001E-2</c:v>
                </c:pt>
                <c:pt idx="1518">
                  <c:v>2.921E-2</c:v>
                </c:pt>
                <c:pt idx="1519">
                  <c:v>2.9000000000000001E-2</c:v>
                </c:pt>
                <c:pt idx="1520">
                  <c:v>2.8899999999999999E-2</c:v>
                </c:pt>
                <c:pt idx="1521">
                  <c:v>2.8680000000000001E-2</c:v>
                </c:pt>
                <c:pt idx="1522">
                  <c:v>2.836E-2</c:v>
                </c:pt>
                <c:pt idx="1523">
                  <c:v>2.8150000000000001E-2</c:v>
                </c:pt>
                <c:pt idx="1524">
                  <c:v>2.794E-2</c:v>
                </c:pt>
                <c:pt idx="1525">
                  <c:v>2.8039999999999999E-2</c:v>
                </c:pt>
                <c:pt idx="1526">
                  <c:v>2.7619999999999999E-2</c:v>
                </c:pt>
                <c:pt idx="1527">
                  <c:v>2.7720000000000002E-2</c:v>
                </c:pt>
                <c:pt idx="1528">
                  <c:v>2.7300000000000001E-2</c:v>
                </c:pt>
                <c:pt idx="1529">
                  <c:v>2.7400000000000001E-2</c:v>
                </c:pt>
                <c:pt idx="1530">
                  <c:v>2.7189999999999999E-2</c:v>
                </c:pt>
                <c:pt idx="1531">
                  <c:v>2.6980000000000001E-2</c:v>
                </c:pt>
                <c:pt idx="1532">
                  <c:v>2.6870000000000002E-2</c:v>
                </c:pt>
                <c:pt idx="1533">
                  <c:v>2.6870000000000002E-2</c:v>
                </c:pt>
                <c:pt idx="1534">
                  <c:v>2.6440000000000002E-2</c:v>
                </c:pt>
                <c:pt idx="1535">
                  <c:v>2.6339999999999999E-2</c:v>
                </c:pt>
                <c:pt idx="1536">
                  <c:v>2.623E-2</c:v>
                </c:pt>
                <c:pt idx="1537">
                  <c:v>2.623E-2</c:v>
                </c:pt>
                <c:pt idx="1538">
                  <c:v>2.6020000000000001E-2</c:v>
                </c:pt>
                <c:pt idx="1539">
                  <c:v>2.5909999999999999E-2</c:v>
                </c:pt>
                <c:pt idx="1540">
                  <c:v>2.58E-2</c:v>
                </c:pt>
                <c:pt idx="1541">
                  <c:v>2.5700000000000001E-2</c:v>
                </c:pt>
                <c:pt idx="1542">
                  <c:v>2.5590000000000002E-2</c:v>
                </c:pt>
                <c:pt idx="1543">
                  <c:v>2.5590000000000002E-2</c:v>
                </c:pt>
                <c:pt idx="1544">
                  <c:v>2.5270000000000001E-2</c:v>
                </c:pt>
                <c:pt idx="1545">
                  <c:v>2.5159999999999998E-2</c:v>
                </c:pt>
                <c:pt idx="1546">
                  <c:v>2.5159999999999998E-2</c:v>
                </c:pt>
                <c:pt idx="1547">
                  <c:v>2.495E-2</c:v>
                </c:pt>
                <c:pt idx="1548">
                  <c:v>2.4840000000000001E-2</c:v>
                </c:pt>
                <c:pt idx="1549">
                  <c:v>2.4740000000000002E-2</c:v>
                </c:pt>
                <c:pt idx="1550">
                  <c:v>2.4420000000000001E-2</c:v>
                </c:pt>
                <c:pt idx="1551">
                  <c:v>2.4420000000000001E-2</c:v>
                </c:pt>
                <c:pt idx="1552">
                  <c:v>2.4309999999999998E-2</c:v>
                </c:pt>
                <c:pt idx="1553">
                  <c:v>2.4309999999999998E-2</c:v>
                </c:pt>
                <c:pt idx="1554">
                  <c:v>2.3990000000000001E-2</c:v>
                </c:pt>
                <c:pt idx="1555">
                  <c:v>2.3779999999999999E-2</c:v>
                </c:pt>
                <c:pt idx="1556">
                  <c:v>2.3879999999999998E-2</c:v>
                </c:pt>
                <c:pt idx="1557">
                  <c:v>2.3560000000000001E-2</c:v>
                </c:pt>
                <c:pt idx="1558">
                  <c:v>2.3460000000000002E-2</c:v>
                </c:pt>
                <c:pt idx="1559">
                  <c:v>2.3140000000000001E-2</c:v>
                </c:pt>
                <c:pt idx="1560">
                  <c:v>2.3140000000000001E-2</c:v>
                </c:pt>
                <c:pt idx="1561">
                  <c:v>2.282E-2</c:v>
                </c:pt>
                <c:pt idx="1562">
                  <c:v>2.282E-2</c:v>
                </c:pt>
                <c:pt idx="1563">
                  <c:v>2.239E-2</c:v>
                </c:pt>
                <c:pt idx="1564">
                  <c:v>2.2280000000000001E-2</c:v>
                </c:pt>
                <c:pt idx="1565">
                  <c:v>2.2069999999999999E-2</c:v>
                </c:pt>
                <c:pt idx="1566">
                  <c:v>2.2069999999999999E-2</c:v>
                </c:pt>
                <c:pt idx="1567">
                  <c:v>2.164E-2</c:v>
                </c:pt>
                <c:pt idx="1568">
                  <c:v>2.1319999999999999E-2</c:v>
                </c:pt>
                <c:pt idx="1569">
                  <c:v>2.1219999999999999E-2</c:v>
                </c:pt>
                <c:pt idx="1570">
                  <c:v>2.0789999999999999E-2</c:v>
                </c:pt>
                <c:pt idx="1571">
                  <c:v>2.0580000000000001E-2</c:v>
                </c:pt>
                <c:pt idx="1572">
                  <c:v>2.036E-2</c:v>
                </c:pt>
                <c:pt idx="1573">
                  <c:v>2.0150000000000001E-2</c:v>
                </c:pt>
                <c:pt idx="1574">
                  <c:v>2.0039999999999999E-2</c:v>
                </c:pt>
                <c:pt idx="1575">
                  <c:v>1.9619999999999999E-2</c:v>
                </c:pt>
                <c:pt idx="1576">
                  <c:v>1.951E-2</c:v>
                </c:pt>
                <c:pt idx="1577">
                  <c:v>1.908E-2</c:v>
                </c:pt>
                <c:pt idx="1578">
                  <c:v>1.8870000000000001E-2</c:v>
                </c:pt>
                <c:pt idx="1579">
                  <c:v>1.8440000000000002E-2</c:v>
                </c:pt>
                <c:pt idx="1580">
                  <c:v>1.8120000000000001E-2</c:v>
                </c:pt>
                <c:pt idx="1581">
                  <c:v>1.7809999999999999E-2</c:v>
                </c:pt>
                <c:pt idx="1582">
                  <c:v>1.7489999999999999E-2</c:v>
                </c:pt>
                <c:pt idx="1583">
                  <c:v>1.7170000000000001E-2</c:v>
                </c:pt>
                <c:pt idx="1584">
                  <c:v>1.695E-2</c:v>
                </c:pt>
                <c:pt idx="1585">
                  <c:v>1.653E-2</c:v>
                </c:pt>
                <c:pt idx="1586">
                  <c:v>1.6209999999999999E-2</c:v>
                </c:pt>
                <c:pt idx="1587">
                  <c:v>1.5990000000000001E-2</c:v>
                </c:pt>
                <c:pt idx="1588">
                  <c:v>1.567E-2</c:v>
                </c:pt>
                <c:pt idx="1589">
                  <c:v>1.525E-2</c:v>
                </c:pt>
                <c:pt idx="1590">
                  <c:v>1.482E-2</c:v>
                </c:pt>
                <c:pt idx="1591">
                  <c:v>1.482E-2</c:v>
                </c:pt>
                <c:pt idx="1592">
                  <c:v>1.4290000000000001E-2</c:v>
                </c:pt>
                <c:pt idx="1593">
                  <c:v>1.418E-2</c:v>
                </c:pt>
                <c:pt idx="1594">
                  <c:v>1.375E-2</c:v>
                </c:pt>
                <c:pt idx="1595">
                  <c:v>1.333E-2</c:v>
                </c:pt>
                <c:pt idx="1596">
                  <c:v>1.311E-2</c:v>
                </c:pt>
                <c:pt idx="1597">
                  <c:v>1.2789999999999999E-2</c:v>
                </c:pt>
                <c:pt idx="1598">
                  <c:v>1.2370000000000001E-2</c:v>
                </c:pt>
                <c:pt idx="1599">
                  <c:v>1.226E-2</c:v>
                </c:pt>
                <c:pt idx="1600">
                  <c:v>1.1939999999999999E-2</c:v>
                </c:pt>
                <c:pt idx="1601">
                  <c:v>1.162E-2</c:v>
                </c:pt>
                <c:pt idx="1602">
                  <c:v>1.141E-2</c:v>
                </c:pt>
                <c:pt idx="1603">
                  <c:v>1.1299999999999999E-2</c:v>
                </c:pt>
                <c:pt idx="1604">
                  <c:v>1.0869999999999999E-2</c:v>
                </c:pt>
                <c:pt idx="1605">
                  <c:v>1.0869999999999999E-2</c:v>
                </c:pt>
                <c:pt idx="1606">
                  <c:v>1.0449999999999999E-2</c:v>
                </c:pt>
                <c:pt idx="1607">
                  <c:v>1.023E-2</c:v>
                </c:pt>
                <c:pt idx="1608">
                  <c:v>9.9100000000000004E-3</c:v>
                </c:pt>
                <c:pt idx="1609">
                  <c:v>9.8099999999999993E-3</c:v>
                </c:pt>
                <c:pt idx="1610">
                  <c:v>9.5899999999999996E-3</c:v>
                </c:pt>
                <c:pt idx="1611">
                  <c:v>9.3799999999999994E-3</c:v>
                </c:pt>
                <c:pt idx="1612">
                  <c:v>9.2700000000000005E-3</c:v>
                </c:pt>
                <c:pt idx="1613">
                  <c:v>8.9499999999999996E-3</c:v>
                </c:pt>
                <c:pt idx="1614">
                  <c:v>8.8500000000000002E-3</c:v>
                </c:pt>
                <c:pt idx="1615">
                  <c:v>8.6300000000000005E-3</c:v>
                </c:pt>
                <c:pt idx="1616">
                  <c:v>8.6300000000000005E-3</c:v>
                </c:pt>
                <c:pt idx="1617">
                  <c:v>8.5299999999999994E-3</c:v>
                </c:pt>
                <c:pt idx="1618">
                  <c:v>8.4200000000000004E-3</c:v>
                </c:pt>
                <c:pt idx="1619">
                  <c:v>8.4200000000000004E-3</c:v>
                </c:pt>
                <c:pt idx="1620">
                  <c:v>8.3099999999999997E-3</c:v>
                </c:pt>
                <c:pt idx="1621">
                  <c:v>8.2100000000000003E-3</c:v>
                </c:pt>
                <c:pt idx="1622">
                  <c:v>8.2100000000000003E-3</c:v>
                </c:pt>
                <c:pt idx="1623">
                  <c:v>8.0999999999999996E-3</c:v>
                </c:pt>
                <c:pt idx="1624">
                  <c:v>7.9900000000000006E-3</c:v>
                </c:pt>
                <c:pt idx="1625">
                  <c:v>7.9900000000000006E-3</c:v>
                </c:pt>
                <c:pt idx="1626">
                  <c:v>7.9900000000000006E-3</c:v>
                </c:pt>
                <c:pt idx="1627">
                  <c:v>7.9900000000000006E-3</c:v>
                </c:pt>
                <c:pt idx="1628">
                  <c:v>7.7799999999999996E-3</c:v>
                </c:pt>
                <c:pt idx="1629">
                  <c:v>7.7799999999999996E-3</c:v>
                </c:pt>
                <c:pt idx="1630">
                  <c:v>7.5700000000000003E-3</c:v>
                </c:pt>
                <c:pt idx="1631">
                  <c:v>7.7799999999999996E-3</c:v>
                </c:pt>
                <c:pt idx="1632">
                  <c:v>7.8899999999999994E-3</c:v>
                </c:pt>
                <c:pt idx="1633">
                  <c:v>7.8899999999999994E-3</c:v>
                </c:pt>
                <c:pt idx="1634">
                  <c:v>7.9900000000000006E-3</c:v>
                </c:pt>
                <c:pt idx="1635">
                  <c:v>8.0999999999999996E-3</c:v>
                </c:pt>
                <c:pt idx="1636">
                  <c:v>7.9900000000000006E-3</c:v>
                </c:pt>
                <c:pt idx="1637">
                  <c:v>8.2100000000000003E-3</c:v>
                </c:pt>
                <c:pt idx="1638">
                  <c:v>8.0999999999999996E-3</c:v>
                </c:pt>
                <c:pt idx="1639">
                  <c:v>8.2100000000000003E-3</c:v>
                </c:pt>
                <c:pt idx="1640">
                  <c:v>7.9900000000000006E-3</c:v>
                </c:pt>
                <c:pt idx="1641">
                  <c:v>8.3099999999999997E-3</c:v>
                </c:pt>
                <c:pt idx="1642">
                  <c:v>8.3099999999999997E-3</c:v>
                </c:pt>
                <c:pt idx="1643">
                  <c:v>8.5299999999999994E-3</c:v>
                </c:pt>
                <c:pt idx="1644">
                  <c:v>8.3099999999999997E-3</c:v>
                </c:pt>
                <c:pt idx="1645">
                  <c:v>8.3099999999999997E-3</c:v>
                </c:pt>
                <c:pt idx="1646">
                  <c:v>8.5299999999999994E-3</c:v>
                </c:pt>
                <c:pt idx="1647">
                  <c:v>8.6300000000000005E-3</c:v>
                </c:pt>
                <c:pt idx="1648">
                  <c:v>8.7399999999999995E-3</c:v>
                </c:pt>
                <c:pt idx="1649">
                  <c:v>8.7399999999999995E-3</c:v>
                </c:pt>
                <c:pt idx="1650">
                  <c:v>8.6300000000000005E-3</c:v>
                </c:pt>
                <c:pt idx="1651">
                  <c:v>8.6300000000000005E-3</c:v>
                </c:pt>
                <c:pt idx="1652">
                  <c:v>8.8500000000000002E-3</c:v>
                </c:pt>
                <c:pt idx="1653">
                  <c:v>8.7399999999999995E-3</c:v>
                </c:pt>
                <c:pt idx="1654">
                  <c:v>8.8500000000000002E-3</c:v>
                </c:pt>
                <c:pt idx="1655">
                  <c:v>9.1699999999999993E-3</c:v>
                </c:pt>
                <c:pt idx="1656">
                  <c:v>9.0600000000000003E-3</c:v>
                </c:pt>
                <c:pt idx="1657">
                  <c:v>8.8500000000000002E-3</c:v>
                </c:pt>
                <c:pt idx="1658">
                  <c:v>8.9499999999999996E-3</c:v>
                </c:pt>
                <c:pt idx="1659">
                  <c:v>8.8500000000000002E-3</c:v>
                </c:pt>
                <c:pt idx="1660">
                  <c:v>8.8500000000000002E-3</c:v>
                </c:pt>
                <c:pt idx="1661">
                  <c:v>8.8500000000000002E-3</c:v>
                </c:pt>
                <c:pt idx="1662">
                  <c:v>8.9499999999999996E-3</c:v>
                </c:pt>
                <c:pt idx="1663">
                  <c:v>9.0600000000000003E-3</c:v>
                </c:pt>
                <c:pt idx="1664">
                  <c:v>8.9499999999999996E-3</c:v>
                </c:pt>
                <c:pt idx="1665">
                  <c:v>8.8500000000000002E-3</c:v>
                </c:pt>
                <c:pt idx="1666">
                  <c:v>8.7399999999999995E-3</c:v>
                </c:pt>
                <c:pt idx="1667">
                  <c:v>8.7399999999999995E-3</c:v>
                </c:pt>
                <c:pt idx="1668">
                  <c:v>8.7399999999999995E-3</c:v>
                </c:pt>
                <c:pt idx="1669">
                  <c:v>8.6300000000000005E-3</c:v>
                </c:pt>
                <c:pt idx="1670">
                  <c:v>8.5299999999999994E-3</c:v>
                </c:pt>
                <c:pt idx="1671">
                  <c:v>8.6300000000000005E-3</c:v>
                </c:pt>
                <c:pt idx="1672">
                  <c:v>8.5299999999999994E-3</c:v>
                </c:pt>
                <c:pt idx="1673">
                  <c:v>8.5299999999999994E-3</c:v>
                </c:pt>
                <c:pt idx="1674">
                  <c:v>8.4200000000000004E-3</c:v>
                </c:pt>
                <c:pt idx="1675">
                  <c:v>7.9900000000000006E-3</c:v>
                </c:pt>
                <c:pt idx="1676">
                  <c:v>8.3099999999999997E-3</c:v>
                </c:pt>
                <c:pt idx="1677">
                  <c:v>7.9900000000000006E-3</c:v>
                </c:pt>
                <c:pt idx="1678">
                  <c:v>8.0999999999999996E-3</c:v>
                </c:pt>
                <c:pt idx="1679">
                  <c:v>7.7799999999999996E-3</c:v>
                </c:pt>
                <c:pt idx="1680">
                  <c:v>7.6699999999999997E-3</c:v>
                </c:pt>
                <c:pt idx="1681">
                  <c:v>7.4599999999999996E-3</c:v>
                </c:pt>
                <c:pt idx="1682">
                  <c:v>7.4599999999999996E-3</c:v>
                </c:pt>
                <c:pt idx="1683">
                  <c:v>7.4599999999999996E-3</c:v>
                </c:pt>
                <c:pt idx="1684">
                  <c:v>7.1399999999999996E-3</c:v>
                </c:pt>
                <c:pt idx="1685">
                  <c:v>7.2500000000000004E-3</c:v>
                </c:pt>
                <c:pt idx="1686">
                  <c:v>7.1399999999999996E-3</c:v>
                </c:pt>
                <c:pt idx="1687">
                  <c:v>6.9300000000000004E-3</c:v>
                </c:pt>
                <c:pt idx="1688">
                  <c:v>6.9300000000000004E-3</c:v>
                </c:pt>
                <c:pt idx="1689">
                  <c:v>6.8199999999999997E-3</c:v>
                </c:pt>
                <c:pt idx="1690">
                  <c:v>6.7099999999999998E-3</c:v>
                </c:pt>
                <c:pt idx="1691">
                  <c:v>6.4999999999999997E-3</c:v>
                </c:pt>
                <c:pt idx="1692">
                  <c:v>6.6100000000000004E-3</c:v>
                </c:pt>
                <c:pt idx="1693">
                  <c:v>6.4000000000000003E-3</c:v>
                </c:pt>
                <c:pt idx="1694">
                  <c:v>6.4000000000000003E-3</c:v>
                </c:pt>
                <c:pt idx="1695">
                  <c:v>6.1799999999999997E-3</c:v>
                </c:pt>
                <c:pt idx="1696">
                  <c:v>5.9699999999999996E-3</c:v>
                </c:pt>
                <c:pt idx="1697">
                  <c:v>6.2899999999999996E-3</c:v>
                </c:pt>
                <c:pt idx="1698">
                  <c:v>5.9699999999999996E-3</c:v>
                </c:pt>
                <c:pt idx="1699">
                  <c:v>5.9699999999999996E-3</c:v>
                </c:pt>
                <c:pt idx="1700">
                  <c:v>5.9699999999999996E-3</c:v>
                </c:pt>
                <c:pt idx="1701">
                  <c:v>6.0800000000000003E-3</c:v>
                </c:pt>
                <c:pt idx="1702">
                  <c:v>5.8599999999999998E-3</c:v>
                </c:pt>
                <c:pt idx="1703">
                  <c:v>5.7600000000000004E-3</c:v>
                </c:pt>
                <c:pt idx="1704">
                  <c:v>5.8599999999999998E-3</c:v>
                </c:pt>
                <c:pt idx="1705">
                  <c:v>5.6499999999999996E-3</c:v>
                </c:pt>
                <c:pt idx="1706">
                  <c:v>5.8599999999999998E-3</c:v>
                </c:pt>
                <c:pt idx="1707">
                  <c:v>5.7600000000000004E-3</c:v>
                </c:pt>
                <c:pt idx="1708">
                  <c:v>5.8599999999999998E-3</c:v>
                </c:pt>
                <c:pt idx="1709">
                  <c:v>5.6499999999999996E-3</c:v>
                </c:pt>
                <c:pt idx="1710">
                  <c:v>5.7600000000000004E-3</c:v>
                </c:pt>
                <c:pt idx="1711">
                  <c:v>5.7600000000000004E-3</c:v>
                </c:pt>
                <c:pt idx="1712">
                  <c:v>5.6499999999999996E-3</c:v>
                </c:pt>
                <c:pt idx="1713">
                  <c:v>5.8599999999999998E-3</c:v>
                </c:pt>
                <c:pt idx="1714">
                  <c:v>5.8599999999999998E-3</c:v>
                </c:pt>
                <c:pt idx="1715">
                  <c:v>5.9699999999999996E-3</c:v>
                </c:pt>
                <c:pt idx="1716">
                  <c:v>5.8599999999999998E-3</c:v>
                </c:pt>
                <c:pt idx="1717">
                  <c:v>6.0800000000000003E-3</c:v>
                </c:pt>
                <c:pt idx="1718">
                  <c:v>6.0800000000000003E-3</c:v>
                </c:pt>
                <c:pt idx="1719">
                  <c:v>6.0800000000000003E-3</c:v>
                </c:pt>
                <c:pt idx="1720">
                  <c:v>6.0800000000000003E-3</c:v>
                </c:pt>
                <c:pt idx="1721">
                  <c:v>6.1799999999999997E-3</c:v>
                </c:pt>
                <c:pt idx="1722">
                  <c:v>6.1799999999999997E-3</c:v>
                </c:pt>
                <c:pt idx="1723">
                  <c:v>6.1799999999999997E-3</c:v>
                </c:pt>
                <c:pt idx="1724">
                  <c:v>6.6100000000000004E-3</c:v>
                </c:pt>
                <c:pt idx="1725">
                  <c:v>6.6100000000000004E-3</c:v>
                </c:pt>
                <c:pt idx="1726">
                  <c:v>6.7099999999999998E-3</c:v>
                </c:pt>
                <c:pt idx="1727">
                  <c:v>6.7099999999999998E-3</c:v>
                </c:pt>
                <c:pt idx="1728">
                  <c:v>6.4999999999999997E-3</c:v>
                </c:pt>
                <c:pt idx="1729">
                  <c:v>6.6100000000000004E-3</c:v>
                </c:pt>
                <c:pt idx="1730">
                  <c:v>6.8199999999999997E-3</c:v>
                </c:pt>
                <c:pt idx="1731">
                  <c:v>6.8199999999999997E-3</c:v>
                </c:pt>
                <c:pt idx="1732">
                  <c:v>7.1399999999999996E-3</c:v>
                </c:pt>
                <c:pt idx="1733">
                  <c:v>6.9300000000000004E-3</c:v>
                </c:pt>
                <c:pt idx="1734">
                  <c:v>7.2500000000000004E-3</c:v>
                </c:pt>
                <c:pt idx="1735">
                  <c:v>7.1399999999999996E-3</c:v>
                </c:pt>
                <c:pt idx="1736">
                  <c:v>7.1399999999999996E-3</c:v>
                </c:pt>
                <c:pt idx="1737">
                  <c:v>7.3499999999999998E-3</c:v>
                </c:pt>
                <c:pt idx="1738">
                  <c:v>7.2500000000000004E-3</c:v>
                </c:pt>
                <c:pt idx="1739">
                  <c:v>7.3499999999999998E-3</c:v>
                </c:pt>
                <c:pt idx="1740">
                  <c:v>7.4599999999999996E-3</c:v>
                </c:pt>
                <c:pt idx="1741">
                  <c:v>7.4599999999999996E-3</c:v>
                </c:pt>
                <c:pt idx="1742">
                  <c:v>7.3499999999999998E-3</c:v>
                </c:pt>
                <c:pt idx="1743">
                  <c:v>7.3499999999999998E-3</c:v>
                </c:pt>
                <c:pt idx="1744">
                  <c:v>7.3499999999999998E-3</c:v>
                </c:pt>
                <c:pt idx="1745">
                  <c:v>7.4599999999999996E-3</c:v>
                </c:pt>
                <c:pt idx="1746">
                  <c:v>7.2500000000000004E-3</c:v>
                </c:pt>
                <c:pt idx="1747">
                  <c:v>7.3499999999999998E-3</c:v>
                </c:pt>
                <c:pt idx="1748">
                  <c:v>7.3499999999999998E-3</c:v>
                </c:pt>
                <c:pt idx="1749">
                  <c:v>7.0299999999999998E-3</c:v>
                </c:pt>
                <c:pt idx="1750">
                  <c:v>7.1399999999999996E-3</c:v>
                </c:pt>
                <c:pt idx="1751">
                  <c:v>7.1399999999999996E-3</c:v>
                </c:pt>
                <c:pt idx="1752">
                  <c:v>7.0299999999999998E-3</c:v>
                </c:pt>
                <c:pt idx="1753">
                  <c:v>7.0299999999999998E-3</c:v>
                </c:pt>
                <c:pt idx="1754">
                  <c:v>6.7099999999999998E-3</c:v>
                </c:pt>
                <c:pt idx="1755">
                  <c:v>6.6100000000000004E-3</c:v>
                </c:pt>
                <c:pt idx="1756">
                  <c:v>6.6100000000000004E-3</c:v>
                </c:pt>
                <c:pt idx="1757">
                  <c:v>6.6100000000000004E-3</c:v>
                </c:pt>
                <c:pt idx="1758">
                  <c:v>6.2899999999999996E-3</c:v>
                </c:pt>
                <c:pt idx="1759">
                  <c:v>6.0800000000000003E-3</c:v>
                </c:pt>
                <c:pt idx="1760">
                  <c:v>5.8599999999999998E-3</c:v>
                </c:pt>
                <c:pt idx="1761">
                  <c:v>5.8599999999999998E-3</c:v>
                </c:pt>
                <c:pt idx="1762">
                  <c:v>5.5399999999999998E-3</c:v>
                </c:pt>
                <c:pt idx="1763">
                  <c:v>5.2199999999999998E-3</c:v>
                </c:pt>
                <c:pt idx="1764">
                  <c:v>5.1200000000000004E-3</c:v>
                </c:pt>
                <c:pt idx="1765">
                  <c:v>4.7999999999999996E-3</c:v>
                </c:pt>
                <c:pt idx="1766">
                  <c:v>4.6899999999999997E-3</c:v>
                </c:pt>
                <c:pt idx="1767">
                  <c:v>4.4799999999999996E-3</c:v>
                </c:pt>
                <c:pt idx="1768">
                  <c:v>4.3699999999999998E-3</c:v>
                </c:pt>
                <c:pt idx="1769">
                  <c:v>4.0499999999999998E-3</c:v>
                </c:pt>
                <c:pt idx="1770">
                  <c:v>3.5200000000000001E-3</c:v>
                </c:pt>
                <c:pt idx="1771">
                  <c:v>3.4099999999999998E-3</c:v>
                </c:pt>
                <c:pt idx="1772">
                  <c:v>3.0899999999999999E-3</c:v>
                </c:pt>
                <c:pt idx="1773">
                  <c:v>2.8800000000000002E-3</c:v>
                </c:pt>
                <c:pt idx="1774">
                  <c:v>2.2399999999999998E-3</c:v>
                </c:pt>
                <c:pt idx="1775">
                  <c:v>2.0200000000000001E-3</c:v>
                </c:pt>
                <c:pt idx="1776">
                  <c:v>1.81E-3</c:v>
                </c:pt>
                <c:pt idx="1777">
                  <c:v>1.3799999999999999E-3</c:v>
                </c:pt>
                <c:pt idx="1778">
                  <c:v>1.06E-3</c:v>
                </c:pt>
                <c:pt idx="1779">
                  <c:v>8.4999999999999995E-4</c:v>
                </c:pt>
                <c:pt idx="1780">
                  <c:v>6.4000000000000005E-4</c:v>
                </c:pt>
                <c:pt idx="1781">
                  <c:v>1E-4</c:v>
                </c:pt>
                <c:pt idx="1782">
                  <c:v>-2.2000000000000001E-4</c:v>
                </c:pt>
                <c:pt idx="1783">
                  <c:v>-5.4000000000000001E-4</c:v>
                </c:pt>
                <c:pt idx="1784">
                  <c:v>-9.6000000000000002E-4</c:v>
                </c:pt>
                <c:pt idx="1785">
                  <c:v>-1.1800000000000001E-3</c:v>
                </c:pt>
                <c:pt idx="1786">
                  <c:v>-1.6000000000000001E-3</c:v>
                </c:pt>
                <c:pt idx="1787">
                  <c:v>-1.92E-3</c:v>
                </c:pt>
                <c:pt idx="1788">
                  <c:v>-2.2399999999999998E-3</c:v>
                </c:pt>
                <c:pt idx="1789">
                  <c:v>-2.6700000000000001E-3</c:v>
                </c:pt>
                <c:pt idx="1790">
                  <c:v>-3.0999999999999999E-3</c:v>
                </c:pt>
                <c:pt idx="1791">
                  <c:v>-3.31E-3</c:v>
                </c:pt>
                <c:pt idx="1792">
                  <c:v>-3.5200000000000001E-3</c:v>
                </c:pt>
                <c:pt idx="1793">
                  <c:v>-3.8400000000000001E-3</c:v>
                </c:pt>
                <c:pt idx="1794">
                  <c:v>-4.1599999999999996E-3</c:v>
                </c:pt>
                <c:pt idx="1795">
                  <c:v>-4.4799999999999996E-3</c:v>
                </c:pt>
                <c:pt idx="1796">
                  <c:v>-4.6899999999999997E-3</c:v>
                </c:pt>
                <c:pt idx="1797">
                  <c:v>-5.1200000000000004E-3</c:v>
                </c:pt>
                <c:pt idx="1798">
                  <c:v>-5.4400000000000004E-3</c:v>
                </c:pt>
                <c:pt idx="1799">
                  <c:v>-5.6499999999999996E-3</c:v>
                </c:pt>
                <c:pt idx="1800">
                  <c:v>-6.0800000000000003E-3</c:v>
                </c:pt>
                <c:pt idx="1801">
                  <c:v>-6.2899999999999996E-3</c:v>
                </c:pt>
                <c:pt idx="1802">
                  <c:v>-6.6100000000000004E-3</c:v>
                </c:pt>
                <c:pt idx="1803">
                  <c:v>-6.9300000000000004E-3</c:v>
                </c:pt>
                <c:pt idx="1804">
                  <c:v>-7.1500000000000001E-3</c:v>
                </c:pt>
                <c:pt idx="1805">
                  <c:v>-7.3600000000000002E-3</c:v>
                </c:pt>
                <c:pt idx="1806">
                  <c:v>-7.79E-3</c:v>
                </c:pt>
                <c:pt idx="1807">
                  <c:v>-8.0000000000000002E-3</c:v>
                </c:pt>
                <c:pt idx="1808">
                  <c:v>-8.0000000000000002E-3</c:v>
                </c:pt>
                <c:pt idx="1809">
                  <c:v>-8.3199999999999993E-3</c:v>
                </c:pt>
                <c:pt idx="1810">
                  <c:v>-8.7500000000000008E-3</c:v>
                </c:pt>
                <c:pt idx="1811">
                  <c:v>-8.8500000000000002E-3</c:v>
                </c:pt>
                <c:pt idx="1812">
                  <c:v>-8.9599999999999992E-3</c:v>
                </c:pt>
                <c:pt idx="1813">
                  <c:v>-9.2800000000000001E-3</c:v>
                </c:pt>
                <c:pt idx="1814">
                  <c:v>-9.3900000000000008E-3</c:v>
                </c:pt>
                <c:pt idx="1815">
                  <c:v>-9.4900000000000002E-3</c:v>
                </c:pt>
                <c:pt idx="1816">
                  <c:v>-9.7099999999999999E-3</c:v>
                </c:pt>
                <c:pt idx="1817">
                  <c:v>-9.92E-3</c:v>
                </c:pt>
                <c:pt idx="1818">
                  <c:v>-1.013E-2</c:v>
                </c:pt>
                <c:pt idx="1819">
                  <c:v>-1.0240000000000001E-2</c:v>
                </c:pt>
                <c:pt idx="1820">
                  <c:v>-1.0449999999999999E-2</c:v>
                </c:pt>
                <c:pt idx="1821">
                  <c:v>-1.056E-2</c:v>
                </c:pt>
                <c:pt idx="1822">
                  <c:v>-1.0670000000000001E-2</c:v>
                </c:pt>
                <c:pt idx="1823">
                  <c:v>-1.077E-2</c:v>
                </c:pt>
                <c:pt idx="1824">
                  <c:v>-1.099E-2</c:v>
                </c:pt>
                <c:pt idx="1825">
                  <c:v>-1.1089999999999999E-2</c:v>
                </c:pt>
                <c:pt idx="1826">
                  <c:v>-1.1089999999999999E-2</c:v>
                </c:pt>
                <c:pt idx="1827">
                  <c:v>-1.1310000000000001E-2</c:v>
                </c:pt>
                <c:pt idx="1828">
                  <c:v>-1.141E-2</c:v>
                </c:pt>
                <c:pt idx="1829">
                  <c:v>-1.163E-2</c:v>
                </c:pt>
                <c:pt idx="1830">
                  <c:v>-1.1520000000000001E-2</c:v>
                </c:pt>
                <c:pt idx="1831">
                  <c:v>-1.1730000000000001E-2</c:v>
                </c:pt>
                <c:pt idx="1832">
                  <c:v>-1.205E-2</c:v>
                </c:pt>
                <c:pt idx="1833">
                  <c:v>-1.205E-2</c:v>
                </c:pt>
                <c:pt idx="1834">
                  <c:v>-1.2160000000000001E-2</c:v>
                </c:pt>
                <c:pt idx="1835">
                  <c:v>-1.227E-2</c:v>
                </c:pt>
                <c:pt idx="1836">
                  <c:v>-1.248E-2</c:v>
                </c:pt>
                <c:pt idx="1837">
                  <c:v>-1.248E-2</c:v>
                </c:pt>
                <c:pt idx="1838">
                  <c:v>-1.248E-2</c:v>
                </c:pt>
                <c:pt idx="1839">
                  <c:v>-1.291E-2</c:v>
                </c:pt>
                <c:pt idx="1840">
                  <c:v>-1.3010000000000001E-2</c:v>
                </c:pt>
                <c:pt idx="1841">
                  <c:v>-1.3010000000000001E-2</c:v>
                </c:pt>
                <c:pt idx="1842">
                  <c:v>-1.312E-2</c:v>
                </c:pt>
                <c:pt idx="1843">
                  <c:v>-1.333E-2</c:v>
                </c:pt>
                <c:pt idx="1844">
                  <c:v>-1.333E-2</c:v>
                </c:pt>
                <c:pt idx="1845">
                  <c:v>-1.3440000000000001E-2</c:v>
                </c:pt>
                <c:pt idx="1846">
                  <c:v>-1.355E-2</c:v>
                </c:pt>
                <c:pt idx="1847">
                  <c:v>-1.376E-2</c:v>
                </c:pt>
                <c:pt idx="1848">
                  <c:v>-1.397E-2</c:v>
                </c:pt>
                <c:pt idx="1849">
                  <c:v>-1.387E-2</c:v>
                </c:pt>
                <c:pt idx="1850">
                  <c:v>-1.4189999999999999E-2</c:v>
                </c:pt>
                <c:pt idx="1851">
                  <c:v>-1.4290000000000001E-2</c:v>
                </c:pt>
                <c:pt idx="1852">
                  <c:v>-1.451E-2</c:v>
                </c:pt>
                <c:pt idx="1853">
                  <c:v>-1.461E-2</c:v>
                </c:pt>
                <c:pt idx="1854">
                  <c:v>-1.4829999999999999E-2</c:v>
                </c:pt>
                <c:pt idx="1855">
                  <c:v>-1.4930000000000001E-2</c:v>
                </c:pt>
                <c:pt idx="1856">
                  <c:v>-1.504E-2</c:v>
                </c:pt>
                <c:pt idx="1857">
                  <c:v>-1.536E-2</c:v>
                </c:pt>
                <c:pt idx="1858">
                  <c:v>-1.5469999999999999E-2</c:v>
                </c:pt>
                <c:pt idx="1859">
                  <c:v>-1.5469999999999999E-2</c:v>
                </c:pt>
                <c:pt idx="1860">
                  <c:v>-1.5570000000000001E-2</c:v>
                </c:pt>
                <c:pt idx="1861">
                  <c:v>-1.5890000000000001E-2</c:v>
                </c:pt>
                <c:pt idx="1862">
                  <c:v>-1.6E-2</c:v>
                </c:pt>
                <c:pt idx="1863">
                  <c:v>-1.61E-2</c:v>
                </c:pt>
                <c:pt idx="1864">
                  <c:v>-1.6320000000000001E-2</c:v>
                </c:pt>
                <c:pt idx="1865">
                  <c:v>-1.653E-2</c:v>
                </c:pt>
                <c:pt idx="1866">
                  <c:v>-1.6740000000000001E-2</c:v>
                </c:pt>
                <c:pt idx="1867">
                  <c:v>-1.6740000000000001E-2</c:v>
                </c:pt>
                <c:pt idx="1868">
                  <c:v>-1.685E-2</c:v>
                </c:pt>
                <c:pt idx="1869">
                  <c:v>-1.7059999999999999E-2</c:v>
                </c:pt>
                <c:pt idx="1870">
                  <c:v>-1.728E-2</c:v>
                </c:pt>
                <c:pt idx="1871">
                  <c:v>-1.728E-2</c:v>
                </c:pt>
                <c:pt idx="1872">
                  <c:v>-1.738E-2</c:v>
                </c:pt>
                <c:pt idx="1873">
                  <c:v>-1.7489999999999999E-2</c:v>
                </c:pt>
                <c:pt idx="1874">
                  <c:v>-1.77E-2</c:v>
                </c:pt>
                <c:pt idx="1875">
                  <c:v>-1.7919999999999998E-2</c:v>
                </c:pt>
                <c:pt idx="1876">
                  <c:v>-1.7919999999999998E-2</c:v>
                </c:pt>
                <c:pt idx="1877">
                  <c:v>-1.7919999999999998E-2</c:v>
                </c:pt>
                <c:pt idx="1878">
                  <c:v>-1.813E-2</c:v>
                </c:pt>
                <c:pt idx="1879">
                  <c:v>-1.8020000000000001E-2</c:v>
                </c:pt>
                <c:pt idx="1880">
                  <c:v>-1.8239999999999999E-2</c:v>
                </c:pt>
                <c:pt idx="1881">
                  <c:v>-1.8239999999999999E-2</c:v>
                </c:pt>
                <c:pt idx="1882">
                  <c:v>-1.8450000000000001E-2</c:v>
                </c:pt>
                <c:pt idx="1883">
                  <c:v>-1.8450000000000001E-2</c:v>
                </c:pt>
                <c:pt idx="1884">
                  <c:v>-1.8450000000000001E-2</c:v>
                </c:pt>
                <c:pt idx="1885">
                  <c:v>-1.856E-2</c:v>
                </c:pt>
                <c:pt idx="1886">
                  <c:v>-1.8339999999999999E-2</c:v>
                </c:pt>
                <c:pt idx="1887">
                  <c:v>-1.8450000000000001E-2</c:v>
                </c:pt>
                <c:pt idx="1888">
                  <c:v>-1.866E-2</c:v>
                </c:pt>
                <c:pt idx="1889">
                  <c:v>-1.8450000000000001E-2</c:v>
                </c:pt>
                <c:pt idx="1890">
                  <c:v>-1.856E-2</c:v>
                </c:pt>
                <c:pt idx="1891">
                  <c:v>-1.856E-2</c:v>
                </c:pt>
                <c:pt idx="1892">
                  <c:v>-1.8450000000000001E-2</c:v>
                </c:pt>
                <c:pt idx="1893">
                  <c:v>-1.8450000000000001E-2</c:v>
                </c:pt>
                <c:pt idx="1894">
                  <c:v>-1.8339999999999999E-2</c:v>
                </c:pt>
                <c:pt idx="1895">
                  <c:v>-1.8339999999999999E-2</c:v>
                </c:pt>
                <c:pt idx="1896">
                  <c:v>-1.8239999999999999E-2</c:v>
                </c:pt>
                <c:pt idx="1897">
                  <c:v>-1.8239999999999999E-2</c:v>
                </c:pt>
                <c:pt idx="1898">
                  <c:v>-1.8239999999999999E-2</c:v>
                </c:pt>
                <c:pt idx="1899">
                  <c:v>-1.813E-2</c:v>
                </c:pt>
                <c:pt idx="1900">
                  <c:v>-1.7919999999999998E-2</c:v>
                </c:pt>
                <c:pt idx="1901">
                  <c:v>-1.8020000000000001E-2</c:v>
                </c:pt>
                <c:pt idx="1902">
                  <c:v>-1.7600000000000001E-2</c:v>
                </c:pt>
                <c:pt idx="1903">
                  <c:v>-1.77E-2</c:v>
                </c:pt>
                <c:pt idx="1904">
                  <c:v>-1.7489999999999999E-2</c:v>
                </c:pt>
                <c:pt idx="1905">
                  <c:v>-1.738E-2</c:v>
                </c:pt>
                <c:pt idx="1906">
                  <c:v>-1.738E-2</c:v>
                </c:pt>
                <c:pt idx="1907">
                  <c:v>-1.7170000000000001E-2</c:v>
                </c:pt>
                <c:pt idx="1908">
                  <c:v>-1.7170000000000001E-2</c:v>
                </c:pt>
                <c:pt idx="1909">
                  <c:v>-1.685E-2</c:v>
                </c:pt>
                <c:pt idx="1910">
                  <c:v>-1.6639999999999999E-2</c:v>
                </c:pt>
                <c:pt idx="1911">
                  <c:v>-1.653E-2</c:v>
                </c:pt>
                <c:pt idx="1912">
                  <c:v>-1.6420000000000001E-2</c:v>
                </c:pt>
                <c:pt idx="1913">
                  <c:v>-1.6209999999999999E-2</c:v>
                </c:pt>
                <c:pt idx="1914">
                  <c:v>-1.61E-2</c:v>
                </c:pt>
                <c:pt idx="1915">
                  <c:v>-1.6E-2</c:v>
                </c:pt>
                <c:pt idx="1916">
                  <c:v>-1.5890000000000001E-2</c:v>
                </c:pt>
                <c:pt idx="1917">
                  <c:v>-1.5789999999999998E-2</c:v>
                </c:pt>
                <c:pt idx="1918">
                  <c:v>-1.5679999999999999E-2</c:v>
                </c:pt>
                <c:pt idx="1919">
                  <c:v>-1.5469999999999999E-2</c:v>
                </c:pt>
                <c:pt idx="1920">
                  <c:v>-1.536E-2</c:v>
                </c:pt>
                <c:pt idx="1921">
                  <c:v>-1.525E-2</c:v>
                </c:pt>
                <c:pt idx="1922">
                  <c:v>-1.536E-2</c:v>
                </c:pt>
                <c:pt idx="1923">
                  <c:v>-1.504E-2</c:v>
                </c:pt>
                <c:pt idx="1924">
                  <c:v>-1.4930000000000001E-2</c:v>
                </c:pt>
                <c:pt idx="1925">
                  <c:v>-1.4829999999999999E-2</c:v>
                </c:pt>
                <c:pt idx="1926">
                  <c:v>-1.461E-2</c:v>
                </c:pt>
                <c:pt idx="1927">
                  <c:v>-1.461E-2</c:v>
                </c:pt>
                <c:pt idx="1928">
                  <c:v>-1.451E-2</c:v>
                </c:pt>
                <c:pt idx="1929">
                  <c:v>-1.44E-2</c:v>
                </c:pt>
                <c:pt idx="1930">
                  <c:v>-1.44E-2</c:v>
                </c:pt>
                <c:pt idx="1931">
                  <c:v>-1.4290000000000001E-2</c:v>
                </c:pt>
                <c:pt idx="1932">
                  <c:v>-1.44E-2</c:v>
                </c:pt>
                <c:pt idx="1933">
                  <c:v>-1.4189999999999999E-2</c:v>
                </c:pt>
                <c:pt idx="1934">
                  <c:v>-1.4189999999999999E-2</c:v>
                </c:pt>
                <c:pt idx="1935">
                  <c:v>-1.4189999999999999E-2</c:v>
                </c:pt>
                <c:pt idx="1936">
                  <c:v>-1.4290000000000001E-2</c:v>
                </c:pt>
                <c:pt idx="1937">
                  <c:v>-1.4189999999999999E-2</c:v>
                </c:pt>
                <c:pt idx="1938">
                  <c:v>-1.4290000000000001E-2</c:v>
                </c:pt>
                <c:pt idx="1939">
                  <c:v>-1.4189999999999999E-2</c:v>
                </c:pt>
                <c:pt idx="1940">
                  <c:v>-1.44E-2</c:v>
                </c:pt>
                <c:pt idx="1941">
                  <c:v>-1.4189999999999999E-2</c:v>
                </c:pt>
                <c:pt idx="1942">
                  <c:v>-1.4290000000000001E-2</c:v>
                </c:pt>
                <c:pt idx="1943">
                  <c:v>-1.4290000000000001E-2</c:v>
                </c:pt>
                <c:pt idx="1944">
                  <c:v>-1.4290000000000001E-2</c:v>
                </c:pt>
                <c:pt idx="1945">
                  <c:v>-1.451E-2</c:v>
                </c:pt>
                <c:pt idx="1946">
                  <c:v>-1.451E-2</c:v>
                </c:pt>
                <c:pt idx="1947">
                  <c:v>-1.472E-2</c:v>
                </c:pt>
                <c:pt idx="1948">
                  <c:v>-1.472E-2</c:v>
                </c:pt>
                <c:pt idx="1949">
                  <c:v>-1.4829999999999999E-2</c:v>
                </c:pt>
                <c:pt idx="1950">
                  <c:v>-1.4930000000000001E-2</c:v>
                </c:pt>
                <c:pt idx="1951">
                  <c:v>-1.504E-2</c:v>
                </c:pt>
                <c:pt idx="1952">
                  <c:v>-1.504E-2</c:v>
                </c:pt>
                <c:pt idx="1953">
                  <c:v>-1.515E-2</c:v>
                </c:pt>
                <c:pt idx="1954">
                  <c:v>-1.515E-2</c:v>
                </c:pt>
                <c:pt idx="1955">
                  <c:v>-1.536E-2</c:v>
                </c:pt>
                <c:pt idx="1956">
                  <c:v>-1.536E-2</c:v>
                </c:pt>
                <c:pt idx="1957">
                  <c:v>-1.5679999999999999E-2</c:v>
                </c:pt>
                <c:pt idx="1958">
                  <c:v>-1.5679999999999999E-2</c:v>
                </c:pt>
                <c:pt idx="1959">
                  <c:v>-1.5789999999999998E-2</c:v>
                </c:pt>
                <c:pt idx="1960">
                  <c:v>-1.6E-2</c:v>
                </c:pt>
                <c:pt idx="1961">
                  <c:v>-1.5890000000000001E-2</c:v>
                </c:pt>
                <c:pt idx="1962">
                  <c:v>-1.61E-2</c:v>
                </c:pt>
                <c:pt idx="1963">
                  <c:v>-1.6320000000000001E-2</c:v>
                </c:pt>
                <c:pt idx="1964">
                  <c:v>-1.6320000000000001E-2</c:v>
                </c:pt>
                <c:pt idx="1965">
                  <c:v>-1.653E-2</c:v>
                </c:pt>
                <c:pt idx="1966">
                  <c:v>-1.6740000000000001E-2</c:v>
                </c:pt>
                <c:pt idx="1967">
                  <c:v>-1.6740000000000001E-2</c:v>
                </c:pt>
                <c:pt idx="1968">
                  <c:v>-1.6740000000000001E-2</c:v>
                </c:pt>
                <c:pt idx="1969">
                  <c:v>-1.7059999999999999E-2</c:v>
                </c:pt>
                <c:pt idx="1970">
                  <c:v>-1.7059999999999999E-2</c:v>
                </c:pt>
                <c:pt idx="1971">
                  <c:v>-1.7059999999999999E-2</c:v>
                </c:pt>
                <c:pt idx="1972">
                  <c:v>-1.7170000000000001E-2</c:v>
                </c:pt>
                <c:pt idx="1973">
                  <c:v>-1.738E-2</c:v>
                </c:pt>
                <c:pt idx="1974">
                  <c:v>-1.738E-2</c:v>
                </c:pt>
                <c:pt idx="1975">
                  <c:v>-1.738E-2</c:v>
                </c:pt>
                <c:pt idx="1976">
                  <c:v>-1.728E-2</c:v>
                </c:pt>
                <c:pt idx="1977">
                  <c:v>-1.7489999999999999E-2</c:v>
                </c:pt>
                <c:pt idx="1978">
                  <c:v>-1.738E-2</c:v>
                </c:pt>
                <c:pt idx="1979">
                  <c:v>-1.77E-2</c:v>
                </c:pt>
                <c:pt idx="1980">
                  <c:v>-1.77E-2</c:v>
                </c:pt>
                <c:pt idx="1981">
                  <c:v>-1.77E-2</c:v>
                </c:pt>
                <c:pt idx="1982">
                  <c:v>-1.7809999999999999E-2</c:v>
                </c:pt>
                <c:pt idx="1983">
                  <c:v>-1.7919999999999998E-2</c:v>
                </c:pt>
                <c:pt idx="1984">
                  <c:v>-1.7809999999999999E-2</c:v>
                </c:pt>
                <c:pt idx="1985">
                  <c:v>-1.77E-2</c:v>
                </c:pt>
                <c:pt idx="1986">
                  <c:v>-1.77E-2</c:v>
                </c:pt>
                <c:pt idx="1987">
                  <c:v>-1.7809999999999999E-2</c:v>
                </c:pt>
                <c:pt idx="1988">
                  <c:v>-1.77E-2</c:v>
                </c:pt>
                <c:pt idx="1989">
                  <c:v>-1.7809999999999999E-2</c:v>
                </c:pt>
                <c:pt idx="1990">
                  <c:v>-1.77E-2</c:v>
                </c:pt>
                <c:pt idx="1991">
                  <c:v>-1.77E-2</c:v>
                </c:pt>
                <c:pt idx="1992">
                  <c:v>-1.7489999999999999E-2</c:v>
                </c:pt>
                <c:pt idx="1993">
                  <c:v>-1.7600000000000001E-2</c:v>
                </c:pt>
                <c:pt idx="1994">
                  <c:v>-1.7600000000000001E-2</c:v>
                </c:pt>
                <c:pt idx="1995">
                  <c:v>-1.7489999999999999E-2</c:v>
                </c:pt>
                <c:pt idx="1996">
                  <c:v>-1.7489999999999999E-2</c:v>
                </c:pt>
                <c:pt idx="1997">
                  <c:v>-1.738E-2</c:v>
                </c:pt>
                <c:pt idx="1998">
                  <c:v>-1.738E-2</c:v>
                </c:pt>
                <c:pt idx="1999">
                  <c:v>-1.7489999999999999E-2</c:v>
                </c:pt>
                <c:pt idx="2000">
                  <c:v>-1.728E-2</c:v>
                </c:pt>
                <c:pt idx="2001">
                  <c:v>-1.7170000000000001E-2</c:v>
                </c:pt>
                <c:pt idx="2002">
                  <c:v>-1.728E-2</c:v>
                </c:pt>
                <c:pt idx="2003">
                  <c:v>-1.7059999999999999E-2</c:v>
                </c:pt>
                <c:pt idx="2004">
                  <c:v>-1.7170000000000001E-2</c:v>
                </c:pt>
                <c:pt idx="2005">
                  <c:v>-1.7059999999999999E-2</c:v>
                </c:pt>
                <c:pt idx="2006">
                  <c:v>-1.6959999999999999E-2</c:v>
                </c:pt>
                <c:pt idx="2007">
                  <c:v>-1.685E-2</c:v>
                </c:pt>
                <c:pt idx="2008">
                  <c:v>-1.685E-2</c:v>
                </c:pt>
                <c:pt idx="2009">
                  <c:v>-1.6740000000000001E-2</c:v>
                </c:pt>
                <c:pt idx="2010">
                  <c:v>-1.6740000000000001E-2</c:v>
                </c:pt>
                <c:pt idx="2011">
                  <c:v>-1.6740000000000001E-2</c:v>
                </c:pt>
                <c:pt idx="2012">
                  <c:v>-1.6639999999999999E-2</c:v>
                </c:pt>
                <c:pt idx="2013">
                  <c:v>-1.6639999999999999E-2</c:v>
                </c:pt>
                <c:pt idx="2014">
                  <c:v>-1.6740000000000001E-2</c:v>
                </c:pt>
                <c:pt idx="2015">
                  <c:v>-1.685E-2</c:v>
                </c:pt>
                <c:pt idx="2016">
                  <c:v>-1.6639999999999999E-2</c:v>
                </c:pt>
                <c:pt idx="2017">
                  <c:v>-1.653E-2</c:v>
                </c:pt>
                <c:pt idx="2018">
                  <c:v>-1.6639999999999999E-2</c:v>
                </c:pt>
                <c:pt idx="2019">
                  <c:v>-1.6639999999999999E-2</c:v>
                </c:pt>
                <c:pt idx="2020">
                  <c:v>-1.653E-2</c:v>
                </c:pt>
                <c:pt idx="2021">
                  <c:v>-1.6639999999999999E-2</c:v>
                </c:pt>
                <c:pt idx="2022">
                  <c:v>-1.6420000000000001E-2</c:v>
                </c:pt>
                <c:pt idx="2023">
                  <c:v>-1.6639999999999999E-2</c:v>
                </c:pt>
                <c:pt idx="2024">
                  <c:v>-1.6740000000000001E-2</c:v>
                </c:pt>
                <c:pt idx="2025">
                  <c:v>-1.6639999999999999E-2</c:v>
                </c:pt>
                <c:pt idx="2026">
                  <c:v>-1.6740000000000001E-2</c:v>
                </c:pt>
                <c:pt idx="2027">
                  <c:v>-1.6740000000000001E-2</c:v>
                </c:pt>
                <c:pt idx="2028">
                  <c:v>-1.6740000000000001E-2</c:v>
                </c:pt>
                <c:pt idx="2029">
                  <c:v>-1.6959999999999999E-2</c:v>
                </c:pt>
                <c:pt idx="2030">
                  <c:v>-1.7059999999999999E-2</c:v>
                </c:pt>
                <c:pt idx="2031">
                  <c:v>-1.728E-2</c:v>
                </c:pt>
                <c:pt idx="2032">
                  <c:v>-1.728E-2</c:v>
                </c:pt>
                <c:pt idx="2033">
                  <c:v>-1.738E-2</c:v>
                </c:pt>
                <c:pt idx="2034">
                  <c:v>-1.738E-2</c:v>
                </c:pt>
                <c:pt idx="2035">
                  <c:v>-1.7489999999999999E-2</c:v>
                </c:pt>
                <c:pt idx="2036">
                  <c:v>-1.7489999999999999E-2</c:v>
                </c:pt>
                <c:pt idx="2037">
                  <c:v>-1.7919999999999998E-2</c:v>
                </c:pt>
                <c:pt idx="2038">
                  <c:v>-1.7809999999999999E-2</c:v>
                </c:pt>
                <c:pt idx="2039">
                  <c:v>-1.813E-2</c:v>
                </c:pt>
                <c:pt idx="2040">
                  <c:v>-1.813E-2</c:v>
                </c:pt>
                <c:pt idx="2041">
                  <c:v>-1.8450000000000001E-2</c:v>
                </c:pt>
                <c:pt idx="2042">
                  <c:v>-1.8339999999999999E-2</c:v>
                </c:pt>
                <c:pt idx="2043">
                  <c:v>-1.8769999999999998E-2</c:v>
                </c:pt>
                <c:pt idx="2044">
                  <c:v>-1.8769999999999998E-2</c:v>
                </c:pt>
                <c:pt idx="2045">
                  <c:v>-1.898E-2</c:v>
                </c:pt>
                <c:pt idx="2046">
                  <c:v>-1.9300000000000001E-2</c:v>
                </c:pt>
                <c:pt idx="2047">
                  <c:v>-1.941E-2</c:v>
                </c:pt>
                <c:pt idx="2048">
                  <c:v>-1.9619999999999999E-2</c:v>
                </c:pt>
                <c:pt idx="2049">
                  <c:v>-1.9730000000000001E-2</c:v>
                </c:pt>
                <c:pt idx="2050">
                  <c:v>-1.9939999999999999E-2</c:v>
                </c:pt>
                <c:pt idx="2051">
                  <c:v>-2.0160000000000001E-2</c:v>
                </c:pt>
                <c:pt idx="2052">
                  <c:v>-2.0369999999999999E-2</c:v>
                </c:pt>
                <c:pt idx="2053">
                  <c:v>-2.0580000000000001E-2</c:v>
                </c:pt>
                <c:pt idx="2054">
                  <c:v>-2.0580000000000001E-2</c:v>
                </c:pt>
                <c:pt idx="2055">
                  <c:v>-2.0899999999999998E-2</c:v>
                </c:pt>
                <c:pt idx="2056">
                  <c:v>-2.1010000000000001E-2</c:v>
                </c:pt>
                <c:pt idx="2057">
                  <c:v>-2.112E-2</c:v>
                </c:pt>
                <c:pt idx="2058">
                  <c:v>-2.1329999999999998E-2</c:v>
                </c:pt>
                <c:pt idx="2059">
                  <c:v>-2.1760000000000002E-2</c:v>
                </c:pt>
                <c:pt idx="2060">
                  <c:v>-2.1860000000000001E-2</c:v>
                </c:pt>
                <c:pt idx="2061">
                  <c:v>-2.2079999999999999E-2</c:v>
                </c:pt>
                <c:pt idx="2062">
                  <c:v>-2.24E-2</c:v>
                </c:pt>
                <c:pt idx="2063">
                  <c:v>-2.2499999999999999E-2</c:v>
                </c:pt>
                <c:pt idx="2064">
                  <c:v>-2.282E-2</c:v>
                </c:pt>
                <c:pt idx="2065">
                  <c:v>-2.2720000000000001E-2</c:v>
                </c:pt>
                <c:pt idx="2066">
                  <c:v>-2.3040000000000001E-2</c:v>
                </c:pt>
                <c:pt idx="2067">
                  <c:v>-2.325E-2</c:v>
                </c:pt>
                <c:pt idx="2068">
                  <c:v>-2.3460000000000002E-2</c:v>
                </c:pt>
                <c:pt idx="2069">
                  <c:v>-2.368E-2</c:v>
                </c:pt>
                <c:pt idx="2070">
                  <c:v>-2.368E-2</c:v>
                </c:pt>
                <c:pt idx="2071">
                  <c:v>-2.4E-2</c:v>
                </c:pt>
                <c:pt idx="2072">
                  <c:v>-2.4E-2</c:v>
                </c:pt>
                <c:pt idx="2073">
                  <c:v>-2.4209999999999999E-2</c:v>
                </c:pt>
                <c:pt idx="2074">
                  <c:v>-2.4320000000000001E-2</c:v>
                </c:pt>
                <c:pt idx="2075">
                  <c:v>-2.4639999999999999E-2</c:v>
                </c:pt>
                <c:pt idx="2076">
                  <c:v>-2.4639999999999999E-2</c:v>
                </c:pt>
                <c:pt idx="2077">
                  <c:v>-2.4740000000000002E-2</c:v>
                </c:pt>
                <c:pt idx="2078">
                  <c:v>-2.5059999999999999E-2</c:v>
                </c:pt>
                <c:pt idx="2079">
                  <c:v>-2.5059999999999999E-2</c:v>
                </c:pt>
                <c:pt idx="2080">
                  <c:v>-2.5059999999999999E-2</c:v>
                </c:pt>
                <c:pt idx="2081">
                  <c:v>-2.5170000000000001E-2</c:v>
                </c:pt>
                <c:pt idx="2082">
                  <c:v>-2.5489999999999999E-2</c:v>
                </c:pt>
                <c:pt idx="2083">
                  <c:v>-2.5489999999999999E-2</c:v>
                </c:pt>
                <c:pt idx="2084">
                  <c:v>-2.5700000000000001E-2</c:v>
                </c:pt>
                <c:pt idx="2085">
                  <c:v>-2.5700000000000001E-2</c:v>
                </c:pt>
                <c:pt idx="2086">
                  <c:v>-2.581E-2</c:v>
                </c:pt>
                <c:pt idx="2087">
                  <c:v>-2.581E-2</c:v>
                </c:pt>
                <c:pt idx="2088">
                  <c:v>-2.581E-2</c:v>
                </c:pt>
                <c:pt idx="2089">
                  <c:v>-2.5919999999999999E-2</c:v>
                </c:pt>
                <c:pt idx="2090">
                  <c:v>-2.581E-2</c:v>
                </c:pt>
                <c:pt idx="2091">
                  <c:v>-2.613E-2</c:v>
                </c:pt>
                <c:pt idx="2092">
                  <c:v>-2.613E-2</c:v>
                </c:pt>
                <c:pt idx="2093">
                  <c:v>-2.613E-2</c:v>
                </c:pt>
                <c:pt idx="2094">
                  <c:v>-2.6339999999999999E-2</c:v>
                </c:pt>
                <c:pt idx="2095">
                  <c:v>-2.6239999999999999E-2</c:v>
                </c:pt>
                <c:pt idx="2096">
                  <c:v>-2.6339999999999999E-2</c:v>
                </c:pt>
                <c:pt idx="2097">
                  <c:v>-2.6339999999999999E-2</c:v>
                </c:pt>
                <c:pt idx="2098">
                  <c:v>-2.6339999999999999E-2</c:v>
                </c:pt>
                <c:pt idx="2099">
                  <c:v>-2.6239999999999999E-2</c:v>
                </c:pt>
                <c:pt idx="2100">
                  <c:v>-2.613E-2</c:v>
                </c:pt>
                <c:pt idx="2101">
                  <c:v>-2.6339999999999999E-2</c:v>
                </c:pt>
                <c:pt idx="2102">
                  <c:v>-2.6450000000000001E-2</c:v>
                </c:pt>
                <c:pt idx="2103">
                  <c:v>-2.6239999999999999E-2</c:v>
                </c:pt>
                <c:pt idx="2104">
                  <c:v>-2.613E-2</c:v>
                </c:pt>
                <c:pt idx="2105">
                  <c:v>-2.6020000000000001E-2</c:v>
                </c:pt>
                <c:pt idx="2106">
                  <c:v>-2.5919999999999999E-2</c:v>
                </c:pt>
                <c:pt idx="2107">
                  <c:v>-2.6020000000000001E-2</c:v>
                </c:pt>
                <c:pt idx="2108">
                  <c:v>-2.6020000000000001E-2</c:v>
                </c:pt>
                <c:pt idx="2109">
                  <c:v>-2.581E-2</c:v>
                </c:pt>
                <c:pt idx="2110">
                  <c:v>-2.581E-2</c:v>
                </c:pt>
                <c:pt idx="2111">
                  <c:v>-2.5600000000000001E-2</c:v>
                </c:pt>
                <c:pt idx="2112">
                  <c:v>-2.5600000000000001E-2</c:v>
                </c:pt>
                <c:pt idx="2113">
                  <c:v>-2.5600000000000001E-2</c:v>
                </c:pt>
                <c:pt idx="2114">
                  <c:v>-2.5600000000000001E-2</c:v>
                </c:pt>
                <c:pt idx="2115">
                  <c:v>-2.538E-2</c:v>
                </c:pt>
                <c:pt idx="2116">
                  <c:v>-2.5170000000000001E-2</c:v>
                </c:pt>
                <c:pt idx="2117">
                  <c:v>-2.528E-2</c:v>
                </c:pt>
                <c:pt idx="2118">
                  <c:v>-2.5170000000000001E-2</c:v>
                </c:pt>
                <c:pt idx="2119">
                  <c:v>-2.496E-2</c:v>
                </c:pt>
                <c:pt idx="2120">
                  <c:v>-2.5059999999999999E-2</c:v>
                </c:pt>
                <c:pt idx="2121">
                  <c:v>-2.453E-2</c:v>
                </c:pt>
                <c:pt idx="2122">
                  <c:v>-2.453E-2</c:v>
                </c:pt>
                <c:pt idx="2123">
                  <c:v>-2.453E-2</c:v>
                </c:pt>
                <c:pt idx="2124">
                  <c:v>-2.4320000000000001E-2</c:v>
                </c:pt>
                <c:pt idx="2125">
                  <c:v>-2.4209999999999999E-2</c:v>
                </c:pt>
                <c:pt idx="2126">
                  <c:v>-2.4E-2</c:v>
                </c:pt>
                <c:pt idx="2127">
                  <c:v>-2.3890000000000002E-2</c:v>
                </c:pt>
                <c:pt idx="2128">
                  <c:v>-2.3890000000000002E-2</c:v>
                </c:pt>
                <c:pt idx="2129">
                  <c:v>-2.3779999999999999E-2</c:v>
                </c:pt>
                <c:pt idx="2130">
                  <c:v>-2.3570000000000001E-2</c:v>
                </c:pt>
                <c:pt idx="2131">
                  <c:v>-2.3359999999999999E-2</c:v>
                </c:pt>
                <c:pt idx="2132">
                  <c:v>-2.3359999999999999E-2</c:v>
                </c:pt>
                <c:pt idx="2133">
                  <c:v>-2.3040000000000001E-2</c:v>
                </c:pt>
                <c:pt idx="2134">
                  <c:v>-2.3040000000000001E-2</c:v>
                </c:pt>
                <c:pt idx="2135">
                  <c:v>-2.3040000000000001E-2</c:v>
                </c:pt>
                <c:pt idx="2136">
                  <c:v>-2.282E-2</c:v>
                </c:pt>
                <c:pt idx="2137">
                  <c:v>-2.2720000000000001E-2</c:v>
                </c:pt>
                <c:pt idx="2138">
                  <c:v>-2.2610000000000002E-2</c:v>
                </c:pt>
                <c:pt idx="2139">
                  <c:v>-2.2610000000000002E-2</c:v>
                </c:pt>
                <c:pt idx="2140">
                  <c:v>-2.24E-2</c:v>
                </c:pt>
                <c:pt idx="2141">
                  <c:v>-2.2290000000000001E-2</c:v>
                </c:pt>
                <c:pt idx="2142">
                  <c:v>-2.2079999999999999E-2</c:v>
                </c:pt>
                <c:pt idx="2143">
                  <c:v>-2.1860000000000001E-2</c:v>
                </c:pt>
                <c:pt idx="2144">
                  <c:v>-2.1860000000000001E-2</c:v>
                </c:pt>
                <c:pt idx="2145">
                  <c:v>-2.1760000000000002E-2</c:v>
                </c:pt>
                <c:pt idx="2146">
                  <c:v>-2.154E-2</c:v>
                </c:pt>
                <c:pt idx="2147">
                  <c:v>-2.1649999999999999E-2</c:v>
                </c:pt>
                <c:pt idx="2148">
                  <c:v>-2.1440000000000001E-2</c:v>
                </c:pt>
                <c:pt idx="2149">
                  <c:v>-2.1440000000000001E-2</c:v>
                </c:pt>
                <c:pt idx="2150">
                  <c:v>-2.1649999999999999E-2</c:v>
                </c:pt>
                <c:pt idx="2151">
                  <c:v>-2.1219999999999999E-2</c:v>
                </c:pt>
                <c:pt idx="2152">
                  <c:v>-2.1219999999999999E-2</c:v>
                </c:pt>
                <c:pt idx="2153">
                  <c:v>-2.112E-2</c:v>
                </c:pt>
                <c:pt idx="2154">
                  <c:v>-2.112E-2</c:v>
                </c:pt>
                <c:pt idx="2155">
                  <c:v>-2.0899999999999998E-2</c:v>
                </c:pt>
                <c:pt idx="2156">
                  <c:v>-2.1010000000000001E-2</c:v>
                </c:pt>
                <c:pt idx="2157">
                  <c:v>-2.0899999999999998E-2</c:v>
                </c:pt>
                <c:pt idx="2158">
                  <c:v>-2.069E-2</c:v>
                </c:pt>
                <c:pt idx="2159">
                  <c:v>-2.069E-2</c:v>
                </c:pt>
                <c:pt idx="2160">
                  <c:v>-2.069E-2</c:v>
                </c:pt>
                <c:pt idx="2161">
                  <c:v>-2.069E-2</c:v>
                </c:pt>
                <c:pt idx="2162">
                  <c:v>-2.069E-2</c:v>
                </c:pt>
                <c:pt idx="2163">
                  <c:v>-2.0799999999999999E-2</c:v>
                </c:pt>
                <c:pt idx="2164">
                  <c:v>-2.0480000000000002E-2</c:v>
                </c:pt>
                <c:pt idx="2165">
                  <c:v>-2.0480000000000002E-2</c:v>
                </c:pt>
                <c:pt idx="2166">
                  <c:v>-2.0580000000000001E-2</c:v>
                </c:pt>
                <c:pt idx="2167">
                  <c:v>-2.0580000000000001E-2</c:v>
                </c:pt>
                <c:pt idx="2168">
                  <c:v>-2.069E-2</c:v>
                </c:pt>
                <c:pt idx="2169">
                  <c:v>-2.069E-2</c:v>
                </c:pt>
                <c:pt idx="2170">
                  <c:v>-2.069E-2</c:v>
                </c:pt>
                <c:pt idx="2171">
                  <c:v>-2.0580000000000001E-2</c:v>
                </c:pt>
                <c:pt idx="2172">
                  <c:v>-2.0480000000000002E-2</c:v>
                </c:pt>
                <c:pt idx="2173">
                  <c:v>-2.0580000000000001E-2</c:v>
                </c:pt>
                <c:pt idx="2174">
                  <c:v>-2.0480000000000002E-2</c:v>
                </c:pt>
                <c:pt idx="2175">
                  <c:v>-2.0580000000000001E-2</c:v>
                </c:pt>
                <c:pt idx="2176">
                  <c:v>-2.069E-2</c:v>
                </c:pt>
                <c:pt idx="2177">
                  <c:v>-2.0580000000000001E-2</c:v>
                </c:pt>
                <c:pt idx="2178">
                  <c:v>-2.069E-2</c:v>
                </c:pt>
                <c:pt idx="2179">
                  <c:v>-2.069E-2</c:v>
                </c:pt>
                <c:pt idx="2180">
                  <c:v>-2.0580000000000001E-2</c:v>
                </c:pt>
                <c:pt idx="2181">
                  <c:v>-2.0580000000000001E-2</c:v>
                </c:pt>
                <c:pt idx="2182">
                  <c:v>-2.069E-2</c:v>
                </c:pt>
                <c:pt idx="2183">
                  <c:v>-2.069E-2</c:v>
                </c:pt>
                <c:pt idx="2184">
                  <c:v>-2.0799999999999999E-2</c:v>
                </c:pt>
                <c:pt idx="2185">
                  <c:v>-2.0799999999999999E-2</c:v>
                </c:pt>
                <c:pt idx="2186">
                  <c:v>-2.0799999999999999E-2</c:v>
                </c:pt>
                <c:pt idx="2187">
                  <c:v>-2.0799999999999999E-2</c:v>
                </c:pt>
                <c:pt idx="2188">
                  <c:v>-2.0799999999999999E-2</c:v>
                </c:pt>
                <c:pt idx="2189">
                  <c:v>-2.0799999999999999E-2</c:v>
                </c:pt>
                <c:pt idx="2190">
                  <c:v>-2.069E-2</c:v>
                </c:pt>
                <c:pt idx="2191">
                  <c:v>-2.0799999999999999E-2</c:v>
                </c:pt>
                <c:pt idx="2192">
                  <c:v>-2.069E-2</c:v>
                </c:pt>
                <c:pt idx="2193">
                  <c:v>-2.069E-2</c:v>
                </c:pt>
                <c:pt idx="2194">
                  <c:v>-2.069E-2</c:v>
                </c:pt>
                <c:pt idx="2195">
                  <c:v>-2.069E-2</c:v>
                </c:pt>
                <c:pt idx="2196">
                  <c:v>-2.069E-2</c:v>
                </c:pt>
                <c:pt idx="2197">
                  <c:v>-2.0799999999999999E-2</c:v>
                </c:pt>
                <c:pt idx="2198">
                  <c:v>-2.069E-2</c:v>
                </c:pt>
                <c:pt idx="2199">
                  <c:v>-2.0580000000000001E-2</c:v>
                </c:pt>
                <c:pt idx="2200">
                  <c:v>-2.0580000000000001E-2</c:v>
                </c:pt>
                <c:pt idx="2201">
                  <c:v>-2.0580000000000001E-2</c:v>
                </c:pt>
                <c:pt idx="2202">
                  <c:v>-2.0480000000000002E-2</c:v>
                </c:pt>
                <c:pt idx="2203">
                  <c:v>-2.0480000000000002E-2</c:v>
                </c:pt>
                <c:pt idx="2204">
                  <c:v>-2.0369999999999999E-2</c:v>
                </c:pt>
                <c:pt idx="2205">
                  <c:v>-2.026E-2</c:v>
                </c:pt>
                <c:pt idx="2206">
                  <c:v>-2.0160000000000001E-2</c:v>
                </c:pt>
                <c:pt idx="2207">
                  <c:v>-1.9939999999999999E-2</c:v>
                </c:pt>
                <c:pt idx="2208">
                  <c:v>-2.026E-2</c:v>
                </c:pt>
                <c:pt idx="2209">
                  <c:v>-2.0049999999999998E-2</c:v>
                </c:pt>
                <c:pt idx="2210">
                  <c:v>-1.9730000000000001E-2</c:v>
                </c:pt>
                <c:pt idx="2211">
                  <c:v>-1.9730000000000001E-2</c:v>
                </c:pt>
                <c:pt idx="2212">
                  <c:v>-1.9619999999999999E-2</c:v>
                </c:pt>
                <c:pt idx="2213">
                  <c:v>-1.9519999999999999E-2</c:v>
                </c:pt>
                <c:pt idx="2214">
                  <c:v>-1.941E-2</c:v>
                </c:pt>
                <c:pt idx="2215">
                  <c:v>-1.9199999999999998E-2</c:v>
                </c:pt>
                <c:pt idx="2216">
                  <c:v>-1.9300000000000001E-2</c:v>
                </c:pt>
                <c:pt idx="2217">
                  <c:v>-1.898E-2</c:v>
                </c:pt>
                <c:pt idx="2218">
                  <c:v>-1.8769999999999998E-2</c:v>
                </c:pt>
                <c:pt idx="2219">
                  <c:v>-1.866E-2</c:v>
                </c:pt>
                <c:pt idx="2220">
                  <c:v>-1.856E-2</c:v>
                </c:pt>
                <c:pt idx="2221">
                  <c:v>-1.8450000000000001E-2</c:v>
                </c:pt>
                <c:pt idx="2222">
                  <c:v>-1.8339999999999999E-2</c:v>
                </c:pt>
                <c:pt idx="2223">
                  <c:v>-1.813E-2</c:v>
                </c:pt>
                <c:pt idx="2224">
                  <c:v>-1.813E-2</c:v>
                </c:pt>
                <c:pt idx="2225">
                  <c:v>-1.7919999999999998E-2</c:v>
                </c:pt>
                <c:pt idx="2226">
                  <c:v>-1.7600000000000001E-2</c:v>
                </c:pt>
                <c:pt idx="2227">
                  <c:v>-1.77E-2</c:v>
                </c:pt>
                <c:pt idx="2228">
                  <c:v>-1.7489999999999999E-2</c:v>
                </c:pt>
                <c:pt idx="2229">
                  <c:v>-1.728E-2</c:v>
                </c:pt>
                <c:pt idx="2230">
                  <c:v>-1.7170000000000001E-2</c:v>
                </c:pt>
                <c:pt idx="2231">
                  <c:v>-1.6959999999999999E-2</c:v>
                </c:pt>
                <c:pt idx="2232">
                  <c:v>-1.685E-2</c:v>
                </c:pt>
                <c:pt idx="2233">
                  <c:v>-1.6639999999999999E-2</c:v>
                </c:pt>
                <c:pt idx="2234">
                  <c:v>-1.6639999999999999E-2</c:v>
                </c:pt>
                <c:pt idx="2235">
                  <c:v>-1.6320000000000001E-2</c:v>
                </c:pt>
                <c:pt idx="2236">
                  <c:v>-1.61E-2</c:v>
                </c:pt>
                <c:pt idx="2237">
                  <c:v>-1.61E-2</c:v>
                </c:pt>
                <c:pt idx="2238">
                  <c:v>-1.5890000000000001E-2</c:v>
                </c:pt>
                <c:pt idx="2239">
                  <c:v>-1.5679999999999999E-2</c:v>
                </c:pt>
                <c:pt idx="2240">
                  <c:v>-1.5570000000000001E-2</c:v>
                </c:pt>
                <c:pt idx="2241">
                  <c:v>-1.5679999999999999E-2</c:v>
                </c:pt>
                <c:pt idx="2242">
                  <c:v>-1.5469999999999999E-2</c:v>
                </c:pt>
                <c:pt idx="2243">
                  <c:v>-1.536E-2</c:v>
                </c:pt>
                <c:pt idx="2244">
                  <c:v>-1.515E-2</c:v>
                </c:pt>
                <c:pt idx="2245">
                  <c:v>-1.504E-2</c:v>
                </c:pt>
                <c:pt idx="2246">
                  <c:v>-1.515E-2</c:v>
                </c:pt>
                <c:pt idx="2247">
                  <c:v>-1.472E-2</c:v>
                </c:pt>
                <c:pt idx="2248">
                  <c:v>-1.461E-2</c:v>
                </c:pt>
                <c:pt idx="2249">
                  <c:v>-1.461E-2</c:v>
                </c:pt>
                <c:pt idx="2250">
                  <c:v>-1.461E-2</c:v>
                </c:pt>
                <c:pt idx="2251">
                  <c:v>-1.461E-2</c:v>
                </c:pt>
                <c:pt idx="2252">
                  <c:v>-1.44E-2</c:v>
                </c:pt>
                <c:pt idx="2253">
                  <c:v>-1.44E-2</c:v>
                </c:pt>
                <c:pt idx="2254">
                  <c:v>-1.4290000000000001E-2</c:v>
                </c:pt>
                <c:pt idx="2255">
                  <c:v>-1.4290000000000001E-2</c:v>
                </c:pt>
                <c:pt idx="2256">
                  <c:v>-1.4290000000000001E-2</c:v>
                </c:pt>
                <c:pt idx="2257">
                  <c:v>-1.4290000000000001E-2</c:v>
                </c:pt>
                <c:pt idx="2258">
                  <c:v>-1.4290000000000001E-2</c:v>
                </c:pt>
                <c:pt idx="2259">
                  <c:v>-1.4189999999999999E-2</c:v>
                </c:pt>
                <c:pt idx="2260">
                  <c:v>-1.4080000000000001E-2</c:v>
                </c:pt>
                <c:pt idx="2261">
                  <c:v>-1.4189999999999999E-2</c:v>
                </c:pt>
                <c:pt idx="2262">
                  <c:v>-1.4290000000000001E-2</c:v>
                </c:pt>
                <c:pt idx="2263">
                  <c:v>-1.4189999999999999E-2</c:v>
                </c:pt>
                <c:pt idx="2264">
                  <c:v>-1.4189999999999999E-2</c:v>
                </c:pt>
                <c:pt idx="2265">
                  <c:v>-1.4080000000000001E-2</c:v>
                </c:pt>
                <c:pt idx="2266">
                  <c:v>-1.4290000000000001E-2</c:v>
                </c:pt>
                <c:pt idx="2267">
                  <c:v>-1.4189999999999999E-2</c:v>
                </c:pt>
                <c:pt idx="2268">
                  <c:v>-1.4189999999999999E-2</c:v>
                </c:pt>
                <c:pt idx="2269">
                  <c:v>-1.4290000000000001E-2</c:v>
                </c:pt>
                <c:pt idx="2270">
                  <c:v>-1.4189999999999999E-2</c:v>
                </c:pt>
                <c:pt idx="2271">
                  <c:v>-1.4080000000000001E-2</c:v>
                </c:pt>
                <c:pt idx="2272">
                  <c:v>-1.4290000000000001E-2</c:v>
                </c:pt>
                <c:pt idx="2273">
                  <c:v>-1.4290000000000001E-2</c:v>
                </c:pt>
                <c:pt idx="2274">
                  <c:v>-1.451E-2</c:v>
                </c:pt>
                <c:pt idx="2275">
                  <c:v>-1.44E-2</c:v>
                </c:pt>
                <c:pt idx="2276">
                  <c:v>-1.44E-2</c:v>
                </c:pt>
                <c:pt idx="2277">
                  <c:v>-1.461E-2</c:v>
                </c:pt>
                <c:pt idx="2278">
                  <c:v>-1.472E-2</c:v>
                </c:pt>
                <c:pt idx="2279">
                  <c:v>-1.451E-2</c:v>
                </c:pt>
                <c:pt idx="2280">
                  <c:v>-1.472E-2</c:v>
                </c:pt>
                <c:pt idx="2281">
                  <c:v>-1.461E-2</c:v>
                </c:pt>
                <c:pt idx="2282">
                  <c:v>-1.4930000000000001E-2</c:v>
                </c:pt>
                <c:pt idx="2283">
                  <c:v>-1.4829999999999999E-2</c:v>
                </c:pt>
                <c:pt idx="2284">
                  <c:v>-1.4829999999999999E-2</c:v>
                </c:pt>
                <c:pt idx="2285">
                  <c:v>-1.4930000000000001E-2</c:v>
                </c:pt>
                <c:pt idx="2286">
                  <c:v>-1.4930000000000001E-2</c:v>
                </c:pt>
                <c:pt idx="2287">
                  <c:v>-1.4930000000000001E-2</c:v>
                </c:pt>
                <c:pt idx="2288">
                  <c:v>-1.504E-2</c:v>
                </c:pt>
                <c:pt idx="2289">
                  <c:v>-1.515E-2</c:v>
                </c:pt>
                <c:pt idx="2290">
                  <c:v>-1.525E-2</c:v>
                </c:pt>
                <c:pt idx="2291">
                  <c:v>-1.525E-2</c:v>
                </c:pt>
                <c:pt idx="2292">
                  <c:v>-1.525E-2</c:v>
                </c:pt>
                <c:pt idx="2293">
                  <c:v>-1.525E-2</c:v>
                </c:pt>
                <c:pt idx="2294">
                  <c:v>-1.5469999999999999E-2</c:v>
                </c:pt>
                <c:pt idx="2295">
                  <c:v>-1.536E-2</c:v>
                </c:pt>
                <c:pt idx="2296">
                  <c:v>-1.5469999999999999E-2</c:v>
                </c:pt>
                <c:pt idx="2297">
                  <c:v>-1.5570000000000001E-2</c:v>
                </c:pt>
                <c:pt idx="2298">
                  <c:v>-1.5679999999999999E-2</c:v>
                </c:pt>
                <c:pt idx="2299">
                  <c:v>-1.5679999999999999E-2</c:v>
                </c:pt>
                <c:pt idx="2300">
                  <c:v>-1.5679999999999999E-2</c:v>
                </c:pt>
                <c:pt idx="2301">
                  <c:v>-1.5789999999999998E-2</c:v>
                </c:pt>
                <c:pt idx="2302">
                  <c:v>-1.5789999999999998E-2</c:v>
                </c:pt>
                <c:pt idx="2303">
                  <c:v>-1.5890000000000001E-2</c:v>
                </c:pt>
                <c:pt idx="2304">
                  <c:v>-1.6E-2</c:v>
                </c:pt>
                <c:pt idx="2305">
                  <c:v>-1.6E-2</c:v>
                </c:pt>
                <c:pt idx="2306">
                  <c:v>-1.61E-2</c:v>
                </c:pt>
                <c:pt idx="2307">
                  <c:v>-1.61E-2</c:v>
                </c:pt>
                <c:pt idx="2308">
                  <c:v>-1.61E-2</c:v>
                </c:pt>
                <c:pt idx="2309">
                  <c:v>-1.61E-2</c:v>
                </c:pt>
                <c:pt idx="2310">
                  <c:v>-1.6209999999999999E-2</c:v>
                </c:pt>
                <c:pt idx="2311">
                  <c:v>-1.6E-2</c:v>
                </c:pt>
                <c:pt idx="2312">
                  <c:v>-1.6320000000000001E-2</c:v>
                </c:pt>
                <c:pt idx="2313">
                  <c:v>-1.653E-2</c:v>
                </c:pt>
                <c:pt idx="2314">
                  <c:v>-1.6420000000000001E-2</c:v>
                </c:pt>
                <c:pt idx="2315">
                  <c:v>-1.653E-2</c:v>
                </c:pt>
                <c:pt idx="2316">
                  <c:v>-1.6420000000000001E-2</c:v>
                </c:pt>
                <c:pt idx="2317">
                  <c:v>-1.6420000000000001E-2</c:v>
                </c:pt>
                <c:pt idx="2318">
                  <c:v>-1.6639999999999999E-2</c:v>
                </c:pt>
                <c:pt idx="2319">
                  <c:v>-1.6740000000000001E-2</c:v>
                </c:pt>
                <c:pt idx="2320">
                  <c:v>-1.685E-2</c:v>
                </c:pt>
                <c:pt idx="2321">
                  <c:v>-1.6740000000000001E-2</c:v>
                </c:pt>
                <c:pt idx="2322">
                  <c:v>-1.685E-2</c:v>
                </c:pt>
                <c:pt idx="2323">
                  <c:v>-1.6959999999999999E-2</c:v>
                </c:pt>
                <c:pt idx="2324">
                  <c:v>-1.6959999999999999E-2</c:v>
                </c:pt>
                <c:pt idx="2325">
                  <c:v>-1.7170000000000001E-2</c:v>
                </c:pt>
                <c:pt idx="2326">
                  <c:v>-1.7059999999999999E-2</c:v>
                </c:pt>
                <c:pt idx="2327">
                  <c:v>-1.7170000000000001E-2</c:v>
                </c:pt>
                <c:pt idx="2328">
                  <c:v>-1.728E-2</c:v>
                </c:pt>
                <c:pt idx="2329">
                  <c:v>-1.738E-2</c:v>
                </c:pt>
                <c:pt idx="2330">
                  <c:v>-1.738E-2</c:v>
                </c:pt>
                <c:pt idx="2331">
                  <c:v>-1.7489999999999999E-2</c:v>
                </c:pt>
                <c:pt idx="2332">
                  <c:v>-1.7600000000000001E-2</c:v>
                </c:pt>
                <c:pt idx="2333">
                  <c:v>-1.7600000000000001E-2</c:v>
                </c:pt>
                <c:pt idx="2334">
                  <c:v>-1.7809999999999999E-2</c:v>
                </c:pt>
                <c:pt idx="2335">
                  <c:v>-1.7809999999999999E-2</c:v>
                </c:pt>
                <c:pt idx="2336">
                  <c:v>-1.77E-2</c:v>
                </c:pt>
                <c:pt idx="2337">
                  <c:v>-1.7919999999999998E-2</c:v>
                </c:pt>
                <c:pt idx="2338">
                  <c:v>-1.8020000000000001E-2</c:v>
                </c:pt>
                <c:pt idx="2339">
                  <c:v>-1.8020000000000001E-2</c:v>
                </c:pt>
                <c:pt idx="2340">
                  <c:v>-1.813E-2</c:v>
                </c:pt>
                <c:pt idx="2341">
                  <c:v>-1.8339999999999999E-2</c:v>
                </c:pt>
                <c:pt idx="2342">
                  <c:v>-1.813E-2</c:v>
                </c:pt>
                <c:pt idx="2343">
                  <c:v>-1.8339999999999999E-2</c:v>
                </c:pt>
                <c:pt idx="2344">
                  <c:v>-1.8450000000000001E-2</c:v>
                </c:pt>
                <c:pt idx="2345">
                  <c:v>-1.8339999999999999E-2</c:v>
                </c:pt>
                <c:pt idx="2346">
                  <c:v>-1.8450000000000001E-2</c:v>
                </c:pt>
                <c:pt idx="2347">
                  <c:v>-1.856E-2</c:v>
                </c:pt>
                <c:pt idx="2348">
                  <c:v>-1.856E-2</c:v>
                </c:pt>
                <c:pt idx="2349">
                  <c:v>-1.8450000000000001E-2</c:v>
                </c:pt>
                <c:pt idx="2350">
                  <c:v>-1.856E-2</c:v>
                </c:pt>
                <c:pt idx="2351">
                  <c:v>-1.866E-2</c:v>
                </c:pt>
                <c:pt idx="2352">
                  <c:v>-1.866E-2</c:v>
                </c:pt>
                <c:pt idx="2353">
                  <c:v>-1.856E-2</c:v>
                </c:pt>
                <c:pt idx="2354">
                  <c:v>-1.8769999999999998E-2</c:v>
                </c:pt>
                <c:pt idx="2355">
                  <c:v>-1.8769999999999998E-2</c:v>
                </c:pt>
                <c:pt idx="2356">
                  <c:v>-1.8769999999999998E-2</c:v>
                </c:pt>
                <c:pt idx="2357">
                  <c:v>-1.898E-2</c:v>
                </c:pt>
                <c:pt idx="2358">
                  <c:v>-1.866E-2</c:v>
                </c:pt>
                <c:pt idx="2359">
                  <c:v>-1.898E-2</c:v>
                </c:pt>
                <c:pt idx="2360">
                  <c:v>-1.898E-2</c:v>
                </c:pt>
                <c:pt idx="2361">
                  <c:v>-1.8769999999999998E-2</c:v>
                </c:pt>
                <c:pt idx="2362">
                  <c:v>-1.8880000000000001E-2</c:v>
                </c:pt>
                <c:pt idx="2363">
                  <c:v>-1.8880000000000001E-2</c:v>
                </c:pt>
                <c:pt idx="2364">
                  <c:v>-1.8880000000000001E-2</c:v>
                </c:pt>
                <c:pt idx="2365">
                  <c:v>-1.8769999999999998E-2</c:v>
                </c:pt>
                <c:pt idx="2366">
                  <c:v>-1.8769999999999998E-2</c:v>
                </c:pt>
                <c:pt idx="2367">
                  <c:v>-1.856E-2</c:v>
                </c:pt>
                <c:pt idx="2368">
                  <c:v>-1.8880000000000001E-2</c:v>
                </c:pt>
                <c:pt idx="2369">
                  <c:v>-1.8769999999999998E-2</c:v>
                </c:pt>
                <c:pt idx="2370">
                  <c:v>-1.8769999999999998E-2</c:v>
                </c:pt>
                <c:pt idx="2371">
                  <c:v>-1.8880000000000001E-2</c:v>
                </c:pt>
                <c:pt idx="2372">
                  <c:v>-1.856E-2</c:v>
                </c:pt>
                <c:pt idx="2373">
                  <c:v>-1.8769999999999998E-2</c:v>
                </c:pt>
                <c:pt idx="2374">
                  <c:v>-1.866E-2</c:v>
                </c:pt>
                <c:pt idx="2375">
                  <c:v>-1.866E-2</c:v>
                </c:pt>
                <c:pt idx="2376">
                  <c:v>-1.856E-2</c:v>
                </c:pt>
                <c:pt idx="2377">
                  <c:v>-1.856E-2</c:v>
                </c:pt>
                <c:pt idx="2378">
                  <c:v>-1.8450000000000001E-2</c:v>
                </c:pt>
                <c:pt idx="2379">
                  <c:v>-1.856E-2</c:v>
                </c:pt>
                <c:pt idx="2380">
                  <c:v>-1.8339999999999999E-2</c:v>
                </c:pt>
                <c:pt idx="2381">
                  <c:v>-1.8450000000000001E-2</c:v>
                </c:pt>
                <c:pt idx="2382">
                  <c:v>-1.8239999999999999E-2</c:v>
                </c:pt>
                <c:pt idx="2383">
                  <c:v>-1.8239999999999999E-2</c:v>
                </c:pt>
                <c:pt idx="2384">
                  <c:v>-1.856E-2</c:v>
                </c:pt>
                <c:pt idx="2385">
                  <c:v>-1.8450000000000001E-2</c:v>
                </c:pt>
                <c:pt idx="2386">
                  <c:v>-1.8339999999999999E-2</c:v>
                </c:pt>
                <c:pt idx="2387">
                  <c:v>-1.8239999999999999E-2</c:v>
                </c:pt>
                <c:pt idx="2388">
                  <c:v>-1.813E-2</c:v>
                </c:pt>
                <c:pt idx="2389">
                  <c:v>-1.8239999999999999E-2</c:v>
                </c:pt>
                <c:pt idx="2390">
                  <c:v>-1.813E-2</c:v>
                </c:pt>
                <c:pt idx="2391">
                  <c:v>-1.813E-2</c:v>
                </c:pt>
                <c:pt idx="2392">
                  <c:v>-1.8239999999999999E-2</c:v>
                </c:pt>
                <c:pt idx="2393">
                  <c:v>-1.813E-2</c:v>
                </c:pt>
                <c:pt idx="2394">
                  <c:v>-1.8020000000000001E-2</c:v>
                </c:pt>
                <c:pt idx="2395">
                  <c:v>-1.8239999999999999E-2</c:v>
                </c:pt>
                <c:pt idx="2396">
                  <c:v>-1.813E-2</c:v>
                </c:pt>
                <c:pt idx="2397">
                  <c:v>-1.8339999999999999E-2</c:v>
                </c:pt>
                <c:pt idx="2398">
                  <c:v>-1.8339999999999999E-2</c:v>
                </c:pt>
                <c:pt idx="2399">
                  <c:v>-1.8239999999999999E-2</c:v>
                </c:pt>
                <c:pt idx="2400">
                  <c:v>-1.8239999999999999E-2</c:v>
                </c:pt>
                <c:pt idx="2401">
                  <c:v>-1.8239999999999999E-2</c:v>
                </c:pt>
                <c:pt idx="2402">
                  <c:v>-1.856E-2</c:v>
                </c:pt>
                <c:pt idx="2403">
                  <c:v>-1.8339999999999999E-2</c:v>
                </c:pt>
                <c:pt idx="2404">
                  <c:v>-1.8450000000000001E-2</c:v>
                </c:pt>
                <c:pt idx="2405">
                  <c:v>-1.866E-2</c:v>
                </c:pt>
                <c:pt idx="2406">
                  <c:v>-1.8450000000000001E-2</c:v>
                </c:pt>
                <c:pt idx="2407">
                  <c:v>-1.8769999999999998E-2</c:v>
                </c:pt>
                <c:pt idx="2408">
                  <c:v>-1.8769999999999998E-2</c:v>
                </c:pt>
                <c:pt idx="2409">
                  <c:v>-1.8769999999999998E-2</c:v>
                </c:pt>
                <c:pt idx="2410">
                  <c:v>-1.8769999999999998E-2</c:v>
                </c:pt>
                <c:pt idx="2411">
                  <c:v>-1.898E-2</c:v>
                </c:pt>
                <c:pt idx="2412">
                  <c:v>-1.9199999999999998E-2</c:v>
                </c:pt>
                <c:pt idx="2413">
                  <c:v>-1.9300000000000001E-2</c:v>
                </c:pt>
                <c:pt idx="2414">
                  <c:v>-1.941E-2</c:v>
                </c:pt>
                <c:pt idx="2415">
                  <c:v>-1.9519999999999999E-2</c:v>
                </c:pt>
                <c:pt idx="2416">
                  <c:v>-1.9519999999999999E-2</c:v>
                </c:pt>
                <c:pt idx="2417">
                  <c:v>-1.9519999999999999E-2</c:v>
                </c:pt>
                <c:pt idx="2418">
                  <c:v>-1.9730000000000001E-2</c:v>
                </c:pt>
                <c:pt idx="2419">
                  <c:v>-1.9939999999999999E-2</c:v>
                </c:pt>
                <c:pt idx="2420">
                  <c:v>-2.0160000000000001E-2</c:v>
                </c:pt>
                <c:pt idx="2421">
                  <c:v>-2.0049999999999998E-2</c:v>
                </c:pt>
                <c:pt idx="2422">
                  <c:v>-2.0049999999999998E-2</c:v>
                </c:pt>
                <c:pt idx="2423">
                  <c:v>-2.0160000000000001E-2</c:v>
                </c:pt>
                <c:pt idx="2424">
                  <c:v>-2.0369999999999999E-2</c:v>
                </c:pt>
                <c:pt idx="2425">
                  <c:v>-2.026E-2</c:v>
                </c:pt>
                <c:pt idx="2426">
                  <c:v>-2.0480000000000002E-2</c:v>
                </c:pt>
                <c:pt idx="2427">
                  <c:v>-2.0580000000000001E-2</c:v>
                </c:pt>
                <c:pt idx="2428">
                  <c:v>-2.069E-2</c:v>
                </c:pt>
                <c:pt idx="2429">
                  <c:v>-2.0799999999999999E-2</c:v>
                </c:pt>
                <c:pt idx="2430">
                  <c:v>-2.0899999999999998E-2</c:v>
                </c:pt>
                <c:pt idx="2431">
                  <c:v>-2.1010000000000001E-2</c:v>
                </c:pt>
                <c:pt idx="2432">
                  <c:v>-2.1010000000000001E-2</c:v>
                </c:pt>
                <c:pt idx="2433">
                  <c:v>-2.1010000000000001E-2</c:v>
                </c:pt>
                <c:pt idx="2434">
                  <c:v>-2.1219999999999999E-2</c:v>
                </c:pt>
                <c:pt idx="2435">
                  <c:v>-2.1219999999999999E-2</c:v>
                </c:pt>
                <c:pt idx="2436">
                  <c:v>-2.1010000000000001E-2</c:v>
                </c:pt>
                <c:pt idx="2437">
                  <c:v>-2.1219999999999999E-2</c:v>
                </c:pt>
                <c:pt idx="2438">
                  <c:v>-2.1010000000000001E-2</c:v>
                </c:pt>
                <c:pt idx="2439">
                  <c:v>-2.112E-2</c:v>
                </c:pt>
                <c:pt idx="2440">
                  <c:v>-2.1010000000000001E-2</c:v>
                </c:pt>
                <c:pt idx="2441">
                  <c:v>-2.1010000000000001E-2</c:v>
                </c:pt>
                <c:pt idx="2442">
                  <c:v>-2.1010000000000001E-2</c:v>
                </c:pt>
                <c:pt idx="2443">
                  <c:v>-2.112E-2</c:v>
                </c:pt>
                <c:pt idx="2444">
                  <c:v>-2.1010000000000001E-2</c:v>
                </c:pt>
                <c:pt idx="2445">
                  <c:v>-2.0899999999999998E-2</c:v>
                </c:pt>
                <c:pt idx="2446">
                  <c:v>-2.1010000000000001E-2</c:v>
                </c:pt>
                <c:pt idx="2447">
                  <c:v>-2.0799999999999999E-2</c:v>
                </c:pt>
                <c:pt idx="2448">
                  <c:v>-2.0799999999999999E-2</c:v>
                </c:pt>
                <c:pt idx="2449">
                  <c:v>-2.0580000000000001E-2</c:v>
                </c:pt>
                <c:pt idx="2450">
                  <c:v>-2.0580000000000001E-2</c:v>
                </c:pt>
                <c:pt idx="2451">
                  <c:v>-2.0369999999999999E-2</c:v>
                </c:pt>
                <c:pt idx="2452">
                  <c:v>-2.0160000000000001E-2</c:v>
                </c:pt>
                <c:pt idx="2453">
                  <c:v>-2.0049999999999998E-2</c:v>
                </c:pt>
                <c:pt idx="2454">
                  <c:v>-2.0049999999999998E-2</c:v>
                </c:pt>
                <c:pt idx="2455">
                  <c:v>-1.9730000000000001E-2</c:v>
                </c:pt>
                <c:pt idx="2456">
                  <c:v>-1.9519999999999999E-2</c:v>
                </c:pt>
                <c:pt idx="2457">
                  <c:v>-1.941E-2</c:v>
                </c:pt>
                <c:pt idx="2458">
                  <c:v>-1.9300000000000001E-2</c:v>
                </c:pt>
                <c:pt idx="2459">
                  <c:v>-1.9089999999999999E-2</c:v>
                </c:pt>
                <c:pt idx="2460">
                  <c:v>-1.898E-2</c:v>
                </c:pt>
                <c:pt idx="2461">
                  <c:v>-1.866E-2</c:v>
                </c:pt>
                <c:pt idx="2462">
                  <c:v>-1.856E-2</c:v>
                </c:pt>
                <c:pt idx="2463">
                  <c:v>-1.8339999999999999E-2</c:v>
                </c:pt>
                <c:pt idx="2464">
                  <c:v>-1.813E-2</c:v>
                </c:pt>
                <c:pt idx="2465">
                  <c:v>-1.8020000000000001E-2</c:v>
                </c:pt>
                <c:pt idx="2466">
                  <c:v>-1.7809999999999999E-2</c:v>
                </c:pt>
                <c:pt idx="2467">
                  <c:v>-1.7489999999999999E-2</c:v>
                </c:pt>
                <c:pt idx="2468">
                  <c:v>-1.7489999999999999E-2</c:v>
                </c:pt>
                <c:pt idx="2469">
                  <c:v>-1.728E-2</c:v>
                </c:pt>
                <c:pt idx="2470">
                  <c:v>-1.7170000000000001E-2</c:v>
                </c:pt>
                <c:pt idx="2471">
                  <c:v>-1.685E-2</c:v>
                </c:pt>
                <c:pt idx="2472">
                  <c:v>-1.6740000000000001E-2</c:v>
                </c:pt>
                <c:pt idx="2473">
                  <c:v>-1.653E-2</c:v>
                </c:pt>
                <c:pt idx="2474">
                  <c:v>-1.6420000000000001E-2</c:v>
                </c:pt>
                <c:pt idx="2475">
                  <c:v>-1.6320000000000001E-2</c:v>
                </c:pt>
                <c:pt idx="2476">
                  <c:v>-1.61E-2</c:v>
                </c:pt>
                <c:pt idx="2477">
                  <c:v>-1.61E-2</c:v>
                </c:pt>
                <c:pt idx="2478">
                  <c:v>-1.5789999999999998E-2</c:v>
                </c:pt>
                <c:pt idx="2479">
                  <c:v>-1.5570000000000001E-2</c:v>
                </c:pt>
                <c:pt idx="2480">
                  <c:v>-1.5679999999999999E-2</c:v>
                </c:pt>
                <c:pt idx="2481">
                  <c:v>-1.5789999999999998E-2</c:v>
                </c:pt>
                <c:pt idx="2482">
                  <c:v>-1.5570000000000001E-2</c:v>
                </c:pt>
                <c:pt idx="2483">
                  <c:v>-1.5679999999999999E-2</c:v>
                </c:pt>
                <c:pt idx="2484">
                  <c:v>-1.5570000000000001E-2</c:v>
                </c:pt>
                <c:pt idx="2485">
                  <c:v>-1.5469999999999999E-2</c:v>
                </c:pt>
                <c:pt idx="2486">
                  <c:v>-1.5570000000000001E-2</c:v>
                </c:pt>
                <c:pt idx="2487">
                  <c:v>-1.5570000000000001E-2</c:v>
                </c:pt>
                <c:pt idx="2488">
                  <c:v>-1.5570000000000001E-2</c:v>
                </c:pt>
                <c:pt idx="2489">
                  <c:v>-1.5469999999999999E-2</c:v>
                </c:pt>
                <c:pt idx="2490">
                  <c:v>-1.5679999999999999E-2</c:v>
                </c:pt>
                <c:pt idx="2491">
                  <c:v>-1.5789999999999998E-2</c:v>
                </c:pt>
                <c:pt idx="2492">
                  <c:v>-1.5890000000000001E-2</c:v>
                </c:pt>
                <c:pt idx="2493">
                  <c:v>-1.61E-2</c:v>
                </c:pt>
                <c:pt idx="2494">
                  <c:v>-1.6E-2</c:v>
                </c:pt>
                <c:pt idx="2495">
                  <c:v>-1.61E-2</c:v>
                </c:pt>
                <c:pt idx="2496">
                  <c:v>-1.6420000000000001E-2</c:v>
                </c:pt>
                <c:pt idx="2497">
                  <c:v>-1.6420000000000001E-2</c:v>
                </c:pt>
                <c:pt idx="2498">
                  <c:v>-1.653E-2</c:v>
                </c:pt>
                <c:pt idx="2499">
                  <c:v>-1.685E-2</c:v>
                </c:pt>
                <c:pt idx="2500">
                  <c:v>-1.6959999999999999E-2</c:v>
                </c:pt>
                <c:pt idx="2501">
                  <c:v>-1.728E-2</c:v>
                </c:pt>
                <c:pt idx="2502">
                  <c:v>-1.7600000000000001E-2</c:v>
                </c:pt>
                <c:pt idx="2503">
                  <c:v>-1.7600000000000001E-2</c:v>
                </c:pt>
                <c:pt idx="2504">
                  <c:v>-1.8020000000000001E-2</c:v>
                </c:pt>
                <c:pt idx="2505">
                  <c:v>-1.813E-2</c:v>
                </c:pt>
                <c:pt idx="2506">
                  <c:v>-1.856E-2</c:v>
                </c:pt>
                <c:pt idx="2507">
                  <c:v>-1.8769999999999998E-2</c:v>
                </c:pt>
                <c:pt idx="2508">
                  <c:v>-1.9089999999999999E-2</c:v>
                </c:pt>
                <c:pt idx="2509">
                  <c:v>-1.941E-2</c:v>
                </c:pt>
                <c:pt idx="2510">
                  <c:v>-1.9519999999999999E-2</c:v>
                </c:pt>
                <c:pt idx="2511">
                  <c:v>-1.984E-2</c:v>
                </c:pt>
                <c:pt idx="2512">
                  <c:v>-2.0369999999999999E-2</c:v>
                </c:pt>
                <c:pt idx="2513">
                  <c:v>-2.0580000000000001E-2</c:v>
                </c:pt>
                <c:pt idx="2514">
                  <c:v>-2.069E-2</c:v>
                </c:pt>
                <c:pt idx="2515">
                  <c:v>-2.112E-2</c:v>
                </c:pt>
                <c:pt idx="2516">
                  <c:v>-2.1329999999999998E-2</c:v>
                </c:pt>
                <c:pt idx="2517">
                  <c:v>-2.1860000000000001E-2</c:v>
                </c:pt>
                <c:pt idx="2518">
                  <c:v>-2.197E-2</c:v>
                </c:pt>
                <c:pt idx="2519">
                  <c:v>-2.2179999999999998E-2</c:v>
                </c:pt>
                <c:pt idx="2520">
                  <c:v>-2.2499999999999999E-2</c:v>
                </c:pt>
                <c:pt idx="2521">
                  <c:v>-2.2720000000000001E-2</c:v>
                </c:pt>
                <c:pt idx="2522">
                  <c:v>-2.3040000000000001E-2</c:v>
                </c:pt>
                <c:pt idx="2523">
                  <c:v>-2.325E-2</c:v>
                </c:pt>
                <c:pt idx="2524">
                  <c:v>-2.3460000000000002E-2</c:v>
                </c:pt>
                <c:pt idx="2525">
                  <c:v>-2.3779999999999999E-2</c:v>
                </c:pt>
                <c:pt idx="2526">
                  <c:v>-2.3890000000000002E-2</c:v>
                </c:pt>
                <c:pt idx="2527">
                  <c:v>-2.41E-2</c:v>
                </c:pt>
                <c:pt idx="2528">
                  <c:v>-2.4639999999999999E-2</c:v>
                </c:pt>
                <c:pt idx="2529">
                  <c:v>-2.453E-2</c:v>
                </c:pt>
                <c:pt idx="2530">
                  <c:v>-2.4639999999999999E-2</c:v>
                </c:pt>
                <c:pt idx="2531">
                  <c:v>-2.5059999999999999E-2</c:v>
                </c:pt>
                <c:pt idx="2532">
                  <c:v>-2.496E-2</c:v>
                </c:pt>
                <c:pt idx="2533">
                  <c:v>-2.5170000000000001E-2</c:v>
                </c:pt>
                <c:pt idx="2534">
                  <c:v>-2.5059999999999999E-2</c:v>
                </c:pt>
                <c:pt idx="2535">
                  <c:v>-2.5170000000000001E-2</c:v>
                </c:pt>
                <c:pt idx="2536">
                  <c:v>-2.538E-2</c:v>
                </c:pt>
                <c:pt idx="2537">
                  <c:v>-2.528E-2</c:v>
                </c:pt>
                <c:pt idx="2538">
                  <c:v>-2.5600000000000001E-2</c:v>
                </c:pt>
                <c:pt idx="2539">
                  <c:v>-2.5489999999999999E-2</c:v>
                </c:pt>
                <c:pt idx="2540">
                  <c:v>-2.538E-2</c:v>
                </c:pt>
                <c:pt idx="2541">
                  <c:v>-2.528E-2</c:v>
                </c:pt>
                <c:pt idx="2542">
                  <c:v>-2.5170000000000001E-2</c:v>
                </c:pt>
                <c:pt idx="2543">
                  <c:v>-2.528E-2</c:v>
                </c:pt>
                <c:pt idx="2544">
                  <c:v>-2.5059999999999999E-2</c:v>
                </c:pt>
                <c:pt idx="2545">
                  <c:v>-2.496E-2</c:v>
                </c:pt>
                <c:pt idx="2546">
                  <c:v>-2.4850000000000001E-2</c:v>
                </c:pt>
                <c:pt idx="2547">
                  <c:v>-2.4850000000000001E-2</c:v>
                </c:pt>
                <c:pt idx="2548">
                  <c:v>-2.4420000000000001E-2</c:v>
                </c:pt>
                <c:pt idx="2549">
                  <c:v>-2.4320000000000001E-2</c:v>
                </c:pt>
                <c:pt idx="2550">
                  <c:v>-2.4320000000000001E-2</c:v>
                </c:pt>
                <c:pt idx="2551">
                  <c:v>-2.4E-2</c:v>
                </c:pt>
                <c:pt idx="2552">
                  <c:v>-2.3890000000000002E-2</c:v>
                </c:pt>
                <c:pt idx="2553">
                  <c:v>-2.368E-2</c:v>
                </c:pt>
                <c:pt idx="2554">
                  <c:v>-2.3359999999999999E-2</c:v>
                </c:pt>
                <c:pt idx="2555">
                  <c:v>-2.3140000000000001E-2</c:v>
                </c:pt>
                <c:pt idx="2556">
                  <c:v>-2.2929999999999999E-2</c:v>
                </c:pt>
                <c:pt idx="2557">
                  <c:v>-2.2720000000000001E-2</c:v>
                </c:pt>
                <c:pt idx="2558">
                  <c:v>-2.2179999999999998E-2</c:v>
                </c:pt>
                <c:pt idx="2559">
                  <c:v>-2.197E-2</c:v>
                </c:pt>
                <c:pt idx="2560">
                  <c:v>-2.1649999999999999E-2</c:v>
                </c:pt>
                <c:pt idx="2561">
                  <c:v>-2.1440000000000001E-2</c:v>
                </c:pt>
                <c:pt idx="2562">
                  <c:v>-2.112E-2</c:v>
                </c:pt>
                <c:pt idx="2563">
                  <c:v>-2.0899999999999998E-2</c:v>
                </c:pt>
                <c:pt idx="2564">
                  <c:v>-2.0369999999999999E-2</c:v>
                </c:pt>
                <c:pt idx="2565">
                  <c:v>-2.0369999999999999E-2</c:v>
                </c:pt>
                <c:pt idx="2566">
                  <c:v>-2.0160000000000001E-2</c:v>
                </c:pt>
                <c:pt idx="2567">
                  <c:v>-1.9730000000000001E-2</c:v>
                </c:pt>
                <c:pt idx="2568">
                  <c:v>-1.9519999999999999E-2</c:v>
                </c:pt>
                <c:pt idx="2569">
                  <c:v>-1.9089999999999999E-2</c:v>
                </c:pt>
                <c:pt idx="2570">
                  <c:v>-1.8769999999999998E-2</c:v>
                </c:pt>
                <c:pt idx="2571">
                  <c:v>-1.856E-2</c:v>
                </c:pt>
                <c:pt idx="2572">
                  <c:v>-1.8239999999999999E-2</c:v>
                </c:pt>
                <c:pt idx="2573">
                  <c:v>-1.8020000000000001E-2</c:v>
                </c:pt>
                <c:pt idx="2574">
                  <c:v>-1.77E-2</c:v>
                </c:pt>
                <c:pt idx="2575">
                  <c:v>-1.77E-2</c:v>
                </c:pt>
                <c:pt idx="2576">
                  <c:v>-1.728E-2</c:v>
                </c:pt>
                <c:pt idx="2577">
                  <c:v>-1.7170000000000001E-2</c:v>
                </c:pt>
                <c:pt idx="2578">
                  <c:v>-1.6639999999999999E-2</c:v>
                </c:pt>
                <c:pt idx="2579">
                  <c:v>-1.6740000000000001E-2</c:v>
                </c:pt>
                <c:pt idx="2580">
                  <c:v>-1.6420000000000001E-2</c:v>
                </c:pt>
                <c:pt idx="2581">
                  <c:v>-1.6320000000000001E-2</c:v>
                </c:pt>
                <c:pt idx="2582">
                  <c:v>-1.61E-2</c:v>
                </c:pt>
                <c:pt idx="2583">
                  <c:v>-1.5890000000000001E-2</c:v>
                </c:pt>
                <c:pt idx="2584">
                  <c:v>-1.5789999999999998E-2</c:v>
                </c:pt>
                <c:pt idx="2585">
                  <c:v>-1.5570000000000001E-2</c:v>
                </c:pt>
                <c:pt idx="2586">
                  <c:v>-1.536E-2</c:v>
                </c:pt>
                <c:pt idx="2587">
                  <c:v>-1.536E-2</c:v>
                </c:pt>
                <c:pt idx="2588">
                  <c:v>-1.525E-2</c:v>
                </c:pt>
                <c:pt idx="2589">
                  <c:v>-1.525E-2</c:v>
                </c:pt>
                <c:pt idx="2590">
                  <c:v>-1.525E-2</c:v>
                </c:pt>
                <c:pt idx="2591">
                  <c:v>-1.504E-2</c:v>
                </c:pt>
                <c:pt idx="2592">
                  <c:v>-1.4930000000000001E-2</c:v>
                </c:pt>
                <c:pt idx="2593">
                  <c:v>-1.4930000000000001E-2</c:v>
                </c:pt>
                <c:pt idx="2594">
                  <c:v>-1.504E-2</c:v>
                </c:pt>
                <c:pt idx="2595">
                  <c:v>-1.4829999999999999E-2</c:v>
                </c:pt>
                <c:pt idx="2596">
                  <c:v>-1.4829999999999999E-2</c:v>
                </c:pt>
                <c:pt idx="2597">
                  <c:v>-1.4930000000000001E-2</c:v>
                </c:pt>
                <c:pt idx="2598">
                  <c:v>-1.4829999999999999E-2</c:v>
                </c:pt>
                <c:pt idx="2599">
                  <c:v>-1.4829999999999999E-2</c:v>
                </c:pt>
                <c:pt idx="2600">
                  <c:v>-1.504E-2</c:v>
                </c:pt>
                <c:pt idx="2601">
                  <c:v>-1.4829999999999999E-2</c:v>
                </c:pt>
                <c:pt idx="2602">
                  <c:v>-1.4930000000000001E-2</c:v>
                </c:pt>
                <c:pt idx="2603">
                  <c:v>-1.515E-2</c:v>
                </c:pt>
                <c:pt idx="2604">
                  <c:v>-1.515E-2</c:v>
                </c:pt>
                <c:pt idx="2605">
                  <c:v>-1.515E-2</c:v>
                </c:pt>
                <c:pt idx="2606">
                  <c:v>-1.515E-2</c:v>
                </c:pt>
                <c:pt idx="2607">
                  <c:v>-1.525E-2</c:v>
                </c:pt>
                <c:pt idx="2608">
                  <c:v>-1.536E-2</c:v>
                </c:pt>
                <c:pt idx="2609">
                  <c:v>-1.536E-2</c:v>
                </c:pt>
                <c:pt idx="2610">
                  <c:v>-1.5469999999999999E-2</c:v>
                </c:pt>
                <c:pt idx="2611">
                  <c:v>-1.5570000000000001E-2</c:v>
                </c:pt>
                <c:pt idx="2612">
                  <c:v>-1.5789999999999998E-2</c:v>
                </c:pt>
                <c:pt idx="2613">
                  <c:v>-1.5679999999999999E-2</c:v>
                </c:pt>
                <c:pt idx="2614">
                  <c:v>-1.5890000000000001E-2</c:v>
                </c:pt>
                <c:pt idx="2615">
                  <c:v>-1.5789999999999998E-2</c:v>
                </c:pt>
                <c:pt idx="2616">
                  <c:v>-1.5890000000000001E-2</c:v>
                </c:pt>
                <c:pt idx="2617">
                  <c:v>-1.5890000000000001E-2</c:v>
                </c:pt>
                <c:pt idx="2618">
                  <c:v>-1.5890000000000001E-2</c:v>
                </c:pt>
                <c:pt idx="2619">
                  <c:v>-1.6E-2</c:v>
                </c:pt>
                <c:pt idx="2620">
                  <c:v>-1.61E-2</c:v>
                </c:pt>
                <c:pt idx="2621">
                  <c:v>-1.61E-2</c:v>
                </c:pt>
                <c:pt idx="2622">
                  <c:v>-1.6209999999999999E-2</c:v>
                </c:pt>
                <c:pt idx="2623">
                  <c:v>-1.6209999999999999E-2</c:v>
                </c:pt>
                <c:pt idx="2624">
                  <c:v>-1.61E-2</c:v>
                </c:pt>
                <c:pt idx="2625">
                  <c:v>-1.61E-2</c:v>
                </c:pt>
                <c:pt idx="2626">
                  <c:v>-1.6320000000000001E-2</c:v>
                </c:pt>
                <c:pt idx="2627">
                  <c:v>-1.6209999999999999E-2</c:v>
                </c:pt>
                <c:pt idx="2628">
                  <c:v>-1.61E-2</c:v>
                </c:pt>
                <c:pt idx="2629">
                  <c:v>-1.6209999999999999E-2</c:v>
                </c:pt>
                <c:pt idx="2630">
                  <c:v>-1.6209999999999999E-2</c:v>
                </c:pt>
                <c:pt idx="2631">
                  <c:v>-1.6320000000000001E-2</c:v>
                </c:pt>
                <c:pt idx="2632">
                  <c:v>-1.6209999999999999E-2</c:v>
                </c:pt>
                <c:pt idx="2633">
                  <c:v>-1.6209999999999999E-2</c:v>
                </c:pt>
                <c:pt idx="2634">
                  <c:v>-1.61E-2</c:v>
                </c:pt>
                <c:pt idx="2635">
                  <c:v>-1.61E-2</c:v>
                </c:pt>
                <c:pt idx="2636">
                  <c:v>-1.5789999999999998E-2</c:v>
                </c:pt>
                <c:pt idx="2637">
                  <c:v>-1.5890000000000001E-2</c:v>
                </c:pt>
                <c:pt idx="2638">
                  <c:v>-1.5570000000000001E-2</c:v>
                </c:pt>
                <c:pt idx="2639">
                  <c:v>-1.5789999999999998E-2</c:v>
                </c:pt>
                <c:pt idx="2640">
                  <c:v>-1.5679999999999999E-2</c:v>
                </c:pt>
                <c:pt idx="2641">
                  <c:v>-1.5570000000000001E-2</c:v>
                </c:pt>
                <c:pt idx="2642">
                  <c:v>-1.536E-2</c:v>
                </c:pt>
                <c:pt idx="2643">
                  <c:v>-1.525E-2</c:v>
                </c:pt>
                <c:pt idx="2644">
                  <c:v>-1.536E-2</c:v>
                </c:pt>
                <c:pt idx="2645">
                  <c:v>-1.515E-2</c:v>
                </c:pt>
                <c:pt idx="2646">
                  <c:v>-1.515E-2</c:v>
                </c:pt>
                <c:pt idx="2647">
                  <c:v>-1.4930000000000001E-2</c:v>
                </c:pt>
                <c:pt idx="2648">
                  <c:v>-1.504E-2</c:v>
                </c:pt>
                <c:pt idx="2649">
                  <c:v>-1.4930000000000001E-2</c:v>
                </c:pt>
                <c:pt idx="2650">
                  <c:v>-1.4930000000000001E-2</c:v>
                </c:pt>
                <c:pt idx="2651">
                  <c:v>-1.461E-2</c:v>
                </c:pt>
                <c:pt idx="2652">
                  <c:v>-1.472E-2</c:v>
                </c:pt>
                <c:pt idx="2653">
                  <c:v>-1.461E-2</c:v>
                </c:pt>
                <c:pt idx="2654">
                  <c:v>-1.451E-2</c:v>
                </c:pt>
                <c:pt idx="2655">
                  <c:v>-1.4290000000000001E-2</c:v>
                </c:pt>
                <c:pt idx="2656">
                  <c:v>-1.44E-2</c:v>
                </c:pt>
                <c:pt idx="2657">
                  <c:v>-1.4189999999999999E-2</c:v>
                </c:pt>
                <c:pt idx="2658">
                  <c:v>-1.4290000000000001E-2</c:v>
                </c:pt>
                <c:pt idx="2659">
                  <c:v>-1.4290000000000001E-2</c:v>
                </c:pt>
                <c:pt idx="2660">
                  <c:v>-1.4189999999999999E-2</c:v>
                </c:pt>
                <c:pt idx="2661">
                  <c:v>-1.4290000000000001E-2</c:v>
                </c:pt>
                <c:pt idx="2662">
                  <c:v>-1.4290000000000001E-2</c:v>
                </c:pt>
                <c:pt idx="2663">
                  <c:v>-1.397E-2</c:v>
                </c:pt>
                <c:pt idx="2664">
                  <c:v>-1.4080000000000001E-2</c:v>
                </c:pt>
                <c:pt idx="2665">
                  <c:v>-1.4290000000000001E-2</c:v>
                </c:pt>
                <c:pt idx="2666">
                  <c:v>-1.4189999999999999E-2</c:v>
                </c:pt>
                <c:pt idx="2667">
                  <c:v>-1.4189999999999999E-2</c:v>
                </c:pt>
                <c:pt idx="2668">
                  <c:v>-1.4189999999999999E-2</c:v>
                </c:pt>
                <c:pt idx="2669">
                  <c:v>-1.4290000000000001E-2</c:v>
                </c:pt>
                <c:pt idx="2670">
                  <c:v>-1.4290000000000001E-2</c:v>
                </c:pt>
                <c:pt idx="2671">
                  <c:v>-1.4290000000000001E-2</c:v>
                </c:pt>
                <c:pt idx="2672">
                  <c:v>-1.4290000000000001E-2</c:v>
                </c:pt>
                <c:pt idx="2673">
                  <c:v>-1.44E-2</c:v>
                </c:pt>
                <c:pt idx="2674">
                  <c:v>-1.461E-2</c:v>
                </c:pt>
                <c:pt idx="2675">
                  <c:v>-1.461E-2</c:v>
                </c:pt>
                <c:pt idx="2676">
                  <c:v>-1.451E-2</c:v>
                </c:pt>
                <c:pt idx="2677">
                  <c:v>-1.4829999999999999E-2</c:v>
                </c:pt>
                <c:pt idx="2678">
                  <c:v>-1.4930000000000001E-2</c:v>
                </c:pt>
                <c:pt idx="2679">
                  <c:v>-1.504E-2</c:v>
                </c:pt>
                <c:pt idx="2680">
                  <c:v>-1.515E-2</c:v>
                </c:pt>
                <c:pt idx="2681">
                  <c:v>-1.536E-2</c:v>
                </c:pt>
                <c:pt idx="2682">
                  <c:v>-1.536E-2</c:v>
                </c:pt>
                <c:pt idx="2683">
                  <c:v>-1.5679999999999999E-2</c:v>
                </c:pt>
                <c:pt idx="2684">
                  <c:v>-1.5679999999999999E-2</c:v>
                </c:pt>
                <c:pt idx="2685">
                  <c:v>-1.5890000000000001E-2</c:v>
                </c:pt>
                <c:pt idx="2686">
                  <c:v>-1.5890000000000001E-2</c:v>
                </c:pt>
                <c:pt idx="2687">
                  <c:v>-1.6209999999999999E-2</c:v>
                </c:pt>
                <c:pt idx="2688">
                  <c:v>-1.6420000000000001E-2</c:v>
                </c:pt>
                <c:pt idx="2689">
                  <c:v>-1.6420000000000001E-2</c:v>
                </c:pt>
                <c:pt idx="2690">
                  <c:v>-1.6740000000000001E-2</c:v>
                </c:pt>
                <c:pt idx="2691">
                  <c:v>-1.6740000000000001E-2</c:v>
                </c:pt>
                <c:pt idx="2692">
                  <c:v>-1.685E-2</c:v>
                </c:pt>
                <c:pt idx="2693">
                  <c:v>-1.7170000000000001E-2</c:v>
                </c:pt>
                <c:pt idx="2694">
                  <c:v>-1.7170000000000001E-2</c:v>
                </c:pt>
                <c:pt idx="2695">
                  <c:v>-1.728E-2</c:v>
                </c:pt>
                <c:pt idx="2696">
                  <c:v>-1.7600000000000001E-2</c:v>
                </c:pt>
                <c:pt idx="2697">
                  <c:v>-1.77E-2</c:v>
                </c:pt>
                <c:pt idx="2698">
                  <c:v>-1.7600000000000001E-2</c:v>
                </c:pt>
                <c:pt idx="2699">
                  <c:v>-1.7919999999999998E-2</c:v>
                </c:pt>
                <c:pt idx="2700">
                  <c:v>-1.8020000000000001E-2</c:v>
                </c:pt>
                <c:pt idx="2701">
                  <c:v>-1.8239999999999999E-2</c:v>
                </c:pt>
                <c:pt idx="2702">
                  <c:v>-1.8339999999999999E-2</c:v>
                </c:pt>
                <c:pt idx="2703">
                  <c:v>-1.8450000000000001E-2</c:v>
                </c:pt>
                <c:pt idx="2704">
                  <c:v>-1.856E-2</c:v>
                </c:pt>
                <c:pt idx="2705">
                  <c:v>-1.8450000000000001E-2</c:v>
                </c:pt>
                <c:pt idx="2706">
                  <c:v>-1.8769999999999998E-2</c:v>
                </c:pt>
                <c:pt idx="2707">
                  <c:v>-1.8880000000000001E-2</c:v>
                </c:pt>
                <c:pt idx="2708">
                  <c:v>-1.8880000000000001E-2</c:v>
                </c:pt>
                <c:pt idx="2709">
                  <c:v>-1.8880000000000001E-2</c:v>
                </c:pt>
                <c:pt idx="2710">
                  <c:v>-1.8880000000000001E-2</c:v>
                </c:pt>
                <c:pt idx="2711">
                  <c:v>-1.9199999999999998E-2</c:v>
                </c:pt>
                <c:pt idx="2712">
                  <c:v>-1.9199999999999998E-2</c:v>
                </c:pt>
                <c:pt idx="2713">
                  <c:v>-1.898E-2</c:v>
                </c:pt>
                <c:pt idx="2714">
                  <c:v>-1.898E-2</c:v>
                </c:pt>
                <c:pt idx="2715">
                  <c:v>-1.9300000000000001E-2</c:v>
                </c:pt>
                <c:pt idx="2716">
                  <c:v>-1.9300000000000001E-2</c:v>
                </c:pt>
                <c:pt idx="2717">
                  <c:v>-1.9199999999999998E-2</c:v>
                </c:pt>
                <c:pt idx="2718">
                  <c:v>-1.9199999999999998E-2</c:v>
                </c:pt>
                <c:pt idx="2719">
                  <c:v>-1.9300000000000001E-2</c:v>
                </c:pt>
                <c:pt idx="2720">
                  <c:v>-1.9089999999999999E-2</c:v>
                </c:pt>
                <c:pt idx="2721">
                  <c:v>-1.9089999999999999E-2</c:v>
                </c:pt>
                <c:pt idx="2722">
                  <c:v>-1.9300000000000001E-2</c:v>
                </c:pt>
                <c:pt idx="2723">
                  <c:v>-1.9089999999999999E-2</c:v>
                </c:pt>
                <c:pt idx="2724">
                  <c:v>-1.8880000000000001E-2</c:v>
                </c:pt>
                <c:pt idx="2725">
                  <c:v>-1.9089999999999999E-2</c:v>
                </c:pt>
                <c:pt idx="2726">
                  <c:v>-1.8880000000000001E-2</c:v>
                </c:pt>
                <c:pt idx="2727">
                  <c:v>-1.8880000000000001E-2</c:v>
                </c:pt>
                <c:pt idx="2728">
                  <c:v>-1.8769999999999998E-2</c:v>
                </c:pt>
                <c:pt idx="2729">
                  <c:v>-1.856E-2</c:v>
                </c:pt>
                <c:pt idx="2730">
                  <c:v>-1.866E-2</c:v>
                </c:pt>
                <c:pt idx="2731">
                  <c:v>-1.856E-2</c:v>
                </c:pt>
                <c:pt idx="2732">
                  <c:v>-1.856E-2</c:v>
                </c:pt>
                <c:pt idx="2733">
                  <c:v>-1.8450000000000001E-2</c:v>
                </c:pt>
                <c:pt idx="2734">
                  <c:v>-1.8339999999999999E-2</c:v>
                </c:pt>
                <c:pt idx="2735">
                  <c:v>-1.813E-2</c:v>
                </c:pt>
                <c:pt idx="2736">
                  <c:v>-1.8239999999999999E-2</c:v>
                </c:pt>
                <c:pt idx="2737">
                  <c:v>-1.8020000000000001E-2</c:v>
                </c:pt>
                <c:pt idx="2738">
                  <c:v>-1.813E-2</c:v>
                </c:pt>
                <c:pt idx="2739">
                  <c:v>-1.7919999999999998E-2</c:v>
                </c:pt>
                <c:pt idx="2740">
                  <c:v>-1.7809999999999999E-2</c:v>
                </c:pt>
                <c:pt idx="2741">
                  <c:v>-1.7919999999999998E-2</c:v>
                </c:pt>
                <c:pt idx="2742">
                  <c:v>-1.7600000000000001E-2</c:v>
                </c:pt>
                <c:pt idx="2743">
                  <c:v>-1.77E-2</c:v>
                </c:pt>
                <c:pt idx="2744">
                  <c:v>-1.7489999999999999E-2</c:v>
                </c:pt>
                <c:pt idx="2745">
                  <c:v>-1.728E-2</c:v>
                </c:pt>
                <c:pt idx="2746">
                  <c:v>-1.738E-2</c:v>
                </c:pt>
                <c:pt idx="2747">
                  <c:v>-1.7489999999999999E-2</c:v>
                </c:pt>
                <c:pt idx="2748">
                  <c:v>-1.738E-2</c:v>
                </c:pt>
                <c:pt idx="2749">
                  <c:v>-1.7170000000000001E-2</c:v>
                </c:pt>
                <c:pt idx="2750">
                  <c:v>-1.728E-2</c:v>
                </c:pt>
                <c:pt idx="2751">
                  <c:v>-1.728E-2</c:v>
                </c:pt>
                <c:pt idx="2752">
                  <c:v>-1.7170000000000001E-2</c:v>
                </c:pt>
                <c:pt idx="2753">
                  <c:v>-1.7059999999999999E-2</c:v>
                </c:pt>
                <c:pt idx="2754">
                  <c:v>-1.6959999999999999E-2</c:v>
                </c:pt>
                <c:pt idx="2755">
                  <c:v>-1.7170000000000001E-2</c:v>
                </c:pt>
                <c:pt idx="2756">
                  <c:v>-1.7059999999999999E-2</c:v>
                </c:pt>
                <c:pt idx="2757">
                  <c:v>-1.7170000000000001E-2</c:v>
                </c:pt>
                <c:pt idx="2758">
                  <c:v>-1.6959999999999999E-2</c:v>
                </c:pt>
                <c:pt idx="2759">
                  <c:v>-1.7170000000000001E-2</c:v>
                </c:pt>
                <c:pt idx="2760">
                  <c:v>-1.7170000000000001E-2</c:v>
                </c:pt>
                <c:pt idx="2761">
                  <c:v>-1.7170000000000001E-2</c:v>
                </c:pt>
                <c:pt idx="2762">
                  <c:v>-1.7059999999999999E-2</c:v>
                </c:pt>
                <c:pt idx="2763">
                  <c:v>-1.738E-2</c:v>
                </c:pt>
                <c:pt idx="2764">
                  <c:v>-1.728E-2</c:v>
                </c:pt>
                <c:pt idx="2765">
                  <c:v>-1.738E-2</c:v>
                </c:pt>
                <c:pt idx="2766">
                  <c:v>-1.7600000000000001E-2</c:v>
                </c:pt>
                <c:pt idx="2767">
                  <c:v>-1.7600000000000001E-2</c:v>
                </c:pt>
                <c:pt idx="2768">
                  <c:v>-1.7600000000000001E-2</c:v>
                </c:pt>
                <c:pt idx="2769">
                  <c:v>-1.7600000000000001E-2</c:v>
                </c:pt>
                <c:pt idx="2770">
                  <c:v>-1.7600000000000001E-2</c:v>
                </c:pt>
                <c:pt idx="2771">
                  <c:v>-1.77E-2</c:v>
                </c:pt>
                <c:pt idx="2772">
                  <c:v>-1.77E-2</c:v>
                </c:pt>
                <c:pt idx="2773">
                  <c:v>-1.8020000000000001E-2</c:v>
                </c:pt>
                <c:pt idx="2774">
                  <c:v>-1.7809999999999999E-2</c:v>
                </c:pt>
                <c:pt idx="2775">
                  <c:v>-1.813E-2</c:v>
                </c:pt>
                <c:pt idx="2776">
                  <c:v>-1.8020000000000001E-2</c:v>
                </c:pt>
                <c:pt idx="2777">
                  <c:v>-1.8239999999999999E-2</c:v>
                </c:pt>
                <c:pt idx="2778">
                  <c:v>-1.813E-2</c:v>
                </c:pt>
                <c:pt idx="2779">
                  <c:v>-1.8450000000000001E-2</c:v>
                </c:pt>
                <c:pt idx="2780">
                  <c:v>-1.8450000000000001E-2</c:v>
                </c:pt>
                <c:pt idx="2781">
                  <c:v>-1.866E-2</c:v>
                </c:pt>
                <c:pt idx="2782">
                  <c:v>-1.866E-2</c:v>
                </c:pt>
                <c:pt idx="2783">
                  <c:v>-1.8880000000000001E-2</c:v>
                </c:pt>
                <c:pt idx="2784">
                  <c:v>-1.8880000000000001E-2</c:v>
                </c:pt>
                <c:pt idx="2785">
                  <c:v>-1.898E-2</c:v>
                </c:pt>
                <c:pt idx="2786">
                  <c:v>-1.9089999999999999E-2</c:v>
                </c:pt>
                <c:pt idx="2787">
                  <c:v>-1.9089999999999999E-2</c:v>
                </c:pt>
                <c:pt idx="2788">
                  <c:v>-1.9089999999999999E-2</c:v>
                </c:pt>
                <c:pt idx="2789">
                  <c:v>-1.9199999999999998E-2</c:v>
                </c:pt>
                <c:pt idx="2790">
                  <c:v>-1.941E-2</c:v>
                </c:pt>
                <c:pt idx="2791">
                  <c:v>-1.941E-2</c:v>
                </c:pt>
                <c:pt idx="2792">
                  <c:v>-1.9519999999999999E-2</c:v>
                </c:pt>
                <c:pt idx="2793">
                  <c:v>-1.9519999999999999E-2</c:v>
                </c:pt>
                <c:pt idx="2794">
                  <c:v>-1.9519999999999999E-2</c:v>
                </c:pt>
                <c:pt idx="2795">
                  <c:v>-1.9619999999999999E-2</c:v>
                </c:pt>
                <c:pt idx="2796">
                  <c:v>-1.9730000000000001E-2</c:v>
                </c:pt>
                <c:pt idx="2797">
                  <c:v>-1.984E-2</c:v>
                </c:pt>
                <c:pt idx="2798">
                  <c:v>-2.0049999999999998E-2</c:v>
                </c:pt>
                <c:pt idx="2799">
                  <c:v>-2.0160000000000001E-2</c:v>
                </c:pt>
                <c:pt idx="2800">
                  <c:v>-2.0160000000000001E-2</c:v>
                </c:pt>
                <c:pt idx="2801">
                  <c:v>-2.0049999999999998E-2</c:v>
                </c:pt>
                <c:pt idx="2802">
                  <c:v>-2.0160000000000001E-2</c:v>
                </c:pt>
                <c:pt idx="2803">
                  <c:v>-2.0049999999999998E-2</c:v>
                </c:pt>
                <c:pt idx="2804">
                  <c:v>-2.0049999999999998E-2</c:v>
                </c:pt>
                <c:pt idx="2805">
                  <c:v>-2.0160000000000001E-2</c:v>
                </c:pt>
                <c:pt idx="2806">
                  <c:v>-2.026E-2</c:v>
                </c:pt>
                <c:pt idx="2807">
                  <c:v>-2.0160000000000001E-2</c:v>
                </c:pt>
                <c:pt idx="2808">
                  <c:v>-2.026E-2</c:v>
                </c:pt>
                <c:pt idx="2809">
                  <c:v>-2.0160000000000001E-2</c:v>
                </c:pt>
                <c:pt idx="2810">
                  <c:v>-2.0160000000000001E-2</c:v>
                </c:pt>
                <c:pt idx="2811">
                  <c:v>-2.026E-2</c:v>
                </c:pt>
                <c:pt idx="2812">
                  <c:v>-2.026E-2</c:v>
                </c:pt>
                <c:pt idx="2813">
                  <c:v>-2.026E-2</c:v>
                </c:pt>
                <c:pt idx="2814">
                  <c:v>-2.026E-2</c:v>
                </c:pt>
                <c:pt idx="2815">
                  <c:v>-2.026E-2</c:v>
                </c:pt>
                <c:pt idx="2816">
                  <c:v>-2.0160000000000001E-2</c:v>
                </c:pt>
                <c:pt idx="2817">
                  <c:v>-2.026E-2</c:v>
                </c:pt>
                <c:pt idx="2818">
                  <c:v>-2.026E-2</c:v>
                </c:pt>
                <c:pt idx="2819">
                  <c:v>-2.026E-2</c:v>
                </c:pt>
                <c:pt idx="2820">
                  <c:v>-2.0160000000000001E-2</c:v>
                </c:pt>
                <c:pt idx="2821">
                  <c:v>-2.0160000000000001E-2</c:v>
                </c:pt>
                <c:pt idx="2822">
                  <c:v>-2.0369999999999999E-2</c:v>
                </c:pt>
                <c:pt idx="2823">
                  <c:v>-2.026E-2</c:v>
                </c:pt>
                <c:pt idx="2824">
                  <c:v>-2.026E-2</c:v>
                </c:pt>
                <c:pt idx="2825">
                  <c:v>-2.026E-2</c:v>
                </c:pt>
                <c:pt idx="2826">
                  <c:v>-2.026E-2</c:v>
                </c:pt>
                <c:pt idx="2827">
                  <c:v>-2.0369999999999999E-2</c:v>
                </c:pt>
                <c:pt idx="2828">
                  <c:v>-2.026E-2</c:v>
                </c:pt>
                <c:pt idx="2829">
                  <c:v>-2.026E-2</c:v>
                </c:pt>
                <c:pt idx="2830">
                  <c:v>-2.0369999999999999E-2</c:v>
                </c:pt>
                <c:pt idx="2831">
                  <c:v>-2.0369999999999999E-2</c:v>
                </c:pt>
                <c:pt idx="2832">
                  <c:v>-2.0480000000000002E-2</c:v>
                </c:pt>
                <c:pt idx="2833">
                  <c:v>-2.0369999999999999E-2</c:v>
                </c:pt>
                <c:pt idx="2834">
                  <c:v>-2.0580000000000001E-2</c:v>
                </c:pt>
                <c:pt idx="2835">
                  <c:v>-2.0580000000000001E-2</c:v>
                </c:pt>
                <c:pt idx="2836">
                  <c:v>-2.0580000000000001E-2</c:v>
                </c:pt>
                <c:pt idx="2837">
                  <c:v>-2.069E-2</c:v>
                </c:pt>
                <c:pt idx="2838">
                  <c:v>-2.069E-2</c:v>
                </c:pt>
                <c:pt idx="2839">
                  <c:v>-2.1010000000000001E-2</c:v>
                </c:pt>
                <c:pt idx="2840">
                  <c:v>-2.0899999999999998E-2</c:v>
                </c:pt>
                <c:pt idx="2841">
                  <c:v>-2.0899999999999998E-2</c:v>
                </c:pt>
                <c:pt idx="2842">
                  <c:v>-2.1010000000000001E-2</c:v>
                </c:pt>
                <c:pt idx="2843">
                  <c:v>-2.112E-2</c:v>
                </c:pt>
                <c:pt idx="2844">
                  <c:v>-2.1219999999999999E-2</c:v>
                </c:pt>
                <c:pt idx="2845">
                  <c:v>-2.1440000000000001E-2</c:v>
                </c:pt>
                <c:pt idx="2846">
                  <c:v>-2.154E-2</c:v>
                </c:pt>
                <c:pt idx="2847">
                  <c:v>-2.1440000000000001E-2</c:v>
                </c:pt>
                <c:pt idx="2848">
                  <c:v>-2.1649999999999999E-2</c:v>
                </c:pt>
                <c:pt idx="2849">
                  <c:v>-2.1760000000000002E-2</c:v>
                </c:pt>
                <c:pt idx="2850">
                  <c:v>-2.197E-2</c:v>
                </c:pt>
                <c:pt idx="2851">
                  <c:v>-2.1860000000000001E-2</c:v>
                </c:pt>
                <c:pt idx="2852">
                  <c:v>-2.2179999999999998E-2</c:v>
                </c:pt>
                <c:pt idx="2853">
                  <c:v>-2.2290000000000001E-2</c:v>
                </c:pt>
                <c:pt idx="2854">
                  <c:v>-2.2610000000000002E-2</c:v>
                </c:pt>
                <c:pt idx="2855">
                  <c:v>-2.2610000000000002E-2</c:v>
                </c:pt>
                <c:pt idx="2856">
                  <c:v>-2.2720000000000001E-2</c:v>
                </c:pt>
                <c:pt idx="2857">
                  <c:v>-2.282E-2</c:v>
                </c:pt>
                <c:pt idx="2858">
                  <c:v>-2.2929999999999999E-2</c:v>
                </c:pt>
                <c:pt idx="2859">
                  <c:v>-2.325E-2</c:v>
                </c:pt>
                <c:pt idx="2860">
                  <c:v>-2.325E-2</c:v>
                </c:pt>
                <c:pt idx="2861">
                  <c:v>-2.3570000000000001E-2</c:v>
                </c:pt>
                <c:pt idx="2862">
                  <c:v>-2.3460000000000002E-2</c:v>
                </c:pt>
                <c:pt idx="2863">
                  <c:v>-2.368E-2</c:v>
                </c:pt>
                <c:pt idx="2864">
                  <c:v>-2.3890000000000002E-2</c:v>
                </c:pt>
                <c:pt idx="2865">
                  <c:v>-2.4E-2</c:v>
                </c:pt>
                <c:pt idx="2866">
                  <c:v>-2.4E-2</c:v>
                </c:pt>
                <c:pt idx="2867">
                  <c:v>-2.4209999999999999E-2</c:v>
                </c:pt>
                <c:pt idx="2868">
                  <c:v>-2.4420000000000001E-2</c:v>
                </c:pt>
                <c:pt idx="2869">
                  <c:v>-2.4320000000000001E-2</c:v>
                </c:pt>
                <c:pt idx="2870">
                  <c:v>-2.4740000000000002E-2</c:v>
                </c:pt>
                <c:pt idx="2871">
                  <c:v>-2.4740000000000002E-2</c:v>
                </c:pt>
                <c:pt idx="2872">
                  <c:v>-2.4850000000000001E-2</c:v>
                </c:pt>
                <c:pt idx="2873">
                  <c:v>-2.4740000000000002E-2</c:v>
                </c:pt>
                <c:pt idx="2874">
                  <c:v>-2.5059999999999999E-2</c:v>
                </c:pt>
                <c:pt idx="2875">
                  <c:v>-2.5170000000000001E-2</c:v>
                </c:pt>
                <c:pt idx="2876">
                  <c:v>-2.538E-2</c:v>
                </c:pt>
                <c:pt idx="2877">
                  <c:v>-2.528E-2</c:v>
                </c:pt>
                <c:pt idx="2878">
                  <c:v>-2.5170000000000001E-2</c:v>
                </c:pt>
                <c:pt idx="2879">
                  <c:v>-2.538E-2</c:v>
                </c:pt>
                <c:pt idx="2880">
                  <c:v>-2.5600000000000001E-2</c:v>
                </c:pt>
                <c:pt idx="2881">
                  <c:v>-2.5489999999999999E-2</c:v>
                </c:pt>
                <c:pt idx="2882">
                  <c:v>-2.5489999999999999E-2</c:v>
                </c:pt>
                <c:pt idx="2883">
                  <c:v>-2.581E-2</c:v>
                </c:pt>
                <c:pt idx="2884">
                  <c:v>-2.5600000000000001E-2</c:v>
                </c:pt>
                <c:pt idx="2885">
                  <c:v>-2.5700000000000001E-2</c:v>
                </c:pt>
                <c:pt idx="2886">
                  <c:v>-2.5700000000000001E-2</c:v>
                </c:pt>
                <c:pt idx="2887">
                  <c:v>-2.5600000000000001E-2</c:v>
                </c:pt>
                <c:pt idx="2888">
                  <c:v>-2.5600000000000001E-2</c:v>
                </c:pt>
                <c:pt idx="2889">
                  <c:v>-2.5600000000000001E-2</c:v>
                </c:pt>
                <c:pt idx="2890">
                  <c:v>-2.581E-2</c:v>
                </c:pt>
                <c:pt idx="2891">
                  <c:v>-2.5600000000000001E-2</c:v>
                </c:pt>
                <c:pt idx="2892">
                  <c:v>-2.5600000000000001E-2</c:v>
                </c:pt>
                <c:pt idx="2893">
                  <c:v>-2.5600000000000001E-2</c:v>
                </c:pt>
                <c:pt idx="2894">
                  <c:v>-2.528E-2</c:v>
                </c:pt>
                <c:pt idx="2895">
                  <c:v>-2.538E-2</c:v>
                </c:pt>
                <c:pt idx="2896">
                  <c:v>-2.528E-2</c:v>
                </c:pt>
                <c:pt idx="2897">
                  <c:v>-2.528E-2</c:v>
                </c:pt>
                <c:pt idx="2898">
                  <c:v>-2.5059999999999999E-2</c:v>
                </c:pt>
                <c:pt idx="2899">
                  <c:v>-2.496E-2</c:v>
                </c:pt>
                <c:pt idx="2900">
                  <c:v>-2.4850000000000001E-2</c:v>
                </c:pt>
                <c:pt idx="2901">
                  <c:v>-2.4850000000000001E-2</c:v>
                </c:pt>
                <c:pt idx="2902">
                  <c:v>-2.4740000000000002E-2</c:v>
                </c:pt>
                <c:pt idx="2903">
                  <c:v>-2.4639999999999999E-2</c:v>
                </c:pt>
                <c:pt idx="2904">
                  <c:v>-2.453E-2</c:v>
                </c:pt>
                <c:pt idx="2905">
                  <c:v>-2.453E-2</c:v>
                </c:pt>
                <c:pt idx="2906">
                  <c:v>-2.4320000000000001E-2</c:v>
                </c:pt>
                <c:pt idx="2907">
                  <c:v>-2.4E-2</c:v>
                </c:pt>
                <c:pt idx="2908">
                  <c:v>-2.4E-2</c:v>
                </c:pt>
                <c:pt idx="2909">
                  <c:v>-2.4E-2</c:v>
                </c:pt>
                <c:pt idx="2910">
                  <c:v>-2.368E-2</c:v>
                </c:pt>
                <c:pt idx="2911">
                  <c:v>-2.3460000000000002E-2</c:v>
                </c:pt>
                <c:pt idx="2912">
                  <c:v>-2.3359999999999999E-2</c:v>
                </c:pt>
                <c:pt idx="2913">
                  <c:v>-2.325E-2</c:v>
                </c:pt>
                <c:pt idx="2914">
                  <c:v>-2.3140000000000001E-2</c:v>
                </c:pt>
                <c:pt idx="2915">
                  <c:v>-2.2929999999999999E-2</c:v>
                </c:pt>
                <c:pt idx="2916">
                  <c:v>-2.2720000000000001E-2</c:v>
                </c:pt>
                <c:pt idx="2917">
                  <c:v>-2.2720000000000001E-2</c:v>
                </c:pt>
                <c:pt idx="2918">
                  <c:v>-2.24E-2</c:v>
                </c:pt>
                <c:pt idx="2919">
                  <c:v>-2.2290000000000001E-2</c:v>
                </c:pt>
                <c:pt idx="2920">
                  <c:v>-2.2179999999999998E-2</c:v>
                </c:pt>
                <c:pt idx="2921">
                  <c:v>-2.197E-2</c:v>
                </c:pt>
                <c:pt idx="2922">
                  <c:v>-2.1760000000000002E-2</c:v>
                </c:pt>
                <c:pt idx="2923">
                  <c:v>-2.154E-2</c:v>
                </c:pt>
                <c:pt idx="2924">
                  <c:v>-2.154E-2</c:v>
                </c:pt>
                <c:pt idx="2925">
                  <c:v>-2.1219999999999999E-2</c:v>
                </c:pt>
                <c:pt idx="2926">
                  <c:v>-2.1219999999999999E-2</c:v>
                </c:pt>
                <c:pt idx="2927">
                  <c:v>-2.1010000000000001E-2</c:v>
                </c:pt>
                <c:pt idx="2928">
                  <c:v>-2.069E-2</c:v>
                </c:pt>
                <c:pt idx="2929">
                  <c:v>-2.069E-2</c:v>
                </c:pt>
                <c:pt idx="2930">
                  <c:v>-2.069E-2</c:v>
                </c:pt>
                <c:pt idx="2931">
                  <c:v>-2.0480000000000002E-2</c:v>
                </c:pt>
                <c:pt idx="2932">
                  <c:v>-2.026E-2</c:v>
                </c:pt>
                <c:pt idx="2933">
                  <c:v>-2.026E-2</c:v>
                </c:pt>
                <c:pt idx="2934">
                  <c:v>-2.0049999999999998E-2</c:v>
                </c:pt>
                <c:pt idx="2935">
                  <c:v>-2.0049999999999998E-2</c:v>
                </c:pt>
                <c:pt idx="2936">
                  <c:v>-1.984E-2</c:v>
                </c:pt>
                <c:pt idx="2937">
                  <c:v>-1.9730000000000001E-2</c:v>
                </c:pt>
                <c:pt idx="2938">
                  <c:v>-1.9619999999999999E-2</c:v>
                </c:pt>
                <c:pt idx="2939">
                  <c:v>-1.941E-2</c:v>
                </c:pt>
                <c:pt idx="2940">
                  <c:v>-1.9300000000000001E-2</c:v>
                </c:pt>
                <c:pt idx="2941">
                  <c:v>-1.9199999999999998E-2</c:v>
                </c:pt>
                <c:pt idx="2942">
                  <c:v>-1.9089999999999999E-2</c:v>
                </c:pt>
                <c:pt idx="2943">
                  <c:v>-1.9089999999999999E-2</c:v>
                </c:pt>
                <c:pt idx="2944">
                  <c:v>-1.9089999999999999E-2</c:v>
                </c:pt>
                <c:pt idx="2945">
                  <c:v>-1.898E-2</c:v>
                </c:pt>
                <c:pt idx="2946">
                  <c:v>-1.8880000000000001E-2</c:v>
                </c:pt>
                <c:pt idx="2947">
                  <c:v>-1.8769999999999998E-2</c:v>
                </c:pt>
                <c:pt idx="2948">
                  <c:v>-1.856E-2</c:v>
                </c:pt>
                <c:pt idx="2949">
                  <c:v>-1.866E-2</c:v>
                </c:pt>
                <c:pt idx="2950">
                  <c:v>-1.866E-2</c:v>
                </c:pt>
                <c:pt idx="2951">
                  <c:v>-1.8450000000000001E-2</c:v>
                </c:pt>
                <c:pt idx="2952">
                  <c:v>-1.8450000000000001E-2</c:v>
                </c:pt>
                <c:pt idx="2953">
                  <c:v>-1.8450000000000001E-2</c:v>
                </c:pt>
                <c:pt idx="2954">
                  <c:v>-1.8339999999999999E-2</c:v>
                </c:pt>
                <c:pt idx="2955">
                  <c:v>-1.8339999999999999E-2</c:v>
                </c:pt>
                <c:pt idx="2956">
                  <c:v>-1.8239999999999999E-2</c:v>
                </c:pt>
                <c:pt idx="2957">
                  <c:v>-1.8239999999999999E-2</c:v>
                </c:pt>
                <c:pt idx="2958">
                  <c:v>-1.813E-2</c:v>
                </c:pt>
                <c:pt idx="2959">
                  <c:v>-1.8020000000000001E-2</c:v>
                </c:pt>
                <c:pt idx="2960">
                  <c:v>-1.7919999999999998E-2</c:v>
                </c:pt>
                <c:pt idx="2961">
                  <c:v>-1.7919999999999998E-2</c:v>
                </c:pt>
                <c:pt idx="2962">
                  <c:v>-1.77E-2</c:v>
                </c:pt>
                <c:pt idx="2963">
                  <c:v>-1.7919999999999998E-2</c:v>
                </c:pt>
                <c:pt idx="2964">
                  <c:v>-1.77E-2</c:v>
                </c:pt>
                <c:pt idx="2965">
                  <c:v>-1.7600000000000001E-2</c:v>
                </c:pt>
                <c:pt idx="2966">
                  <c:v>-1.77E-2</c:v>
                </c:pt>
                <c:pt idx="2967">
                  <c:v>-1.7600000000000001E-2</c:v>
                </c:pt>
                <c:pt idx="2968">
                  <c:v>-1.77E-2</c:v>
                </c:pt>
                <c:pt idx="2969">
                  <c:v>-1.7489999999999999E-2</c:v>
                </c:pt>
                <c:pt idx="2970">
                  <c:v>-1.7489999999999999E-2</c:v>
                </c:pt>
                <c:pt idx="2971">
                  <c:v>-1.7489999999999999E-2</c:v>
                </c:pt>
                <c:pt idx="2972">
                  <c:v>-1.728E-2</c:v>
                </c:pt>
                <c:pt idx="2973">
                  <c:v>-1.7059999999999999E-2</c:v>
                </c:pt>
                <c:pt idx="2974">
                  <c:v>-1.6959999999999999E-2</c:v>
                </c:pt>
                <c:pt idx="2975">
                  <c:v>-1.685E-2</c:v>
                </c:pt>
                <c:pt idx="2976">
                  <c:v>-1.6959999999999999E-2</c:v>
                </c:pt>
                <c:pt idx="2977">
                  <c:v>-1.6740000000000001E-2</c:v>
                </c:pt>
                <c:pt idx="2978">
                  <c:v>-1.685E-2</c:v>
                </c:pt>
                <c:pt idx="2979">
                  <c:v>-1.6639999999999999E-2</c:v>
                </c:pt>
                <c:pt idx="2980">
                  <c:v>-1.6639999999999999E-2</c:v>
                </c:pt>
                <c:pt idx="2981">
                  <c:v>-1.6420000000000001E-2</c:v>
                </c:pt>
                <c:pt idx="2982">
                  <c:v>-1.6320000000000001E-2</c:v>
                </c:pt>
                <c:pt idx="2983">
                  <c:v>-1.6209999999999999E-2</c:v>
                </c:pt>
                <c:pt idx="2984">
                  <c:v>-1.6209999999999999E-2</c:v>
                </c:pt>
                <c:pt idx="2985">
                  <c:v>-1.61E-2</c:v>
                </c:pt>
                <c:pt idx="2986">
                  <c:v>-1.6E-2</c:v>
                </c:pt>
                <c:pt idx="2987">
                  <c:v>-1.5679999999999999E-2</c:v>
                </c:pt>
                <c:pt idx="2988">
                  <c:v>-1.5679999999999999E-2</c:v>
                </c:pt>
                <c:pt idx="2989">
                  <c:v>-1.5469999999999999E-2</c:v>
                </c:pt>
                <c:pt idx="2990">
                  <c:v>-1.525E-2</c:v>
                </c:pt>
                <c:pt idx="2991">
                  <c:v>-1.515E-2</c:v>
                </c:pt>
                <c:pt idx="2992">
                  <c:v>-1.504E-2</c:v>
                </c:pt>
                <c:pt idx="2993">
                  <c:v>-1.472E-2</c:v>
                </c:pt>
                <c:pt idx="2994">
                  <c:v>-1.451E-2</c:v>
                </c:pt>
                <c:pt idx="2995">
                  <c:v>-1.451E-2</c:v>
                </c:pt>
                <c:pt idx="2996">
                  <c:v>-1.4189999999999999E-2</c:v>
                </c:pt>
                <c:pt idx="2997">
                  <c:v>-1.4189999999999999E-2</c:v>
                </c:pt>
                <c:pt idx="2998">
                  <c:v>-1.397E-2</c:v>
                </c:pt>
                <c:pt idx="2999">
                  <c:v>-1.3650000000000001E-2</c:v>
                </c:pt>
                <c:pt idx="3000">
                  <c:v>-1.3440000000000001E-2</c:v>
                </c:pt>
                <c:pt idx="3001">
                  <c:v>-1.333E-2</c:v>
                </c:pt>
                <c:pt idx="3002">
                  <c:v>-1.3010000000000001E-2</c:v>
                </c:pt>
                <c:pt idx="3003">
                  <c:v>-1.2800000000000001E-2</c:v>
                </c:pt>
                <c:pt idx="3004">
                  <c:v>-1.259E-2</c:v>
                </c:pt>
                <c:pt idx="3005">
                  <c:v>-1.2370000000000001E-2</c:v>
                </c:pt>
                <c:pt idx="3006">
                  <c:v>-1.205E-2</c:v>
                </c:pt>
                <c:pt idx="3007">
                  <c:v>-1.184E-2</c:v>
                </c:pt>
                <c:pt idx="3008">
                  <c:v>-1.1730000000000001E-2</c:v>
                </c:pt>
                <c:pt idx="3009">
                  <c:v>-1.141E-2</c:v>
                </c:pt>
                <c:pt idx="3010">
                  <c:v>-1.1089999999999999E-2</c:v>
                </c:pt>
                <c:pt idx="3011">
                  <c:v>-1.1089999999999999E-2</c:v>
                </c:pt>
                <c:pt idx="3012">
                  <c:v>-1.077E-2</c:v>
                </c:pt>
                <c:pt idx="3013">
                  <c:v>-1.0670000000000001E-2</c:v>
                </c:pt>
                <c:pt idx="3014">
                  <c:v>-1.0449999999999999E-2</c:v>
                </c:pt>
                <c:pt idx="3015">
                  <c:v>-1.0030000000000001E-2</c:v>
                </c:pt>
                <c:pt idx="3016">
                  <c:v>-1.0030000000000001E-2</c:v>
                </c:pt>
                <c:pt idx="3017">
                  <c:v>-9.7099999999999999E-3</c:v>
                </c:pt>
                <c:pt idx="3018">
                  <c:v>-9.4900000000000002E-3</c:v>
                </c:pt>
                <c:pt idx="3019">
                  <c:v>-9.1699999999999993E-3</c:v>
                </c:pt>
                <c:pt idx="3020">
                  <c:v>-9.0699999999999999E-3</c:v>
                </c:pt>
                <c:pt idx="3021">
                  <c:v>-8.8500000000000002E-3</c:v>
                </c:pt>
                <c:pt idx="3022">
                  <c:v>-8.6400000000000001E-3</c:v>
                </c:pt>
                <c:pt idx="3023">
                  <c:v>-8.43E-3</c:v>
                </c:pt>
                <c:pt idx="3024">
                  <c:v>-8.2100000000000003E-3</c:v>
                </c:pt>
                <c:pt idx="3025">
                  <c:v>-8.2100000000000003E-3</c:v>
                </c:pt>
                <c:pt idx="3026">
                  <c:v>-7.79E-3</c:v>
                </c:pt>
                <c:pt idx="3027">
                  <c:v>-7.8899999999999994E-3</c:v>
                </c:pt>
                <c:pt idx="3028">
                  <c:v>-7.6800000000000002E-3</c:v>
                </c:pt>
                <c:pt idx="3029">
                  <c:v>-7.3600000000000002E-3</c:v>
                </c:pt>
                <c:pt idx="3030">
                  <c:v>-7.4700000000000001E-3</c:v>
                </c:pt>
                <c:pt idx="3031">
                  <c:v>-7.1500000000000001E-3</c:v>
                </c:pt>
                <c:pt idx="3032">
                  <c:v>-7.0400000000000003E-3</c:v>
                </c:pt>
                <c:pt idx="3033">
                  <c:v>-7.0400000000000003E-3</c:v>
                </c:pt>
                <c:pt idx="3034">
                  <c:v>-6.9300000000000004E-3</c:v>
                </c:pt>
                <c:pt idx="3035">
                  <c:v>-6.9300000000000004E-3</c:v>
                </c:pt>
                <c:pt idx="3036">
                  <c:v>-6.9300000000000004E-3</c:v>
                </c:pt>
                <c:pt idx="3037">
                  <c:v>-6.7200000000000003E-3</c:v>
                </c:pt>
                <c:pt idx="3038">
                  <c:v>-6.5100000000000002E-3</c:v>
                </c:pt>
                <c:pt idx="3039">
                  <c:v>-6.5100000000000002E-3</c:v>
                </c:pt>
                <c:pt idx="3040">
                  <c:v>-6.6100000000000004E-3</c:v>
                </c:pt>
                <c:pt idx="3041">
                  <c:v>-6.6100000000000004E-3</c:v>
                </c:pt>
                <c:pt idx="3042">
                  <c:v>-6.6100000000000004E-3</c:v>
                </c:pt>
                <c:pt idx="3043">
                  <c:v>-6.7200000000000003E-3</c:v>
                </c:pt>
                <c:pt idx="3044">
                  <c:v>-6.6100000000000004E-3</c:v>
                </c:pt>
                <c:pt idx="3045">
                  <c:v>-6.7200000000000003E-3</c:v>
                </c:pt>
                <c:pt idx="3046">
                  <c:v>-6.7200000000000003E-3</c:v>
                </c:pt>
                <c:pt idx="3047">
                  <c:v>-6.7200000000000003E-3</c:v>
                </c:pt>
                <c:pt idx="3048">
                  <c:v>-6.7200000000000003E-3</c:v>
                </c:pt>
                <c:pt idx="3049">
                  <c:v>-6.9300000000000004E-3</c:v>
                </c:pt>
                <c:pt idx="3050">
                  <c:v>-7.0400000000000003E-3</c:v>
                </c:pt>
                <c:pt idx="3051">
                  <c:v>-7.1500000000000001E-3</c:v>
                </c:pt>
                <c:pt idx="3052">
                  <c:v>-7.2500000000000004E-3</c:v>
                </c:pt>
                <c:pt idx="3053">
                  <c:v>-7.3600000000000002E-3</c:v>
                </c:pt>
                <c:pt idx="3054">
                  <c:v>-7.2500000000000004E-3</c:v>
                </c:pt>
                <c:pt idx="3055">
                  <c:v>-7.3600000000000002E-3</c:v>
                </c:pt>
                <c:pt idx="3056">
                  <c:v>-7.6800000000000002E-3</c:v>
                </c:pt>
                <c:pt idx="3057">
                  <c:v>-7.79E-3</c:v>
                </c:pt>
                <c:pt idx="3058">
                  <c:v>-8.1099999999999992E-3</c:v>
                </c:pt>
                <c:pt idx="3059">
                  <c:v>-8.2100000000000003E-3</c:v>
                </c:pt>
                <c:pt idx="3060">
                  <c:v>-8.1099999999999992E-3</c:v>
                </c:pt>
                <c:pt idx="3061">
                  <c:v>-8.6400000000000001E-3</c:v>
                </c:pt>
                <c:pt idx="3062">
                  <c:v>-8.6400000000000001E-3</c:v>
                </c:pt>
                <c:pt idx="3063">
                  <c:v>-8.8500000000000002E-3</c:v>
                </c:pt>
                <c:pt idx="3064">
                  <c:v>-9.0699999999999999E-3</c:v>
                </c:pt>
                <c:pt idx="3065">
                  <c:v>-9.2800000000000001E-3</c:v>
                </c:pt>
                <c:pt idx="3066">
                  <c:v>-9.4900000000000002E-3</c:v>
                </c:pt>
                <c:pt idx="3067">
                  <c:v>-9.7099999999999999E-3</c:v>
                </c:pt>
                <c:pt idx="3068">
                  <c:v>-9.92E-3</c:v>
                </c:pt>
                <c:pt idx="3069">
                  <c:v>-1.013E-2</c:v>
                </c:pt>
                <c:pt idx="3070">
                  <c:v>-1.013E-2</c:v>
                </c:pt>
                <c:pt idx="3071">
                  <c:v>-1.0449999999999999E-2</c:v>
                </c:pt>
                <c:pt idx="3072">
                  <c:v>-1.077E-2</c:v>
                </c:pt>
                <c:pt idx="3073">
                  <c:v>-1.099E-2</c:v>
                </c:pt>
                <c:pt idx="3074">
                  <c:v>-1.12E-2</c:v>
                </c:pt>
                <c:pt idx="3075">
                  <c:v>-1.141E-2</c:v>
                </c:pt>
                <c:pt idx="3076">
                  <c:v>-1.141E-2</c:v>
                </c:pt>
                <c:pt idx="3077">
                  <c:v>-1.1730000000000001E-2</c:v>
                </c:pt>
                <c:pt idx="3078">
                  <c:v>-1.205E-2</c:v>
                </c:pt>
                <c:pt idx="3079">
                  <c:v>-1.2160000000000001E-2</c:v>
                </c:pt>
                <c:pt idx="3080">
                  <c:v>-1.248E-2</c:v>
                </c:pt>
                <c:pt idx="3081">
                  <c:v>-1.2370000000000001E-2</c:v>
                </c:pt>
                <c:pt idx="3082">
                  <c:v>-1.2800000000000001E-2</c:v>
                </c:pt>
                <c:pt idx="3083">
                  <c:v>-1.2800000000000001E-2</c:v>
                </c:pt>
                <c:pt idx="3084">
                  <c:v>-1.312E-2</c:v>
                </c:pt>
                <c:pt idx="3085">
                  <c:v>-1.323E-2</c:v>
                </c:pt>
                <c:pt idx="3086">
                  <c:v>-1.312E-2</c:v>
                </c:pt>
                <c:pt idx="3087">
                  <c:v>-1.3440000000000001E-2</c:v>
                </c:pt>
                <c:pt idx="3088">
                  <c:v>-1.3650000000000001E-2</c:v>
                </c:pt>
                <c:pt idx="3089">
                  <c:v>-1.376E-2</c:v>
                </c:pt>
                <c:pt idx="3090">
                  <c:v>-1.387E-2</c:v>
                </c:pt>
                <c:pt idx="3091">
                  <c:v>-1.397E-2</c:v>
                </c:pt>
                <c:pt idx="3092">
                  <c:v>-1.4189999999999999E-2</c:v>
                </c:pt>
                <c:pt idx="3093">
                  <c:v>-1.44E-2</c:v>
                </c:pt>
                <c:pt idx="3094">
                  <c:v>-1.44E-2</c:v>
                </c:pt>
                <c:pt idx="3095">
                  <c:v>-1.451E-2</c:v>
                </c:pt>
                <c:pt idx="3096">
                  <c:v>-1.451E-2</c:v>
                </c:pt>
                <c:pt idx="3097">
                  <c:v>-1.461E-2</c:v>
                </c:pt>
                <c:pt idx="3098">
                  <c:v>-1.472E-2</c:v>
                </c:pt>
                <c:pt idx="3099">
                  <c:v>-1.4829999999999999E-2</c:v>
                </c:pt>
                <c:pt idx="3100">
                  <c:v>-1.472E-2</c:v>
                </c:pt>
                <c:pt idx="3101">
                  <c:v>-1.4829999999999999E-2</c:v>
                </c:pt>
                <c:pt idx="3102">
                  <c:v>-1.4829999999999999E-2</c:v>
                </c:pt>
                <c:pt idx="3103">
                  <c:v>-1.4829999999999999E-2</c:v>
                </c:pt>
                <c:pt idx="3104">
                  <c:v>-1.4829999999999999E-2</c:v>
                </c:pt>
                <c:pt idx="3105">
                  <c:v>-1.504E-2</c:v>
                </c:pt>
                <c:pt idx="3106">
                  <c:v>-1.4829999999999999E-2</c:v>
                </c:pt>
                <c:pt idx="3107">
                  <c:v>-1.4930000000000001E-2</c:v>
                </c:pt>
                <c:pt idx="3108">
                  <c:v>-1.4829999999999999E-2</c:v>
                </c:pt>
                <c:pt idx="3109">
                  <c:v>-1.515E-2</c:v>
                </c:pt>
                <c:pt idx="3110">
                  <c:v>-1.4829999999999999E-2</c:v>
                </c:pt>
                <c:pt idx="3111">
                  <c:v>-1.4930000000000001E-2</c:v>
                </c:pt>
                <c:pt idx="3112">
                  <c:v>-1.4829999999999999E-2</c:v>
                </c:pt>
                <c:pt idx="3113">
                  <c:v>-1.504E-2</c:v>
                </c:pt>
                <c:pt idx="3114">
                  <c:v>-1.4829999999999999E-2</c:v>
                </c:pt>
                <c:pt idx="3115">
                  <c:v>-1.4930000000000001E-2</c:v>
                </c:pt>
                <c:pt idx="3116">
                  <c:v>-1.4930000000000001E-2</c:v>
                </c:pt>
                <c:pt idx="3117">
                  <c:v>-1.472E-2</c:v>
                </c:pt>
                <c:pt idx="3118">
                  <c:v>-1.4829999999999999E-2</c:v>
                </c:pt>
                <c:pt idx="3119">
                  <c:v>-1.4829999999999999E-2</c:v>
                </c:pt>
                <c:pt idx="3120">
                  <c:v>-1.472E-2</c:v>
                </c:pt>
                <c:pt idx="3121">
                  <c:v>-1.4930000000000001E-2</c:v>
                </c:pt>
                <c:pt idx="3122">
                  <c:v>-1.4829999999999999E-2</c:v>
                </c:pt>
                <c:pt idx="3123">
                  <c:v>-1.4829999999999999E-2</c:v>
                </c:pt>
                <c:pt idx="3124">
                  <c:v>-1.4829999999999999E-2</c:v>
                </c:pt>
                <c:pt idx="3125">
                  <c:v>-1.461E-2</c:v>
                </c:pt>
                <c:pt idx="3126">
                  <c:v>-1.4930000000000001E-2</c:v>
                </c:pt>
                <c:pt idx="3127">
                  <c:v>-1.4829999999999999E-2</c:v>
                </c:pt>
                <c:pt idx="3128">
                  <c:v>-1.4829999999999999E-2</c:v>
                </c:pt>
                <c:pt idx="3129">
                  <c:v>-1.4829999999999999E-2</c:v>
                </c:pt>
                <c:pt idx="3130">
                  <c:v>-1.472E-2</c:v>
                </c:pt>
                <c:pt idx="3131">
                  <c:v>-1.4930000000000001E-2</c:v>
                </c:pt>
                <c:pt idx="3132">
                  <c:v>-1.504E-2</c:v>
                </c:pt>
                <c:pt idx="3133">
                  <c:v>-1.504E-2</c:v>
                </c:pt>
                <c:pt idx="3134">
                  <c:v>-1.515E-2</c:v>
                </c:pt>
                <c:pt idx="3135">
                  <c:v>-1.515E-2</c:v>
                </c:pt>
                <c:pt idx="3136">
                  <c:v>-1.515E-2</c:v>
                </c:pt>
                <c:pt idx="3137">
                  <c:v>-1.525E-2</c:v>
                </c:pt>
                <c:pt idx="3138">
                  <c:v>-1.536E-2</c:v>
                </c:pt>
                <c:pt idx="3139">
                  <c:v>-1.536E-2</c:v>
                </c:pt>
                <c:pt idx="3140">
                  <c:v>-1.536E-2</c:v>
                </c:pt>
                <c:pt idx="3141">
                  <c:v>-1.5570000000000001E-2</c:v>
                </c:pt>
                <c:pt idx="3142">
                  <c:v>-1.5570000000000001E-2</c:v>
                </c:pt>
                <c:pt idx="3143">
                  <c:v>-1.5789999999999998E-2</c:v>
                </c:pt>
                <c:pt idx="3144">
                  <c:v>-1.5789999999999998E-2</c:v>
                </c:pt>
                <c:pt idx="3145">
                  <c:v>-1.5890000000000001E-2</c:v>
                </c:pt>
                <c:pt idx="3146">
                  <c:v>-1.5890000000000001E-2</c:v>
                </c:pt>
                <c:pt idx="3147">
                  <c:v>-1.61E-2</c:v>
                </c:pt>
                <c:pt idx="3148">
                  <c:v>-1.6209999999999999E-2</c:v>
                </c:pt>
                <c:pt idx="3149">
                  <c:v>-1.6320000000000001E-2</c:v>
                </c:pt>
                <c:pt idx="3150">
                  <c:v>-1.6420000000000001E-2</c:v>
                </c:pt>
                <c:pt idx="3151">
                  <c:v>-1.653E-2</c:v>
                </c:pt>
                <c:pt idx="3152">
                  <c:v>-1.653E-2</c:v>
                </c:pt>
                <c:pt idx="3153">
                  <c:v>-1.6639999999999999E-2</c:v>
                </c:pt>
                <c:pt idx="3154">
                  <c:v>-1.685E-2</c:v>
                </c:pt>
                <c:pt idx="3155">
                  <c:v>-1.6740000000000001E-2</c:v>
                </c:pt>
                <c:pt idx="3156">
                  <c:v>-1.6740000000000001E-2</c:v>
                </c:pt>
                <c:pt idx="3157">
                  <c:v>-1.685E-2</c:v>
                </c:pt>
                <c:pt idx="3158">
                  <c:v>-1.7059999999999999E-2</c:v>
                </c:pt>
                <c:pt idx="3159">
                  <c:v>-1.7170000000000001E-2</c:v>
                </c:pt>
                <c:pt idx="3160">
                  <c:v>-1.7170000000000001E-2</c:v>
                </c:pt>
                <c:pt idx="3161">
                  <c:v>-1.7170000000000001E-2</c:v>
                </c:pt>
                <c:pt idx="3162">
                  <c:v>-1.728E-2</c:v>
                </c:pt>
                <c:pt idx="3163">
                  <c:v>-1.7170000000000001E-2</c:v>
                </c:pt>
                <c:pt idx="3164">
                  <c:v>-1.738E-2</c:v>
                </c:pt>
                <c:pt idx="3165">
                  <c:v>-1.738E-2</c:v>
                </c:pt>
                <c:pt idx="3166">
                  <c:v>-1.738E-2</c:v>
                </c:pt>
                <c:pt idx="3167">
                  <c:v>-1.7489999999999999E-2</c:v>
                </c:pt>
                <c:pt idx="3168">
                  <c:v>-1.7600000000000001E-2</c:v>
                </c:pt>
                <c:pt idx="3169">
                  <c:v>-1.728E-2</c:v>
                </c:pt>
                <c:pt idx="3170">
                  <c:v>-1.738E-2</c:v>
                </c:pt>
                <c:pt idx="3171">
                  <c:v>-1.738E-2</c:v>
                </c:pt>
                <c:pt idx="3172">
                  <c:v>-1.728E-2</c:v>
                </c:pt>
                <c:pt idx="3173">
                  <c:v>-1.7059999999999999E-2</c:v>
                </c:pt>
                <c:pt idx="3174">
                  <c:v>-1.7170000000000001E-2</c:v>
                </c:pt>
                <c:pt idx="3175">
                  <c:v>-1.7059999999999999E-2</c:v>
                </c:pt>
                <c:pt idx="3176">
                  <c:v>-1.7059999999999999E-2</c:v>
                </c:pt>
                <c:pt idx="3177">
                  <c:v>-1.6959999999999999E-2</c:v>
                </c:pt>
                <c:pt idx="3178">
                  <c:v>-1.6740000000000001E-2</c:v>
                </c:pt>
                <c:pt idx="3179">
                  <c:v>-1.685E-2</c:v>
                </c:pt>
                <c:pt idx="3180">
                  <c:v>-1.653E-2</c:v>
                </c:pt>
                <c:pt idx="3181">
                  <c:v>-1.653E-2</c:v>
                </c:pt>
                <c:pt idx="3182">
                  <c:v>-1.6209999999999999E-2</c:v>
                </c:pt>
                <c:pt idx="3183">
                  <c:v>-1.6E-2</c:v>
                </c:pt>
                <c:pt idx="3184">
                  <c:v>-1.6E-2</c:v>
                </c:pt>
                <c:pt idx="3185">
                  <c:v>-1.5789999999999998E-2</c:v>
                </c:pt>
                <c:pt idx="3186">
                  <c:v>-1.5679999999999999E-2</c:v>
                </c:pt>
                <c:pt idx="3187">
                  <c:v>-1.536E-2</c:v>
                </c:pt>
                <c:pt idx="3188">
                  <c:v>-1.525E-2</c:v>
                </c:pt>
                <c:pt idx="3189">
                  <c:v>-1.504E-2</c:v>
                </c:pt>
                <c:pt idx="3190">
                  <c:v>-1.4930000000000001E-2</c:v>
                </c:pt>
                <c:pt idx="3191">
                  <c:v>-1.472E-2</c:v>
                </c:pt>
                <c:pt idx="3192">
                  <c:v>-1.44E-2</c:v>
                </c:pt>
                <c:pt idx="3193">
                  <c:v>-1.4189999999999999E-2</c:v>
                </c:pt>
                <c:pt idx="3194">
                  <c:v>-1.397E-2</c:v>
                </c:pt>
                <c:pt idx="3195">
                  <c:v>-1.387E-2</c:v>
                </c:pt>
                <c:pt idx="3196">
                  <c:v>-1.355E-2</c:v>
                </c:pt>
                <c:pt idx="3197">
                  <c:v>-1.333E-2</c:v>
                </c:pt>
                <c:pt idx="3198">
                  <c:v>-1.312E-2</c:v>
                </c:pt>
                <c:pt idx="3199">
                  <c:v>-1.3010000000000001E-2</c:v>
                </c:pt>
                <c:pt idx="3200">
                  <c:v>-1.259E-2</c:v>
                </c:pt>
                <c:pt idx="3201">
                  <c:v>-1.259E-2</c:v>
                </c:pt>
                <c:pt idx="3202">
                  <c:v>-1.227E-2</c:v>
                </c:pt>
                <c:pt idx="3203">
                  <c:v>-1.2160000000000001E-2</c:v>
                </c:pt>
                <c:pt idx="3204">
                  <c:v>-1.184E-2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'Fe55-Waveforms00001'!$D$1</c:f>
              <c:strCache>
                <c:ptCount val="1"/>
                <c:pt idx="0">
                  <c:v>Anode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'Fe55-Waveforms00001'!$A$2:$A$3206</c:f>
              <c:numCache>
                <c:formatCode>0.00E+00</c:formatCode>
                <c:ptCount val="3205"/>
                <c:pt idx="0">
                  <c:v>-7.2989999999999997E-9</c:v>
                </c:pt>
                <c:pt idx="1">
                  <c:v>-7.2928000000000003E-9</c:v>
                </c:pt>
                <c:pt idx="2">
                  <c:v>-7.2864999999999996E-9</c:v>
                </c:pt>
                <c:pt idx="3">
                  <c:v>-7.2803000000000002E-9</c:v>
                </c:pt>
                <c:pt idx="4">
                  <c:v>-7.2740000000000003E-9</c:v>
                </c:pt>
                <c:pt idx="5">
                  <c:v>-7.2678000000000001E-9</c:v>
                </c:pt>
                <c:pt idx="6">
                  <c:v>-7.2615000000000002E-9</c:v>
                </c:pt>
                <c:pt idx="7">
                  <c:v>-7.2553E-9</c:v>
                </c:pt>
                <c:pt idx="8">
                  <c:v>-7.2490000000000001E-9</c:v>
                </c:pt>
                <c:pt idx="9">
                  <c:v>-7.2427999999999998E-9</c:v>
                </c:pt>
                <c:pt idx="10">
                  <c:v>-7.2365E-9</c:v>
                </c:pt>
                <c:pt idx="11">
                  <c:v>-7.2302999999999997E-9</c:v>
                </c:pt>
                <c:pt idx="12">
                  <c:v>-7.2239999999999999E-9</c:v>
                </c:pt>
                <c:pt idx="13">
                  <c:v>-7.2177999999999996E-9</c:v>
                </c:pt>
                <c:pt idx="14">
                  <c:v>-7.2114999999999998E-9</c:v>
                </c:pt>
                <c:pt idx="15">
                  <c:v>-7.2053000000000003E-9</c:v>
                </c:pt>
                <c:pt idx="16">
                  <c:v>-7.1989999999999996E-9</c:v>
                </c:pt>
                <c:pt idx="17">
                  <c:v>-7.1928000000000002E-9</c:v>
                </c:pt>
                <c:pt idx="18">
                  <c:v>-7.1865000000000004E-9</c:v>
                </c:pt>
                <c:pt idx="19">
                  <c:v>-7.1803000000000001E-9</c:v>
                </c:pt>
                <c:pt idx="20">
                  <c:v>-7.1740000000000002E-9</c:v>
                </c:pt>
                <c:pt idx="21">
                  <c:v>-7.1678E-9</c:v>
                </c:pt>
                <c:pt idx="22">
                  <c:v>-7.1615000000000001E-9</c:v>
                </c:pt>
                <c:pt idx="23">
                  <c:v>-7.1552999999999999E-9</c:v>
                </c:pt>
                <c:pt idx="24">
                  <c:v>-7.149E-9</c:v>
                </c:pt>
                <c:pt idx="25">
                  <c:v>-7.1427999999999998E-9</c:v>
                </c:pt>
                <c:pt idx="26">
                  <c:v>-7.1364999999999999E-9</c:v>
                </c:pt>
                <c:pt idx="27">
                  <c:v>-7.1302999999999997E-9</c:v>
                </c:pt>
                <c:pt idx="28">
                  <c:v>-7.1239999999999998E-9</c:v>
                </c:pt>
                <c:pt idx="29">
                  <c:v>-7.1178000000000004E-9</c:v>
                </c:pt>
                <c:pt idx="30">
                  <c:v>-7.1114999999999997E-9</c:v>
                </c:pt>
                <c:pt idx="31">
                  <c:v>-7.1053000000000003E-9</c:v>
                </c:pt>
                <c:pt idx="32">
                  <c:v>-7.0990000000000004E-9</c:v>
                </c:pt>
                <c:pt idx="33">
                  <c:v>-7.0928000000000002E-9</c:v>
                </c:pt>
                <c:pt idx="34">
                  <c:v>-7.0865000000000003E-9</c:v>
                </c:pt>
                <c:pt idx="35">
                  <c:v>-7.0803E-9</c:v>
                </c:pt>
                <c:pt idx="36">
                  <c:v>-7.0740000000000002E-9</c:v>
                </c:pt>
                <c:pt idx="37">
                  <c:v>-7.0677999999999999E-9</c:v>
                </c:pt>
                <c:pt idx="38">
                  <c:v>-7.0615000000000001E-9</c:v>
                </c:pt>
                <c:pt idx="39">
                  <c:v>-7.0552999999999998E-9</c:v>
                </c:pt>
                <c:pt idx="40">
                  <c:v>-7.049E-9</c:v>
                </c:pt>
                <c:pt idx="41">
                  <c:v>-7.0427999999999997E-9</c:v>
                </c:pt>
                <c:pt idx="42">
                  <c:v>-7.0364999999999998E-9</c:v>
                </c:pt>
                <c:pt idx="43">
                  <c:v>-7.0302999999999996E-9</c:v>
                </c:pt>
                <c:pt idx="44">
                  <c:v>-7.0239999999999997E-9</c:v>
                </c:pt>
                <c:pt idx="45">
                  <c:v>-7.0178000000000003E-9</c:v>
                </c:pt>
                <c:pt idx="46">
                  <c:v>-7.0114999999999996E-9</c:v>
                </c:pt>
                <c:pt idx="47">
                  <c:v>-7.0053000000000002E-9</c:v>
                </c:pt>
                <c:pt idx="48">
                  <c:v>-6.9990000000000003E-9</c:v>
                </c:pt>
                <c:pt idx="49">
                  <c:v>-6.9928000000000001E-9</c:v>
                </c:pt>
                <c:pt idx="50">
                  <c:v>-6.9865000000000002E-9</c:v>
                </c:pt>
                <c:pt idx="51">
                  <c:v>-6.9803E-9</c:v>
                </c:pt>
                <c:pt idx="52">
                  <c:v>-6.9740000000000001E-9</c:v>
                </c:pt>
                <c:pt idx="53">
                  <c:v>-6.9677999999999999E-9</c:v>
                </c:pt>
                <c:pt idx="54">
                  <c:v>-6.9615E-9</c:v>
                </c:pt>
                <c:pt idx="55">
                  <c:v>-6.9552999999999998E-9</c:v>
                </c:pt>
                <c:pt idx="56">
                  <c:v>-6.9489999999999999E-9</c:v>
                </c:pt>
                <c:pt idx="57">
                  <c:v>-6.9427999999999996E-9</c:v>
                </c:pt>
                <c:pt idx="58">
                  <c:v>-6.9364999999999998E-9</c:v>
                </c:pt>
                <c:pt idx="59">
                  <c:v>-6.9303000000000004E-9</c:v>
                </c:pt>
                <c:pt idx="60">
                  <c:v>-6.9239999999999997E-9</c:v>
                </c:pt>
                <c:pt idx="61">
                  <c:v>-6.9178000000000002E-9</c:v>
                </c:pt>
                <c:pt idx="62">
                  <c:v>-6.9115000000000004E-9</c:v>
                </c:pt>
                <c:pt idx="63">
                  <c:v>-6.9053000000000001E-9</c:v>
                </c:pt>
                <c:pt idx="64">
                  <c:v>-6.8990000000000003E-9</c:v>
                </c:pt>
                <c:pt idx="65">
                  <c:v>-6.8928E-9</c:v>
                </c:pt>
                <c:pt idx="66">
                  <c:v>-6.8865000000000002E-9</c:v>
                </c:pt>
                <c:pt idx="67">
                  <c:v>-6.8802999999999999E-9</c:v>
                </c:pt>
                <c:pt idx="68">
                  <c:v>-6.874E-9</c:v>
                </c:pt>
                <c:pt idx="69">
                  <c:v>-6.8677999999999998E-9</c:v>
                </c:pt>
                <c:pt idx="70">
                  <c:v>-6.8614999999999999E-9</c:v>
                </c:pt>
                <c:pt idx="71">
                  <c:v>-6.8552999999999997E-9</c:v>
                </c:pt>
                <c:pt idx="72">
                  <c:v>-6.8489999999999998E-9</c:v>
                </c:pt>
                <c:pt idx="73">
                  <c:v>-6.8428000000000004E-9</c:v>
                </c:pt>
                <c:pt idx="74">
                  <c:v>-6.8364999999999997E-9</c:v>
                </c:pt>
                <c:pt idx="75">
                  <c:v>-6.8303000000000003E-9</c:v>
                </c:pt>
                <c:pt idx="76">
                  <c:v>-6.8239999999999996E-9</c:v>
                </c:pt>
                <c:pt idx="77">
                  <c:v>-6.8178000000000002E-9</c:v>
                </c:pt>
                <c:pt idx="78">
                  <c:v>-6.8115000000000003E-9</c:v>
                </c:pt>
                <c:pt idx="79">
                  <c:v>-6.8053000000000001E-9</c:v>
                </c:pt>
                <c:pt idx="80">
                  <c:v>-6.7990000000000002E-9</c:v>
                </c:pt>
                <c:pt idx="81">
                  <c:v>-6.7928E-9</c:v>
                </c:pt>
                <c:pt idx="82">
                  <c:v>-6.7865000000000001E-9</c:v>
                </c:pt>
                <c:pt idx="83">
                  <c:v>-6.7802999999999998E-9</c:v>
                </c:pt>
                <c:pt idx="84">
                  <c:v>-6.774E-9</c:v>
                </c:pt>
                <c:pt idx="85">
                  <c:v>-6.7677999999999997E-9</c:v>
                </c:pt>
                <c:pt idx="86">
                  <c:v>-6.7614999999999999E-9</c:v>
                </c:pt>
                <c:pt idx="87">
                  <c:v>-6.7552999999999996E-9</c:v>
                </c:pt>
                <c:pt idx="88">
                  <c:v>-6.7489999999999998E-9</c:v>
                </c:pt>
                <c:pt idx="89">
                  <c:v>-6.7428000000000003E-9</c:v>
                </c:pt>
                <c:pt idx="90">
                  <c:v>-6.7364999999999996E-9</c:v>
                </c:pt>
                <c:pt idx="91">
                  <c:v>-6.7303000000000002E-9</c:v>
                </c:pt>
                <c:pt idx="92">
                  <c:v>-6.7240000000000004E-9</c:v>
                </c:pt>
                <c:pt idx="93">
                  <c:v>-6.7178000000000001E-9</c:v>
                </c:pt>
                <c:pt idx="94">
                  <c:v>-6.7115000000000002E-9</c:v>
                </c:pt>
                <c:pt idx="95">
                  <c:v>-6.7053E-9</c:v>
                </c:pt>
                <c:pt idx="96">
                  <c:v>-6.6990000000000001E-9</c:v>
                </c:pt>
                <c:pt idx="97">
                  <c:v>-6.6927999999999999E-9</c:v>
                </c:pt>
                <c:pt idx="98">
                  <c:v>-6.6865E-9</c:v>
                </c:pt>
                <c:pt idx="99">
                  <c:v>-6.6802999999999998E-9</c:v>
                </c:pt>
                <c:pt idx="100">
                  <c:v>-6.6739999999999999E-9</c:v>
                </c:pt>
                <c:pt idx="101">
                  <c:v>-6.6677999999999997E-9</c:v>
                </c:pt>
                <c:pt idx="102">
                  <c:v>-6.6614999999999998E-9</c:v>
                </c:pt>
                <c:pt idx="103">
                  <c:v>-6.6553000000000004E-9</c:v>
                </c:pt>
                <c:pt idx="104">
                  <c:v>-6.6489999999999997E-9</c:v>
                </c:pt>
                <c:pt idx="105">
                  <c:v>-6.6428000000000003E-9</c:v>
                </c:pt>
                <c:pt idx="106">
                  <c:v>-6.6365000000000004E-9</c:v>
                </c:pt>
                <c:pt idx="107">
                  <c:v>-6.6303000000000002E-9</c:v>
                </c:pt>
                <c:pt idx="108">
                  <c:v>-6.6240000000000003E-9</c:v>
                </c:pt>
                <c:pt idx="109">
                  <c:v>-6.6178E-9</c:v>
                </c:pt>
                <c:pt idx="110">
                  <c:v>-6.6115000000000002E-9</c:v>
                </c:pt>
                <c:pt idx="111">
                  <c:v>-6.6052999999999999E-9</c:v>
                </c:pt>
                <c:pt idx="112">
                  <c:v>-6.5990000000000001E-9</c:v>
                </c:pt>
                <c:pt idx="113">
                  <c:v>-6.5927999999999998E-9</c:v>
                </c:pt>
                <c:pt idx="114">
                  <c:v>-6.5865E-9</c:v>
                </c:pt>
                <c:pt idx="115">
                  <c:v>-6.5802999999999997E-9</c:v>
                </c:pt>
                <c:pt idx="116">
                  <c:v>-6.5739999999999998E-9</c:v>
                </c:pt>
                <c:pt idx="117">
                  <c:v>-6.5677999999999996E-9</c:v>
                </c:pt>
                <c:pt idx="118">
                  <c:v>-6.5614999999999997E-9</c:v>
                </c:pt>
                <c:pt idx="119">
                  <c:v>-6.5553000000000003E-9</c:v>
                </c:pt>
                <c:pt idx="120">
                  <c:v>-6.5489999999999996E-9</c:v>
                </c:pt>
                <c:pt idx="121">
                  <c:v>-6.5428000000000002E-9</c:v>
                </c:pt>
                <c:pt idx="122">
                  <c:v>-6.5365000000000003E-9</c:v>
                </c:pt>
                <c:pt idx="123">
                  <c:v>-6.5303000000000001E-9</c:v>
                </c:pt>
                <c:pt idx="124">
                  <c:v>-6.5240000000000002E-9</c:v>
                </c:pt>
                <c:pt idx="125">
                  <c:v>-6.5178E-9</c:v>
                </c:pt>
                <c:pt idx="126">
                  <c:v>-6.5115000000000001E-9</c:v>
                </c:pt>
                <c:pt idx="127">
                  <c:v>-6.5052999999999999E-9</c:v>
                </c:pt>
                <c:pt idx="128">
                  <c:v>-6.499E-9</c:v>
                </c:pt>
                <c:pt idx="129">
                  <c:v>-6.4927999999999997E-9</c:v>
                </c:pt>
                <c:pt idx="130">
                  <c:v>-6.4864999999999999E-9</c:v>
                </c:pt>
                <c:pt idx="131">
                  <c:v>-6.4802999999999996E-9</c:v>
                </c:pt>
                <c:pt idx="132">
                  <c:v>-6.4739999999999998E-9</c:v>
                </c:pt>
                <c:pt idx="133">
                  <c:v>-6.4678000000000004E-9</c:v>
                </c:pt>
                <c:pt idx="134">
                  <c:v>-6.4614999999999997E-9</c:v>
                </c:pt>
                <c:pt idx="135">
                  <c:v>-6.4553000000000002E-9</c:v>
                </c:pt>
                <c:pt idx="136">
                  <c:v>-6.4490000000000004E-9</c:v>
                </c:pt>
                <c:pt idx="137">
                  <c:v>-6.4428000000000001E-9</c:v>
                </c:pt>
                <c:pt idx="138">
                  <c:v>-6.4365000000000003E-9</c:v>
                </c:pt>
                <c:pt idx="139">
                  <c:v>-6.4303E-9</c:v>
                </c:pt>
                <c:pt idx="140">
                  <c:v>-6.4240000000000002E-9</c:v>
                </c:pt>
                <c:pt idx="141">
                  <c:v>-6.4177999999999999E-9</c:v>
                </c:pt>
                <c:pt idx="142">
                  <c:v>-6.4115E-9</c:v>
                </c:pt>
                <c:pt idx="143">
                  <c:v>-6.4052999999999998E-9</c:v>
                </c:pt>
                <c:pt idx="144">
                  <c:v>-6.3989999999999999E-9</c:v>
                </c:pt>
                <c:pt idx="145">
                  <c:v>-6.3927999999999997E-9</c:v>
                </c:pt>
                <c:pt idx="146">
                  <c:v>-6.3864999999999998E-9</c:v>
                </c:pt>
                <c:pt idx="147">
                  <c:v>-6.3803000000000004E-9</c:v>
                </c:pt>
                <c:pt idx="148">
                  <c:v>-6.3739999999999997E-9</c:v>
                </c:pt>
                <c:pt idx="149">
                  <c:v>-6.3678000000000003E-9</c:v>
                </c:pt>
                <c:pt idx="150">
                  <c:v>-6.3614999999999996E-9</c:v>
                </c:pt>
                <c:pt idx="151">
                  <c:v>-6.3553000000000002E-9</c:v>
                </c:pt>
                <c:pt idx="152">
                  <c:v>-6.3490000000000003E-9</c:v>
                </c:pt>
                <c:pt idx="153">
                  <c:v>-6.3428000000000001E-9</c:v>
                </c:pt>
                <c:pt idx="154">
                  <c:v>-6.3365000000000002E-9</c:v>
                </c:pt>
                <c:pt idx="155">
                  <c:v>-6.3302999999999999E-9</c:v>
                </c:pt>
                <c:pt idx="156">
                  <c:v>-6.3240000000000001E-9</c:v>
                </c:pt>
                <c:pt idx="157">
                  <c:v>-6.3177999999999998E-9</c:v>
                </c:pt>
                <c:pt idx="158">
                  <c:v>-6.3115E-9</c:v>
                </c:pt>
                <c:pt idx="159">
                  <c:v>-6.3052999999999997E-9</c:v>
                </c:pt>
                <c:pt idx="160">
                  <c:v>-6.2989999999999999E-9</c:v>
                </c:pt>
                <c:pt idx="161">
                  <c:v>-6.2927999999999996E-9</c:v>
                </c:pt>
                <c:pt idx="162">
                  <c:v>-6.2864999999999997E-9</c:v>
                </c:pt>
                <c:pt idx="163">
                  <c:v>-6.2803000000000003E-9</c:v>
                </c:pt>
                <c:pt idx="164">
                  <c:v>-6.2739999999999996E-9</c:v>
                </c:pt>
                <c:pt idx="165">
                  <c:v>-6.2678000000000002E-9</c:v>
                </c:pt>
                <c:pt idx="166">
                  <c:v>-6.2615000000000003E-9</c:v>
                </c:pt>
                <c:pt idx="167">
                  <c:v>-6.2553000000000001E-9</c:v>
                </c:pt>
                <c:pt idx="168">
                  <c:v>-6.2490000000000002E-9</c:v>
                </c:pt>
                <c:pt idx="169">
                  <c:v>-6.2428E-9</c:v>
                </c:pt>
                <c:pt idx="170">
                  <c:v>-6.2365000000000001E-9</c:v>
                </c:pt>
                <c:pt idx="171">
                  <c:v>-6.2302999999999999E-9</c:v>
                </c:pt>
                <c:pt idx="172">
                  <c:v>-6.224E-9</c:v>
                </c:pt>
                <c:pt idx="173">
                  <c:v>-6.2177999999999998E-9</c:v>
                </c:pt>
                <c:pt idx="174">
                  <c:v>-6.2114999999999999E-9</c:v>
                </c:pt>
                <c:pt idx="175">
                  <c:v>-6.2052999999999997E-9</c:v>
                </c:pt>
                <c:pt idx="176">
                  <c:v>-6.1989999999999998E-9</c:v>
                </c:pt>
                <c:pt idx="177">
                  <c:v>-6.1928000000000004E-9</c:v>
                </c:pt>
                <c:pt idx="178">
                  <c:v>-6.1864999999999997E-9</c:v>
                </c:pt>
                <c:pt idx="179">
                  <c:v>-6.1803000000000003E-9</c:v>
                </c:pt>
                <c:pt idx="180">
                  <c:v>-6.1740000000000004E-9</c:v>
                </c:pt>
                <c:pt idx="181">
                  <c:v>-6.1678000000000001E-9</c:v>
                </c:pt>
                <c:pt idx="182">
                  <c:v>-6.1615000000000003E-9</c:v>
                </c:pt>
                <c:pt idx="183">
                  <c:v>-6.1553E-9</c:v>
                </c:pt>
                <c:pt idx="184">
                  <c:v>-6.1490000000000002E-9</c:v>
                </c:pt>
                <c:pt idx="185">
                  <c:v>-6.1427999999999999E-9</c:v>
                </c:pt>
                <c:pt idx="186">
                  <c:v>-6.1365000000000001E-9</c:v>
                </c:pt>
                <c:pt idx="187">
                  <c:v>-6.1302999999999998E-9</c:v>
                </c:pt>
                <c:pt idx="188">
                  <c:v>-6.1239999999999999E-9</c:v>
                </c:pt>
                <c:pt idx="189">
                  <c:v>-6.1177999999999997E-9</c:v>
                </c:pt>
                <c:pt idx="190">
                  <c:v>-6.1114999999999998E-9</c:v>
                </c:pt>
                <c:pt idx="191">
                  <c:v>-6.1053000000000004E-9</c:v>
                </c:pt>
                <c:pt idx="192">
                  <c:v>-6.0989999999999997E-9</c:v>
                </c:pt>
                <c:pt idx="193">
                  <c:v>-6.0928000000000003E-9</c:v>
                </c:pt>
                <c:pt idx="194">
                  <c:v>-6.0864999999999996E-9</c:v>
                </c:pt>
                <c:pt idx="195">
                  <c:v>-6.0803000000000002E-9</c:v>
                </c:pt>
                <c:pt idx="196">
                  <c:v>-6.0740000000000003E-9</c:v>
                </c:pt>
                <c:pt idx="197">
                  <c:v>-6.0678000000000001E-9</c:v>
                </c:pt>
                <c:pt idx="198">
                  <c:v>-6.0615000000000002E-9</c:v>
                </c:pt>
                <c:pt idx="199">
                  <c:v>-6.0553E-9</c:v>
                </c:pt>
                <c:pt idx="200">
                  <c:v>-6.0490000000000001E-9</c:v>
                </c:pt>
                <c:pt idx="201">
                  <c:v>-6.0427999999999999E-9</c:v>
                </c:pt>
                <c:pt idx="202">
                  <c:v>-6.0365E-9</c:v>
                </c:pt>
                <c:pt idx="203">
                  <c:v>-6.0302999999999997E-9</c:v>
                </c:pt>
                <c:pt idx="204">
                  <c:v>-6.0239999999999999E-9</c:v>
                </c:pt>
                <c:pt idx="205">
                  <c:v>-6.0177999999999996E-9</c:v>
                </c:pt>
                <c:pt idx="206">
                  <c:v>-6.0114999999999998E-9</c:v>
                </c:pt>
                <c:pt idx="207">
                  <c:v>-6.0053000000000003E-9</c:v>
                </c:pt>
                <c:pt idx="208">
                  <c:v>-5.9989999999999997E-9</c:v>
                </c:pt>
                <c:pt idx="209">
                  <c:v>-5.9928000000000002E-9</c:v>
                </c:pt>
                <c:pt idx="210">
                  <c:v>-5.9865000000000004E-9</c:v>
                </c:pt>
                <c:pt idx="211">
                  <c:v>-5.9803000000000001E-9</c:v>
                </c:pt>
                <c:pt idx="212">
                  <c:v>-5.9740000000000003E-9</c:v>
                </c:pt>
                <c:pt idx="213">
                  <c:v>-5.9678E-9</c:v>
                </c:pt>
                <c:pt idx="214">
                  <c:v>-5.9615000000000001E-9</c:v>
                </c:pt>
                <c:pt idx="215">
                  <c:v>-5.9552999999999999E-9</c:v>
                </c:pt>
                <c:pt idx="216">
                  <c:v>-5.949E-9</c:v>
                </c:pt>
                <c:pt idx="217">
                  <c:v>-5.9427999999999998E-9</c:v>
                </c:pt>
                <c:pt idx="218">
                  <c:v>-5.9364999999999999E-9</c:v>
                </c:pt>
                <c:pt idx="219">
                  <c:v>-5.9302999999999997E-9</c:v>
                </c:pt>
                <c:pt idx="220">
                  <c:v>-5.9239999999999998E-9</c:v>
                </c:pt>
                <c:pt idx="221">
                  <c:v>-5.9178000000000004E-9</c:v>
                </c:pt>
                <c:pt idx="222">
                  <c:v>-5.9114999999999997E-9</c:v>
                </c:pt>
                <c:pt idx="223">
                  <c:v>-5.9053000000000003E-9</c:v>
                </c:pt>
                <c:pt idx="224">
                  <c:v>-5.8990000000000004E-9</c:v>
                </c:pt>
                <c:pt idx="225">
                  <c:v>-5.8928000000000002E-9</c:v>
                </c:pt>
                <c:pt idx="226">
                  <c:v>-5.8865000000000003E-9</c:v>
                </c:pt>
                <c:pt idx="227">
                  <c:v>-5.8803000000000001E-9</c:v>
                </c:pt>
                <c:pt idx="228">
                  <c:v>-5.8740000000000002E-9</c:v>
                </c:pt>
                <c:pt idx="229">
                  <c:v>-5.8677999999999999E-9</c:v>
                </c:pt>
                <c:pt idx="230">
                  <c:v>-5.8615000000000001E-9</c:v>
                </c:pt>
                <c:pt idx="231">
                  <c:v>-5.8552999999999998E-9</c:v>
                </c:pt>
                <c:pt idx="232">
                  <c:v>-5.849E-9</c:v>
                </c:pt>
                <c:pt idx="233">
                  <c:v>-5.8427999999999997E-9</c:v>
                </c:pt>
                <c:pt idx="234">
                  <c:v>-5.8364999999999999E-9</c:v>
                </c:pt>
                <c:pt idx="235">
                  <c:v>-5.8302999999999996E-9</c:v>
                </c:pt>
                <c:pt idx="236">
                  <c:v>-5.8239999999999997E-9</c:v>
                </c:pt>
                <c:pt idx="237">
                  <c:v>-5.8178000000000003E-9</c:v>
                </c:pt>
                <c:pt idx="238">
                  <c:v>-5.8114999999999996E-9</c:v>
                </c:pt>
                <c:pt idx="239">
                  <c:v>-5.8053000000000002E-9</c:v>
                </c:pt>
                <c:pt idx="240">
                  <c:v>-5.7990000000000003E-9</c:v>
                </c:pt>
                <c:pt idx="241">
                  <c:v>-5.7928000000000001E-9</c:v>
                </c:pt>
                <c:pt idx="242">
                  <c:v>-5.7865000000000002E-9</c:v>
                </c:pt>
                <c:pt idx="243">
                  <c:v>-5.7803E-9</c:v>
                </c:pt>
                <c:pt idx="244">
                  <c:v>-5.7740000000000001E-9</c:v>
                </c:pt>
                <c:pt idx="245">
                  <c:v>-5.7677999999999999E-9</c:v>
                </c:pt>
                <c:pt idx="246">
                  <c:v>-5.7615E-9</c:v>
                </c:pt>
                <c:pt idx="247">
                  <c:v>-5.7552999999999998E-9</c:v>
                </c:pt>
                <c:pt idx="248">
                  <c:v>-5.7489999999999999E-9</c:v>
                </c:pt>
                <c:pt idx="249">
                  <c:v>-5.7427999999999996E-9</c:v>
                </c:pt>
                <c:pt idx="250">
                  <c:v>-5.7364999999999998E-9</c:v>
                </c:pt>
                <c:pt idx="251">
                  <c:v>-5.7303000000000004E-9</c:v>
                </c:pt>
                <c:pt idx="252">
                  <c:v>-5.7239999999999997E-9</c:v>
                </c:pt>
                <c:pt idx="253">
                  <c:v>-5.7178000000000003E-9</c:v>
                </c:pt>
                <c:pt idx="254">
                  <c:v>-5.7115000000000004E-9</c:v>
                </c:pt>
                <c:pt idx="255">
                  <c:v>-5.7053000000000001E-9</c:v>
                </c:pt>
                <c:pt idx="256">
                  <c:v>-5.6990000000000003E-9</c:v>
                </c:pt>
                <c:pt idx="257">
                  <c:v>-5.6928E-9</c:v>
                </c:pt>
                <c:pt idx="258">
                  <c:v>-5.6865000000000002E-9</c:v>
                </c:pt>
                <c:pt idx="259">
                  <c:v>-5.6802999999999999E-9</c:v>
                </c:pt>
                <c:pt idx="260">
                  <c:v>-5.6740000000000001E-9</c:v>
                </c:pt>
                <c:pt idx="261">
                  <c:v>-5.6677999999999998E-9</c:v>
                </c:pt>
                <c:pt idx="262">
                  <c:v>-5.6614999999999999E-9</c:v>
                </c:pt>
                <c:pt idx="263">
                  <c:v>-5.6552999999999997E-9</c:v>
                </c:pt>
                <c:pt idx="264">
                  <c:v>-5.6489999999999998E-9</c:v>
                </c:pt>
                <c:pt idx="265">
                  <c:v>-5.6428000000000004E-9</c:v>
                </c:pt>
                <c:pt idx="266">
                  <c:v>-5.6364999999999997E-9</c:v>
                </c:pt>
                <c:pt idx="267">
                  <c:v>-5.6303000000000003E-9</c:v>
                </c:pt>
                <c:pt idx="268">
                  <c:v>-5.6239999999999996E-9</c:v>
                </c:pt>
                <c:pt idx="269">
                  <c:v>-5.6178000000000002E-9</c:v>
                </c:pt>
                <c:pt idx="270">
                  <c:v>-5.6115000000000003E-9</c:v>
                </c:pt>
                <c:pt idx="271">
                  <c:v>-5.6053000000000001E-9</c:v>
                </c:pt>
                <c:pt idx="272">
                  <c:v>-5.5990000000000002E-9</c:v>
                </c:pt>
                <c:pt idx="273">
                  <c:v>-5.5928E-9</c:v>
                </c:pt>
                <c:pt idx="274">
                  <c:v>-5.5865000000000001E-9</c:v>
                </c:pt>
                <c:pt idx="275">
                  <c:v>-5.5802999999999998E-9</c:v>
                </c:pt>
                <c:pt idx="276">
                  <c:v>-5.574E-9</c:v>
                </c:pt>
                <c:pt idx="277">
                  <c:v>-5.5677999999999997E-9</c:v>
                </c:pt>
                <c:pt idx="278">
                  <c:v>-5.5614999999999999E-9</c:v>
                </c:pt>
                <c:pt idx="279">
                  <c:v>-5.5552999999999996E-9</c:v>
                </c:pt>
                <c:pt idx="280">
                  <c:v>-5.5489999999999998E-9</c:v>
                </c:pt>
                <c:pt idx="281">
                  <c:v>-5.5428000000000003E-9</c:v>
                </c:pt>
                <c:pt idx="282">
                  <c:v>-5.5364999999999996E-9</c:v>
                </c:pt>
                <c:pt idx="283">
                  <c:v>-5.5303000000000002E-9</c:v>
                </c:pt>
                <c:pt idx="284">
                  <c:v>-5.5240000000000004E-9</c:v>
                </c:pt>
                <c:pt idx="285">
                  <c:v>-5.5178000000000001E-9</c:v>
                </c:pt>
                <c:pt idx="286">
                  <c:v>-5.5115000000000003E-9</c:v>
                </c:pt>
                <c:pt idx="287">
                  <c:v>-5.5053E-9</c:v>
                </c:pt>
                <c:pt idx="288">
                  <c:v>-5.4990000000000001E-9</c:v>
                </c:pt>
                <c:pt idx="289">
                  <c:v>-5.4927999999999999E-9</c:v>
                </c:pt>
                <c:pt idx="290">
                  <c:v>-5.4865E-9</c:v>
                </c:pt>
                <c:pt idx="291">
                  <c:v>-5.4802999999999998E-9</c:v>
                </c:pt>
                <c:pt idx="292">
                  <c:v>-5.4739999999999999E-9</c:v>
                </c:pt>
                <c:pt idx="293">
                  <c:v>-5.4677999999999997E-9</c:v>
                </c:pt>
                <c:pt idx="294">
                  <c:v>-5.4614999999999998E-9</c:v>
                </c:pt>
                <c:pt idx="295">
                  <c:v>-5.4553000000000004E-9</c:v>
                </c:pt>
                <c:pt idx="296">
                  <c:v>-5.4489999999999997E-9</c:v>
                </c:pt>
                <c:pt idx="297">
                  <c:v>-5.4428000000000003E-9</c:v>
                </c:pt>
                <c:pt idx="298">
                  <c:v>-5.4365000000000004E-9</c:v>
                </c:pt>
                <c:pt idx="299">
                  <c:v>-5.4303000000000002E-9</c:v>
                </c:pt>
                <c:pt idx="300">
                  <c:v>-5.4240000000000003E-9</c:v>
                </c:pt>
                <c:pt idx="301">
                  <c:v>-5.4178E-9</c:v>
                </c:pt>
                <c:pt idx="302">
                  <c:v>-5.4115000000000002E-9</c:v>
                </c:pt>
                <c:pt idx="303">
                  <c:v>-5.4052999999999999E-9</c:v>
                </c:pt>
                <c:pt idx="304">
                  <c:v>-5.3990000000000001E-9</c:v>
                </c:pt>
                <c:pt idx="305">
                  <c:v>-5.3927999999999998E-9</c:v>
                </c:pt>
                <c:pt idx="306">
                  <c:v>-5.3865E-9</c:v>
                </c:pt>
                <c:pt idx="307">
                  <c:v>-5.3802999999999997E-9</c:v>
                </c:pt>
                <c:pt idx="308">
                  <c:v>-5.3739999999999998E-9</c:v>
                </c:pt>
                <c:pt idx="309">
                  <c:v>-5.3677999999999996E-9</c:v>
                </c:pt>
                <c:pt idx="310">
                  <c:v>-5.3614999999999997E-9</c:v>
                </c:pt>
                <c:pt idx="311">
                  <c:v>-5.3553000000000003E-9</c:v>
                </c:pt>
                <c:pt idx="312">
                  <c:v>-5.3489999999999996E-9</c:v>
                </c:pt>
                <c:pt idx="313">
                  <c:v>-5.3428000000000002E-9</c:v>
                </c:pt>
                <c:pt idx="314">
                  <c:v>-5.3365000000000003E-9</c:v>
                </c:pt>
                <c:pt idx="315">
                  <c:v>-5.3303000000000001E-9</c:v>
                </c:pt>
                <c:pt idx="316">
                  <c:v>-5.3240000000000002E-9</c:v>
                </c:pt>
                <c:pt idx="317">
                  <c:v>-5.3178E-9</c:v>
                </c:pt>
                <c:pt idx="318">
                  <c:v>-5.3115000000000001E-9</c:v>
                </c:pt>
                <c:pt idx="319">
                  <c:v>-5.3052999999999999E-9</c:v>
                </c:pt>
                <c:pt idx="320">
                  <c:v>-5.299E-9</c:v>
                </c:pt>
                <c:pt idx="321">
                  <c:v>-5.2927999999999998E-9</c:v>
                </c:pt>
                <c:pt idx="322">
                  <c:v>-5.2864999999999999E-9</c:v>
                </c:pt>
                <c:pt idx="323">
                  <c:v>-5.2802999999999996E-9</c:v>
                </c:pt>
                <c:pt idx="324">
                  <c:v>-5.2739999999999998E-9</c:v>
                </c:pt>
                <c:pt idx="325">
                  <c:v>-5.2678000000000004E-9</c:v>
                </c:pt>
                <c:pt idx="326">
                  <c:v>-5.2614999999999997E-9</c:v>
                </c:pt>
                <c:pt idx="327">
                  <c:v>-5.2553000000000002E-9</c:v>
                </c:pt>
                <c:pt idx="328">
                  <c:v>-5.2490000000000004E-9</c:v>
                </c:pt>
                <c:pt idx="329">
                  <c:v>-5.2428000000000001E-9</c:v>
                </c:pt>
                <c:pt idx="330">
                  <c:v>-5.2365000000000003E-9</c:v>
                </c:pt>
                <c:pt idx="331">
                  <c:v>-5.2303E-9</c:v>
                </c:pt>
                <c:pt idx="332">
                  <c:v>-5.2240000000000002E-9</c:v>
                </c:pt>
                <c:pt idx="333">
                  <c:v>-5.2177999999999999E-9</c:v>
                </c:pt>
                <c:pt idx="334">
                  <c:v>-5.2115E-9</c:v>
                </c:pt>
                <c:pt idx="335">
                  <c:v>-5.2052999999999998E-9</c:v>
                </c:pt>
                <c:pt idx="336">
                  <c:v>-5.1989999999999999E-9</c:v>
                </c:pt>
                <c:pt idx="337">
                  <c:v>-5.1927999999999997E-9</c:v>
                </c:pt>
                <c:pt idx="338">
                  <c:v>-5.1864999999999998E-9</c:v>
                </c:pt>
                <c:pt idx="339">
                  <c:v>-5.1803000000000004E-9</c:v>
                </c:pt>
                <c:pt idx="340">
                  <c:v>-5.1739999999999997E-9</c:v>
                </c:pt>
                <c:pt idx="341">
                  <c:v>-5.1678000000000003E-9</c:v>
                </c:pt>
                <c:pt idx="342">
                  <c:v>-5.1614999999999996E-9</c:v>
                </c:pt>
                <c:pt idx="343">
                  <c:v>-5.1553000000000002E-9</c:v>
                </c:pt>
                <c:pt idx="344">
                  <c:v>-5.1490000000000003E-9</c:v>
                </c:pt>
                <c:pt idx="345">
                  <c:v>-5.1428000000000001E-9</c:v>
                </c:pt>
                <c:pt idx="346">
                  <c:v>-5.1365000000000002E-9</c:v>
                </c:pt>
                <c:pt idx="347">
                  <c:v>-5.1303E-9</c:v>
                </c:pt>
                <c:pt idx="348">
                  <c:v>-5.1240000000000001E-9</c:v>
                </c:pt>
                <c:pt idx="349">
                  <c:v>-5.1177999999999998E-9</c:v>
                </c:pt>
                <c:pt idx="350">
                  <c:v>-5.1115E-9</c:v>
                </c:pt>
                <c:pt idx="351">
                  <c:v>-5.1052999999999997E-9</c:v>
                </c:pt>
                <c:pt idx="352">
                  <c:v>-5.0989999999999999E-9</c:v>
                </c:pt>
                <c:pt idx="353">
                  <c:v>-5.0927999999999996E-9</c:v>
                </c:pt>
                <c:pt idx="354">
                  <c:v>-5.0864999999999998E-9</c:v>
                </c:pt>
                <c:pt idx="355">
                  <c:v>-5.0803000000000003E-9</c:v>
                </c:pt>
                <c:pt idx="356">
                  <c:v>-5.0739999999999996E-9</c:v>
                </c:pt>
                <c:pt idx="357">
                  <c:v>-5.0678000000000002E-9</c:v>
                </c:pt>
                <c:pt idx="358">
                  <c:v>-5.0615000000000004E-9</c:v>
                </c:pt>
                <c:pt idx="359">
                  <c:v>-5.0553000000000001E-9</c:v>
                </c:pt>
                <c:pt idx="360">
                  <c:v>-5.0490000000000002E-9</c:v>
                </c:pt>
                <c:pt idx="361">
                  <c:v>-5.0428E-9</c:v>
                </c:pt>
                <c:pt idx="362">
                  <c:v>-5.0365000000000001E-9</c:v>
                </c:pt>
                <c:pt idx="363">
                  <c:v>-5.0302999999999999E-9</c:v>
                </c:pt>
                <c:pt idx="364">
                  <c:v>-5.024E-9</c:v>
                </c:pt>
                <c:pt idx="365">
                  <c:v>-5.0177999999999998E-9</c:v>
                </c:pt>
                <c:pt idx="366">
                  <c:v>-5.0114999999999999E-9</c:v>
                </c:pt>
                <c:pt idx="367">
                  <c:v>-5.0052999999999997E-9</c:v>
                </c:pt>
                <c:pt idx="368">
                  <c:v>-4.9989999999999998E-9</c:v>
                </c:pt>
                <c:pt idx="369">
                  <c:v>-4.9928000000000004E-9</c:v>
                </c:pt>
                <c:pt idx="370">
                  <c:v>-4.9864999999999997E-9</c:v>
                </c:pt>
                <c:pt idx="371">
                  <c:v>-4.9803000000000003E-9</c:v>
                </c:pt>
                <c:pt idx="372">
                  <c:v>-4.9740000000000004E-9</c:v>
                </c:pt>
                <c:pt idx="373">
                  <c:v>-4.9678000000000002E-9</c:v>
                </c:pt>
                <c:pt idx="374">
                  <c:v>-4.9615000000000003E-9</c:v>
                </c:pt>
                <c:pt idx="375">
                  <c:v>-4.9553E-9</c:v>
                </c:pt>
                <c:pt idx="376">
                  <c:v>-4.9490000000000002E-9</c:v>
                </c:pt>
                <c:pt idx="377">
                  <c:v>-4.9427999999999999E-9</c:v>
                </c:pt>
                <c:pt idx="378">
                  <c:v>-4.9365000000000001E-9</c:v>
                </c:pt>
                <c:pt idx="379">
                  <c:v>-4.9302999999999998E-9</c:v>
                </c:pt>
                <c:pt idx="380">
                  <c:v>-4.924E-9</c:v>
                </c:pt>
                <c:pt idx="381">
                  <c:v>-4.9177999999999997E-9</c:v>
                </c:pt>
                <c:pt idx="382">
                  <c:v>-4.9114999999999998E-9</c:v>
                </c:pt>
                <c:pt idx="383">
                  <c:v>-4.9052999999999996E-9</c:v>
                </c:pt>
                <c:pt idx="384">
                  <c:v>-4.8989999999999997E-9</c:v>
                </c:pt>
                <c:pt idx="385">
                  <c:v>-4.8928000000000003E-9</c:v>
                </c:pt>
                <c:pt idx="386">
                  <c:v>-4.8864999999999996E-9</c:v>
                </c:pt>
                <c:pt idx="387">
                  <c:v>-4.8803000000000002E-9</c:v>
                </c:pt>
                <c:pt idx="388">
                  <c:v>-4.8740000000000003E-9</c:v>
                </c:pt>
                <c:pt idx="389">
                  <c:v>-4.8678000000000001E-9</c:v>
                </c:pt>
                <c:pt idx="390">
                  <c:v>-4.8615000000000002E-9</c:v>
                </c:pt>
                <c:pt idx="391">
                  <c:v>-4.8553E-9</c:v>
                </c:pt>
                <c:pt idx="392">
                  <c:v>-4.8490000000000001E-9</c:v>
                </c:pt>
                <c:pt idx="393">
                  <c:v>-4.8427999999999999E-9</c:v>
                </c:pt>
                <c:pt idx="394">
                  <c:v>-4.8365E-9</c:v>
                </c:pt>
                <c:pt idx="395">
                  <c:v>-4.8302999999999997E-9</c:v>
                </c:pt>
                <c:pt idx="396">
                  <c:v>-4.8239999999999999E-9</c:v>
                </c:pt>
                <c:pt idx="397">
                  <c:v>-4.8177999999999996E-9</c:v>
                </c:pt>
                <c:pt idx="398">
                  <c:v>-4.8114999999999998E-9</c:v>
                </c:pt>
                <c:pt idx="399">
                  <c:v>-4.8053000000000004E-9</c:v>
                </c:pt>
                <c:pt idx="400">
                  <c:v>-4.7989999999999997E-9</c:v>
                </c:pt>
                <c:pt idx="401">
                  <c:v>-4.7928000000000002E-9</c:v>
                </c:pt>
                <c:pt idx="402">
                  <c:v>-4.7865000000000004E-9</c:v>
                </c:pt>
                <c:pt idx="403">
                  <c:v>-4.7803000000000001E-9</c:v>
                </c:pt>
                <c:pt idx="404">
                  <c:v>-4.7740000000000003E-9</c:v>
                </c:pt>
                <c:pt idx="405">
                  <c:v>-4.7678E-9</c:v>
                </c:pt>
                <c:pt idx="406">
                  <c:v>-4.7615000000000002E-9</c:v>
                </c:pt>
                <c:pt idx="407">
                  <c:v>-4.7552999999999999E-9</c:v>
                </c:pt>
                <c:pt idx="408">
                  <c:v>-4.749E-9</c:v>
                </c:pt>
                <c:pt idx="409">
                  <c:v>-4.7427999999999998E-9</c:v>
                </c:pt>
                <c:pt idx="410">
                  <c:v>-4.7364999999999999E-9</c:v>
                </c:pt>
                <c:pt idx="411">
                  <c:v>-4.7302999999999997E-9</c:v>
                </c:pt>
                <c:pt idx="412">
                  <c:v>-4.7239999999999998E-9</c:v>
                </c:pt>
                <c:pt idx="413">
                  <c:v>-4.7178000000000004E-9</c:v>
                </c:pt>
                <c:pt idx="414">
                  <c:v>-4.7114999999999997E-9</c:v>
                </c:pt>
                <c:pt idx="415">
                  <c:v>-4.7053000000000003E-9</c:v>
                </c:pt>
                <c:pt idx="416">
                  <c:v>-4.6989999999999996E-9</c:v>
                </c:pt>
                <c:pt idx="417">
                  <c:v>-4.6928000000000002E-9</c:v>
                </c:pt>
                <c:pt idx="418">
                  <c:v>-4.6865000000000003E-9</c:v>
                </c:pt>
                <c:pt idx="419">
                  <c:v>-4.6803000000000001E-9</c:v>
                </c:pt>
                <c:pt idx="420">
                  <c:v>-4.6740000000000002E-9</c:v>
                </c:pt>
                <c:pt idx="421">
                  <c:v>-4.6677999999999999E-9</c:v>
                </c:pt>
                <c:pt idx="422">
                  <c:v>-4.6615000000000001E-9</c:v>
                </c:pt>
                <c:pt idx="423">
                  <c:v>-4.6552999999999998E-9</c:v>
                </c:pt>
                <c:pt idx="424">
                  <c:v>-4.649E-9</c:v>
                </c:pt>
                <c:pt idx="425">
                  <c:v>-4.6427999999999997E-9</c:v>
                </c:pt>
                <c:pt idx="426">
                  <c:v>-4.6364999999999999E-9</c:v>
                </c:pt>
                <c:pt idx="427">
                  <c:v>-4.6302999999999996E-9</c:v>
                </c:pt>
                <c:pt idx="428">
                  <c:v>-4.6239999999999997E-9</c:v>
                </c:pt>
                <c:pt idx="429">
                  <c:v>-4.6178000000000003E-9</c:v>
                </c:pt>
                <c:pt idx="430">
                  <c:v>-4.6114999999999996E-9</c:v>
                </c:pt>
                <c:pt idx="431">
                  <c:v>-4.6053000000000002E-9</c:v>
                </c:pt>
                <c:pt idx="432">
                  <c:v>-4.5990000000000004E-9</c:v>
                </c:pt>
                <c:pt idx="433">
                  <c:v>-4.5928000000000001E-9</c:v>
                </c:pt>
                <c:pt idx="434">
                  <c:v>-4.5865000000000002E-9</c:v>
                </c:pt>
                <c:pt idx="435">
                  <c:v>-4.5803E-9</c:v>
                </c:pt>
                <c:pt idx="436">
                  <c:v>-4.5740000000000001E-9</c:v>
                </c:pt>
                <c:pt idx="437">
                  <c:v>-4.5677999999999999E-9</c:v>
                </c:pt>
                <c:pt idx="438">
                  <c:v>-4.5615E-9</c:v>
                </c:pt>
                <c:pt idx="439">
                  <c:v>-4.5552999999999998E-9</c:v>
                </c:pt>
                <c:pt idx="440">
                  <c:v>-4.5489999999999999E-9</c:v>
                </c:pt>
                <c:pt idx="441">
                  <c:v>-4.5427999999999997E-9</c:v>
                </c:pt>
                <c:pt idx="442">
                  <c:v>-4.5364999999999998E-9</c:v>
                </c:pt>
                <c:pt idx="443">
                  <c:v>-4.5303000000000004E-9</c:v>
                </c:pt>
                <c:pt idx="444">
                  <c:v>-4.5239999999999997E-9</c:v>
                </c:pt>
                <c:pt idx="445">
                  <c:v>-4.5178000000000003E-9</c:v>
                </c:pt>
                <c:pt idx="446">
                  <c:v>-4.5115000000000004E-9</c:v>
                </c:pt>
                <c:pt idx="447">
                  <c:v>-4.5053000000000001E-9</c:v>
                </c:pt>
                <c:pt idx="448">
                  <c:v>-4.4990000000000003E-9</c:v>
                </c:pt>
                <c:pt idx="449">
                  <c:v>-4.4928E-9</c:v>
                </c:pt>
                <c:pt idx="450">
                  <c:v>-4.4865000000000002E-9</c:v>
                </c:pt>
                <c:pt idx="451">
                  <c:v>-4.4802999999999999E-9</c:v>
                </c:pt>
                <c:pt idx="452">
                  <c:v>-4.4740000000000001E-9</c:v>
                </c:pt>
                <c:pt idx="453">
                  <c:v>-4.4677999999999998E-9</c:v>
                </c:pt>
                <c:pt idx="454">
                  <c:v>-4.4614999999999999E-9</c:v>
                </c:pt>
                <c:pt idx="455">
                  <c:v>-4.4552999999999997E-9</c:v>
                </c:pt>
                <c:pt idx="456">
                  <c:v>-4.4489999999999998E-9</c:v>
                </c:pt>
                <c:pt idx="457">
                  <c:v>-4.4427999999999996E-9</c:v>
                </c:pt>
                <c:pt idx="458">
                  <c:v>-4.4364999999999997E-9</c:v>
                </c:pt>
                <c:pt idx="459">
                  <c:v>-4.4303000000000003E-9</c:v>
                </c:pt>
                <c:pt idx="460">
                  <c:v>-4.4239999999999996E-9</c:v>
                </c:pt>
                <c:pt idx="461">
                  <c:v>-4.4178000000000002E-9</c:v>
                </c:pt>
                <c:pt idx="462">
                  <c:v>-4.4115000000000003E-9</c:v>
                </c:pt>
                <c:pt idx="463">
                  <c:v>-4.4053000000000001E-9</c:v>
                </c:pt>
                <c:pt idx="464">
                  <c:v>-4.3990000000000002E-9</c:v>
                </c:pt>
                <c:pt idx="465">
                  <c:v>-4.3928E-9</c:v>
                </c:pt>
                <c:pt idx="466">
                  <c:v>-4.3865000000000001E-9</c:v>
                </c:pt>
                <c:pt idx="467">
                  <c:v>-4.3802999999999999E-9</c:v>
                </c:pt>
                <c:pt idx="468">
                  <c:v>-4.374E-9</c:v>
                </c:pt>
                <c:pt idx="469">
                  <c:v>-4.3677999999999997E-9</c:v>
                </c:pt>
                <c:pt idx="470">
                  <c:v>-4.3614999999999999E-9</c:v>
                </c:pt>
                <c:pt idx="471">
                  <c:v>-4.3552999999999996E-9</c:v>
                </c:pt>
                <c:pt idx="472">
                  <c:v>-4.3489999999999998E-9</c:v>
                </c:pt>
                <c:pt idx="473">
                  <c:v>-4.3428000000000003E-9</c:v>
                </c:pt>
                <c:pt idx="474">
                  <c:v>-4.3364999999999997E-9</c:v>
                </c:pt>
                <c:pt idx="475">
                  <c:v>-4.3303000000000002E-9</c:v>
                </c:pt>
                <c:pt idx="476">
                  <c:v>-4.3240000000000004E-9</c:v>
                </c:pt>
                <c:pt idx="477">
                  <c:v>-4.3178000000000001E-9</c:v>
                </c:pt>
                <c:pt idx="478">
                  <c:v>-4.3115000000000003E-9</c:v>
                </c:pt>
                <c:pt idx="479">
                  <c:v>-4.3053E-9</c:v>
                </c:pt>
                <c:pt idx="480">
                  <c:v>-4.2990000000000001E-9</c:v>
                </c:pt>
                <c:pt idx="481">
                  <c:v>-4.2927999999999999E-9</c:v>
                </c:pt>
                <c:pt idx="482">
                  <c:v>-4.2865E-9</c:v>
                </c:pt>
                <c:pt idx="483">
                  <c:v>-4.2802999999999998E-9</c:v>
                </c:pt>
                <c:pt idx="484">
                  <c:v>-4.2739999999999999E-9</c:v>
                </c:pt>
                <c:pt idx="485">
                  <c:v>-4.2677999999999997E-9</c:v>
                </c:pt>
                <c:pt idx="486">
                  <c:v>-4.2614999999999998E-9</c:v>
                </c:pt>
                <c:pt idx="487">
                  <c:v>-4.2553000000000004E-9</c:v>
                </c:pt>
                <c:pt idx="488">
                  <c:v>-4.2489999999999997E-9</c:v>
                </c:pt>
                <c:pt idx="489">
                  <c:v>-4.2428000000000003E-9</c:v>
                </c:pt>
                <c:pt idx="490">
                  <c:v>-4.2364999999999996E-9</c:v>
                </c:pt>
                <c:pt idx="491">
                  <c:v>-4.2303000000000002E-9</c:v>
                </c:pt>
                <c:pt idx="492">
                  <c:v>-4.2240000000000003E-9</c:v>
                </c:pt>
                <c:pt idx="493">
                  <c:v>-4.2178000000000001E-9</c:v>
                </c:pt>
                <c:pt idx="494">
                  <c:v>-4.2115000000000002E-9</c:v>
                </c:pt>
                <c:pt idx="495">
                  <c:v>-4.2052999999999999E-9</c:v>
                </c:pt>
                <c:pt idx="496">
                  <c:v>-4.1990000000000001E-9</c:v>
                </c:pt>
                <c:pt idx="497">
                  <c:v>-4.1927999999999998E-9</c:v>
                </c:pt>
                <c:pt idx="498">
                  <c:v>-4.1865E-9</c:v>
                </c:pt>
                <c:pt idx="499">
                  <c:v>-4.1802999999999997E-9</c:v>
                </c:pt>
                <c:pt idx="500">
                  <c:v>-4.1739999999999999E-9</c:v>
                </c:pt>
                <c:pt idx="501">
                  <c:v>-4.1677999999999996E-9</c:v>
                </c:pt>
                <c:pt idx="502">
                  <c:v>-4.1614999999999997E-9</c:v>
                </c:pt>
                <c:pt idx="503">
                  <c:v>-4.1553000000000003E-9</c:v>
                </c:pt>
                <c:pt idx="504">
                  <c:v>-4.1489999999999996E-9</c:v>
                </c:pt>
                <c:pt idx="505">
                  <c:v>-4.1428000000000002E-9</c:v>
                </c:pt>
                <c:pt idx="506">
                  <c:v>-4.1365000000000003E-9</c:v>
                </c:pt>
                <c:pt idx="507">
                  <c:v>-4.1303000000000001E-9</c:v>
                </c:pt>
                <c:pt idx="508">
                  <c:v>-4.1240000000000002E-9</c:v>
                </c:pt>
                <c:pt idx="509">
                  <c:v>-4.1178E-9</c:v>
                </c:pt>
                <c:pt idx="510">
                  <c:v>-4.1115000000000001E-9</c:v>
                </c:pt>
                <c:pt idx="511">
                  <c:v>-4.1052999999999999E-9</c:v>
                </c:pt>
                <c:pt idx="512">
                  <c:v>-4.099E-9</c:v>
                </c:pt>
                <c:pt idx="513">
                  <c:v>-4.0927999999999998E-9</c:v>
                </c:pt>
                <c:pt idx="514">
                  <c:v>-4.0864999999999999E-9</c:v>
                </c:pt>
                <c:pt idx="515">
                  <c:v>-4.0802999999999997E-9</c:v>
                </c:pt>
                <c:pt idx="516">
                  <c:v>-4.0739999999999998E-9</c:v>
                </c:pt>
                <c:pt idx="517">
                  <c:v>-4.0678000000000004E-9</c:v>
                </c:pt>
                <c:pt idx="518">
                  <c:v>-4.0614999999999997E-9</c:v>
                </c:pt>
                <c:pt idx="519">
                  <c:v>-4.0553000000000003E-9</c:v>
                </c:pt>
                <c:pt idx="520">
                  <c:v>-4.0490000000000004E-9</c:v>
                </c:pt>
                <c:pt idx="521">
                  <c:v>-4.0428000000000001E-9</c:v>
                </c:pt>
                <c:pt idx="522">
                  <c:v>-4.0365000000000003E-9</c:v>
                </c:pt>
                <c:pt idx="523">
                  <c:v>-4.0303E-9</c:v>
                </c:pt>
                <c:pt idx="524">
                  <c:v>-4.0240000000000002E-9</c:v>
                </c:pt>
                <c:pt idx="525">
                  <c:v>-4.0177999999999999E-9</c:v>
                </c:pt>
                <c:pt idx="526">
                  <c:v>-4.0115000000000001E-9</c:v>
                </c:pt>
                <c:pt idx="527">
                  <c:v>-4.0052999999999998E-9</c:v>
                </c:pt>
                <c:pt idx="528">
                  <c:v>-3.9989999999999999E-9</c:v>
                </c:pt>
                <c:pt idx="529">
                  <c:v>-3.9927999999999997E-9</c:v>
                </c:pt>
                <c:pt idx="530">
                  <c:v>-3.9864999999999998E-9</c:v>
                </c:pt>
                <c:pt idx="531">
                  <c:v>-3.9803000000000004E-9</c:v>
                </c:pt>
                <c:pt idx="532">
                  <c:v>-3.9739999999999997E-9</c:v>
                </c:pt>
                <c:pt idx="533">
                  <c:v>-3.9678000000000003E-9</c:v>
                </c:pt>
                <c:pt idx="534">
                  <c:v>-3.9614999999999996E-9</c:v>
                </c:pt>
                <c:pt idx="535">
                  <c:v>-3.9553000000000002E-9</c:v>
                </c:pt>
                <c:pt idx="536">
                  <c:v>-3.9490000000000003E-9</c:v>
                </c:pt>
                <c:pt idx="537">
                  <c:v>-3.9428000000000001E-9</c:v>
                </c:pt>
                <c:pt idx="538">
                  <c:v>-3.9365000000000002E-9</c:v>
                </c:pt>
                <c:pt idx="539">
                  <c:v>-3.9303E-9</c:v>
                </c:pt>
                <c:pt idx="540">
                  <c:v>-3.9240000000000001E-9</c:v>
                </c:pt>
                <c:pt idx="541">
                  <c:v>-3.9177999999999999E-9</c:v>
                </c:pt>
                <c:pt idx="542">
                  <c:v>-3.9115E-9</c:v>
                </c:pt>
                <c:pt idx="543">
                  <c:v>-3.9052999999999997E-9</c:v>
                </c:pt>
                <c:pt idx="544">
                  <c:v>-3.8989999999999999E-9</c:v>
                </c:pt>
                <c:pt idx="545">
                  <c:v>-3.8927999999999996E-9</c:v>
                </c:pt>
                <c:pt idx="546">
                  <c:v>-3.8864999999999998E-9</c:v>
                </c:pt>
                <c:pt idx="547">
                  <c:v>-3.8803000000000003E-9</c:v>
                </c:pt>
                <c:pt idx="548">
                  <c:v>-3.8739999999999997E-9</c:v>
                </c:pt>
                <c:pt idx="549">
                  <c:v>-3.8678000000000002E-9</c:v>
                </c:pt>
                <c:pt idx="550">
                  <c:v>-3.8615000000000004E-9</c:v>
                </c:pt>
                <c:pt idx="551">
                  <c:v>-3.8553000000000001E-9</c:v>
                </c:pt>
                <c:pt idx="552">
                  <c:v>-3.8490000000000003E-9</c:v>
                </c:pt>
                <c:pt idx="553">
                  <c:v>-3.8428E-9</c:v>
                </c:pt>
                <c:pt idx="554">
                  <c:v>-3.8365000000000001E-9</c:v>
                </c:pt>
                <c:pt idx="555">
                  <c:v>-3.8302999999999999E-9</c:v>
                </c:pt>
                <c:pt idx="556">
                  <c:v>-3.824E-9</c:v>
                </c:pt>
                <c:pt idx="557">
                  <c:v>-3.8177999999999998E-9</c:v>
                </c:pt>
                <c:pt idx="558">
                  <c:v>-3.8114999999999999E-9</c:v>
                </c:pt>
                <c:pt idx="559">
                  <c:v>-3.8052999999999997E-9</c:v>
                </c:pt>
                <c:pt idx="560">
                  <c:v>-3.7989999999999998E-9</c:v>
                </c:pt>
                <c:pt idx="561">
                  <c:v>-3.7928000000000004E-9</c:v>
                </c:pt>
                <c:pt idx="562">
                  <c:v>-3.7864999999999997E-9</c:v>
                </c:pt>
                <c:pt idx="563">
                  <c:v>-3.7803000000000003E-9</c:v>
                </c:pt>
                <c:pt idx="564">
                  <c:v>-3.7740000000000004E-9</c:v>
                </c:pt>
                <c:pt idx="565">
                  <c:v>-3.7678000000000002E-9</c:v>
                </c:pt>
                <c:pt idx="566">
                  <c:v>-3.7615000000000003E-9</c:v>
                </c:pt>
                <c:pt idx="567">
                  <c:v>-3.7553E-9</c:v>
                </c:pt>
                <c:pt idx="568">
                  <c:v>-3.7490000000000002E-9</c:v>
                </c:pt>
                <c:pt idx="569">
                  <c:v>-3.7427999999999999E-9</c:v>
                </c:pt>
                <c:pt idx="570">
                  <c:v>-3.7365000000000001E-9</c:v>
                </c:pt>
                <c:pt idx="571">
                  <c:v>-3.7302999999999998E-9</c:v>
                </c:pt>
                <c:pt idx="572">
                  <c:v>-3.724E-9</c:v>
                </c:pt>
                <c:pt idx="573">
                  <c:v>-3.7178000000000001E-9</c:v>
                </c:pt>
                <c:pt idx="574">
                  <c:v>-3.7114999999999998E-9</c:v>
                </c:pt>
                <c:pt idx="575">
                  <c:v>-3.7053E-9</c:v>
                </c:pt>
                <c:pt idx="576">
                  <c:v>-3.6990000000000002E-9</c:v>
                </c:pt>
                <c:pt idx="577">
                  <c:v>-3.6927999999999999E-9</c:v>
                </c:pt>
                <c:pt idx="578">
                  <c:v>-3.6865E-9</c:v>
                </c:pt>
                <c:pt idx="579">
                  <c:v>-3.6803000000000002E-9</c:v>
                </c:pt>
                <c:pt idx="580">
                  <c:v>-3.6739999999999999E-9</c:v>
                </c:pt>
                <c:pt idx="581">
                  <c:v>-3.6678000000000001E-9</c:v>
                </c:pt>
                <c:pt idx="582">
                  <c:v>-3.6614999999999998E-9</c:v>
                </c:pt>
                <c:pt idx="583">
                  <c:v>-3.6553E-9</c:v>
                </c:pt>
                <c:pt idx="584">
                  <c:v>-3.6490000000000001E-9</c:v>
                </c:pt>
                <c:pt idx="585">
                  <c:v>-3.6427999999999999E-9</c:v>
                </c:pt>
                <c:pt idx="586">
                  <c:v>-3.6365E-9</c:v>
                </c:pt>
                <c:pt idx="587">
                  <c:v>-3.6303000000000002E-9</c:v>
                </c:pt>
                <c:pt idx="588">
                  <c:v>-3.6239999999999999E-9</c:v>
                </c:pt>
                <c:pt idx="589">
                  <c:v>-3.6178000000000001E-9</c:v>
                </c:pt>
                <c:pt idx="590">
                  <c:v>-3.6115000000000002E-9</c:v>
                </c:pt>
                <c:pt idx="591">
                  <c:v>-3.6052999999999999E-9</c:v>
                </c:pt>
                <c:pt idx="592">
                  <c:v>-3.5990000000000001E-9</c:v>
                </c:pt>
                <c:pt idx="593">
                  <c:v>-3.5927999999999998E-9</c:v>
                </c:pt>
                <c:pt idx="594">
                  <c:v>-3.5865E-9</c:v>
                </c:pt>
                <c:pt idx="595">
                  <c:v>-3.5803000000000001E-9</c:v>
                </c:pt>
                <c:pt idx="596">
                  <c:v>-3.5739999999999999E-9</c:v>
                </c:pt>
                <c:pt idx="597">
                  <c:v>-3.5678E-9</c:v>
                </c:pt>
                <c:pt idx="598">
                  <c:v>-3.5615000000000002E-9</c:v>
                </c:pt>
                <c:pt idx="599">
                  <c:v>-3.5552999999999999E-9</c:v>
                </c:pt>
                <c:pt idx="600">
                  <c:v>-3.549E-9</c:v>
                </c:pt>
                <c:pt idx="601">
                  <c:v>-3.5427999999999998E-9</c:v>
                </c:pt>
                <c:pt idx="602">
                  <c:v>-3.5364999999999999E-9</c:v>
                </c:pt>
                <c:pt idx="603">
                  <c:v>-3.5303000000000001E-9</c:v>
                </c:pt>
                <c:pt idx="604">
                  <c:v>-3.5239999999999998E-9</c:v>
                </c:pt>
                <c:pt idx="605">
                  <c:v>-3.5178E-9</c:v>
                </c:pt>
                <c:pt idx="606">
                  <c:v>-3.5115000000000001E-9</c:v>
                </c:pt>
                <c:pt idx="607">
                  <c:v>-3.5052999999999999E-9</c:v>
                </c:pt>
                <c:pt idx="608">
                  <c:v>-3.499E-9</c:v>
                </c:pt>
                <c:pt idx="609">
                  <c:v>-3.4928000000000002E-9</c:v>
                </c:pt>
                <c:pt idx="610">
                  <c:v>-3.4864999999999999E-9</c:v>
                </c:pt>
                <c:pt idx="611">
                  <c:v>-3.4803000000000001E-9</c:v>
                </c:pt>
                <c:pt idx="612">
                  <c:v>-3.4740000000000002E-9</c:v>
                </c:pt>
                <c:pt idx="613">
                  <c:v>-3.4678E-9</c:v>
                </c:pt>
                <c:pt idx="614">
                  <c:v>-3.4615000000000001E-9</c:v>
                </c:pt>
                <c:pt idx="615">
                  <c:v>-3.4552999999999998E-9</c:v>
                </c:pt>
                <c:pt idx="616">
                  <c:v>-3.449E-9</c:v>
                </c:pt>
                <c:pt idx="617">
                  <c:v>-3.4428000000000001E-9</c:v>
                </c:pt>
                <c:pt idx="618">
                  <c:v>-3.4364999999999999E-9</c:v>
                </c:pt>
                <c:pt idx="619">
                  <c:v>-3.4303E-9</c:v>
                </c:pt>
                <c:pt idx="620">
                  <c:v>-3.4240000000000002E-9</c:v>
                </c:pt>
                <c:pt idx="621">
                  <c:v>-3.4177999999999999E-9</c:v>
                </c:pt>
                <c:pt idx="622">
                  <c:v>-3.4115000000000001E-9</c:v>
                </c:pt>
                <c:pt idx="623">
                  <c:v>-3.4052999999999998E-9</c:v>
                </c:pt>
                <c:pt idx="624">
                  <c:v>-3.3989999999999999E-9</c:v>
                </c:pt>
                <c:pt idx="625">
                  <c:v>-3.3928000000000001E-9</c:v>
                </c:pt>
                <c:pt idx="626">
                  <c:v>-3.3864999999999998E-9</c:v>
                </c:pt>
                <c:pt idx="627">
                  <c:v>-3.3803E-9</c:v>
                </c:pt>
                <c:pt idx="628">
                  <c:v>-3.3740000000000001E-9</c:v>
                </c:pt>
                <c:pt idx="629">
                  <c:v>-3.3677999999999999E-9</c:v>
                </c:pt>
                <c:pt idx="630">
                  <c:v>-3.3615E-9</c:v>
                </c:pt>
                <c:pt idx="631">
                  <c:v>-3.3553000000000002E-9</c:v>
                </c:pt>
                <c:pt idx="632">
                  <c:v>-3.3489999999999999E-9</c:v>
                </c:pt>
                <c:pt idx="633">
                  <c:v>-3.3428000000000001E-9</c:v>
                </c:pt>
                <c:pt idx="634">
                  <c:v>-3.3364999999999998E-9</c:v>
                </c:pt>
                <c:pt idx="635">
                  <c:v>-3.3303E-9</c:v>
                </c:pt>
                <c:pt idx="636">
                  <c:v>-3.3240000000000001E-9</c:v>
                </c:pt>
                <c:pt idx="637">
                  <c:v>-3.3177999999999999E-9</c:v>
                </c:pt>
                <c:pt idx="638">
                  <c:v>-3.3115E-9</c:v>
                </c:pt>
                <c:pt idx="639">
                  <c:v>-3.3053000000000002E-9</c:v>
                </c:pt>
                <c:pt idx="640">
                  <c:v>-3.2989999999999999E-9</c:v>
                </c:pt>
                <c:pt idx="641">
                  <c:v>-3.2928E-9</c:v>
                </c:pt>
                <c:pt idx="642">
                  <c:v>-3.2865000000000002E-9</c:v>
                </c:pt>
                <c:pt idx="643">
                  <c:v>-3.2802999999999999E-9</c:v>
                </c:pt>
                <c:pt idx="644">
                  <c:v>-3.2740000000000001E-9</c:v>
                </c:pt>
                <c:pt idx="645">
                  <c:v>-3.2677999999999998E-9</c:v>
                </c:pt>
                <c:pt idx="646">
                  <c:v>-3.2615E-9</c:v>
                </c:pt>
                <c:pt idx="647">
                  <c:v>-3.2553000000000001E-9</c:v>
                </c:pt>
                <c:pt idx="648">
                  <c:v>-3.2489999999999998E-9</c:v>
                </c:pt>
                <c:pt idx="649">
                  <c:v>-3.2428E-9</c:v>
                </c:pt>
                <c:pt idx="650">
                  <c:v>-3.2365000000000001E-9</c:v>
                </c:pt>
                <c:pt idx="651">
                  <c:v>-3.2302999999999999E-9</c:v>
                </c:pt>
                <c:pt idx="652">
                  <c:v>-3.224E-9</c:v>
                </c:pt>
                <c:pt idx="653">
                  <c:v>-3.2178000000000002E-9</c:v>
                </c:pt>
                <c:pt idx="654">
                  <c:v>-3.2114999999999999E-9</c:v>
                </c:pt>
                <c:pt idx="655">
                  <c:v>-3.2053000000000001E-9</c:v>
                </c:pt>
                <c:pt idx="656">
                  <c:v>-3.1989999999999998E-9</c:v>
                </c:pt>
                <c:pt idx="657">
                  <c:v>-3.1928E-9</c:v>
                </c:pt>
                <c:pt idx="658">
                  <c:v>-3.1865000000000001E-9</c:v>
                </c:pt>
                <c:pt idx="659">
                  <c:v>-3.1802999999999999E-9</c:v>
                </c:pt>
                <c:pt idx="660">
                  <c:v>-3.174E-9</c:v>
                </c:pt>
                <c:pt idx="661">
                  <c:v>-3.1678000000000002E-9</c:v>
                </c:pt>
                <c:pt idx="662">
                  <c:v>-3.1614999999999999E-9</c:v>
                </c:pt>
                <c:pt idx="663">
                  <c:v>-3.1553000000000001E-9</c:v>
                </c:pt>
                <c:pt idx="664">
                  <c:v>-3.1490000000000002E-9</c:v>
                </c:pt>
                <c:pt idx="665">
                  <c:v>-3.1427999999999999E-9</c:v>
                </c:pt>
                <c:pt idx="666">
                  <c:v>-3.1365000000000001E-9</c:v>
                </c:pt>
                <c:pt idx="667">
                  <c:v>-3.1302999999999998E-9</c:v>
                </c:pt>
                <c:pt idx="668">
                  <c:v>-3.124E-9</c:v>
                </c:pt>
                <c:pt idx="669">
                  <c:v>-3.1178000000000001E-9</c:v>
                </c:pt>
                <c:pt idx="670">
                  <c:v>-3.1114999999999999E-9</c:v>
                </c:pt>
                <c:pt idx="671">
                  <c:v>-3.1053E-9</c:v>
                </c:pt>
                <c:pt idx="672">
                  <c:v>-3.0990000000000002E-9</c:v>
                </c:pt>
                <c:pt idx="673">
                  <c:v>-3.0927999999999999E-9</c:v>
                </c:pt>
                <c:pt idx="674">
                  <c:v>-3.0865E-9</c:v>
                </c:pt>
                <c:pt idx="675">
                  <c:v>-3.0802999999999998E-9</c:v>
                </c:pt>
                <c:pt idx="676">
                  <c:v>-3.0739999999999999E-9</c:v>
                </c:pt>
                <c:pt idx="677">
                  <c:v>-3.0678000000000001E-9</c:v>
                </c:pt>
                <c:pt idx="678">
                  <c:v>-3.0614999999999998E-9</c:v>
                </c:pt>
                <c:pt idx="679">
                  <c:v>-3.0553E-9</c:v>
                </c:pt>
                <c:pt idx="680">
                  <c:v>-3.0490000000000001E-9</c:v>
                </c:pt>
                <c:pt idx="681">
                  <c:v>-3.0427999999999999E-9</c:v>
                </c:pt>
                <c:pt idx="682">
                  <c:v>-3.0365E-9</c:v>
                </c:pt>
                <c:pt idx="683">
                  <c:v>-3.0303000000000002E-9</c:v>
                </c:pt>
                <c:pt idx="684">
                  <c:v>-3.0239999999999999E-9</c:v>
                </c:pt>
                <c:pt idx="685">
                  <c:v>-3.0178000000000001E-9</c:v>
                </c:pt>
                <c:pt idx="686">
                  <c:v>-3.0115000000000002E-9</c:v>
                </c:pt>
                <c:pt idx="687">
                  <c:v>-3.0053E-9</c:v>
                </c:pt>
                <c:pt idx="688">
                  <c:v>-2.9990000000000001E-9</c:v>
                </c:pt>
                <c:pt idx="689">
                  <c:v>-2.9927999999999998E-9</c:v>
                </c:pt>
                <c:pt idx="690">
                  <c:v>-2.9865E-9</c:v>
                </c:pt>
                <c:pt idx="691">
                  <c:v>-2.9803000000000001E-9</c:v>
                </c:pt>
                <c:pt idx="692">
                  <c:v>-2.9739999999999999E-9</c:v>
                </c:pt>
                <c:pt idx="693">
                  <c:v>-2.9678E-9</c:v>
                </c:pt>
                <c:pt idx="694">
                  <c:v>-2.9615000000000002E-9</c:v>
                </c:pt>
                <c:pt idx="695">
                  <c:v>-2.9552999999999999E-9</c:v>
                </c:pt>
                <c:pt idx="696">
                  <c:v>-2.9490000000000001E-9</c:v>
                </c:pt>
                <c:pt idx="697">
                  <c:v>-2.9427999999999998E-9</c:v>
                </c:pt>
                <c:pt idx="698">
                  <c:v>-2.9364999999999999E-9</c:v>
                </c:pt>
                <c:pt idx="699">
                  <c:v>-2.9303000000000001E-9</c:v>
                </c:pt>
                <c:pt idx="700">
                  <c:v>-2.9239999999999998E-9</c:v>
                </c:pt>
                <c:pt idx="701">
                  <c:v>-2.9178E-9</c:v>
                </c:pt>
                <c:pt idx="702">
                  <c:v>-2.9115000000000001E-9</c:v>
                </c:pt>
                <c:pt idx="703">
                  <c:v>-2.9052999999999999E-9</c:v>
                </c:pt>
                <c:pt idx="704">
                  <c:v>-2.899E-9</c:v>
                </c:pt>
                <c:pt idx="705">
                  <c:v>-2.8928000000000002E-9</c:v>
                </c:pt>
                <c:pt idx="706">
                  <c:v>-2.8864999999999999E-9</c:v>
                </c:pt>
                <c:pt idx="707">
                  <c:v>-2.8803000000000001E-9</c:v>
                </c:pt>
                <c:pt idx="708">
                  <c:v>-2.8739999999999998E-9</c:v>
                </c:pt>
                <c:pt idx="709">
                  <c:v>-2.8678E-9</c:v>
                </c:pt>
                <c:pt idx="710">
                  <c:v>-2.8615000000000001E-9</c:v>
                </c:pt>
                <c:pt idx="711">
                  <c:v>-2.8552999999999998E-9</c:v>
                </c:pt>
                <c:pt idx="712">
                  <c:v>-2.849E-9</c:v>
                </c:pt>
                <c:pt idx="713">
                  <c:v>-2.8428000000000002E-9</c:v>
                </c:pt>
                <c:pt idx="714">
                  <c:v>-2.8364999999999999E-9</c:v>
                </c:pt>
                <c:pt idx="715">
                  <c:v>-2.8303E-9</c:v>
                </c:pt>
                <c:pt idx="716">
                  <c:v>-2.8240000000000002E-9</c:v>
                </c:pt>
                <c:pt idx="717">
                  <c:v>-2.8177999999999999E-9</c:v>
                </c:pt>
                <c:pt idx="718">
                  <c:v>-2.8115000000000001E-9</c:v>
                </c:pt>
                <c:pt idx="719">
                  <c:v>-2.8052999999999998E-9</c:v>
                </c:pt>
                <c:pt idx="720">
                  <c:v>-2.799E-9</c:v>
                </c:pt>
                <c:pt idx="721">
                  <c:v>-2.7928000000000001E-9</c:v>
                </c:pt>
                <c:pt idx="722">
                  <c:v>-2.7864999999999998E-9</c:v>
                </c:pt>
                <c:pt idx="723">
                  <c:v>-2.7803E-9</c:v>
                </c:pt>
                <c:pt idx="724">
                  <c:v>-2.7740000000000001E-9</c:v>
                </c:pt>
                <c:pt idx="725">
                  <c:v>-2.7677999999999999E-9</c:v>
                </c:pt>
                <c:pt idx="726">
                  <c:v>-2.7615E-9</c:v>
                </c:pt>
                <c:pt idx="727">
                  <c:v>-2.7553000000000002E-9</c:v>
                </c:pt>
                <c:pt idx="728">
                  <c:v>-2.7489999999999999E-9</c:v>
                </c:pt>
                <c:pt idx="729">
                  <c:v>-2.7428000000000001E-9</c:v>
                </c:pt>
                <c:pt idx="730">
                  <c:v>-2.7364999999999998E-9</c:v>
                </c:pt>
                <c:pt idx="731">
                  <c:v>-2.7303E-9</c:v>
                </c:pt>
                <c:pt idx="732">
                  <c:v>-2.7240000000000001E-9</c:v>
                </c:pt>
                <c:pt idx="733">
                  <c:v>-2.7177999999999999E-9</c:v>
                </c:pt>
                <c:pt idx="734">
                  <c:v>-2.7115E-9</c:v>
                </c:pt>
                <c:pt idx="735">
                  <c:v>-2.7053000000000002E-9</c:v>
                </c:pt>
                <c:pt idx="736">
                  <c:v>-2.6989999999999999E-9</c:v>
                </c:pt>
                <c:pt idx="737">
                  <c:v>-2.6928E-9</c:v>
                </c:pt>
                <c:pt idx="738">
                  <c:v>-2.6865000000000002E-9</c:v>
                </c:pt>
                <c:pt idx="739">
                  <c:v>-2.6802999999999999E-9</c:v>
                </c:pt>
                <c:pt idx="740">
                  <c:v>-2.6740000000000001E-9</c:v>
                </c:pt>
                <c:pt idx="741">
                  <c:v>-2.6677999999999998E-9</c:v>
                </c:pt>
                <c:pt idx="742">
                  <c:v>-2.6615E-9</c:v>
                </c:pt>
                <c:pt idx="743">
                  <c:v>-2.6553000000000001E-9</c:v>
                </c:pt>
                <c:pt idx="744">
                  <c:v>-2.6489999999999998E-9</c:v>
                </c:pt>
                <c:pt idx="745">
                  <c:v>-2.6428E-9</c:v>
                </c:pt>
                <c:pt idx="746">
                  <c:v>-2.6365000000000001E-9</c:v>
                </c:pt>
                <c:pt idx="747">
                  <c:v>-2.6302999999999999E-9</c:v>
                </c:pt>
                <c:pt idx="748">
                  <c:v>-2.624E-9</c:v>
                </c:pt>
                <c:pt idx="749">
                  <c:v>-2.6178000000000002E-9</c:v>
                </c:pt>
                <c:pt idx="750">
                  <c:v>-2.6114999999999999E-9</c:v>
                </c:pt>
                <c:pt idx="751">
                  <c:v>-2.6053000000000001E-9</c:v>
                </c:pt>
                <c:pt idx="752">
                  <c:v>-2.5989999999999998E-9</c:v>
                </c:pt>
                <c:pt idx="753">
                  <c:v>-2.5928E-9</c:v>
                </c:pt>
                <c:pt idx="754">
                  <c:v>-2.5865000000000001E-9</c:v>
                </c:pt>
                <c:pt idx="755">
                  <c:v>-2.5802999999999999E-9</c:v>
                </c:pt>
                <c:pt idx="756">
                  <c:v>-2.574E-9</c:v>
                </c:pt>
                <c:pt idx="757">
                  <c:v>-2.5678000000000002E-9</c:v>
                </c:pt>
                <c:pt idx="758">
                  <c:v>-2.5614999999999999E-9</c:v>
                </c:pt>
                <c:pt idx="759">
                  <c:v>-2.5553000000000001E-9</c:v>
                </c:pt>
                <c:pt idx="760">
                  <c:v>-2.5490000000000002E-9</c:v>
                </c:pt>
                <c:pt idx="761">
                  <c:v>-2.5427999999999999E-9</c:v>
                </c:pt>
                <c:pt idx="762">
                  <c:v>-2.5365000000000001E-9</c:v>
                </c:pt>
                <c:pt idx="763">
                  <c:v>-2.5302999999999998E-9</c:v>
                </c:pt>
                <c:pt idx="764">
                  <c:v>-2.524E-9</c:v>
                </c:pt>
                <c:pt idx="765">
                  <c:v>-2.5178000000000001E-9</c:v>
                </c:pt>
                <c:pt idx="766">
                  <c:v>-2.5114999999999999E-9</c:v>
                </c:pt>
                <c:pt idx="767">
                  <c:v>-2.5053E-9</c:v>
                </c:pt>
                <c:pt idx="768">
                  <c:v>-2.4990000000000002E-9</c:v>
                </c:pt>
                <c:pt idx="769">
                  <c:v>-2.4927999999999999E-9</c:v>
                </c:pt>
                <c:pt idx="770">
                  <c:v>-2.4865E-9</c:v>
                </c:pt>
                <c:pt idx="771">
                  <c:v>-2.4802999999999998E-9</c:v>
                </c:pt>
                <c:pt idx="772">
                  <c:v>-2.4739999999999999E-9</c:v>
                </c:pt>
                <c:pt idx="773">
                  <c:v>-2.4678000000000001E-9</c:v>
                </c:pt>
                <c:pt idx="774">
                  <c:v>-2.4614999999999998E-9</c:v>
                </c:pt>
                <c:pt idx="775">
                  <c:v>-2.4553E-9</c:v>
                </c:pt>
                <c:pt idx="776">
                  <c:v>-2.4490000000000001E-9</c:v>
                </c:pt>
                <c:pt idx="777">
                  <c:v>-2.4427999999999999E-9</c:v>
                </c:pt>
                <c:pt idx="778">
                  <c:v>-2.4365E-9</c:v>
                </c:pt>
                <c:pt idx="779">
                  <c:v>-2.4303000000000002E-9</c:v>
                </c:pt>
                <c:pt idx="780">
                  <c:v>-2.4239999999999999E-9</c:v>
                </c:pt>
                <c:pt idx="781">
                  <c:v>-2.4178000000000001E-9</c:v>
                </c:pt>
                <c:pt idx="782">
                  <c:v>-2.4115000000000002E-9</c:v>
                </c:pt>
                <c:pt idx="783">
                  <c:v>-2.4053E-9</c:v>
                </c:pt>
                <c:pt idx="784">
                  <c:v>-2.3990000000000001E-9</c:v>
                </c:pt>
                <c:pt idx="785">
                  <c:v>-2.3927999999999998E-9</c:v>
                </c:pt>
                <c:pt idx="786">
                  <c:v>-2.3865E-9</c:v>
                </c:pt>
                <c:pt idx="787">
                  <c:v>-2.3803000000000001E-9</c:v>
                </c:pt>
                <c:pt idx="788">
                  <c:v>-2.3739999999999999E-9</c:v>
                </c:pt>
                <c:pt idx="789">
                  <c:v>-2.3678E-9</c:v>
                </c:pt>
                <c:pt idx="790">
                  <c:v>-2.3615000000000002E-9</c:v>
                </c:pt>
                <c:pt idx="791">
                  <c:v>-2.3552999999999999E-9</c:v>
                </c:pt>
                <c:pt idx="792">
                  <c:v>-2.3490000000000001E-9</c:v>
                </c:pt>
                <c:pt idx="793">
                  <c:v>-2.3427999999999998E-9</c:v>
                </c:pt>
                <c:pt idx="794">
                  <c:v>-2.3364999999999999E-9</c:v>
                </c:pt>
                <c:pt idx="795">
                  <c:v>-2.3303000000000001E-9</c:v>
                </c:pt>
                <c:pt idx="796">
                  <c:v>-2.3239999999999998E-9</c:v>
                </c:pt>
                <c:pt idx="797">
                  <c:v>-2.3178E-9</c:v>
                </c:pt>
                <c:pt idx="798">
                  <c:v>-2.3115000000000001E-9</c:v>
                </c:pt>
                <c:pt idx="799">
                  <c:v>-2.3052999999999999E-9</c:v>
                </c:pt>
                <c:pt idx="800">
                  <c:v>-2.299E-9</c:v>
                </c:pt>
                <c:pt idx="801">
                  <c:v>-2.2928000000000002E-9</c:v>
                </c:pt>
                <c:pt idx="802">
                  <c:v>-2.2864999999999999E-9</c:v>
                </c:pt>
                <c:pt idx="803">
                  <c:v>-2.2803000000000001E-9</c:v>
                </c:pt>
                <c:pt idx="804">
                  <c:v>-2.2739999999999998E-9</c:v>
                </c:pt>
                <c:pt idx="805">
                  <c:v>-2.2678E-9</c:v>
                </c:pt>
                <c:pt idx="806">
                  <c:v>-2.2615000000000001E-9</c:v>
                </c:pt>
                <c:pt idx="807">
                  <c:v>-2.2552999999999999E-9</c:v>
                </c:pt>
                <c:pt idx="808">
                  <c:v>-2.249E-9</c:v>
                </c:pt>
                <c:pt idx="809">
                  <c:v>-2.2428000000000002E-9</c:v>
                </c:pt>
                <c:pt idx="810">
                  <c:v>-2.2364999999999999E-9</c:v>
                </c:pt>
                <c:pt idx="811">
                  <c:v>-2.2303E-9</c:v>
                </c:pt>
                <c:pt idx="812">
                  <c:v>-2.2240000000000002E-9</c:v>
                </c:pt>
                <c:pt idx="813">
                  <c:v>-2.2177999999999999E-9</c:v>
                </c:pt>
                <c:pt idx="814">
                  <c:v>-2.2115000000000001E-9</c:v>
                </c:pt>
                <c:pt idx="815">
                  <c:v>-2.2052999999999998E-9</c:v>
                </c:pt>
                <c:pt idx="816">
                  <c:v>-2.199E-9</c:v>
                </c:pt>
                <c:pt idx="817">
                  <c:v>-2.1928000000000001E-9</c:v>
                </c:pt>
                <c:pt idx="818">
                  <c:v>-2.1864999999999998E-9</c:v>
                </c:pt>
                <c:pt idx="819">
                  <c:v>-2.1803E-9</c:v>
                </c:pt>
                <c:pt idx="820">
                  <c:v>-2.1740000000000001E-9</c:v>
                </c:pt>
                <c:pt idx="821">
                  <c:v>-2.1677999999999999E-9</c:v>
                </c:pt>
                <c:pt idx="822">
                  <c:v>-2.1615E-9</c:v>
                </c:pt>
                <c:pt idx="823">
                  <c:v>-2.1553000000000002E-9</c:v>
                </c:pt>
                <c:pt idx="824">
                  <c:v>-2.1489999999999999E-9</c:v>
                </c:pt>
                <c:pt idx="825">
                  <c:v>-2.1428000000000001E-9</c:v>
                </c:pt>
                <c:pt idx="826">
                  <c:v>-2.1364999999999998E-9</c:v>
                </c:pt>
                <c:pt idx="827">
                  <c:v>-2.1303E-9</c:v>
                </c:pt>
                <c:pt idx="828">
                  <c:v>-2.1240000000000001E-9</c:v>
                </c:pt>
                <c:pt idx="829">
                  <c:v>-2.1177999999999999E-9</c:v>
                </c:pt>
                <c:pt idx="830">
                  <c:v>-2.1115E-9</c:v>
                </c:pt>
                <c:pt idx="831">
                  <c:v>-2.1053000000000002E-9</c:v>
                </c:pt>
                <c:pt idx="832">
                  <c:v>-2.0989999999999999E-9</c:v>
                </c:pt>
                <c:pt idx="833">
                  <c:v>-2.0928000000000001E-9</c:v>
                </c:pt>
                <c:pt idx="834">
                  <c:v>-2.0865000000000002E-9</c:v>
                </c:pt>
                <c:pt idx="835">
                  <c:v>-2.0802999999999999E-9</c:v>
                </c:pt>
                <c:pt idx="836">
                  <c:v>-2.0740000000000001E-9</c:v>
                </c:pt>
                <c:pt idx="837">
                  <c:v>-2.0677999999999998E-9</c:v>
                </c:pt>
                <c:pt idx="838">
                  <c:v>-2.0615E-9</c:v>
                </c:pt>
                <c:pt idx="839">
                  <c:v>-2.0553000000000001E-9</c:v>
                </c:pt>
                <c:pt idx="840">
                  <c:v>-2.0489999999999999E-9</c:v>
                </c:pt>
                <c:pt idx="841">
                  <c:v>-2.0428E-9</c:v>
                </c:pt>
                <c:pt idx="842">
                  <c:v>-2.0365000000000002E-9</c:v>
                </c:pt>
                <c:pt idx="843">
                  <c:v>-2.0302999999999999E-9</c:v>
                </c:pt>
                <c:pt idx="844">
                  <c:v>-2.024E-9</c:v>
                </c:pt>
                <c:pt idx="845">
                  <c:v>-2.0177999999999998E-9</c:v>
                </c:pt>
                <c:pt idx="846">
                  <c:v>-2.0114999999999999E-9</c:v>
                </c:pt>
                <c:pt idx="847">
                  <c:v>-2.0053000000000001E-9</c:v>
                </c:pt>
                <c:pt idx="848">
                  <c:v>-1.9989999999999998E-9</c:v>
                </c:pt>
                <c:pt idx="849">
                  <c:v>-1.9928E-9</c:v>
                </c:pt>
                <c:pt idx="850">
                  <c:v>-1.9865000000000001E-9</c:v>
                </c:pt>
                <c:pt idx="851">
                  <c:v>-1.9802999999999999E-9</c:v>
                </c:pt>
                <c:pt idx="852">
                  <c:v>-1.974E-9</c:v>
                </c:pt>
                <c:pt idx="853">
                  <c:v>-1.9678000000000002E-9</c:v>
                </c:pt>
                <c:pt idx="854">
                  <c:v>-1.9614999999999999E-9</c:v>
                </c:pt>
                <c:pt idx="855">
                  <c:v>-1.9553000000000001E-9</c:v>
                </c:pt>
                <c:pt idx="856">
                  <c:v>-1.9490000000000002E-9</c:v>
                </c:pt>
                <c:pt idx="857">
                  <c:v>-1.9427999999999999E-9</c:v>
                </c:pt>
                <c:pt idx="858">
                  <c:v>-1.9365000000000001E-9</c:v>
                </c:pt>
                <c:pt idx="859">
                  <c:v>-1.9302999999999998E-9</c:v>
                </c:pt>
                <c:pt idx="860">
                  <c:v>-1.924E-9</c:v>
                </c:pt>
                <c:pt idx="861">
                  <c:v>-1.9178000000000001E-9</c:v>
                </c:pt>
                <c:pt idx="862">
                  <c:v>-1.9114999999999999E-9</c:v>
                </c:pt>
                <c:pt idx="863">
                  <c:v>-1.9053E-9</c:v>
                </c:pt>
                <c:pt idx="864">
                  <c:v>-1.8990000000000002E-9</c:v>
                </c:pt>
                <c:pt idx="865">
                  <c:v>-1.8927999999999999E-9</c:v>
                </c:pt>
                <c:pt idx="866">
                  <c:v>-1.8865000000000001E-9</c:v>
                </c:pt>
                <c:pt idx="867">
                  <c:v>-1.8802999999999998E-9</c:v>
                </c:pt>
                <c:pt idx="868">
                  <c:v>-1.8739999999999999E-9</c:v>
                </c:pt>
                <c:pt idx="869">
                  <c:v>-1.8678000000000001E-9</c:v>
                </c:pt>
                <c:pt idx="870">
                  <c:v>-1.8615E-9</c:v>
                </c:pt>
                <c:pt idx="871">
                  <c:v>-1.8553E-9</c:v>
                </c:pt>
                <c:pt idx="872">
                  <c:v>-1.8489999999999999E-9</c:v>
                </c:pt>
                <c:pt idx="873">
                  <c:v>-1.8428000000000001E-9</c:v>
                </c:pt>
                <c:pt idx="874">
                  <c:v>-1.8365E-9</c:v>
                </c:pt>
                <c:pt idx="875">
                  <c:v>-1.8303E-9</c:v>
                </c:pt>
                <c:pt idx="876">
                  <c:v>-1.8239999999999999E-9</c:v>
                </c:pt>
                <c:pt idx="877">
                  <c:v>-1.8178000000000001E-9</c:v>
                </c:pt>
                <c:pt idx="878">
                  <c:v>-1.8115E-9</c:v>
                </c:pt>
                <c:pt idx="879">
                  <c:v>-1.8053E-9</c:v>
                </c:pt>
                <c:pt idx="880">
                  <c:v>-1.7990000000000001E-9</c:v>
                </c:pt>
                <c:pt idx="881">
                  <c:v>-1.7928000000000001E-9</c:v>
                </c:pt>
                <c:pt idx="882">
                  <c:v>-1.7865E-9</c:v>
                </c:pt>
                <c:pt idx="883">
                  <c:v>-1.7802999999999999E-9</c:v>
                </c:pt>
                <c:pt idx="884">
                  <c:v>-1.7740000000000001E-9</c:v>
                </c:pt>
                <c:pt idx="885">
                  <c:v>-1.7678E-9</c:v>
                </c:pt>
                <c:pt idx="886">
                  <c:v>-1.7615E-9</c:v>
                </c:pt>
                <c:pt idx="887">
                  <c:v>-1.7552999999999999E-9</c:v>
                </c:pt>
                <c:pt idx="888">
                  <c:v>-1.7490000000000001E-9</c:v>
                </c:pt>
                <c:pt idx="889">
                  <c:v>-1.7428E-9</c:v>
                </c:pt>
                <c:pt idx="890">
                  <c:v>-1.7364999999999999E-9</c:v>
                </c:pt>
                <c:pt idx="891">
                  <c:v>-1.7302999999999999E-9</c:v>
                </c:pt>
                <c:pt idx="892">
                  <c:v>-1.724E-9</c:v>
                </c:pt>
                <c:pt idx="893">
                  <c:v>-1.7178E-9</c:v>
                </c:pt>
                <c:pt idx="894">
                  <c:v>-1.7114999999999999E-9</c:v>
                </c:pt>
                <c:pt idx="895">
                  <c:v>-1.7053000000000001E-9</c:v>
                </c:pt>
                <c:pt idx="896">
                  <c:v>-1.699E-9</c:v>
                </c:pt>
                <c:pt idx="897">
                  <c:v>-1.6928E-9</c:v>
                </c:pt>
                <c:pt idx="898">
                  <c:v>-1.6864999999999999E-9</c:v>
                </c:pt>
                <c:pt idx="899">
                  <c:v>-1.6803000000000001E-9</c:v>
                </c:pt>
                <c:pt idx="900">
                  <c:v>-1.674E-9</c:v>
                </c:pt>
                <c:pt idx="901">
                  <c:v>-1.6678E-9</c:v>
                </c:pt>
                <c:pt idx="902">
                  <c:v>-1.6614999999999999E-9</c:v>
                </c:pt>
                <c:pt idx="903">
                  <c:v>-1.6553000000000001E-9</c:v>
                </c:pt>
                <c:pt idx="904">
                  <c:v>-1.649E-9</c:v>
                </c:pt>
                <c:pt idx="905">
                  <c:v>-1.6428E-9</c:v>
                </c:pt>
                <c:pt idx="906">
                  <c:v>-1.6365000000000001E-9</c:v>
                </c:pt>
                <c:pt idx="907">
                  <c:v>-1.6303E-9</c:v>
                </c:pt>
                <c:pt idx="908">
                  <c:v>-1.624E-9</c:v>
                </c:pt>
                <c:pt idx="909">
                  <c:v>-1.6177999999999999E-9</c:v>
                </c:pt>
                <c:pt idx="910">
                  <c:v>-1.6115000000000001E-9</c:v>
                </c:pt>
                <c:pt idx="911">
                  <c:v>-1.6053E-9</c:v>
                </c:pt>
                <c:pt idx="912">
                  <c:v>-1.599E-9</c:v>
                </c:pt>
                <c:pt idx="913">
                  <c:v>-1.5927999999999999E-9</c:v>
                </c:pt>
                <c:pt idx="914">
                  <c:v>-1.5865000000000001E-9</c:v>
                </c:pt>
                <c:pt idx="915">
                  <c:v>-1.5803E-9</c:v>
                </c:pt>
                <c:pt idx="916">
                  <c:v>-1.5739999999999999E-9</c:v>
                </c:pt>
                <c:pt idx="917">
                  <c:v>-1.5677999999999999E-9</c:v>
                </c:pt>
                <c:pt idx="918">
                  <c:v>-1.5615E-9</c:v>
                </c:pt>
                <c:pt idx="919">
                  <c:v>-1.5553E-9</c:v>
                </c:pt>
                <c:pt idx="920">
                  <c:v>-1.5489999999999999E-9</c:v>
                </c:pt>
                <c:pt idx="921">
                  <c:v>-1.5428000000000001E-9</c:v>
                </c:pt>
                <c:pt idx="922">
                  <c:v>-1.5365E-9</c:v>
                </c:pt>
                <c:pt idx="923">
                  <c:v>-1.5303E-9</c:v>
                </c:pt>
                <c:pt idx="924">
                  <c:v>-1.5239999999999999E-9</c:v>
                </c:pt>
                <c:pt idx="925">
                  <c:v>-1.5178000000000001E-9</c:v>
                </c:pt>
                <c:pt idx="926">
                  <c:v>-1.5115E-9</c:v>
                </c:pt>
                <c:pt idx="927">
                  <c:v>-1.5053E-9</c:v>
                </c:pt>
                <c:pt idx="928">
                  <c:v>-1.4990000000000001E-9</c:v>
                </c:pt>
                <c:pt idx="929">
                  <c:v>-1.4928000000000001E-9</c:v>
                </c:pt>
                <c:pt idx="930">
                  <c:v>-1.4865E-9</c:v>
                </c:pt>
                <c:pt idx="931">
                  <c:v>-1.4802999999999999E-9</c:v>
                </c:pt>
                <c:pt idx="932">
                  <c:v>-1.4740000000000001E-9</c:v>
                </c:pt>
                <c:pt idx="933">
                  <c:v>-1.4678E-9</c:v>
                </c:pt>
                <c:pt idx="934">
                  <c:v>-1.4615E-9</c:v>
                </c:pt>
                <c:pt idx="935">
                  <c:v>-1.4552999999999999E-9</c:v>
                </c:pt>
                <c:pt idx="936">
                  <c:v>-1.4490000000000001E-9</c:v>
                </c:pt>
                <c:pt idx="937">
                  <c:v>-1.4428E-9</c:v>
                </c:pt>
                <c:pt idx="938">
                  <c:v>-1.4365E-9</c:v>
                </c:pt>
                <c:pt idx="939">
                  <c:v>-1.4302999999999999E-9</c:v>
                </c:pt>
                <c:pt idx="940">
                  <c:v>-1.424E-9</c:v>
                </c:pt>
                <c:pt idx="941">
                  <c:v>-1.4178E-9</c:v>
                </c:pt>
                <c:pt idx="942">
                  <c:v>-1.4114999999999999E-9</c:v>
                </c:pt>
                <c:pt idx="943">
                  <c:v>-1.4053000000000001E-9</c:v>
                </c:pt>
                <c:pt idx="944">
                  <c:v>-1.399E-9</c:v>
                </c:pt>
                <c:pt idx="945">
                  <c:v>-1.3928E-9</c:v>
                </c:pt>
                <c:pt idx="946">
                  <c:v>-1.3864999999999999E-9</c:v>
                </c:pt>
                <c:pt idx="947">
                  <c:v>-1.3803000000000001E-9</c:v>
                </c:pt>
                <c:pt idx="948">
                  <c:v>-1.374E-9</c:v>
                </c:pt>
                <c:pt idx="949">
                  <c:v>-1.3678E-9</c:v>
                </c:pt>
                <c:pt idx="950">
                  <c:v>-1.3614999999999999E-9</c:v>
                </c:pt>
                <c:pt idx="951">
                  <c:v>-1.3553000000000001E-9</c:v>
                </c:pt>
                <c:pt idx="952">
                  <c:v>-1.349E-9</c:v>
                </c:pt>
                <c:pt idx="953">
                  <c:v>-1.3428E-9</c:v>
                </c:pt>
                <c:pt idx="954">
                  <c:v>-1.3365000000000001E-9</c:v>
                </c:pt>
                <c:pt idx="955">
                  <c:v>-1.3303E-9</c:v>
                </c:pt>
                <c:pt idx="956">
                  <c:v>-1.324E-9</c:v>
                </c:pt>
                <c:pt idx="957">
                  <c:v>-1.3177999999999999E-9</c:v>
                </c:pt>
                <c:pt idx="958">
                  <c:v>-1.3115000000000001E-9</c:v>
                </c:pt>
                <c:pt idx="959">
                  <c:v>-1.3053E-9</c:v>
                </c:pt>
                <c:pt idx="960">
                  <c:v>-1.299E-9</c:v>
                </c:pt>
                <c:pt idx="961">
                  <c:v>-1.2927999999999999E-9</c:v>
                </c:pt>
                <c:pt idx="962">
                  <c:v>-1.2865000000000001E-9</c:v>
                </c:pt>
                <c:pt idx="963">
                  <c:v>-1.2803E-9</c:v>
                </c:pt>
                <c:pt idx="964">
                  <c:v>-1.2739999999999999E-9</c:v>
                </c:pt>
                <c:pt idx="965">
                  <c:v>-1.2677999999999999E-9</c:v>
                </c:pt>
                <c:pt idx="966">
                  <c:v>-1.2615E-9</c:v>
                </c:pt>
                <c:pt idx="967">
                  <c:v>-1.2553E-9</c:v>
                </c:pt>
                <c:pt idx="968">
                  <c:v>-1.2489999999999999E-9</c:v>
                </c:pt>
                <c:pt idx="969">
                  <c:v>-1.2428000000000001E-9</c:v>
                </c:pt>
                <c:pt idx="970">
                  <c:v>-1.2365E-9</c:v>
                </c:pt>
                <c:pt idx="971">
                  <c:v>-1.2303E-9</c:v>
                </c:pt>
                <c:pt idx="972">
                  <c:v>-1.2239999999999999E-9</c:v>
                </c:pt>
                <c:pt idx="973">
                  <c:v>-1.2178000000000001E-9</c:v>
                </c:pt>
                <c:pt idx="974">
                  <c:v>-1.2115E-9</c:v>
                </c:pt>
                <c:pt idx="975">
                  <c:v>-1.2053E-9</c:v>
                </c:pt>
                <c:pt idx="976">
                  <c:v>-1.1990000000000001E-9</c:v>
                </c:pt>
                <c:pt idx="977">
                  <c:v>-1.1928000000000001E-9</c:v>
                </c:pt>
                <c:pt idx="978">
                  <c:v>-1.1865E-9</c:v>
                </c:pt>
                <c:pt idx="979">
                  <c:v>-1.1802999999999999E-9</c:v>
                </c:pt>
                <c:pt idx="980">
                  <c:v>-1.1740000000000001E-9</c:v>
                </c:pt>
                <c:pt idx="981">
                  <c:v>-1.1678E-9</c:v>
                </c:pt>
                <c:pt idx="982">
                  <c:v>-1.1615E-9</c:v>
                </c:pt>
                <c:pt idx="983">
                  <c:v>-1.1552999999999999E-9</c:v>
                </c:pt>
                <c:pt idx="984">
                  <c:v>-1.1490000000000001E-9</c:v>
                </c:pt>
                <c:pt idx="985">
                  <c:v>-1.1428E-9</c:v>
                </c:pt>
                <c:pt idx="986">
                  <c:v>-1.1365E-9</c:v>
                </c:pt>
                <c:pt idx="987">
                  <c:v>-1.1302999999999999E-9</c:v>
                </c:pt>
                <c:pt idx="988">
                  <c:v>-1.124E-9</c:v>
                </c:pt>
                <c:pt idx="989">
                  <c:v>-1.1178E-9</c:v>
                </c:pt>
                <c:pt idx="990">
                  <c:v>-1.1114999999999999E-9</c:v>
                </c:pt>
                <c:pt idx="991">
                  <c:v>-1.1053000000000001E-9</c:v>
                </c:pt>
                <c:pt idx="992">
                  <c:v>-1.099E-9</c:v>
                </c:pt>
                <c:pt idx="993">
                  <c:v>-1.0928E-9</c:v>
                </c:pt>
                <c:pt idx="994">
                  <c:v>-1.0864999999999999E-9</c:v>
                </c:pt>
                <c:pt idx="995">
                  <c:v>-1.0803000000000001E-9</c:v>
                </c:pt>
                <c:pt idx="996">
                  <c:v>-1.074E-9</c:v>
                </c:pt>
                <c:pt idx="997">
                  <c:v>-1.0678E-9</c:v>
                </c:pt>
                <c:pt idx="998">
                  <c:v>-1.0614999999999999E-9</c:v>
                </c:pt>
                <c:pt idx="999">
                  <c:v>-1.0553000000000001E-9</c:v>
                </c:pt>
                <c:pt idx="1000">
                  <c:v>-1.049E-9</c:v>
                </c:pt>
                <c:pt idx="1001">
                  <c:v>-1.0428E-9</c:v>
                </c:pt>
                <c:pt idx="1002">
                  <c:v>-1.0365000000000001E-9</c:v>
                </c:pt>
                <c:pt idx="1003">
                  <c:v>-1.0303000000000001E-9</c:v>
                </c:pt>
                <c:pt idx="1004">
                  <c:v>-1.024E-9</c:v>
                </c:pt>
                <c:pt idx="1005">
                  <c:v>-1.0177999999999999E-9</c:v>
                </c:pt>
                <c:pt idx="1006">
                  <c:v>-1.0115000000000001E-9</c:v>
                </c:pt>
                <c:pt idx="1007">
                  <c:v>-1.0053E-9</c:v>
                </c:pt>
                <c:pt idx="1008">
                  <c:v>-9.9899999999999996E-10</c:v>
                </c:pt>
                <c:pt idx="1009">
                  <c:v>-9.9279999999999992E-10</c:v>
                </c:pt>
                <c:pt idx="1010">
                  <c:v>-9.8650000000000006E-10</c:v>
                </c:pt>
                <c:pt idx="1011">
                  <c:v>-9.8030000000000002E-10</c:v>
                </c:pt>
                <c:pt idx="1012">
                  <c:v>-9.7399999999999995E-10</c:v>
                </c:pt>
                <c:pt idx="1013">
                  <c:v>-9.677999999999999E-10</c:v>
                </c:pt>
                <c:pt idx="1014">
                  <c:v>-9.6150000000000004E-10</c:v>
                </c:pt>
                <c:pt idx="1015">
                  <c:v>-9.553E-10</c:v>
                </c:pt>
                <c:pt idx="1016">
                  <c:v>-9.4899999999999993E-10</c:v>
                </c:pt>
                <c:pt idx="1017">
                  <c:v>-9.4280000000000009E-10</c:v>
                </c:pt>
                <c:pt idx="1018">
                  <c:v>-9.3650000000000002E-10</c:v>
                </c:pt>
                <c:pt idx="1019">
                  <c:v>-9.3029999999999998E-10</c:v>
                </c:pt>
                <c:pt idx="1020">
                  <c:v>-9.2400000000000001E-10</c:v>
                </c:pt>
                <c:pt idx="1021">
                  <c:v>-9.1779999999999997E-10</c:v>
                </c:pt>
                <c:pt idx="1022">
                  <c:v>-9.1150000000000001E-10</c:v>
                </c:pt>
                <c:pt idx="1023">
                  <c:v>-9.0529999999999997E-10</c:v>
                </c:pt>
                <c:pt idx="1024">
                  <c:v>-8.99E-10</c:v>
                </c:pt>
                <c:pt idx="1025">
                  <c:v>-8.9279999999999996E-10</c:v>
                </c:pt>
                <c:pt idx="1026">
                  <c:v>-8.8649999999999999E-10</c:v>
                </c:pt>
                <c:pt idx="1027">
                  <c:v>-8.8029999999999995E-10</c:v>
                </c:pt>
                <c:pt idx="1028">
                  <c:v>-8.7399999999999998E-10</c:v>
                </c:pt>
                <c:pt idx="1029">
                  <c:v>-8.6780000000000004E-10</c:v>
                </c:pt>
                <c:pt idx="1030">
                  <c:v>-8.6149999999999997E-10</c:v>
                </c:pt>
                <c:pt idx="1031">
                  <c:v>-8.5530000000000003E-10</c:v>
                </c:pt>
                <c:pt idx="1032">
                  <c:v>-8.4899999999999996E-10</c:v>
                </c:pt>
                <c:pt idx="1033">
                  <c:v>-8.4280000000000003E-10</c:v>
                </c:pt>
                <c:pt idx="1034">
                  <c:v>-8.3649999999999995E-10</c:v>
                </c:pt>
                <c:pt idx="1035">
                  <c:v>-8.3030000000000002E-10</c:v>
                </c:pt>
                <c:pt idx="1036">
                  <c:v>-8.2400000000000005E-10</c:v>
                </c:pt>
                <c:pt idx="1037">
                  <c:v>-8.1780000000000001E-10</c:v>
                </c:pt>
                <c:pt idx="1038">
                  <c:v>-8.1150000000000004E-10</c:v>
                </c:pt>
                <c:pt idx="1039">
                  <c:v>-8.053E-10</c:v>
                </c:pt>
                <c:pt idx="1040">
                  <c:v>-7.9900000000000003E-10</c:v>
                </c:pt>
                <c:pt idx="1041">
                  <c:v>-7.9279999999999999E-10</c:v>
                </c:pt>
                <c:pt idx="1042">
                  <c:v>-7.8650000000000002E-10</c:v>
                </c:pt>
                <c:pt idx="1043">
                  <c:v>-7.8029999999999998E-10</c:v>
                </c:pt>
                <c:pt idx="1044">
                  <c:v>-7.7400000000000002E-10</c:v>
                </c:pt>
                <c:pt idx="1045">
                  <c:v>-7.6779999999999997E-10</c:v>
                </c:pt>
                <c:pt idx="1046">
                  <c:v>-7.6150000000000001E-10</c:v>
                </c:pt>
                <c:pt idx="1047">
                  <c:v>-7.5529999999999997E-10</c:v>
                </c:pt>
                <c:pt idx="1048">
                  <c:v>-7.49E-10</c:v>
                </c:pt>
                <c:pt idx="1049">
                  <c:v>-7.4279999999999996E-10</c:v>
                </c:pt>
                <c:pt idx="1050">
                  <c:v>-7.3649999999999999E-10</c:v>
                </c:pt>
                <c:pt idx="1051">
                  <c:v>-7.3029999999999995E-10</c:v>
                </c:pt>
                <c:pt idx="1052">
                  <c:v>-7.2399999999999998E-10</c:v>
                </c:pt>
                <c:pt idx="1053">
                  <c:v>-7.1780000000000004E-10</c:v>
                </c:pt>
                <c:pt idx="1054">
                  <c:v>-7.1149999999999997E-10</c:v>
                </c:pt>
                <c:pt idx="1055">
                  <c:v>-7.0530000000000004E-10</c:v>
                </c:pt>
                <c:pt idx="1056">
                  <c:v>-6.9899999999999996E-10</c:v>
                </c:pt>
                <c:pt idx="1057">
                  <c:v>-6.9280000000000003E-10</c:v>
                </c:pt>
                <c:pt idx="1058">
                  <c:v>-6.8649999999999996E-10</c:v>
                </c:pt>
                <c:pt idx="1059">
                  <c:v>-6.8030000000000002E-10</c:v>
                </c:pt>
                <c:pt idx="1060">
                  <c:v>-6.7400000000000005E-10</c:v>
                </c:pt>
                <c:pt idx="1061">
                  <c:v>-6.6780000000000001E-10</c:v>
                </c:pt>
                <c:pt idx="1062">
                  <c:v>-6.6150000000000004E-10</c:v>
                </c:pt>
                <c:pt idx="1063">
                  <c:v>-6.553E-10</c:v>
                </c:pt>
                <c:pt idx="1064">
                  <c:v>-6.4900000000000003E-10</c:v>
                </c:pt>
                <c:pt idx="1065">
                  <c:v>-6.4279999999999999E-10</c:v>
                </c:pt>
                <c:pt idx="1066">
                  <c:v>-6.3650000000000003E-10</c:v>
                </c:pt>
                <c:pt idx="1067">
                  <c:v>-6.3029999999999998E-10</c:v>
                </c:pt>
                <c:pt idx="1068">
                  <c:v>-6.2400000000000002E-10</c:v>
                </c:pt>
                <c:pt idx="1069">
                  <c:v>-6.1779999999999998E-10</c:v>
                </c:pt>
                <c:pt idx="1070">
                  <c:v>-6.1150000000000001E-10</c:v>
                </c:pt>
                <c:pt idx="1071">
                  <c:v>-6.0529999999999997E-10</c:v>
                </c:pt>
                <c:pt idx="1072">
                  <c:v>-5.99E-10</c:v>
                </c:pt>
                <c:pt idx="1073">
                  <c:v>-5.9279999999999996E-10</c:v>
                </c:pt>
                <c:pt idx="1074">
                  <c:v>-5.8649999999999999E-10</c:v>
                </c:pt>
                <c:pt idx="1075">
                  <c:v>-5.8029999999999995E-10</c:v>
                </c:pt>
                <c:pt idx="1076">
                  <c:v>-5.7399999999999998E-10</c:v>
                </c:pt>
                <c:pt idx="1077">
                  <c:v>-5.6780000000000005E-10</c:v>
                </c:pt>
                <c:pt idx="1078">
                  <c:v>-5.6149999999999997E-10</c:v>
                </c:pt>
                <c:pt idx="1079">
                  <c:v>-5.5530000000000004E-10</c:v>
                </c:pt>
                <c:pt idx="1080">
                  <c:v>-5.4899999999999997E-10</c:v>
                </c:pt>
                <c:pt idx="1081">
                  <c:v>-5.4280000000000003E-10</c:v>
                </c:pt>
                <c:pt idx="1082">
                  <c:v>-5.3649999999999996E-10</c:v>
                </c:pt>
                <c:pt idx="1083">
                  <c:v>-5.3030000000000002E-10</c:v>
                </c:pt>
                <c:pt idx="1084">
                  <c:v>-5.2400000000000005E-10</c:v>
                </c:pt>
                <c:pt idx="1085">
                  <c:v>-5.1780000000000001E-10</c:v>
                </c:pt>
                <c:pt idx="1086">
                  <c:v>-5.1150000000000004E-10</c:v>
                </c:pt>
                <c:pt idx="1087">
                  <c:v>-5.053E-10</c:v>
                </c:pt>
                <c:pt idx="1088">
                  <c:v>-4.9900000000000003E-10</c:v>
                </c:pt>
                <c:pt idx="1089">
                  <c:v>-4.9279999999999999E-10</c:v>
                </c:pt>
                <c:pt idx="1090">
                  <c:v>-4.8650000000000003E-10</c:v>
                </c:pt>
                <c:pt idx="1091">
                  <c:v>-4.8029999999999999E-10</c:v>
                </c:pt>
                <c:pt idx="1092">
                  <c:v>-4.7400000000000002E-10</c:v>
                </c:pt>
                <c:pt idx="1093">
                  <c:v>-4.6779999999999998E-10</c:v>
                </c:pt>
                <c:pt idx="1094">
                  <c:v>-4.6150000000000001E-10</c:v>
                </c:pt>
                <c:pt idx="1095">
                  <c:v>-4.5530000000000002E-10</c:v>
                </c:pt>
                <c:pt idx="1096">
                  <c:v>-4.49E-10</c:v>
                </c:pt>
                <c:pt idx="1097">
                  <c:v>-4.4280000000000001E-10</c:v>
                </c:pt>
                <c:pt idx="1098">
                  <c:v>-4.3649999999999999E-10</c:v>
                </c:pt>
                <c:pt idx="1099">
                  <c:v>-4.303E-10</c:v>
                </c:pt>
                <c:pt idx="1100">
                  <c:v>-4.2399999999999998E-10</c:v>
                </c:pt>
                <c:pt idx="1101">
                  <c:v>-4.1779999999999999E-10</c:v>
                </c:pt>
                <c:pt idx="1102">
                  <c:v>-4.1149999999999997E-10</c:v>
                </c:pt>
                <c:pt idx="1103">
                  <c:v>-4.0529999999999999E-10</c:v>
                </c:pt>
                <c:pt idx="1104">
                  <c:v>-3.9900000000000002E-10</c:v>
                </c:pt>
                <c:pt idx="1105">
                  <c:v>-3.9279999999999998E-10</c:v>
                </c:pt>
                <c:pt idx="1106">
                  <c:v>-3.8650000000000001E-10</c:v>
                </c:pt>
                <c:pt idx="1107">
                  <c:v>-3.8030000000000002E-10</c:v>
                </c:pt>
                <c:pt idx="1108">
                  <c:v>-3.74E-10</c:v>
                </c:pt>
                <c:pt idx="1109">
                  <c:v>-3.6780000000000001E-10</c:v>
                </c:pt>
                <c:pt idx="1110">
                  <c:v>-3.6149999999999999E-10</c:v>
                </c:pt>
                <c:pt idx="1111">
                  <c:v>-3.553E-10</c:v>
                </c:pt>
                <c:pt idx="1112">
                  <c:v>-3.4899999999999998E-10</c:v>
                </c:pt>
                <c:pt idx="1113">
                  <c:v>-3.4279999999999999E-10</c:v>
                </c:pt>
                <c:pt idx="1114">
                  <c:v>-3.3649999999999998E-10</c:v>
                </c:pt>
                <c:pt idx="1115">
                  <c:v>-3.3029999999999999E-10</c:v>
                </c:pt>
                <c:pt idx="1116">
                  <c:v>-3.2400000000000002E-10</c:v>
                </c:pt>
                <c:pt idx="1117">
                  <c:v>-3.1779999999999998E-10</c:v>
                </c:pt>
                <c:pt idx="1118">
                  <c:v>-3.1150000000000001E-10</c:v>
                </c:pt>
                <c:pt idx="1119">
                  <c:v>-3.0530000000000002E-10</c:v>
                </c:pt>
                <c:pt idx="1120">
                  <c:v>-2.99E-10</c:v>
                </c:pt>
                <c:pt idx="1121">
                  <c:v>-2.9280000000000001E-10</c:v>
                </c:pt>
                <c:pt idx="1122">
                  <c:v>-2.8649999999999999E-10</c:v>
                </c:pt>
                <c:pt idx="1123">
                  <c:v>-2.803E-10</c:v>
                </c:pt>
                <c:pt idx="1124">
                  <c:v>-2.7399999999999998E-10</c:v>
                </c:pt>
                <c:pt idx="1125">
                  <c:v>-2.678E-10</c:v>
                </c:pt>
                <c:pt idx="1126">
                  <c:v>-2.6149999999999998E-10</c:v>
                </c:pt>
                <c:pt idx="1127">
                  <c:v>-2.5529999999999999E-10</c:v>
                </c:pt>
                <c:pt idx="1128">
                  <c:v>-2.4900000000000002E-10</c:v>
                </c:pt>
                <c:pt idx="1129">
                  <c:v>-2.4279999999999998E-10</c:v>
                </c:pt>
                <c:pt idx="1130">
                  <c:v>-2.3650000000000001E-10</c:v>
                </c:pt>
                <c:pt idx="1131">
                  <c:v>-2.303E-10</c:v>
                </c:pt>
                <c:pt idx="1132">
                  <c:v>-2.24E-10</c:v>
                </c:pt>
                <c:pt idx="1133">
                  <c:v>-2.1779999999999999E-10</c:v>
                </c:pt>
                <c:pt idx="1134">
                  <c:v>-2.1149999999999999E-10</c:v>
                </c:pt>
                <c:pt idx="1135">
                  <c:v>-2.053E-10</c:v>
                </c:pt>
                <c:pt idx="1136">
                  <c:v>-1.9900000000000001E-10</c:v>
                </c:pt>
                <c:pt idx="1137">
                  <c:v>-1.928E-10</c:v>
                </c:pt>
                <c:pt idx="1138">
                  <c:v>-1.865E-10</c:v>
                </c:pt>
                <c:pt idx="1139">
                  <c:v>-1.8029999999999999E-10</c:v>
                </c:pt>
                <c:pt idx="1140">
                  <c:v>-1.7399999999999999E-10</c:v>
                </c:pt>
                <c:pt idx="1141">
                  <c:v>-1.678E-10</c:v>
                </c:pt>
                <c:pt idx="1142">
                  <c:v>-1.6150000000000001E-10</c:v>
                </c:pt>
                <c:pt idx="1143">
                  <c:v>-1.553E-10</c:v>
                </c:pt>
                <c:pt idx="1144">
                  <c:v>-1.49E-10</c:v>
                </c:pt>
                <c:pt idx="1145">
                  <c:v>-1.4279999999999999E-10</c:v>
                </c:pt>
                <c:pt idx="1146">
                  <c:v>-1.3649999999999999E-10</c:v>
                </c:pt>
                <c:pt idx="1147">
                  <c:v>-1.303E-10</c:v>
                </c:pt>
                <c:pt idx="1148">
                  <c:v>-1.2400000000000001E-10</c:v>
                </c:pt>
                <c:pt idx="1149">
                  <c:v>-1.178E-10</c:v>
                </c:pt>
                <c:pt idx="1150">
                  <c:v>-1.115E-10</c:v>
                </c:pt>
                <c:pt idx="1151">
                  <c:v>-1.053E-10</c:v>
                </c:pt>
                <c:pt idx="1152">
                  <c:v>-9.8999999999999994E-11</c:v>
                </c:pt>
                <c:pt idx="1153">
                  <c:v>-9.2800000000000005E-11</c:v>
                </c:pt>
                <c:pt idx="1154">
                  <c:v>-8.6499999999999999E-11</c:v>
                </c:pt>
                <c:pt idx="1155">
                  <c:v>-8.0299999999999997E-11</c:v>
                </c:pt>
                <c:pt idx="1156">
                  <c:v>-7.4000000000000003E-11</c:v>
                </c:pt>
                <c:pt idx="1157">
                  <c:v>-6.7800000000000001E-11</c:v>
                </c:pt>
                <c:pt idx="1158">
                  <c:v>-6.1499999999999994E-11</c:v>
                </c:pt>
                <c:pt idx="1159">
                  <c:v>-5.5299999999999999E-11</c:v>
                </c:pt>
                <c:pt idx="1160">
                  <c:v>-4.8999999999999999E-11</c:v>
                </c:pt>
                <c:pt idx="1161">
                  <c:v>-4.2799999999999997E-11</c:v>
                </c:pt>
                <c:pt idx="1162">
                  <c:v>-3.6500000000000003E-11</c:v>
                </c:pt>
                <c:pt idx="1163">
                  <c:v>-3.0300000000000001E-11</c:v>
                </c:pt>
                <c:pt idx="1164">
                  <c:v>-2.4000000000000001E-11</c:v>
                </c:pt>
                <c:pt idx="1165">
                  <c:v>-1.7799999999999999E-11</c:v>
                </c:pt>
                <c:pt idx="1166">
                  <c:v>-1.1500000000000001E-11</c:v>
                </c:pt>
                <c:pt idx="1167">
                  <c:v>-5.2999999999999996E-12</c:v>
                </c:pt>
                <c:pt idx="1168">
                  <c:v>9.9999999999999998E-13</c:v>
                </c:pt>
                <c:pt idx="1169">
                  <c:v>7.2E-12</c:v>
                </c:pt>
                <c:pt idx="1170">
                  <c:v>1.35E-11</c:v>
                </c:pt>
                <c:pt idx="1171">
                  <c:v>1.97E-11</c:v>
                </c:pt>
                <c:pt idx="1172">
                  <c:v>2.6000000000000001E-11</c:v>
                </c:pt>
                <c:pt idx="1173">
                  <c:v>3.2200000000000003E-11</c:v>
                </c:pt>
                <c:pt idx="1174">
                  <c:v>3.8500000000000003E-11</c:v>
                </c:pt>
                <c:pt idx="1175">
                  <c:v>4.4699999999999998E-11</c:v>
                </c:pt>
                <c:pt idx="1176">
                  <c:v>5.0999999999999998E-11</c:v>
                </c:pt>
                <c:pt idx="1177">
                  <c:v>5.72E-11</c:v>
                </c:pt>
                <c:pt idx="1178">
                  <c:v>6.35E-11</c:v>
                </c:pt>
                <c:pt idx="1179">
                  <c:v>6.9700000000000002E-11</c:v>
                </c:pt>
                <c:pt idx="1180">
                  <c:v>7.5999999999999996E-11</c:v>
                </c:pt>
                <c:pt idx="1181">
                  <c:v>8.2199999999999998E-11</c:v>
                </c:pt>
                <c:pt idx="1182">
                  <c:v>8.8500000000000005E-11</c:v>
                </c:pt>
                <c:pt idx="1183">
                  <c:v>9.4700000000000006E-11</c:v>
                </c:pt>
                <c:pt idx="1184">
                  <c:v>1.01E-10</c:v>
                </c:pt>
                <c:pt idx="1185">
                  <c:v>1.072E-10</c:v>
                </c:pt>
                <c:pt idx="1186">
                  <c:v>1.135E-10</c:v>
                </c:pt>
                <c:pt idx="1187">
                  <c:v>1.1970000000000001E-10</c:v>
                </c:pt>
                <c:pt idx="1188">
                  <c:v>1.26E-10</c:v>
                </c:pt>
                <c:pt idx="1189">
                  <c:v>1.3219999999999999E-10</c:v>
                </c:pt>
                <c:pt idx="1190">
                  <c:v>1.3850000000000001E-10</c:v>
                </c:pt>
                <c:pt idx="1191">
                  <c:v>1.447E-10</c:v>
                </c:pt>
                <c:pt idx="1192">
                  <c:v>1.51E-10</c:v>
                </c:pt>
                <c:pt idx="1193">
                  <c:v>1.5720000000000001E-10</c:v>
                </c:pt>
                <c:pt idx="1194">
                  <c:v>1.635E-10</c:v>
                </c:pt>
                <c:pt idx="1195">
                  <c:v>1.6969999999999999E-10</c:v>
                </c:pt>
                <c:pt idx="1196">
                  <c:v>1.7600000000000001E-10</c:v>
                </c:pt>
                <c:pt idx="1197">
                  <c:v>1.822E-10</c:v>
                </c:pt>
                <c:pt idx="1198">
                  <c:v>1.885E-10</c:v>
                </c:pt>
                <c:pt idx="1199">
                  <c:v>1.9470000000000001E-10</c:v>
                </c:pt>
                <c:pt idx="1200">
                  <c:v>2.01E-10</c:v>
                </c:pt>
                <c:pt idx="1201">
                  <c:v>2.0719999999999999E-10</c:v>
                </c:pt>
                <c:pt idx="1202">
                  <c:v>2.1350000000000001E-10</c:v>
                </c:pt>
                <c:pt idx="1203">
                  <c:v>2.197E-10</c:v>
                </c:pt>
                <c:pt idx="1204">
                  <c:v>2.26E-10</c:v>
                </c:pt>
                <c:pt idx="1205">
                  <c:v>2.3220000000000001E-10</c:v>
                </c:pt>
                <c:pt idx="1206">
                  <c:v>2.385E-10</c:v>
                </c:pt>
                <c:pt idx="1207">
                  <c:v>2.4469999999999999E-10</c:v>
                </c:pt>
                <c:pt idx="1208">
                  <c:v>2.5100000000000001E-10</c:v>
                </c:pt>
                <c:pt idx="1209">
                  <c:v>2.572E-10</c:v>
                </c:pt>
                <c:pt idx="1210">
                  <c:v>2.6350000000000002E-10</c:v>
                </c:pt>
                <c:pt idx="1211">
                  <c:v>2.6970000000000001E-10</c:v>
                </c:pt>
                <c:pt idx="1212">
                  <c:v>2.7599999999999998E-10</c:v>
                </c:pt>
                <c:pt idx="1213">
                  <c:v>2.8220000000000002E-10</c:v>
                </c:pt>
                <c:pt idx="1214">
                  <c:v>2.8849999999999999E-10</c:v>
                </c:pt>
                <c:pt idx="1215">
                  <c:v>2.9469999999999997E-10</c:v>
                </c:pt>
                <c:pt idx="1216">
                  <c:v>3.0099999999999999E-10</c:v>
                </c:pt>
                <c:pt idx="1217">
                  <c:v>3.0719999999999998E-10</c:v>
                </c:pt>
                <c:pt idx="1218">
                  <c:v>3.135E-10</c:v>
                </c:pt>
                <c:pt idx="1219">
                  <c:v>3.1969999999999999E-10</c:v>
                </c:pt>
                <c:pt idx="1220">
                  <c:v>3.2600000000000001E-10</c:v>
                </c:pt>
                <c:pt idx="1221">
                  <c:v>3.322E-10</c:v>
                </c:pt>
                <c:pt idx="1222">
                  <c:v>3.3850000000000002E-10</c:v>
                </c:pt>
                <c:pt idx="1223">
                  <c:v>3.4470000000000001E-10</c:v>
                </c:pt>
                <c:pt idx="1224">
                  <c:v>3.5099999999999998E-10</c:v>
                </c:pt>
                <c:pt idx="1225">
                  <c:v>3.5720000000000002E-10</c:v>
                </c:pt>
                <c:pt idx="1226">
                  <c:v>3.6349999999999999E-10</c:v>
                </c:pt>
                <c:pt idx="1227">
                  <c:v>3.6969999999999997E-10</c:v>
                </c:pt>
                <c:pt idx="1228">
                  <c:v>3.7599999999999999E-10</c:v>
                </c:pt>
                <c:pt idx="1229">
                  <c:v>3.8219999999999998E-10</c:v>
                </c:pt>
                <c:pt idx="1230">
                  <c:v>3.885E-10</c:v>
                </c:pt>
                <c:pt idx="1231">
                  <c:v>3.9469999999999999E-10</c:v>
                </c:pt>
                <c:pt idx="1232">
                  <c:v>4.0100000000000001E-10</c:v>
                </c:pt>
                <c:pt idx="1233">
                  <c:v>4.072E-10</c:v>
                </c:pt>
                <c:pt idx="1234">
                  <c:v>4.1350000000000002E-10</c:v>
                </c:pt>
                <c:pt idx="1235">
                  <c:v>4.1970000000000001E-10</c:v>
                </c:pt>
                <c:pt idx="1236">
                  <c:v>4.2599999999999998E-10</c:v>
                </c:pt>
                <c:pt idx="1237">
                  <c:v>4.3220000000000002E-10</c:v>
                </c:pt>
                <c:pt idx="1238">
                  <c:v>4.3849999999999999E-10</c:v>
                </c:pt>
                <c:pt idx="1239">
                  <c:v>4.4470000000000003E-10</c:v>
                </c:pt>
                <c:pt idx="1240">
                  <c:v>4.5099999999999999E-10</c:v>
                </c:pt>
                <c:pt idx="1241">
                  <c:v>4.5719999999999998E-10</c:v>
                </c:pt>
                <c:pt idx="1242">
                  <c:v>4.635E-10</c:v>
                </c:pt>
                <c:pt idx="1243">
                  <c:v>4.6970000000000004E-10</c:v>
                </c:pt>
                <c:pt idx="1244">
                  <c:v>4.7600000000000001E-10</c:v>
                </c:pt>
                <c:pt idx="1245">
                  <c:v>4.8220000000000005E-10</c:v>
                </c:pt>
                <c:pt idx="1246">
                  <c:v>4.8850000000000002E-10</c:v>
                </c:pt>
                <c:pt idx="1247">
                  <c:v>4.9469999999999996E-10</c:v>
                </c:pt>
                <c:pt idx="1248">
                  <c:v>5.0100000000000003E-10</c:v>
                </c:pt>
                <c:pt idx="1249">
                  <c:v>5.0719999999999996E-10</c:v>
                </c:pt>
                <c:pt idx="1250">
                  <c:v>5.1350000000000004E-10</c:v>
                </c:pt>
                <c:pt idx="1251">
                  <c:v>5.1969999999999997E-10</c:v>
                </c:pt>
                <c:pt idx="1252">
                  <c:v>5.2600000000000004E-10</c:v>
                </c:pt>
                <c:pt idx="1253">
                  <c:v>5.3219999999999998E-10</c:v>
                </c:pt>
                <c:pt idx="1254">
                  <c:v>5.3849999999999995E-10</c:v>
                </c:pt>
                <c:pt idx="1255">
                  <c:v>5.4469999999999999E-10</c:v>
                </c:pt>
                <c:pt idx="1256">
                  <c:v>5.5099999999999996E-10</c:v>
                </c:pt>
                <c:pt idx="1257">
                  <c:v>5.572E-10</c:v>
                </c:pt>
                <c:pt idx="1258">
                  <c:v>5.6349999999999997E-10</c:v>
                </c:pt>
                <c:pt idx="1259">
                  <c:v>5.6970000000000001E-10</c:v>
                </c:pt>
                <c:pt idx="1260">
                  <c:v>5.7599999999999998E-10</c:v>
                </c:pt>
                <c:pt idx="1261">
                  <c:v>5.8220000000000002E-10</c:v>
                </c:pt>
                <c:pt idx="1262">
                  <c:v>5.8849999999999998E-10</c:v>
                </c:pt>
                <c:pt idx="1263">
                  <c:v>5.9470000000000002E-10</c:v>
                </c:pt>
                <c:pt idx="1264">
                  <c:v>6.0099999999999999E-10</c:v>
                </c:pt>
                <c:pt idx="1265">
                  <c:v>6.0720000000000003E-10</c:v>
                </c:pt>
                <c:pt idx="1266">
                  <c:v>6.135E-10</c:v>
                </c:pt>
                <c:pt idx="1267">
                  <c:v>6.1970000000000004E-10</c:v>
                </c:pt>
                <c:pt idx="1268">
                  <c:v>6.2600000000000001E-10</c:v>
                </c:pt>
                <c:pt idx="1269">
                  <c:v>6.3220000000000005E-10</c:v>
                </c:pt>
                <c:pt idx="1270">
                  <c:v>6.3850000000000002E-10</c:v>
                </c:pt>
                <c:pt idx="1271">
                  <c:v>6.4469999999999996E-10</c:v>
                </c:pt>
                <c:pt idx="1272">
                  <c:v>6.5100000000000003E-10</c:v>
                </c:pt>
                <c:pt idx="1273">
                  <c:v>6.5719999999999996E-10</c:v>
                </c:pt>
                <c:pt idx="1274">
                  <c:v>6.6350000000000004E-10</c:v>
                </c:pt>
                <c:pt idx="1275">
                  <c:v>6.6969999999999997E-10</c:v>
                </c:pt>
                <c:pt idx="1276">
                  <c:v>6.7600000000000004E-10</c:v>
                </c:pt>
                <c:pt idx="1277">
                  <c:v>6.8219999999999998E-10</c:v>
                </c:pt>
                <c:pt idx="1278">
                  <c:v>6.8849999999999995E-10</c:v>
                </c:pt>
                <c:pt idx="1279">
                  <c:v>6.9469999999999999E-10</c:v>
                </c:pt>
                <c:pt idx="1280">
                  <c:v>7.0099999999999996E-10</c:v>
                </c:pt>
                <c:pt idx="1281">
                  <c:v>7.072E-10</c:v>
                </c:pt>
                <c:pt idx="1282">
                  <c:v>7.1349999999999997E-10</c:v>
                </c:pt>
                <c:pt idx="1283">
                  <c:v>7.1970000000000001E-10</c:v>
                </c:pt>
                <c:pt idx="1284">
                  <c:v>7.2599999999999997E-10</c:v>
                </c:pt>
                <c:pt idx="1285">
                  <c:v>7.3220000000000002E-10</c:v>
                </c:pt>
                <c:pt idx="1286">
                  <c:v>7.3849999999999998E-10</c:v>
                </c:pt>
                <c:pt idx="1287">
                  <c:v>7.4470000000000002E-10</c:v>
                </c:pt>
                <c:pt idx="1288">
                  <c:v>7.5099999999999999E-10</c:v>
                </c:pt>
                <c:pt idx="1289">
                  <c:v>7.5720000000000003E-10</c:v>
                </c:pt>
                <c:pt idx="1290">
                  <c:v>7.635E-10</c:v>
                </c:pt>
                <c:pt idx="1291">
                  <c:v>7.6970000000000004E-10</c:v>
                </c:pt>
                <c:pt idx="1292">
                  <c:v>7.7600000000000001E-10</c:v>
                </c:pt>
                <c:pt idx="1293">
                  <c:v>7.8220000000000005E-10</c:v>
                </c:pt>
                <c:pt idx="1294">
                  <c:v>7.8850000000000002E-10</c:v>
                </c:pt>
                <c:pt idx="1295">
                  <c:v>7.9469999999999995E-10</c:v>
                </c:pt>
                <c:pt idx="1296">
                  <c:v>8.0100000000000003E-10</c:v>
                </c:pt>
                <c:pt idx="1297">
                  <c:v>8.0719999999999996E-10</c:v>
                </c:pt>
                <c:pt idx="1298">
                  <c:v>8.1350000000000003E-10</c:v>
                </c:pt>
                <c:pt idx="1299">
                  <c:v>8.1969999999999997E-10</c:v>
                </c:pt>
                <c:pt idx="1300">
                  <c:v>8.2600000000000004E-10</c:v>
                </c:pt>
                <c:pt idx="1301">
                  <c:v>8.3219999999999998E-10</c:v>
                </c:pt>
                <c:pt idx="1302">
                  <c:v>8.3850000000000005E-10</c:v>
                </c:pt>
                <c:pt idx="1303">
                  <c:v>8.4469999999999999E-10</c:v>
                </c:pt>
                <c:pt idx="1304">
                  <c:v>8.5099999999999996E-10</c:v>
                </c:pt>
                <c:pt idx="1305">
                  <c:v>8.572E-10</c:v>
                </c:pt>
                <c:pt idx="1306">
                  <c:v>8.6349999999999996E-10</c:v>
                </c:pt>
                <c:pt idx="1307">
                  <c:v>8.6970000000000001E-10</c:v>
                </c:pt>
                <c:pt idx="1308">
                  <c:v>8.7599999999999997E-10</c:v>
                </c:pt>
                <c:pt idx="1309">
                  <c:v>8.8220000000000001E-10</c:v>
                </c:pt>
                <c:pt idx="1310">
                  <c:v>8.8849999999999998E-10</c:v>
                </c:pt>
                <c:pt idx="1311">
                  <c:v>8.9470000000000002E-10</c:v>
                </c:pt>
                <c:pt idx="1312">
                  <c:v>9.0099999999999999E-10</c:v>
                </c:pt>
                <c:pt idx="1313">
                  <c:v>9.0720000000000003E-10</c:v>
                </c:pt>
                <c:pt idx="1314">
                  <c:v>9.135E-10</c:v>
                </c:pt>
                <c:pt idx="1315">
                  <c:v>9.1970000000000004E-10</c:v>
                </c:pt>
                <c:pt idx="1316">
                  <c:v>9.2600000000000001E-10</c:v>
                </c:pt>
                <c:pt idx="1317">
                  <c:v>9.3219999999999994E-10</c:v>
                </c:pt>
                <c:pt idx="1318">
                  <c:v>9.3850000000000002E-10</c:v>
                </c:pt>
                <c:pt idx="1319">
                  <c:v>9.4470000000000006E-10</c:v>
                </c:pt>
                <c:pt idx="1320">
                  <c:v>9.5099999999999992E-10</c:v>
                </c:pt>
                <c:pt idx="1321">
                  <c:v>9.5719999999999996E-10</c:v>
                </c:pt>
                <c:pt idx="1322">
                  <c:v>9.6350000000000003E-10</c:v>
                </c:pt>
                <c:pt idx="1323">
                  <c:v>9.6970000000000007E-10</c:v>
                </c:pt>
                <c:pt idx="1324">
                  <c:v>9.7599999999999994E-10</c:v>
                </c:pt>
                <c:pt idx="1325">
                  <c:v>9.8219999999999998E-10</c:v>
                </c:pt>
                <c:pt idx="1326">
                  <c:v>9.8850000000000005E-10</c:v>
                </c:pt>
                <c:pt idx="1327">
                  <c:v>9.9470000000000009E-10</c:v>
                </c:pt>
                <c:pt idx="1328">
                  <c:v>1.001E-9</c:v>
                </c:pt>
                <c:pt idx="1329">
                  <c:v>1.0072E-9</c:v>
                </c:pt>
                <c:pt idx="1330">
                  <c:v>1.0135000000000001E-9</c:v>
                </c:pt>
                <c:pt idx="1331">
                  <c:v>1.0196999999999999E-9</c:v>
                </c:pt>
                <c:pt idx="1332">
                  <c:v>1.026E-9</c:v>
                </c:pt>
                <c:pt idx="1333">
                  <c:v>1.0322E-9</c:v>
                </c:pt>
                <c:pt idx="1334">
                  <c:v>1.0385000000000001E-9</c:v>
                </c:pt>
                <c:pt idx="1335">
                  <c:v>1.0446999999999999E-9</c:v>
                </c:pt>
                <c:pt idx="1336">
                  <c:v>1.051E-9</c:v>
                </c:pt>
                <c:pt idx="1337">
                  <c:v>1.0572E-9</c:v>
                </c:pt>
                <c:pt idx="1338">
                  <c:v>1.0635000000000001E-9</c:v>
                </c:pt>
                <c:pt idx="1339">
                  <c:v>1.0696999999999999E-9</c:v>
                </c:pt>
                <c:pt idx="1340">
                  <c:v>1.076E-9</c:v>
                </c:pt>
                <c:pt idx="1341">
                  <c:v>1.0822E-9</c:v>
                </c:pt>
                <c:pt idx="1342">
                  <c:v>1.0884999999999999E-9</c:v>
                </c:pt>
                <c:pt idx="1343">
                  <c:v>1.0947E-9</c:v>
                </c:pt>
                <c:pt idx="1344">
                  <c:v>1.101E-9</c:v>
                </c:pt>
                <c:pt idx="1345">
                  <c:v>1.1072000000000001E-9</c:v>
                </c:pt>
                <c:pt idx="1346">
                  <c:v>1.1134999999999999E-9</c:v>
                </c:pt>
                <c:pt idx="1347">
                  <c:v>1.1197E-9</c:v>
                </c:pt>
                <c:pt idx="1348">
                  <c:v>1.126E-9</c:v>
                </c:pt>
                <c:pt idx="1349">
                  <c:v>1.1322000000000001E-9</c:v>
                </c:pt>
                <c:pt idx="1350">
                  <c:v>1.1384999999999999E-9</c:v>
                </c:pt>
                <c:pt idx="1351">
                  <c:v>1.1447E-9</c:v>
                </c:pt>
                <c:pt idx="1352">
                  <c:v>1.1510000000000001E-9</c:v>
                </c:pt>
                <c:pt idx="1353">
                  <c:v>1.1572000000000001E-9</c:v>
                </c:pt>
                <c:pt idx="1354">
                  <c:v>1.1635E-9</c:v>
                </c:pt>
                <c:pt idx="1355">
                  <c:v>1.1697E-9</c:v>
                </c:pt>
                <c:pt idx="1356">
                  <c:v>1.1760000000000001E-9</c:v>
                </c:pt>
                <c:pt idx="1357">
                  <c:v>1.1821999999999999E-9</c:v>
                </c:pt>
                <c:pt idx="1358">
                  <c:v>1.1885E-9</c:v>
                </c:pt>
                <c:pt idx="1359">
                  <c:v>1.1947E-9</c:v>
                </c:pt>
                <c:pt idx="1360">
                  <c:v>1.2010000000000001E-9</c:v>
                </c:pt>
                <c:pt idx="1361">
                  <c:v>1.2071999999999999E-9</c:v>
                </c:pt>
                <c:pt idx="1362">
                  <c:v>1.2135E-9</c:v>
                </c:pt>
                <c:pt idx="1363">
                  <c:v>1.2197E-9</c:v>
                </c:pt>
                <c:pt idx="1364">
                  <c:v>1.2259999999999999E-9</c:v>
                </c:pt>
                <c:pt idx="1365">
                  <c:v>1.2321999999999999E-9</c:v>
                </c:pt>
                <c:pt idx="1366">
                  <c:v>1.2385E-9</c:v>
                </c:pt>
                <c:pt idx="1367">
                  <c:v>1.2447000000000001E-9</c:v>
                </c:pt>
                <c:pt idx="1368">
                  <c:v>1.2509999999999999E-9</c:v>
                </c:pt>
                <c:pt idx="1369">
                  <c:v>1.2572E-9</c:v>
                </c:pt>
                <c:pt idx="1370">
                  <c:v>1.2635E-9</c:v>
                </c:pt>
                <c:pt idx="1371">
                  <c:v>1.2697000000000001E-9</c:v>
                </c:pt>
                <c:pt idx="1372">
                  <c:v>1.2759999999999999E-9</c:v>
                </c:pt>
                <c:pt idx="1373">
                  <c:v>1.2822E-9</c:v>
                </c:pt>
                <c:pt idx="1374">
                  <c:v>1.2885E-9</c:v>
                </c:pt>
                <c:pt idx="1375">
                  <c:v>1.2947000000000001E-9</c:v>
                </c:pt>
                <c:pt idx="1376">
                  <c:v>1.301E-9</c:v>
                </c:pt>
                <c:pt idx="1377">
                  <c:v>1.3072E-9</c:v>
                </c:pt>
                <c:pt idx="1378">
                  <c:v>1.3135000000000001E-9</c:v>
                </c:pt>
                <c:pt idx="1379">
                  <c:v>1.3196999999999999E-9</c:v>
                </c:pt>
                <c:pt idx="1380">
                  <c:v>1.326E-9</c:v>
                </c:pt>
                <c:pt idx="1381">
                  <c:v>1.3322E-9</c:v>
                </c:pt>
                <c:pt idx="1382">
                  <c:v>1.3385000000000001E-9</c:v>
                </c:pt>
                <c:pt idx="1383">
                  <c:v>1.3446999999999999E-9</c:v>
                </c:pt>
                <c:pt idx="1384">
                  <c:v>1.351E-9</c:v>
                </c:pt>
                <c:pt idx="1385">
                  <c:v>1.3572E-9</c:v>
                </c:pt>
                <c:pt idx="1386">
                  <c:v>1.3635000000000001E-9</c:v>
                </c:pt>
                <c:pt idx="1387">
                  <c:v>1.3696999999999999E-9</c:v>
                </c:pt>
                <c:pt idx="1388">
                  <c:v>1.376E-9</c:v>
                </c:pt>
                <c:pt idx="1389">
                  <c:v>1.3822E-9</c:v>
                </c:pt>
                <c:pt idx="1390">
                  <c:v>1.3884999999999999E-9</c:v>
                </c:pt>
                <c:pt idx="1391">
                  <c:v>1.3947E-9</c:v>
                </c:pt>
                <c:pt idx="1392">
                  <c:v>1.401E-9</c:v>
                </c:pt>
                <c:pt idx="1393">
                  <c:v>1.4072000000000001E-9</c:v>
                </c:pt>
                <c:pt idx="1394">
                  <c:v>1.4134999999999999E-9</c:v>
                </c:pt>
                <c:pt idx="1395">
                  <c:v>1.4197E-9</c:v>
                </c:pt>
                <c:pt idx="1396">
                  <c:v>1.426E-9</c:v>
                </c:pt>
                <c:pt idx="1397">
                  <c:v>1.4322000000000001E-9</c:v>
                </c:pt>
                <c:pt idx="1398">
                  <c:v>1.4384999999999999E-9</c:v>
                </c:pt>
                <c:pt idx="1399">
                  <c:v>1.4447E-9</c:v>
                </c:pt>
                <c:pt idx="1400">
                  <c:v>1.4510000000000001E-9</c:v>
                </c:pt>
                <c:pt idx="1401">
                  <c:v>1.4572000000000001E-9</c:v>
                </c:pt>
                <c:pt idx="1402">
                  <c:v>1.4635E-9</c:v>
                </c:pt>
                <c:pt idx="1403">
                  <c:v>1.4697E-9</c:v>
                </c:pt>
                <c:pt idx="1404">
                  <c:v>1.4760000000000001E-9</c:v>
                </c:pt>
                <c:pt idx="1405">
                  <c:v>1.4821999999999999E-9</c:v>
                </c:pt>
                <c:pt idx="1406">
                  <c:v>1.4885E-9</c:v>
                </c:pt>
                <c:pt idx="1407">
                  <c:v>1.4947E-9</c:v>
                </c:pt>
                <c:pt idx="1408">
                  <c:v>1.5010000000000001E-9</c:v>
                </c:pt>
                <c:pt idx="1409">
                  <c:v>1.5071999999999999E-9</c:v>
                </c:pt>
                <c:pt idx="1410">
                  <c:v>1.5135E-9</c:v>
                </c:pt>
                <c:pt idx="1411">
                  <c:v>1.5197E-9</c:v>
                </c:pt>
                <c:pt idx="1412">
                  <c:v>1.5259999999999999E-9</c:v>
                </c:pt>
                <c:pt idx="1413">
                  <c:v>1.5321999999999999E-9</c:v>
                </c:pt>
                <c:pt idx="1414">
                  <c:v>1.5385E-9</c:v>
                </c:pt>
                <c:pt idx="1415">
                  <c:v>1.5447000000000001E-9</c:v>
                </c:pt>
                <c:pt idx="1416">
                  <c:v>1.5509999999999999E-9</c:v>
                </c:pt>
                <c:pt idx="1417">
                  <c:v>1.5572E-9</c:v>
                </c:pt>
                <c:pt idx="1418">
                  <c:v>1.5635E-9</c:v>
                </c:pt>
                <c:pt idx="1419">
                  <c:v>1.5697000000000001E-9</c:v>
                </c:pt>
                <c:pt idx="1420">
                  <c:v>1.5759999999999999E-9</c:v>
                </c:pt>
                <c:pt idx="1421">
                  <c:v>1.5822E-9</c:v>
                </c:pt>
                <c:pt idx="1422">
                  <c:v>1.5885E-9</c:v>
                </c:pt>
                <c:pt idx="1423">
                  <c:v>1.5947000000000001E-9</c:v>
                </c:pt>
                <c:pt idx="1424">
                  <c:v>1.601E-9</c:v>
                </c:pt>
                <c:pt idx="1425">
                  <c:v>1.6072E-9</c:v>
                </c:pt>
                <c:pt idx="1426">
                  <c:v>1.6135000000000001E-9</c:v>
                </c:pt>
                <c:pt idx="1427">
                  <c:v>1.6196999999999999E-9</c:v>
                </c:pt>
                <c:pt idx="1428">
                  <c:v>1.626E-9</c:v>
                </c:pt>
                <c:pt idx="1429">
                  <c:v>1.6322E-9</c:v>
                </c:pt>
                <c:pt idx="1430">
                  <c:v>1.6385000000000001E-9</c:v>
                </c:pt>
                <c:pt idx="1431">
                  <c:v>1.6446999999999999E-9</c:v>
                </c:pt>
                <c:pt idx="1432">
                  <c:v>1.651E-9</c:v>
                </c:pt>
                <c:pt idx="1433">
                  <c:v>1.6572E-9</c:v>
                </c:pt>
                <c:pt idx="1434">
                  <c:v>1.6635000000000001E-9</c:v>
                </c:pt>
                <c:pt idx="1435">
                  <c:v>1.6696999999999999E-9</c:v>
                </c:pt>
                <c:pt idx="1436">
                  <c:v>1.676E-9</c:v>
                </c:pt>
                <c:pt idx="1437">
                  <c:v>1.6822E-9</c:v>
                </c:pt>
                <c:pt idx="1438">
                  <c:v>1.6884999999999999E-9</c:v>
                </c:pt>
                <c:pt idx="1439">
                  <c:v>1.6946999999999999E-9</c:v>
                </c:pt>
                <c:pt idx="1440">
                  <c:v>1.701E-9</c:v>
                </c:pt>
                <c:pt idx="1441">
                  <c:v>1.7072000000000001E-9</c:v>
                </c:pt>
                <c:pt idx="1442">
                  <c:v>1.7134999999999999E-9</c:v>
                </c:pt>
                <c:pt idx="1443">
                  <c:v>1.7197E-9</c:v>
                </c:pt>
                <c:pt idx="1444">
                  <c:v>1.726E-9</c:v>
                </c:pt>
                <c:pt idx="1445">
                  <c:v>1.7322000000000001E-9</c:v>
                </c:pt>
                <c:pt idx="1446">
                  <c:v>1.7384999999999999E-9</c:v>
                </c:pt>
                <c:pt idx="1447">
                  <c:v>1.7447E-9</c:v>
                </c:pt>
                <c:pt idx="1448">
                  <c:v>1.7510000000000001E-9</c:v>
                </c:pt>
                <c:pt idx="1449">
                  <c:v>1.7572000000000001E-9</c:v>
                </c:pt>
                <c:pt idx="1450">
                  <c:v>1.7635E-9</c:v>
                </c:pt>
                <c:pt idx="1451">
                  <c:v>1.7697E-9</c:v>
                </c:pt>
                <c:pt idx="1452">
                  <c:v>1.7760000000000001E-9</c:v>
                </c:pt>
                <c:pt idx="1453">
                  <c:v>1.7821999999999999E-9</c:v>
                </c:pt>
                <c:pt idx="1454">
                  <c:v>1.7885E-9</c:v>
                </c:pt>
                <c:pt idx="1455">
                  <c:v>1.7947E-9</c:v>
                </c:pt>
                <c:pt idx="1456">
                  <c:v>1.8010000000000001E-9</c:v>
                </c:pt>
                <c:pt idx="1457">
                  <c:v>1.8071999999999999E-9</c:v>
                </c:pt>
                <c:pt idx="1458">
                  <c:v>1.8135E-9</c:v>
                </c:pt>
                <c:pt idx="1459">
                  <c:v>1.8197E-9</c:v>
                </c:pt>
                <c:pt idx="1460">
                  <c:v>1.8259999999999999E-9</c:v>
                </c:pt>
                <c:pt idx="1461">
                  <c:v>1.8321999999999999E-9</c:v>
                </c:pt>
                <c:pt idx="1462">
                  <c:v>1.8385E-9</c:v>
                </c:pt>
                <c:pt idx="1463">
                  <c:v>1.8447000000000001E-9</c:v>
                </c:pt>
                <c:pt idx="1464">
                  <c:v>1.8509999999999999E-9</c:v>
                </c:pt>
                <c:pt idx="1465">
                  <c:v>1.8572E-9</c:v>
                </c:pt>
                <c:pt idx="1466">
                  <c:v>1.8635E-9</c:v>
                </c:pt>
                <c:pt idx="1467">
                  <c:v>1.8696999999999999E-9</c:v>
                </c:pt>
                <c:pt idx="1468">
                  <c:v>1.8760000000000001E-9</c:v>
                </c:pt>
                <c:pt idx="1469">
                  <c:v>1.8822E-9</c:v>
                </c:pt>
                <c:pt idx="1470">
                  <c:v>1.8884999999999998E-9</c:v>
                </c:pt>
                <c:pt idx="1471">
                  <c:v>1.8947000000000001E-9</c:v>
                </c:pt>
                <c:pt idx="1472">
                  <c:v>1.9009999999999999E-9</c:v>
                </c:pt>
                <c:pt idx="1473">
                  <c:v>1.9072000000000002E-9</c:v>
                </c:pt>
                <c:pt idx="1474">
                  <c:v>1.9135000000000001E-9</c:v>
                </c:pt>
                <c:pt idx="1475">
                  <c:v>1.9196999999999999E-9</c:v>
                </c:pt>
                <c:pt idx="1476">
                  <c:v>1.9260000000000002E-9</c:v>
                </c:pt>
                <c:pt idx="1477">
                  <c:v>1.9322E-9</c:v>
                </c:pt>
                <c:pt idx="1478">
                  <c:v>1.9384999999999999E-9</c:v>
                </c:pt>
                <c:pt idx="1479">
                  <c:v>1.9447000000000001E-9</c:v>
                </c:pt>
                <c:pt idx="1480">
                  <c:v>1.951E-9</c:v>
                </c:pt>
                <c:pt idx="1481">
                  <c:v>1.9571999999999998E-9</c:v>
                </c:pt>
                <c:pt idx="1482">
                  <c:v>1.9635000000000001E-9</c:v>
                </c:pt>
                <c:pt idx="1483">
                  <c:v>1.9696999999999999E-9</c:v>
                </c:pt>
                <c:pt idx="1484">
                  <c:v>1.9759999999999998E-9</c:v>
                </c:pt>
                <c:pt idx="1485">
                  <c:v>1.9822E-9</c:v>
                </c:pt>
                <c:pt idx="1486">
                  <c:v>1.9884999999999999E-9</c:v>
                </c:pt>
                <c:pt idx="1487">
                  <c:v>1.9947000000000002E-9</c:v>
                </c:pt>
                <c:pt idx="1488">
                  <c:v>2.001E-9</c:v>
                </c:pt>
                <c:pt idx="1489">
                  <c:v>2.0071999999999999E-9</c:v>
                </c:pt>
                <c:pt idx="1490">
                  <c:v>2.0135000000000001E-9</c:v>
                </c:pt>
                <c:pt idx="1491">
                  <c:v>2.0197E-9</c:v>
                </c:pt>
                <c:pt idx="1492">
                  <c:v>2.0259999999999998E-9</c:v>
                </c:pt>
                <c:pt idx="1493">
                  <c:v>2.0322000000000001E-9</c:v>
                </c:pt>
                <c:pt idx="1494">
                  <c:v>2.0384999999999999E-9</c:v>
                </c:pt>
                <c:pt idx="1495">
                  <c:v>2.0447000000000002E-9</c:v>
                </c:pt>
                <c:pt idx="1496">
                  <c:v>2.0510000000000001E-9</c:v>
                </c:pt>
                <c:pt idx="1497">
                  <c:v>2.0571999999999999E-9</c:v>
                </c:pt>
                <c:pt idx="1498">
                  <c:v>2.0635000000000002E-9</c:v>
                </c:pt>
                <c:pt idx="1499">
                  <c:v>2.0697E-9</c:v>
                </c:pt>
                <c:pt idx="1500">
                  <c:v>2.0759999999999999E-9</c:v>
                </c:pt>
                <c:pt idx="1501">
                  <c:v>2.0822000000000001E-9</c:v>
                </c:pt>
                <c:pt idx="1502">
                  <c:v>2.0885E-9</c:v>
                </c:pt>
                <c:pt idx="1503">
                  <c:v>2.0946999999999998E-9</c:v>
                </c:pt>
                <c:pt idx="1504">
                  <c:v>2.1010000000000001E-9</c:v>
                </c:pt>
                <c:pt idx="1505">
                  <c:v>2.1071999999999999E-9</c:v>
                </c:pt>
                <c:pt idx="1506">
                  <c:v>2.1135000000000002E-9</c:v>
                </c:pt>
                <c:pt idx="1507">
                  <c:v>2.1197E-9</c:v>
                </c:pt>
                <c:pt idx="1508">
                  <c:v>2.1259999999999999E-9</c:v>
                </c:pt>
                <c:pt idx="1509">
                  <c:v>2.1322000000000001E-9</c:v>
                </c:pt>
                <c:pt idx="1510">
                  <c:v>2.1385E-9</c:v>
                </c:pt>
                <c:pt idx="1511">
                  <c:v>2.1446999999999998E-9</c:v>
                </c:pt>
                <c:pt idx="1512">
                  <c:v>2.1510000000000001E-9</c:v>
                </c:pt>
                <c:pt idx="1513">
                  <c:v>2.1572E-9</c:v>
                </c:pt>
                <c:pt idx="1514">
                  <c:v>2.1634999999999998E-9</c:v>
                </c:pt>
                <c:pt idx="1515">
                  <c:v>2.1697000000000001E-9</c:v>
                </c:pt>
                <c:pt idx="1516">
                  <c:v>2.1759999999999999E-9</c:v>
                </c:pt>
                <c:pt idx="1517">
                  <c:v>2.1822000000000002E-9</c:v>
                </c:pt>
                <c:pt idx="1518">
                  <c:v>2.1885E-9</c:v>
                </c:pt>
                <c:pt idx="1519">
                  <c:v>2.1946999999999999E-9</c:v>
                </c:pt>
                <c:pt idx="1520">
                  <c:v>2.2010000000000002E-9</c:v>
                </c:pt>
                <c:pt idx="1521">
                  <c:v>2.2072E-9</c:v>
                </c:pt>
                <c:pt idx="1522">
                  <c:v>2.2134999999999999E-9</c:v>
                </c:pt>
                <c:pt idx="1523">
                  <c:v>2.2197000000000001E-9</c:v>
                </c:pt>
                <c:pt idx="1524">
                  <c:v>2.226E-9</c:v>
                </c:pt>
                <c:pt idx="1525">
                  <c:v>2.2321999999999998E-9</c:v>
                </c:pt>
                <c:pt idx="1526">
                  <c:v>2.2385000000000001E-9</c:v>
                </c:pt>
                <c:pt idx="1527">
                  <c:v>2.2446999999999999E-9</c:v>
                </c:pt>
                <c:pt idx="1528">
                  <c:v>2.2510000000000002E-9</c:v>
                </c:pt>
                <c:pt idx="1529">
                  <c:v>2.2572E-9</c:v>
                </c:pt>
                <c:pt idx="1530">
                  <c:v>2.2634999999999999E-9</c:v>
                </c:pt>
                <c:pt idx="1531">
                  <c:v>2.2697000000000001E-9</c:v>
                </c:pt>
                <c:pt idx="1532">
                  <c:v>2.276E-9</c:v>
                </c:pt>
                <c:pt idx="1533">
                  <c:v>2.2821999999999998E-9</c:v>
                </c:pt>
                <c:pt idx="1534">
                  <c:v>2.2885000000000001E-9</c:v>
                </c:pt>
                <c:pt idx="1535">
                  <c:v>2.2946999999999999E-9</c:v>
                </c:pt>
                <c:pt idx="1536">
                  <c:v>2.3009999999999998E-9</c:v>
                </c:pt>
                <c:pt idx="1537">
                  <c:v>2.3072000000000001E-9</c:v>
                </c:pt>
                <c:pt idx="1538">
                  <c:v>2.3134999999999999E-9</c:v>
                </c:pt>
                <c:pt idx="1539">
                  <c:v>2.3197000000000002E-9</c:v>
                </c:pt>
                <c:pt idx="1540">
                  <c:v>2.326E-9</c:v>
                </c:pt>
                <c:pt idx="1541">
                  <c:v>2.3321999999999999E-9</c:v>
                </c:pt>
                <c:pt idx="1542">
                  <c:v>2.3385000000000001E-9</c:v>
                </c:pt>
                <c:pt idx="1543">
                  <c:v>2.3447E-9</c:v>
                </c:pt>
                <c:pt idx="1544">
                  <c:v>2.3509999999999998E-9</c:v>
                </c:pt>
                <c:pt idx="1545">
                  <c:v>2.3572000000000001E-9</c:v>
                </c:pt>
                <c:pt idx="1546">
                  <c:v>2.3635E-9</c:v>
                </c:pt>
                <c:pt idx="1547">
                  <c:v>2.3697000000000002E-9</c:v>
                </c:pt>
                <c:pt idx="1548">
                  <c:v>2.3760000000000001E-9</c:v>
                </c:pt>
                <c:pt idx="1549">
                  <c:v>2.3821999999999999E-9</c:v>
                </c:pt>
                <c:pt idx="1550">
                  <c:v>2.3885000000000002E-9</c:v>
                </c:pt>
                <c:pt idx="1551">
                  <c:v>2.3947E-9</c:v>
                </c:pt>
                <c:pt idx="1552">
                  <c:v>2.4009999999999999E-9</c:v>
                </c:pt>
                <c:pt idx="1553">
                  <c:v>2.4072000000000001E-9</c:v>
                </c:pt>
                <c:pt idx="1554">
                  <c:v>2.4135E-9</c:v>
                </c:pt>
                <c:pt idx="1555">
                  <c:v>2.4196999999999998E-9</c:v>
                </c:pt>
                <c:pt idx="1556">
                  <c:v>2.4260000000000001E-9</c:v>
                </c:pt>
                <c:pt idx="1557">
                  <c:v>2.4321999999999999E-9</c:v>
                </c:pt>
                <c:pt idx="1558">
                  <c:v>2.4384999999999998E-9</c:v>
                </c:pt>
                <c:pt idx="1559">
                  <c:v>2.4447E-9</c:v>
                </c:pt>
                <c:pt idx="1560">
                  <c:v>2.4509999999999999E-9</c:v>
                </c:pt>
                <c:pt idx="1561">
                  <c:v>2.4572000000000002E-9</c:v>
                </c:pt>
                <c:pt idx="1562">
                  <c:v>2.4635E-9</c:v>
                </c:pt>
                <c:pt idx="1563">
                  <c:v>2.4696999999999999E-9</c:v>
                </c:pt>
                <c:pt idx="1564">
                  <c:v>2.4760000000000001E-9</c:v>
                </c:pt>
                <c:pt idx="1565">
                  <c:v>2.4822E-9</c:v>
                </c:pt>
                <c:pt idx="1566">
                  <c:v>2.4884999999999998E-9</c:v>
                </c:pt>
                <c:pt idx="1567">
                  <c:v>2.4947000000000001E-9</c:v>
                </c:pt>
                <c:pt idx="1568">
                  <c:v>2.5009999999999999E-9</c:v>
                </c:pt>
                <c:pt idx="1569">
                  <c:v>2.5072000000000002E-9</c:v>
                </c:pt>
                <c:pt idx="1570">
                  <c:v>2.5135000000000001E-9</c:v>
                </c:pt>
                <c:pt idx="1571">
                  <c:v>2.5196999999999999E-9</c:v>
                </c:pt>
                <c:pt idx="1572">
                  <c:v>2.5260000000000002E-9</c:v>
                </c:pt>
                <c:pt idx="1573">
                  <c:v>2.5322E-9</c:v>
                </c:pt>
                <c:pt idx="1574">
                  <c:v>2.5384999999999999E-9</c:v>
                </c:pt>
                <c:pt idx="1575">
                  <c:v>2.5447000000000001E-9</c:v>
                </c:pt>
                <c:pt idx="1576">
                  <c:v>2.551E-9</c:v>
                </c:pt>
                <c:pt idx="1577">
                  <c:v>2.5571999999999998E-9</c:v>
                </c:pt>
                <c:pt idx="1578">
                  <c:v>2.5635000000000001E-9</c:v>
                </c:pt>
                <c:pt idx="1579">
                  <c:v>2.5696999999999999E-9</c:v>
                </c:pt>
                <c:pt idx="1580">
                  <c:v>2.5760000000000002E-9</c:v>
                </c:pt>
                <c:pt idx="1581">
                  <c:v>2.5822E-9</c:v>
                </c:pt>
                <c:pt idx="1582">
                  <c:v>2.5884999999999999E-9</c:v>
                </c:pt>
                <c:pt idx="1583">
                  <c:v>2.5947000000000001E-9</c:v>
                </c:pt>
                <c:pt idx="1584">
                  <c:v>2.601E-9</c:v>
                </c:pt>
                <c:pt idx="1585">
                  <c:v>2.6071999999999998E-9</c:v>
                </c:pt>
                <c:pt idx="1586">
                  <c:v>2.6135000000000001E-9</c:v>
                </c:pt>
                <c:pt idx="1587">
                  <c:v>2.6197E-9</c:v>
                </c:pt>
                <c:pt idx="1588">
                  <c:v>2.6259999999999998E-9</c:v>
                </c:pt>
                <c:pt idx="1589">
                  <c:v>2.6322000000000001E-9</c:v>
                </c:pt>
                <c:pt idx="1590">
                  <c:v>2.6384999999999999E-9</c:v>
                </c:pt>
                <c:pt idx="1591">
                  <c:v>2.6447000000000002E-9</c:v>
                </c:pt>
                <c:pt idx="1592">
                  <c:v>2.651E-9</c:v>
                </c:pt>
                <c:pt idx="1593">
                  <c:v>2.6571999999999999E-9</c:v>
                </c:pt>
                <c:pt idx="1594">
                  <c:v>2.6635000000000002E-9</c:v>
                </c:pt>
                <c:pt idx="1595">
                  <c:v>2.6697E-9</c:v>
                </c:pt>
                <c:pt idx="1596">
                  <c:v>2.6759999999999999E-9</c:v>
                </c:pt>
                <c:pt idx="1597">
                  <c:v>2.6822000000000001E-9</c:v>
                </c:pt>
                <c:pt idx="1598">
                  <c:v>2.6885E-9</c:v>
                </c:pt>
                <c:pt idx="1599">
                  <c:v>2.6946999999999998E-9</c:v>
                </c:pt>
                <c:pt idx="1600">
                  <c:v>2.7010000000000001E-9</c:v>
                </c:pt>
                <c:pt idx="1601">
                  <c:v>2.7071999999999999E-9</c:v>
                </c:pt>
                <c:pt idx="1602">
                  <c:v>2.7135000000000002E-9</c:v>
                </c:pt>
                <c:pt idx="1603">
                  <c:v>2.7197E-9</c:v>
                </c:pt>
                <c:pt idx="1604">
                  <c:v>2.7259999999999999E-9</c:v>
                </c:pt>
                <c:pt idx="1605">
                  <c:v>2.7322000000000001E-9</c:v>
                </c:pt>
                <c:pt idx="1606">
                  <c:v>2.7385E-9</c:v>
                </c:pt>
                <c:pt idx="1607">
                  <c:v>2.7446999999999998E-9</c:v>
                </c:pt>
                <c:pt idx="1608">
                  <c:v>2.7510000000000001E-9</c:v>
                </c:pt>
                <c:pt idx="1609">
                  <c:v>2.7571999999999999E-9</c:v>
                </c:pt>
                <c:pt idx="1610">
                  <c:v>2.7634999999999998E-9</c:v>
                </c:pt>
                <c:pt idx="1611">
                  <c:v>2.7697000000000001E-9</c:v>
                </c:pt>
                <c:pt idx="1612">
                  <c:v>2.7759999999999999E-9</c:v>
                </c:pt>
                <c:pt idx="1613">
                  <c:v>2.7822000000000002E-9</c:v>
                </c:pt>
                <c:pt idx="1614">
                  <c:v>2.7885E-9</c:v>
                </c:pt>
                <c:pt idx="1615">
                  <c:v>2.7946999999999999E-9</c:v>
                </c:pt>
                <c:pt idx="1616">
                  <c:v>2.8010000000000002E-9</c:v>
                </c:pt>
                <c:pt idx="1617">
                  <c:v>2.8072E-9</c:v>
                </c:pt>
                <c:pt idx="1618">
                  <c:v>2.8134999999999998E-9</c:v>
                </c:pt>
                <c:pt idx="1619">
                  <c:v>2.8197000000000001E-9</c:v>
                </c:pt>
                <c:pt idx="1620">
                  <c:v>2.826E-9</c:v>
                </c:pt>
                <c:pt idx="1621">
                  <c:v>2.8321999999999998E-9</c:v>
                </c:pt>
                <c:pt idx="1622">
                  <c:v>2.8385000000000001E-9</c:v>
                </c:pt>
                <c:pt idx="1623">
                  <c:v>2.8446999999999999E-9</c:v>
                </c:pt>
                <c:pt idx="1624">
                  <c:v>2.8510000000000002E-9</c:v>
                </c:pt>
                <c:pt idx="1625">
                  <c:v>2.8572E-9</c:v>
                </c:pt>
                <c:pt idx="1626">
                  <c:v>2.8634999999999999E-9</c:v>
                </c:pt>
                <c:pt idx="1627">
                  <c:v>2.8697000000000001E-9</c:v>
                </c:pt>
                <c:pt idx="1628">
                  <c:v>2.876E-9</c:v>
                </c:pt>
                <c:pt idx="1629">
                  <c:v>2.8821999999999998E-9</c:v>
                </c:pt>
                <c:pt idx="1630">
                  <c:v>2.8885000000000001E-9</c:v>
                </c:pt>
                <c:pt idx="1631">
                  <c:v>2.8946999999999999E-9</c:v>
                </c:pt>
                <c:pt idx="1632">
                  <c:v>2.9009999999999998E-9</c:v>
                </c:pt>
                <c:pt idx="1633">
                  <c:v>2.9072000000000001E-9</c:v>
                </c:pt>
                <c:pt idx="1634">
                  <c:v>2.9134999999999999E-9</c:v>
                </c:pt>
                <c:pt idx="1635">
                  <c:v>2.9197000000000002E-9</c:v>
                </c:pt>
                <c:pt idx="1636">
                  <c:v>2.926E-9</c:v>
                </c:pt>
                <c:pt idx="1637">
                  <c:v>2.9321999999999999E-9</c:v>
                </c:pt>
                <c:pt idx="1638">
                  <c:v>2.9385000000000001E-9</c:v>
                </c:pt>
                <c:pt idx="1639">
                  <c:v>2.9447E-9</c:v>
                </c:pt>
                <c:pt idx="1640">
                  <c:v>2.9509999999999998E-9</c:v>
                </c:pt>
                <c:pt idx="1641">
                  <c:v>2.9572000000000001E-9</c:v>
                </c:pt>
                <c:pt idx="1642">
                  <c:v>2.9635E-9</c:v>
                </c:pt>
                <c:pt idx="1643">
                  <c:v>2.9697000000000002E-9</c:v>
                </c:pt>
                <c:pt idx="1644">
                  <c:v>2.9760000000000001E-9</c:v>
                </c:pt>
                <c:pt idx="1645">
                  <c:v>2.9821999999999999E-9</c:v>
                </c:pt>
                <c:pt idx="1646">
                  <c:v>2.9885000000000002E-9</c:v>
                </c:pt>
                <c:pt idx="1647">
                  <c:v>2.9947E-9</c:v>
                </c:pt>
                <c:pt idx="1648">
                  <c:v>3.0009999999999999E-9</c:v>
                </c:pt>
                <c:pt idx="1649">
                  <c:v>3.0072000000000001E-9</c:v>
                </c:pt>
                <c:pt idx="1650">
                  <c:v>3.0135E-9</c:v>
                </c:pt>
                <c:pt idx="1651">
                  <c:v>3.0196999999999998E-9</c:v>
                </c:pt>
                <c:pt idx="1652">
                  <c:v>3.0260000000000001E-9</c:v>
                </c:pt>
                <c:pt idx="1653">
                  <c:v>3.0321999999999999E-9</c:v>
                </c:pt>
                <c:pt idx="1654">
                  <c:v>3.0384999999999998E-9</c:v>
                </c:pt>
                <c:pt idx="1655">
                  <c:v>3.0447E-9</c:v>
                </c:pt>
                <c:pt idx="1656">
                  <c:v>3.0509999999999999E-9</c:v>
                </c:pt>
                <c:pt idx="1657">
                  <c:v>3.0572000000000002E-9</c:v>
                </c:pt>
                <c:pt idx="1658">
                  <c:v>3.0635E-9</c:v>
                </c:pt>
                <c:pt idx="1659">
                  <c:v>3.0696999999999999E-9</c:v>
                </c:pt>
                <c:pt idx="1660">
                  <c:v>3.0760000000000001E-9</c:v>
                </c:pt>
                <c:pt idx="1661">
                  <c:v>3.0822E-9</c:v>
                </c:pt>
                <c:pt idx="1662">
                  <c:v>3.0884999999999998E-9</c:v>
                </c:pt>
                <c:pt idx="1663">
                  <c:v>3.0947000000000001E-9</c:v>
                </c:pt>
                <c:pt idx="1664">
                  <c:v>3.1009999999999999E-9</c:v>
                </c:pt>
                <c:pt idx="1665">
                  <c:v>3.1072000000000002E-9</c:v>
                </c:pt>
                <c:pt idx="1666">
                  <c:v>3.1135000000000001E-9</c:v>
                </c:pt>
                <c:pt idx="1667">
                  <c:v>3.1196999999999999E-9</c:v>
                </c:pt>
                <c:pt idx="1668">
                  <c:v>3.1260000000000002E-9</c:v>
                </c:pt>
                <c:pt idx="1669">
                  <c:v>3.1322E-9</c:v>
                </c:pt>
                <c:pt idx="1670">
                  <c:v>3.1384999999999999E-9</c:v>
                </c:pt>
                <c:pt idx="1671">
                  <c:v>3.1447000000000001E-9</c:v>
                </c:pt>
                <c:pt idx="1672">
                  <c:v>3.151E-9</c:v>
                </c:pt>
                <c:pt idx="1673">
                  <c:v>3.1571999999999998E-9</c:v>
                </c:pt>
                <c:pt idx="1674">
                  <c:v>3.1635000000000001E-9</c:v>
                </c:pt>
                <c:pt idx="1675">
                  <c:v>3.1696999999999999E-9</c:v>
                </c:pt>
                <c:pt idx="1676">
                  <c:v>3.1760000000000002E-9</c:v>
                </c:pt>
                <c:pt idx="1677">
                  <c:v>3.1822E-9</c:v>
                </c:pt>
                <c:pt idx="1678">
                  <c:v>3.1884999999999999E-9</c:v>
                </c:pt>
                <c:pt idx="1679">
                  <c:v>3.1947000000000001E-9</c:v>
                </c:pt>
                <c:pt idx="1680">
                  <c:v>3.201E-9</c:v>
                </c:pt>
                <c:pt idx="1681">
                  <c:v>3.2071999999999998E-9</c:v>
                </c:pt>
                <c:pt idx="1682">
                  <c:v>3.2135000000000001E-9</c:v>
                </c:pt>
                <c:pt idx="1683">
                  <c:v>3.2197E-9</c:v>
                </c:pt>
                <c:pt idx="1684">
                  <c:v>3.2259999999999998E-9</c:v>
                </c:pt>
                <c:pt idx="1685">
                  <c:v>3.2322000000000001E-9</c:v>
                </c:pt>
                <c:pt idx="1686">
                  <c:v>3.2384999999999999E-9</c:v>
                </c:pt>
                <c:pt idx="1687">
                  <c:v>3.2447000000000002E-9</c:v>
                </c:pt>
                <c:pt idx="1688">
                  <c:v>3.251E-9</c:v>
                </c:pt>
                <c:pt idx="1689">
                  <c:v>3.2571999999999999E-9</c:v>
                </c:pt>
                <c:pt idx="1690">
                  <c:v>3.2635000000000002E-9</c:v>
                </c:pt>
                <c:pt idx="1691">
                  <c:v>3.2697E-9</c:v>
                </c:pt>
                <c:pt idx="1692">
                  <c:v>3.2759999999999999E-9</c:v>
                </c:pt>
                <c:pt idx="1693">
                  <c:v>3.2822000000000001E-9</c:v>
                </c:pt>
                <c:pt idx="1694">
                  <c:v>3.2885E-9</c:v>
                </c:pt>
                <c:pt idx="1695">
                  <c:v>3.2946999999999998E-9</c:v>
                </c:pt>
                <c:pt idx="1696">
                  <c:v>3.3010000000000001E-9</c:v>
                </c:pt>
                <c:pt idx="1697">
                  <c:v>3.3071999999999999E-9</c:v>
                </c:pt>
                <c:pt idx="1698">
                  <c:v>3.3135000000000002E-9</c:v>
                </c:pt>
                <c:pt idx="1699">
                  <c:v>3.3197E-9</c:v>
                </c:pt>
                <c:pt idx="1700">
                  <c:v>3.3259999999999999E-9</c:v>
                </c:pt>
                <c:pt idx="1701">
                  <c:v>3.3322000000000001E-9</c:v>
                </c:pt>
                <c:pt idx="1702">
                  <c:v>3.3385E-9</c:v>
                </c:pt>
                <c:pt idx="1703">
                  <c:v>3.3446999999999998E-9</c:v>
                </c:pt>
                <c:pt idx="1704">
                  <c:v>3.3510000000000001E-9</c:v>
                </c:pt>
                <c:pt idx="1705">
                  <c:v>3.3571999999999999E-9</c:v>
                </c:pt>
                <c:pt idx="1706">
                  <c:v>3.3634999999999998E-9</c:v>
                </c:pt>
                <c:pt idx="1707">
                  <c:v>3.3697000000000001E-9</c:v>
                </c:pt>
                <c:pt idx="1708">
                  <c:v>3.3759999999999999E-9</c:v>
                </c:pt>
                <c:pt idx="1709">
                  <c:v>3.3822000000000002E-9</c:v>
                </c:pt>
                <c:pt idx="1710">
                  <c:v>3.3885E-9</c:v>
                </c:pt>
                <c:pt idx="1711">
                  <c:v>3.3946999999999999E-9</c:v>
                </c:pt>
                <c:pt idx="1712">
                  <c:v>3.4010000000000001E-9</c:v>
                </c:pt>
                <c:pt idx="1713">
                  <c:v>3.4072E-9</c:v>
                </c:pt>
                <c:pt idx="1714">
                  <c:v>3.4134999999999998E-9</c:v>
                </c:pt>
                <c:pt idx="1715">
                  <c:v>3.4197000000000001E-9</c:v>
                </c:pt>
                <c:pt idx="1716">
                  <c:v>3.426E-9</c:v>
                </c:pt>
                <c:pt idx="1717">
                  <c:v>3.4322000000000002E-9</c:v>
                </c:pt>
                <c:pt idx="1718">
                  <c:v>3.4385000000000001E-9</c:v>
                </c:pt>
                <c:pt idx="1719">
                  <c:v>3.4446999999999999E-9</c:v>
                </c:pt>
                <c:pt idx="1720">
                  <c:v>3.4510000000000002E-9</c:v>
                </c:pt>
                <c:pt idx="1721">
                  <c:v>3.4572E-9</c:v>
                </c:pt>
                <c:pt idx="1722">
                  <c:v>3.4634999999999999E-9</c:v>
                </c:pt>
                <c:pt idx="1723">
                  <c:v>3.4697000000000001E-9</c:v>
                </c:pt>
                <c:pt idx="1724">
                  <c:v>3.476E-9</c:v>
                </c:pt>
                <c:pt idx="1725">
                  <c:v>3.4821999999999998E-9</c:v>
                </c:pt>
                <c:pt idx="1726">
                  <c:v>3.4885000000000001E-9</c:v>
                </c:pt>
                <c:pt idx="1727">
                  <c:v>3.4946999999999999E-9</c:v>
                </c:pt>
                <c:pt idx="1728">
                  <c:v>3.5009999999999998E-9</c:v>
                </c:pt>
                <c:pt idx="1729">
                  <c:v>3.5072E-9</c:v>
                </c:pt>
                <c:pt idx="1730">
                  <c:v>3.5134999999999999E-9</c:v>
                </c:pt>
                <c:pt idx="1731">
                  <c:v>3.5197000000000002E-9</c:v>
                </c:pt>
                <c:pt idx="1732">
                  <c:v>3.526E-9</c:v>
                </c:pt>
                <c:pt idx="1733">
                  <c:v>3.5321999999999999E-9</c:v>
                </c:pt>
                <c:pt idx="1734">
                  <c:v>3.5385000000000001E-9</c:v>
                </c:pt>
                <c:pt idx="1735">
                  <c:v>3.5447E-9</c:v>
                </c:pt>
                <c:pt idx="1736">
                  <c:v>3.5509999999999998E-9</c:v>
                </c:pt>
                <c:pt idx="1737">
                  <c:v>3.5572000000000001E-9</c:v>
                </c:pt>
                <c:pt idx="1738">
                  <c:v>3.5634999999999999E-9</c:v>
                </c:pt>
                <c:pt idx="1739">
                  <c:v>3.5697000000000002E-9</c:v>
                </c:pt>
                <c:pt idx="1740">
                  <c:v>3.5760000000000001E-9</c:v>
                </c:pt>
                <c:pt idx="1741">
                  <c:v>3.5821999999999999E-9</c:v>
                </c:pt>
                <c:pt idx="1742">
                  <c:v>3.5885000000000002E-9</c:v>
                </c:pt>
                <c:pt idx="1743">
                  <c:v>3.5947E-9</c:v>
                </c:pt>
                <c:pt idx="1744">
                  <c:v>3.6009999999999999E-9</c:v>
                </c:pt>
                <c:pt idx="1745">
                  <c:v>3.6072000000000001E-9</c:v>
                </c:pt>
                <c:pt idx="1746">
                  <c:v>3.6135E-9</c:v>
                </c:pt>
                <c:pt idx="1747">
                  <c:v>3.6196999999999998E-9</c:v>
                </c:pt>
                <c:pt idx="1748">
                  <c:v>3.6260000000000001E-9</c:v>
                </c:pt>
                <c:pt idx="1749">
                  <c:v>3.6321999999999999E-9</c:v>
                </c:pt>
                <c:pt idx="1750">
                  <c:v>3.6385000000000002E-9</c:v>
                </c:pt>
                <c:pt idx="1751">
                  <c:v>3.6447E-9</c:v>
                </c:pt>
                <c:pt idx="1752">
                  <c:v>3.6509999999999999E-9</c:v>
                </c:pt>
                <c:pt idx="1753">
                  <c:v>3.6572000000000002E-9</c:v>
                </c:pt>
                <c:pt idx="1754">
                  <c:v>3.6635E-9</c:v>
                </c:pt>
                <c:pt idx="1755">
                  <c:v>3.6696999999999998E-9</c:v>
                </c:pt>
                <c:pt idx="1756">
                  <c:v>3.6760000000000001E-9</c:v>
                </c:pt>
                <c:pt idx="1757">
                  <c:v>3.6822E-9</c:v>
                </c:pt>
                <c:pt idx="1758">
                  <c:v>3.6884999999999998E-9</c:v>
                </c:pt>
                <c:pt idx="1759">
                  <c:v>3.6947000000000001E-9</c:v>
                </c:pt>
                <c:pt idx="1760">
                  <c:v>3.7009999999999999E-9</c:v>
                </c:pt>
                <c:pt idx="1761">
                  <c:v>3.7072000000000002E-9</c:v>
                </c:pt>
                <c:pt idx="1762">
                  <c:v>3.7135E-9</c:v>
                </c:pt>
                <c:pt idx="1763">
                  <c:v>3.7196999999999999E-9</c:v>
                </c:pt>
                <c:pt idx="1764">
                  <c:v>3.7259999999999997E-9</c:v>
                </c:pt>
                <c:pt idx="1765">
                  <c:v>3.7322E-9</c:v>
                </c:pt>
                <c:pt idx="1766">
                  <c:v>3.7384999999999999E-9</c:v>
                </c:pt>
                <c:pt idx="1767">
                  <c:v>3.7447000000000001E-9</c:v>
                </c:pt>
                <c:pt idx="1768">
                  <c:v>3.751E-9</c:v>
                </c:pt>
                <c:pt idx="1769">
                  <c:v>3.7572000000000002E-9</c:v>
                </c:pt>
                <c:pt idx="1770">
                  <c:v>3.7635000000000001E-9</c:v>
                </c:pt>
                <c:pt idx="1771">
                  <c:v>3.7697000000000003E-9</c:v>
                </c:pt>
                <c:pt idx="1772">
                  <c:v>3.7760000000000002E-9</c:v>
                </c:pt>
                <c:pt idx="1773">
                  <c:v>3.7821999999999996E-9</c:v>
                </c:pt>
                <c:pt idx="1774">
                  <c:v>3.7885000000000003E-9</c:v>
                </c:pt>
                <c:pt idx="1775">
                  <c:v>3.7946999999999997E-9</c:v>
                </c:pt>
                <c:pt idx="1776">
                  <c:v>3.8009999999999996E-9</c:v>
                </c:pt>
                <c:pt idx="1777">
                  <c:v>3.8071999999999998E-9</c:v>
                </c:pt>
                <c:pt idx="1778">
                  <c:v>3.8134999999999997E-9</c:v>
                </c:pt>
                <c:pt idx="1779">
                  <c:v>3.8197E-9</c:v>
                </c:pt>
                <c:pt idx="1780">
                  <c:v>3.8259999999999998E-9</c:v>
                </c:pt>
                <c:pt idx="1781">
                  <c:v>3.8322000000000001E-9</c:v>
                </c:pt>
                <c:pt idx="1782">
                  <c:v>3.8384999999999999E-9</c:v>
                </c:pt>
                <c:pt idx="1783">
                  <c:v>3.8447000000000002E-9</c:v>
                </c:pt>
                <c:pt idx="1784">
                  <c:v>3.851E-9</c:v>
                </c:pt>
                <c:pt idx="1785">
                  <c:v>3.8572000000000003E-9</c:v>
                </c:pt>
                <c:pt idx="1786">
                  <c:v>3.8635000000000002E-9</c:v>
                </c:pt>
                <c:pt idx="1787">
                  <c:v>3.8697000000000004E-9</c:v>
                </c:pt>
                <c:pt idx="1788">
                  <c:v>3.8760000000000003E-9</c:v>
                </c:pt>
                <c:pt idx="1789">
                  <c:v>3.8821999999999997E-9</c:v>
                </c:pt>
                <c:pt idx="1790">
                  <c:v>3.8885000000000004E-9</c:v>
                </c:pt>
                <c:pt idx="1791">
                  <c:v>3.8946999999999998E-9</c:v>
                </c:pt>
                <c:pt idx="1792">
                  <c:v>3.9009999999999997E-9</c:v>
                </c:pt>
                <c:pt idx="1793">
                  <c:v>3.9071999999999999E-9</c:v>
                </c:pt>
                <c:pt idx="1794">
                  <c:v>3.9134999999999998E-9</c:v>
                </c:pt>
                <c:pt idx="1795">
                  <c:v>3.9197E-9</c:v>
                </c:pt>
                <c:pt idx="1796">
                  <c:v>3.9259999999999999E-9</c:v>
                </c:pt>
                <c:pt idx="1797">
                  <c:v>3.9322000000000001E-9</c:v>
                </c:pt>
                <c:pt idx="1798">
                  <c:v>3.9385E-9</c:v>
                </c:pt>
                <c:pt idx="1799">
                  <c:v>3.9447000000000002E-9</c:v>
                </c:pt>
                <c:pt idx="1800">
                  <c:v>3.9510000000000001E-9</c:v>
                </c:pt>
                <c:pt idx="1801">
                  <c:v>3.9572000000000004E-9</c:v>
                </c:pt>
                <c:pt idx="1802">
                  <c:v>3.9635000000000002E-9</c:v>
                </c:pt>
                <c:pt idx="1803">
                  <c:v>3.9696999999999996E-9</c:v>
                </c:pt>
                <c:pt idx="1804">
                  <c:v>3.9760000000000003E-9</c:v>
                </c:pt>
                <c:pt idx="1805">
                  <c:v>3.9821999999999998E-9</c:v>
                </c:pt>
                <c:pt idx="1806">
                  <c:v>3.9884999999999996E-9</c:v>
                </c:pt>
                <c:pt idx="1807">
                  <c:v>3.9946999999999999E-9</c:v>
                </c:pt>
                <c:pt idx="1808">
                  <c:v>4.0009999999999997E-9</c:v>
                </c:pt>
                <c:pt idx="1809">
                  <c:v>4.0072E-9</c:v>
                </c:pt>
                <c:pt idx="1810">
                  <c:v>4.0134999999999998E-9</c:v>
                </c:pt>
                <c:pt idx="1811">
                  <c:v>4.0197000000000001E-9</c:v>
                </c:pt>
                <c:pt idx="1812">
                  <c:v>4.026E-9</c:v>
                </c:pt>
                <c:pt idx="1813">
                  <c:v>4.0322000000000002E-9</c:v>
                </c:pt>
                <c:pt idx="1814">
                  <c:v>4.0385000000000001E-9</c:v>
                </c:pt>
                <c:pt idx="1815">
                  <c:v>4.0447000000000003E-9</c:v>
                </c:pt>
                <c:pt idx="1816">
                  <c:v>4.0510000000000002E-9</c:v>
                </c:pt>
                <c:pt idx="1817">
                  <c:v>4.0571999999999996E-9</c:v>
                </c:pt>
                <c:pt idx="1818">
                  <c:v>4.0635000000000003E-9</c:v>
                </c:pt>
                <c:pt idx="1819">
                  <c:v>4.0696999999999997E-9</c:v>
                </c:pt>
                <c:pt idx="1820">
                  <c:v>4.0760000000000004E-9</c:v>
                </c:pt>
                <c:pt idx="1821">
                  <c:v>4.0821999999999998E-9</c:v>
                </c:pt>
                <c:pt idx="1822">
                  <c:v>4.0884999999999997E-9</c:v>
                </c:pt>
                <c:pt idx="1823">
                  <c:v>4.0946999999999999E-9</c:v>
                </c:pt>
                <c:pt idx="1824">
                  <c:v>4.1009999999999998E-9</c:v>
                </c:pt>
                <c:pt idx="1825">
                  <c:v>4.1072E-9</c:v>
                </c:pt>
                <c:pt idx="1826">
                  <c:v>4.1134999999999999E-9</c:v>
                </c:pt>
                <c:pt idx="1827">
                  <c:v>4.1197000000000002E-9</c:v>
                </c:pt>
                <c:pt idx="1828">
                  <c:v>4.126E-9</c:v>
                </c:pt>
                <c:pt idx="1829">
                  <c:v>4.1322000000000003E-9</c:v>
                </c:pt>
                <c:pt idx="1830">
                  <c:v>4.1385000000000001E-9</c:v>
                </c:pt>
                <c:pt idx="1831">
                  <c:v>4.1447000000000004E-9</c:v>
                </c:pt>
                <c:pt idx="1832">
                  <c:v>4.1510000000000002E-9</c:v>
                </c:pt>
                <c:pt idx="1833">
                  <c:v>4.1571999999999997E-9</c:v>
                </c:pt>
                <c:pt idx="1834">
                  <c:v>4.1635000000000004E-9</c:v>
                </c:pt>
                <c:pt idx="1835">
                  <c:v>4.1696999999999998E-9</c:v>
                </c:pt>
                <c:pt idx="1836">
                  <c:v>4.1759999999999996E-9</c:v>
                </c:pt>
                <c:pt idx="1837">
                  <c:v>4.1821999999999999E-9</c:v>
                </c:pt>
                <c:pt idx="1838">
                  <c:v>4.1884999999999998E-9</c:v>
                </c:pt>
                <c:pt idx="1839">
                  <c:v>4.1947E-9</c:v>
                </c:pt>
                <c:pt idx="1840">
                  <c:v>4.2009999999999999E-9</c:v>
                </c:pt>
                <c:pt idx="1841">
                  <c:v>4.2072000000000001E-9</c:v>
                </c:pt>
                <c:pt idx="1842">
                  <c:v>4.2135E-9</c:v>
                </c:pt>
                <c:pt idx="1843">
                  <c:v>4.2197000000000002E-9</c:v>
                </c:pt>
                <c:pt idx="1844">
                  <c:v>4.2260000000000001E-9</c:v>
                </c:pt>
                <c:pt idx="1845">
                  <c:v>4.2322000000000003E-9</c:v>
                </c:pt>
                <c:pt idx="1846">
                  <c:v>4.2385000000000002E-9</c:v>
                </c:pt>
                <c:pt idx="1847">
                  <c:v>4.2446999999999996E-9</c:v>
                </c:pt>
                <c:pt idx="1848">
                  <c:v>4.2510000000000003E-9</c:v>
                </c:pt>
                <c:pt idx="1849">
                  <c:v>4.2571999999999997E-9</c:v>
                </c:pt>
                <c:pt idx="1850">
                  <c:v>4.2634999999999996E-9</c:v>
                </c:pt>
                <c:pt idx="1851">
                  <c:v>4.2696999999999998E-9</c:v>
                </c:pt>
                <c:pt idx="1852">
                  <c:v>4.2759999999999997E-9</c:v>
                </c:pt>
                <c:pt idx="1853">
                  <c:v>4.2822E-9</c:v>
                </c:pt>
                <c:pt idx="1854">
                  <c:v>4.2884999999999998E-9</c:v>
                </c:pt>
                <c:pt idx="1855">
                  <c:v>4.2947000000000001E-9</c:v>
                </c:pt>
                <c:pt idx="1856">
                  <c:v>4.3009999999999999E-9</c:v>
                </c:pt>
                <c:pt idx="1857">
                  <c:v>4.3072000000000002E-9</c:v>
                </c:pt>
                <c:pt idx="1858">
                  <c:v>4.3135E-9</c:v>
                </c:pt>
                <c:pt idx="1859">
                  <c:v>4.3197000000000003E-9</c:v>
                </c:pt>
                <c:pt idx="1860">
                  <c:v>4.3260000000000002E-9</c:v>
                </c:pt>
                <c:pt idx="1861">
                  <c:v>4.3322000000000004E-9</c:v>
                </c:pt>
                <c:pt idx="1862">
                  <c:v>4.3385000000000003E-9</c:v>
                </c:pt>
                <c:pt idx="1863">
                  <c:v>4.3446999999999997E-9</c:v>
                </c:pt>
                <c:pt idx="1864">
                  <c:v>4.3510000000000004E-9</c:v>
                </c:pt>
                <c:pt idx="1865">
                  <c:v>4.3571999999999998E-9</c:v>
                </c:pt>
                <c:pt idx="1866">
                  <c:v>4.3634999999999997E-9</c:v>
                </c:pt>
                <c:pt idx="1867">
                  <c:v>4.3696999999999999E-9</c:v>
                </c:pt>
                <c:pt idx="1868">
                  <c:v>4.3759999999999998E-9</c:v>
                </c:pt>
                <c:pt idx="1869">
                  <c:v>4.3822E-9</c:v>
                </c:pt>
                <c:pt idx="1870">
                  <c:v>4.3884999999999999E-9</c:v>
                </c:pt>
                <c:pt idx="1871">
                  <c:v>4.3947000000000001E-9</c:v>
                </c:pt>
                <c:pt idx="1872">
                  <c:v>4.401E-9</c:v>
                </c:pt>
                <c:pt idx="1873">
                  <c:v>4.4072000000000002E-9</c:v>
                </c:pt>
                <c:pt idx="1874">
                  <c:v>4.4135000000000001E-9</c:v>
                </c:pt>
                <c:pt idx="1875">
                  <c:v>4.4197000000000004E-9</c:v>
                </c:pt>
                <c:pt idx="1876">
                  <c:v>4.4260000000000002E-9</c:v>
                </c:pt>
                <c:pt idx="1877">
                  <c:v>4.4321999999999996E-9</c:v>
                </c:pt>
                <c:pt idx="1878">
                  <c:v>4.4385000000000003E-9</c:v>
                </c:pt>
                <c:pt idx="1879">
                  <c:v>4.4446999999999998E-9</c:v>
                </c:pt>
                <c:pt idx="1880">
                  <c:v>4.4509999999999996E-9</c:v>
                </c:pt>
                <c:pt idx="1881">
                  <c:v>4.4571999999999999E-9</c:v>
                </c:pt>
                <c:pt idx="1882">
                  <c:v>4.4634999999999997E-9</c:v>
                </c:pt>
                <c:pt idx="1883">
                  <c:v>4.4697E-9</c:v>
                </c:pt>
                <c:pt idx="1884">
                  <c:v>4.4759999999999998E-9</c:v>
                </c:pt>
                <c:pt idx="1885">
                  <c:v>4.4822000000000001E-9</c:v>
                </c:pt>
                <c:pt idx="1886">
                  <c:v>4.4885E-9</c:v>
                </c:pt>
                <c:pt idx="1887">
                  <c:v>4.4947000000000002E-9</c:v>
                </c:pt>
                <c:pt idx="1888">
                  <c:v>4.5010000000000001E-9</c:v>
                </c:pt>
                <c:pt idx="1889">
                  <c:v>4.5072000000000003E-9</c:v>
                </c:pt>
                <c:pt idx="1890">
                  <c:v>4.5135000000000002E-9</c:v>
                </c:pt>
                <c:pt idx="1891">
                  <c:v>4.5196999999999996E-9</c:v>
                </c:pt>
                <c:pt idx="1892">
                  <c:v>4.5260000000000003E-9</c:v>
                </c:pt>
                <c:pt idx="1893">
                  <c:v>4.5321999999999997E-9</c:v>
                </c:pt>
                <c:pt idx="1894">
                  <c:v>4.5385000000000004E-9</c:v>
                </c:pt>
                <c:pt idx="1895">
                  <c:v>4.5446999999999998E-9</c:v>
                </c:pt>
                <c:pt idx="1896">
                  <c:v>4.5509999999999997E-9</c:v>
                </c:pt>
                <c:pt idx="1897">
                  <c:v>4.5571999999999999E-9</c:v>
                </c:pt>
                <c:pt idx="1898">
                  <c:v>4.5634999999999998E-9</c:v>
                </c:pt>
                <c:pt idx="1899">
                  <c:v>4.5697E-9</c:v>
                </c:pt>
                <c:pt idx="1900">
                  <c:v>4.5759999999999999E-9</c:v>
                </c:pt>
                <c:pt idx="1901">
                  <c:v>4.5822000000000002E-9</c:v>
                </c:pt>
                <c:pt idx="1902">
                  <c:v>4.5885E-9</c:v>
                </c:pt>
                <c:pt idx="1903">
                  <c:v>4.5947000000000003E-9</c:v>
                </c:pt>
                <c:pt idx="1904">
                  <c:v>4.6010000000000001E-9</c:v>
                </c:pt>
                <c:pt idx="1905">
                  <c:v>4.6072000000000004E-9</c:v>
                </c:pt>
                <c:pt idx="1906">
                  <c:v>4.6135000000000003E-9</c:v>
                </c:pt>
                <c:pt idx="1907">
                  <c:v>4.6196999999999997E-9</c:v>
                </c:pt>
                <c:pt idx="1908">
                  <c:v>4.6260000000000004E-9</c:v>
                </c:pt>
                <c:pt idx="1909">
                  <c:v>4.6321999999999998E-9</c:v>
                </c:pt>
                <c:pt idx="1910">
                  <c:v>4.6384999999999996E-9</c:v>
                </c:pt>
                <c:pt idx="1911">
                  <c:v>4.6446999999999999E-9</c:v>
                </c:pt>
                <c:pt idx="1912">
                  <c:v>4.6509999999999998E-9</c:v>
                </c:pt>
                <c:pt idx="1913">
                  <c:v>4.6572E-9</c:v>
                </c:pt>
                <c:pt idx="1914">
                  <c:v>4.6634999999999999E-9</c:v>
                </c:pt>
                <c:pt idx="1915">
                  <c:v>4.6697000000000001E-9</c:v>
                </c:pt>
                <c:pt idx="1916">
                  <c:v>4.676E-9</c:v>
                </c:pt>
                <c:pt idx="1917">
                  <c:v>4.6822000000000002E-9</c:v>
                </c:pt>
                <c:pt idx="1918">
                  <c:v>4.6885000000000001E-9</c:v>
                </c:pt>
                <c:pt idx="1919">
                  <c:v>4.6947000000000003E-9</c:v>
                </c:pt>
                <c:pt idx="1920">
                  <c:v>4.7010000000000002E-9</c:v>
                </c:pt>
                <c:pt idx="1921">
                  <c:v>4.7071999999999996E-9</c:v>
                </c:pt>
                <c:pt idx="1922">
                  <c:v>4.7135000000000003E-9</c:v>
                </c:pt>
                <c:pt idx="1923">
                  <c:v>4.7196999999999997E-9</c:v>
                </c:pt>
                <c:pt idx="1924">
                  <c:v>4.7259999999999996E-9</c:v>
                </c:pt>
                <c:pt idx="1925">
                  <c:v>4.7321999999999999E-9</c:v>
                </c:pt>
                <c:pt idx="1926">
                  <c:v>4.7384999999999997E-9</c:v>
                </c:pt>
                <c:pt idx="1927">
                  <c:v>4.7447E-9</c:v>
                </c:pt>
                <c:pt idx="1928">
                  <c:v>4.7509999999999998E-9</c:v>
                </c:pt>
                <c:pt idx="1929">
                  <c:v>4.7572000000000001E-9</c:v>
                </c:pt>
                <c:pt idx="1930">
                  <c:v>4.7634999999999999E-9</c:v>
                </c:pt>
                <c:pt idx="1931">
                  <c:v>4.7697000000000002E-9</c:v>
                </c:pt>
                <c:pt idx="1932">
                  <c:v>4.7760000000000001E-9</c:v>
                </c:pt>
                <c:pt idx="1933">
                  <c:v>4.7822000000000003E-9</c:v>
                </c:pt>
                <c:pt idx="1934">
                  <c:v>4.7885000000000002E-9</c:v>
                </c:pt>
                <c:pt idx="1935">
                  <c:v>4.7947000000000004E-9</c:v>
                </c:pt>
                <c:pt idx="1936">
                  <c:v>4.8010000000000003E-9</c:v>
                </c:pt>
                <c:pt idx="1937">
                  <c:v>4.8071999999999997E-9</c:v>
                </c:pt>
                <c:pt idx="1938">
                  <c:v>4.8135000000000004E-9</c:v>
                </c:pt>
                <c:pt idx="1939">
                  <c:v>4.8196999999999998E-9</c:v>
                </c:pt>
                <c:pt idx="1940">
                  <c:v>4.8259999999999997E-9</c:v>
                </c:pt>
                <c:pt idx="1941">
                  <c:v>4.8321999999999999E-9</c:v>
                </c:pt>
                <c:pt idx="1942">
                  <c:v>4.8384999999999998E-9</c:v>
                </c:pt>
                <c:pt idx="1943">
                  <c:v>4.8447E-9</c:v>
                </c:pt>
                <c:pt idx="1944">
                  <c:v>4.8509999999999999E-9</c:v>
                </c:pt>
                <c:pt idx="1945">
                  <c:v>4.8572000000000001E-9</c:v>
                </c:pt>
                <c:pt idx="1946">
                  <c:v>4.8635E-9</c:v>
                </c:pt>
                <c:pt idx="1947">
                  <c:v>4.8697000000000003E-9</c:v>
                </c:pt>
                <c:pt idx="1948">
                  <c:v>4.8760000000000001E-9</c:v>
                </c:pt>
                <c:pt idx="1949">
                  <c:v>4.8822000000000004E-9</c:v>
                </c:pt>
                <c:pt idx="1950">
                  <c:v>4.8885000000000002E-9</c:v>
                </c:pt>
                <c:pt idx="1951">
                  <c:v>4.8946999999999997E-9</c:v>
                </c:pt>
                <c:pt idx="1952">
                  <c:v>4.9010000000000003E-9</c:v>
                </c:pt>
                <c:pt idx="1953">
                  <c:v>4.9071999999999998E-9</c:v>
                </c:pt>
                <c:pt idx="1954">
                  <c:v>4.9134999999999996E-9</c:v>
                </c:pt>
                <c:pt idx="1955">
                  <c:v>4.9196999999999999E-9</c:v>
                </c:pt>
                <c:pt idx="1956">
                  <c:v>4.9259999999999997E-9</c:v>
                </c:pt>
                <c:pt idx="1957">
                  <c:v>4.9322E-9</c:v>
                </c:pt>
                <c:pt idx="1958">
                  <c:v>4.9384999999999999E-9</c:v>
                </c:pt>
                <c:pt idx="1959">
                  <c:v>4.9447000000000001E-9</c:v>
                </c:pt>
                <c:pt idx="1960">
                  <c:v>4.951E-9</c:v>
                </c:pt>
                <c:pt idx="1961">
                  <c:v>4.9572000000000002E-9</c:v>
                </c:pt>
                <c:pt idx="1962">
                  <c:v>4.9635000000000001E-9</c:v>
                </c:pt>
                <c:pt idx="1963">
                  <c:v>4.9697000000000003E-9</c:v>
                </c:pt>
                <c:pt idx="1964">
                  <c:v>4.9760000000000002E-9</c:v>
                </c:pt>
                <c:pt idx="1965">
                  <c:v>4.9821999999999996E-9</c:v>
                </c:pt>
                <c:pt idx="1966">
                  <c:v>4.9885000000000003E-9</c:v>
                </c:pt>
                <c:pt idx="1967">
                  <c:v>4.9946999999999997E-9</c:v>
                </c:pt>
                <c:pt idx="1968">
                  <c:v>5.0010000000000004E-9</c:v>
                </c:pt>
                <c:pt idx="1969">
                  <c:v>5.0071999999999998E-9</c:v>
                </c:pt>
                <c:pt idx="1970">
                  <c:v>5.0134999999999997E-9</c:v>
                </c:pt>
                <c:pt idx="1971">
                  <c:v>5.0196999999999999E-9</c:v>
                </c:pt>
                <c:pt idx="1972">
                  <c:v>5.0259999999999998E-9</c:v>
                </c:pt>
                <c:pt idx="1973">
                  <c:v>5.0322000000000001E-9</c:v>
                </c:pt>
                <c:pt idx="1974">
                  <c:v>5.0384999999999999E-9</c:v>
                </c:pt>
                <c:pt idx="1975">
                  <c:v>5.0447000000000002E-9</c:v>
                </c:pt>
                <c:pt idx="1976">
                  <c:v>5.051E-9</c:v>
                </c:pt>
                <c:pt idx="1977">
                  <c:v>5.0572000000000003E-9</c:v>
                </c:pt>
                <c:pt idx="1978">
                  <c:v>5.0635000000000001E-9</c:v>
                </c:pt>
                <c:pt idx="1979">
                  <c:v>5.0697000000000004E-9</c:v>
                </c:pt>
                <c:pt idx="1980">
                  <c:v>5.0760000000000003E-9</c:v>
                </c:pt>
                <c:pt idx="1981">
                  <c:v>5.0821999999999997E-9</c:v>
                </c:pt>
                <c:pt idx="1982">
                  <c:v>5.0885000000000004E-9</c:v>
                </c:pt>
                <c:pt idx="1983">
                  <c:v>5.0946999999999998E-9</c:v>
                </c:pt>
                <c:pt idx="1984">
                  <c:v>5.1009999999999997E-9</c:v>
                </c:pt>
                <c:pt idx="1985">
                  <c:v>5.1071999999999999E-9</c:v>
                </c:pt>
                <c:pt idx="1986">
                  <c:v>5.1134999999999998E-9</c:v>
                </c:pt>
                <c:pt idx="1987">
                  <c:v>5.1197E-9</c:v>
                </c:pt>
                <c:pt idx="1988">
                  <c:v>5.1259999999999999E-9</c:v>
                </c:pt>
                <c:pt idx="1989">
                  <c:v>5.1322000000000001E-9</c:v>
                </c:pt>
                <c:pt idx="1990">
                  <c:v>5.1385E-9</c:v>
                </c:pt>
                <c:pt idx="1991">
                  <c:v>5.1447000000000002E-9</c:v>
                </c:pt>
                <c:pt idx="1992">
                  <c:v>5.1510000000000001E-9</c:v>
                </c:pt>
                <c:pt idx="1993">
                  <c:v>5.1572000000000003E-9</c:v>
                </c:pt>
                <c:pt idx="1994">
                  <c:v>5.1635000000000002E-9</c:v>
                </c:pt>
                <c:pt idx="1995">
                  <c:v>5.1696999999999996E-9</c:v>
                </c:pt>
                <c:pt idx="1996">
                  <c:v>5.1760000000000003E-9</c:v>
                </c:pt>
                <c:pt idx="1997">
                  <c:v>5.1821999999999997E-9</c:v>
                </c:pt>
                <c:pt idx="1998">
                  <c:v>5.1884999999999996E-9</c:v>
                </c:pt>
                <c:pt idx="1999">
                  <c:v>5.1946999999999999E-9</c:v>
                </c:pt>
                <c:pt idx="2000">
                  <c:v>5.2009999999999997E-9</c:v>
                </c:pt>
                <c:pt idx="2001">
                  <c:v>5.2072E-9</c:v>
                </c:pt>
                <c:pt idx="2002">
                  <c:v>5.2134999999999998E-9</c:v>
                </c:pt>
                <c:pt idx="2003">
                  <c:v>5.2197000000000001E-9</c:v>
                </c:pt>
                <c:pt idx="2004">
                  <c:v>5.2259999999999999E-9</c:v>
                </c:pt>
                <c:pt idx="2005">
                  <c:v>5.2322000000000002E-9</c:v>
                </c:pt>
                <c:pt idx="2006">
                  <c:v>5.2385000000000001E-9</c:v>
                </c:pt>
                <c:pt idx="2007">
                  <c:v>5.2447000000000003E-9</c:v>
                </c:pt>
                <c:pt idx="2008">
                  <c:v>5.2510000000000002E-9</c:v>
                </c:pt>
                <c:pt idx="2009">
                  <c:v>5.2571999999999996E-9</c:v>
                </c:pt>
                <c:pt idx="2010">
                  <c:v>5.2635000000000003E-9</c:v>
                </c:pt>
                <c:pt idx="2011">
                  <c:v>5.2696999999999997E-9</c:v>
                </c:pt>
                <c:pt idx="2012">
                  <c:v>5.2760000000000004E-9</c:v>
                </c:pt>
                <c:pt idx="2013">
                  <c:v>5.2821999999999998E-9</c:v>
                </c:pt>
                <c:pt idx="2014">
                  <c:v>5.2884999999999997E-9</c:v>
                </c:pt>
                <c:pt idx="2015">
                  <c:v>5.2946999999999999E-9</c:v>
                </c:pt>
                <c:pt idx="2016">
                  <c:v>5.3009999999999998E-9</c:v>
                </c:pt>
                <c:pt idx="2017">
                  <c:v>5.3072E-9</c:v>
                </c:pt>
                <c:pt idx="2018">
                  <c:v>5.3134999999999999E-9</c:v>
                </c:pt>
                <c:pt idx="2019">
                  <c:v>5.3197000000000001E-9</c:v>
                </c:pt>
                <c:pt idx="2020">
                  <c:v>5.326E-9</c:v>
                </c:pt>
                <c:pt idx="2021">
                  <c:v>5.3322000000000003E-9</c:v>
                </c:pt>
                <c:pt idx="2022">
                  <c:v>5.3385000000000001E-9</c:v>
                </c:pt>
                <c:pt idx="2023">
                  <c:v>5.3447000000000004E-9</c:v>
                </c:pt>
                <c:pt idx="2024">
                  <c:v>5.3510000000000002E-9</c:v>
                </c:pt>
                <c:pt idx="2025">
                  <c:v>5.3571999999999997E-9</c:v>
                </c:pt>
                <c:pt idx="2026">
                  <c:v>5.3635000000000003E-9</c:v>
                </c:pt>
                <c:pt idx="2027">
                  <c:v>5.3696999999999998E-9</c:v>
                </c:pt>
                <c:pt idx="2028">
                  <c:v>5.3759999999999996E-9</c:v>
                </c:pt>
                <c:pt idx="2029">
                  <c:v>5.3821999999999999E-9</c:v>
                </c:pt>
                <c:pt idx="2030">
                  <c:v>5.3884999999999997E-9</c:v>
                </c:pt>
                <c:pt idx="2031">
                  <c:v>5.3947E-9</c:v>
                </c:pt>
                <c:pt idx="2032">
                  <c:v>5.4009999999999999E-9</c:v>
                </c:pt>
                <c:pt idx="2033">
                  <c:v>5.4072000000000001E-9</c:v>
                </c:pt>
                <c:pt idx="2034">
                  <c:v>5.4135E-9</c:v>
                </c:pt>
                <c:pt idx="2035">
                  <c:v>5.4197000000000002E-9</c:v>
                </c:pt>
                <c:pt idx="2036">
                  <c:v>5.4260000000000001E-9</c:v>
                </c:pt>
                <c:pt idx="2037">
                  <c:v>5.4322000000000003E-9</c:v>
                </c:pt>
                <c:pt idx="2038">
                  <c:v>5.4385000000000002E-9</c:v>
                </c:pt>
                <c:pt idx="2039">
                  <c:v>5.4446999999999996E-9</c:v>
                </c:pt>
                <c:pt idx="2040">
                  <c:v>5.4510000000000003E-9</c:v>
                </c:pt>
                <c:pt idx="2041">
                  <c:v>5.4571999999999997E-9</c:v>
                </c:pt>
                <c:pt idx="2042">
                  <c:v>5.4634999999999996E-9</c:v>
                </c:pt>
                <c:pt idx="2043">
                  <c:v>5.4696999999999998E-9</c:v>
                </c:pt>
                <c:pt idx="2044">
                  <c:v>5.4759999999999997E-9</c:v>
                </c:pt>
                <c:pt idx="2045">
                  <c:v>5.4821999999999999E-9</c:v>
                </c:pt>
                <c:pt idx="2046">
                  <c:v>5.4884999999999998E-9</c:v>
                </c:pt>
                <c:pt idx="2047">
                  <c:v>5.4947000000000001E-9</c:v>
                </c:pt>
                <c:pt idx="2048">
                  <c:v>5.5009999999999999E-9</c:v>
                </c:pt>
                <c:pt idx="2049">
                  <c:v>5.5072000000000002E-9</c:v>
                </c:pt>
                <c:pt idx="2050">
                  <c:v>5.5135E-9</c:v>
                </c:pt>
                <c:pt idx="2051">
                  <c:v>5.5197000000000003E-9</c:v>
                </c:pt>
                <c:pt idx="2052">
                  <c:v>5.5260000000000001E-9</c:v>
                </c:pt>
                <c:pt idx="2053">
                  <c:v>5.5322000000000004E-9</c:v>
                </c:pt>
                <c:pt idx="2054">
                  <c:v>5.5385000000000003E-9</c:v>
                </c:pt>
                <c:pt idx="2055">
                  <c:v>5.5446999999999997E-9</c:v>
                </c:pt>
                <c:pt idx="2056">
                  <c:v>5.5510000000000004E-9</c:v>
                </c:pt>
                <c:pt idx="2057">
                  <c:v>5.5571999999999998E-9</c:v>
                </c:pt>
                <c:pt idx="2058">
                  <c:v>5.5634999999999997E-9</c:v>
                </c:pt>
                <c:pt idx="2059">
                  <c:v>5.5696999999999999E-9</c:v>
                </c:pt>
                <c:pt idx="2060">
                  <c:v>5.5759999999999998E-9</c:v>
                </c:pt>
                <c:pt idx="2061">
                  <c:v>5.5822E-9</c:v>
                </c:pt>
                <c:pt idx="2062">
                  <c:v>5.5884999999999999E-9</c:v>
                </c:pt>
                <c:pt idx="2063">
                  <c:v>5.5947000000000001E-9</c:v>
                </c:pt>
                <c:pt idx="2064">
                  <c:v>5.601E-9</c:v>
                </c:pt>
                <c:pt idx="2065">
                  <c:v>5.6072000000000002E-9</c:v>
                </c:pt>
                <c:pt idx="2066">
                  <c:v>5.6135000000000001E-9</c:v>
                </c:pt>
                <c:pt idx="2067">
                  <c:v>5.6197000000000004E-9</c:v>
                </c:pt>
                <c:pt idx="2068">
                  <c:v>5.6260000000000002E-9</c:v>
                </c:pt>
                <c:pt idx="2069">
                  <c:v>5.6321999999999996E-9</c:v>
                </c:pt>
                <c:pt idx="2070">
                  <c:v>5.6385000000000003E-9</c:v>
                </c:pt>
                <c:pt idx="2071">
                  <c:v>5.6446999999999997E-9</c:v>
                </c:pt>
                <c:pt idx="2072">
                  <c:v>5.6509999999999996E-9</c:v>
                </c:pt>
                <c:pt idx="2073">
                  <c:v>5.6571999999999999E-9</c:v>
                </c:pt>
                <c:pt idx="2074">
                  <c:v>5.6634999999999997E-9</c:v>
                </c:pt>
                <c:pt idx="2075">
                  <c:v>5.6697E-9</c:v>
                </c:pt>
                <c:pt idx="2076">
                  <c:v>5.6759999999999998E-9</c:v>
                </c:pt>
                <c:pt idx="2077">
                  <c:v>5.6822000000000001E-9</c:v>
                </c:pt>
                <c:pt idx="2078">
                  <c:v>5.6885E-9</c:v>
                </c:pt>
                <c:pt idx="2079">
                  <c:v>5.6947000000000002E-9</c:v>
                </c:pt>
                <c:pt idx="2080">
                  <c:v>5.7010000000000001E-9</c:v>
                </c:pt>
                <c:pt idx="2081">
                  <c:v>5.7072000000000003E-9</c:v>
                </c:pt>
                <c:pt idx="2082">
                  <c:v>5.7135000000000002E-9</c:v>
                </c:pt>
                <c:pt idx="2083">
                  <c:v>5.7196999999999996E-9</c:v>
                </c:pt>
                <c:pt idx="2084">
                  <c:v>5.7260000000000003E-9</c:v>
                </c:pt>
                <c:pt idx="2085">
                  <c:v>5.7321999999999997E-9</c:v>
                </c:pt>
                <c:pt idx="2086">
                  <c:v>5.7385000000000004E-9</c:v>
                </c:pt>
                <c:pt idx="2087">
                  <c:v>5.7446999999999998E-9</c:v>
                </c:pt>
                <c:pt idx="2088">
                  <c:v>5.7509999999999997E-9</c:v>
                </c:pt>
                <c:pt idx="2089">
                  <c:v>5.7571999999999999E-9</c:v>
                </c:pt>
                <c:pt idx="2090">
                  <c:v>5.7634999999999998E-9</c:v>
                </c:pt>
                <c:pt idx="2091">
                  <c:v>5.7697E-9</c:v>
                </c:pt>
                <c:pt idx="2092">
                  <c:v>5.7759999999999999E-9</c:v>
                </c:pt>
                <c:pt idx="2093">
                  <c:v>5.7822000000000002E-9</c:v>
                </c:pt>
                <c:pt idx="2094">
                  <c:v>5.7885E-9</c:v>
                </c:pt>
                <c:pt idx="2095">
                  <c:v>5.7947000000000003E-9</c:v>
                </c:pt>
                <c:pt idx="2096">
                  <c:v>5.8010000000000001E-9</c:v>
                </c:pt>
                <c:pt idx="2097">
                  <c:v>5.8072000000000004E-9</c:v>
                </c:pt>
                <c:pt idx="2098">
                  <c:v>5.8135000000000002E-9</c:v>
                </c:pt>
                <c:pt idx="2099">
                  <c:v>5.8196999999999997E-9</c:v>
                </c:pt>
                <c:pt idx="2100">
                  <c:v>5.8260000000000004E-9</c:v>
                </c:pt>
                <c:pt idx="2101">
                  <c:v>5.8321999999999998E-9</c:v>
                </c:pt>
                <c:pt idx="2102">
                  <c:v>5.8384999999999996E-9</c:v>
                </c:pt>
                <c:pt idx="2103">
                  <c:v>5.8446999999999999E-9</c:v>
                </c:pt>
                <c:pt idx="2104">
                  <c:v>5.8509999999999998E-9</c:v>
                </c:pt>
                <c:pt idx="2105">
                  <c:v>5.8572E-9</c:v>
                </c:pt>
                <c:pt idx="2106">
                  <c:v>5.8634999999999999E-9</c:v>
                </c:pt>
                <c:pt idx="2107">
                  <c:v>5.8697000000000001E-9</c:v>
                </c:pt>
                <c:pt idx="2108">
                  <c:v>5.876E-9</c:v>
                </c:pt>
                <c:pt idx="2109">
                  <c:v>5.8822000000000002E-9</c:v>
                </c:pt>
                <c:pt idx="2110">
                  <c:v>5.8885000000000001E-9</c:v>
                </c:pt>
                <c:pt idx="2111">
                  <c:v>5.8947000000000003E-9</c:v>
                </c:pt>
                <c:pt idx="2112">
                  <c:v>5.9010000000000002E-9</c:v>
                </c:pt>
                <c:pt idx="2113">
                  <c:v>5.9071999999999996E-9</c:v>
                </c:pt>
                <c:pt idx="2114">
                  <c:v>5.9135000000000003E-9</c:v>
                </c:pt>
                <c:pt idx="2115">
                  <c:v>5.9196999999999997E-9</c:v>
                </c:pt>
                <c:pt idx="2116">
                  <c:v>5.9259999999999996E-9</c:v>
                </c:pt>
                <c:pt idx="2117">
                  <c:v>5.9321999999999998E-9</c:v>
                </c:pt>
                <c:pt idx="2118">
                  <c:v>5.9384999999999997E-9</c:v>
                </c:pt>
                <c:pt idx="2119">
                  <c:v>5.9447E-9</c:v>
                </c:pt>
                <c:pt idx="2120">
                  <c:v>5.9509999999999998E-9</c:v>
                </c:pt>
                <c:pt idx="2121">
                  <c:v>5.9572000000000001E-9</c:v>
                </c:pt>
                <c:pt idx="2122">
                  <c:v>5.9634999999999999E-9</c:v>
                </c:pt>
                <c:pt idx="2123">
                  <c:v>5.9697000000000002E-9</c:v>
                </c:pt>
                <c:pt idx="2124">
                  <c:v>5.976E-9</c:v>
                </c:pt>
                <c:pt idx="2125">
                  <c:v>5.9822000000000003E-9</c:v>
                </c:pt>
                <c:pt idx="2126">
                  <c:v>5.9885000000000002E-9</c:v>
                </c:pt>
                <c:pt idx="2127">
                  <c:v>5.9947000000000004E-9</c:v>
                </c:pt>
                <c:pt idx="2128">
                  <c:v>6.0010000000000003E-9</c:v>
                </c:pt>
                <c:pt idx="2129">
                  <c:v>6.0071999999999997E-9</c:v>
                </c:pt>
                <c:pt idx="2130">
                  <c:v>6.0135000000000004E-9</c:v>
                </c:pt>
                <c:pt idx="2131">
                  <c:v>6.0196999999999998E-9</c:v>
                </c:pt>
                <c:pt idx="2132">
                  <c:v>6.0259999999999997E-9</c:v>
                </c:pt>
                <c:pt idx="2133">
                  <c:v>6.0321999999999999E-9</c:v>
                </c:pt>
                <c:pt idx="2134">
                  <c:v>6.0384999999999998E-9</c:v>
                </c:pt>
                <c:pt idx="2135">
                  <c:v>6.0447E-9</c:v>
                </c:pt>
                <c:pt idx="2136">
                  <c:v>6.0509999999999999E-9</c:v>
                </c:pt>
                <c:pt idx="2137">
                  <c:v>6.0572000000000001E-9</c:v>
                </c:pt>
                <c:pt idx="2138">
                  <c:v>6.0635E-9</c:v>
                </c:pt>
                <c:pt idx="2139">
                  <c:v>6.0697000000000002E-9</c:v>
                </c:pt>
                <c:pt idx="2140">
                  <c:v>6.0760000000000001E-9</c:v>
                </c:pt>
                <c:pt idx="2141">
                  <c:v>6.0822000000000004E-9</c:v>
                </c:pt>
                <c:pt idx="2142">
                  <c:v>6.0885000000000002E-9</c:v>
                </c:pt>
                <c:pt idx="2143">
                  <c:v>6.0946999999999996E-9</c:v>
                </c:pt>
                <c:pt idx="2144">
                  <c:v>6.1010000000000003E-9</c:v>
                </c:pt>
                <c:pt idx="2145">
                  <c:v>6.1071999999999998E-9</c:v>
                </c:pt>
                <c:pt idx="2146">
                  <c:v>6.1134999999999996E-9</c:v>
                </c:pt>
                <c:pt idx="2147">
                  <c:v>6.1196999999999999E-9</c:v>
                </c:pt>
                <c:pt idx="2148">
                  <c:v>6.1259999999999997E-9</c:v>
                </c:pt>
                <c:pt idx="2149">
                  <c:v>6.1322E-9</c:v>
                </c:pt>
                <c:pt idx="2150">
                  <c:v>6.1384999999999998E-9</c:v>
                </c:pt>
                <c:pt idx="2151">
                  <c:v>6.1447000000000001E-9</c:v>
                </c:pt>
                <c:pt idx="2152">
                  <c:v>6.151E-9</c:v>
                </c:pt>
                <c:pt idx="2153">
                  <c:v>6.1572000000000002E-9</c:v>
                </c:pt>
                <c:pt idx="2154">
                  <c:v>6.1635000000000001E-9</c:v>
                </c:pt>
                <c:pt idx="2155">
                  <c:v>6.1697000000000003E-9</c:v>
                </c:pt>
                <c:pt idx="2156">
                  <c:v>6.1760000000000002E-9</c:v>
                </c:pt>
                <c:pt idx="2157">
                  <c:v>6.1821999999999996E-9</c:v>
                </c:pt>
                <c:pt idx="2158">
                  <c:v>6.1885000000000003E-9</c:v>
                </c:pt>
                <c:pt idx="2159">
                  <c:v>6.1946999999999997E-9</c:v>
                </c:pt>
                <c:pt idx="2160">
                  <c:v>6.2010000000000004E-9</c:v>
                </c:pt>
                <c:pt idx="2161">
                  <c:v>6.2071999999999998E-9</c:v>
                </c:pt>
                <c:pt idx="2162">
                  <c:v>6.2134999999999997E-9</c:v>
                </c:pt>
                <c:pt idx="2163">
                  <c:v>6.2196999999999999E-9</c:v>
                </c:pt>
                <c:pt idx="2164">
                  <c:v>6.2259999999999998E-9</c:v>
                </c:pt>
                <c:pt idx="2165">
                  <c:v>6.2322E-9</c:v>
                </c:pt>
                <c:pt idx="2166">
                  <c:v>6.2384999999999999E-9</c:v>
                </c:pt>
                <c:pt idx="2167">
                  <c:v>6.2447000000000002E-9</c:v>
                </c:pt>
                <c:pt idx="2168">
                  <c:v>6.251E-9</c:v>
                </c:pt>
                <c:pt idx="2169">
                  <c:v>6.2572000000000003E-9</c:v>
                </c:pt>
                <c:pt idx="2170">
                  <c:v>6.2635000000000001E-9</c:v>
                </c:pt>
                <c:pt idx="2171">
                  <c:v>6.2697000000000004E-9</c:v>
                </c:pt>
                <c:pt idx="2172">
                  <c:v>6.2760000000000002E-9</c:v>
                </c:pt>
                <c:pt idx="2173">
                  <c:v>6.2821999999999997E-9</c:v>
                </c:pt>
                <c:pt idx="2174">
                  <c:v>6.2885000000000004E-9</c:v>
                </c:pt>
                <c:pt idx="2175">
                  <c:v>6.2946999999999998E-9</c:v>
                </c:pt>
                <c:pt idx="2176">
                  <c:v>6.3009999999999996E-9</c:v>
                </c:pt>
                <c:pt idx="2177">
                  <c:v>6.3071999999999999E-9</c:v>
                </c:pt>
                <c:pt idx="2178">
                  <c:v>6.3134999999999998E-9</c:v>
                </c:pt>
                <c:pt idx="2179">
                  <c:v>6.3197E-9</c:v>
                </c:pt>
                <c:pt idx="2180">
                  <c:v>6.3259999999999999E-9</c:v>
                </c:pt>
                <c:pt idx="2181">
                  <c:v>6.3322000000000001E-9</c:v>
                </c:pt>
                <c:pt idx="2182">
                  <c:v>6.3385E-9</c:v>
                </c:pt>
                <c:pt idx="2183">
                  <c:v>6.3447000000000002E-9</c:v>
                </c:pt>
                <c:pt idx="2184">
                  <c:v>6.3510000000000001E-9</c:v>
                </c:pt>
                <c:pt idx="2185">
                  <c:v>6.3572000000000003E-9</c:v>
                </c:pt>
                <c:pt idx="2186">
                  <c:v>6.3635000000000002E-9</c:v>
                </c:pt>
                <c:pt idx="2187">
                  <c:v>6.3696999999999996E-9</c:v>
                </c:pt>
                <c:pt idx="2188">
                  <c:v>6.3760000000000003E-9</c:v>
                </c:pt>
                <c:pt idx="2189">
                  <c:v>6.3821999999999997E-9</c:v>
                </c:pt>
                <c:pt idx="2190">
                  <c:v>6.3884999999999996E-9</c:v>
                </c:pt>
                <c:pt idx="2191">
                  <c:v>6.3946999999999998E-9</c:v>
                </c:pt>
                <c:pt idx="2192">
                  <c:v>6.4009999999999997E-9</c:v>
                </c:pt>
                <c:pt idx="2193">
                  <c:v>6.4072E-9</c:v>
                </c:pt>
                <c:pt idx="2194">
                  <c:v>6.4134999999999998E-9</c:v>
                </c:pt>
                <c:pt idx="2195">
                  <c:v>6.4197000000000001E-9</c:v>
                </c:pt>
                <c:pt idx="2196">
                  <c:v>6.4259999999999999E-9</c:v>
                </c:pt>
                <c:pt idx="2197">
                  <c:v>6.4322000000000002E-9</c:v>
                </c:pt>
                <c:pt idx="2198">
                  <c:v>6.4385E-9</c:v>
                </c:pt>
                <c:pt idx="2199">
                  <c:v>6.4447000000000003E-9</c:v>
                </c:pt>
                <c:pt idx="2200">
                  <c:v>6.4510000000000002E-9</c:v>
                </c:pt>
                <c:pt idx="2201">
                  <c:v>6.4572000000000004E-9</c:v>
                </c:pt>
                <c:pt idx="2202">
                  <c:v>6.4635000000000003E-9</c:v>
                </c:pt>
                <c:pt idx="2203">
                  <c:v>6.4696999999999997E-9</c:v>
                </c:pt>
                <c:pt idx="2204">
                  <c:v>6.4760000000000004E-9</c:v>
                </c:pt>
                <c:pt idx="2205">
                  <c:v>6.4821999999999998E-9</c:v>
                </c:pt>
                <c:pt idx="2206">
                  <c:v>6.4884999999999997E-9</c:v>
                </c:pt>
                <c:pt idx="2207">
                  <c:v>6.4946999999999999E-9</c:v>
                </c:pt>
                <c:pt idx="2208">
                  <c:v>6.5009999999999998E-9</c:v>
                </c:pt>
                <c:pt idx="2209">
                  <c:v>6.5072E-9</c:v>
                </c:pt>
                <c:pt idx="2210">
                  <c:v>6.5134999999999999E-9</c:v>
                </c:pt>
                <c:pt idx="2211">
                  <c:v>6.5197000000000001E-9</c:v>
                </c:pt>
                <c:pt idx="2212">
                  <c:v>6.526E-9</c:v>
                </c:pt>
                <c:pt idx="2213">
                  <c:v>6.5322000000000003E-9</c:v>
                </c:pt>
                <c:pt idx="2214">
                  <c:v>6.5385000000000001E-9</c:v>
                </c:pt>
                <c:pt idx="2215">
                  <c:v>6.5447000000000004E-9</c:v>
                </c:pt>
                <c:pt idx="2216">
                  <c:v>6.5510000000000002E-9</c:v>
                </c:pt>
                <c:pt idx="2217">
                  <c:v>6.5571999999999996E-9</c:v>
                </c:pt>
                <c:pt idx="2218">
                  <c:v>6.5635000000000003E-9</c:v>
                </c:pt>
                <c:pt idx="2219">
                  <c:v>6.5696999999999998E-9</c:v>
                </c:pt>
                <c:pt idx="2220">
                  <c:v>6.5759999999999996E-9</c:v>
                </c:pt>
                <c:pt idx="2221">
                  <c:v>6.5821999999999999E-9</c:v>
                </c:pt>
                <c:pt idx="2222">
                  <c:v>6.5884999999999997E-9</c:v>
                </c:pt>
                <c:pt idx="2223">
                  <c:v>6.5947E-9</c:v>
                </c:pt>
                <c:pt idx="2224">
                  <c:v>6.6009999999999998E-9</c:v>
                </c:pt>
                <c:pt idx="2225">
                  <c:v>6.6072000000000001E-9</c:v>
                </c:pt>
                <c:pt idx="2226">
                  <c:v>6.6135E-9</c:v>
                </c:pt>
                <c:pt idx="2227">
                  <c:v>6.6197000000000002E-9</c:v>
                </c:pt>
                <c:pt idx="2228">
                  <c:v>6.6260000000000001E-9</c:v>
                </c:pt>
                <c:pt idx="2229">
                  <c:v>6.6322000000000003E-9</c:v>
                </c:pt>
                <c:pt idx="2230">
                  <c:v>6.6385000000000002E-9</c:v>
                </c:pt>
                <c:pt idx="2231">
                  <c:v>6.6446999999999996E-9</c:v>
                </c:pt>
                <c:pt idx="2232">
                  <c:v>6.6510000000000003E-9</c:v>
                </c:pt>
                <c:pt idx="2233">
                  <c:v>6.6571999999999997E-9</c:v>
                </c:pt>
                <c:pt idx="2234">
                  <c:v>6.6635000000000004E-9</c:v>
                </c:pt>
                <c:pt idx="2235">
                  <c:v>6.6696999999999998E-9</c:v>
                </c:pt>
                <c:pt idx="2236">
                  <c:v>6.6759999999999997E-9</c:v>
                </c:pt>
                <c:pt idx="2237">
                  <c:v>6.6821999999999999E-9</c:v>
                </c:pt>
                <c:pt idx="2238">
                  <c:v>6.6884999999999998E-9</c:v>
                </c:pt>
                <c:pt idx="2239">
                  <c:v>6.6947000000000001E-9</c:v>
                </c:pt>
                <c:pt idx="2240">
                  <c:v>6.7009999999999999E-9</c:v>
                </c:pt>
                <c:pt idx="2241">
                  <c:v>6.7072000000000002E-9</c:v>
                </c:pt>
                <c:pt idx="2242">
                  <c:v>6.7135E-9</c:v>
                </c:pt>
                <c:pt idx="2243">
                  <c:v>6.7197000000000003E-9</c:v>
                </c:pt>
                <c:pt idx="2244">
                  <c:v>6.7260000000000001E-9</c:v>
                </c:pt>
                <c:pt idx="2245">
                  <c:v>6.7322000000000004E-9</c:v>
                </c:pt>
                <c:pt idx="2246">
                  <c:v>6.7385000000000003E-9</c:v>
                </c:pt>
                <c:pt idx="2247">
                  <c:v>6.7446999999999997E-9</c:v>
                </c:pt>
                <c:pt idx="2248">
                  <c:v>6.7510000000000004E-9</c:v>
                </c:pt>
                <c:pt idx="2249">
                  <c:v>6.7571999999999998E-9</c:v>
                </c:pt>
                <c:pt idx="2250">
                  <c:v>6.7634999999999996E-9</c:v>
                </c:pt>
                <c:pt idx="2251">
                  <c:v>6.7696999999999999E-9</c:v>
                </c:pt>
                <c:pt idx="2252">
                  <c:v>6.7759999999999998E-9</c:v>
                </c:pt>
                <c:pt idx="2253">
                  <c:v>6.7822E-9</c:v>
                </c:pt>
                <c:pt idx="2254">
                  <c:v>6.7884999999999999E-9</c:v>
                </c:pt>
                <c:pt idx="2255">
                  <c:v>6.7947000000000001E-9</c:v>
                </c:pt>
                <c:pt idx="2256">
                  <c:v>6.801E-9</c:v>
                </c:pt>
                <c:pt idx="2257">
                  <c:v>6.8072000000000002E-9</c:v>
                </c:pt>
                <c:pt idx="2258">
                  <c:v>6.8135000000000001E-9</c:v>
                </c:pt>
                <c:pt idx="2259">
                  <c:v>6.8197000000000003E-9</c:v>
                </c:pt>
                <c:pt idx="2260">
                  <c:v>6.8260000000000002E-9</c:v>
                </c:pt>
                <c:pt idx="2261">
                  <c:v>6.8321999999999996E-9</c:v>
                </c:pt>
                <c:pt idx="2262">
                  <c:v>6.8385000000000003E-9</c:v>
                </c:pt>
                <c:pt idx="2263">
                  <c:v>6.8446999999999997E-9</c:v>
                </c:pt>
                <c:pt idx="2264">
                  <c:v>6.8509999999999996E-9</c:v>
                </c:pt>
                <c:pt idx="2265">
                  <c:v>6.8571999999999999E-9</c:v>
                </c:pt>
                <c:pt idx="2266">
                  <c:v>6.8634999999999997E-9</c:v>
                </c:pt>
                <c:pt idx="2267">
                  <c:v>6.8697E-9</c:v>
                </c:pt>
                <c:pt idx="2268">
                  <c:v>6.8759999999999998E-9</c:v>
                </c:pt>
                <c:pt idx="2269">
                  <c:v>6.8822000000000001E-9</c:v>
                </c:pt>
                <c:pt idx="2270">
                  <c:v>6.8884999999999999E-9</c:v>
                </c:pt>
                <c:pt idx="2271">
                  <c:v>6.8947000000000002E-9</c:v>
                </c:pt>
                <c:pt idx="2272">
                  <c:v>6.9010000000000001E-9</c:v>
                </c:pt>
                <c:pt idx="2273">
                  <c:v>6.9072000000000003E-9</c:v>
                </c:pt>
                <c:pt idx="2274">
                  <c:v>6.9135000000000002E-9</c:v>
                </c:pt>
                <c:pt idx="2275">
                  <c:v>6.9197000000000004E-9</c:v>
                </c:pt>
                <c:pt idx="2276">
                  <c:v>6.9260000000000003E-9</c:v>
                </c:pt>
                <c:pt idx="2277">
                  <c:v>6.9321999999999997E-9</c:v>
                </c:pt>
                <c:pt idx="2278">
                  <c:v>6.9385000000000004E-9</c:v>
                </c:pt>
                <c:pt idx="2279">
                  <c:v>6.9446999999999998E-9</c:v>
                </c:pt>
                <c:pt idx="2280">
                  <c:v>6.9509999999999997E-9</c:v>
                </c:pt>
                <c:pt idx="2281">
                  <c:v>6.9571999999999999E-9</c:v>
                </c:pt>
                <c:pt idx="2282">
                  <c:v>6.9634999999999998E-9</c:v>
                </c:pt>
                <c:pt idx="2283">
                  <c:v>6.9697E-9</c:v>
                </c:pt>
                <c:pt idx="2284">
                  <c:v>6.9759999999999999E-9</c:v>
                </c:pt>
                <c:pt idx="2285">
                  <c:v>6.9822000000000001E-9</c:v>
                </c:pt>
                <c:pt idx="2286">
                  <c:v>6.9885E-9</c:v>
                </c:pt>
                <c:pt idx="2287">
                  <c:v>6.9947000000000003E-9</c:v>
                </c:pt>
                <c:pt idx="2288">
                  <c:v>7.0010000000000001E-9</c:v>
                </c:pt>
                <c:pt idx="2289">
                  <c:v>7.0072000000000004E-9</c:v>
                </c:pt>
                <c:pt idx="2290">
                  <c:v>7.0135000000000002E-9</c:v>
                </c:pt>
                <c:pt idx="2291">
                  <c:v>7.0196999999999997E-9</c:v>
                </c:pt>
                <c:pt idx="2292">
                  <c:v>7.0260000000000003E-9</c:v>
                </c:pt>
                <c:pt idx="2293">
                  <c:v>7.0321999999999998E-9</c:v>
                </c:pt>
                <c:pt idx="2294">
                  <c:v>7.0384999999999996E-9</c:v>
                </c:pt>
                <c:pt idx="2295">
                  <c:v>7.0446999999999999E-9</c:v>
                </c:pt>
                <c:pt idx="2296">
                  <c:v>7.0509999999999997E-9</c:v>
                </c:pt>
                <c:pt idx="2297">
                  <c:v>7.0572E-9</c:v>
                </c:pt>
                <c:pt idx="2298">
                  <c:v>7.0634999999999999E-9</c:v>
                </c:pt>
                <c:pt idx="2299">
                  <c:v>7.0697000000000001E-9</c:v>
                </c:pt>
                <c:pt idx="2300">
                  <c:v>7.076E-9</c:v>
                </c:pt>
                <c:pt idx="2301">
                  <c:v>7.0822000000000002E-9</c:v>
                </c:pt>
                <c:pt idx="2302">
                  <c:v>7.0885000000000001E-9</c:v>
                </c:pt>
                <c:pt idx="2303">
                  <c:v>7.0947000000000003E-9</c:v>
                </c:pt>
                <c:pt idx="2304">
                  <c:v>7.1010000000000002E-9</c:v>
                </c:pt>
                <c:pt idx="2305">
                  <c:v>7.1071999999999996E-9</c:v>
                </c:pt>
                <c:pt idx="2306">
                  <c:v>7.1135000000000003E-9</c:v>
                </c:pt>
                <c:pt idx="2307">
                  <c:v>7.1196999999999997E-9</c:v>
                </c:pt>
                <c:pt idx="2308">
                  <c:v>7.1259999999999996E-9</c:v>
                </c:pt>
                <c:pt idx="2309">
                  <c:v>7.1321999999999998E-9</c:v>
                </c:pt>
                <c:pt idx="2310">
                  <c:v>7.1384999999999997E-9</c:v>
                </c:pt>
                <c:pt idx="2311">
                  <c:v>7.1446999999999999E-9</c:v>
                </c:pt>
                <c:pt idx="2312">
                  <c:v>7.1509999999999998E-9</c:v>
                </c:pt>
                <c:pt idx="2313">
                  <c:v>7.1572000000000001E-9</c:v>
                </c:pt>
                <c:pt idx="2314">
                  <c:v>7.1634999999999999E-9</c:v>
                </c:pt>
                <c:pt idx="2315">
                  <c:v>7.1697000000000002E-9</c:v>
                </c:pt>
                <c:pt idx="2316">
                  <c:v>7.176E-9</c:v>
                </c:pt>
                <c:pt idx="2317">
                  <c:v>7.1822000000000003E-9</c:v>
                </c:pt>
                <c:pt idx="2318">
                  <c:v>7.1885000000000001E-9</c:v>
                </c:pt>
                <c:pt idx="2319">
                  <c:v>7.1947000000000004E-9</c:v>
                </c:pt>
                <c:pt idx="2320">
                  <c:v>7.2010000000000003E-9</c:v>
                </c:pt>
                <c:pt idx="2321">
                  <c:v>7.2071999999999997E-9</c:v>
                </c:pt>
                <c:pt idx="2322">
                  <c:v>7.2135000000000004E-9</c:v>
                </c:pt>
                <c:pt idx="2323">
                  <c:v>7.2196999999999998E-9</c:v>
                </c:pt>
                <c:pt idx="2324">
                  <c:v>7.2259999999999997E-9</c:v>
                </c:pt>
                <c:pt idx="2325">
                  <c:v>7.2321999999999999E-9</c:v>
                </c:pt>
                <c:pt idx="2326">
                  <c:v>7.2384999999999998E-9</c:v>
                </c:pt>
                <c:pt idx="2327">
                  <c:v>7.2447E-9</c:v>
                </c:pt>
                <c:pt idx="2328">
                  <c:v>7.2509999999999999E-9</c:v>
                </c:pt>
                <c:pt idx="2329">
                  <c:v>7.2572000000000001E-9</c:v>
                </c:pt>
                <c:pt idx="2330">
                  <c:v>7.2635E-9</c:v>
                </c:pt>
                <c:pt idx="2331">
                  <c:v>7.2697000000000002E-9</c:v>
                </c:pt>
                <c:pt idx="2332">
                  <c:v>7.2760000000000001E-9</c:v>
                </c:pt>
                <c:pt idx="2333">
                  <c:v>7.2822000000000004E-9</c:v>
                </c:pt>
                <c:pt idx="2334">
                  <c:v>7.2885000000000002E-9</c:v>
                </c:pt>
                <c:pt idx="2335">
                  <c:v>7.2946999999999996E-9</c:v>
                </c:pt>
                <c:pt idx="2336">
                  <c:v>7.3010000000000003E-9</c:v>
                </c:pt>
                <c:pt idx="2337">
                  <c:v>7.3071999999999997E-9</c:v>
                </c:pt>
                <c:pt idx="2338">
                  <c:v>7.3134999999999996E-9</c:v>
                </c:pt>
                <c:pt idx="2339">
                  <c:v>7.3196999999999999E-9</c:v>
                </c:pt>
                <c:pt idx="2340">
                  <c:v>7.3259999999999997E-9</c:v>
                </c:pt>
                <c:pt idx="2341">
                  <c:v>7.3322E-9</c:v>
                </c:pt>
                <c:pt idx="2342">
                  <c:v>7.3384999999999998E-9</c:v>
                </c:pt>
                <c:pt idx="2343">
                  <c:v>7.3447000000000001E-9</c:v>
                </c:pt>
                <c:pt idx="2344">
                  <c:v>7.3509999999999999E-9</c:v>
                </c:pt>
                <c:pt idx="2345">
                  <c:v>7.3572000000000002E-9</c:v>
                </c:pt>
                <c:pt idx="2346">
                  <c:v>7.3635000000000001E-9</c:v>
                </c:pt>
                <c:pt idx="2347">
                  <c:v>7.3697000000000003E-9</c:v>
                </c:pt>
                <c:pt idx="2348">
                  <c:v>7.3760000000000002E-9</c:v>
                </c:pt>
                <c:pt idx="2349">
                  <c:v>7.3821999999999996E-9</c:v>
                </c:pt>
                <c:pt idx="2350">
                  <c:v>7.3885000000000003E-9</c:v>
                </c:pt>
                <c:pt idx="2351">
                  <c:v>7.3946999999999997E-9</c:v>
                </c:pt>
                <c:pt idx="2352">
                  <c:v>7.4010000000000004E-9</c:v>
                </c:pt>
                <c:pt idx="2353">
                  <c:v>7.4071999999999998E-9</c:v>
                </c:pt>
                <c:pt idx="2354">
                  <c:v>7.4134999999999997E-9</c:v>
                </c:pt>
                <c:pt idx="2355">
                  <c:v>7.4196999999999999E-9</c:v>
                </c:pt>
                <c:pt idx="2356">
                  <c:v>7.4259999999999998E-9</c:v>
                </c:pt>
                <c:pt idx="2357">
                  <c:v>7.4322E-9</c:v>
                </c:pt>
                <c:pt idx="2358">
                  <c:v>7.4384999999999999E-9</c:v>
                </c:pt>
                <c:pt idx="2359">
                  <c:v>7.4447000000000002E-9</c:v>
                </c:pt>
                <c:pt idx="2360">
                  <c:v>7.451E-9</c:v>
                </c:pt>
                <c:pt idx="2361">
                  <c:v>7.4571999999999994E-9</c:v>
                </c:pt>
                <c:pt idx="2362">
                  <c:v>7.4634999999999993E-9</c:v>
                </c:pt>
                <c:pt idx="2363">
                  <c:v>7.4697000000000004E-9</c:v>
                </c:pt>
                <c:pt idx="2364">
                  <c:v>7.4760000000000002E-9</c:v>
                </c:pt>
                <c:pt idx="2365">
                  <c:v>7.4821999999999997E-9</c:v>
                </c:pt>
                <c:pt idx="2366">
                  <c:v>7.4884999999999995E-9</c:v>
                </c:pt>
                <c:pt idx="2367">
                  <c:v>7.4947000000000006E-9</c:v>
                </c:pt>
                <c:pt idx="2368">
                  <c:v>7.5010000000000005E-9</c:v>
                </c:pt>
                <c:pt idx="2369">
                  <c:v>7.5071999999999999E-9</c:v>
                </c:pt>
                <c:pt idx="2370">
                  <c:v>7.5134999999999997E-9</c:v>
                </c:pt>
                <c:pt idx="2371">
                  <c:v>7.5197000000000008E-9</c:v>
                </c:pt>
                <c:pt idx="2372">
                  <c:v>7.5260000000000007E-9</c:v>
                </c:pt>
                <c:pt idx="2373">
                  <c:v>7.5322000000000001E-9</c:v>
                </c:pt>
                <c:pt idx="2374">
                  <c:v>7.5385E-9</c:v>
                </c:pt>
                <c:pt idx="2375">
                  <c:v>7.5446999999999994E-9</c:v>
                </c:pt>
                <c:pt idx="2376">
                  <c:v>7.5509999999999993E-9</c:v>
                </c:pt>
                <c:pt idx="2377">
                  <c:v>7.5572000000000003E-9</c:v>
                </c:pt>
                <c:pt idx="2378">
                  <c:v>7.5635000000000002E-9</c:v>
                </c:pt>
                <c:pt idx="2379">
                  <c:v>7.5696999999999996E-9</c:v>
                </c:pt>
                <c:pt idx="2380">
                  <c:v>7.5759999999999995E-9</c:v>
                </c:pt>
                <c:pt idx="2381">
                  <c:v>7.5822000000000006E-9</c:v>
                </c:pt>
                <c:pt idx="2382">
                  <c:v>7.5885000000000004E-9</c:v>
                </c:pt>
                <c:pt idx="2383">
                  <c:v>7.5946999999999998E-9</c:v>
                </c:pt>
                <c:pt idx="2384">
                  <c:v>7.6009999999999997E-9</c:v>
                </c:pt>
                <c:pt idx="2385">
                  <c:v>7.6072000000000008E-9</c:v>
                </c:pt>
                <c:pt idx="2386">
                  <c:v>7.6135000000000006E-9</c:v>
                </c:pt>
                <c:pt idx="2387">
                  <c:v>7.6197000000000001E-9</c:v>
                </c:pt>
                <c:pt idx="2388">
                  <c:v>7.6259999999999999E-9</c:v>
                </c:pt>
                <c:pt idx="2389">
                  <c:v>7.6321999999999993E-9</c:v>
                </c:pt>
                <c:pt idx="2390">
                  <c:v>7.6384999999999992E-9</c:v>
                </c:pt>
                <c:pt idx="2391">
                  <c:v>7.6447000000000003E-9</c:v>
                </c:pt>
                <c:pt idx="2392">
                  <c:v>7.6510000000000002E-9</c:v>
                </c:pt>
                <c:pt idx="2393">
                  <c:v>7.6571999999999996E-9</c:v>
                </c:pt>
                <c:pt idx="2394">
                  <c:v>7.6634999999999994E-9</c:v>
                </c:pt>
                <c:pt idx="2395">
                  <c:v>7.6697000000000005E-9</c:v>
                </c:pt>
                <c:pt idx="2396">
                  <c:v>7.6760000000000004E-9</c:v>
                </c:pt>
                <c:pt idx="2397">
                  <c:v>7.6821999999999998E-9</c:v>
                </c:pt>
                <c:pt idx="2398">
                  <c:v>7.6884999999999997E-9</c:v>
                </c:pt>
                <c:pt idx="2399">
                  <c:v>7.6947000000000007E-9</c:v>
                </c:pt>
                <c:pt idx="2400">
                  <c:v>7.7010000000000006E-9</c:v>
                </c:pt>
                <c:pt idx="2401">
                  <c:v>7.7072E-9</c:v>
                </c:pt>
                <c:pt idx="2402">
                  <c:v>7.7134999999999999E-9</c:v>
                </c:pt>
                <c:pt idx="2403">
                  <c:v>7.7196999999999993E-9</c:v>
                </c:pt>
                <c:pt idx="2404">
                  <c:v>7.7260000000000008E-9</c:v>
                </c:pt>
                <c:pt idx="2405">
                  <c:v>7.7322000000000002E-9</c:v>
                </c:pt>
                <c:pt idx="2406">
                  <c:v>7.7385000000000001E-9</c:v>
                </c:pt>
                <c:pt idx="2407">
                  <c:v>7.7446999999999995E-9</c:v>
                </c:pt>
                <c:pt idx="2408">
                  <c:v>7.7509999999999994E-9</c:v>
                </c:pt>
                <c:pt idx="2409">
                  <c:v>7.7572000000000005E-9</c:v>
                </c:pt>
                <c:pt idx="2410">
                  <c:v>7.7635000000000003E-9</c:v>
                </c:pt>
                <c:pt idx="2411">
                  <c:v>7.7696999999999998E-9</c:v>
                </c:pt>
                <c:pt idx="2412">
                  <c:v>7.7759999999999996E-9</c:v>
                </c:pt>
                <c:pt idx="2413">
                  <c:v>7.7822000000000007E-9</c:v>
                </c:pt>
                <c:pt idx="2414">
                  <c:v>7.7885000000000006E-9</c:v>
                </c:pt>
                <c:pt idx="2415">
                  <c:v>7.7947E-9</c:v>
                </c:pt>
                <c:pt idx="2416">
                  <c:v>7.8009999999999998E-9</c:v>
                </c:pt>
                <c:pt idx="2417">
                  <c:v>7.8071999999999993E-9</c:v>
                </c:pt>
                <c:pt idx="2418">
                  <c:v>7.8135000000000008E-9</c:v>
                </c:pt>
                <c:pt idx="2419">
                  <c:v>7.8197000000000002E-9</c:v>
                </c:pt>
                <c:pt idx="2420">
                  <c:v>7.8260000000000001E-9</c:v>
                </c:pt>
                <c:pt idx="2421">
                  <c:v>7.8321999999999995E-9</c:v>
                </c:pt>
                <c:pt idx="2422">
                  <c:v>7.8384999999999993E-9</c:v>
                </c:pt>
                <c:pt idx="2423">
                  <c:v>7.8447000000000004E-9</c:v>
                </c:pt>
                <c:pt idx="2424">
                  <c:v>7.8510000000000003E-9</c:v>
                </c:pt>
                <c:pt idx="2425">
                  <c:v>7.8571999999999997E-9</c:v>
                </c:pt>
                <c:pt idx="2426">
                  <c:v>7.8634999999999996E-9</c:v>
                </c:pt>
                <c:pt idx="2427">
                  <c:v>7.8697000000000006E-9</c:v>
                </c:pt>
                <c:pt idx="2428">
                  <c:v>7.8760000000000005E-9</c:v>
                </c:pt>
                <c:pt idx="2429">
                  <c:v>7.8821999999999999E-9</c:v>
                </c:pt>
                <c:pt idx="2430">
                  <c:v>7.8884999999999998E-9</c:v>
                </c:pt>
                <c:pt idx="2431">
                  <c:v>7.8946999999999992E-9</c:v>
                </c:pt>
                <c:pt idx="2432">
                  <c:v>7.9010000000000007E-9</c:v>
                </c:pt>
                <c:pt idx="2433">
                  <c:v>7.9072000000000002E-9</c:v>
                </c:pt>
                <c:pt idx="2434">
                  <c:v>7.9135E-9</c:v>
                </c:pt>
                <c:pt idx="2435">
                  <c:v>7.9196999999999994E-9</c:v>
                </c:pt>
                <c:pt idx="2436">
                  <c:v>7.9259999999999993E-9</c:v>
                </c:pt>
                <c:pt idx="2437">
                  <c:v>7.9322000000000004E-9</c:v>
                </c:pt>
                <c:pt idx="2438">
                  <c:v>7.9385000000000002E-9</c:v>
                </c:pt>
                <c:pt idx="2439">
                  <c:v>7.9446999999999997E-9</c:v>
                </c:pt>
                <c:pt idx="2440">
                  <c:v>7.9509999999999995E-9</c:v>
                </c:pt>
                <c:pt idx="2441">
                  <c:v>7.9572000000000006E-9</c:v>
                </c:pt>
                <c:pt idx="2442">
                  <c:v>7.9635000000000005E-9</c:v>
                </c:pt>
                <c:pt idx="2443">
                  <c:v>7.9696999999999999E-9</c:v>
                </c:pt>
                <c:pt idx="2444">
                  <c:v>7.9759999999999998E-9</c:v>
                </c:pt>
                <c:pt idx="2445">
                  <c:v>7.9821999999999992E-9</c:v>
                </c:pt>
                <c:pt idx="2446">
                  <c:v>7.9885000000000007E-9</c:v>
                </c:pt>
                <c:pt idx="2447">
                  <c:v>7.9947000000000001E-9</c:v>
                </c:pt>
                <c:pt idx="2448">
                  <c:v>8.001E-9</c:v>
                </c:pt>
                <c:pt idx="2449">
                  <c:v>8.0071999999999994E-9</c:v>
                </c:pt>
                <c:pt idx="2450">
                  <c:v>8.0134999999999993E-9</c:v>
                </c:pt>
                <c:pt idx="2451">
                  <c:v>8.0197000000000003E-9</c:v>
                </c:pt>
                <c:pt idx="2452">
                  <c:v>8.0260000000000002E-9</c:v>
                </c:pt>
                <c:pt idx="2453">
                  <c:v>8.0321999999999996E-9</c:v>
                </c:pt>
                <c:pt idx="2454">
                  <c:v>8.0384999999999995E-9</c:v>
                </c:pt>
                <c:pt idx="2455">
                  <c:v>8.0447000000000006E-9</c:v>
                </c:pt>
                <c:pt idx="2456">
                  <c:v>8.0510000000000004E-9</c:v>
                </c:pt>
                <c:pt idx="2457">
                  <c:v>8.0571999999999998E-9</c:v>
                </c:pt>
                <c:pt idx="2458">
                  <c:v>8.0634999999999997E-9</c:v>
                </c:pt>
                <c:pt idx="2459">
                  <c:v>8.0697000000000008E-9</c:v>
                </c:pt>
                <c:pt idx="2460">
                  <c:v>8.0760000000000006E-9</c:v>
                </c:pt>
                <c:pt idx="2461">
                  <c:v>8.0822000000000001E-9</c:v>
                </c:pt>
                <c:pt idx="2462">
                  <c:v>8.0884999999999999E-9</c:v>
                </c:pt>
                <c:pt idx="2463">
                  <c:v>8.0946999999999994E-9</c:v>
                </c:pt>
                <c:pt idx="2464">
                  <c:v>8.1009999999999992E-9</c:v>
                </c:pt>
                <c:pt idx="2465">
                  <c:v>8.1072000000000003E-9</c:v>
                </c:pt>
                <c:pt idx="2466">
                  <c:v>8.1135000000000002E-9</c:v>
                </c:pt>
                <c:pt idx="2467">
                  <c:v>8.1196999999999996E-9</c:v>
                </c:pt>
                <c:pt idx="2468">
                  <c:v>8.1259999999999994E-9</c:v>
                </c:pt>
                <c:pt idx="2469">
                  <c:v>8.1322000000000005E-9</c:v>
                </c:pt>
                <c:pt idx="2470">
                  <c:v>8.1385000000000004E-9</c:v>
                </c:pt>
                <c:pt idx="2471">
                  <c:v>8.1446999999999998E-9</c:v>
                </c:pt>
                <c:pt idx="2472">
                  <c:v>8.1509999999999997E-9</c:v>
                </c:pt>
                <c:pt idx="2473">
                  <c:v>8.1572000000000007E-9</c:v>
                </c:pt>
                <c:pt idx="2474">
                  <c:v>8.1635000000000006E-9</c:v>
                </c:pt>
                <c:pt idx="2475">
                  <c:v>8.1697E-9</c:v>
                </c:pt>
                <c:pt idx="2476">
                  <c:v>8.1759999999999999E-9</c:v>
                </c:pt>
                <c:pt idx="2477">
                  <c:v>8.1821999999999993E-9</c:v>
                </c:pt>
                <c:pt idx="2478">
                  <c:v>8.1884999999999992E-9</c:v>
                </c:pt>
                <c:pt idx="2479">
                  <c:v>8.1947000000000002E-9</c:v>
                </c:pt>
                <c:pt idx="2480">
                  <c:v>8.2010000000000001E-9</c:v>
                </c:pt>
                <c:pt idx="2481">
                  <c:v>8.2071999999999995E-9</c:v>
                </c:pt>
                <c:pt idx="2482">
                  <c:v>8.2134999999999994E-9</c:v>
                </c:pt>
                <c:pt idx="2483">
                  <c:v>8.2197000000000005E-9</c:v>
                </c:pt>
                <c:pt idx="2484">
                  <c:v>8.2260000000000003E-9</c:v>
                </c:pt>
                <c:pt idx="2485">
                  <c:v>8.2321999999999998E-9</c:v>
                </c:pt>
                <c:pt idx="2486">
                  <c:v>8.2384999999999996E-9</c:v>
                </c:pt>
                <c:pt idx="2487">
                  <c:v>8.2447000000000007E-9</c:v>
                </c:pt>
                <c:pt idx="2488">
                  <c:v>8.2510000000000006E-9</c:v>
                </c:pt>
                <c:pt idx="2489">
                  <c:v>8.2572E-9</c:v>
                </c:pt>
                <c:pt idx="2490">
                  <c:v>8.2634999999999998E-9</c:v>
                </c:pt>
                <c:pt idx="2491">
                  <c:v>8.2696999999999993E-9</c:v>
                </c:pt>
                <c:pt idx="2492">
                  <c:v>8.2760000000000008E-9</c:v>
                </c:pt>
                <c:pt idx="2493">
                  <c:v>8.2822000000000002E-9</c:v>
                </c:pt>
                <c:pt idx="2494">
                  <c:v>8.2885000000000001E-9</c:v>
                </c:pt>
                <c:pt idx="2495">
                  <c:v>8.2946999999999995E-9</c:v>
                </c:pt>
                <c:pt idx="2496">
                  <c:v>8.3009999999999994E-9</c:v>
                </c:pt>
                <c:pt idx="2497">
                  <c:v>8.3072000000000004E-9</c:v>
                </c:pt>
                <c:pt idx="2498">
                  <c:v>8.3135000000000003E-9</c:v>
                </c:pt>
                <c:pt idx="2499">
                  <c:v>8.3196999999999997E-9</c:v>
                </c:pt>
                <c:pt idx="2500">
                  <c:v>8.3259999999999996E-9</c:v>
                </c:pt>
                <c:pt idx="2501">
                  <c:v>8.3322000000000007E-9</c:v>
                </c:pt>
                <c:pt idx="2502">
                  <c:v>8.3385000000000005E-9</c:v>
                </c:pt>
                <c:pt idx="2503">
                  <c:v>8.3446999999999999E-9</c:v>
                </c:pt>
                <c:pt idx="2504">
                  <c:v>8.3509999999999998E-9</c:v>
                </c:pt>
                <c:pt idx="2505">
                  <c:v>8.3571999999999992E-9</c:v>
                </c:pt>
                <c:pt idx="2506">
                  <c:v>8.3635000000000007E-9</c:v>
                </c:pt>
                <c:pt idx="2507">
                  <c:v>8.3697000000000002E-9</c:v>
                </c:pt>
                <c:pt idx="2508">
                  <c:v>8.376E-9</c:v>
                </c:pt>
                <c:pt idx="2509">
                  <c:v>8.3821999999999994E-9</c:v>
                </c:pt>
                <c:pt idx="2510">
                  <c:v>8.3884999999999993E-9</c:v>
                </c:pt>
                <c:pt idx="2511">
                  <c:v>8.3947000000000004E-9</c:v>
                </c:pt>
                <c:pt idx="2512">
                  <c:v>8.4010000000000003E-9</c:v>
                </c:pt>
                <c:pt idx="2513">
                  <c:v>8.4071999999999997E-9</c:v>
                </c:pt>
                <c:pt idx="2514">
                  <c:v>8.4134999999999995E-9</c:v>
                </c:pt>
                <c:pt idx="2515">
                  <c:v>8.4197000000000006E-9</c:v>
                </c:pt>
                <c:pt idx="2516">
                  <c:v>8.4260000000000005E-9</c:v>
                </c:pt>
                <c:pt idx="2517">
                  <c:v>8.4321999999999999E-9</c:v>
                </c:pt>
                <c:pt idx="2518">
                  <c:v>8.4384999999999998E-9</c:v>
                </c:pt>
                <c:pt idx="2519">
                  <c:v>8.4446999999999992E-9</c:v>
                </c:pt>
                <c:pt idx="2520">
                  <c:v>8.4510000000000007E-9</c:v>
                </c:pt>
                <c:pt idx="2521">
                  <c:v>8.4572000000000001E-9</c:v>
                </c:pt>
                <c:pt idx="2522">
                  <c:v>8.4635E-9</c:v>
                </c:pt>
                <c:pt idx="2523">
                  <c:v>8.4696999999999994E-9</c:v>
                </c:pt>
                <c:pt idx="2524">
                  <c:v>8.4759999999999993E-9</c:v>
                </c:pt>
                <c:pt idx="2525">
                  <c:v>8.4822000000000003E-9</c:v>
                </c:pt>
                <c:pt idx="2526">
                  <c:v>8.4885000000000002E-9</c:v>
                </c:pt>
                <c:pt idx="2527">
                  <c:v>8.4946999999999996E-9</c:v>
                </c:pt>
                <c:pt idx="2528">
                  <c:v>8.5009999999999995E-9</c:v>
                </c:pt>
                <c:pt idx="2529">
                  <c:v>8.5072000000000006E-9</c:v>
                </c:pt>
                <c:pt idx="2530">
                  <c:v>8.5135000000000004E-9</c:v>
                </c:pt>
                <c:pt idx="2531">
                  <c:v>8.5196999999999999E-9</c:v>
                </c:pt>
                <c:pt idx="2532">
                  <c:v>8.5259999999999997E-9</c:v>
                </c:pt>
                <c:pt idx="2533">
                  <c:v>8.5322000000000008E-9</c:v>
                </c:pt>
                <c:pt idx="2534">
                  <c:v>8.5385000000000007E-9</c:v>
                </c:pt>
                <c:pt idx="2535">
                  <c:v>8.5447000000000001E-9</c:v>
                </c:pt>
                <c:pt idx="2536">
                  <c:v>8.5509999999999999E-9</c:v>
                </c:pt>
                <c:pt idx="2537">
                  <c:v>8.5571999999999994E-9</c:v>
                </c:pt>
                <c:pt idx="2538">
                  <c:v>8.5634999999999992E-9</c:v>
                </c:pt>
                <c:pt idx="2539">
                  <c:v>8.5697000000000003E-9</c:v>
                </c:pt>
                <c:pt idx="2540">
                  <c:v>8.5760000000000002E-9</c:v>
                </c:pt>
                <c:pt idx="2541">
                  <c:v>8.5821999999999996E-9</c:v>
                </c:pt>
                <c:pt idx="2542">
                  <c:v>8.5884999999999994E-9</c:v>
                </c:pt>
                <c:pt idx="2543">
                  <c:v>8.5947000000000005E-9</c:v>
                </c:pt>
                <c:pt idx="2544">
                  <c:v>8.6010000000000004E-9</c:v>
                </c:pt>
                <c:pt idx="2545">
                  <c:v>8.6071999999999998E-9</c:v>
                </c:pt>
                <c:pt idx="2546">
                  <c:v>8.6134999999999997E-9</c:v>
                </c:pt>
                <c:pt idx="2547">
                  <c:v>8.6197000000000007E-9</c:v>
                </c:pt>
                <c:pt idx="2548">
                  <c:v>8.6260000000000006E-9</c:v>
                </c:pt>
                <c:pt idx="2549">
                  <c:v>8.6322E-9</c:v>
                </c:pt>
                <c:pt idx="2550">
                  <c:v>8.6384999999999999E-9</c:v>
                </c:pt>
                <c:pt idx="2551">
                  <c:v>8.6446999999999993E-9</c:v>
                </c:pt>
                <c:pt idx="2552">
                  <c:v>8.6509999999999992E-9</c:v>
                </c:pt>
                <c:pt idx="2553">
                  <c:v>8.6572000000000003E-9</c:v>
                </c:pt>
                <c:pt idx="2554">
                  <c:v>8.6635000000000001E-9</c:v>
                </c:pt>
                <c:pt idx="2555">
                  <c:v>8.6696999999999995E-9</c:v>
                </c:pt>
                <c:pt idx="2556">
                  <c:v>8.6759999999999994E-9</c:v>
                </c:pt>
                <c:pt idx="2557">
                  <c:v>8.6822000000000005E-9</c:v>
                </c:pt>
                <c:pt idx="2558">
                  <c:v>8.6885000000000003E-9</c:v>
                </c:pt>
                <c:pt idx="2559">
                  <c:v>8.6946999999999998E-9</c:v>
                </c:pt>
                <c:pt idx="2560">
                  <c:v>8.7009999999999996E-9</c:v>
                </c:pt>
                <c:pt idx="2561">
                  <c:v>8.7072000000000007E-9</c:v>
                </c:pt>
                <c:pt idx="2562">
                  <c:v>8.7135000000000006E-9</c:v>
                </c:pt>
                <c:pt idx="2563">
                  <c:v>8.7197E-9</c:v>
                </c:pt>
                <c:pt idx="2564">
                  <c:v>8.7259999999999999E-9</c:v>
                </c:pt>
                <c:pt idx="2565">
                  <c:v>8.7321999999999993E-9</c:v>
                </c:pt>
                <c:pt idx="2566">
                  <c:v>8.7385000000000008E-9</c:v>
                </c:pt>
                <c:pt idx="2567">
                  <c:v>8.7447000000000002E-9</c:v>
                </c:pt>
                <c:pt idx="2568">
                  <c:v>8.7510000000000001E-9</c:v>
                </c:pt>
                <c:pt idx="2569">
                  <c:v>8.7571999999999995E-9</c:v>
                </c:pt>
                <c:pt idx="2570">
                  <c:v>8.7634999999999994E-9</c:v>
                </c:pt>
                <c:pt idx="2571">
                  <c:v>8.7697000000000004E-9</c:v>
                </c:pt>
                <c:pt idx="2572">
                  <c:v>8.7760000000000003E-9</c:v>
                </c:pt>
                <c:pt idx="2573">
                  <c:v>8.7821999999999997E-9</c:v>
                </c:pt>
                <c:pt idx="2574">
                  <c:v>8.7884999999999996E-9</c:v>
                </c:pt>
                <c:pt idx="2575">
                  <c:v>8.7947000000000007E-9</c:v>
                </c:pt>
                <c:pt idx="2576">
                  <c:v>8.8010000000000005E-9</c:v>
                </c:pt>
                <c:pt idx="2577">
                  <c:v>8.8071999999999999E-9</c:v>
                </c:pt>
                <c:pt idx="2578">
                  <c:v>8.8134999999999998E-9</c:v>
                </c:pt>
                <c:pt idx="2579">
                  <c:v>8.8196999999999992E-9</c:v>
                </c:pt>
                <c:pt idx="2580">
                  <c:v>8.8260000000000007E-9</c:v>
                </c:pt>
                <c:pt idx="2581">
                  <c:v>8.8322000000000002E-9</c:v>
                </c:pt>
                <c:pt idx="2582">
                  <c:v>8.8385E-9</c:v>
                </c:pt>
                <c:pt idx="2583">
                  <c:v>8.8446999999999995E-9</c:v>
                </c:pt>
                <c:pt idx="2584">
                  <c:v>8.8509999999999993E-9</c:v>
                </c:pt>
                <c:pt idx="2585">
                  <c:v>8.8572000000000004E-9</c:v>
                </c:pt>
                <c:pt idx="2586">
                  <c:v>8.8635000000000003E-9</c:v>
                </c:pt>
                <c:pt idx="2587">
                  <c:v>8.8696999999999997E-9</c:v>
                </c:pt>
                <c:pt idx="2588">
                  <c:v>8.8759999999999995E-9</c:v>
                </c:pt>
                <c:pt idx="2589">
                  <c:v>8.8822000000000006E-9</c:v>
                </c:pt>
                <c:pt idx="2590">
                  <c:v>8.8885000000000005E-9</c:v>
                </c:pt>
                <c:pt idx="2591">
                  <c:v>8.8946999999999999E-9</c:v>
                </c:pt>
                <c:pt idx="2592">
                  <c:v>8.9009999999999998E-9</c:v>
                </c:pt>
                <c:pt idx="2593">
                  <c:v>8.9071999999999992E-9</c:v>
                </c:pt>
                <c:pt idx="2594">
                  <c:v>8.9135000000000007E-9</c:v>
                </c:pt>
                <c:pt idx="2595">
                  <c:v>8.9197000000000001E-9</c:v>
                </c:pt>
                <c:pt idx="2596">
                  <c:v>8.926E-9</c:v>
                </c:pt>
                <c:pt idx="2597">
                  <c:v>8.9321999999999994E-9</c:v>
                </c:pt>
                <c:pt idx="2598">
                  <c:v>8.9384999999999993E-9</c:v>
                </c:pt>
                <c:pt idx="2599">
                  <c:v>8.9447000000000003E-9</c:v>
                </c:pt>
                <c:pt idx="2600">
                  <c:v>8.9510000000000002E-9</c:v>
                </c:pt>
                <c:pt idx="2601">
                  <c:v>8.9571999999999996E-9</c:v>
                </c:pt>
                <c:pt idx="2602">
                  <c:v>8.9634999999999995E-9</c:v>
                </c:pt>
                <c:pt idx="2603">
                  <c:v>8.9697000000000006E-9</c:v>
                </c:pt>
                <c:pt idx="2604">
                  <c:v>8.9760000000000004E-9</c:v>
                </c:pt>
                <c:pt idx="2605">
                  <c:v>8.9821999999999999E-9</c:v>
                </c:pt>
                <c:pt idx="2606">
                  <c:v>8.9884999999999997E-9</c:v>
                </c:pt>
                <c:pt idx="2607">
                  <c:v>8.9947000000000008E-9</c:v>
                </c:pt>
                <c:pt idx="2608">
                  <c:v>9.0010000000000007E-9</c:v>
                </c:pt>
                <c:pt idx="2609">
                  <c:v>9.0072000000000001E-9</c:v>
                </c:pt>
                <c:pt idx="2610">
                  <c:v>9.0134999999999999E-9</c:v>
                </c:pt>
                <c:pt idx="2611">
                  <c:v>9.0196999999999994E-9</c:v>
                </c:pt>
                <c:pt idx="2612">
                  <c:v>9.0259999999999992E-9</c:v>
                </c:pt>
                <c:pt idx="2613">
                  <c:v>9.0322000000000003E-9</c:v>
                </c:pt>
                <c:pt idx="2614">
                  <c:v>9.0385000000000002E-9</c:v>
                </c:pt>
                <c:pt idx="2615">
                  <c:v>9.0446999999999996E-9</c:v>
                </c:pt>
                <c:pt idx="2616">
                  <c:v>9.0509999999999995E-9</c:v>
                </c:pt>
                <c:pt idx="2617">
                  <c:v>9.0572000000000005E-9</c:v>
                </c:pt>
                <c:pt idx="2618">
                  <c:v>9.0635000000000004E-9</c:v>
                </c:pt>
                <c:pt idx="2619">
                  <c:v>9.0696999999999998E-9</c:v>
                </c:pt>
                <c:pt idx="2620">
                  <c:v>9.0759999999999997E-9</c:v>
                </c:pt>
                <c:pt idx="2621">
                  <c:v>9.0822000000000008E-9</c:v>
                </c:pt>
                <c:pt idx="2622">
                  <c:v>9.0885000000000006E-9</c:v>
                </c:pt>
                <c:pt idx="2623">
                  <c:v>9.0947E-9</c:v>
                </c:pt>
                <c:pt idx="2624">
                  <c:v>9.1009999999999999E-9</c:v>
                </c:pt>
                <c:pt idx="2625">
                  <c:v>9.1071999999999993E-9</c:v>
                </c:pt>
                <c:pt idx="2626">
                  <c:v>9.1134999999999992E-9</c:v>
                </c:pt>
                <c:pt idx="2627">
                  <c:v>9.1197000000000003E-9</c:v>
                </c:pt>
                <c:pt idx="2628">
                  <c:v>9.1260000000000001E-9</c:v>
                </c:pt>
                <c:pt idx="2629">
                  <c:v>9.1321999999999995E-9</c:v>
                </c:pt>
                <c:pt idx="2630">
                  <c:v>9.1384999999999994E-9</c:v>
                </c:pt>
                <c:pt idx="2631">
                  <c:v>9.1447000000000005E-9</c:v>
                </c:pt>
                <c:pt idx="2632">
                  <c:v>9.1510000000000003E-9</c:v>
                </c:pt>
                <c:pt idx="2633">
                  <c:v>9.1571999999999998E-9</c:v>
                </c:pt>
                <c:pt idx="2634">
                  <c:v>9.1634999999999996E-9</c:v>
                </c:pt>
                <c:pt idx="2635">
                  <c:v>9.1697000000000007E-9</c:v>
                </c:pt>
                <c:pt idx="2636">
                  <c:v>9.1760000000000006E-9</c:v>
                </c:pt>
                <c:pt idx="2637">
                  <c:v>9.1822E-9</c:v>
                </c:pt>
                <c:pt idx="2638">
                  <c:v>9.1884999999999999E-9</c:v>
                </c:pt>
                <c:pt idx="2639">
                  <c:v>9.1946999999999993E-9</c:v>
                </c:pt>
                <c:pt idx="2640">
                  <c:v>9.2010000000000008E-9</c:v>
                </c:pt>
                <c:pt idx="2641">
                  <c:v>9.2072000000000002E-9</c:v>
                </c:pt>
                <c:pt idx="2642">
                  <c:v>9.2135000000000001E-9</c:v>
                </c:pt>
                <c:pt idx="2643">
                  <c:v>9.2196999999999995E-9</c:v>
                </c:pt>
                <c:pt idx="2644">
                  <c:v>9.2259999999999994E-9</c:v>
                </c:pt>
                <c:pt idx="2645">
                  <c:v>9.2322000000000004E-9</c:v>
                </c:pt>
                <c:pt idx="2646">
                  <c:v>9.2385000000000003E-9</c:v>
                </c:pt>
                <c:pt idx="2647">
                  <c:v>9.2446999999999997E-9</c:v>
                </c:pt>
                <c:pt idx="2648">
                  <c:v>9.2509999999999996E-9</c:v>
                </c:pt>
                <c:pt idx="2649">
                  <c:v>9.2572000000000007E-9</c:v>
                </c:pt>
                <c:pt idx="2650">
                  <c:v>9.2635000000000005E-9</c:v>
                </c:pt>
                <c:pt idx="2651">
                  <c:v>9.2696999999999999E-9</c:v>
                </c:pt>
                <c:pt idx="2652">
                  <c:v>9.2759999999999998E-9</c:v>
                </c:pt>
                <c:pt idx="2653">
                  <c:v>9.2821999999999992E-9</c:v>
                </c:pt>
                <c:pt idx="2654">
                  <c:v>9.2885000000000008E-9</c:v>
                </c:pt>
                <c:pt idx="2655">
                  <c:v>9.2947000000000002E-9</c:v>
                </c:pt>
                <c:pt idx="2656">
                  <c:v>9.301E-9</c:v>
                </c:pt>
                <c:pt idx="2657">
                  <c:v>9.3071999999999995E-9</c:v>
                </c:pt>
                <c:pt idx="2658">
                  <c:v>9.3134999999999993E-9</c:v>
                </c:pt>
                <c:pt idx="2659">
                  <c:v>9.3197000000000004E-9</c:v>
                </c:pt>
                <c:pt idx="2660">
                  <c:v>9.3260000000000003E-9</c:v>
                </c:pt>
                <c:pt idx="2661">
                  <c:v>9.3321999999999997E-9</c:v>
                </c:pt>
                <c:pt idx="2662">
                  <c:v>9.3384999999999995E-9</c:v>
                </c:pt>
                <c:pt idx="2663">
                  <c:v>9.3447000000000006E-9</c:v>
                </c:pt>
                <c:pt idx="2664">
                  <c:v>9.3510000000000005E-9</c:v>
                </c:pt>
                <c:pt idx="2665">
                  <c:v>9.3571999999999999E-9</c:v>
                </c:pt>
                <c:pt idx="2666">
                  <c:v>9.3634999999999998E-9</c:v>
                </c:pt>
                <c:pt idx="2667">
                  <c:v>9.3696999999999992E-9</c:v>
                </c:pt>
                <c:pt idx="2668">
                  <c:v>9.3760000000000007E-9</c:v>
                </c:pt>
                <c:pt idx="2669">
                  <c:v>9.3822000000000001E-9</c:v>
                </c:pt>
                <c:pt idx="2670">
                  <c:v>9.3885E-9</c:v>
                </c:pt>
                <c:pt idx="2671">
                  <c:v>9.3946999999999994E-9</c:v>
                </c:pt>
                <c:pt idx="2672">
                  <c:v>9.4009999999999993E-9</c:v>
                </c:pt>
                <c:pt idx="2673">
                  <c:v>9.4072000000000004E-9</c:v>
                </c:pt>
                <c:pt idx="2674">
                  <c:v>9.4135000000000002E-9</c:v>
                </c:pt>
                <c:pt idx="2675">
                  <c:v>9.4196999999999996E-9</c:v>
                </c:pt>
                <c:pt idx="2676">
                  <c:v>9.4259999999999995E-9</c:v>
                </c:pt>
                <c:pt idx="2677">
                  <c:v>9.4322000000000006E-9</c:v>
                </c:pt>
                <c:pt idx="2678">
                  <c:v>9.4385000000000004E-9</c:v>
                </c:pt>
                <c:pt idx="2679">
                  <c:v>9.4446999999999999E-9</c:v>
                </c:pt>
                <c:pt idx="2680">
                  <c:v>9.4509999999999997E-9</c:v>
                </c:pt>
                <c:pt idx="2681">
                  <c:v>9.4572000000000008E-9</c:v>
                </c:pt>
                <c:pt idx="2682">
                  <c:v>9.4635000000000007E-9</c:v>
                </c:pt>
                <c:pt idx="2683">
                  <c:v>9.4697000000000001E-9</c:v>
                </c:pt>
                <c:pt idx="2684">
                  <c:v>9.476E-9</c:v>
                </c:pt>
                <c:pt idx="2685">
                  <c:v>9.4821999999999994E-9</c:v>
                </c:pt>
                <c:pt idx="2686">
                  <c:v>9.4884999999999992E-9</c:v>
                </c:pt>
                <c:pt idx="2687">
                  <c:v>9.4947000000000003E-9</c:v>
                </c:pt>
                <c:pt idx="2688">
                  <c:v>9.5010000000000002E-9</c:v>
                </c:pt>
                <c:pt idx="2689">
                  <c:v>9.5071999999999996E-9</c:v>
                </c:pt>
                <c:pt idx="2690">
                  <c:v>9.5134999999999995E-9</c:v>
                </c:pt>
                <c:pt idx="2691">
                  <c:v>9.5197000000000005E-9</c:v>
                </c:pt>
                <c:pt idx="2692">
                  <c:v>9.5260000000000004E-9</c:v>
                </c:pt>
                <c:pt idx="2693">
                  <c:v>9.5321999999999998E-9</c:v>
                </c:pt>
                <c:pt idx="2694">
                  <c:v>9.5384999999999997E-9</c:v>
                </c:pt>
                <c:pt idx="2695">
                  <c:v>9.5447000000000008E-9</c:v>
                </c:pt>
                <c:pt idx="2696">
                  <c:v>9.5510000000000006E-9</c:v>
                </c:pt>
                <c:pt idx="2697">
                  <c:v>9.5572E-9</c:v>
                </c:pt>
                <c:pt idx="2698">
                  <c:v>9.5634999999999999E-9</c:v>
                </c:pt>
                <c:pt idx="2699">
                  <c:v>9.5696999999999993E-9</c:v>
                </c:pt>
                <c:pt idx="2700">
                  <c:v>9.5759999999999992E-9</c:v>
                </c:pt>
                <c:pt idx="2701">
                  <c:v>9.5822000000000003E-9</c:v>
                </c:pt>
                <c:pt idx="2702">
                  <c:v>9.5885000000000001E-9</c:v>
                </c:pt>
                <c:pt idx="2703">
                  <c:v>9.5946999999999996E-9</c:v>
                </c:pt>
                <c:pt idx="2704">
                  <c:v>9.6009999999999994E-9</c:v>
                </c:pt>
                <c:pt idx="2705">
                  <c:v>9.6072000000000005E-9</c:v>
                </c:pt>
                <c:pt idx="2706">
                  <c:v>9.6135000000000004E-9</c:v>
                </c:pt>
                <c:pt idx="2707">
                  <c:v>9.6196999999999998E-9</c:v>
                </c:pt>
                <c:pt idx="2708">
                  <c:v>9.6259999999999996E-9</c:v>
                </c:pt>
                <c:pt idx="2709">
                  <c:v>9.6322000000000007E-9</c:v>
                </c:pt>
                <c:pt idx="2710">
                  <c:v>9.6385000000000006E-9</c:v>
                </c:pt>
                <c:pt idx="2711">
                  <c:v>9.6447E-9</c:v>
                </c:pt>
                <c:pt idx="2712">
                  <c:v>9.6509999999999999E-9</c:v>
                </c:pt>
                <c:pt idx="2713">
                  <c:v>9.6571999999999993E-9</c:v>
                </c:pt>
                <c:pt idx="2714">
                  <c:v>9.6635000000000008E-9</c:v>
                </c:pt>
                <c:pt idx="2715">
                  <c:v>9.6697000000000002E-9</c:v>
                </c:pt>
                <c:pt idx="2716">
                  <c:v>9.6760000000000001E-9</c:v>
                </c:pt>
                <c:pt idx="2717">
                  <c:v>9.6821999999999995E-9</c:v>
                </c:pt>
                <c:pt idx="2718">
                  <c:v>9.6884999999999994E-9</c:v>
                </c:pt>
                <c:pt idx="2719">
                  <c:v>9.6947000000000004E-9</c:v>
                </c:pt>
                <c:pt idx="2720">
                  <c:v>9.7010000000000003E-9</c:v>
                </c:pt>
                <c:pt idx="2721">
                  <c:v>9.7071999999999997E-9</c:v>
                </c:pt>
                <c:pt idx="2722">
                  <c:v>9.7134999999999996E-9</c:v>
                </c:pt>
                <c:pt idx="2723">
                  <c:v>9.7197000000000007E-9</c:v>
                </c:pt>
                <c:pt idx="2724">
                  <c:v>9.7260000000000005E-9</c:v>
                </c:pt>
                <c:pt idx="2725">
                  <c:v>9.7322E-9</c:v>
                </c:pt>
                <c:pt idx="2726">
                  <c:v>9.7384999999999998E-9</c:v>
                </c:pt>
                <c:pt idx="2727">
                  <c:v>9.7446999999999992E-9</c:v>
                </c:pt>
                <c:pt idx="2728">
                  <c:v>9.7510000000000008E-9</c:v>
                </c:pt>
                <c:pt idx="2729">
                  <c:v>9.7572000000000002E-9</c:v>
                </c:pt>
                <c:pt idx="2730">
                  <c:v>9.7635E-9</c:v>
                </c:pt>
                <c:pt idx="2731">
                  <c:v>9.7696999999999995E-9</c:v>
                </c:pt>
                <c:pt idx="2732">
                  <c:v>9.7759999999999993E-9</c:v>
                </c:pt>
                <c:pt idx="2733">
                  <c:v>9.7822000000000004E-9</c:v>
                </c:pt>
                <c:pt idx="2734">
                  <c:v>9.7885000000000003E-9</c:v>
                </c:pt>
                <c:pt idx="2735">
                  <c:v>9.7946999999999997E-9</c:v>
                </c:pt>
                <c:pt idx="2736">
                  <c:v>9.8009999999999996E-9</c:v>
                </c:pt>
                <c:pt idx="2737">
                  <c:v>9.8072000000000006E-9</c:v>
                </c:pt>
                <c:pt idx="2738">
                  <c:v>9.8135000000000005E-9</c:v>
                </c:pt>
                <c:pt idx="2739">
                  <c:v>9.8196999999999999E-9</c:v>
                </c:pt>
                <c:pt idx="2740">
                  <c:v>9.8259999999999998E-9</c:v>
                </c:pt>
                <c:pt idx="2741">
                  <c:v>9.8321999999999992E-9</c:v>
                </c:pt>
                <c:pt idx="2742">
                  <c:v>9.8385000000000007E-9</c:v>
                </c:pt>
                <c:pt idx="2743">
                  <c:v>9.8447000000000001E-9</c:v>
                </c:pt>
                <c:pt idx="2744">
                  <c:v>9.851E-9</c:v>
                </c:pt>
                <c:pt idx="2745">
                  <c:v>9.8571999999999994E-9</c:v>
                </c:pt>
                <c:pt idx="2746">
                  <c:v>9.8634999999999993E-9</c:v>
                </c:pt>
                <c:pt idx="2747">
                  <c:v>9.8697000000000004E-9</c:v>
                </c:pt>
                <c:pt idx="2748">
                  <c:v>9.8760000000000002E-9</c:v>
                </c:pt>
                <c:pt idx="2749">
                  <c:v>9.8821999999999996E-9</c:v>
                </c:pt>
                <c:pt idx="2750">
                  <c:v>9.8884999999999995E-9</c:v>
                </c:pt>
                <c:pt idx="2751">
                  <c:v>9.8947000000000006E-9</c:v>
                </c:pt>
                <c:pt idx="2752">
                  <c:v>9.9010000000000004E-9</c:v>
                </c:pt>
                <c:pt idx="2753">
                  <c:v>9.9071999999999999E-9</c:v>
                </c:pt>
                <c:pt idx="2754">
                  <c:v>9.9134999999999997E-9</c:v>
                </c:pt>
                <c:pt idx="2755">
                  <c:v>9.9197000000000008E-9</c:v>
                </c:pt>
                <c:pt idx="2756">
                  <c:v>9.9260000000000007E-9</c:v>
                </c:pt>
                <c:pt idx="2757">
                  <c:v>9.9322000000000001E-9</c:v>
                </c:pt>
                <c:pt idx="2758">
                  <c:v>9.9385E-9</c:v>
                </c:pt>
                <c:pt idx="2759">
                  <c:v>9.9446999999999994E-9</c:v>
                </c:pt>
                <c:pt idx="2760">
                  <c:v>9.9509999999999992E-9</c:v>
                </c:pt>
                <c:pt idx="2761">
                  <c:v>9.9572000000000003E-9</c:v>
                </c:pt>
                <c:pt idx="2762">
                  <c:v>9.9635000000000002E-9</c:v>
                </c:pt>
                <c:pt idx="2763">
                  <c:v>9.9696999999999996E-9</c:v>
                </c:pt>
                <c:pt idx="2764">
                  <c:v>9.9759999999999995E-9</c:v>
                </c:pt>
                <c:pt idx="2765">
                  <c:v>9.9822000000000005E-9</c:v>
                </c:pt>
                <c:pt idx="2766">
                  <c:v>9.9885000000000004E-9</c:v>
                </c:pt>
                <c:pt idx="2767">
                  <c:v>9.9946999999999998E-9</c:v>
                </c:pt>
                <c:pt idx="2768">
                  <c:v>1.0001E-8</c:v>
                </c:pt>
                <c:pt idx="2769">
                  <c:v>1.0007200000000001E-8</c:v>
                </c:pt>
                <c:pt idx="2770">
                  <c:v>1.0013500000000001E-8</c:v>
                </c:pt>
                <c:pt idx="2771">
                  <c:v>1.00197E-8</c:v>
                </c:pt>
                <c:pt idx="2772">
                  <c:v>1.0026E-8</c:v>
                </c:pt>
                <c:pt idx="2773">
                  <c:v>1.0032199999999999E-8</c:v>
                </c:pt>
                <c:pt idx="2774">
                  <c:v>1.0038499999999999E-8</c:v>
                </c:pt>
                <c:pt idx="2775">
                  <c:v>1.00447E-8</c:v>
                </c:pt>
                <c:pt idx="2776">
                  <c:v>1.0051E-8</c:v>
                </c:pt>
                <c:pt idx="2777">
                  <c:v>1.00572E-8</c:v>
                </c:pt>
                <c:pt idx="2778">
                  <c:v>1.0063499999999999E-8</c:v>
                </c:pt>
                <c:pt idx="2779">
                  <c:v>1.00697E-8</c:v>
                </c:pt>
                <c:pt idx="2780">
                  <c:v>1.0076E-8</c:v>
                </c:pt>
                <c:pt idx="2781">
                  <c:v>1.00822E-8</c:v>
                </c:pt>
                <c:pt idx="2782">
                  <c:v>1.00885E-8</c:v>
                </c:pt>
                <c:pt idx="2783">
                  <c:v>1.0094700000000001E-8</c:v>
                </c:pt>
                <c:pt idx="2784">
                  <c:v>1.0101000000000001E-8</c:v>
                </c:pt>
                <c:pt idx="2785">
                  <c:v>1.01072E-8</c:v>
                </c:pt>
                <c:pt idx="2786">
                  <c:v>1.01135E-8</c:v>
                </c:pt>
                <c:pt idx="2787">
                  <c:v>1.0119699999999999E-8</c:v>
                </c:pt>
                <c:pt idx="2788">
                  <c:v>1.0126000000000001E-8</c:v>
                </c:pt>
                <c:pt idx="2789">
                  <c:v>1.01322E-8</c:v>
                </c:pt>
                <c:pt idx="2790">
                  <c:v>1.01385E-8</c:v>
                </c:pt>
                <c:pt idx="2791">
                  <c:v>1.01447E-8</c:v>
                </c:pt>
                <c:pt idx="2792">
                  <c:v>1.0150999999999999E-8</c:v>
                </c:pt>
                <c:pt idx="2793">
                  <c:v>1.01572E-8</c:v>
                </c:pt>
                <c:pt idx="2794">
                  <c:v>1.01635E-8</c:v>
                </c:pt>
                <c:pt idx="2795">
                  <c:v>1.01697E-8</c:v>
                </c:pt>
                <c:pt idx="2796">
                  <c:v>1.0176E-8</c:v>
                </c:pt>
                <c:pt idx="2797">
                  <c:v>1.0182200000000001E-8</c:v>
                </c:pt>
                <c:pt idx="2798">
                  <c:v>1.0188500000000001E-8</c:v>
                </c:pt>
                <c:pt idx="2799">
                  <c:v>1.01947E-8</c:v>
                </c:pt>
                <c:pt idx="2800">
                  <c:v>1.0201E-8</c:v>
                </c:pt>
                <c:pt idx="2801">
                  <c:v>1.0207199999999999E-8</c:v>
                </c:pt>
                <c:pt idx="2802">
                  <c:v>1.0213500000000001E-8</c:v>
                </c:pt>
                <c:pt idx="2803">
                  <c:v>1.02197E-8</c:v>
                </c:pt>
                <c:pt idx="2804">
                  <c:v>1.0226E-8</c:v>
                </c:pt>
                <c:pt idx="2805">
                  <c:v>1.0232199999999999E-8</c:v>
                </c:pt>
                <c:pt idx="2806">
                  <c:v>1.0238499999999999E-8</c:v>
                </c:pt>
                <c:pt idx="2807">
                  <c:v>1.02447E-8</c:v>
                </c:pt>
                <c:pt idx="2808">
                  <c:v>1.0251E-8</c:v>
                </c:pt>
                <c:pt idx="2809">
                  <c:v>1.02572E-8</c:v>
                </c:pt>
                <c:pt idx="2810">
                  <c:v>1.02635E-8</c:v>
                </c:pt>
                <c:pt idx="2811">
                  <c:v>1.0269700000000001E-8</c:v>
                </c:pt>
                <c:pt idx="2812">
                  <c:v>1.0276E-8</c:v>
                </c:pt>
                <c:pt idx="2813">
                  <c:v>1.02822E-8</c:v>
                </c:pt>
                <c:pt idx="2814">
                  <c:v>1.02885E-8</c:v>
                </c:pt>
                <c:pt idx="2815">
                  <c:v>1.0294699999999999E-8</c:v>
                </c:pt>
                <c:pt idx="2816">
                  <c:v>1.0301000000000001E-8</c:v>
                </c:pt>
                <c:pt idx="2817">
                  <c:v>1.03072E-8</c:v>
                </c:pt>
                <c:pt idx="2818">
                  <c:v>1.03135E-8</c:v>
                </c:pt>
                <c:pt idx="2819">
                  <c:v>1.0319699999999999E-8</c:v>
                </c:pt>
                <c:pt idx="2820">
                  <c:v>1.0325999999999999E-8</c:v>
                </c:pt>
                <c:pt idx="2821">
                  <c:v>1.03322E-8</c:v>
                </c:pt>
                <c:pt idx="2822">
                  <c:v>1.03385E-8</c:v>
                </c:pt>
                <c:pt idx="2823">
                  <c:v>1.03447E-8</c:v>
                </c:pt>
                <c:pt idx="2824">
                  <c:v>1.0351E-8</c:v>
                </c:pt>
                <c:pt idx="2825">
                  <c:v>1.0357200000000001E-8</c:v>
                </c:pt>
                <c:pt idx="2826">
                  <c:v>1.03635E-8</c:v>
                </c:pt>
                <c:pt idx="2827">
                  <c:v>1.03697E-8</c:v>
                </c:pt>
                <c:pt idx="2828">
                  <c:v>1.0376E-8</c:v>
                </c:pt>
                <c:pt idx="2829">
                  <c:v>1.0382200000000001E-8</c:v>
                </c:pt>
                <c:pt idx="2830">
                  <c:v>1.0388500000000001E-8</c:v>
                </c:pt>
                <c:pt idx="2831">
                  <c:v>1.03947E-8</c:v>
                </c:pt>
                <c:pt idx="2832">
                  <c:v>1.0401E-8</c:v>
                </c:pt>
                <c:pt idx="2833">
                  <c:v>1.0407199999999999E-8</c:v>
                </c:pt>
                <c:pt idx="2834">
                  <c:v>1.0413499999999999E-8</c:v>
                </c:pt>
                <c:pt idx="2835">
                  <c:v>1.04197E-8</c:v>
                </c:pt>
                <c:pt idx="2836">
                  <c:v>1.0426E-8</c:v>
                </c:pt>
                <c:pt idx="2837">
                  <c:v>1.04322E-8</c:v>
                </c:pt>
                <c:pt idx="2838">
                  <c:v>1.0438499999999999E-8</c:v>
                </c:pt>
                <c:pt idx="2839">
                  <c:v>1.0444700000000001E-8</c:v>
                </c:pt>
                <c:pt idx="2840">
                  <c:v>1.0451E-8</c:v>
                </c:pt>
                <c:pt idx="2841">
                  <c:v>1.04572E-8</c:v>
                </c:pt>
                <c:pt idx="2842">
                  <c:v>1.04635E-8</c:v>
                </c:pt>
                <c:pt idx="2843">
                  <c:v>1.0469700000000001E-8</c:v>
                </c:pt>
                <c:pt idx="2844">
                  <c:v>1.0476000000000001E-8</c:v>
                </c:pt>
                <c:pt idx="2845">
                  <c:v>1.04822E-8</c:v>
                </c:pt>
                <c:pt idx="2846">
                  <c:v>1.04885E-8</c:v>
                </c:pt>
                <c:pt idx="2847">
                  <c:v>1.0494699999999999E-8</c:v>
                </c:pt>
                <c:pt idx="2848">
                  <c:v>1.0500999999999999E-8</c:v>
                </c:pt>
                <c:pt idx="2849">
                  <c:v>1.05072E-8</c:v>
                </c:pt>
                <c:pt idx="2850">
                  <c:v>1.05135E-8</c:v>
                </c:pt>
                <c:pt idx="2851">
                  <c:v>1.05197E-8</c:v>
                </c:pt>
                <c:pt idx="2852">
                  <c:v>1.0525999999999999E-8</c:v>
                </c:pt>
                <c:pt idx="2853">
                  <c:v>1.0532200000000001E-8</c:v>
                </c:pt>
                <c:pt idx="2854">
                  <c:v>1.05385E-8</c:v>
                </c:pt>
                <c:pt idx="2855">
                  <c:v>1.05447E-8</c:v>
                </c:pt>
                <c:pt idx="2856">
                  <c:v>1.0551E-8</c:v>
                </c:pt>
                <c:pt idx="2857">
                  <c:v>1.0557200000000001E-8</c:v>
                </c:pt>
                <c:pt idx="2858">
                  <c:v>1.0563500000000001E-8</c:v>
                </c:pt>
                <c:pt idx="2859">
                  <c:v>1.05697E-8</c:v>
                </c:pt>
                <c:pt idx="2860">
                  <c:v>1.0576E-8</c:v>
                </c:pt>
                <c:pt idx="2861">
                  <c:v>1.0582199999999999E-8</c:v>
                </c:pt>
                <c:pt idx="2862">
                  <c:v>1.0588500000000001E-8</c:v>
                </c:pt>
                <c:pt idx="2863">
                  <c:v>1.05947E-8</c:v>
                </c:pt>
                <c:pt idx="2864">
                  <c:v>1.0601E-8</c:v>
                </c:pt>
                <c:pt idx="2865">
                  <c:v>1.06072E-8</c:v>
                </c:pt>
                <c:pt idx="2866">
                  <c:v>1.0613499999999999E-8</c:v>
                </c:pt>
                <c:pt idx="2867">
                  <c:v>1.06197E-8</c:v>
                </c:pt>
                <c:pt idx="2868">
                  <c:v>1.0626E-8</c:v>
                </c:pt>
                <c:pt idx="2869">
                  <c:v>1.06322E-8</c:v>
                </c:pt>
                <c:pt idx="2870">
                  <c:v>1.06385E-8</c:v>
                </c:pt>
                <c:pt idx="2871">
                  <c:v>1.0644700000000001E-8</c:v>
                </c:pt>
                <c:pt idx="2872">
                  <c:v>1.0651000000000001E-8</c:v>
                </c:pt>
                <c:pt idx="2873">
                  <c:v>1.06572E-8</c:v>
                </c:pt>
                <c:pt idx="2874">
                  <c:v>1.06635E-8</c:v>
                </c:pt>
                <c:pt idx="2875">
                  <c:v>1.0669699999999999E-8</c:v>
                </c:pt>
                <c:pt idx="2876">
                  <c:v>1.0676000000000001E-8</c:v>
                </c:pt>
                <c:pt idx="2877">
                  <c:v>1.06822E-8</c:v>
                </c:pt>
                <c:pt idx="2878">
                  <c:v>1.06885E-8</c:v>
                </c:pt>
                <c:pt idx="2879">
                  <c:v>1.0694699999999999E-8</c:v>
                </c:pt>
                <c:pt idx="2880">
                  <c:v>1.0700999999999999E-8</c:v>
                </c:pt>
                <c:pt idx="2881">
                  <c:v>1.07072E-8</c:v>
                </c:pt>
                <c:pt idx="2882">
                  <c:v>1.07135E-8</c:v>
                </c:pt>
                <c:pt idx="2883">
                  <c:v>1.07197E-8</c:v>
                </c:pt>
                <c:pt idx="2884">
                  <c:v>1.0726E-8</c:v>
                </c:pt>
                <c:pt idx="2885">
                  <c:v>1.0732200000000001E-8</c:v>
                </c:pt>
                <c:pt idx="2886">
                  <c:v>1.0738500000000001E-8</c:v>
                </c:pt>
                <c:pt idx="2887">
                  <c:v>1.07447E-8</c:v>
                </c:pt>
                <c:pt idx="2888">
                  <c:v>1.0751E-8</c:v>
                </c:pt>
                <c:pt idx="2889">
                  <c:v>1.0757199999999999E-8</c:v>
                </c:pt>
                <c:pt idx="2890">
                  <c:v>1.0763500000000001E-8</c:v>
                </c:pt>
                <c:pt idx="2891">
                  <c:v>1.07697E-8</c:v>
                </c:pt>
                <c:pt idx="2892">
                  <c:v>1.0776E-8</c:v>
                </c:pt>
                <c:pt idx="2893">
                  <c:v>1.0782199999999999E-8</c:v>
                </c:pt>
                <c:pt idx="2894">
                  <c:v>1.0788499999999999E-8</c:v>
                </c:pt>
                <c:pt idx="2895">
                  <c:v>1.07947E-8</c:v>
                </c:pt>
                <c:pt idx="2896">
                  <c:v>1.0801E-8</c:v>
                </c:pt>
                <c:pt idx="2897">
                  <c:v>1.08072E-8</c:v>
                </c:pt>
                <c:pt idx="2898">
                  <c:v>1.08135E-8</c:v>
                </c:pt>
                <c:pt idx="2899">
                  <c:v>1.0819700000000001E-8</c:v>
                </c:pt>
                <c:pt idx="2900">
                  <c:v>1.0826E-8</c:v>
                </c:pt>
                <c:pt idx="2901">
                  <c:v>1.08322E-8</c:v>
                </c:pt>
                <c:pt idx="2902">
                  <c:v>1.08385E-8</c:v>
                </c:pt>
                <c:pt idx="2903">
                  <c:v>1.0844700000000001E-8</c:v>
                </c:pt>
                <c:pt idx="2904">
                  <c:v>1.0851000000000001E-8</c:v>
                </c:pt>
                <c:pt idx="2905">
                  <c:v>1.08572E-8</c:v>
                </c:pt>
                <c:pt idx="2906">
                  <c:v>1.08635E-8</c:v>
                </c:pt>
                <c:pt idx="2907">
                  <c:v>1.0869699999999999E-8</c:v>
                </c:pt>
                <c:pt idx="2908">
                  <c:v>1.0875999999999999E-8</c:v>
                </c:pt>
                <c:pt idx="2909">
                  <c:v>1.08822E-8</c:v>
                </c:pt>
                <c:pt idx="2910">
                  <c:v>1.08885E-8</c:v>
                </c:pt>
                <c:pt idx="2911">
                  <c:v>1.08947E-8</c:v>
                </c:pt>
                <c:pt idx="2912">
                  <c:v>1.0900999999999999E-8</c:v>
                </c:pt>
                <c:pt idx="2913">
                  <c:v>1.0907200000000001E-8</c:v>
                </c:pt>
                <c:pt idx="2914">
                  <c:v>1.09135E-8</c:v>
                </c:pt>
                <c:pt idx="2915">
                  <c:v>1.09197E-8</c:v>
                </c:pt>
                <c:pt idx="2916">
                  <c:v>1.0926E-8</c:v>
                </c:pt>
                <c:pt idx="2917">
                  <c:v>1.0932200000000001E-8</c:v>
                </c:pt>
                <c:pt idx="2918">
                  <c:v>1.0938500000000001E-8</c:v>
                </c:pt>
                <c:pt idx="2919">
                  <c:v>1.09447E-8</c:v>
                </c:pt>
                <c:pt idx="2920">
                  <c:v>1.0951E-8</c:v>
                </c:pt>
                <c:pt idx="2921">
                  <c:v>1.0957199999999999E-8</c:v>
                </c:pt>
                <c:pt idx="2922">
                  <c:v>1.0963499999999999E-8</c:v>
                </c:pt>
                <c:pt idx="2923">
                  <c:v>1.09697E-8</c:v>
                </c:pt>
                <c:pt idx="2924">
                  <c:v>1.0976E-8</c:v>
                </c:pt>
                <c:pt idx="2925">
                  <c:v>1.09822E-8</c:v>
                </c:pt>
                <c:pt idx="2926">
                  <c:v>1.0988499999999999E-8</c:v>
                </c:pt>
                <c:pt idx="2927">
                  <c:v>1.0994700000000001E-8</c:v>
                </c:pt>
                <c:pt idx="2928">
                  <c:v>1.1001E-8</c:v>
                </c:pt>
                <c:pt idx="2929">
                  <c:v>1.10072E-8</c:v>
                </c:pt>
                <c:pt idx="2930">
                  <c:v>1.10135E-8</c:v>
                </c:pt>
                <c:pt idx="2931">
                  <c:v>1.1019700000000001E-8</c:v>
                </c:pt>
                <c:pt idx="2932">
                  <c:v>1.1026000000000001E-8</c:v>
                </c:pt>
                <c:pt idx="2933">
                  <c:v>1.10322E-8</c:v>
                </c:pt>
                <c:pt idx="2934">
                  <c:v>1.10385E-8</c:v>
                </c:pt>
                <c:pt idx="2935">
                  <c:v>1.1044699999999999E-8</c:v>
                </c:pt>
                <c:pt idx="2936">
                  <c:v>1.1051000000000001E-8</c:v>
                </c:pt>
                <c:pt idx="2937">
                  <c:v>1.10572E-8</c:v>
                </c:pt>
                <c:pt idx="2938">
                  <c:v>1.10635E-8</c:v>
                </c:pt>
                <c:pt idx="2939">
                  <c:v>1.10697E-8</c:v>
                </c:pt>
                <c:pt idx="2940">
                  <c:v>1.1075999999999999E-8</c:v>
                </c:pt>
                <c:pt idx="2941">
                  <c:v>1.10822E-8</c:v>
                </c:pt>
                <c:pt idx="2942">
                  <c:v>1.10885E-8</c:v>
                </c:pt>
                <c:pt idx="2943">
                  <c:v>1.10947E-8</c:v>
                </c:pt>
                <c:pt idx="2944">
                  <c:v>1.1101E-8</c:v>
                </c:pt>
                <c:pt idx="2945">
                  <c:v>1.1107200000000001E-8</c:v>
                </c:pt>
                <c:pt idx="2946">
                  <c:v>1.1113500000000001E-8</c:v>
                </c:pt>
                <c:pt idx="2947">
                  <c:v>1.11197E-8</c:v>
                </c:pt>
                <c:pt idx="2948">
                  <c:v>1.1126E-8</c:v>
                </c:pt>
                <c:pt idx="2949">
                  <c:v>1.1132199999999999E-8</c:v>
                </c:pt>
                <c:pt idx="2950">
                  <c:v>1.1138500000000001E-8</c:v>
                </c:pt>
                <c:pt idx="2951">
                  <c:v>1.11447E-8</c:v>
                </c:pt>
                <c:pt idx="2952">
                  <c:v>1.1151E-8</c:v>
                </c:pt>
                <c:pt idx="2953">
                  <c:v>1.1157199999999999E-8</c:v>
                </c:pt>
                <c:pt idx="2954">
                  <c:v>1.1163499999999999E-8</c:v>
                </c:pt>
                <c:pt idx="2955">
                  <c:v>1.11697E-8</c:v>
                </c:pt>
                <c:pt idx="2956">
                  <c:v>1.1176E-8</c:v>
                </c:pt>
                <c:pt idx="2957">
                  <c:v>1.11822E-8</c:v>
                </c:pt>
                <c:pt idx="2958">
                  <c:v>1.11885E-8</c:v>
                </c:pt>
                <c:pt idx="2959">
                  <c:v>1.1194700000000001E-8</c:v>
                </c:pt>
                <c:pt idx="2960">
                  <c:v>1.1201000000000001E-8</c:v>
                </c:pt>
                <c:pt idx="2961">
                  <c:v>1.12072E-8</c:v>
                </c:pt>
                <c:pt idx="2962">
                  <c:v>1.12135E-8</c:v>
                </c:pt>
                <c:pt idx="2963">
                  <c:v>1.1219699999999999E-8</c:v>
                </c:pt>
                <c:pt idx="2964">
                  <c:v>1.1226000000000001E-8</c:v>
                </c:pt>
                <c:pt idx="2965">
                  <c:v>1.12322E-8</c:v>
                </c:pt>
                <c:pt idx="2966">
                  <c:v>1.12385E-8</c:v>
                </c:pt>
                <c:pt idx="2967">
                  <c:v>1.1244699999999999E-8</c:v>
                </c:pt>
                <c:pt idx="2968">
                  <c:v>1.1250999999999999E-8</c:v>
                </c:pt>
                <c:pt idx="2969">
                  <c:v>1.12572E-8</c:v>
                </c:pt>
                <c:pt idx="2970">
                  <c:v>1.12635E-8</c:v>
                </c:pt>
                <c:pt idx="2971">
                  <c:v>1.12697E-8</c:v>
                </c:pt>
                <c:pt idx="2972">
                  <c:v>1.1276E-8</c:v>
                </c:pt>
                <c:pt idx="2973">
                  <c:v>1.1282200000000001E-8</c:v>
                </c:pt>
                <c:pt idx="2974">
                  <c:v>1.12885E-8</c:v>
                </c:pt>
                <c:pt idx="2975">
                  <c:v>1.12947E-8</c:v>
                </c:pt>
                <c:pt idx="2976">
                  <c:v>1.1301E-8</c:v>
                </c:pt>
                <c:pt idx="2977">
                  <c:v>1.1307200000000001E-8</c:v>
                </c:pt>
                <c:pt idx="2978">
                  <c:v>1.1313500000000001E-8</c:v>
                </c:pt>
                <c:pt idx="2979">
                  <c:v>1.13197E-8</c:v>
                </c:pt>
                <c:pt idx="2980">
                  <c:v>1.1326E-8</c:v>
                </c:pt>
                <c:pt idx="2981">
                  <c:v>1.1332199999999999E-8</c:v>
                </c:pt>
                <c:pt idx="2982">
                  <c:v>1.1338499999999999E-8</c:v>
                </c:pt>
                <c:pt idx="2983">
                  <c:v>1.13447E-8</c:v>
                </c:pt>
                <c:pt idx="2984">
                  <c:v>1.1351E-8</c:v>
                </c:pt>
                <c:pt idx="2985">
                  <c:v>1.13572E-8</c:v>
                </c:pt>
                <c:pt idx="2986">
                  <c:v>1.1363499999999999E-8</c:v>
                </c:pt>
                <c:pt idx="2987">
                  <c:v>1.1369700000000001E-8</c:v>
                </c:pt>
                <c:pt idx="2988">
                  <c:v>1.1376E-8</c:v>
                </c:pt>
                <c:pt idx="2989">
                  <c:v>1.13822E-8</c:v>
                </c:pt>
                <c:pt idx="2990">
                  <c:v>1.13885E-8</c:v>
                </c:pt>
                <c:pt idx="2991">
                  <c:v>1.1394700000000001E-8</c:v>
                </c:pt>
                <c:pt idx="2992">
                  <c:v>1.1401000000000001E-8</c:v>
                </c:pt>
                <c:pt idx="2993">
                  <c:v>1.14072E-8</c:v>
                </c:pt>
                <c:pt idx="2994">
                  <c:v>1.14135E-8</c:v>
                </c:pt>
                <c:pt idx="2995">
                  <c:v>1.1419699999999999E-8</c:v>
                </c:pt>
                <c:pt idx="2996">
                  <c:v>1.1425999999999999E-8</c:v>
                </c:pt>
                <c:pt idx="2997">
                  <c:v>1.14322E-8</c:v>
                </c:pt>
                <c:pt idx="2998">
                  <c:v>1.14385E-8</c:v>
                </c:pt>
                <c:pt idx="2999">
                  <c:v>1.14447E-8</c:v>
                </c:pt>
                <c:pt idx="3000">
                  <c:v>1.1450999999999999E-8</c:v>
                </c:pt>
                <c:pt idx="3001">
                  <c:v>1.1457200000000001E-8</c:v>
                </c:pt>
                <c:pt idx="3002">
                  <c:v>1.14635E-8</c:v>
                </c:pt>
                <c:pt idx="3003">
                  <c:v>1.14697E-8</c:v>
                </c:pt>
                <c:pt idx="3004">
                  <c:v>1.1476E-8</c:v>
                </c:pt>
                <c:pt idx="3005">
                  <c:v>1.1482200000000001E-8</c:v>
                </c:pt>
                <c:pt idx="3006">
                  <c:v>1.1488500000000001E-8</c:v>
                </c:pt>
                <c:pt idx="3007">
                  <c:v>1.14947E-8</c:v>
                </c:pt>
                <c:pt idx="3008">
                  <c:v>1.1501E-8</c:v>
                </c:pt>
                <c:pt idx="3009">
                  <c:v>1.1507199999999999E-8</c:v>
                </c:pt>
                <c:pt idx="3010">
                  <c:v>1.1513500000000001E-8</c:v>
                </c:pt>
                <c:pt idx="3011">
                  <c:v>1.15197E-8</c:v>
                </c:pt>
                <c:pt idx="3012">
                  <c:v>1.1526E-8</c:v>
                </c:pt>
                <c:pt idx="3013">
                  <c:v>1.15322E-8</c:v>
                </c:pt>
                <c:pt idx="3014">
                  <c:v>1.1538499999999999E-8</c:v>
                </c:pt>
                <c:pt idx="3015">
                  <c:v>1.15447E-8</c:v>
                </c:pt>
                <c:pt idx="3016">
                  <c:v>1.1551E-8</c:v>
                </c:pt>
                <c:pt idx="3017">
                  <c:v>1.15572E-8</c:v>
                </c:pt>
                <c:pt idx="3018">
                  <c:v>1.15635E-8</c:v>
                </c:pt>
                <c:pt idx="3019">
                  <c:v>1.1569700000000001E-8</c:v>
                </c:pt>
                <c:pt idx="3020">
                  <c:v>1.1576000000000001E-8</c:v>
                </c:pt>
                <c:pt idx="3021">
                  <c:v>1.15822E-8</c:v>
                </c:pt>
                <c:pt idx="3022">
                  <c:v>1.15885E-8</c:v>
                </c:pt>
                <c:pt idx="3023">
                  <c:v>1.1594699999999999E-8</c:v>
                </c:pt>
                <c:pt idx="3024">
                  <c:v>1.1601000000000001E-8</c:v>
                </c:pt>
                <c:pt idx="3025">
                  <c:v>1.16072E-8</c:v>
                </c:pt>
                <c:pt idx="3026">
                  <c:v>1.16135E-8</c:v>
                </c:pt>
                <c:pt idx="3027">
                  <c:v>1.1619699999999999E-8</c:v>
                </c:pt>
                <c:pt idx="3028">
                  <c:v>1.1625999999999999E-8</c:v>
                </c:pt>
                <c:pt idx="3029">
                  <c:v>1.16322E-8</c:v>
                </c:pt>
                <c:pt idx="3030">
                  <c:v>1.16385E-8</c:v>
                </c:pt>
                <c:pt idx="3031">
                  <c:v>1.16447E-8</c:v>
                </c:pt>
                <c:pt idx="3032">
                  <c:v>1.1651E-8</c:v>
                </c:pt>
                <c:pt idx="3033">
                  <c:v>1.1657200000000001E-8</c:v>
                </c:pt>
                <c:pt idx="3034">
                  <c:v>1.1663500000000001E-8</c:v>
                </c:pt>
                <c:pt idx="3035">
                  <c:v>1.16697E-8</c:v>
                </c:pt>
                <c:pt idx="3036">
                  <c:v>1.1676E-8</c:v>
                </c:pt>
                <c:pt idx="3037">
                  <c:v>1.1682199999999999E-8</c:v>
                </c:pt>
                <c:pt idx="3038">
                  <c:v>1.1688500000000001E-8</c:v>
                </c:pt>
                <c:pt idx="3039">
                  <c:v>1.16947E-8</c:v>
                </c:pt>
                <c:pt idx="3040">
                  <c:v>1.1701E-8</c:v>
                </c:pt>
                <c:pt idx="3041">
                  <c:v>1.1707199999999999E-8</c:v>
                </c:pt>
                <c:pt idx="3042">
                  <c:v>1.1713499999999999E-8</c:v>
                </c:pt>
                <c:pt idx="3043">
                  <c:v>1.17197E-8</c:v>
                </c:pt>
                <c:pt idx="3044">
                  <c:v>1.1726E-8</c:v>
                </c:pt>
                <c:pt idx="3045">
                  <c:v>1.17322E-8</c:v>
                </c:pt>
                <c:pt idx="3046">
                  <c:v>1.17385E-8</c:v>
                </c:pt>
                <c:pt idx="3047">
                  <c:v>1.1744700000000001E-8</c:v>
                </c:pt>
                <c:pt idx="3048">
                  <c:v>1.1751E-8</c:v>
                </c:pt>
                <c:pt idx="3049">
                  <c:v>1.17572E-8</c:v>
                </c:pt>
                <c:pt idx="3050">
                  <c:v>1.17635E-8</c:v>
                </c:pt>
                <c:pt idx="3051">
                  <c:v>1.1769699999999999E-8</c:v>
                </c:pt>
                <c:pt idx="3052">
                  <c:v>1.1776000000000001E-8</c:v>
                </c:pt>
                <c:pt idx="3053">
                  <c:v>1.17822E-8</c:v>
                </c:pt>
                <c:pt idx="3054">
                  <c:v>1.17885E-8</c:v>
                </c:pt>
                <c:pt idx="3055">
                  <c:v>1.1794699999999999E-8</c:v>
                </c:pt>
                <c:pt idx="3056">
                  <c:v>1.1800999999999999E-8</c:v>
                </c:pt>
                <c:pt idx="3057">
                  <c:v>1.18072E-8</c:v>
                </c:pt>
                <c:pt idx="3058">
                  <c:v>1.18135E-8</c:v>
                </c:pt>
                <c:pt idx="3059">
                  <c:v>1.18197E-8</c:v>
                </c:pt>
                <c:pt idx="3060">
                  <c:v>1.1825999999999999E-8</c:v>
                </c:pt>
                <c:pt idx="3061">
                  <c:v>1.1832200000000001E-8</c:v>
                </c:pt>
                <c:pt idx="3062">
                  <c:v>1.18385E-8</c:v>
                </c:pt>
                <c:pt idx="3063">
                  <c:v>1.18447E-8</c:v>
                </c:pt>
                <c:pt idx="3064">
                  <c:v>1.1851E-8</c:v>
                </c:pt>
                <c:pt idx="3065">
                  <c:v>1.1857200000000001E-8</c:v>
                </c:pt>
                <c:pt idx="3066">
                  <c:v>1.1863500000000001E-8</c:v>
                </c:pt>
                <c:pt idx="3067">
                  <c:v>1.18697E-8</c:v>
                </c:pt>
                <c:pt idx="3068">
                  <c:v>1.1876E-8</c:v>
                </c:pt>
                <c:pt idx="3069">
                  <c:v>1.1882199999999999E-8</c:v>
                </c:pt>
                <c:pt idx="3070">
                  <c:v>1.1888499999999999E-8</c:v>
                </c:pt>
                <c:pt idx="3071">
                  <c:v>1.18947E-8</c:v>
                </c:pt>
                <c:pt idx="3072">
                  <c:v>1.1901E-8</c:v>
                </c:pt>
                <c:pt idx="3073">
                  <c:v>1.19072E-8</c:v>
                </c:pt>
                <c:pt idx="3074">
                  <c:v>1.1913499999999999E-8</c:v>
                </c:pt>
                <c:pt idx="3075">
                  <c:v>1.1919700000000001E-8</c:v>
                </c:pt>
                <c:pt idx="3076">
                  <c:v>1.1926E-8</c:v>
                </c:pt>
                <c:pt idx="3077">
                  <c:v>1.19322E-8</c:v>
                </c:pt>
                <c:pt idx="3078">
                  <c:v>1.19385E-8</c:v>
                </c:pt>
                <c:pt idx="3079">
                  <c:v>1.1944700000000001E-8</c:v>
                </c:pt>
                <c:pt idx="3080">
                  <c:v>1.1951000000000001E-8</c:v>
                </c:pt>
                <c:pt idx="3081">
                  <c:v>1.19572E-8</c:v>
                </c:pt>
                <c:pt idx="3082">
                  <c:v>1.19635E-8</c:v>
                </c:pt>
                <c:pt idx="3083">
                  <c:v>1.1969699999999999E-8</c:v>
                </c:pt>
                <c:pt idx="3084">
                  <c:v>1.1975999999999999E-8</c:v>
                </c:pt>
                <c:pt idx="3085">
                  <c:v>1.19822E-8</c:v>
                </c:pt>
                <c:pt idx="3086">
                  <c:v>1.19885E-8</c:v>
                </c:pt>
                <c:pt idx="3087">
                  <c:v>1.19947E-8</c:v>
                </c:pt>
                <c:pt idx="3088">
                  <c:v>1.2000999999999999E-8</c:v>
                </c:pt>
                <c:pt idx="3089">
                  <c:v>1.20072E-8</c:v>
                </c:pt>
                <c:pt idx="3090">
                  <c:v>1.20135E-8</c:v>
                </c:pt>
                <c:pt idx="3091">
                  <c:v>1.20197E-8</c:v>
                </c:pt>
                <c:pt idx="3092">
                  <c:v>1.2026E-8</c:v>
                </c:pt>
                <c:pt idx="3093">
                  <c:v>1.2032200000000001E-8</c:v>
                </c:pt>
                <c:pt idx="3094">
                  <c:v>1.2038500000000001E-8</c:v>
                </c:pt>
                <c:pt idx="3095">
                  <c:v>1.20447E-8</c:v>
                </c:pt>
                <c:pt idx="3096">
                  <c:v>1.2051E-8</c:v>
                </c:pt>
                <c:pt idx="3097">
                  <c:v>1.2057199999999999E-8</c:v>
                </c:pt>
                <c:pt idx="3098">
                  <c:v>1.2063500000000001E-8</c:v>
                </c:pt>
                <c:pt idx="3099">
                  <c:v>1.20697E-8</c:v>
                </c:pt>
                <c:pt idx="3100">
                  <c:v>1.2076E-8</c:v>
                </c:pt>
                <c:pt idx="3101">
                  <c:v>1.2082199999999999E-8</c:v>
                </c:pt>
                <c:pt idx="3102">
                  <c:v>1.2088499999999999E-8</c:v>
                </c:pt>
                <c:pt idx="3103">
                  <c:v>1.20947E-8</c:v>
                </c:pt>
                <c:pt idx="3104">
                  <c:v>1.2101E-8</c:v>
                </c:pt>
                <c:pt idx="3105">
                  <c:v>1.21072E-8</c:v>
                </c:pt>
                <c:pt idx="3106">
                  <c:v>1.21135E-8</c:v>
                </c:pt>
                <c:pt idx="3107">
                  <c:v>1.2119700000000001E-8</c:v>
                </c:pt>
                <c:pt idx="3108">
                  <c:v>1.2126000000000001E-8</c:v>
                </c:pt>
                <c:pt idx="3109">
                  <c:v>1.21322E-8</c:v>
                </c:pt>
                <c:pt idx="3110">
                  <c:v>1.21385E-8</c:v>
                </c:pt>
                <c:pt idx="3111">
                  <c:v>1.2144699999999999E-8</c:v>
                </c:pt>
                <c:pt idx="3112">
                  <c:v>1.2151000000000001E-8</c:v>
                </c:pt>
                <c:pt idx="3113">
                  <c:v>1.21572E-8</c:v>
                </c:pt>
                <c:pt idx="3114">
                  <c:v>1.21635E-8</c:v>
                </c:pt>
                <c:pt idx="3115">
                  <c:v>1.2169699999999999E-8</c:v>
                </c:pt>
                <c:pt idx="3116">
                  <c:v>1.2175999999999999E-8</c:v>
                </c:pt>
                <c:pt idx="3117">
                  <c:v>1.21822E-8</c:v>
                </c:pt>
                <c:pt idx="3118">
                  <c:v>1.21885E-8</c:v>
                </c:pt>
                <c:pt idx="3119">
                  <c:v>1.21947E-8</c:v>
                </c:pt>
                <c:pt idx="3120">
                  <c:v>1.2201E-8</c:v>
                </c:pt>
                <c:pt idx="3121">
                  <c:v>1.2207200000000001E-8</c:v>
                </c:pt>
                <c:pt idx="3122">
                  <c:v>1.22135E-8</c:v>
                </c:pt>
                <c:pt idx="3123">
                  <c:v>1.22197E-8</c:v>
                </c:pt>
                <c:pt idx="3124">
                  <c:v>1.2226E-8</c:v>
                </c:pt>
                <c:pt idx="3125">
                  <c:v>1.2232199999999999E-8</c:v>
                </c:pt>
                <c:pt idx="3126">
                  <c:v>1.2238500000000001E-8</c:v>
                </c:pt>
                <c:pt idx="3127">
                  <c:v>1.22447E-8</c:v>
                </c:pt>
                <c:pt idx="3128">
                  <c:v>1.2251E-8</c:v>
                </c:pt>
                <c:pt idx="3129">
                  <c:v>1.2257199999999999E-8</c:v>
                </c:pt>
                <c:pt idx="3130">
                  <c:v>1.2263499999999999E-8</c:v>
                </c:pt>
                <c:pt idx="3131">
                  <c:v>1.22697E-8</c:v>
                </c:pt>
                <c:pt idx="3132">
                  <c:v>1.2276E-8</c:v>
                </c:pt>
                <c:pt idx="3133">
                  <c:v>1.22822E-8</c:v>
                </c:pt>
                <c:pt idx="3134">
                  <c:v>1.2288499999999999E-8</c:v>
                </c:pt>
                <c:pt idx="3135">
                  <c:v>1.2294700000000001E-8</c:v>
                </c:pt>
                <c:pt idx="3136">
                  <c:v>1.2301E-8</c:v>
                </c:pt>
                <c:pt idx="3137">
                  <c:v>1.23072E-8</c:v>
                </c:pt>
                <c:pt idx="3138">
                  <c:v>1.23135E-8</c:v>
                </c:pt>
                <c:pt idx="3139">
                  <c:v>1.2319700000000001E-8</c:v>
                </c:pt>
                <c:pt idx="3140">
                  <c:v>1.2326000000000001E-8</c:v>
                </c:pt>
                <c:pt idx="3141">
                  <c:v>1.23322E-8</c:v>
                </c:pt>
                <c:pt idx="3142">
                  <c:v>1.23385E-8</c:v>
                </c:pt>
                <c:pt idx="3143">
                  <c:v>1.2344699999999999E-8</c:v>
                </c:pt>
                <c:pt idx="3144">
                  <c:v>1.2350999999999999E-8</c:v>
                </c:pt>
                <c:pt idx="3145">
                  <c:v>1.23572E-8</c:v>
                </c:pt>
                <c:pt idx="3146">
                  <c:v>1.23635E-8</c:v>
                </c:pt>
                <c:pt idx="3147">
                  <c:v>1.23697E-8</c:v>
                </c:pt>
                <c:pt idx="3148">
                  <c:v>1.2375999999999999E-8</c:v>
                </c:pt>
                <c:pt idx="3149">
                  <c:v>1.2382200000000001E-8</c:v>
                </c:pt>
                <c:pt idx="3150">
                  <c:v>1.23885E-8</c:v>
                </c:pt>
                <c:pt idx="3151">
                  <c:v>1.23947E-8</c:v>
                </c:pt>
                <c:pt idx="3152">
                  <c:v>1.2401E-8</c:v>
                </c:pt>
                <c:pt idx="3153">
                  <c:v>1.2407200000000001E-8</c:v>
                </c:pt>
                <c:pt idx="3154">
                  <c:v>1.2413500000000001E-8</c:v>
                </c:pt>
                <c:pt idx="3155">
                  <c:v>1.24197E-8</c:v>
                </c:pt>
                <c:pt idx="3156">
                  <c:v>1.2426E-8</c:v>
                </c:pt>
                <c:pt idx="3157">
                  <c:v>1.2432199999999999E-8</c:v>
                </c:pt>
                <c:pt idx="3158">
                  <c:v>1.2438499999999999E-8</c:v>
                </c:pt>
                <c:pt idx="3159">
                  <c:v>1.24447E-8</c:v>
                </c:pt>
                <c:pt idx="3160">
                  <c:v>1.2451E-8</c:v>
                </c:pt>
                <c:pt idx="3161">
                  <c:v>1.24572E-8</c:v>
                </c:pt>
                <c:pt idx="3162">
                  <c:v>1.2463499999999999E-8</c:v>
                </c:pt>
                <c:pt idx="3163">
                  <c:v>1.24697E-8</c:v>
                </c:pt>
                <c:pt idx="3164">
                  <c:v>1.2476E-8</c:v>
                </c:pt>
                <c:pt idx="3165">
                  <c:v>1.24822E-8</c:v>
                </c:pt>
                <c:pt idx="3166">
                  <c:v>1.24885E-8</c:v>
                </c:pt>
                <c:pt idx="3167">
                  <c:v>1.2494700000000001E-8</c:v>
                </c:pt>
                <c:pt idx="3168">
                  <c:v>1.2501000000000001E-8</c:v>
                </c:pt>
                <c:pt idx="3169">
                  <c:v>1.25072E-8</c:v>
                </c:pt>
                <c:pt idx="3170">
                  <c:v>1.25135E-8</c:v>
                </c:pt>
                <c:pt idx="3171">
                  <c:v>1.2519699999999999E-8</c:v>
                </c:pt>
                <c:pt idx="3172">
                  <c:v>1.2526000000000001E-8</c:v>
                </c:pt>
                <c:pt idx="3173">
                  <c:v>1.25322E-8</c:v>
                </c:pt>
                <c:pt idx="3174">
                  <c:v>1.25385E-8</c:v>
                </c:pt>
                <c:pt idx="3175">
                  <c:v>1.2544699999999999E-8</c:v>
                </c:pt>
                <c:pt idx="3176">
                  <c:v>1.2550999999999999E-8</c:v>
                </c:pt>
                <c:pt idx="3177">
                  <c:v>1.25572E-8</c:v>
                </c:pt>
                <c:pt idx="3178">
                  <c:v>1.25635E-8</c:v>
                </c:pt>
                <c:pt idx="3179">
                  <c:v>1.25697E-8</c:v>
                </c:pt>
                <c:pt idx="3180">
                  <c:v>1.2576E-8</c:v>
                </c:pt>
                <c:pt idx="3181">
                  <c:v>1.2582200000000001E-8</c:v>
                </c:pt>
                <c:pt idx="3182">
                  <c:v>1.2588500000000001E-8</c:v>
                </c:pt>
                <c:pt idx="3183">
                  <c:v>1.25947E-8</c:v>
                </c:pt>
                <c:pt idx="3184">
                  <c:v>1.2601E-8</c:v>
                </c:pt>
                <c:pt idx="3185">
                  <c:v>1.2607199999999999E-8</c:v>
                </c:pt>
                <c:pt idx="3186">
                  <c:v>1.2613500000000001E-8</c:v>
                </c:pt>
                <c:pt idx="3187">
                  <c:v>1.26197E-8</c:v>
                </c:pt>
                <c:pt idx="3188">
                  <c:v>1.2626E-8</c:v>
                </c:pt>
                <c:pt idx="3189">
                  <c:v>1.2632199999999999E-8</c:v>
                </c:pt>
                <c:pt idx="3190">
                  <c:v>1.2638499999999999E-8</c:v>
                </c:pt>
                <c:pt idx="3191">
                  <c:v>1.26447E-8</c:v>
                </c:pt>
                <c:pt idx="3192">
                  <c:v>1.2651E-8</c:v>
                </c:pt>
                <c:pt idx="3193">
                  <c:v>1.26572E-8</c:v>
                </c:pt>
                <c:pt idx="3194">
                  <c:v>1.26635E-8</c:v>
                </c:pt>
                <c:pt idx="3195">
                  <c:v>1.2669700000000001E-8</c:v>
                </c:pt>
                <c:pt idx="3196">
                  <c:v>1.2676E-8</c:v>
                </c:pt>
                <c:pt idx="3197">
                  <c:v>1.26822E-8</c:v>
                </c:pt>
                <c:pt idx="3198">
                  <c:v>1.26885E-8</c:v>
                </c:pt>
                <c:pt idx="3199">
                  <c:v>1.2694699999999999E-8</c:v>
                </c:pt>
                <c:pt idx="3200">
                  <c:v>1.2701000000000001E-8</c:v>
                </c:pt>
                <c:pt idx="3201">
                  <c:v>1.27072E-8</c:v>
                </c:pt>
                <c:pt idx="3202">
                  <c:v>1.27135E-8</c:v>
                </c:pt>
                <c:pt idx="3203">
                  <c:v>1.2719699999999999E-8</c:v>
                </c:pt>
                <c:pt idx="3204">
                  <c:v>1.2725999999999999E-8</c:v>
                </c:pt>
              </c:numCache>
            </c:numRef>
          </c:xVal>
          <c:yVal>
            <c:numRef>
              <c:f>'Fe55-Waveforms00001'!$D$2:$D$3206</c:f>
              <c:numCache>
                <c:formatCode>0.00E+00</c:formatCode>
                <c:ptCount val="3205"/>
                <c:pt idx="0">
                  <c:v>-5.5399999999999998E-3</c:v>
                </c:pt>
                <c:pt idx="1">
                  <c:v>-5.6499999999999996E-3</c:v>
                </c:pt>
                <c:pt idx="2">
                  <c:v>-5.8599999999999998E-3</c:v>
                </c:pt>
                <c:pt idx="3">
                  <c:v>-5.7499999999999999E-3</c:v>
                </c:pt>
                <c:pt idx="4">
                  <c:v>-5.6499999999999996E-3</c:v>
                </c:pt>
                <c:pt idx="5">
                  <c:v>-5.5399999999999998E-3</c:v>
                </c:pt>
                <c:pt idx="6">
                  <c:v>-5.5399999999999998E-3</c:v>
                </c:pt>
                <c:pt idx="7">
                  <c:v>-5.4299999999999999E-3</c:v>
                </c:pt>
                <c:pt idx="8">
                  <c:v>-5.4299999999999999E-3</c:v>
                </c:pt>
                <c:pt idx="9">
                  <c:v>-5.4299999999999999E-3</c:v>
                </c:pt>
                <c:pt idx="10">
                  <c:v>-5.3299999999999997E-3</c:v>
                </c:pt>
                <c:pt idx="11">
                  <c:v>-5.3299999999999997E-3</c:v>
                </c:pt>
                <c:pt idx="12">
                  <c:v>-5.3299999999999997E-3</c:v>
                </c:pt>
                <c:pt idx="13">
                  <c:v>-5.11E-3</c:v>
                </c:pt>
                <c:pt idx="14">
                  <c:v>-5.0099999999999997E-3</c:v>
                </c:pt>
                <c:pt idx="15">
                  <c:v>-5.2199999999999998E-3</c:v>
                </c:pt>
                <c:pt idx="16">
                  <c:v>-5.0099999999999997E-3</c:v>
                </c:pt>
                <c:pt idx="17">
                  <c:v>-5.11E-3</c:v>
                </c:pt>
                <c:pt idx="18">
                  <c:v>-5.11E-3</c:v>
                </c:pt>
                <c:pt idx="19">
                  <c:v>-5.0099999999999997E-3</c:v>
                </c:pt>
                <c:pt idx="20">
                  <c:v>-4.8999999999999998E-3</c:v>
                </c:pt>
                <c:pt idx="21">
                  <c:v>-4.79E-3</c:v>
                </c:pt>
                <c:pt idx="22">
                  <c:v>-5.0099999999999997E-3</c:v>
                </c:pt>
                <c:pt idx="23">
                  <c:v>-4.6899999999999997E-3</c:v>
                </c:pt>
                <c:pt idx="24">
                  <c:v>-4.79E-3</c:v>
                </c:pt>
                <c:pt idx="25">
                  <c:v>-4.5799999999999999E-3</c:v>
                </c:pt>
                <c:pt idx="26">
                  <c:v>-4.6899999999999997E-3</c:v>
                </c:pt>
                <c:pt idx="27">
                  <c:v>-4.47E-3</c:v>
                </c:pt>
                <c:pt idx="28">
                  <c:v>-4.6899999999999997E-3</c:v>
                </c:pt>
                <c:pt idx="29">
                  <c:v>-4.47E-3</c:v>
                </c:pt>
                <c:pt idx="30">
                  <c:v>-4.47E-3</c:v>
                </c:pt>
                <c:pt idx="31">
                  <c:v>-4.5799999999999999E-3</c:v>
                </c:pt>
                <c:pt idx="32">
                  <c:v>-4.3699999999999998E-3</c:v>
                </c:pt>
                <c:pt idx="33">
                  <c:v>-4.47E-3</c:v>
                </c:pt>
                <c:pt idx="34">
                  <c:v>-4.47E-3</c:v>
                </c:pt>
                <c:pt idx="35">
                  <c:v>-4.3699999999999998E-3</c:v>
                </c:pt>
                <c:pt idx="36">
                  <c:v>-4.47E-3</c:v>
                </c:pt>
                <c:pt idx="37">
                  <c:v>-4.3699999999999998E-3</c:v>
                </c:pt>
                <c:pt idx="38">
                  <c:v>-4.3699999999999998E-3</c:v>
                </c:pt>
                <c:pt idx="39">
                  <c:v>-4.2599999999999999E-3</c:v>
                </c:pt>
                <c:pt idx="40">
                  <c:v>-4.2599999999999999E-3</c:v>
                </c:pt>
                <c:pt idx="41">
                  <c:v>-4.2599999999999999E-3</c:v>
                </c:pt>
                <c:pt idx="42">
                  <c:v>-4.15E-3</c:v>
                </c:pt>
                <c:pt idx="43">
                  <c:v>-4.15E-3</c:v>
                </c:pt>
                <c:pt idx="44">
                  <c:v>-4.15E-3</c:v>
                </c:pt>
                <c:pt idx="45">
                  <c:v>-4.0499999999999998E-3</c:v>
                </c:pt>
                <c:pt idx="46">
                  <c:v>-4.2599999999999999E-3</c:v>
                </c:pt>
                <c:pt idx="47">
                  <c:v>-3.9399999999999999E-3</c:v>
                </c:pt>
                <c:pt idx="48">
                  <c:v>-3.9399999999999999E-3</c:v>
                </c:pt>
                <c:pt idx="49">
                  <c:v>-4.0499999999999998E-3</c:v>
                </c:pt>
                <c:pt idx="50">
                  <c:v>-4.15E-3</c:v>
                </c:pt>
                <c:pt idx="51">
                  <c:v>-4.0499999999999998E-3</c:v>
                </c:pt>
                <c:pt idx="52">
                  <c:v>-3.9399999999999999E-3</c:v>
                </c:pt>
                <c:pt idx="53">
                  <c:v>-3.8300000000000001E-3</c:v>
                </c:pt>
                <c:pt idx="54">
                  <c:v>-3.8300000000000001E-3</c:v>
                </c:pt>
                <c:pt idx="55">
                  <c:v>-3.8300000000000001E-3</c:v>
                </c:pt>
                <c:pt idx="56">
                  <c:v>-3.9399999999999999E-3</c:v>
                </c:pt>
                <c:pt idx="57">
                  <c:v>-3.62E-3</c:v>
                </c:pt>
                <c:pt idx="58">
                  <c:v>-3.62E-3</c:v>
                </c:pt>
                <c:pt idx="59">
                  <c:v>-3.62E-3</c:v>
                </c:pt>
                <c:pt idx="60">
                  <c:v>-3.62E-3</c:v>
                </c:pt>
                <c:pt idx="61">
                  <c:v>-3.4099999999999998E-3</c:v>
                </c:pt>
                <c:pt idx="62">
                  <c:v>-3.4099999999999998E-3</c:v>
                </c:pt>
                <c:pt idx="63">
                  <c:v>-3.3E-3</c:v>
                </c:pt>
                <c:pt idx="64">
                  <c:v>-3.4099999999999998E-3</c:v>
                </c:pt>
                <c:pt idx="65">
                  <c:v>-3.0899999999999999E-3</c:v>
                </c:pt>
                <c:pt idx="66">
                  <c:v>-3.0899999999999999E-3</c:v>
                </c:pt>
                <c:pt idx="67">
                  <c:v>-3.0899999999999999E-3</c:v>
                </c:pt>
                <c:pt idx="68">
                  <c:v>-3.0899999999999999E-3</c:v>
                </c:pt>
                <c:pt idx="69">
                  <c:v>-2.98E-3</c:v>
                </c:pt>
                <c:pt idx="70">
                  <c:v>-2.7699999999999999E-3</c:v>
                </c:pt>
                <c:pt idx="71">
                  <c:v>-2.8700000000000002E-3</c:v>
                </c:pt>
                <c:pt idx="72">
                  <c:v>-2.7699999999999999E-3</c:v>
                </c:pt>
                <c:pt idx="73">
                  <c:v>-2.7699999999999999E-3</c:v>
                </c:pt>
                <c:pt idx="74">
                  <c:v>-2.7699999999999999E-3</c:v>
                </c:pt>
                <c:pt idx="75">
                  <c:v>-2.5500000000000002E-3</c:v>
                </c:pt>
                <c:pt idx="76">
                  <c:v>-2.7699999999999999E-3</c:v>
                </c:pt>
                <c:pt idx="77">
                  <c:v>-2.4499999999999999E-3</c:v>
                </c:pt>
                <c:pt idx="78">
                  <c:v>-2.4499999999999999E-3</c:v>
                </c:pt>
                <c:pt idx="79">
                  <c:v>-2.5500000000000002E-3</c:v>
                </c:pt>
                <c:pt idx="80">
                  <c:v>-2.3400000000000001E-3</c:v>
                </c:pt>
                <c:pt idx="81">
                  <c:v>-2.5500000000000002E-3</c:v>
                </c:pt>
                <c:pt idx="82">
                  <c:v>-2.3400000000000001E-3</c:v>
                </c:pt>
                <c:pt idx="83">
                  <c:v>-2.3400000000000001E-3</c:v>
                </c:pt>
                <c:pt idx="84">
                  <c:v>-2.3400000000000001E-3</c:v>
                </c:pt>
                <c:pt idx="85">
                  <c:v>-2.2300000000000002E-3</c:v>
                </c:pt>
                <c:pt idx="86">
                  <c:v>-2.3400000000000001E-3</c:v>
                </c:pt>
                <c:pt idx="87">
                  <c:v>-2.2300000000000002E-3</c:v>
                </c:pt>
                <c:pt idx="88">
                  <c:v>-2.2300000000000002E-3</c:v>
                </c:pt>
                <c:pt idx="89">
                  <c:v>-2.1299999999999999E-3</c:v>
                </c:pt>
                <c:pt idx="90">
                  <c:v>-2.1299999999999999E-3</c:v>
                </c:pt>
                <c:pt idx="91">
                  <c:v>-2.1299999999999999E-3</c:v>
                </c:pt>
                <c:pt idx="92">
                  <c:v>-2.3400000000000001E-3</c:v>
                </c:pt>
                <c:pt idx="93">
                  <c:v>-2.1299999999999999E-3</c:v>
                </c:pt>
                <c:pt idx="94">
                  <c:v>-2.1299999999999999E-3</c:v>
                </c:pt>
                <c:pt idx="95">
                  <c:v>-2.3400000000000001E-3</c:v>
                </c:pt>
                <c:pt idx="96">
                  <c:v>-2.3400000000000001E-3</c:v>
                </c:pt>
                <c:pt idx="97">
                  <c:v>-2.3400000000000001E-3</c:v>
                </c:pt>
                <c:pt idx="98">
                  <c:v>-2.3400000000000001E-3</c:v>
                </c:pt>
                <c:pt idx="99">
                  <c:v>-2.3400000000000001E-3</c:v>
                </c:pt>
                <c:pt idx="100">
                  <c:v>-2.5500000000000002E-3</c:v>
                </c:pt>
                <c:pt idx="101">
                  <c:v>-2.5500000000000002E-3</c:v>
                </c:pt>
                <c:pt idx="102">
                  <c:v>-2.66E-3</c:v>
                </c:pt>
                <c:pt idx="103">
                  <c:v>-2.7699999999999999E-3</c:v>
                </c:pt>
                <c:pt idx="104">
                  <c:v>-2.5500000000000002E-3</c:v>
                </c:pt>
                <c:pt idx="105">
                  <c:v>-2.7699999999999999E-3</c:v>
                </c:pt>
                <c:pt idx="106">
                  <c:v>-2.8700000000000002E-3</c:v>
                </c:pt>
                <c:pt idx="107">
                  <c:v>-2.98E-3</c:v>
                </c:pt>
                <c:pt idx="108">
                  <c:v>-3.0899999999999999E-3</c:v>
                </c:pt>
                <c:pt idx="109">
                  <c:v>-2.98E-3</c:v>
                </c:pt>
                <c:pt idx="110">
                  <c:v>-3.1900000000000001E-3</c:v>
                </c:pt>
                <c:pt idx="111">
                  <c:v>-3.3E-3</c:v>
                </c:pt>
                <c:pt idx="112">
                  <c:v>-3.4099999999999998E-3</c:v>
                </c:pt>
                <c:pt idx="113">
                  <c:v>-3.4099999999999998E-3</c:v>
                </c:pt>
                <c:pt idx="114">
                  <c:v>-3.62E-3</c:v>
                </c:pt>
                <c:pt idx="115">
                  <c:v>-3.62E-3</c:v>
                </c:pt>
                <c:pt idx="116">
                  <c:v>-3.8300000000000001E-3</c:v>
                </c:pt>
                <c:pt idx="117">
                  <c:v>-3.8300000000000001E-3</c:v>
                </c:pt>
                <c:pt idx="118">
                  <c:v>-4.0499999999999998E-3</c:v>
                </c:pt>
                <c:pt idx="119">
                  <c:v>-4.0499999999999998E-3</c:v>
                </c:pt>
                <c:pt idx="120">
                  <c:v>-4.15E-3</c:v>
                </c:pt>
                <c:pt idx="121">
                  <c:v>-4.15E-3</c:v>
                </c:pt>
                <c:pt idx="122">
                  <c:v>-4.3699999999999998E-3</c:v>
                </c:pt>
                <c:pt idx="123">
                  <c:v>-4.15E-3</c:v>
                </c:pt>
                <c:pt idx="124">
                  <c:v>-4.47E-3</c:v>
                </c:pt>
                <c:pt idx="125">
                  <c:v>-4.47E-3</c:v>
                </c:pt>
                <c:pt idx="126">
                  <c:v>-4.47E-3</c:v>
                </c:pt>
                <c:pt idx="127">
                  <c:v>-4.47E-3</c:v>
                </c:pt>
                <c:pt idx="128">
                  <c:v>-4.5799999999999999E-3</c:v>
                </c:pt>
                <c:pt idx="129">
                  <c:v>-4.47E-3</c:v>
                </c:pt>
                <c:pt idx="130">
                  <c:v>-4.5799999999999999E-3</c:v>
                </c:pt>
                <c:pt idx="131">
                  <c:v>-4.47E-3</c:v>
                </c:pt>
                <c:pt idx="132">
                  <c:v>-4.6899999999999997E-3</c:v>
                </c:pt>
                <c:pt idx="133">
                  <c:v>-4.47E-3</c:v>
                </c:pt>
                <c:pt idx="134">
                  <c:v>-4.47E-3</c:v>
                </c:pt>
                <c:pt idx="135">
                  <c:v>-4.47E-3</c:v>
                </c:pt>
                <c:pt idx="136">
                  <c:v>-4.3699999999999998E-3</c:v>
                </c:pt>
                <c:pt idx="137">
                  <c:v>-4.3699999999999998E-3</c:v>
                </c:pt>
                <c:pt idx="138">
                  <c:v>-4.3699999999999998E-3</c:v>
                </c:pt>
                <c:pt idx="139">
                  <c:v>-4.0499999999999998E-3</c:v>
                </c:pt>
                <c:pt idx="140">
                  <c:v>-4.15E-3</c:v>
                </c:pt>
                <c:pt idx="141">
                  <c:v>-3.9399999999999999E-3</c:v>
                </c:pt>
                <c:pt idx="142">
                  <c:v>-3.8300000000000001E-3</c:v>
                </c:pt>
                <c:pt idx="143">
                  <c:v>-3.7299999999999998E-3</c:v>
                </c:pt>
                <c:pt idx="144">
                  <c:v>-3.7299999999999998E-3</c:v>
                </c:pt>
                <c:pt idx="145">
                  <c:v>-3.4099999999999998E-3</c:v>
                </c:pt>
                <c:pt idx="146">
                  <c:v>-3.1900000000000001E-3</c:v>
                </c:pt>
                <c:pt idx="147">
                  <c:v>-2.8700000000000002E-3</c:v>
                </c:pt>
                <c:pt idx="148">
                  <c:v>-2.7699999999999999E-3</c:v>
                </c:pt>
                <c:pt idx="149">
                  <c:v>-2.7699999999999999E-3</c:v>
                </c:pt>
                <c:pt idx="150">
                  <c:v>-2.66E-3</c:v>
                </c:pt>
                <c:pt idx="151">
                  <c:v>-2.4499999999999999E-3</c:v>
                </c:pt>
                <c:pt idx="152">
                  <c:v>-2.1299999999999999E-3</c:v>
                </c:pt>
                <c:pt idx="153">
                  <c:v>-2.0200000000000001E-3</c:v>
                </c:pt>
                <c:pt idx="154">
                  <c:v>-1.5900000000000001E-3</c:v>
                </c:pt>
                <c:pt idx="155">
                  <c:v>-1.3799999999999999E-3</c:v>
                </c:pt>
                <c:pt idx="156">
                  <c:v>-1.3799999999999999E-3</c:v>
                </c:pt>
                <c:pt idx="157">
                  <c:v>-1.17E-3</c:v>
                </c:pt>
                <c:pt idx="158">
                  <c:v>-8.4999999999999995E-4</c:v>
                </c:pt>
                <c:pt idx="159">
                  <c:v>-7.3999999999999999E-4</c:v>
                </c:pt>
                <c:pt idx="160">
                  <c:v>-4.2000000000000002E-4</c:v>
                </c:pt>
                <c:pt idx="161">
                  <c:v>-2.1000000000000001E-4</c:v>
                </c:pt>
                <c:pt idx="162">
                  <c:v>1.0000000000000001E-5</c:v>
                </c:pt>
                <c:pt idx="163">
                  <c:v>1.1E-4</c:v>
                </c:pt>
                <c:pt idx="164">
                  <c:v>5.4000000000000001E-4</c:v>
                </c:pt>
                <c:pt idx="165">
                  <c:v>6.4999999999999997E-4</c:v>
                </c:pt>
                <c:pt idx="166">
                  <c:v>7.5000000000000002E-4</c:v>
                </c:pt>
                <c:pt idx="167">
                  <c:v>1.07E-3</c:v>
                </c:pt>
                <c:pt idx="168">
                  <c:v>1.39E-3</c:v>
                </c:pt>
                <c:pt idx="169">
                  <c:v>1.5E-3</c:v>
                </c:pt>
                <c:pt idx="170">
                  <c:v>1.6100000000000001E-3</c:v>
                </c:pt>
                <c:pt idx="171">
                  <c:v>1.82E-3</c:v>
                </c:pt>
                <c:pt idx="172">
                  <c:v>1.9300000000000001E-3</c:v>
                </c:pt>
                <c:pt idx="173">
                  <c:v>2.0300000000000001E-3</c:v>
                </c:pt>
                <c:pt idx="174">
                  <c:v>2.3500000000000001E-3</c:v>
                </c:pt>
                <c:pt idx="175">
                  <c:v>2.3500000000000001E-3</c:v>
                </c:pt>
                <c:pt idx="176">
                  <c:v>2.5699999999999998E-3</c:v>
                </c:pt>
                <c:pt idx="177">
                  <c:v>2.5699999999999998E-3</c:v>
                </c:pt>
                <c:pt idx="178">
                  <c:v>2.5699999999999998E-3</c:v>
                </c:pt>
                <c:pt idx="179">
                  <c:v>2.7799999999999999E-3</c:v>
                </c:pt>
                <c:pt idx="180">
                  <c:v>2.7799999999999999E-3</c:v>
                </c:pt>
                <c:pt idx="181">
                  <c:v>2.99E-3</c:v>
                </c:pt>
                <c:pt idx="182">
                  <c:v>2.7799999999999999E-3</c:v>
                </c:pt>
                <c:pt idx="183">
                  <c:v>3.0999999999999999E-3</c:v>
                </c:pt>
                <c:pt idx="184">
                  <c:v>3.0999999999999999E-3</c:v>
                </c:pt>
                <c:pt idx="185">
                  <c:v>3.0999999999999999E-3</c:v>
                </c:pt>
                <c:pt idx="186">
                  <c:v>3.0999999999999999E-3</c:v>
                </c:pt>
                <c:pt idx="187">
                  <c:v>3.0999999999999999E-3</c:v>
                </c:pt>
                <c:pt idx="188">
                  <c:v>2.8900000000000002E-3</c:v>
                </c:pt>
                <c:pt idx="189">
                  <c:v>2.99E-3</c:v>
                </c:pt>
                <c:pt idx="190">
                  <c:v>2.99E-3</c:v>
                </c:pt>
                <c:pt idx="191">
                  <c:v>2.8900000000000002E-3</c:v>
                </c:pt>
                <c:pt idx="192">
                  <c:v>2.8900000000000002E-3</c:v>
                </c:pt>
                <c:pt idx="193">
                  <c:v>2.8900000000000002E-3</c:v>
                </c:pt>
                <c:pt idx="194">
                  <c:v>2.7799999999999999E-3</c:v>
                </c:pt>
                <c:pt idx="195">
                  <c:v>2.6700000000000001E-3</c:v>
                </c:pt>
                <c:pt idx="196">
                  <c:v>2.5699999999999998E-3</c:v>
                </c:pt>
                <c:pt idx="197">
                  <c:v>2.4599999999999999E-3</c:v>
                </c:pt>
                <c:pt idx="198">
                  <c:v>2.2499999999999998E-3</c:v>
                </c:pt>
                <c:pt idx="199">
                  <c:v>2.3500000000000001E-3</c:v>
                </c:pt>
                <c:pt idx="200">
                  <c:v>2.14E-3</c:v>
                </c:pt>
                <c:pt idx="201">
                  <c:v>2.14E-3</c:v>
                </c:pt>
                <c:pt idx="202">
                  <c:v>1.9300000000000001E-3</c:v>
                </c:pt>
                <c:pt idx="203">
                  <c:v>2.0300000000000001E-3</c:v>
                </c:pt>
                <c:pt idx="204">
                  <c:v>1.7099999999999999E-3</c:v>
                </c:pt>
                <c:pt idx="205">
                  <c:v>1.9300000000000001E-3</c:v>
                </c:pt>
                <c:pt idx="206">
                  <c:v>1.6100000000000001E-3</c:v>
                </c:pt>
                <c:pt idx="207">
                  <c:v>1.6100000000000001E-3</c:v>
                </c:pt>
                <c:pt idx="208">
                  <c:v>1.5E-3</c:v>
                </c:pt>
                <c:pt idx="209">
                  <c:v>1.5E-3</c:v>
                </c:pt>
                <c:pt idx="210">
                  <c:v>1.2899999999999999E-3</c:v>
                </c:pt>
                <c:pt idx="211">
                  <c:v>1.1800000000000001E-3</c:v>
                </c:pt>
                <c:pt idx="212">
                  <c:v>1.1800000000000001E-3</c:v>
                </c:pt>
                <c:pt idx="213">
                  <c:v>1.1800000000000001E-3</c:v>
                </c:pt>
                <c:pt idx="214">
                  <c:v>9.7000000000000005E-4</c:v>
                </c:pt>
                <c:pt idx="215">
                  <c:v>1.2899999999999999E-3</c:v>
                </c:pt>
                <c:pt idx="216">
                  <c:v>1.1800000000000001E-3</c:v>
                </c:pt>
                <c:pt idx="217">
                  <c:v>1.07E-3</c:v>
                </c:pt>
                <c:pt idx="218">
                  <c:v>1.07E-3</c:v>
                </c:pt>
                <c:pt idx="219">
                  <c:v>1.2899999999999999E-3</c:v>
                </c:pt>
                <c:pt idx="220">
                  <c:v>1.07E-3</c:v>
                </c:pt>
                <c:pt idx="221">
                  <c:v>1.2899999999999999E-3</c:v>
                </c:pt>
                <c:pt idx="222">
                  <c:v>1.39E-3</c:v>
                </c:pt>
                <c:pt idx="223">
                  <c:v>1.5E-3</c:v>
                </c:pt>
                <c:pt idx="224">
                  <c:v>1.39E-3</c:v>
                </c:pt>
                <c:pt idx="225">
                  <c:v>1.5E-3</c:v>
                </c:pt>
                <c:pt idx="226">
                  <c:v>1.6100000000000001E-3</c:v>
                </c:pt>
                <c:pt idx="227">
                  <c:v>1.7099999999999999E-3</c:v>
                </c:pt>
                <c:pt idx="228">
                  <c:v>1.9300000000000001E-3</c:v>
                </c:pt>
                <c:pt idx="229">
                  <c:v>2.0300000000000001E-3</c:v>
                </c:pt>
                <c:pt idx="230">
                  <c:v>2.14E-3</c:v>
                </c:pt>
                <c:pt idx="231">
                  <c:v>2.2499999999999998E-3</c:v>
                </c:pt>
                <c:pt idx="232">
                  <c:v>2.4599999999999999E-3</c:v>
                </c:pt>
                <c:pt idx="233">
                  <c:v>2.7799999999999999E-3</c:v>
                </c:pt>
                <c:pt idx="234">
                  <c:v>2.8900000000000002E-3</c:v>
                </c:pt>
                <c:pt idx="235">
                  <c:v>3.2100000000000002E-3</c:v>
                </c:pt>
                <c:pt idx="236">
                  <c:v>3.2100000000000002E-3</c:v>
                </c:pt>
                <c:pt idx="237">
                  <c:v>3.5300000000000002E-3</c:v>
                </c:pt>
                <c:pt idx="238">
                  <c:v>3.63E-3</c:v>
                </c:pt>
                <c:pt idx="239">
                  <c:v>3.9500000000000004E-3</c:v>
                </c:pt>
                <c:pt idx="240">
                  <c:v>4.1700000000000001E-3</c:v>
                </c:pt>
                <c:pt idx="241">
                  <c:v>4.3800000000000002E-3</c:v>
                </c:pt>
                <c:pt idx="242">
                  <c:v>4.5900000000000003E-3</c:v>
                </c:pt>
                <c:pt idx="243">
                  <c:v>4.7000000000000002E-3</c:v>
                </c:pt>
                <c:pt idx="244">
                  <c:v>5.0200000000000002E-3</c:v>
                </c:pt>
                <c:pt idx="245">
                  <c:v>5.2300000000000003E-3</c:v>
                </c:pt>
                <c:pt idx="246">
                  <c:v>5.3400000000000001E-3</c:v>
                </c:pt>
                <c:pt idx="247">
                  <c:v>5.6600000000000001E-3</c:v>
                </c:pt>
                <c:pt idx="248">
                  <c:v>5.8700000000000002E-3</c:v>
                </c:pt>
                <c:pt idx="249">
                  <c:v>6.0800000000000003E-3</c:v>
                </c:pt>
                <c:pt idx="250">
                  <c:v>6.3E-3</c:v>
                </c:pt>
                <c:pt idx="251">
                  <c:v>6.62E-3</c:v>
                </c:pt>
                <c:pt idx="252">
                  <c:v>6.5100000000000002E-3</c:v>
                </c:pt>
                <c:pt idx="253">
                  <c:v>6.94E-3</c:v>
                </c:pt>
                <c:pt idx="254">
                  <c:v>7.0400000000000003E-3</c:v>
                </c:pt>
                <c:pt idx="255">
                  <c:v>7.1500000000000001E-3</c:v>
                </c:pt>
                <c:pt idx="256">
                  <c:v>7.3600000000000002E-3</c:v>
                </c:pt>
                <c:pt idx="257">
                  <c:v>7.4700000000000001E-3</c:v>
                </c:pt>
                <c:pt idx="258">
                  <c:v>7.4700000000000001E-3</c:v>
                </c:pt>
                <c:pt idx="259">
                  <c:v>7.6800000000000002E-3</c:v>
                </c:pt>
                <c:pt idx="260">
                  <c:v>7.6800000000000002E-3</c:v>
                </c:pt>
                <c:pt idx="261">
                  <c:v>7.9000000000000008E-3</c:v>
                </c:pt>
                <c:pt idx="262">
                  <c:v>7.5799999999999999E-3</c:v>
                </c:pt>
                <c:pt idx="263">
                  <c:v>7.9000000000000008E-3</c:v>
                </c:pt>
                <c:pt idx="264">
                  <c:v>7.9000000000000008E-3</c:v>
                </c:pt>
                <c:pt idx="265">
                  <c:v>7.9000000000000008E-3</c:v>
                </c:pt>
                <c:pt idx="266">
                  <c:v>8.0000000000000002E-3</c:v>
                </c:pt>
                <c:pt idx="267">
                  <c:v>7.9000000000000008E-3</c:v>
                </c:pt>
                <c:pt idx="268">
                  <c:v>7.6800000000000002E-3</c:v>
                </c:pt>
                <c:pt idx="269">
                  <c:v>7.9000000000000008E-3</c:v>
                </c:pt>
                <c:pt idx="270">
                  <c:v>7.6800000000000002E-3</c:v>
                </c:pt>
                <c:pt idx="271">
                  <c:v>7.4700000000000001E-3</c:v>
                </c:pt>
                <c:pt idx="272">
                  <c:v>7.4700000000000001E-3</c:v>
                </c:pt>
                <c:pt idx="273">
                  <c:v>7.3600000000000002E-3</c:v>
                </c:pt>
                <c:pt idx="274">
                  <c:v>7.0400000000000003E-3</c:v>
                </c:pt>
                <c:pt idx="275">
                  <c:v>6.8300000000000001E-3</c:v>
                </c:pt>
                <c:pt idx="276">
                  <c:v>6.7200000000000003E-3</c:v>
                </c:pt>
                <c:pt idx="277">
                  <c:v>6.5100000000000002E-3</c:v>
                </c:pt>
                <c:pt idx="278">
                  <c:v>6.4000000000000003E-3</c:v>
                </c:pt>
                <c:pt idx="279">
                  <c:v>6.0800000000000003E-3</c:v>
                </c:pt>
                <c:pt idx="280">
                  <c:v>5.7600000000000004E-3</c:v>
                </c:pt>
                <c:pt idx="281">
                  <c:v>5.6600000000000001E-3</c:v>
                </c:pt>
                <c:pt idx="282">
                  <c:v>5.2300000000000003E-3</c:v>
                </c:pt>
                <c:pt idx="283">
                  <c:v>5.0200000000000002E-3</c:v>
                </c:pt>
                <c:pt idx="284">
                  <c:v>4.7000000000000002E-3</c:v>
                </c:pt>
                <c:pt idx="285">
                  <c:v>4.4900000000000001E-3</c:v>
                </c:pt>
                <c:pt idx="286">
                  <c:v>4.2700000000000004E-3</c:v>
                </c:pt>
                <c:pt idx="287">
                  <c:v>3.9500000000000004E-3</c:v>
                </c:pt>
                <c:pt idx="288">
                  <c:v>3.5300000000000002E-3</c:v>
                </c:pt>
                <c:pt idx="289">
                  <c:v>3.5300000000000002E-3</c:v>
                </c:pt>
                <c:pt idx="290">
                  <c:v>2.7799999999999999E-3</c:v>
                </c:pt>
                <c:pt idx="291">
                  <c:v>2.6700000000000001E-3</c:v>
                </c:pt>
                <c:pt idx="292">
                  <c:v>2.3500000000000001E-3</c:v>
                </c:pt>
                <c:pt idx="293">
                  <c:v>2.14E-3</c:v>
                </c:pt>
                <c:pt idx="294">
                  <c:v>1.82E-3</c:v>
                </c:pt>
                <c:pt idx="295">
                  <c:v>1.7099999999999999E-3</c:v>
                </c:pt>
                <c:pt idx="296">
                  <c:v>1.39E-3</c:v>
                </c:pt>
                <c:pt idx="297">
                  <c:v>1.07E-3</c:v>
                </c:pt>
                <c:pt idx="298">
                  <c:v>7.5000000000000002E-4</c:v>
                </c:pt>
                <c:pt idx="299">
                  <c:v>6.4999999999999997E-4</c:v>
                </c:pt>
                <c:pt idx="300">
                  <c:v>2.2000000000000001E-4</c:v>
                </c:pt>
                <c:pt idx="301">
                  <c:v>2.2000000000000001E-4</c:v>
                </c:pt>
                <c:pt idx="302">
                  <c:v>-1E-4</c:v>
                </c:pt>
                <c:pt idx="303">
                  <c:v>-2.1000000000000001E-4</c:v>
                </c:pt>
                <c:pt idx="304">
                  <c:v>-3.1E-4</c:v>
                </c:pt>
                <c:pt idx="305">
                  <c:v>-6.3000000000000003E-4</c:v>
                </c:pt>
                <c:pt idx="306">
                  <c:v>-7.3999999999999999E-4</c:v>
                </c:pt>
                <c:pt idx="307">
                  <c:v>-7.3999999999999999E-4</c:v>
                </c:pt>
                <c:pt idx="308">
                  <c:v>-1.06E-3</c:v>
                </c:pt>
                <c:pt idx="309">
                  <c:v>-1.06E-3</c:v>
                </c:pt>
                <c:pt idx="310">
                  <c:v>-1.06E-3</c:v>
                </c:pt>
                <c:pt idx="311">
                  <c:v>-1.06E-3</c:v>
                </c:pt>
                <c:pt idx="312">
                  <c:v>-1.2700000000000001E-3</c:v>
                </c:pt>
                <c:pt idx="313">
                  <c:v>-1.17E-3</c:v>
                </c:pt>
                <c:pt idx="314">
                  <c:v>-1.06E-3</c:v>
                </c:pt>
                <c:pt idx="315">
                  <c:v>-1.17E-3</c:v>
                </c:pt>
                <c:pt idx="316">
                  <c:v>-1.06E-3</c:v>
                </c:pt>
                <c:pt idx="317">
                  <c:v>-8.4999999999999995E-4</c:v>
                </c:pt>
                <c:pt idx="318">
                  <c:v>-8.4999999999999995E-4</c:v>
                </c:pt>
                <c:pt idx="319">
                  <c:v>-8.4999999999999995E-4</c:v>
                </c:pt>
                <c:pt idx="320">
                  <c:v>-5.2999999999999998E-4</c:v>
                </c:pt>
                <c:pt idx="321">
                  <c:v>-5.2999999999999998E-4</c:v>
                </c:pt>
                <c:pt idx="322">
                  <c:v>-5.2999999999999998E-4</c:v>
                </c:pt>
                <c:pt idx="323">
                  <c:v>1.0000000000000001E-5</c:v>
                </c:pt>
                <c:pt idx="324">
                  <c:v>-1E-4</c:v>
                </c:pt>
                <c:pt idx="325">
                  <c:v>2.2000000000000001E-4</c:v>
                </c:pt>
                <c:pt idx="326">
                  <c:v>5.4000000000000001E-4</c:v>
                </c:pt>
                <c:pt idx="327">
                  <c:v>6.4999999999999997E-4</c:v>
                </c:pt>
                <c:pt idx="328">
                  <c:v>9.7000000000000005E-4</c:v>
                </c:pt>
                <c:pt idx="329">
                  <c:v>9.7000000000000005E-4</c:v>
                </c:pt>
                <c:pt idx="330">
                  <c:v>1.39E-3</c:v>
                </c:pt>
                <c:pt idx="331">
                  <c:v>1.82E-3</c:v>
                </c:pt>
                <c:pt idx="332">
                  <c:v>1.82E-3</c:v>
                </c:pt>
                <c:pt idx="333">
                  <c:v>2.2499999999999998E-3</c:v>
                </c:pt>
                <c:pt idx="334">
                  <c:v>2.5699999999999998E-3</c:v>
                </c:pt>
                <c:pt idx="335">
                  <c:v>2.7799999999999999E-3</c:v>
                </c:pt>
                <c:pt idx="336">
                  <c:v>2.99E-3</c:v>
                </c:pt>
                <c:pt idx="337">
                  <c:v>3.2100000000000002E-3</c:v>
                </c:pt>
                <c:pt idx="338">
                  <c:v>3.7399999999999998E-3</c:v>
                </c:pt>
                <c:pt idx="339">
                  <c:v>3.8500000000000001E-3</c:v>
                </c:pt>
                <c:pt idx="340">
                  <c:v>3.9500000000000004E-3</c:v>
                </c:pt>
                <c:pt idx="341">
                  <c:v>4.2700000000000004E-3</c:v>
                </c:pt>
                <c:pt idx="342">
                  <c:v>4.7000000000000002E-3</c:v>
                </c:pt>
                <c:pt idx="343">
                  <c:v>4.9100000000000003E-3</c:v>
                </c:pt>
                <c:pt idx="344">
                  <c:v>5.13E-3</c:v>
                </c:pt>
                <c:pt idx="345">
                  <c:v>5.3400000000000001E-3</c:v>
                </c:pt>
                <c:pt idx="346">
                  <c:v>5.4400000000000004E-3</c:v>
                </c:pt>
                <c:pt idx="347">
                  <c:v>5.8700000000000002E-3</c:v>
                </c:pt>
                <c:pt idx="348">
                  <c:v>5.9800000000000001E-3</c:v>
                </c:pt>
                <c:pt idx="349">
                  <c:v>6.1900000000000002E-3</c:v>
                </c:pt>
                <c:pt idx="350">
                  <c:v>6.3E-3</c:v>
                </c:pt>
                <c:pt idx="351">
                  <c:v>6.7200000000000003E-3</c:v>
                </c:pt>
                <c:pt idx="352">
                  <c:v>6.7200000000000003E-3</c:v>
                </c:pt>
                <c:pt idx="353">
                  <c:v>6.7200000000000003E-3</c:v>
                </c:pt>
                <c:pt idx="354">
                  <c:v>6.8300000000000001E-3</c:v>
                </c:pt>
                <c:pt idx="355">
                  <c:v>6.94E-3</c:v>
                </c:pt>
                <c:pt idx="356">
                  <c:v>7.1500000000000001E-3</c:v>
                </c:pt>
                <c:pt idx="357">
                  <c:v>6.8300000000000001E-3</c:v>
                </c:pt>
                <c:pt idx="358">
                  <c:v>7.0400000000000003E-3</c:v>
                </c:pt>
                <c:pt idx="359">
                  <c:v>7.1500000000000001E-3</c:v>
                </c:pt>
                <c:pt idx="360">
                  <c:v>7.0400000000000003E-3</c:v>
                </c:pt>
                <c:pt idx="361">
                  <c:v>6.94E-3</c:v>
                </c:pt>
                <c:pt idx="362">
                  <c:v>6.94E-3</c:v>
                </c:pt>
                <c:pt idx="363">
                  <c:v>6.7200000000000003E-3</c:v>
                </c:pt>
                <c:pt idx="364">
                  <c:v>6.7200000000000003E-3</c:v>
                </c:pt>
                <c:pt idx="365">
                  <c:v>6.8300000000000001E-3</c:v>
                </c:pt>
                <c:pt idx="366">
                  <c:v>6.5100000000000002E-3</c:v>
                </c:pt>
                <c:pt idx="367">
                  <c:v>6.5100000000000002E-3</c:v>
                </c:pt>
                <c:pt idx="368">
                  <c:v>6.0800000000000003E-3</c:v>
                </c:pt>
                <c:pt idx="369">
                  <c:v>5.9800000000000001E-3</c:v>
                </c:pt>
                <c:pt idx="370">
                  <c:v>5.5500000000000002E-3</c:v>
                </c:pt>
                <c:pt idx="371">
                  <c:v>5.5500000000000002E-3</c:v>
                </c:pt>
                <c:pt idx="372">
                  <c:v>5.2300000000000003E-3</c:v>
                </c:pt>
                <c:pt idx="373">
                  <c:v>5.0200000000000002E-3</c:v>
                </c:pt>
                <c:pt idx="374">
                  <c:v>4.9100000000000003E-3</c:v>
                </c:pt>
                <c:pt idx="375">
                  <c:v>4.4900000000000001E-3</c:v>
                </c:pt>
                <c:pt idx="376">
                  <c:v>4.2700000000000004E-3</c:v>
                </c:pt>
                <c:pt idx="377">
                  <c:v>3.8500000000000001E-3</c:v>
                </c:pt>
                <c:pt idx="378">
                  <c:v>3.4199999999999999E-3</c:v>
                </c:pt>
                <c:pt idx="379">
                  <c:v>3.31E-3</c:v>
                </c:pt>
                <c:pt idx="380">
                  <c:v>2.8900000000000002E-3</c:v>
                </c:pt>
                <c:pt idx="381">
                  <c:v>2.6700000000000001E-3</c:v>
                </c:pt>
                <c:pt idx="382">
                  <c:v>2.14E-3</c:v>
                </c:pt>
                <c:pt idx="383">
                  <c:v>1.9300000000000001E-3</c:v>
                </c:pt>
                <c:pt idx="384">
                  <c:v>1.6100000000000001E-3</c:v>
                </c:pt>
                <c:pt idx="385">
                  <c:v>1.1800000000000001E-3</c:v>
                </c:pt>
                <c:pt idx="386">
                  <c:v>7.5000000000000002E-4</c:v>
                </c:pt>
                <c:pt idx="387">
                  <c:v>4.2999999999999999E-4</c:v>
                </c:pt>
                <c:pt idx="388">
                  <c:v>2.2000000000000001E-4</c:v>
                </c:pt>
                <c:pt idx="389">
                  <c:v>-1E-4</c:v>
                </c:pt>
                <c:pt idx="390">
                  <c:v>-4.2000000000000002E-4</c:v>
                </c:pt>
                <c:pt idx="391">
                  <c:v>-8.4999999999999995E-4</c:v>
                </c:pt>
                <c:pt idx="392">
                  <c:v>-1.3799999999999999E-3</c:v>
                </c:pt>
                <c:pt idx="393">
                  <c:v>-1.49E-3</c:v>
                </c:pt>
                <c:pt idx="394">
                  <c:v>-1.81E-3</c:v>
                </c:pt>
                <c:pt idx="395">
                  <c:v>-2.0200000000000001E-3</c:v>
                </c:pt>
                <c:pt idx="396">
                  <c:v>-2.3400000000000001E-3</c:v>
                </c:pt>
                <c:pt idx="397">
                  <c:v>-2.4499999999999999E-3</c:v>
                </c:pt>
                <c:pt idx="398">
                  <c:v>-2.8700000000000002E-3</c:v>
                </c:pt>
                <c:pt idx="399">
                  <c:v>-3.3E-3</c:v>
                </c:pt>
                <c:pt idx="400">
                  <c:v>-3.4099999999999998E-3</c:v>
                </c:pt>
                <c:pt idx="401">
                  <c:v>-3.7299999999999998E-3</c:v>
                </c:pt>
                <c:pt idx="402">
                  <c:v>-3.9399999999999999E-3</c:v>
                </c:pt>
                <c:pt idx="403">
                  <c:v>-4.15E-3</c:v>
                </c:pt>
                <c:pt idx="404">
                  <c:v>-4.2599999999999999E-3</c:v>
                </c:pt>
                <c:pt idx="405">
                  <c:v>-4.5799999999999999E-3</c:v>
                </c:pt>
                <c:pt idx="406">
                  <c:v>-4.6899999999999997E-3</c:v>
                </c:pt>
                <c:pt idx="407">
                  <c:v>-4.79E-3</c:v>
                </c:pt>
                <c:pt idx="408">
                  <c:v>-4.8999999999999998E-3</c:v>
                </c:pt>
                <c:pt idx="409">
                  <c:v>-5.2199999999999998E-3</c:v>
                </c:pt>
                <c:pt idx="410">
                  <c:v>-5.3299999999999997E-3</c:v>
                </c:pt>
                <c:pt idx="411">
                  <c:v>-5.3299999999999997E-3</c:v>
                </c:pt>
                <c:pt idx="412">
                  <c:v>-5.5399999999999998E-3</c:v>
                </c:pt>
                <c:pt idx="413">
                  <c:v>-5.5399999999999998E-3</c:v>
                </c:pt>
                <c:pt idx="414">
                  <c:v>-5.5399999999999998E-3</c:v>
                </c:pt>
                <c:pt idx="415">
                  <c:v>-5.5399999999999998E-3</c:v>
                </c:pt>
                <c:pt idx="416">
                  <c:v>-5.6499999999999996E-3</c:v>
                </c:pt>
                <c:pt idx="417">
                  <c:v>-5.4299999999999999E-3</c:v>
                </c:pt>
                <c:pt idx="418">
                  <c:v>-5.6499999999999996E-3</c:v>
                </c:pt>
                <c:pt idx="419">
                  <c:v>-5.5399999999999998E-3</c:v>
                </c:pt>
                <c:pt idx="420">
                  <c:v>-5.5399999999999998E-3</c:v>
                </c:pt>
                <c:pt idx="421">
                  <c:v>-5.4299999999999999E-3</c:v>
                </c:pt>
                <c:pt idx="422">
                  <c:v>-5.3299999999999997E-3</c:v>
                </c:pt>
                <c:pt idx="423">
                  <c:v>-5.3299999999999997E-3</c:v>
                </c:pt>
                <c:pt idx="424">
                  <c:v>-5.4299999999999999E-3</c:v>
                </c:pt>
                <c:pt idx="425">
                  <c:v>-5.11E-3</c:v>
                </c:pt>
                <c:pt idx="426">
                  <c:v>-5.11E-3</c:v>
                </c:pt>
                <c:pt idx="427">
                  <c:v>-5.0099999999999997E-3</c:v>
                </c:pt>
                <c:pt idx="428">
                  <c:v>-5.0099999999999997E-3</c:v>
                </c:pt>
                <c:pt idx="429">
                  <c:v>-4.6899999999999997E-3</c:v>
                </c:pt>
                <c:pt idx="430">
                  <c:v>-4.6899999999999997E-3</c:v>
                </c:pt>
                <c:pt idx="431">
                  <c:v>-4.47E-3</c:v>
                </c:pt>
                <c:pt idx="432">
                  <c:v>-4.47E-3</c:v>
                </c:pt>
                <c:pt idx="433">
                  <c:v>-4.15E-3</c:v>
                </c:pt>
                <c:pt idx="434">
                  <c:v>-4.15E-3</c:v>
                </c:pt>
                <c:pt idx="435">
                  <c:v>-3.8300000000000001E-3</c:v>
                </c:pt>
                <c:pt idx="436">
                  <c:v>-3.8300000000000001E-3</c:v>
                </c:pt>
                <c:pt idx="437">
                  <c:v>-3.62E-3</c:v>
                </c:pt>
                <c:pt idx="438">
                  <c:v>-3.5100000000000001E-3</c:v>
                </c:pt>
                <c:pt idx="439">
                  <c:v>-3.1900000000000001E-3</c:v>
                </c:pt>
                <c:pt idx="440">
                  <c:v>-2.98E-3</c:v>
                </c:pt>
                <c:pt idx="441">
                  <c:v>-2.98E-3</c:v>
                </c:pt>
                <c:pt idx="442">
                  <c:v>-2.66E-3</c:v>
                </c:pt>
                <c:pt idx="443">
                  <c:v>-2.4499999999999999E-3</c:v>
                </c:pt>
                <c:pt idx="444">
                  <c:v>-2.4499999999999999E-3</c:v>
                </c:pt>
                <c:pt idx="445">
                  <c:v>-2.1299999999999999E-3</c:v>
                </c:pt>
                <c:pt idx="446">
                  <c:v>-2.0200000000000001E-3</c:v>
                </c:pt>
                <c:pt idx="447">
                  <c:v>-2.0200000000000001E-3</c:v>
                </c:pt>
                <c:pt idx="448">
                  <c:v>-1.6999999999999999E-3</c:v>
                </c:pt>
                <c:pt idx="449">
                  <c:v>-1.3799999999999999E-3</c:v>
                </c:pt>
                <c:pt idx="450">
                  <c:v>-1.17E-3</c:v>
                </c:pt>
                <c:pt idx="451">
                  <c:v>-1.2700000000000001E-3</c:v>
                </c:pt>
                <c:pt idx="452">
                  <c:v>-9.5E-4</c:v>
                </c:pt>
                <c:pt idx="453">
                  <c:v>-8.4999999999999995E-4</c:v>
                </c:pt>
                <c:pt idx="454">
                  <c:v>-5.2999999999999998E-4</c:v>
                </c:pt>
                <c:pt idx="455">
                  <c:v>-4.2000000000000002E-4</c:v>
                </c:pt>
                <c:pt idx="456">
                  <c:v>-3.1E-4</c:v>
                </c:pt>
                <c:pt idx="457">
                  <c:v>-2.1000000000000001E-4</c:v>
                </c:pt>
                <c:pt idx="458">
                  <c:v>1.0000000000000001E-5</c:v>
                </c:pt>
                <c:pt idx="459">
                  <c:v>1.1E-4</c:v>
                </c:pt>
                <c:pt idx="460">
                  <c:v>1.1E-4</c:v>
                </c:pt>
                <c:pt idx="461">
                  <c:v>4.2999999999999999E-4</c:v>
                </c:pt>
                <c:pt idx="462">
                  <c:v>4.2999999999999999E-4</c:v>
                </c:pt>
                <c:pt idx="463">
                  <c:v>6.4999999999999997E-4</c:v>
                </c:pt>
                <c:pt idx="464">
                  <c:v>8.5999999999999998E-4</c:v>
                </c:pt>
                <c:pt idx="465">
                  <c:v>9.7000000000000005E-4</c:v>
                </c:pt>
                <c:pt idx="466">
                  <c:v>9.7000000000000005E-4</c:v>
                </c:pt>
                <c:pt idx="467">
                  <c:v>9.7000000000000005E-4</c:v>
                </c:pt>
                <c:pt idx="468">
                  <c:v>1.1800000000000001E-3</c:v>
                </c:pt>
                <c:pt idx="469">
                  <c:v>1.2899999999999999E-3</c:v>
                </c:pt>
                <c:pt idx="470">
                  <c:v>1.2899999999999999E-3</c:v>
                </c:pt>
                <c:pt idx="471">
                  <c:v>1.5E-3</c:v>
                </c:pt>
                <c:pt idx="472">
                  <c:v>1.5E-3</c:v>
                </c:pt>
                <c:pt idx="473">
                  <c:v>1.6100000000000001E-3</c:v>
                </c:pt>
                <c:pt idx="474">
                  <c:v>1.6100000000000001E-3</c:v>
                </c:pt>
                <c:pt idx="475">
                  <c:v>1.7099999999999999E-3</c:v>
                </c:pt>
                <c:pt idx="476">
                  <c:v>1.7099999999999999E-3</c:v>
                </c:pt>
                <c:pt idx="477">
                  <c:v>1.82E-3</c:v>
                </c:pt>
                <c:pt idx="478">
                  <c:v>1.82E-3</c:v>
                </c:pt>
                <c:pt idx="479">
                  <c:v>1.9300000000000001E-3</c:v>
                </c:pt>
                <c:pt idx="480">
                  <c:v>2.0300000000000001E-3</c:v>
                </c:pt>
                <c:pt idx="481">
                  <c:v>2.0300000000000001E-3</c:v>
                </c:pt>
                <c:pt idx="482">
                  <c:v>2.14E-3</c:v>
                </c:pt>
                <c:pt idx="483">
                  <c:v>2.0300000000000001E-3</c:v>
                </c:pt>
                <c:pt idx="484">
                  <c:v>2.0300000000000001E-3</c:v>
                </c:pt>
                <c:pt idx="485">
                  <c:v>2.0300000000000001E-3</c:v>
                </c:pt>
                <c:pt idx="486">
                  <c:v>2.14E-3</c:v>
                </c:pt>
                <c:pt idx="487">
                  <c:v>2.2499999999999998E-3</c:v>
                </c:pt>
                <c:pt idx="488">
                  <c:v>2.0300000000000001E-3</c:v>
                </c:pt>
                <c:pt idx="489">
                  <c:v>2.14E-3</c:v>
                </c:pt>
                <c:pt idx="490">
                  <c:v>2.0300000000000001E-3</c:v>
                </c:pt>
                <c:pt idx="491">
                  <c:v>2.14E-3</c:v>
                </c:pt>
                <c:pt idx="492">
                  <c:v>1.9300000000000001E-3</c:v>
                </c:pt>
                <c:pt idx="493">
                  <c:v>2.14E-3</c:v>
                </c:pt>
                <c:pt idx="494">
                  <c:v>1.9300000000000001E-3</c:v>
                </c:pt>
                <c:pt idx="495">
                  <c:v>1.9300000000000001E-3</c:v>
                </c:pt>
                <c:pt idx="496">
                  <c:v>2.14E-3</c:v>
                </c:pt>
                <c:pt idx="497">
                  <c:v>2.14E-3</c:v>
                </c:pt>
                <c:pt idx="498">
                  <c:v>2.14E-3</c:v>
                </c:pt>
                <c:pt idx="499">
                  <c:v>1.9300000000000001E-3</c:v>
                </c:pt>
                <c:pt idx="500">
                  <c:v>1.9300000000000001E-3</c:v>
                </c:pt>
                <c:pt idx="501">
                  <c:v>1.82E-3</c:v>
                </c:pt>
                <c:pt idx="502">
                  <c:v>1.9300000000000001E-3</c:v>
                </c:pt>
                <c:pt idx="503">
                  <c:v>1.82E-3</c:v>
                </c:pt>
                <c:pt idx="504">
                  <c:v>1.9300000000000001E-3</c:v>
                </c:pt>
                <c:pt idx="505">
                  <c:v>1.7099999999999999E-3</c:v>
                </c:pt>
                <c:pt idx="506">
                  <c:v>1.5E-3</c:v>
                </c:pt>
                <c:pt idx="507">
                  <c:v>1.7099999999999999E-3</c:v>
                </c:pt>
                <c:pt idx="508">
                  <c:v>1.5E-3</c:v>
                </c:pt>
                <c:pt idx="509">
                  <c:v>1.6100000000000001E-3</c:v>
                </c:pt>
                <c:pt idx="510">
                  <c:v>1.6100000000000001E-3</c:v>
                </c:pt>
                <c:pt idx="511">
                  <c:v>1.5E-3</c:v>
                </c:pt>
                <c:pt idx="512">
                  <c:v>1.2899999999999999E-3</c:v>
                </c:pt>
                <c:pt idx="513">
                  <c:v>1.5E-3</c:v>
                </c:pt>
                <c:pt idx="514">
                  <c:v>1.2899999999999999E-3</c:v>
                </c:pt>
                <c:pt idx="515">
                  <c:v>1.39E-3</c:v>
                </c:pt>
                <c:pt idx="516">
                  <c:v>1.2899999999999999E-3</c:v>
                </c:pt>
                <c:pt idx="517">
                  <c:v>1.2899999999999999E-3</c:v>
                </c:pt>
                <c:pt idx="518">
                  <c:v>1.1800000000000001E-3</c:v>
                </c:pt>
                <c:pt idx="519">
                  <c:v>1.1800000000000001E-3</c:v>
                </c:pt>
                <c:pt idx="520">
                  <c:v>1.2899999999999999E-3</c:v>
                </c:pt>
                <c:pt idx="521">
                  <c:v>1.07E-3</c:v>
                </c:pt>
                <c:pt idx="522">
                  <c:v>1.1800000000000001E-3</c:v>
                </c:pt>
                <c:pt idx="523">
                  <c:v>1.07E-3</c:v>
                </c:pt>
                <c:pt idx="524">
                  <c:v>1.07E-3</c:v>
                </c:pt>
                <c:pt idx="525">
                  <c:v>1.1800000000000001E-3</c:v>
                </c:pt>
                <c:pt idx="526">
                  <c:v>1.1800000000000001E-3</c:v>
                </c:pt>
                <c:pt idx="527">
                  <c:v>1.07E-3</c:v>
                </c:pt>
                <c:pt idx="528">
                  <c:v>1.1800000000000001E-3</c:v>
                </c:pt>
                <c:pt idx="529">
                  <c:v>1.07E-3</c:v>
                </c:pt>
                <c:pt idx="530">
                  <c:v>1.07E-3</c:v>
                </c:pt>
                <c:pt idx="531">
                  <c:v>1.1800000000000001E-3</c:v>
                </c:pt>
                <c:pt idx="532">
                  <c:v>1.1800000000000001E-3</c:v>
                </c:pt>
                <c:pt idx="533">
                  <c:v>1.1800000000000001E-3</c:v>
                </c:pt>
                <c:pt idx="534">
                  <c:v>1.39E-3</c:v>
                </c:pt>
                <c:pt idx="535">
                  <c:v>1.39E-3</c:v>
                </c:pt>
                <c:pt idx="536">
                  <c:v>1.6100000000000001E-3</c:v>
                </c:pt>
                <c:pt idx="537">
                  <c:v>1.39E-3</c:v>
                </c:pt>
                <c:pt idx="538">
                  <c:v>1.5E-3</c:v>
                </c:pt>
                <c:pt idx="539">
                  <c:v>1.6100000000000001E-3</c:v>
                </c:pt>
                <c:pt idx="540">
                  <c:v>1.5E-3</c:v>
                </c:pt>
                <c:pt idx="541">
                  <c:v>1.9300000000000001E-3</c:v>
                </c:pt>
                <c:pt idx="542">
                  <c:v>1.9300000000000001E-3</c:v>
                </c:pt>
                <c:pt idx="543">
                  <c:v>1.9300000000000001E-3</c:v>
                </c:pt>
                <c:pt idx="544">
                  <c:v>2.14E-3</c:v>
                </c:pt>
                <c:pt idx="545">
                  <c:v>2.2499999999999998E-3</c:v>
                </c:pt>
                <c:pt idx="546">
                  <c:v>2.3500000000000001E-3</c:v>
                </c:pt>
                <c:pt idx="547">
                  <c:v>2.4599999999999999E-3</c:v>
                </c:pt>
                <c:pt idx="548">
                  <c:v>2.4599999999999999E-3</c:v>
                </c:pt>
                <c:pt idx="549">
                  <c:v>2.7799999999999999E-3</c:v>
                </c:pt>
                <c:pt idx="550">
                  <c:v>2.6700000000000001E-3</c:v>
                </c:pt>
                <c:pt idx="551">
                  <c:v>2.99E-3</c:v>
                </c:pt>
                <c:pt idx="552">
                  <c:v>3.0999999999999999E-3</c:v>
                </c:pt>
                <c:pt idx="553">
                  <c:v>3.4199999999999999E-3</c:v>
                </c:pt>
                <c:pt idx="554">
                  <c:v>3.4199999999999999E-3</c:v>
                </c:pt>
                <c:pt idx="555">
                  <c:v>3.5300000000000002E-3</c:v>
                </c:pt>
                <c:pt idx="556">
                  <c:v>3.5300000000000002E-3</c:v>
                </c:pt>
                <c:pt idx="557">
                  <c:v>3.8500000000000001E-3</c:v>
                </c:pt>
                <c:pt idx="558">
                  <c:v>3.9500000000000004E-3</c:v>
                </c:pt>
                <c:pt idx="559">
                  <c:v>4.1700000000000001E-3</c:v>
                </c:pt>
                <c:pt idx="560">
                  <c:v>4.0600000000000002E-3</c:v>
                </c:pt>
                <c:pt idx="561">
                  <c:v>4.3800000000000002E-3</c:v>
                </c:pt>
                <c:pt idx="562">
                  <c:v>4.5900000000000003E-3</c:v>
                </c:pt>
                <c:pt idx="563">
                  <c:v>4.7000000000000002E-3</c:v>
                </c:pt>
                <c:pt idx="564">
                  <c:v>4.7000000000000002E-3</c:v>
                </c:pt>
                <c:pt idx="565">
                  <c:v>4.81E-3</c:v>
                </c:pt>
                <c:pt idx="566">
                  <c:v>4.9100000000000003E-3</c:v>
                </c:pt>
                <c:pt idx="567">
                  <c:v>5.0200000000000002E-3</c:v>
                </c:pt>
                <c:pt idx="568">
                  <c:v>5.13E-3</c:v>
                </c:pt>
                <c:pt idx="569">
                  <c:v>5.2300000000000003E-3</c:v>
                </c:pt>
                <c:pt idx="570">
                  <c:v>5.2300000000000003E-3</c:v>
                </c:pt>
                <c:pt idx="571">
                  <c:v>5.2300000000000003E-3</c:v>
                </c:pt>
                <c:pt idx="572">
                  <c:v>5.2300000000000003E-3</c:v>
                </c:pt>
                <c:pt idx="573">
                  <c:v>5.5500000000000002E-3</c:v>
                </c:pt>
                <c:pt idx="574">
                  <c:v>5.4400000000000004E-3</c:v>
                </c:pt>
                <c:pt idx="575">
                  <c:v>5.13E-3</c:v>
                </c:pt>
                <c:pt idx="576">
                  <c:v>5.4400000000000004E-3</c:v>
                </c:pt>
                <c:pt idx="577">
                  <c:v>5.4400000000000004E-3</c:v>
                </c:pt>
                <c:pt idx="578">
                  <c:v>5.4400000000000004E-3</c:v>
                </c:pt>
                <c:pt idx="579">
                  <c:v>5.3400000000000001E-3</c:v>
                </c:pt>
                <c:pt idx="580">
                  <c:v>5.2300000000000003E-3</c:v>
                </c:pt>
                <c:pt idx="581">
                  <c:v>5.13E-3</c:v>
                </c:pt>
                <c:pt idx="582">
                  <c:v>5.2300000000000003E-3</c:v>
                </c:pt>
                <c:pt idx="583">
                  <c:v>5.2300000000000003E-3</c:v>
                </c:pt>
                <c:pt idx="584">
                  <c:v>4.9100000000000003E-3</c:v>
                </c:pt>
                <c:pt idx="585">
                  <c:v>4.9100000000000003E-3</c:v>
                </c:pt>
                <c:pt idx="586">
                  <c:v>4.81E-3</c:v>
                </c:pt>
                <c:pt idx="587">
                  <c:v>4.5900000000000003E-3</c:v>
                </c:pt>
                <c:pt idx="588">
                  <c:v>4.3800000000000002E-3</c:v>
                </c:pt>
                <c:pt idx="589">
                  <c:v>4.3800000000000002E-3</c:v>
                </c:pt>
                <c:pt idx="590">
                  <c:v>4.1700000000000001E-3</c:v>
                </c:pt>
                <c:pt idx="591">
                  <c:v>4.0600000000000002E-3</c:v>
                </c:pt>
                <c:pt idx="592">
                  <c:v>3.63E-3</c:v>
                </c:pt>
                <c:pt idx="593">
                  <c:v>3.5300000000000002E-3</c:v>
                </c:pt>
                <c:pt idx="594">
                  <c:v>3.31E-3</c:v>
                </c:pt>
                <c:pt idx="595">
                  <c:v>3.0999999999999999E-3</c:v>
                </c:pt>
                <c:pt idx="596">
                  <c:v>2.99E-3</c:v>
                </c:pt>
                <c:pt idx="597">
                  <c:v>2.6700000000000001E-3</c:v>
                </c:pt>
                <c:pt idx="598">
                  <c:v>2.3500000000000001E-3</c:v>
                </c:pt>
                <c:pt idx="599">
                  <c:v>2.14E-3</c:v>
                </c:pt>
                <c:pt idx="600">
                  <c:v>1.82E-3</c:v>
                </c:pt>
                <c:pt idx="601">
                  <c:v>1.5E-3</c:v>
                </c:pt>
                <c:pt idx="602">
                  <c:v>1.39E-3</c:v>
                </c:pt>
                <c:pt idx="603">
                  <c:v>1.07E-3</c:v>
                </c:pt>
                <c:pt idx="604">
                  <c:v>7.5000000000000002E-4</c:v>
                </c:pt>
                <c:pt idx="605">
                  <c:v>6.4999999999999997E-4</c:v>
                </c:pt>
                <c:pt idx="606">
                  <c:v>2.2000000000000001E-4</c:v>
                </c:pt>
                <c:pt idx="607">
                  <c:v>1.1E-4</c:v>
                </c:pt>
                <c:pt idx="608">
                  <c:v>-3.1E-4</c:v>
                </c:pt>
                <c:pt idx="609">
                  <c:v>-6.3000000000000003E-4</c:v>
                </c:pt>
                <c:pt idx="610">
                  <c:v>-8.4999999999999995E-4</c:v>
                </c:pt>
                <c:pt idx="611">
                  <c:v>-1.2700000000000001E-3</c:v>
                </c:pt>
                <c:pt idx="612">
                  <c:v>-1.3799999999999999E-3</c:v>
                </c:pt>
                <c:pt idx="613">
                  <c:v>-1.49E-3</c:v>
                </c:pt>
                <c:pt idx="614">
                  <c:v>-1.6999999999999999E-3</c:v>
                </c:pt>
                <c:pt idx="615">
                  <c:v>-1.91E-3</c:v>
                </c:pt>
                <c:pt idx="616">
                  <c:v>-2.1299999999999999E-3</c:v>
                </c:pt>
                <c:pt idx="617">
                  <c:v>-2.3400000000000001E-3</c:v>
                </c:pt>
                <c:pt idx="618">
                  <c:v>-2.66E-3</c:v>
                </c:pt>
                <c:pt idx="619">
                  <c:v>-2.66E-3</c:v>
                </c:pt>
                <c:pt idx="620">
                  <c:v>-3.0899999999999999E-3</c:v>
                </c:pt>
                <c:pt idx="621">
                  <c:v>-3.0899999999999999E-3</c:v>
                </c:pt>
                <c:pt idx="622">
                  <c:v>-3.1900000000000001E-3</c:v>
                </c:pt>
                <c:pt idx="623">
                  <c:v>-3.4099999999999998E-3</c:v>
                </c:pt>
                <c:pt idx="624">
                  <c:v>-3.62E-3</c:v>
                </c:pt>
                <c:pt idx="625">
                  <c:v>-3.5100000000000001E-3</c:v>
                </c:pt>
                <c:pt idx="626">
                  <c:v>-3.62E-3</c:v>
                </c:pt>
                <c:pt idx="627">
                  <c:v>-3.9399999999999999E-3</c:v>
                </c:pt>
                <c:pt idx="628">
                  <c:v>-3.9399999999999999E-3</c:v>
                </c:pt>
                <c:pt idx="629">
                  <c:v>-3.8300000000000001E-3</c:v>
                </c:pt>
                <c:pt idx="630">
                  <c:v>-3.8300000000000001E-3</c:v>
                </c:pt>
                <c:pt idx="631">
                  <c:v>-3.8300000000000001E-3</c:v>
                </c:pt>
                <c:pt idx="632">
                  <c:v>-3.8300000000000001E-3</c:v>
                </c:pt>
                <c:pt idx="633">
                  <c:v>-3.8300000000000001E-3</c:v>
                </c:pt>
                <c:pt idx="634">
                  <c:v>-3.8300000000000001E-3</c:v>
                </c:pt>
                <c:pt idx="635">
                  <c:v>-3.7299999999999998E-3</c:v>
                </c:pt>
                <c:pt idx="636">
                  <c:v>-3.7299999999999998E-3</c:v>
                </c:pt>
                <c:pt idx="637">
                  <c:v>-3.5100000000000001E-3</c:v>
                </c:pt>
                <c:pt idx="638">
                  <c:v>-3.4099999999999998E-3</c:v>
                </c:pt>
                <c:pt idx="639">
                  <c:v>-3.4099999999999998E-3</c:v>
                </c:pt>
                <c:pt idx="640">
                  <c:v>-3.3E-3</c:v>
                </c:pt>
                <c:pt idx="641">
                  <c:v>-3.1900000000000001E-3</c:v>
                </c:pt>
                <c:pt idx="642">
                  <c:v>-2.98E-3</c:v>
                </c:pt>
                <c:pt idx="643">
                  <c:v>-2.98E-3</c:v>
                </c:pt>
                <c:pt idx="644">
                  <c:v>-2.66E-3</c:v>
                </c:pt>
                <c:pt idx="645">
                  <c:v>-2.5500000000000002E-3</c:v>
                </c:pt>
                <c:pt idx="646">
                  <c:v>-2.3400000000000001E-3</c:v>
                </c:pt>
                <c:pt idx="647">
                  <c:v>-2.1299999999999999E-3</c:v>
                </c:pt>
                <c:pt idx="648">
                  <c:v>-2.0200000000000001E-3</c:v>
                </c:pt>
                <c:pt idx="649">
                  <c:v>-1.81E-3</c:v>
                </c:pt>
                <c:pt idx="650">
                  <c:v>-1.5900000000000001E-3</c:v>
                </c:pt>
                <c:pt idx="651">
                  <c:v>-1.2700000000000001E-3</c:v>
                </c:pt>
                <c:pt idx="652">
                  <c:v>-1.3799999999999999E-3</c:v>
                </c:pt>
                <c:pt idx="653">
                  <c:v>-9.5E-4</c:v>
                </c:pt>
                <c:pt idx="654">
                  <c:v>-7.3999999999999999E-4</c:v>
                </c:pt>
                <c:pt idx="655">
                  <c:v>-5.2999999999999998E-4</c:v>
                </c:pt>
                <c:pt idx="656">
                  <c:v>-5.2999999999999998E-4</c:v>
                </c:pt>
                <c:pt idx="657">
                  <c:v>-2.1000000000000001E-4</c:v>
                </c:pt>
                <c:pt idx="658">
                  <c:v>-2.1000000000000001E-4</c:v>
                </c:pt>
                <c:pt idx="659">
                  <c:v>1.1E-4</c:v>
                </c:pt>
                <c:pt idx="660">
                  <c:v>4.2999999999999999E-4</c:v>
                </c:pt>
                <c:pt idx="661">
                  <c:v>5.4000000000000001E-4</c:v>
                </c:pt>
                <c:pt idx="662">
                  <c:v>6.4999999999999997E-4</c:v>
                </c:pt>
                <c:pt idx="663">
                  <c:v>8.5999999999999998E-4</c:v>
                </c:pt>
                <c:pt idx="664">
                  <c:v>8.5999999999999998E-4</c:v>
                </c:pt>
                <c:pt idx="665">
                  <c:v>9.7000000000000005E-4</c:v>
                </c:pt>
                <c:pt idx="666">
                  <c:v>1.1800000000000001E-3</c:v>
                </c:pt>
                <c:pt idx="667">
                  <c:v>1.2899999999999999E-3</c:v>
                </c:pt>
                <c:pt idx="668">
                  <c:v>1.2899999999999999E-3</c:v>
                </c:pt>
                <c:pt idx="669">
                  <c:v>1.5E-3</c:v>
                </c:pt>
                <c:pt idx="670">
                  <c:v>1.6100000000000001E-3</c:v>
                </c:pt>
                <c:pt idx="671">
                  <c:v>1.6100000000000001E-3</c:v>
                </c:pt>
                <c:pt idx="672">
                  <c:v>1.82E-3</c:v>
                </c:pt>
                <c:pt idx="673">
                  <c:v>1.5E-3</c:v>
                </c:pt>
                <c:pt idx="674">
                  <c:v>1.82E-3</c:v>
                </c:pt>
                <c:pt idx="675">
                  <c:v>1.9300000000000001E-3</c:v>
                </c:pt>
                <c:pt idx="676">
                  <c:v>1.7099999999999999E-3</c:v>
                </c:pt>
                <c:pt idx="677">
                  <c:v>1.82E-3</c:v>
                </c:pt>
                <c:pt idx="678">
                  <c:v>1.82E-3</c:v>
                </c:pt>
                <c:pt idx="679">
                  <c:v>1.7099999999999999E-3</c:v>
                </c:pt>
                <c:pt idx="680">
                  <c:v>1.82E-3</c:v>
                </c:pt>
                <c:pt idx="681">
                  <c:v>1.7099999999999999E-3</c:v>
                </c:pt>
                <c:pt idx="682">
                  <c:v>1.5E-3</c:v>
                </c:pt>
                <c:pt idx="683">
                  <c:v>1.7099999999999999E-3</c:v>
                </c:pt>
                <c:pt idx="684">
                  <c:v>1.5E-3</c:v>
                </c:pt>
                <c:pt idx="685">
                  <c:v>1.6100000000000001E-3</c:v>
                </c:pt>
                <c:pt idx="686">
                  <c:v>1.2899999999999999E-3</c:v>
                </c:pt>
                <c:pt idx="687">
                  <c:v>1.1800000000000001E-3</c:v>
                </c:pt>
                <c:pt idx="688">
                  <c:v>1.1800000000000001E-3</c:v>
                </c:pt>
                <c:pt idx="689">
                  <c:v>9.7000000000000005E-4</c:v>
                </c:pt>
                <c:pt idx="690">
                  <c:v>7.5000000000000002E-4</c:v>
                </c:pt>
                <c:pt idx="691">
                  <c:v>9.7000000000000005E-4</c:v>
                </c:pt>
                <c:pt idx="692">
                  <c:v>6.4999999999999997E-4</c:v>
                </c:pt>
                <c:pt idx="693">
                  <c:v>6.4999999999999997E-4</c:v>
                </c:pt>
                <c:pt idx="694">
                  <c:v>4.2999999999999999E-4</c:v>
                </c:pt>
                <c:pt idx="695">
                  <c:v>2.2000000000000001E-4</c:v>
                </c:pt>
                <c:pt idx="696">
                  <c:v>2.2000000000000001E-4</c:v>
                </c:pt>
                <c:pt idx="697">
                  <c:v>-1E-4</c:v>
                </c:pt>
                <c:pt idx="698">
                  <c:v>1.0000000000000001E-5</c:v>
                </c:pt>
                <c:pt idx="699">
                  <c:v>-2.1000000000000001E-4</c:v>
                </c:pt>
                <c:pt idx="700">
                  <c:v>-4.2000000000000002E-4</c:v>
                </c:pt>
                <c:pt idx="701">
                  <c:v>-4.2000000000000002E-4</c:v>
                </c:pt>
                <c:pt idx="702">
                  <c:v>-5.2999999999999998E-4</c:v>
                </c:pt>
                <c:pt idx="703">
                  <c:v>-6.3000000000000003E-4</c:v>
                </c:pt>
                <c:pt idx="704">
                  <c:v>-7.3999999999999999E-4</c:v>
                </c:pt>
                <c:pt idx="705">
                  <c:v>-1.06E-3</c:v>
                </c:pt>
                <c:pt idx="706">
                  <c:v>-1.2700000000000001E-3</c:v>
                </c:pt>
                <c:pt idx="707">
                  <c:v>-1.06E-3</c:v>
                </c:pt>
                <c:pt idx="708">
                  <c:v>-1.2700000000000001E-3</c:v>
                </c:pt>
                <c:pt idx="709">
                  <c:v>-1.17E-3</c:v>
                </c:pt>
                <c:pt idx="710">
                  <c:v>-1.49E-3</c:v>
                </c:pt>
                <c:pt idx="711">
                  <c:v>-1.3799999999999999E-3</c:v>
                </c:pt>
                <c:pt idx="712">
                  <c:v>-1.5900000000000001E-3</c:v>
                </c:pt>
                <c:pt idx="713">
                  <c:v>-1.6999999999999999E-3</c:v>
                </c:pt>
                <c:pt idx="714">
                  <c:v>-1.5900000000000001E-3</c:v>
                </c:pt>
                <c:pt idx="715">
                  <c:v>-1.81E-3</c:v>
                </c:pt>
                <c:pt idx="716">
                  <c:v>-1.91E-3</c:v>
                </c:pt>
                <c:pt idx="717">
                  <c:v>-1.6999999999999999E-3</c:v>
                </c:pt>
                <c:pt idx="718">
                  <c:v>-1.81E-3</c:v>
                </c:pt>
                <c:pt idx="719">
                  <c:v>-1.81E-3</c:v>
                </c:pt>
                <c:pt idx="720">
                  <c:v>-1.81E-3</c:v>
                </c:pt>
                <c:pt idx="721">
                  <c:v>-1.91E-3</c:v>
                </c:pt>
                <c:pt idx="722">
                  <c:v>-1.91E-3</c:v>
                </c:pt>
                <c:pt idx="723">
                  <c:v>-1.6999999999999999E-3</c:v>
                </c:pt>
                <c:pt idx="724">
                  <c:v>-1.81E-3</c:v>
                </c:pt>
                <c:pt idx="725">
                  <c:v>-1.81E-3</c:v>
                </c:pt>
                <c:pt idx="726">
                  <c:v>-1.6999999999999999E-3</c:v>
                </c:pt>
                <c:pt idx="727">
                  <c:v>-1.49E-3</c:v>
                </c:pt>
                <c:pt idx="728">
                  <c:v>-1.5900000000000001E-3</c:v>
                </c:pt>
                <c:pt idx="729">
                  <c:v>-1.49E-3</c:v>
                </c:pt>
                <c:pt idx="730">
                  <c:v>-1.3799999999999999E-3</c:v>
                </c:pt>
                <c:pt idx="731">
                  <c:v>-1.3799999999999999E-3</c:v>
                </c:pt>
                <c:pt idx="732">
                  <c:v>-1.3799999999999999E-3</c:v>
                </c:pt>
                <c:pt idx="733">
                  <c:v>-1.17E-3</c:v>
                </c:pt>
                <c:pt idx="734">
                  <c:v>-1.2700000000000001E-3</c:v>
                </c:pt>
                <c:pt idx="735">
                  <c:v>-1.06E-3</c:v>
                </c:pt>
                <c:pt idx="736">
                  <c:v>-1.17E-3</c:v>
                </c:pt>
                <c:pt idx="737">
                  <c:v>-1.17E-3</c:v>
                </c:pt>
                <c:pt idx="738">
                  <c:v>-1.17E-3</c:v>
                </c:pt>
                <c:pt idx="739">
                  <c:v>-8.4999999999999995E-4</c:v>
                </c:pt>
                <c:pt idx="740">
                  <c:v>-9.5E-4</c:v>
                </c:pt>
                <c:pt idx="741">
                  <c:v>-7.3999999999999999E-4</c:v>
                </c:pt>
                <c:pt idx="742">
                  <c:v>-7.3999999999999999E-4</c:v>
                </c:pt>
                <c:pt idx="743">
                  <c:v>-7.3999999999999999E-4</c:v>
                </c:pt>
                <c:pt idx="744">
                  <c:v>-7.3999999999999999E-4</c:v>
                </c:pt>
                <c:pt idx="745">
                  <c:v>-6.3000000000000003E-4</c:v>
                </c:pt>
                <c:pt idx="746">
                  <c:v>-6.3000000000000003E-4</c:v>
                </c:pt>
                <c:pt idx="747">
                  <c:v>-7.3999999999999999E-4</c:v>
                </c:pt>
                <c:pt idx="748">
                  <c:v>-8.4999999999999995E-4</c:v>
                </c:pt>
                <c:pt idx="749">
                  <c:v>-7.3999999999999999E-4</c:v>
                </c:pt>
                <c:pt idx="750">
                  <c:v>-7.3999999999999999E-4</c:v>
                </c:pt>
                <c:pt idx="751">
                  <c:v>-7.3999999999999999E-4</c:v>
                </c:pt>
                <c:pt idx="752">
                  <c:v>-7.3999999999999999E-4</c:v>
                </c:pt>
                <c:pt idx="753">
                  <c:v>-8.4999999999999995E-4</c:v>
                </c:pt>
                <c:pt idx="754">
                  <c:v>-7.3999999999999999E-4</c:v>
                </c:pt>
                <c:pt idx="755">
                  <c:v>-9.5E-4</c:v>
                </c:pt>
                <c:pt idx="756">
                  <c:v>-9.5E-4</c:v>
                </c:pt>
                <c:pt idx="757">
                  <c:v>-9.5E-4</c:v>
                </c:pt>
                <c:pt idx="758">
                  <c:v>-1.06E-3</c:v>
                </c:pt>
                <c:pt idx="759">
                  <c:v>-1.06E-3</c:v>
                </c:pt>
                <c:pt idx="760">
                  <c:v>-1.2700000000000001E-3</c:v>
                </c:pt>
                <c:pt idx="761">
                  <c:v>-1.2700000000000001E-3</c:v>
                </c:pt>
                <c:pt idx="762">
                  <c:v>-1.3799999999999999E-3</c:v>
                </c:pt>
                <c:pt idx="763">
                  <c:v>-1.6999999999999999E-3</c:v>
                </c:pt>
                <c:pt idx="764">
                  <c:v>-1.6999999999999999E-3</c:v>
                </c:pt>
                <c:pt idx="765">
                  <c:v>-1.81E-3</c:v>
                </c:pt>
                <c:pt idx="766">
                  <c:v>-1.91E-3</c:v>
                </c:pt>
                <c:pt idx="767">
                  <c:v>-2.1299999999999999E-3</c:v>
                </c:pt>
                <c:pt idx="768">
                  <c:v>-2.1299999999999999E-3</c:v>
                </c:pt>
                <c:pt idx="769">
                  <c:v>-2.3400000000000001E-3</c:v>
                </c:pt>
                <c:pt idx="770">
                  <c:v>-2.4499999999999999E-3</c:v>
                </c:pt>
                <c:pt idx="771">
                  <c:v>-2.5500000000000002E-3</c:v>
                </c:pt>
                <c:pt idx="772">
                  <c:v>-2.8700000000000002E-3</c:v>
                </c:pt>
                <c:pt idx="773">
                  <c:v>-2.8700000000000002E-3</c:v>
                </c:pt>
                <c:pt idx="774">
                  <c:v>-2.98E-3</c:v>
                </c:pt>
                <c:pt idx="775">
                  <c:v>-2.98E-3</c:v>
                </c:pt>
                <c:pt idx="776">
                  <c:v>-3.3E-3</c:v>
                </c:pt>
                <c:pt idx="777">
                  <c:v>-3.4099999999999998E-3</c:v>
                </c:pt>
                <c:pt idx="778">
                  <c:v>-3.5100000000000001E-3</c:v>
                </c:pt>
                <c:pt idx="779">
                  <c:v>-3.62E-3</c:v>
                </c:pt>
                <c:pt idx="780">
                  <c:v>-3.8300000000000001E-3</c:v>
                </c:pt>
                <c:pt idx="781">
                  <c:v>-3.9399999999999999E-3</c:v>
                </c:pt>
                <c:pt idx="782">
                  <c:v>-4.0499999999999998E-3</c:v>
                </c:pt>
                <c:pt idx="783">
                  <c:v>-4.2599999999999999E-3</c:v>
                </c:pt>
                <c:pt idx="784">
                  <c:v>-4.3699999999999998E-3</c:v>
                </c:pt>
                <c:pt idx="785">
                  <c:v>-4.47E-3</c:v>
                </c:pt>
                <c:pt idx="786">
                  <c:v>-4.5799999999999999E-3</c:v>
                </c:pt>
                <c:pt idx="787">
                  <c:v>-4.5799999999999999E-3</c:v>
                </c:pt>
                <c:pt idx="788">
                  <c:v>-4.79E-3</c:v>
                </c:pt>
                <c:pt idx="789">
                  <c:v>-5.0099999999999997E-3</c:v>
                </c:pt>
                <c:pt idx="790">
                  <c:v>-5.0099999999999997E-3</c:v>
                </c:pt>
                <c:pt idx="791">
                  <c:v>-4.8999999999999998E-3</c:v>
                </c:pt>
                <c:pt idx="792">
                  <c:v>-5.11E-3</c:v>
                </c:pt>
                <c:pt idx="793">
                  <c:v>-5.0099999999999997E-3</c:v>
                </c:pt>
                <c:pt idx="794">
                  <c:v>-5.2199999999999998E-3</c:v>
                </c:pt>
                <c:pt idx="795">
                  <c:v>-5.2199999999999998E-3</c:v>
                </c:pt>
                <c:pt idx="796">
                  <c:v>-5.3299999999999997E-3</c:v>
                </c:pt>
                <c:pt idx="797">
                  <c:v>-5.3299999999999997E-3</c:v>
                </c:pt>
                <c:pt idx="798">
                  <c:v>-5.5399999999999998E-3</c:v>
                </c:pt>
                <c:pt idx="799">
                  <c:v>-5.4299999999999999E-3</c:v>
                </c:pt>
                <c:pt idx="800">
                  <c:v>-5.4299999999999999E-3</c:v>
                </c:pt>
                <c:pt idx="801">
                  <c:v>-5.5399999999999998E-3</c:v>
                </c:pt>
                <c:pt idx="802">
                  <c:v>-5.5399999999999998E-3</c:v>
                </c:pt>
                <c:pt idx="803">
                  <c:v>-5.6499999999999996E-3</c:v>
                </c:pt>
                <c:pt idx="804">
                  <c:v>-5.5399999999999998E-3</c:v>
                </c:pt>
                <c:pt idx="805">
                  <c:v>-5.5399999999999998E-3</c:v>
                </c:pt>
                <c:pt idx="806">
                  <c:v>-5.5399999999999998E-3</c:v>
                </c:pt>
                <c:pt idx="807">
                  <c:v>-5.5399999999999998E-3</c:v>
                </c:pt>
                <c:pt idx="808">
                  <c:v>-5.6499999999999996E-3</c:v>
                </c:pt>
                <c:pt idx="809">
                  <c:v>-5.7499999999999999E-3</c:v>
                </c:pt>
                <c:pt idx="810">
                  <c:v>-5.5399999999999998E-3</c:v>
                </c:pt>
                <c:pt idx="811">
                  <c:v>-5.6499999999999996E-3</c:v>
                </c:pt>
                <c:pt idx="812">
                  <c:v>-5.6499999999999996E-3</c:v>
                </c:pt>
                <c:pt idx="813">
                  <c:v>-5.5399999999999998E-3</c:v>
                </c:pt>
                <c:pt idx="814">
                  <c:v>-5.6499999999999996E-3</c:v>
                </c:pt>
                <c:pt idx="815">
                  <c:v>-5.6499999999999996E-3</c:v>
                </c:pt>
                <c:pt idx="816">
                  <c:v>-5.4299999999999999E-3</c:v>
                </c:pt>
                <c:pt idx="817">
                  <c:v>-5.4299999999999999E-3</c:v>
                </c:pt>
                <c:pt idx="818">
                  <c:v>-5.6499999999999996E-3</c:v>
                </c:pt>
                <c:pt idx="819">
                  <c:v>-5.5399999999999998E-3</c:v>
                </c:pt>
                <c:pt idx="820">
                  <c:v>-5.5399999999999998E-3</c:v>
                </c:pt>
                <c:pt idx="821">
                  <c:v>-5.6499999999999996E-3</c:v>
                </c:pt>
                <c:pt idx="822">
                  <c:v>-5.6499999999999996E-3</c:v>
                </c:pt>
                <c:pt idx="823">
                  <c:v>-5.7499999999999999E-3</c:v>
                </c:pt>
                <c:pt idx="824">
                  <c:v>-5.8599999999999998E-3</c:v>
                </c:pt>
                <c:pt idx="825">
                  <c:v>-5.8599999999999998E-3</c:v>
                </c:pt>
                <c:pt idx="826">
                  <c:v>-5.7499999999999999E-3</c:v>
                </c:pt>
                <c:pt idx="827">
                  <c:v>-5.6499999999999996E-3</c:v>
                </c:pt>
                <c:pt idx="828">
                  <c:v>-5.9699999999999996E-3</c:v>
                </c:pt>
                <c:pt idx="829">
                  <c:v>-5.9699999999999996E-3</c:v>
                </c:pt>
                <c:pt idx="830">
                  <c:v>-6.1799999999999997E-3</c:v>
                </c:pt>
                <c:pt idx="831">
                  <c:v>-6.1799999999999997E-3</c:v>
                </c:pt>
                <c:pt idx="832">
                  <c:v>-6.28E-3</c:v>
                </c:pt>
                <c:pt idx="833">
                  <c:v>-6.28E-3</c:v>
                </c:pt>
                <c:pt idx="834">
                  <c:v>-6.3899999999999998E-3</c:v>
                </c:pt>
                <c:pt idx="835">
                  <c:v>-6.4999999999999997E-3</c:v>
                </c:pt>
                <c:pt idx="836">
                  <c:v>-6.6E-3</c:v>
                </c:pt>
                <c:pt idx="837">
                  <c:v>-6.7099999999999998E-3</c:v>
                </c:pt>
                <c:pt idx="838">
                  <c:v>-6.7099999999999998E-3</c:v>
                </c:pt>
                <c:pt idx="839">
                  <c:v>-6.9199999999999999E-3</c:v>
                </c:pt>
                <c:pt idx="840">
                  <c:v>-7.0299999999999998E-3</c:v>
                </c:pt>
                <c:pt idx="841">
                  <c:v>-7.1399999999999996E-3</c:v>
                </c:pt>
                <c:pt idx="842">
                  <c:v>-7.2399999999999999E-3</c:v>
                </c:pt>
                <c:pt idx="843">
                  <c:v>-7.3499999999999998E-3</c:v>
                </c:pt>
                <c:pt idx="844">
                  <c:v>-7.6699999999999997E-3</c:v>
                </c:pt>
                <c:pt idx="845">
                  <c:v>-7.7799999999999996E-3</c:v>
                </c:pt>
                <c:pt idx="846">
                  <c:v>-7.7799999999999996E-3</c:v>
                </c:pt>
                <c:pt idx="847">
                  <c:v>-7.8799999999999999E-3</c:v>
                </c:pt>
                <c:pt idx="848">
                  <c:v>-7.9900000000000006E-3</c:v>
                </c:pt>
                <c:pt idx="849">
                  <c:v>-8.0999999999999996E-3</c:v>
                </c:pt>
                <c:pt idx="850">
                  <c:v>-8.2000000000000007E-3</c:v>
                </c:pt>
                <c:pt idx="851">
                  <c:v>-8.3099999999999997E-3</c:v>
                </c:pt>
                <c:pt idx="852">
                  <c:v>-8.5199999999999998E-3</c:v>
                </c:pt>
                <c:pt idx="853">
                  <c:v>-8.6300000000000005E-3</c:v>
                </c:pt>
                <c:pt idx="854">
                  <c:v>-8.8400000000000006E-3</c:v>
                </c:pt>
                <c:pt idx="855">
                  <c:v>-8.8400000000000006E-3</c:v>
                </c:pt>
                <c:pt idx="856">
                  <c:v>-9.0600000000000003E-3</c:v>
                </c:pt>
                <c:pt idx="857">
                  <c:v>-9.1599999999999997E-3</c:v>
                </c:pt>
                <c:pt idx="858">
                  <c:v>-9.0600000000000003E-3</c:v>
                </c:pt>
                <c:pt idx="859">
                  <c:v>-9.1599999999999997E-3</c:v>
                </c:pt>
                <c:pt idx="860">
                  <c:v>-9.3799999999999994E-3</c:v>
                </c:pt>
                <c:pt idx="861">
                  <c:v>-9.2700000000000005E-3</c:v>
                </c:pt>
                <c:pt idx="862">
                  <c:v>-9.3799999999999994E-3</c:v>
                </c:pt>
                <c:pt idx="863">
                  <c:v>-9.5899999999999996E-3</c:v>
                </c:pt>
                <c:pt idx="864">
                  <c:v>-9.4800000000000006E-3</c:v>
                </c:pt>
                <c:pt idx="865">
                  <c:v>-9.2700000000000005E-3</c:v>
                </c:pt>
                <c:pt idx="866">
                  <c:v>-9.2700000000000005E-3</c:v>
                </c:pt>
                <c:pt idx="867">
                  <c:v>-9.4800000000000006E-3</c:v>
                </c:pt>
                <c:pt idx="868">
                  <c:v>-9.3799999999999994E-3</c:v>
                </c:pt>
                <c:pt idx="869">
                  <c:v>-9.3799999999999994E-3</c:v>
                </c:pt>
                <c:pt idx="870">
                  <c:v>-9.0600000000000003E-3</c:v>
                </c:pt>
                <c:pt idx="871">
                  <c:v>-9.0600000000000003E-3</c:v>
                </c:pt>
                <c:pt idx="872">
                  <c:v>-8.8400000000000006E-3</c:v>
                </c:pt>
                <c:pt idx="873">
                  <c:v>-8.8400000000000006E-3</c:v>
                </c:pt>
                <c:pt idx="874">
                  <c:v>-8.7399999999999995E-3</c:v>
                </c:pt>
                <c:pt idx="875">
                  <c:v>-8.5199999999999998E-3</c:v>
                </c:pt>
                <c:pt idx="876">
                  <c:v>-8.5199999999999998E-3</c:v>
                </c:pt>
                <c:pt idx="877">
                  <c:v>-8.0999999999999996E-3</c:v>
                </c:pt>
                <c:pt idx="878">
                  <c:v>-7.9900000000000006E-3</c:v>
                </c:pt>
                <c:pt idx="879">
                  <c:v>-7.9900000000000006E-3</c:v>
                </c:pt>
                <c:pt idx="880">
                  <c:v>-7.6699999999999997E-3</c:v>
                </c:pt>
                <c:pt idx="881">
                  <c:v>-7.4599999999999996E-3</c:v>
                </c:pt>
                <c:pt idx="882">
                  <c:v>-7.1399999999999996E-3</c:v>
                </c:pt>
                <c:pt idx="883">
                  <c:v>-6.8199999999999997E-3</c:v>
                </c:pt>
                <c:pt idx="884">
                  <c:v>-6.6E-3</c:v>
                </c:pt>
                <c:pt idx="885">
                  <c:v>-6.3899999999999998E-3</c:v>
                </c:pt>
                <c:pt idx="886">
                  <c:v>-5.9699999999999996E-3</c:v>
                </c:pt>
                <c:pt idx="887">
                  <c:v>-5.6499999999999996E-3</c:v>
                </c:pt>
                <c:pt idx="888">
                  <c:v>-5.2199999999999998E-3</c:v>
                </c:pt>
                <c:pt idx="889">
                  <c:v>-5.0099999999999997E-3</c:v>
                </c:pt>
                <c:pt idx="890">
                  <c:v>-4.79E-3</c:v>
                </c:pt>
                <c:pt idx="891">
                  <c:v>-4.2599999999999999E-3</c:v>
                </c:pt>
                <c:pt idx="892">
                  <c:v>-4.15E-3</c:v>
                </c:pt>
                <c:pt idx="893">
                  <c:v>-3.62E-3</c:v>
                </c:pt>
                <c:pt idx="894">
                  <c:v>-3.4099999999999998E-3</c:v>
                </c:pt>
                <c:pt idx="895">
                  <c:v>-3.0899999999999999E-3</c:v>
                </c:pt>
                <c:pt idx="896">
                  <c:v>-2.7699999999999999E-3</c:v>
                </c:pt>
                <c:pt idx="897">
                  <c:v>-2.3400000000000001E-3</c:v>
                </c:pt>
                <c:pt idx="898">
                  <c:v>-2.0200000000000001E-3</c:v>
                </c:pt>
                <c:pt idx="899">
                  <c:v>-1.6999999999999999E-3</c:v>
                </c:pt>
                <c:pt idx="900">
                  <c:v>-1.2700000000000001E-3</c:v>
                </c:pt>
                <c:pt idx="901">
                  <c:v>-9.5E-4</c:v>
                </c:pt>
                <c:pt idx="902">
                  <c:v>-6.3000000000000003E-4</c:v>
                </c:pt>
                <c:pt idx="903">
                  <c:v>-3.1E-4</c:v>
                </c:pt>
                <c:pt idx="904">
                  <c:v>1.0000000000000001E-5</c:v>
                </c:pt>
                <c:pt idx="905">
                  <c:v>3.3E-4</c:v>
                </c:pt>
                <c:pt idx="906">
                  <c:v>5.4000000000000001E-4</c:v>
                </c:pt>
                <c:pt idx="907">
                  <c:v>1.07E-3</c:v>
                </c:pt>
                <c:pt idx="908">
                  <c:v>1.1800000000000001E-3</c:v>
                </c:pt>
                <c:pt idx="909">
                  <c:v>1.7099999999999999E-3</c:v>
                </c:pt>
                <c:pt idx="910">
                  <c:v>1.82E-3</c:v>
                </c:pt>
                <c:pt idx="911">
                  <c:v>2.0300000000000001E-3</c:v>
                </c:pt>
                <c:pt idx="912">
                  <c:v>2.3500000000000001E-3</c:v>
                </c:pt>
                <c:pt idx="913">
                  <c:v>2.6700000000000001E-3</c:v>
                </c:pt>
                <c:pt idx="914">
                  <c:v>2.8900000000000002E-3</c:v>
                </c:pt>
                <c:pt idx="915">
                  <c:v>2.8900000000000002E-3</c:v>
                </c:pt>
                <c:pt idx="916">
                  <c:v>3.2100000000000002E-3</c:v>
                </c:pt>
                <c:pt idx="917">
                  <c:v>3.4199999999999999E-3</c:v>
                </c:pt>
                <c:pt idx="918">
                  <c:v>3.5300000000000002E-3</c:v>
                </c:pt>
                <c:pt idx="919">
                  <c:v>3.63E-3</c:v>
                </c:pt>
                <c:pt idx="920">
                  <c:v>3.9500000000000004E-3</c:v>
                </c:pt>
                <c:pt idx="921">
                  <c:v>3.9500000000000004E-3</c:v>
                </c:pt>
                <c:pt idx="922">
                  <c:v>4.1700000000000001E-3</c:v>
                </c:pt>
                <c:pt idx="923">
                  <c:v>4.2700000000000004E-3</c:v>
                </c:pt>
                <c:pt idx="924">
                  <c:v>4.3800000000000002E-3</c:v>
                </c:pt>
                <c:pt idx="925">
                  <c:v>4.4900000000000001E-3</c:v>
                </c:pt>
                <c:pt idx="926">
                  <c:v>4.4900000000000001E-3</c:v>
                </c:pt>
                <c:pt idx="927">
                  <c:v>4.7000000000000002E-3</c:v>
                </c:pt>
                <c:pt idx="928">
                  <c:v>4.5900000000000003E-3</c:v>
                </c:pt>
                <c:pt idx="929">
                  <c:v>4.5900000000000003E-3</c:v>
                </c:pt>
                <c:pt idx="930">
                  <c:v>4.7000000000000002E-3</c:v>
                </c:pt>
                <c:pt idx="931">
                  <c:v>4.4900000000000001E-3</c:v>
                </c:pt>
                <c:pt idx="932">
                  <c:v>4.5900000000000003E-3</c:v>
                </c:pt>
                <c:pt idx="933">
                  <c:v>4.5900000000000003E-3</c:v>
                </c:pt>
                <c:pt idx="934">
                  <c:v>4.3800000000000002E-3</c:v>
                </c:pt>
                <c:pt idx="935">
                  <c:v>4.4900000000000001E-3</c:v>
                </c:pt>
                <c:pt idx="936">
                  <c:v>4.5900000000000003E-3</c:v>
                </c:pt>
                <c:pt idx="937">
                  <c:v>4.3800000000000002E-3</c:v>
                </c:pt>
                <c:pt idx="938">
                  <c:v>4.4900000000000001E-3</c:v>
                </c:pt>
                <c:pt idx="939">
                  <c:v>4.0600000000000002E-3</c:v>
                </c:pt>
                <c:pt idx="940">
                  <c:v>4.1700000000000001E-3</c:v>
                </c:pt>
                <c:pt idx="941">
                  <c:v>4.0600000000000002E-3</c:v>
                </c:pt>
                <c:pt idx="942">
                  <c:v>3.9500000000000004E-3</c:v>
                </c:pt>
                <c:pt idx="943">
                  <c:v>4.0600000000000002E-3</c:v>
                </c:pt>
                <c:pt idx="944">
                  <c:v>3.8500000000000001E-3</c:v>
                </c:pt>
                <c:pt idx="945">
                  <c:v>3.7399999999999998E-3</c:v>
                </c:pt>
                <c:pt idx="946">
                  <c:v>3.63E-3</c:v>
                </c:pt>
                <c:pt idx="947">
                  <c:v>3.5300000000000002E-3</c:v>
                </c:pt>
                <c:pt idx="948">
                  <c:v>3.5300000000000002E-3</c:v>
                </c:pt>
                <c:pt idx="949">
                  <c:v>3.31E-3</c:v>
                </c:pt>
                <c:pt idx="950">
                  <c:v>3.4199999999999999E-3</c:v>
                </c:pt>
                <c:pt idx="951">
                  <c:v>3.0999999999999999E-3</c:v>
                </c:pt>
                <c:pt idx="952">
                  <c:v>3.2100000000000002E-3</c:v>
                </c:pt>
                <c:pt idx="953">
                  <c:v>2.8900000000000002E-3</c:v>
                </c:pt>
                <c:pt idx="954">
                  <c:v>2.99E-3</c:v>
                </c:pt>
                <c:pt idx="955">
                  <c:v>2.99E-3</c:v>
                </c:pt>
                <c:pt idx="956">
                  <c:v>2.8900000000000002E-3</c:v>
                </c:pt>
                <c:pt idx="957">
                  <c:v>2.7799999999999999E-3</c:v>
                </c:pt>
                <c:pt idx="958">
                  <c:v>2.6700000000000001E-3</c:v>
                </c:pt>
                <c:pt idx="959">
                  <c:v>2.6700000000000001E-3</c:v>
                </c:pt>
                <c:pt idx="960">
                  <c:v>2.6700000000000001E-3</c:v>
                </c:pt>
                <c:pt idx="961">
                  <c:v>2.5699999999999998E-3</c:v>
                </c:pt>
                <c:pt idx="962">
                  <c:v>2.4599999999999999E-3</c:v>
                </c:pt>
                <c:pt idx="963">
                  <c:v>2.5699999999999998E-3</c:v>
                </c:pt>
                <c:pt idx="964">
                  <c:v>2.5699999999999998E-3</c:v>
                </c:pt>
                <c:pt idx="965">
                  <c:v>2.5699999999999998E-3</c:v>
                </c:pt>
                <c:pt idx="966">
                  <c:v>2.5699999999999998E-3</c:v>
                </c:pt>
                <c:pt idx="967">
                  <c:v>2.5699999999999998E-3</c:v>
                </c:pt>
                <c:pt idx="968">
                  <c:v>2.6700000000000001E-3</c:v>
                </c:pt>
                <c:pt idx="969">
                  <c:v>2.5699999999999998E-3</c:v>
                </c:pt>
                <c:pt idx="970">
                  <c:v>2.3500000000000001E-3</c:v>
                </c:pt>
                <c:pt idx="971">
                  <c:v>2.5699999999999998E-3</c:v>
                </c:pt>
                <c:pt idx="972">
                  <c:v>2.6700000000000001E-3</c:v>
                </c:pt>
                <c:pt idx="973">
                  <c:v>2.7799999999999999E-3</c:v>
                </c:pt>
                <c:pt idx="974">
                  <c:v>2.8900000000000002E-3</c:v>
                </c:pt>
                <c:pt idx="975">
                  <c:v>2.7799999999999999E-3</c:v>
                </c:pt>
                <c:pt idx="976">
                  <c:v>2.7799999999999999E-3</c:v>
                </c:pt>
                <c:pt idx="977">
                  <c:v>2.8900000000000002E-3</c:v>
                </c:pt>
                <c:pt idx="978">
                  <c:v>2.99E-3</c:v>
                </c:pt>
                <c:pt idx="979">
                  <c:v>3.0999999999999999E-3</c:v>
                </c:pt>
                <c:pt idx="980">
                  <c:v>3.0999999999999999E-3</c:v>
                </c:pt>
                <c:pt idx="981">
                  <c:v>3.31E-3</c:v>
                </c:pt>
                <c:pt idx="982">
                  <c:v>3.31E-3</c:v>
                </c:pt>
                <c:pt idx="983">
                  <c:v>3.31E-3</c:v>
                </c:pt>
                <c:pt idx="984">
                  <c:v>3.31E-3</c:v>
                </c:pt>
                <c:pt idx="985">
                  <c:v>3.4199999999999999E-3</c:v>
                </c:pt>
                <c:pt idx="986">
                  <c:v>3.63E-3</c:v>
                </c:pt>
                <c:pt idx="987">
                  <c:v>3.8500000000000001E-3</c:v>
                </c:pt>
                <c:pt idx="988">
                  <c:v>3.9500000000000004E-3</c:v>
                </c:pt>
                <c:pt idx="989">
                  <c:v>3.9500000000000004E-3</c:v>
                </c:pt>
                <c:pt idx="990">
                  <c:v>4.0600000000000002E-3</c:v>
                </c:pt>
                <c:pt idx="991">
                  <c:v>4.0600000000000002E-3</c:v>
                </c:pt>
                <c:pt idx="992">
                  <c:v>3.9500000000000004E-3</c:v>
                </c:pt>
                <c:pt idx="993">
                  <c:v>4.1700000000000001E-3</c:v>
                </c:pt>
                <c:pt idx="994">
                  <c:v>4.0600000000000002E-3</c:v>
                </c:pt>
                <c:pt idx="995">
                  <c:v>4.3800000000000002E-3</c:v>
                </c:pt>
                <c:pt idx="996">
                  <c:v>4.2700000000000004E-3</c:v>
                </c:pt>
                <c:pt idx="997">
                  <c:v>4.4900000000000001E-3</c:v>
                </c:pt>
                <c:pt idx="998">
                  <c:v>4.3800000000000002E-3</c:v>
                </c:pt>
                <c:pt idx="999">
                  <c:v>4.3800000000000002E-3</c:v>
                </c:pt>
                <c:pt idx="1000">
                  <c:v>4.4900000000000001E-3</c:v>
                </c:pt>
                <c:pt idx="1001">
                  <c:v>4.4900000000000001E-3</c:v>
                </c:pt>
                <c:pt idx="1002">
                  <c:v>4.3800000000000002E-3</c:v>
                </c:pt>
                <c:pt idx="1003">
                  <c:v>4.3800000000000002E-3</c:v>
                </c:pt>
                <c:pt idx="1004">
                  <c:v>4.3800000000000002E-3</c:v>
                </c:pt>
                <c:pt idx="1005">
                  <c:v>4.4900000000000001E-3</c:v>
                </c:pt>
                <c:pt idx="1006">
                  <c:v>4.3800000000000002E-3</c:v>
                </c:pt>
                <c:pt idx="1007">
                  <c:v>4.4900000000000001E-3</c:v>
                </c:pt>
                <c:pt idx="1008">
                  <c:v>4.1700000000000001E-3</c:v>
                </c:pt>
                <c:pt idx="1009">
                  <c:v>4.2700000000000004E-3</c:v>
                </c:pt>
                <c:pt idx="1010">
                  <c:v>4.0600000000000002E-3</c:v>
                </c:pt>
                <c:pt idx="1011">
                  <c:v>4.1700000000000001E-3</c:v>
                </c:pt>
                <c:pt idx="1012">
                  <c:v>3.9500000000000004E-3</c:v>
                </c:pt>
                <c:pt idx="1013">
                  <c:v>3.8500000000000001E-3</c:v>
                </c:pt>
                <c:pt idx="1014">
                  <c:v>3.9500000000000004E-3</c:v>
                </c:pt>
                <c:pt idx="1015">
                  <c:v>3.7399999999999998E-3</c:v>
                </c:pt>
                <c:pt idx="1016">
                  <c:v>3.5300000000000002E-3</c:v>
                </c:pt>
                <c:pt idx="1017">
                  <c:v>3.2100000000000002E-3</c:v>
                </c:pt>
                <c:pt idx="1018">
                  <c:v>3.4199999999999999E-3</c:v>
                </c:pt>
                <c:pt idx="1019">
                  <c:v>3.0999999999999999E-3</c:v>
                </c:pt>
                <c:pt idx="1020">
                  <c:v>2.8900000000000002E-3</c:v>
                </c:pt>
                <c:pt idx="1021">
                  <c:v>2.5699999999999998E-3</c:v>
                </c:pt>
                <c:pt idx="1022">
                  <c:v>2.5699999999999998E-3</c:v>
                </c:pt>
                <c:pt idx="1023">
                  <c:v>2.3500000000000001E-3</c:v>
                </c:pt>
                <c:pt idx="1024">
                  <c:v>2.2499999999999998E-3</c:v>
                </c:pt>
                <c:pt idx="1025">
                  <c:v>1.82E-3</c:v>
                </c:pt>
                <c:pt idx="1026">
                  <c:v>1.5E-3</c:v>
                </c:pt>
                <c:pt idx="1027">
                  <c:v>1.6100000000000001E-3</c:v>
                </c:pt>
                <c:pt idx="1028">
                  <c:v>1.1800000000000001E-3</c:v>
                </c:pt>
                <c:pt idx="1029">
                  <c:v>9.7000000000000005E-4</c:v>
                </c:pt>
                <c:pt idx="1030">
                  <c:v>9.7000000000000005E-4</c:v>
                </c:pt>
                <c:pt idx="1031">
                  <c:v>5.4000000000000001E-4</c:v>
                </c:pt>
                <c:pt idx="1032">
                  <c:v>4.2999999999999999E-4</c:v>
                </c:pt>
                <c:pt idx="1033">
                  <c:v>1.0000000000000001E-5</c:v>
                </c:pt>
                <c:pt idx="1034">
                  <c:v>-3.1E-4</c:v>
                </c:pt>
                <c:pt idx="1035">
                  <c:v>-4.2000000000000002E-4</c:v>
                </c:pt>
                <c:pt idx="1036">
                  <c:v>-8.4999999999999995E-4</c:v>
                </c:pt>
                <c:pt idx="1037">
                  <c:v>-1.17E-3</c:v>
                </c:pt>
                <c:pt idx="1038">
                  <c:v>-1.2700000000000001E-3</c:v>
                </c:pt>
                <c:pt idx="1039">
                  <c:v>-1.5900000000000001E-3</c:v>
                </c:pt>
                <c:pt idx="1040">
                  <c:v>-1.81E-3</c:v>
                </c:pt>
                <c:pt idx="1041">
                  <c:v>-2.1299999999999999E-3</c:v>
                </c:pt>
                <c:pt idx="1042">
                  <c:v>-2.3400000000000001E-3</c:v>
                </c:pt>
                <c:pt idx="1043">
                  <c:v>-2.66E-3</c:v>
                </c:pt>
                <c:pt idx="1044">
                  <c:v>-3.0899999999999999E-3</c:v>
                </c:pt>
                <c:pt idx="1045">
                  <c:v>-3.3E-3</c:v>
                </c:pt>
                <c:pt idx="1046">
                  <c:v>-3.62E-3</c:v>
                </c:pt>
                <c:pt idx="1047">
                  <c:v>-3.7299999999999998E-3</c:v>
                </c:pt>
                <c:pt idx="1048">
                  <c:v>-4.0499999999999998E-3</c:v>
                </c:pt>
                <c:pt idx="1049">
                  <c:v>-4.3699999999999998E-3</c:v>
                </c:pt>
                <c:pt idx="1050">
                  <c:v>-4.5799999999999999E-3</c:v>
                </c:pt>
                <c:pt idx="1051">
                  <c:v>-4.8999999999999998E-3</c:v>
                </c:pt>
                <c:pt idx="1052">
                  <c:v>-5.2199999999999998E-3</c:v>
                </c:pt>
                <c:pt idx="1053">
                  <c:v>-5.4299999999999999E-3</c:v>
                </c:pt>
                <c:pt idx="1054">
                  <c:v>-5.7499999999999999E-3</c:v>
                </c:pt>
                <c:pt idx="1055">
                  <c:v>-6.0699999999999999E-3</c:v>
                </c:pt>
                <c:pt idx="1056">
                  <c:v>-6.1799999999999997E-3</c:v>
                </c:pt>
                <c:pt idx="1057">
                  <c:v>-6.7099999999999998E-3</c:v>
                </c:pt>
                <c:pt idx="1058">
                  <c:v>-6.9199999999999999E-3</c:v>
                </c:pt>
                <c:pt idx="1059">
                  <c:v>-7.0299999999999998E-3</c:v>
                </c:pt>
                <c:pt idx="1060">
                  <c:v>-7.4599999999999996E-3</c:v>
                </c:pt>
                <c:pt idx="1061">
                  <c:v>-7.4599999999999996E-3</c:v>
                </c:pt>
                <c:pt idx="1062">
                  <c:v>-7.7799999999999996E-3</c:v>
                </c:pt>
                <c:pt idx="1063">
                  <c:v>-7.9900000000000006E-3</c:v>
                </c:pt>
                <c:pt idx="1064">
                  <c:v>-8.4200000000000004E-3</c:v>
                </c:pt>
                <c:pt idx="1065">
                  <c:v>-8.5199999999999998E-3</c:v>
                </c:pt>
                <c:pt idx="1066">
                  <c:v>-8.8400000000000006E-3</c:v>
                </c:pt>
                <c:pt idx="1067">
                  <c:v>-8.9499999999999996E-3</c:v>
                </c:pt>
                <c:pt idx="1068">
                  <c:v>-9.3799999999999994E-3</c:v>
                </c:pt>
                <c:pt idx="1069">
                  <c:v>-9.2700000000000005E-3</c:v>
                </c:pt>
                <c:pt idx="1070">
                  <c:v>-9.5899999999999996E-3</c:v>
                </c:pt>
                <c:pt idx="1071">
                  <c:v>-9.7000000000000003E-3</c:v>
                </c:pt>
                <c:pt idx="1072">
                  <c:v>-9.9100000000000004E-3</c:v>
                </c:pt>
                <c:pt idx="1073">
                  <c:v>-1.0120000000000001E-2</c:v>
                </c:pt>
                <c:pt idx="1074">
                  <c:v>-1.034E-2</c:v>
                </c:pt>
                <c:pt idx="1075">
                  <c:v>-1.044E-2</c:v>
                </c:pt>
                <c:pt idx="1076">
                  <c:v>-1.0659999999999999E-2</c:v>
                </c:pt>
                <c:pt idx="1077">
                  <c:v>-1.0869999999999999E-2</c:v>
                </c:pt>
                <c:pt idx="1078">
                  <c:v>-1.098E-2</c:v>
                </c:pt>
                <c:pt idx="1079">
                  <c:v>-1.108E-2</c:v>
                </c:pt>
                <c:pt idx="1080">
                  <c:v>-1.119E-2</c:v>
                </c:pt>
                <c:pt idx="1081">
                  <c:v>-1.14E-2</c:v>
                </c:pt>
                <c:pt idx="1082">
                  <c:v>-1.1299999999999999E-2</c:v>
                </c:pt>
                <c:pt idx="1083">
                  <c:v>-1.1509999999999999E-2</c:v>
                </c:pt>
                <c:pt idx="1084">
                  <c:v>-1.183E-2</c:v>
                </c:pt>
                <c:pt idx="1085">
                  <c:v>-1.162E-2</c:v>
                </c:pt>
                <c:pt idx="1086">
                  <c:v>-1.183E-2</c:v>
                </c:pt>
                <c:pt idx="1087">
                  <c:v>-1.183E-2</c:v>
                </c:pt>
                <c:pt idx="1088">
                  <c:v>-1.183E-2</c:v>
                </c:pt>
                <c:pt idx="1089">
                  <c:v>-1.204E-2</c:v>
                </c:pt>
                <c:pt idx="1090">
                  <c:v>-1.1939999999999999E-2</c:v>
                </c:pt>
                <c:pt idx="1091">
                  <c:v>-1.204E-2</c:v>
                </c:pt>
                <c:pt idx="1092">
                  <c:v>-1.204E-2</c:v>
                </c:pt>
                <c:pt idx="1093">
                  <c:v>-1.226E-2</c:v>
                </c:pt>
                <c:pt idx="1094">
                  <c:v>-1.2149999999999999E-2</c:v>
                </c:pt>
                <c:pt idx="1095">
                  <c:v>-1.204E-2</c:v>
                </c:pt>
                <c:pt idx="1096">
                  <c:v>-1.2149999999999999E-2</c:v>
                </c:pt>
                <c:pt idx="1097">
                  <c:v>-1.226E-2</c:v>
                </c:pt>
                <c:pt idx="1098">
                  <c:v>-1.2149999999999999E-2</c:v>
                </c:pt>
                <c:pt idx="1099">
                  <c:v>-1.1939999999999999E-2</c:v>
                </c:pt>
                <c:pt idx="1100">
                  <c:v>-1.204E-2</c:v>
                </c:pt>
                <c:pt idx="1101">
                  <c:v>-1.183E-2</c:v>
                </c:pt>
                <c:pt idx="1102">
                  <c:v>-1.1939999999999999E-2</c:v>
                </c:pt>
                <c:pt idx="1103">
                  <c:v>-1.172E-2</c:v>
                </c:pt>
                <c:pt idx="1104">
                  <c:v>-1.172E-2</c:v>
                </c:pt>
                <c:pt idx="1105">
                  <c:v>-1.162E-2</c:v>
                </c:pt>
                <c:pt idx="1106">
                  <c:v>-1.14E-2</c:v>
                </c:pt>
                <c:pt idx="1107">
                  <c:v>-1.1509999999999999E-2</c:v>
                </c:pt>
                <c:pt idx="1108">
                  <c:v>-1.1299999999999999E-2</c:v>
                </c:pt>
                <c:pt idx="1109">
                  <c:v>-1.119E-2</c:v>
                </c:pt>
                <c:pt idx="1110">
                  <c:v>-1.0869999999999999E-2</c:v>
                </c:pt>
                <c:pt idx="1111">
                  <c:v>-1.098E-2</c:v>
                </c:pt>
                <c:pt idx="1112">
                  <c:v>-1.076E-2</c:v>
                </c:pt>
                <c:pt idx="1113">
                  <c:v>-1.0659999999999999E-2</c:v>
                </c:pt>
                <c:pt idx="1114">
                  <c:v>-1.0659999999999999E-2</c:v>
                </c:pt>
                <c:pt idx="1115">
                  <c:v>-1.034E-2</c:v>
                </c:pt>
                <c:pt idx="1116">
                  <c:v>-1.023E-2</c:v>
                </c:pt>
                <c:pt idx="1117">
                  <c:v>-9.9100000000000004E-3</c:v>
                </c:pt>
                <c:pt idx="1118">
                  <c:v>-9.7999999999999997E-3</c:v>
                </c:pt>
                <c:pt idx="1119">
                  <c:v>-9.7999999999999997E-3</c:v>
                </c:pt>
                <c:pt idx="1120">
                  <c:v>-9.7000000000000003E-3</c:v>
                </c:pt>
                <c:pt idx="1121">
                  <c:v>-9.3799999999999994E-3</c:v>
                </c:pt>
                <c:pt idx="1122">
                  <c:v>-9.0600000000000003E-3</c:v>
                </c:pt>
                <c:pt idx="1123">
                  <c:v>-9.0600000000000003E-3</c:v>
                </c:pt>
                <c:pt idx="1124">
                  <c:v>-8.7399999999999995E-3</c:v>
                </c:pt>
                <c:pt idx="1125">
                  <c:v>-8.6300000000000005E-3</c:v>
                </c:pt>
                <c:pt idx="1126">
                  <c:v>-8.4200000000000004E-3</c:v>
                </c:pt>
                <c:pt idx="1127">
                  <c:v>-8.0999999999999996E-3</c:v>
                </c:pt>
                <c:pt idx="1128">
                  <c:v>-8.0999999999999996E-3</c:v>
                </c:pt>
                <c:pt idx="1129">
                  <c:v>-7.8799999999999999E-3</c:v>
                </c:pt>
                <c:pt idx="1130">
                  <c:v>-7.4599999999999996E-3</c:v>
                </c:pt>
                <c:pt idx="1131">
                  <c:v>-7.2399999999999999E-3</c:v>
                </c:pt>
                <c:pt idx="1132">
                  <c:v>-7.2399999999999999E-3</c:v>
                </c:pt>
                <c:pt idx="1133">
                  <c:v>-7.0299999999999998E-3</c:v>
                </c:pt>
                <c:pt idx="1134">
                  <c:v>-6.8199999999999997E-3</c:v>
                </c:pt>
                <c:pt idx="1135">
                  <c:v>-6.7099999999999998E-3</c:v>
                </c:pt>
                <c:pt idx="1136">
                  <c:v>-6.6E-3</c:v>
                </c:pt>
                <c:pt idx="1137">
                  <c:v>-6.3899999999999998E-3</c:v>
                </c:pt>
                <c:pt idx="1138">
                  <c:v>-6.1799999999999997E-3</c:v>
                </c:pt>
                <c:pt idx="1139">
                  <c:v>-6.0699999999999999E-3</c:v>
                </c:pt>
                <c:pt idx="1140">
                  <c:v>-5.9699999999999996E-3</c:v>
                </c:pt>
                <c:pt idx="1141">
                  <c:v>-5.7499999999999999E-3</c:v>
                </c:pt>
                <c:pt idx="1142">
                  <c:v>-5.5399999999999998E-3</c:v>
                </c:pt>
                <c:pt idx="1143">
                  <c:v>-5.3299999999999997E-3</c:v>
                </c:pt>
                <c:pt idx="1144">
                  <c:v>-5.2199999999999998E-3</c:v>
                </c:pt>
                <c:pt idx="1145">
                  <c:v>-5.11E-3</c:v>
                </c:pt>
                <c:pt idx="1146">
                  <c:v>-5.0099999999999997E-3</c:v>
                </c:pt>
                <c:pt idx="1147">
                  <c:v>-4.8999999999999998E-3</c:v>
                </c:pt>
                <c:pt idx="1148">
                  <c:v>-4.8999999999999998E-3</c:v>
                </c:pt>
                <c:pt idx="1149">
                  <c:v>-4.6899999999999997E-3</c:v>
                </c:pt>
                <c:pt idx="1150">
                  <c:v>-4.6899999999999997E-3</c:v>
                </c:pt>
                <c:pt idx="1151">
                  <c:v>-4.47E-3</c:v>
                </c:pt>
                <c:pt idx="1152">
                  <c:v>-4.47E-3</c:v>
                </c:pt>
                <c:pt idx="1153">
                  <c:v>-4.2599999999999999E-3</c:v>
                </c:pt>
                <c:pt idx="1154">
                  <c:v>-4.2599999999999999E-3</c:v>
                </c:pt>
                <c:pt idx="1155">
                  <c:v>-4.15E-3</c:v>
                </c:pt>
                <c:pt idx="1156">
                  <c:v>-4.2599999999999999E-3</c:v>
                </c:pt>
                <c:pt idx="1157">
                  <c:v>-3.9399999999999999E-3</c:v>
                </c:pt>
                <c:pt idx="1158">
                  <c:v>-4.15E-3</c:v>
                </c:pt>
                <c:pt idx="1159">
                  <c:v>-4.0499999999999998E-3</c:v>
                </c:pt>
                <c:pt idx="1160">
                  <c:v>-3.9399999999999999E-3</c:v>
                </c:pt>
                <c:pt idx="1161">
                  <c:v>-3.9399999999999999E-3</c:v>
                </c:pt>
                <c:pt idx="1162">
                  <c:v>-3.8300000000000001E-3</c:v>
                </c:pt>
                <c:pt idx="1163">
                  <c:v>-3.9399999999999999E-3</c:v>
                </c:pt>
                <c:pt idx="1164">
                  <c:v>-3.9399999999999999E-3</c:v>
                </c:pt>
                <c:pt idx="1165">
                  <c:v>-3.8300000000000001E-3</c:v>
                </c:pt>
                <c:pt idx="1166">
                  <c:v>-3.7299999999999998E-3</c:v>
                </c:pt>
                <c:pt idx="1167">
                  <c:v>-3.8300000000000001E-3</c:v>
                </c:pt>
                <c:pt idx="1168">
                  <c:v>-3.8300000000000001E-3</c:v>
                </c:pt>
                <c:pt idx="1169">
                  <c:v>-3.7299999999999998E-3</c:v>
                </c:pt>
                <c:pt idx="1170">
                  <c:v>-3.7299999999999998E-3</c:v>
                </c:pt>
                <c:pt idx="1171">
                  <c:v>-3.7299999999999998E-3</c:v>
                </c:pt>
                <c:pt idx="1172">
                  <c:v>-3.8300000000000001E-3</c:v>
                </c:pt>
                <c:pt idx="1173">
                  <c:v>-3.8300000000000001E-3</c:v>
                </c:pt>
                <c:pt idx="1174">
                  <c:v>-3.9399999999999999E-3</c:v>
                </c:pt>
                <c:pt idx="1175">
                  <c:v>-3.8300000000000001E-3</c:v>
                </c:pt>
                <c:pt idx="1176">
                  <c:v>-4.0499999999999998E-3</c:v>
                </c:pt>
                <c:pt idx="1177">
                  <c:v>-3.9399999999999999E-3</c:v>
                </c:pt>
                <c:pt idx="1178">
                  <c:v>-3.8300000000000001E-3</c:v>
                </c:pt>
                <c:pt idx="1179">
                  <c:v>-3.9399999999999999E-3</c:v>
                </c:pt>
                <c:pt idx="1180">
                  <c:v>-3.9399999999999999E-3</c:v>
                </c:pt>
                <c:pt idx="1181">
                  <c:v>-3.7299999999999998E-3</c:v>
                </c:pt>
                <c:pt idx="1182">
                  <c:v>-3.8300000000000001E-3</c:v>
                </c:pt>
                <c:pt idx="1183">
                  <c:v>-3.7299999999999998E-3</c:v>
                </c:pt>
                <c:pt idx="1184">
                  <c:v>-3.8300000000000001E-3</c:v>
                </c:pt>
                <c:pt idx="1185">
                  <c:v>-3.62E-3</c:v>
                </c:pt>
                <c:pt idx="1186">
                  <c:v>-3.62E-3</c:v>
                </c:pt>
                <c:pt idx="1187">
                  <c:v>-3.5100000000000001E-3</c:v>
                </c:pt>
                <c:pt idx="1188">
                  <c:v>-3.7299999999999998E-3</c:v>
                </c:pt>
                <c:pt idx="1189">
                  <c:v>-3.5100000000000001E-3</c:v>
                </c:pt>
                <c:pt idx="1190">
                  <c:v>-3.5100000000000001E-3</c:v>
                </c:pt>
                <c:pt idx="1191">
                  <c:v>-3.5100000000000001E-3</c:v>
                </c:pt>
                <c:pt idx="1192">
                  <c:v>-3.62E-3</c:v>
                </c:pt>
                <c:pt idx="1193">
                  <c:v>-3.3E-3</c:v>
                </c:pt>
                <c:pt idx="1194">
                  <c:v>-3.4099999999999998E-3</c:v>
                </c:pt>
                <c:pt idx="1195">
                  <c:v>-3.4099999999999998E-3</c:v>
                </c:pt>
                <c:pt idx="1196">
                  <c:v>-3.1900000000000001E-3</c:v>
                </c:pt>
                <c:pt idx="1197">
                  <c:v>-3.0899999999999999E-3</c:v>
                </c:pt>
                <c:pt idx="1198">
                  <c:v>-2.98E-3</c:v>
                </c:pt>
                <c:pt idx="1199">
                  <c:v>-2.8700000000000002E-3</c:v>
                </c:pt>
                <c:pt idx="1200">
                  <c:v>-2.98E-3</c:v>
                </c:pt>
                <c:pt idx="1201">
                  <c:v>-2.7699999999999999E-3</c:v>
                </c:pt>
                <c:pt idx="1202">
                  <c:v>-2.7699999999999999E-3</c:v>
                </c:pt>
                <c:pt idx="1203">
                  <c:v>-2.66E-3</c:v>
                </c:pt>
                <c:pt idx="1204">
                  <c:v>-2.5500000000000002E-3</c:v>
                </c:pt>
                <c:pt idx="1205">
                  <c:v>-2.3400000000000001E-3</c:v>
                </c:pt>
                <c:pt idx="1206">
                  <c:v>-2.3400000000000001E-3</c:v>
                </c:pt>
                <c:pt idx="1207">
                  <c:v>-2.2300000000000002E-3</c:v>
                </c:pt>
                <c:pt idx="1208">
                  <c:v>-2.2300000000000002E-3</c:v>
                </c:pt>
                <c:pt idx="1209">
                  <c:v>-1.91E-3</c:v>
                </c:pt>
                <c:pt idx="1210">
                  <c:v>-1.91E-3</c:v>
                </c:pt>
                <c:pt idx="1211">
                  <c:v>-1.91E-3</c:v>
                </c:pt>
                <c:pt idx="1212">
                  <c:v>-1.81E-3</c:v>
                </c:pt>
                <c:pt idx="1213">
                  <c:v>-1.49E-3</c:v>
                </c:pt>
                <c:pt idx="1214">
                  <c:v>-1.49E-3</c:v>
                </c:pt>
                <c:pt idx="1215">
                  <c:v>-1.2700000000000001E-3</c:v>
                </c:pt>
                <c:pt idx="1216">
                  <c:v>-1.2700000000000001E-3</c:v>
                </c:pt>
                <c:pt idx="1217">
                  <c:v>-1.17E-3</c:v>
                </c:pt>
                <c:pt idx="1218">
                  <c:v>-1.06E-3</c:v>
                </c:pt>
                <c:pt idx="1219">
                  <c:v>-9.5E-4</c:v>
                </c:pt>
                <c:pt idx="1220">
                  <c:v>-7.3999999999999999E-4</c:v>
                </c:pt>
                <c:pt idx="1221">
                  <c:v>-7.3999999999999999E-4</c:v>
                </c:pt>
                <c:pt idx="1222">
                  <c:v>-7.3999999999999999E-4</c:v>
                </c:pt>
                <c:pt idx="1223">
                  <c:v>-6.3000000000000003E-4</c:v>
                </c:pt>
                <c:pt idx="1224">
                  <c:v>-5.2999999999999998E-4</c:v>
                </c:pt>
                <c:pt idx="1225">
                  <c:v>-5.2999999999999998E-4</c:v>
                </c:pt>
                <c:pt idx="1226">
                  <c:v>-5.2999999999999998E-4</c:v>
                </c:pt>
                <c:pt idx="1227">
                  <c:v>-4.2000000000000002E-4</c:v>
                </c:pt>
                <c:pt idx="1228">
                  <c:v>-4.2000000000000002E-4</c:v>
                </c:pt>
                <c:pt idx="1229">
                  <c:v>-1E-4</c:v>
                </c:pt>
                <c:pt idx="1230">
                  <c:v>-2.1000000000000001E-4</c:v>
                </c:pt>
                <c:pt idx="1231">
                  <c:v>-2.1000000000000001E-4</c:v>
                </c:pt>
                <c:pt idx="1232">
                  <c:v>-3.1E-4</c:v>
                </c:pt>
                <c:pt idx="1233">
                  <c:v>-2.1000000000000001E-4</c:v>
                </c:pt>
                <c:pt idx="1234">
                  <c:v>-2.1000000000000001E-4</c:v>
                </c:pt>
                <c:pt idx="1235">
                  <c:v>-2.1000000000000001E-4</c:v>
                </c:pt>
                <c:pt idx="1236">
                  <c:v>-2.1000000000000001E-4</c:v>
                </c:pt>
                <c:pt idx="1237">
                  <c:v>-3.1E-4</c:v>
                </c:pt>
                <c:pt idx="1238">
                  <c:v>-2.1000000000000001E-4</c:v>
                </c:pt>
                <c:pt idx="1239">
                  <c:v>-3.1E-4</c:v>
                </c:pt>
                <c:pt idx="1240">
                  <c:v>-3.1E-4</c:v>
                </c:pt>
                <c:pt idx="1241">
                  <c:v>-1E-4</c:v>
                </c:pt>
                <c:pt idx="1242">
                  <c:v>-4.2000000000000002E-4</c:v>
                </c:pt>
                <c:pt idx="1243">
                  <c:v>-5.2999999999999998E-4</c:v>
                </c:pt>
                <c:pt idx="1244">
                  <c:v>-6.3000000000000003E-4</c:v>
                </c:pt>
                <c:pt idx="1245">
                  <c:v>-5.2999999999999998E-4</c:v>
                </c:pt>
                <c:pt idx="1246">
                  <c:v>-6.3000000000000003E-4</c:v>
                </c:pt>
                <c:pt idx="1247">
                  <c:v>-6.3000000000000003E-4</c:v>
                </c:pt>
                <c:pt idx="1248">
                  <c:v>-7.3999999999999999E-4</c:v>
                </c:pt>
                <c:pt idx="1249">
                  <c:v>-7.3999999999999999E-4</c:v>
                </c:pt>
                <c:pt idx="1250">
                  <c:v>-8.4999999999999995E-4</c:v>
                </c:pt>
                <c:pt idx="1251">
                  <c:v>-9.5E-4</c:v>
                </c:pt>
                <c:pt idx="1252">
                  <c:v>-1.06E-3</c:v>
                </c:pt>
                <c:pt idx="1253">
                  <c:v>-1.06E-3</c:v>
                </c:pt>
                <c:pt idx="1254">
                  <c:v>-9.5E-4</c:v>
                </c:pt>
                <c:pt idx="1255">
                  <c:v>-1.17E-3</c:v>
                </c:pt>
                <c:pt idx="1256">
                  <c:v>-1.06E-3</c:v>
                </c:pt>
                <c:pt idx="1257">
                  <c:v>-1.17E-3</c:v>
                </c:pt>
                <c:pt idx="1258">
                  <c:v>-1.3799999999999999E-3</c:v>
                </c:pt>
                <c:pt idx="1259">
                  <c:v>-1.3799999999999999E-3</c:v>
                </c:pt>
                <c:pt idx="1260">
                  <c:v>-1.49E-3</c:v>
                </c:pt>
                <c:pt idx="1261">
                  <c:v>-1.3799999999999999E-3</c:v>
                </c:pt>
                <c:pt idx="1262">
                  <c:v>-1.17E-3</c:v>
                </c:pt>
                <c:pt idx="1263">
                  <c:v>-1.49E-3</c:v>
                </c:pt>
                <c:pt idx="1264">
                  <c:v>-1.2700000000000001E-3</c:v>
                </c:pt>
                <c:pt idx="1265">
                  <c:v>-1.2700000000000001E-3</c:v>
                </c:pt>
                <c:pt idx="1266">
                  <c:v>-1.17E-3</c:v>
                </c:pt>
                <c:pt idx="1267">
                  <c:v>-1.2700000000000001E-3</c:v>
                </c:pt>
                <c:pt idx="1268">
                  <c:v>-1.2700000000000001E-3</c:v>
                </c:pt>
                <c:pt idx="1269">
                  <c:v>-1.2700000000000001E-3</c:v>
                </c:pt>
                <c:pt idx="1270">
                  <c:v>-1.3799999999999999E-3</c:v>
                </c:pt>
                <c:pt idx="1271">
                  <c:v>-1.3799999999999999E-3</c:v>
                </c:pt>
                <c:pt idx="1272">
                  <c:v>-1.06E-3</c:v>
                </c:pt>
                <c:pt idx="1273">
                  <c:v>-9.5E-4</c:v>
                </c:pt>
                <c:pt idx="1274">
                  <c:v>-1.06E-3</c:v>
                </c:pt>
                <c:pt idx="1275">
                  <c:v>-7.3999999999999999E-4</c:v>
                </c:pt>
                <c:pt idx="1276">
                  <c:v>-7.3999999999999999E-4</c:v>
                </c:pt>
                <c:pt idx="1277">
                  <c:v>-5.2999999999999998E-4</c:v>
                </c:pt>
                <c:pt idx="1278">
                  <c:v>-3.1E-4</c:v>
                </c:pt>
                <c:pt idx="1279">
                  <c:v>-3.1E-4</c:v>
                </c:pt>
                <c:pt idx="1280">
                  <c:v>-2.1000000000000001E-4</c:v>
                </c:pt>
                <c:pt idx="1281">
                  <c:v>1.1E-4</c:v>
                </c:pt>
                <c:pt idx="1282">
                  <c:v>2.2000000000000001E-4</c:v>
                </c:pt>
                <c:pt idx="1283">
                  <c:v>5.4000000000000001E-4</c:v>
                </c:pt>
                <c:pt idx="1284">
                  <c:v>6.4999999999999997E-4</c:v>
                </c:pt>
                <c:pt idx="1285">
                  <c:v>1.07E-3</c:v>
                </c:pt>
                <c:pt idx="1286">
                  <c:v>1.1800000000000001E-3</c:v>
                </c:pt>
                <c:pt idx="1287">
                  <c:v>1.2899999999999999E-3</c:v>
                </c:pt>
                <c:pt idx="1288">
                  <c:v>1.7099999999999999E-3</c:v>
                </c:pt>
                <c:pt idx="1289">
                  <c:v>1.9300000000000001E-3</c:v>
                </c:pt>
                <c:pt idx="1290">
                  <c:v>2.2499999999999998E-3</c:v>
                </c:pt>
                <c:pt idx="1291">
                  <c:v>2.5699999999999998E-3</c:v>
                </c:pt>
                <c:pt idx="1292">
                  <c:v>2.5699999999999998E-3</c:v>
                </c:pt>
                <c:pt idx="1293">
                  <c:v>2.99E-3</c:v>
                </c:pt>
                <c:pt idx="1294">
                  <c:v>3.2100000000000002E-3</c:v>
                </c:pt>
                <c:pt idx="1295">
                  <c:v>3.4199999999999999E-3</c:v>
                </c:pt>
                <c:pt idx="1296">
                  <c:v>3.8500000000000001E-3</c:v>
                </c:pt>
                <c:pt idx="1297">
                  <c:v>4.0600000000000002E-3</c:v>
                </c:pt>
                <c:pt idx="1298">
                  <c:v>4.4900000000000001E-3</c:v>
                </c:pt>
                <c:pt idx="1299">
                  <c:v>4.5900000000000003E-3</c:v>
                </c:pt>
                <c:pt idx="1300">
                  <c:v>5.0200000000000002E-3</c:v>
                </c:pt>
                <c:pt idx="1301">
                  <c:v>5.2300000000000003E-3</c:v>
                </c:pt>
                <c:pt idx="1302">
                  <c:v>5.6600000000000001E-3</c:v>
                </c:pt>
                <c:pt idx="1303">
                  <c:v>5.7600000000000004E-3</c:v>
                </c:pt>
                <c:pt idx="1304">
                  <c:v>6.3E-3</c:v>
                </c:pt>
                <c:pt idx="1305">
                  <c:v>6.4000000000000003E-3</c:v>
                </c:pt>
                <c:pt idx="1306">
                  <c:v>6.8300000000000001E-3</c:v>
                </c:pt>
                <c:pt idx="1307">
                  <c:v>6.94E-3</c:v>
                </c:pt>
                <c:pt idx="1308">
                  <c:v>7.1500000000000001E-3</c:v>
                </c:pt>
                <c:pt idx="1309">
                  <c:v>7.5799999999999999E-3</c:v>
                </c:pt>
                <c:pt idx="1310">
                  <c:v>7.4700000000000001E-3</c:v>
                </c:pt>
                <c:pt idx="1311">
                  <c:v>7.79E-3</c:v>
                </c:pt>
                <c:pt idx="1312">
                  <c:v>8.0000000000000002E-3</c:v>
                </c:pt>
                <c:pt idx="1313">
                  <c:v>8.3199999999999993E-3</c:v>
                </c:pt>
                <c:pt idx="1314">
                  <c:v>8.2199999999999999E-3</c:v>
                </c:pt>
                <c:pt idx="1315">
                  <c:v>8.5400000000000007E-3</c:v>
                </c:pt>
                <c:pt idx="1316">
                  <c:v>8.8599999999999998E-3</c:v>
                </c:pt>
                <c:pt idx="1317">
                  <c:v>8.8599999999999998E-3</c:v>
                </c:pt>
                <c:pt idx="1318">
                  <c:v>8.8599999999999998E-3</c:v>
                </c:pt>
                <c:pt idx="1319">
                  <c:v>9.0699999999999999E-3</c:v>
                </c:pt>
                <c:pt idx="1320">
                  <c:v>9.0699999999999999E-3</c:v>
                </c:pt>
                <c:pt idx="1321">
                  <c:v>9.1800000000000007E-3</c:v>
                </c:pt>
                <c:pt idx="1322">
                  <c:v>9.2800000000000001E-3</c:v>
                </c:pt>
                <c:pt idx="1323">
                  <c:v>9.3900000000000008E-3</c:v>
                </c:pt>
                <c:pt idx="1324">
                  <c:v>9.2800000000000001E-3</c:v>
                </c:pt>
                <c:pt idx="1325">
                  <c:v>9.3900000000000008E-3</c:v>
                </c:pt>
                <c:pt idx="1326">
                  <c:v>9.1800000000000007E-3</c:v>
                </c:pt>
                <c:pt idx="1327">
                  <c:v>9.2800000000000001E-3</c:v>
                </c:pt>
                <c:pt idx="1328">
                  <c:v>9.2800000000000001E-3</c:v>
                </c:pt>
                <c:pt idx="1329">
                  <c:v>9.0699999999999999E-3</c:v>
                </c:pt>
                <c:pt idx="1330">
                  <c:v>8.9599999999999992E-3</c:v>
                </c:pt>
                <c:pt idx="1331">
                  <c:v>8.8599999999999998E-3</c:v>
                </c:pt>
                <c:pt idx="1332">
                  <c:v>8.8599999999999998E-3</c:v>
                </c:pt>
                <c:pt idx="1333">
                  <c:v>8.8599999999999998E-3</c:v>
                </c:pt>
                <c:pt idx="1334">
                  <c:v>8.6400000000000001E-3</c:v>
                </c:pt>
                <c:pt idx="1335">
                  <c:v>8.5400000000000007E-3</c:v>
                </c:pt>
                <c:pt idx="1336">
                  <c:v>8.43E-3</c:v>
                </c:pt>
                <c:pt idx="1337">
                  <c:v>8.1099999999999992E-3</c:v>
                </c:pt>
                <c:pt idx="1338">
                  <c:v>8.0000000000000002E-3</c:v>
                </c:pt>
                <c:pt idx="1339">
                  <c:v>7.9000000000000008E-3</c:v>
                </c:pt>
                <c:pt idx="1340">
                  <c:v>7.4700000000000001E-3</c:v>
                </c:pt>
                <c:pt idx="1341">
                  <c:v>7.4700000000000001E-3</c:v>
                </c:pt>
                <c:pt idx="1342">
                  <c:v>7.1500000000000001E-3</c:v>
                </c:pt>
                <c:pt idx="1343">
                  <c:v>6.94E-3</c:v>
                </c:pt>
                <c:pt idx="1344">
                  <c:v>6.7200000000000003E-3</c:v>
                </c:pt>
                <c:pt idx="1345">
                  <c:v>6.5100000000000002E-3</c:v>
                </c:pt>
                <c:pt idx="1346">
                  <c:v>6.4000000000000003E-3</c:v>
                </c:pt>
                <c:pt idx="1347">
                  <c:v>5.9800000000000001E-3</c:v>
                </c:pt>
                <c:pt idx="1348">
                  <c:v>5.8700000000000002E-3</c:v>
                </c:pt>
                <c:pt idx="1349">
                  <c:v>5.5500000000000002E-3</c:v>
                </c:pt>
                <c:pt idx="1350">
                  <c:v>5.2300000000000003E-3</c:v>
                </c:pt>
                <c:pt idx="1351">
                  <c:v>5.0200000000000002E-3</c:v>
                </c:pt>
                <c:pt idx="1352">
                  <c:v>4.81E-3</c:v>
                </c:pt>
                <c:pt idx="1353">
                  <c:v>4.7000000000000002E-3</c:v>
                </c:pt>
                <c:pt idx="1354">
                  <c:v>4.4900000000000001E-3</c:v>
                </c:pt>
                <c:pt idx="1355">
                  <c:v>4.2700000000000004E-3</c:v>
                </c:pt>
                <c:pt idx="1356">
                  <c:v>3.9500000000000004E-3</c:v>
                </c:pt>
                <c:pt idx="1357">
                  <c:v>3.7399999999999998E-3</c:v>
                </c:pt>
                <c:pt idx="1358">
                  <c:v>3.63E-3</c:v>
                </c:pt>
                <c:pt idx="1359">
                  <c:v>3.2100000000000002E-3</c:v>
                </c:pt>
                <c:pt idx="1360">
                  <c:v>3.31E-3</c:v>
                </c:pt>
                <c:pt idx="1361">
                  <c:v>2.99E-3</c:v>
                </c:pt>
                <c:pt idx="1362">
                  <c:v>2.99E-3</c:v>
                </c:pt>
                <c:pt idx="1363">
                  <c:v>2.4599999999999999E-3</c:v>
                </c:pt>
                <c:pt idx="1364">
                  <c:v>2.5699999999999998E-3</c:v>
                </c:pt>
                <c:pt idx="1365">
                  <c:v>2.2499999999999998E-3</c:v>
                </c:pt>
                <c:pt idx="1366">
                  <c:v>2.3500000000000001E-3</c:v>
                </c:pt>
                <c:pt idx="1367">
                  <c:v>2.2499999999999998E-3</c:v>
                </c:pt>
                <c:pt idx="1368">
                  <c:v>2.0300000000000001E-3</c:v>
                </c:pt>
                <c:pt idx="1369">
                  <c:v>1.9300000000000001E-3</c:v>
                </c:pt>
                <c:pt idx="1370">
                  <c:v>1.9300000000000001E-3</c:v>
                </c:pt>
                <c:pt idx="1371">
                  <c:v>2.0300000000000001E-3</c:v>
                </c:pt>
                <c:pt idx="1372">
                  <c:v>1.7099999999999999E-3</c:v>
                </c:pt>
                <c:pt idx="1373">
                  <c:v>1.82E-3</c:v>
                </c:pt>
                <c:pt idx="1374">
                  <c:v>1.7099999999999999E-3</c:v>
                </c:pt>
                <c:pt idx="1375">
                  <c:v>1.7099999999999999E-3</c:v>
                </c:pt>
                <c:pt idx="1376">
                  <c:v>1.82E-3</c:v>
                </c:pt>
                <c:pt idx="1377">
                  <c:v>1.82E-3</c:v>
                </c:pt>
                <c:pt idx="1378">
                  <c:v>1.82E-3</c:v>
                </c:pt>
                <c:pt idx="1379">
                  <c:v>1.9300000000000001E-3</c:v>
                </c:pt>
                <c:pt idx="1380">
                  <c:v>1.7099999999999999E-3</c:v>
                </c:pt>
                <c:pt idx="1381">
                  <c:v>1.9300000000000001E-3</c:v>
                </c:pt>
                <c:pt idx="1382">
                  <c:v>2.14E-3</c:v>
                </c:pt>
                <c:pt idx="1383">
                  <c:v>2.0300000000000001E-3</c:v>
                </c:pt>
                <c:pt idx="1384">
                  <c:v>2.14E-3</c:v>
                </c:pt>
                <c:pt idx="1385">
                  <c:v>2.2499999999999998E-3</c:v>
                </c:pt>
                <c:pt idx="1386">
                  <c:v>2.4599999999999999E-3</c:v>
                </c:pt>
                <c:pt idx="1387">
                  <c:v>2.5699999999999998E-3</c:v>
                </c:pt>
                <c:pt idx="1388">
                  <c:v>2.6700000000000001E-3</c:v>
                </c:pt>
                <c:pt idx="1389">
                  <c:v>2.8900000000000002E-3</c:v>
                </c:pt>
                <c:pt idx="1390">
                  <c:v>2.8900000000000002E-3</c:v>
                </c:pt>
                <c:pt idx="1391">
                  <c:v>2.99E-3</c:v>
                </c:pt>
                <c:pt idx="1392">
                  <c:v>3.0999999999999999E-3</c:v>
                </c:pt>
                <c:pt idx="1393">
                  <c:v>3.4199999999999999E-3</c:v>
                </c:pt>
                <c:pt idx="1394">
                  <c:v>3.5300000000000002E-3</c:v>
                </c:pt>
                <c:pt idx="1395">
                  <c:v>3.63E-3</c:v>
                </c:pt>
                <c:pt idx="1396">
                  <c:v>3.8500000000000001E-3</c:v>
                </c:pt>
                <c:pt idx="1397">
                  <c:v>3.8500000000000001E-3</c:v>
                </c:pt>
                <c:pt idx="1398">
                  <c:v>4.0600000000000002E-3</c:v>
                </c:pt>
                <c:pt idx="1399">
                  <c:v>4.3800000000000002E-3</c:v>
                </c:pt>
                <c:pt idx="1400">
                  <c:v>4.3800000000000002E-3</c:v>
                </c:pt>
                <c:pt idx="1401">
                  <c:v>4.4900000000000001E-3</c:v>
                </c:pt>
                <c:pt idx="1402">
                  <c:v>4.5900000000000003E-3</c:v>
                </c:pt>
                <c:pt idx="1403">
                  <c:v>5.0200000000000002E-3</c:v>
                </c:pt>
                <c:pt idx="1404">
                  <c:v>5.0200000000000002E-3</c:v>
                </c:pt>
                <c:pt idx="1405">
                  <c:v>5.2300000000000003E-3</c:v>
                </c:pt>
                <c:pt idx="1406">
                  <c:v>5.2300000000000003E-3</c:v>
                </c:pt>
                <c:pt idx="1407">
                  <c:v>5.3400000000000001E-3</c:v>
                </c:pt>
                <c:pt idx="1408">
                  <c:v>5.6600000000000001E-3</c:v>
                </c:pt>
                <c:pt idx="1409">
                  <c:v>5.6600000000000001E-3</c:v>
                </c:pt>
                <c:pt idx="1410">
                  <c:v>5.7600000000000004E-3</c:v>
                </c:pt>
                <c:pt idx="1411">
                  <c:v>5.9800000000000001E-3</c:v>
                </c:pt>
                <c:pt idx="1412">
                  <c:v>6.0800000000000003E-3</c:v>
                </c:pt>
                <c:pt idx="1413">
                  <c:v>6.0800000000000003E-3</c:v>
                </c:pt>
                <c:pt idx="1414">
                  <c:v>6.1900000000000002E-3</c:v>
                </c:pt>
                <c:pt idx="1415">
                  <c:v>6.3E-3</c:v>
                </c:pt>
                <c:pt idx="1416">
                  <c:v>6.5100000000000002E-3</c:v>
                </c:pt>
                <c:pt idx="1417">
                  <c:v>6.4000000000000003E-3</c:v>
                </c:pt>
                <c:pt idx="1418">
                  <c:v>6.4000000000000003E-3</c:v>
                </c:pt>
                <c:pt idx="1419">
                  <c:v>6.62E-3</c:v>
                </c:pt>
                <c:pt idx="1420">
                  <c:v>6.62E-3</c:v>
                </c:pt>
                <c:pt idx="1421">
                  <c:v>6.8300000000000001E-3</c:v>
                </c:pt>
                <c:pt idx="1422">
                  <c:v>6.8300000000000001E-3</c:v>
                </c:pt>
                <c:pt idx="1423">
                  <c:v>6.7200000000000003E-3</c:v>
                </c:pt>
                <c:pt idx="1424">
                  <c:v>6.62E-3</c:v>
                </c:pt>
                <c:pt idx="1425">
                  <c:v>6.94E-3</c:v>
                </c:pt>
                <c:pt idx="1426">
                  <c:v>6.94E-3</c:v>
                </c:pt>
                <c:pt idx="1427">
                  <c:v>6.7200000000000003E-3</c:v>
                </c:pt>
                <c:pt idx="1428">
                  <c:v>6.94E-3</c:v>
                </c:pt>
                <c:pt idx="1429">
                  <c:v>6.8300000000000001E-3</c:v>
                </c:pt>
                <c:pt idx="1430">
                  <c:v>6.62E-3</c:v>
                </c:pt>
                <c:pt idx="1431">
                  <c:v>6.7200000000000003E-3</c:v>
                </c:pt>
                <c:pt idx="1432">
                  <c:v>6.8300000000000001E-3</c:v>
                </c:pt>
                <c:pt idx="1433">
                  <c:v>6.8300000000000001E-3</c:v>
                </c:pt>
                <c:pt idx="1434">
                  <c:v>6.62E-3</c:v>
                </c:pt>
                <c:pt idx="1435">
                  <c:v>6.62E-3</c:v>
                </c:pt>
                <c:pt idx="1436">
                  <c:v>6.5100000000000002E-3</c:v>
                </c:pt>
                <c:pt idx="1437">
                  <c:v>6.7200000000000003E-3</c:v>
                </c:pt>
                <c:pt idx="1438">
                  <c:v>6.5100000000000002E-3</c:v>
                </c:pt>
                <c:pt idx="1439">
                  <c:v>6.4000000000000003E-3</c:v>
                </c:pt>
                <c:pt idx="1440">
                  <c:v>6.4000000000000003E-3</c:v>
                </c:pt>
                <c:pt idx="1441">
                  <c:v>6.4000000000000003E-3</c:v>
                </c:pt>
                <c:pt idx="1442">
                  <c:v>6.3E-3</c:v>
                </c:pt>
                <c:pt idx="1443">
                  <c:v>6.3E-3</c:v>
                </c:pt>
                <c:pt idx="1444">
                  <c:v>6.1900000000000002E-3</c:v>
                </c:pt>
                <c:pt idx="1445">
                  <c:v>5.9800000000000001E-3</c:v>
                </c:pt>
                <c:pt idx="1446">
                  <c:v>6.0800000000000003E-3</c:v>
                </c:pt>
                <c:pt idx="1447">
                  <c:v>5.9800000000000001E-3</c:v>
                </c:pt>
                <c:pt idx="1448">
                  <c:v>5.8700000000000002E-3</c:v>
                </c:pt>
                <c:pt idx="1449">
                  <c:v>5.8700000000000002E-3</c:v>
                </c:pt>
                <c:pt idx="1450">
                  <c:v>5.6600000000000001E-3</c:v>
                </c:pt>
                <c:pt idx="1451">
                  <c:v>5.7600000000000004E-3</c:v>
                </c:pt>
                <c:pt idx="1452">
                  <c:v>5.4400000000000004E-3</c:v>
                </c:pt>
                <c:pt idx="1453">
                  <c:v>5.5500000000000002E-3</c:v>
                </c:pt>
                <c:pt idx="1454">
                  <c:v>5.5500000000000002E-3</c:v>
                </c:pt>
                <c:pt idx="1455">
                  <c:v>5.4400000000000004E-3</c:v>
                </c:pt>
                <c:pt idx="1456">
                  <c:v>5.2300000000000003E-3</c:v>
                </c:pt>
                <c:pt idx="1457">
                  <c:v>5.0200000000000002E-3</c:v>
                </c:pt>
                <c:pt idx="1458">
                  <c:v>5.2300000000000003E-3</c:v>
                </c:pt>
                <c:pt idx="1459">
                  <c:v>5.13E-3</c:v>
                </c:pt>
                <c:pt idx="1460">
                  <c:v>5.0200000000000002E-3</c:v>
                </c:pt>
                <c:pt idx="1461">
                  <c:v>5.0200000000000002E-3</c:v>
                </c:pt>
                <c:pt idx="1462">
                  <c:v>5.0200000000000002E-3</c:v>
                </c:pt>
                <c:pt idx="1463">
                  <c:v>4.9100000000000003E-3</c:v>
                </c:pt>
                <c:pt idx="1464">
                  <c:v>4.81E-3</c:v>
                </c:pt>
                <c:pt idx="1465">
                  <c:v>4.7000000000000002E-3</c:v>
                </c:pt>
                <c:pt idx="1466">
                  <c:v>4.81E-3</c:v>
                </c:pt>
                <c:pt idx="1467">
                  <c:v>4.7000000000000002E-3</c:v>
                </c:pt>
                <c:pt idx="1468">
                  <c:v>4.5900000000000003E-3</c:v>
                </c:pt>
                <c:pt idx="1469">
                  <c:v>4.7000000000000002E-3</c:v>
                </c:pt>
                <c:pt idx="1470">
                  <c:v>4.5900000000000003E-3</c:v>
                </c:pt>
                <c:pt idx="1471">
                  <c:v>4.4900000000000001E-3</c:v>
                </c:pt>
                <c:pt idx="1472">
                  <c:v>4.5900000000000003E-3</c:v>
                </c:pt>
                <c:pt idx="1473">
                  <c:v>4.2700000000000004E-3</c:v>
                </c:pt>
                <c:pt idx="1474">
                  <c:v>4.4900000000000001E-3</c:v>
                </c:pt>
                <c:pt idx="1475">
                  <c:v>4.2700000000000004E-3</c:v>
                </c:pt>
                <c:pt idx="1476">
                  <c:v>4.1700000000000001E-3</c:v>
                </c:pt>
                <c:pt idx="1477">
                  <c:v>4.1700000000000001E-3</c:v>
                </c:pt>
                <c:pt idx="1478">
                  <c:v>4.2700000000000004E-3</c:v>
                </c:pt>
                <c:pt idx="1479">
                  <c:v>4.2700000000000004E-3</c:v>
                </c:pt>
                <c:pt idx="1480">
                  <c:v>4.0600000000000002E-3</c:v>
                </c:pt>
                <c:pt idx="1481">
                  <c:v>3.8500000000000001E-3</c:v>
                </c:pt>
                <c:pt idx="1482">
                  <c:v>4.0600000000000002E-3</c:v>
                </c:pt>
                <c:pt idx="1483">
                  <c:v>3.9500000000000004E-3</c:v>
                </c:pt>
                <c:pt idx="1484">
                  <c:v>3.8500000000000001E-3</c:v>
                </c:pt>
                <c:pt idx="1485">
                  <c:v>3.9500000000000004E-3</c:v>
                </c:pt>
                <c:pt idx="1486">
                  <c:v>3.8500000000000001E-3</c:v>
                </c:pt>
                <c:pt idx="1487">
                  <c:v>3.8500000000000001E-3</c:v>
                </c:pt>
                <c:pt idx="1488">
                  <c:v>3.8500000000000001E-3</c:v>
                </c:pt>
                <c:pt idx="1489">
                  <c:v>3.63E-3</c:v>
                </c:pt>
                <c:pt idx="1490">
                  <c:v>3.5300000000000002E-3</c:v>
                </c:pt>
                <c:pt idx="1491">
                  <c:v>3.63E-3</c:v>
                </c:pt>
                <c:pt idx="1492">
                  <c:v>3.31E-3</c:v>
                </c:pt>
                <c:pt idx="1493">
                  <c:v>3.4199999999999999E-3</c:v>
                </c:pt>
                <c:pt idx="1494">
                  <c:v>3.4199999999999999E-3</c:v>
                </c:pt>
                <c:pt idx="1495">
                  <c:v>3.31E-3</c:v>
                </c:pt>
                <c:pt idx="1496">
                  <c:v>3.31E-3</c:v>
                </c:pt>
                <c:pt idx="1497">
                  <c:v>3.0999999999999999E-3</c:v>
                </c:pt>
                <c:pt idx="1498">
                  <c:v>3.2100000000000002E-3</c:v>
                </c:pt>
                <c:pt idx="1499">
                  <c:v>3.2100000000000002E-3</c:v>
                </c:pt>
                <c:pt idx="1500">
                  <c:v>2.7799999999999999E-3</c:v>
                </c:pt>
                <c:pt idx="1501">
                  <c:v>2.8900000000000002E-3</c:v>
                </c:pt>
                <c:pt idx="1502">
                  <c:v>2.7799999999999999E-3</c:v>
                </c:pt>
                <c:pt idx="1503">
                  <c:v>2.5699999999999998E-3</c:v>
                </c:pt>
                <c:pt idx="1504">
                  <c:v>2.5699999999999998E-3</c:v>
                </c:pt>
                <c:pt idx="1505">
                  <c:v>2.5699999999999998E-3</c:v>
                </c:pt>
                <c:pt idx="1506">
                  <c:v>2.3500000000000001E-3</c:v>
                </c:pt>
                <c:pt idx="1507">
                  <c:v>2.2499999999999998E-3</c:v>
                </c:pt>
                <c:pt idx="1508">
                  <c:v>2.2499999999999998E-3</c:v>
                </c:pt>
                <c:pt idx="1509">
                  <c:v>2.0300000000000001E-3</c:v>
                </c:pt>
                <c:pt idx="1510">
                  <c:v>1.9300000000000001E-3</c:v>
                </c:pt>
                <c:pt idx="1511">
                  <c:v>2.0300000000000001E-3</c:v>
                </c:pt>
                <c:pt idx="1512">
                  <c:v>1.9300000000000001E-3</c:v>
                </c:pt>
                <c:pt idx="1513">
                  <c:v>1.82E-3</c:v>
                </c:pt>
                <c:pt idx="1514">
                  <c:v>1.6100000000000001E-3</c:v>
                </c:pt>
                <c:pt idx="1515">
                  <c:v>1.5E-3</c:v>
                </c:pt>
                <c:pt idx="1516">
                  <c:v>1.39E-3</c:v>
                </c:pt>
                <c:pt idx="1517">
                  <c:v>1.6100000000000001E-3</c:v>
                </c:pt>
                <c:pt idx="1518">
                  <c:v>1.2899999999999999E-3</c:v>
                </c:pt>
                <c:pt idx="1519">
                  <c:v>1.1800000000000001E-3</c:v>
                </c:pt>
                <c:pt idx="1520">
                  <c:v>9.7000000000000005E-4</c:v>
                </c:pt>
                <c:pt idx="1521">
                  <c:v>7.5000000000000002E-4</c:v>
                </c:pt>
                <c:pt idx="1522">
                  <c:v>6.4999999999999997E-4</c:v>
                </c:pt>
                <c:pt idx="1523">
                  <c:v>8.5999999999999998E-4</c:v>
                </c:pt>
                <c:pt idx="1524">
                  <c:v>5.4000000000000001E-4</c:v>
                </c:pt>
                <c:pt idx="1525">
                  <c:v>6.4999999999999997E-4</c:v>
                </c:pt>
                <c:pt idx="1526">
                  <c:v>5.4000000000000001E-4</c:v>
                </c:pt>
                <c:pt idx="1527">
                  <c:v>4.2999999999999999E-4</c:v>
                </c:pt>
                <c:pt idx="1528">
                  <c:v>3.3E-4</c:v>
                </c:pt>
                <c:pt idx="1529">
                  <c:v>1.0000000000000001E-5</c:v>
                </c:pt>
                <c:pt idx="1530">
                  <c:v>1.0000000000000001E-5</c:v>
                </c:pt>
                <c:pt idx="1531">
                  <c:v>-1E-4</c:v>
                </c:pt>
                <c:pt idx="1532">
                  <c:v>-2.1000000000000001E-4</c:v>
                </c:pt>
                <c:pt idx="1533">
                  <c:v>-2.1000000000000001E-4</c:v>
                </c:pt>
                <c:pt idx="1534">
                  <c:v>-3.1E-4</c:v>
                </c:pt>
                <c:pt idx="1535">
                  <c:v>-4.2000000000000002E-4</c:v>
                </c:pt>
                <c:pt idx="1536">
                  <c:v>-6.3000000000000003E-4</c:v>
                </c:pt>
                <c:pt idx="1537">
                  <c:v>-5.2999999999999998E-4</c:v>
                </c:pt>
                <c:pt idx="1538">
                  <c:v>-7.3999999999999999E-4</c:v>
                </c:pt>
                <c:pt idx="1539">
                  <c:v>-7.3999999999999999E-4</c:v>
                </c:pt>
                <c:pt idx="1540">
                  <c:v>-8.4999999999999995E-4</c:v>
                </c:pt>
                <c:pt idx="1541">
                  <c:v>-1.17E-3</c:v>
                </c:pt>
                <c:pt idx="1542">
                  <c:v>-1.06E-3</c:v>
                </c:pt>
                <c:pt idx="1543">
                  <c:v>-1.17E-3</c:v>
                </c:pt>
                <c:pt idx="1544">
                  <c:v>-1.2700000000000001E-3</c:v>
                </c:pt>
                <c:pt idx="1545">
                  <c:v>-1.49E-3</c:v>
                </c:pt>
                <c:pt idx="1546">
                  <c:v>-1.49E-3</c:v>
                </c:pt>
                <c:pt idx="1547">
                  <c:v>-1.49E-3</c:v>
                </c:pt>
                <c:pt idx="1548">
                  <c:v>-1.5900000000000001E-3</c:v>
                </c:pt>
                <c:pt idx="1549">
                  <c:v>-1.5900000000000001E-3</c:v>
                </c:pt>
                <c:pt idx="1550">
                  <c:v>-1.6999999999999999E-3</c:v>
                </c:pt>
                <c:pt idx="1551">
                  <c:v>-1.91E-3</c:v>
                </c:pt>
                <c:pt idx="1552">
                  <c:v>-1.81E-3</c:v>
                </c:pt>
                <c:pt idx="1553">
                  <c:v>-1.91E-3</c:v>
                </c:pt>
                <c:pt idx="1554">
                  <c:v>-2.1299999999999999E-3</c:v>
                </c:pt>
                <c:pt idx="1555">
                  <c:v>-2.1299999999999999E-3</c:v>
                </c:pt>
                <c:pt idx="1556">
                  <c:v>-2.2300000000000002E-3</c:v>
                </c:pt>
                <c:pt idx="1557">
                  <c:v>-2.3400000000000001E-3</c:v>
                </c:pt>
                <c:pt idx="1558">
                  <c:v>-2.4499999999999999E-3</c:v>
                </c:pt>
                <c:pt idx="1559">
                  <c:v>-2.5500000000000002E-3</c:v>
                </c:pt>
                <c:pt idx="1560">
                  <c:v>-2.4499999999999999E-3</c:v>
                </c:pt>
                <c:pt idx="1561">
                  <c:v>-2.7699999999999999E-3</c:v>
                </c:pt>
                <c:pt idx="1562">
                  <c:v>-2.7699999999999999E-3</c:v>
                </c:pt>
                <c:pt idx="1563">
                  <c:v>-2.7699999999999999E-3</c:v>
                </c:pt>
                <c:pt idx="1564">
                  <c:v>-2.98E-3</c:v>
                </c:pt>
                <c:pt idx="1565">
                  <c:v>-2.8700000000000002E-3</c:v>
                </c:pt>
                <c:pt idx="1566">
                  <c:v>-3.0899999999999999E-3</c:v>
                </c:pt>
                <c:pt idx="1567">
                  <c:v>-3.0899999999999999E-3</c:v>
                </c:pt>
                <c:pt idx="1568">
                  <c:v>-3.1900000000000001E-3</c:v>
                </c:pt>
                <c:pt idx="1569">
                  <c:v>-3.4099999999999998E-3</c:v>
                </c:pt>
                <c:pt idx="1570">
                  <c:v>-3.5100000000000001E-3</c:v>
                </c:pt>
                <c:pt idx="1571">
                  <c:v>-3.4099999999999998E-3</c:v>
                </c:pt>
                <c:pt idx="1572">
                  <c:v>-3.62E-3</c:v>
                </c:pt>
                <c:pt idx="1573">
                  <c:v>-3.8300000000000001E-3</c:v>
                </c:pt>
                <c:pt idx="1574">
                  <c:v>-3.7299999999999998E-3</c:v>
                </c:pt>
                <c:pt idx="1575">
                  <c:v>-3.9399999999999999E-3</c:v>
                </c:pt>
                <c:pt idx="1576">
                  <c:v>-3.9399999999999999E-3</c:v>
                </c:pt>
                <c:pt idx="1577">
                  <c:v>-4.0499999999999998E-3</c:v>
                </c:pt>
                <c:pt idx="1578">
                  <c:v>-4.2599999999999999E-3</c:v>
                </c:pt>
                <c:pt idx="1579">
                  <c:v>-4.0499999999999998E-3</c:v>
                </c:pt>
                <c:pt idx="1580">
                  <c:v>-4.2599999999999999E-3</c:v>
                </c:pt>
                <c:pt idx="1581">
                  <c:v>-4.3699999999999998E-3</c:v>
                </c:pt>
                <c:pt idx="1582">
                  <c:v>-4.47E-3</c:v>
                </c:pt>
                <c:pt idx="1583">
                  <c:v>-4.47E-3</c:v>
                </c:pt>
                <c:pt idx="1584">
                  <c:v>-4.6899999999999997E-3</c:v>
                </c:pt>
                <c:pt idx="1585">
                  <c:v>-4.6899999999999997E-3</c:v>
                </c:pt>
                <c:pt idx="1586">
                  <c:v>-4.79E-3</c:v>
                </c:pt>
                <c:pt idx="1587">
                  <c:v>-4.79E-3</c:v>
                </c:pt>
                <c:pt idx="1588">
                  <c:v>-4.8999999999999998E-3</c:v>
                </c:pt>
                <c:pt idx="1589">
                  <c:v>-5.0099999999999997E-3</c:v>
                </c:pt>
                <c:pt idx="1590">
                  <c:v>-5.0099999999999997E-3</c:v>
                </c:pt>
                <c:pt idx="1591">
                  <c:v>-5.2199999999999998E-3</c:v>
                </c:pt>
                <c:pt idx="1592">
                  <c:v>-5.2199999999999998E-3</c:v>
                </c:pt>
                <c:pt idx="1593">
                  <c:v>-5.2199999999999998E-3</c:v>
                </c:pt>
                <c:pt idx="1594">
                  <c:v>-5.2199999999999998E-3</c:v>
                </c:pt>
                <c:pt idx="1595">
                  <c:v>-5.2199999999999998E-3</c:v>
                </c:pt>
                <c:pt idx="1596">
                  <c:v>-5.4299999999999999E-3</c:v>
                </c:pt>
                <c:pt idx="1597">
                  <c:v>-5.4299999999999999E-3</c:v>
                </c:pt>
                <c:pt idx="1598">
                  <c:v>-5.5399999999999998E-3</c:v>
                </c:pt>
                <c:pt idx="1599">
                  <c:v>-5.5399999999999998E-3</c:v>
                </c:pt>
                <c:pt idx="1600">
                  <c:v>-5.5399999999999998E-3</c:v>
                </c:pt>
                <c:pt idx="1601">
                  <c:v>-5.5399999999999998E-3</c:v>
                </c:pt>
                <c:pt idx="1602">
                  <c:v>-5.5399999999999998E-3</c:v>
                </c:pt>
                <c:pt idx="1603">
                  <c:v>-5.6499999999999996E-3</c:v>
                </c:pt>
                <c:pt idx="1604">
                  <c:v>-5.5399999999999998E-3</c:v>
                </c:pt>
                <c:pt idx="1605">
                  <c:v>-5.6499999999999996E-3</c:v>
                </c:pt>
                <c:pt idx="1606">
                  <c:v>-5.5399999999999998E-3</c:v>
                </c:pt>
                <c:pt idx="1607">
                  <c:v>-5.7499999999999999E-3</c:v>
                </c:pt>
                <c:pt idx="1608">
                  <c:v>-5.6499999999999996E-3</c:v>
                </c:pt>
                <c:pt idx="1609">
                  <c:v>-5.7499999999999999E-3</c:v>
                </c:pt>
                <c:pt idx="1610">
                  <c:v>-5.5399999999999998E-3</c:v>
                </c:pt>
                <c:pt idx="1611">
                  <c:v>-5.4299999999999999E-3</c:v>
                </c:pt>
                <c:pt idx="1612">
                  <c:v>-5.7499999999999999E-3</c:v>
                </c:pt>
                <c:pt idx="1613">
                  <c:v>-5.5399999999999998E-3</c:v>
                </c:pt>
                <c:pt idx="1614">
                  <c:v>-5.3299999999999997E-3</c:v>
                </c:pt>
                <c:pt idx="1615">
                  <c:v>-5.5399999999999998E-3</c:v>
                </c:pt>
                <c:pt idx="1616">
                  <c:v>-5.5399999999999998E-3</c:v>
                </c:pt>
                <c:pt idx="1617">
                  <c:v>-5.3299999999999997E-3</c:v>
                </c:pt>
                <c:pt idx="1618">
                  <c:v>-5.4299999999999999E-3</c:v>
                </c:pt>
                <c:pt idx="1619">
                  <c:v>-5.11E-3</c:v>
                </c:pt>
                <c:pt idx="1620">
                  <c:v>-5.11E-3</c:v>
                </c:pt>
                <c:pt idx="1621">
                  <c:v>-5.11E-3</c:v>
                </c:pt>
                <c:pt idx="1622">
                  <c:v>-5.0099999999999997E-3</c:v>
                </c:pt>
                <c:pt idx="1623">
                  <c:v>-4.8999999999999998E-3</c:v>
                </c:pt>
                <c:pt idx="1624">
                  <c:v>-4.8999999999999998E-3</c:v>
                </c:pt>
                <c:pt idx="1625">
                  <c:v>-4.79E-3</c:v>
                </c:pt>
                <c:pt idx="1626">
                  <c:v>-4.6899999999999997E-3</c:v>
                </c:pt>
                <c:pt idx="1627">
                  <c:v>-4.47E-3</c:v>
                </c:pt>
                <c:pt idx="1628">
                  <c:v>-4.6899999999999997E-3</c:v>
                </c:pt>
                <c:pt idx="1629">
                  <c:v>-4.5799999999999999E-3</c:v>
                </c:pt>
                <c:pt idx="1630">
                  <c:v>-4.47E-3</c:v>
                </c:pt>
                <c:pt idx="1631">
                  <c:v>-4.3699999999999998E-3</c:v>
                </c:pt>
                <c:pt idx="1632">
                  <c:v>-4.3699999999999998E-3</c:v>
                </c:pt>
                <c:pt idx="1633">
                  <c:v>-4.2599999999999999E-3</c:v>
                </c:pt>
                <c:pt idx="1634">
                  <c:v>-4.2599999999999999E-3</c:v>
                </c:pt>
                <c:pt idx="1635">
                  <c:v>-4.0499999999999998E-3</c:v>
                </c:pt>
                <c:pt idx="1636">
                  <c:v>-3.7299999999999998E-3</c:v>
                </c:pt>
                <c:pt idx="1637">
                  <c:v>-3.9399999999999999E-3</c:v>
                </c:pt>
                <c:pt idx="1638">
                  <c:v>-3.8300000000000001E-3</c:v>
                </c:pt>
                <c:pt idx="1639">
                  <c:v>-3.7299999999999998E-3</c:v>
                </c:pt>
                <c:pt idx="1640">
                  <c:v>-3.7299999999999998E-3</c:v>
                </c:pt>
                <c:pt idx="1641">
                  <c:v>-3.7299999999999998E-3</c:v>
                </c:pt>
                <c:pt idx="1642">
                  <c:v>-3.5100000000000001E-3</c:v>
                </c:pt>
                <c:pt idx="1643">
                  <c:v>-3.5100000000000001E-3</c:v>
                </c:pt>
                <c:pt idx="1644">
                  <c:v>-3.5100000000000001E-3</c:v>
                </c:pt>
                <c:pt idx="1645">
                  <c:v>-3.4099999999999998E-3</c:v>
                </c:pt>
                <c:pt idx="1646">
                  <c:v>-3.3E-3</c:v>
                </c:pt>
                <c:pt idx="1647">
                  <c:v>-3.3E-3</c:v>
                </c:pt>
                <c:pt idx="1648">
                  <c:v>-3.0899999999999999E-3</c:v>
                </c:pt>
                <c:pt idx="1649">
                  <c:v>-3.1900000000000001E-3</c:v>
                </c:pt>
                <c:pt idx="1650">
                  <c:v>-3.1900000000000001E-3</c:v>
                </c:pt>
                <c:pt idx="1651">
                  <c:v>-3.3E-3</c:v>
                </c:pt>
                <c:pt idx="1652">
                  <c:v>-3.1900000000000001E-3</c:v>
                </c:pt>
                <c:pt idx="1653">
                  <c:v>-3.1900000000000001E-3</c:v>
                </c:pt>
                <c:pt idx="1654">
                  <c:v>-3.3E-3</c:v>
                </c:pt>
                <c:pt idx="1655">
                  <c:v>-3.1900000000000001E-3</c:v>
                </c:pt>
                <c:pt idx="1656">
                  <c:v>-3.1900000000000001E-3</c:v>
                </c:pt>
                <c:pt idx="1657">
                  <c:v>-3.1900000000000001E-3</c:v>
                </c:pt>
                <c:pt idx="1658">
                  <c:v>-3.0899999999999999E-3</c:v>
                </c:pt>
                <c:pt idx="1659">
                  <c:v>-3.0899999999999999E-3</c:v>
                </c:pt>
                <c:pt idx="1660">
                  <c:v>-3.3E-3</c:v>
                </c:pt>
                <c:pt idx="1661">
                  <c:v>-3.3E-3</c:v>
                </c:pt>
                <c:pt idx="1662">
                  <c:v>-3.3E-3</c:v>
                </c:pt>
                <c:pt idx="1663">
                  <c:v>-3.4099999999999998E-3</c:v>
                </c:pt>
                <c:pt idx="1664">
                  <c:v>-3.3E-3</c:v>
                </c:pt>
                <c:pt idx="1665">
                  <c:v>-3.62E-3</c:v>
                </c:pt>
                <c:pt idx="1666">
                  <c:v>-3.62E-3</c:v>
                </c:pt>
                <c:pt idx="1667">
                  <c:v>-3.8300000000000001E-3</c:v>
                </c:pt>
                <c:pt idx="1668">
                  <c:v>-3.7299999999999998E-3</c:v>
                </c:pt>
                <c:pt idx="1669">
                  <c:v>-3.7299999999999998E-3</c:v>
                </c:pt>
                <c:pt idx="1670">
                  <c:v>-3.8300000000000001E-3</c:v>
                </c:pt>
                <c:pt idx="1671">
                  <c:v>-3.9399999999999999E-3</c:v>
                </c:pt>
                <c:pt idx="1672">
                  <c:v>-4.0499999999999998E-3</c:v>
                </c:pt>
                <c:pt idx="1673">
                  <c:v>-4.2599999999999999E-3</c:v>
                </c:pt>
                <c:pt idx="1674">
                  <c:v>-4.3699999999999998E-3</c:v>
                </c:pt>
                <c:pt idx="1675">
                  <c:v>-4.3699999999999998E-3</c:v>
                </c:pt>
                <c:pt idx="1676">
                  <c:v>-4.5799999999999999E-3</c:v>
                </c:pt>
                <c:pt idx="1677">
                  <c:v>-4.6899999999999997E-3</c:v>
                </c:pt>
                <c:pt idx="1678">
                  <c:v>-5.0099999999999997E-3</c:v>
                </c:pt>
                <c:pt idx="1679">
                  <c:v>-4.8999999999999998E-3</c:v>
                </c:pt>
                <c:pt idx="1680">
                  <c:v>-5.11E-3</c:v>
                </c:pt>
                <c:pt idx="1681">
                  <c:v>-5.2199999999999998E-3</c:v>
                </c:pt>
                <c:pt idx="1682">
                  <c:v>-5.2199999999999998E-3</c:v>
                </c:pt>
                <c:pt idx="1683">
                  <c:v>-5.4299999999999999E-3</c:v>
                </c:pt>
                <c:pt idx="1684">
                  <c:v>-5.6499999999999996E-3</c:v>
                </c:pt>
                <c:pt idx="1685">
                  <c:v>-5.7499999999999999E-3</c:v>
                </c:pt>
                <c:pt idx="1686">
                  <c:v>-5.8599999999999998E-3</c:v>
                </c:pt>
                <c:pt idx="1687">
                  <c:v>-5.9699999999999996E-3</c:v>
                </c:pt>
                <c:pt idx="1688">
                  <c:v>-6.0699999999999999E-3</c:v>
                </c:pt>
                <c:pt idx="1689">
                  <c:v>-6.1799999999999997E-3</c:v>
                </c:pt>
                <c:pt idx="1690">
                  <c:v>-6.3899999999999998E-3</c:v>
                </c:pt>
                <c:pt idx="1691">
                  <c:v>-6.6E-3</c:v>
                </c:pt>
                <c:pt idx="1692">
                  <c:v>-6.7099999999999998E-3</c:v>
                </c:pt>
                <c:pt idx="1693">
                  <c:v>-7.0299999999999998E-3</c:v>
                </c:pt>
                <c:pt idx="1694">
                  <c:v>-6.9199999999999999E-3</c:v>
                </c:pt>
                <c:pt idx="1695">
                  <c:v>-7.0299999999999998E-3</c:v>
                </c:pt>
                <c:pt idx="1696">
                  <c:v>-7.0299999999999998E-3</c:v>
                </c:pt>
                <c:pt idx="1697">
                  <c:v>-7.1399999999999996E-3</c:v>
                </c:pt>
                <c:pt idx="1698">
                  <c:v>-7.3499999999999998E-3</c:v>
                </c:pt>
                <c:pt idx="1699">
                  <c:v>-7.4599999999999996E-3</c:v>
                </c:pt>
                <c:pt idx="1700">
                  <c:v>-7.4599999999999996E-3</c:v>
                </c:pt>
                <c:pt idx="1701">
                  <c:v>-7.6699999999999997E-3</c:v>
                </c:pt>
                <c:pt idx="1702">
                  <c:v>-7.6699999999999997E-3</c:v>
                </c:pt>
                <c:pt idx="1703">
                  <c:v>-7.6699999999999997E-3</c:v>
                </c:pt>
                <c:pt idx="1704">
                  <c:v>-7.7799999999999996E-3</c:v>
                </c:pt>
                <c:pt idx="1705">
                  <c:v>-7.7799999999999996E-3</c:v>
                </c:pt>
                <c:pt idx="1706">
                  <c:v>-7.9900000000000006E-3</c:v>
                </c:pt>
                <c:pt idx="1707">
                  <c:v>-8.0999999999999996E-3</c:v>
                </c:pt>
                <c:pt idx="1708">
                  <c:v>-8.0999999999999996E-3</c:v>
                </c:pt>
                <c:pt idx="1709">
                  <c:v>-8.0999999999999996E-3</c:v>
                </c:pt>
                <c:pt idx="1710">
                  <c:v>-7.9900000000000006E-3</c:v>
                </c:pt>
                <c:pt idx="1711">
                  <c:v>-8.0999999999999996E-3</c:v>
                </c:pt>
                <c:pt idx="1712">
                  <c:v>-8.0999999999999996E-3</c:v>
                </c:pt>
                <c:pt idx="1713">
                  <c:v>-8.0999999999999996E-3</c:v>
                </c:pt>
                <c:pt idx="1714">
                  <c:v>-8.3099999999999997E-3</c:v>
                </c:pt>
                <c:pt idx="1715">
                  <c:v>-8.0999999999999996E-3</c:v>
                </c:pt>
                <c:pt idx="1716">
                  <c:v>-8.0999999999999996E-3</c:v>
                </c:pt>
                <c:pt idx="1717">
                  <c:v>-7.9900000000000006E-3</c:v>
                </c:pt>
                <c:pt idx="1718">
                  <c:v>-8.0999999999999996E-3</c:v>
                </c:pt>
                <c:pt idx="1719">
                  <c:v>-7.9900000000000006E-3</c:v>
                </c:pt>
                <c:pt idx="1720">
                  <c:v>-7.9900000000000006E-3</c:v>
                </c:pt>
                <c:pt idx="1721">
                  <c:v>-7.9900000000000006E-3</c:v>
                </c:pt>
                <c:pt idx="1722">
                  <c:v>-7.7799999999999996E-3</c:v>
                </c:pt>
                <c:pt idx="1723">
                  <c:v>-7.7799999999999996E-3</c:v>
                </c:pt>
                <c:pt idx="1724">
                  <c:v>-7.7799999999999996E-3</c:v>
                </c:pt>
                <c:pt idx="1725">
                  <c:v>-7.6699999999999997E-3</c:v>
                </c:pt>
                <c:pt idx="1726">
                  <c:v>-7.5599999999999999E-3</c:v>
                </c:pt>
                <c:pt idx="1727">
                  <c:v>-7.4599999999999996E-3</c:v>
                </c:pt>
                <c:pt idx="1728">
                  <c:v>-7.2399999999999999E-3</c:v>
                </c:pt>
                <c:pt idx="1729">
                  <c:v>-7.1399999999999996E-3</c:v>
                </c:pt>
                <c:pt idx="1730">
                  <c:v>-7.0299999999999998E-3</c:v>
                </c:pt>
                <c:pt idx="1731">
                  <c:v>-7.0299999999999998E-3</c:v>
                </c:pt>
                <c:pt idx="1732">
                  <c:v>-6.8199999999999997E-3</c:v>
                </c:pt>
                <c:pt idx="1733">
                  <c:v>-6.7099999999999998E-3</c:v>
                </c:pt>
                <c:pt idx="1734">
                  <c:v>-6.7099999999999998E-3</c:v>
                </c:pt>
                <c:pt idx="1735">
                  <c:v>-6.4999999999999997E-3</c:v>
                </c:pt>
                <c:pt idx="1736">
                  <c:v>-6.3899999999999998E-3</c:v>
                </c:pt>
                <c:pt idx="1737">
                  <c:v>-6.4999999999999997E-3</c:v>
                </c:pt>
                <c:pt idx="1738">
                  <c:v>-6.1799999999999997E-3</c:v>
                </c:pt>
                <c:pt idx="1739">
                  <c:v>-6.28E-3</c:v>
                </c:pt>
                <c:pt idx="1740">
                  <c:v>-6.0699999999999999E-3</c:v>
                </c:pt>
                <c:pt idx="1741">
                  <c:v>-5.7499999999999999E-3</c:v>
                </c:pt>
                <c:pt idx="1742">
                  <c:v>-5.8599999999999998E-3</c:v>
                </c:pt>
                <c:pt idx="1743">
                  <c:v>-5.7499999999999999E-3</c:v>
                </c:pt>
                <c:pt idx="1744">
                  <c:v>-5.6499999999999996E-3</c:v>
                </c:pt>
                <c:pt idx="1745">
                  <c:v>-5.6499999999999996E-3</c:v>
                </c:pt>
                <c:pt idx="1746">
                  <c:v>-5.4299999999999999E-3</c:v>
                </c:pt>
                <c:pt idx="1747">
                  <c:v>-5.2199999999999998E-3</c:v>
                </c:pt>
                <c:pt idx="1748">
                  <c:v>-5.2199999999999998E-3</c:v>
                </c:pt>
                <c:pt idx="1749">
                  <c:v>-5.11E-3</c:v>
                </c:pt>
                <c:pt idx="1750">
                  <c:v>-5.0099999999999997E-3</c:v>
                </c:pt>
                <c:pt idx="1751">
                  <c:v>-5.11E-3</c:v>
                </c:pt>
                <c:pt idx="1752">
                  <c:v>-4.79E-3</c:v>
                </c:pt>
                <c:pt idx="1753">
                  <c:v>-4.79E-3</c:v>
                </c:pt>
                <c:pt idx="1754">
                  <c:v>-4.6899999999999997E-3</c:v>
                </c:pt>
                <c:pt idx="1755">
                  <c:v>-4.5799999999999999E-3</c:v>
                </c:pt>
                <c:pt idx="1756">
                  <c:v>-4.79E-3</c:v>
                </c:pt>
                <c:pt idx="1757">
                  <c:v>-4.5799999999999999E-3</c:v>
                </c:pt>
                <c:pt idx="1758">
                  <c:v>-4.6899999999999997E-3</c:v>
                </c:pt>
                <c:pt idx="1759">
                  <c:v>-4.79E-3</c:v>
                </c:pt>
                <c:pt idx="1760">
                  <c:v>-4.79E-3</c:v>
                </c:pt>
                <c:pt idx="1761">
                  <c:v>-4.6899999999999997E-3</c:v>
                </c:pt>
                <c:pt idx="1762">
                  <c:v>-4.6899999999999997E-3</c:v>
                </c:pt>
                <c:pt idx="1763">
                  <c:v>-4.6899999999999997E-3</c:v>
                </c:pt>
                <c:pt idx="1764">
                  <c:v>-4.8999999999999998E-3</c:v>
                </c:pt>
                <c:pt idx="1765">
                  <c:v>-4.79E-3</c:v>
                </c:pt>
                <c:pt idx="1766">
                  <c:v>-4.8999999999999998E-3</c:v>
                </c:pt>
                <c:pt idx="1767">
                  <c:v>-4.8999999999999998E-3</c:v>
                </c:pt>
                <c:pt idx="1768">
                  <c:v>-5.0099999999999997E-3</c:v>
                </c:pt>
                <c:pt idx="1769">
                  <c:v>-5.0099999999999997E-3</c:v>
                </c:pt>
                <c:pt idx="1770">
                  <c:v>-5.11E-3</c:v>
                </c:pt>
                <c:pt idx="1771">
                  <c:v>-5.0099999999999997E-3</c:v>
                </c:pt>
                <c:pt idx="1772">
                  <c:v>-5.3299999999999997E-3</c:v>
                </c:pt>
                <c:pt idx="1773">
                  <c:v>-5.5399999999999998E-3</c:v>
                </c:pt>
                <c:pt idx="1774">
                  <c:v>-5.4299999999999999E-3</c:v>
                </c:pt>
                <c:pt idx="1775">
                  <c:v>-5.5399999999999998E-3</c:v>
                </c:pt>
                <c:pt idx="1776">
                  <c:v>-5.7499999999999999E-3</c:v>
                </c:pt>
                <c:pt idx="1777">
                  <c:v>-5.8599999999999998E-3</c:v>
                </c:pt>
                <c:pt idx="1778">
                  <c:v>-5.9699999999999996E-3</c:v>
                </c:pt>
                <c:pt idx="1779">
                  <c:v>-6.0699999999999999E-3</c:v>
                </c:pt>
                <c:pt idx="1780">
                  <c:v>-6.0699999999999999E-3</c:v>
                </c:pt>
                <c:pt idx="1781">
                  <c:v>-6.3899999999999998E-3</c:v>
                </c:pt>
                <c:pt idx="1782">
                  <c:v>-6.28E-3</c:v>
                </c:pt>
                <c:pt idx="1783">
                  <c:v>-6.4999999999999997E-3</c:v>
                </c:pt>
                <c:pt idx="1784">
                  <c:v>-6.4999999999999997E-3</c:v>
                </c:pt>
                <c:pt idx="1785">
                  <c:v>-6.6E-3</c:v>
                </c:pt>
                <c:pt idx="1786">
                  <c:v>-6.8199999999999997E-3</c:v>
                </c:pt>
                <c:pt idx="1787">
                  <c:v>-7.0299999999999998E-3</c:v>
                </c:pt>
                <c:pt idx="1788">
                  <c:v>-7.1399999999999996E-3</c:v>
                </c:pt>
                <c:pt idx="1789">
                  <c:v>-7.1399999999999996E-3</c:v>
                </c:pt>
                <c:pt idx="1790">
                  <c:v>-7.2399999999999999E-3</c:v>
                </c:pt>
                <c:pt idx="1791">
                  <c:v>-7.4599999999999996E-3</c:v>
                </c:pt>
                <c:pt idx="1792">
                  <c:v>-7.3499999999999998E-3</c:v>
                </c:pt>
                <c:pt idx="1793">
                  <c:v>-7.4599999999999996E-3</c:v>
                </c:pt>
                <c:pt idx="1794">
                  <c:v>-7.6699999999999997E-3</c:v>
                </c:pt>
                <c:pt idx="1795">
                  <c:v>-7.7799999999999996E-3</c:v>
                </c:pt>
                <c:pt idx="1796">
                  <c:v>-7.6699999999999997E-3</c:v>
                </c:pt>
                <c:pt idx="1797">
                  <c:v>-7.7799999999999996E-3</c:v>
                </c:pt>
                <c:pt idx="1798">
                  <c:v>-7.9900000000000006E-3</c:v>
                </c:pt>
                <c:pt idx="1799">
                  <c:v>-7.7799999999999996E-3</c:v>
                </c:pt>
                <c:pt idx="1800">
                  <c:v>-7.8799999999999999E-3</c:v>
                </c:pt>
                <c:pt idx="1801">
                  <c:v>-7.9900000000000006E-3</c:v>
                </c:pt>
                <c:pt idx="1802">
                  <c:v>-7.9900000000000006E-3</c:v>
                </c:pt>
                <c:pt idx="1803">
                  <c:v>-8.0999999999999996E-3</c:v>
                </c:pt>
                <c:pt idx="1804">
                  <c:v>-7.9900000000000006E-3</c:v>
                </c:pt>
                <c:pt idx="1805">
                  <c:v>-7.7799999999999996E-3</c:v>
                </c:pt>
                <c:pt idx="1806">
                  <c:v>-7.8799999999999999E-3</c:v>
                </c:pt>
                <c:pt idx="1807">
                  <c:v>-7.8799999999999999E-3</c:v>
                </c:pt>
                <c:pt idx="1808">
                  <c:v>-7.7799999999999996E-3</c:v>
                </c:pt>
                <c:pt idx="1809">
                  <c:v>-7.6699999999999997E-3</c:v>
                </c:pt>
                <c:pt idx="1810">
                  <c:v>-7.5599999999999999E-3</c:v>
                </c:pt>
                <c:pt idx="1811">
                  <c:v>-7.4599999999999996E-3</c:v>
                </c:pt>
                <c:pt idx="1812">
                  <c:v>-7.4599999999999996E-3</c:v>
                </c:pt>
                <c:pt idx="1813">
                  <c:v>-7.1399999999999996E-3</c:v>
                </c:pt>
                <c:pt idx="1814">
                  <c:v>-7.2399999999999999E-3</c:v>
                </c:pt>
                <c:pt idx="1815">
                  <c:v>-7.0299999999999998E-3</c:v>
                </c:pt>
                <c:pt idx="1816">
                  <c:v>-7.0299999999999998E-3</c:v>
                </c:pt>
                <c:pt idx="1817">
                  <c:v>-6.8199999999999997E-3</c:v>
                </c:pt>
                <c:pt idx="1818">
                  <c:v>-6.6E-3</c:v>
                </c:pt>
                <c:pt idx="1819">
                  <c:v>-6.6E-3</c:v>
                </c:pt>
                <c:pt idx="1820">
                  <c:v>-6.28E-3</c:v>
                </c:pt>
                <c:pt idx="1821">
                  <c:v>-6.0699999999999999E-3</c:v>
                </c:pt>
                <c:pt idx="1822">
                  <c:v>-5.7499999999999999E-3</c:v>
                </c:pt>
                <c:pt idx="1823">
                  <c:v>-5.6499999999999996E-3</c:v>
                </c:pt>
                <c:pt idx="1824">
                  <c:v>-5.5399999999999998E-3</c:v>
                </c:pt>
                <c:pt idx="1825">
                  <c:v>-5.2199999999999998E-3</c:v>
                </c:pt>
                <c:pt idx="1826">
                  <c:v>-5.0099999999999997E-3</c:v>
                </c:pt>
                <c:pt idx="1827">
                  <c:v>-4.79E-3</c:v>
                </c:pt>
                <c:pt idx="1828">
                  <c:v>-4.5799999999999999E-3</c:v>
                </c:pt>
                <c:pt idx="1829">
                  <c:v>-4.3699999999999998E-3</c:v>
                </c:pt>
                <c:pt idx="1830">
                  <c:v>-4.3699999999999998E-3</c:v>
                </c:pt>
                <c:pt idx="1831">
                  <c:v>-3.9399999999999999E-3</c:v>
                </c:pt>
                <c:pt idx="1832">
                  <c:v>-3.8300000000000001E-3</c:v>
                </c:pt>
                <c:pt idx="1833">
                  <c:v>-3.5100000000000001E-3</c:v>
                </c:pt>
                <c:pt idx="1834">
                  <c:v>-3.3E-3</c:v>
                </c:pt>
                <c:pt idx="1835">
                  <c:v>-2.98E-3</c:v>
                </c:pt>
                <c:pt idx="1836">
                  <c:v>-2.98E-3</c:v>
                </c:pt>
                <c:pt idx="1837">
                  <c:v>-2.66E-3</c:v>
                </c:pt>
                <c:pt idx="1838">
                  <c:v>-2.4499999999999999E-3</c:v>
                </c:pt>
                <c:pt idx="1839">
                  <c:v>-2.2300000000000002E-3</c:v>
                </c:pt>
                <c:pt idx="1840">
                  <c:v>-2.0200000000000001E-3</c:v>
                </c:pt>
                <c:pt idx="1841">
                  <c:v>-1.91E-3</c:v>
                </c:pt>
                <c:pt idx="1842">
                  <c:v>-1.6999999999999999E-3</c:v>
                </c:pt>
                <c:pt idx="1843">
                  <c:v>-1.49E-3</c:v>
                </c:pt>
                <c:pt idx="1844">
                  <c:v>-1.49E-3</c:v>
                </c:pt>
                <c:pt idx="1845">
                  <c:v>-1.17E-3</c:v>
                </c:pt>
                <c:pt idx="1846">
                  <c:v>-1.2700000000000001E-3</c:v>
                </c:pt>
                <c:pt idx="1847">
                  <c:v>-1.06E-3</c:v>
                </c:pt>
                <c:pt idx="1848">
                  <c:v>-9.5E-4</c:v>
                </c:pt>
                <c:pt idx="1849">
                  <c:v>-9.5E-4</c:v>
                </c:pt>
                <c:pt idx="1850">
                  <c:v>-7.3999999999999999E-4</c:v>
                </c:pt>
                <c:pt idx="1851">
                  <c:v>-6.3000000000000003E-4</c:v>
                </c:pt>
                <c:pt idx="1852">
                  <c:v>-7.3999999999999999E-4</c:v>
                </c:pt>
                <c:pt idx="1853">
                  <c:v>-7.3999999999999999E-4</c:v>
                </c:pt>
                <c:pt idx="1854">
                  <c:v>-5.2999999999999998E-4</c:v>
                </c:pt>
                <c:pt idx="1855">
                  <c:v>-3.1E-4</c:v>
                </c:pt>
                <c:pt idx="1856">
                  <c:v>-6.3000000000000003E-4</c:v>
                </c:pt>
                <c:pt idx="1857">
                  <c:v>-6.3000000000000003E-4</c:v>
                </c:pt>
                <c:pt idx="1858">
                  <c:v>-5.2999999999999998E-4</c:v>
                </c:pt>
                <c:pt idx="1859">
                  <c:v>-6.3000000000000003E-4</c:v>
                </c:pt>
                <c:pt idx="1860">
                  <c:v>-5.2999999999999998E-4</c:v>
                </c:pt>
                <c:pt idx="1861">
                  <c:v>-6.3000000000000003E-4</c:v>
                </c:pt>
                <c:pt idx="1862">
                  <c:v>-6.3000000000000003E-4</c:v>
                </c:pt>
                <c:pt idx="1863">
                  <c:v>-6.3000000000000003E-4</c:v>
                </c:pt>
                <c:pt idx="1864">
                  <c:v>-7.3999999999999999E-4</c:v>
                </c:pt>
                <c:pt idx="1865">
                  <c:v>-9.5E-4</c:v>
                </c:pt>
                <c:pt idx="1866">
                  <c:v>-1.06E-3</c:v>
                </c:pt>
                <c:pt idx="1867">
                  <c:v>-1.17E-3</c:v>
                </c:pt>
                <c:pt idx="1868">
                  <c:v>-1.2700000000000001E-3</c:v>
                </c:pt>
                <c:pt idx="1869">
                  <c:v>-1.49E-3</c:v>
                </c:pt>
                <c:pt idx="1870">
                  <c:v>-1.49E-3</c:v>
                </c:pt>
                <c:pt idx="1871">
                  <c:v>-1.5900000000000001E-3</c:v>
                </c:pt>
                <c:pt idx="1872">
                  <c:v>-1.81E-3</c:v>
                </c:pt>
                <c:pt idx="1873">
                  <c:v>-2.0200000000000001E-3</c:v>
                </c:pt>
                <c:pt idx="1874">
                  <c:v>-1.91E-3</c:v>
                </c:pt>
                <c:pt idx="1875">
                  <c:v>-2.2300000000000002E-3</c:v>
                </c:pt>
                <c:pt idx="1876">
                  <c:v>-2.4499999999999999E-3</c:v>
                </c:pt>
                <c:pt idx="1877">
                  <c:v>-2.66E-3</c:v>
                </c:pt>
                <c:pt idx="1878">
                  <c:v>-2.7699999999999999E-3</c:v>
                </c:pt>
                <c:pt idx="1879">
                  <c:v>-2.7699999999999999E-3</c:v>
                </c:pt>
                <c:pt idx="1880">
                  <c:v>-2.8700000000000002E-3</c:v>
                </c:pt>
                <c:pt idx="1881">
                  <c:v>-3.0899999999999999E-3</c:v>
                </c:pt>
                <c:pt idx="1882">
                  <c:v>-3.3E-3</c:v>
                </c:pt>
                <c:pt idx="1883">
                  <c:v>-3.5100000000000001E-3</c:v>
                </c:pt>
                <c:pt idx="1884">
                  <c:v>-3.5100000000000001E-3</c:v>
                </c:pt>
                <c:pt idx="1885">
                  <c:v>-3.7299999999999998E-3</c:v>
                </c:pt>
                <c:pt idx="1886">
                  <c:v>-3.8300000000000001E-3</c:v>
                </c:pt>
                <c:pt idx="1887">
                  <c:v>-3.9399999999999999E-3</c:v>
                </c:pt>
                <c:pt idx="1888">
                  <c:v>-4.2599999999999999E-3</c:v>
                </c:pt>
                <c:pt idx="1889">
                  <c:v>-4.2599999999999999E-3</c:v>
                </c:pt>
                <c:pt idx="1890">
                  <c:v>-4.3699999999999998E-3</c:v>
                </c:pt>
                <c:pt idx="1891">
                  <c:v>-4.47E-3</c:v>
                </c:pt>
                <c:pt idx="1892">
                  <c:v>-4.2599999999999999E-3</c:v>
                </c:pt>
                <c:pt idx="1893">
                  <c:v>-4.5799999999999999E-3</c:v>
                </c:pt>
                <c:pt idx="1894">
                  <c:v>-4.5799999999999999E-3</c:v>
                </c:pt>
                <c:pt idx="1895">
                  <c:v>-4.6899999999999997E-3</c:v>
                </c:pt>
                <c:pt idx="1896">
                  <c:v>-4.5799999999999999E-3</c:v>
                </c:pt>
                <c:pt idx="1897">
                  <c:v>-4.6899999999999997E-3</c:v>
                </c:pt>
                <c:pt idx="1898">
                  <c:v>-4.79E-3</c:v>
                </c:pt>
                <c:pt idx="1899">
                  <c:v>-4.6899999999999997E-3</c:v>
                </c:pt>
                <c:pt idx="1900">
                  <c:v>-4.6899999999999997E-3</c:v>
                </c:pt>
                <c:pt idx="1901">
                  <c:v>-4.5799999999999999E-3</c:v>
                </c:pt>
                <c:pt idx="1902">
                  <c:v>-4.5799999999999999E-3</c:v>
                </c:pt>
                <c:pt idx="1903">
                  <c:v>-4.5799999999999999E-3</c:v>
                </c:pt>
                <c:pt idx="1904">
                  <c:v>-4.5799999999999999E-3</c:v>
                </c:pt>
                <c:pt idx="1905">
                  <c:v>-4.2599999999999999E-3</c:v>
                </c:pt>
                <c:pt idx="1906">
                  <c:v>-4.47E-3</c:v>
                </c:pt>
                <c:pt idx="1907">
                  <c:v>-4.2599999999999999E-3</c:v>
                </c:pt>
                <c:pt idx="1908">
                  <c:v>-3.9399999999999999E-3</c:v>
                </c:pt>
                <c:pt idx="1909">
                  <c:v>-4.0499999999999998E-3</c:v>
                </c:pt>
                <c:pt idx="1910">
                  <c:v>-3.8300000000000001E-3</c:v>
                </c:pt>
                <c:pt idx="1911">
                  <c:v>-3.8300000000000001E-3</c:v>
                </c:pt>
                <c:pt idx="1912">
                  <c:v>-3.62E-3</c:v>
                </c:pt>
                <c:pt idx="1913">
                  <c:v>-3.5100000000000001E-3</c:v>
                </c:pt>
                <c:pt idx="1914">
                  <c:v>-3.3E-3</c:v>
                </c:pt>
                <c:pt idx="1915">
                  <c:v>-3.0899999999999999E-3</c:v>
                </c:pt>
                <c:pt idx="1916">
                  <c:v>-2.8700000000000002E-3</c:v>
                </c:pt>
                <c:pt idx="1917">
                  <c:v>-2.7699999999999999E-3</c:v>
                </c:pt>
                <c:pt idx="1918">
                  <c:v>-2.5500000000000002E-3</c:v>
                </c:pt>
                <c:pt idx="1919">
                  <c:v>-2.3400000000000001E-3</c:v>
                </c:pt>
                <c:pt idx="1920">
                  <c:v>-2.3400000000000001E-3</c:v>
                </c:pt>
                <c:pt idx="1921">
                  <c:v>-2.0200000000000001E-3</c:v>
                </c:pt>
                <c:pt idx="1922">
                  <c:v>-1.91E-3</c:v>
                </c:pt>
                <c:pt idx="1923">
                  <c:v>-1.6999999999999999E-3</c:v>
                </c:pt>
                <c:pt idx="1924">
                  <c:v>-1.2700000000000001E-3</c:v>
                </c:pt>
                <c:pt idx="1925">
                  <c:v>-1.2700000000000001E-3</c:v>
                </c:pt>
                <c:pt idx="1926">
                  <c:v>-1.06E-3</c:v>
                </c:pt>
                <c:pt idx="1927">
                  <c:v>-1.06E-3</c:v>
                </c:pt>
                <c:pt idx="1928">
                  <c:v>-7.3999999999999999E-4</c:v>
                </c:pt>
                <c:pt idx="1929">
                  <c:v>-5.2999999999999998E-4</c:v>
                </c:pt>
                <c:pt idx="1930">
                  <c:v>-4.2000000000000002E-4</c:v>
                </c:pt>
                <c:pt idx="1931">
                  <c:v>-3.1E-4</c:v>
                </c:pt>
                <c:pt idx="1932">
                  <c:v>-1E-4</c:v>
                </c:pt>
                <c:pt idx="1933">
                  <c:v>1.0000000000000001E-5</c:v>
                </c:pt>
                <c:pt idx="1934">
                  <c:v>1.1E-4</c:v>
                </c:pt>
                <c:pt idx="1935">
                  <c:v>2.2000000000000001E-4</c:v>
                </c:pt>
                <c:pt idx="1936">
                  <c:v>3.3E-4</c:v>
                </c:pt>
                <c:pt idx="1937">
                  <c:v>3.3E-4</c:v>
                </c:pt>
                <c:pt idx="1938">
                  <c:v>3.3E-4</c:v>
                </c:pt>
                <c:pt idx="1939">
                  <c:v>4.2999999999999999E-4</c:v>
                </c:pt>
                <c:pt idx="1940">
                  <c:v>4.2999999999999999E-4</c:v>
                </c:pt>
                <c:pt idx="1941">
                  <c:v>5.4000000000000001E-4</c:v>
                </c:pt>
                <c:pt idx="1942">
                  <c:v>3.3E-4</c:v>
                </c:pt>
                <c:pt idx="1943">
                  <c:v>5.4000000000000001E-4</c:v>
                </c:pt>
                <c:pt idx="1944">
                  <c:v>5.4000000000000001E-4</c:v>
                </c:pt>
                <c:pt idx="1945">
                  <c:v>3.3E-4</c:v>
                </c:pt>
                <c:pt idx="1946">
                  <c:v>3.3E-4</c:v>
                </c:pt>
                <c:pt idx="1947">
                  <c:v>3.3E-4</c:v>
                </c:pt>
                <c:pt idx="1948">
                  <c:v>1.1E-4</c:v>
                </c:pt>
                <c:pt idx="1949">
                  <c:v>-1E-4</c:v>
                </c:pt>
                <c:pt idx="1950">
                  <c:v>-1E-4</c:v>
                </c:pt>
                <c:pt idx="1951">
                  <c:v>-2.1000000000000001E-4</c:v>
                </c:pt>
                <c:pt idx="1952">
                  <c:v>-2.1000000000000001E-4</c:v>
                </c:pt>
                <c:pt idx="1953">
                  <c:v>-5.2999999999999998E-4</c:v>
                </c:pt>
                <c:pt idx="1954">
                  <c:v>-8.4999999999999995E-4</c:v>
                </c:pt>
                <c:pt idx="1955">
                  <c:v>-8.4999999999999995E-4</c:v>
                </c:pt>
                <c:pt idx="1956">
                  <c:v>-9.5E-4</c:v>
                </c:pt>
                <c:pt idx="1957">
                  <c:v>-1.3799999999999999E-3</c:v>
                </c:pt>
                <c:pt idx="1958">
                  <c:v>-1.5900000000000001E-3</c:v>
                </c:pt>
                <c:pt idx="1959">
                  <c:v>-1.6999999999999999E-3</c:v>
                </c:pt>
                <c:pt idx="1960">
                  <c:v>-2.1299999999999999E-3</c:v>
                </c:pt>
                <c:pt idx="1961">
                  <c:v>-2.3400000000000001E-3</c:v>
                </c:pt>
                <c:pt idx="1962">
                  <c:v>-2.4499999999999999E-3</c:v>
                </c:pt>
                <c:pt idx="1963">
                  <c:v>-2.8700000000000002E-3</c:v>
                </c:pt>
                <c:pt idx="1964">
                  <c:v>-3.3E-3</c:v>
                </c:pt>
                <c:pt idx="1965">
                  <c:v>-3.62E-3</c:v>
                </c:pt>
                <c:pt idx="1966">
                  <c:v>-3.8300000000000001E-3</c:v>
                </c:pt>
                <c:pt idx="1967">
                  <c:v>-4.0499999999999998E-3</c:v>
                </c:pt>
                <c:pt idx="1968">
                  <c:v>-4.47E-3</c:v>
                </c:pt>
                <c:pt idx="1969">
                  <c:v>-4.6899999999999997E-3</c:v>
                </c:pt>
                <c:pt idx="1970">
                  <c:v>-5.3299999999999997E-3</c:v>
                </c:pt>
                <c:pt idx="1971">
                  <c:v>-5.5399999999999998E-3</c:v>
                </c:pt>
                <c:pt idx="1972">
                  <c:v>-5.7499999999999999E-3</c:v>
                </c:pt>
                <c:pt idx="1973">
                  <c:v>-6.28E-3</c:v>
                </c:pt>
                <c:pt idx="1974">
                  <c:v>-6.3899999999999998E-3</c:v>
                </c:pt>
                <c:pt idx="1975">
                  <c:v>-6.7099999999999998E-3</c:v>
                </c:pt>
                <c:pt idx="1976">
                  <c:v>-7.1399999999999996E-3</c:v>
                </c:pt>
                <c:pt idx="1977">
                  <c:v>-7.4599999999999996E-3</c:v>
                </c:pt>
                <c:pt idx="1978">
                  <c:v>-7.6699999999999997E-3</c:v>
                </c:pt>
                <c:pt idx="1979">
                  <c:v>-7.9900000000000006E-3</c:v>
                </c:pt>
                <c:pt idx="1980">
                  <c:v>-8.5199999999999998E-3</c:v>
                </c:pt>
                <c:pt idx="1981">
                  <c:v>-8.6300000000000005E-3</c:v>
                </c:pt>
                <c:pt idx="1982">
                  <c:v>-8.9499999999999996E-3</c:v>
                </c:pt>
                <c:pt idx="1983">
                  <c:v>-9.1599999999999997E-3</c:v>
                </c:pt>
                <c:pt idx="1984">
                  <c:v>-9.4800000000000006E-3</c:v>
                </c:pt>
                <c:pt idx="1985">
                  <c:v>-9.5899999999999996E-3</c:v>
                </c:pt>
                <c:pt idx="1986">
                  <c:v>-1.0019999999999999E-2</c:v>
                </c:pt>
                <c:pt idx="1987">
                  <c:v>-1.023E-2</c:v>
                </c:pt>
                <c:pt idx="1988">
                  <c:v>-1.044E-2</c:v>
                </c:pt>
                <c:pt idx="1989">
                  <c:v>-1.0659999999999999E-2</c:v>
                </c:pt>
                <c:pt idx="1990">
                  <c:v>-1.076E-2</c:v>
                </c:pt>
                <c:pt idx="1991">
                  <c:v>-1.108E-2</c:v>
                </c:pt>
                <c:pt idx="1992">
                  <c:v>-1.119E-2</c:v>
                </c:pt>
                <c:pt idx="1993">
                  <c:v>-1.1299999999999999E-2</c:v>
                </c:pt>
                <c:pt idx="1994">
                  <c:v>-1.14E-2</c:v>
                </c:pt>
                <c:pt idx="1995">
                  <c:v>-1.162E-2</c:v>
                </c:pt>
                <c:pt idx="1996">
                  <c:v>-1.183E-2</c:v>
                </c:pt>
                <c:pt idx="1997">
                  <c:v>-1.1939999999999999E-2</c:v>
                </c:pt>
                <c:pt idx="1998">
                  <c:v>-1.1939999999999999E-2</c:v>
                </c:pt>
                <c:pt idx="1999">
                  <c:v>-1.1939999999999999E-2</c:v>
                </c:pt>
                <c:pt idx="2000">
                  <c:v>-1.204E-2</c:v>
                </c:pt>
                <c:pt idx="2001">
                  <c:v>-1.204E-2</c:v>
                </c:pt>
                <c:pt idx="2002">
                  <c:v>-1.2359999999999999E-2</c:v>
                </c:pt>
                <c:pt idx="2003">
                  <c:v>-1.226E-2</c:v>
                </c:pt>
                <c:pt idx="2004">
                  <c:v>-1.226E-2</c:v>
                </c:pt>
                <c:pt idx="2005">
                  <c:v>-1.2359999999999999E-2</c:v>
                </c:pt>
                <c:pt idx="2006">
                  <c:v>-1.2359999999999999E-2</c:v>
                </c:pt>
                <c:pt idx="2007">
                  <c:v>-1.2149999999999999E-2</c:v>
                </c:pt>
                <c:pt idx="2008">
                  <c:v>-1.1939999999999999E-2</c:v>
                </c:pt>
                <c:pt idx="2009">
                  <c:v>-1.2149999999999999E-2</c:v>
                </c:pt>
                <c:pt idx="2010">
                  <c:v>-1.204E-2</c:v>
                </c:pt>
                <c:pt idx="2011">
                  <c:v>-1.204E-2</c:v>
                </c:pt>
                <c:pt idx="2012">
                  <c:v>-1.204E-2</c:v>
                </c:pt>
                <c:pt idx="2013">
                  <c:v>-1.183E-2</c:v>
                </c:pt>
                <c:pt idx="2014">
                  <c:v>-1.172E-2</c:v>
                </c:pt>
                <c:pt idx="2015">
                  <c:v>-1.162E-2</c:v>
                </c:pt>
                <c:pt idx="2016">
                  <c:v>-1.172E-2</c:v>
                </c:pt>
                <c:pt idx="2017">
                  <c:v>-1.162E-2</c:v>
                </c:pt>
                <c:pt idx="2018">
                  <c:v>-1.14E-2</c:v>
                </c:pt>
                <c:pt idx="2019">
                  <c:v>-1.14E-2</c:v>
                </c:pt>
                <c:pt idx="2020">
                  <c:v>-1.119E-2</c:v>
                </c:pt>
                <c:pt idx="2021">
                  <c:v>-1.1299999999999999E-2</c:v>
                </c:pt>
                <c:pt idx="2022">
                  <c:v>-1.098E-2</c:v>
                </c:pt>
                <c:pt idx="2023">
                  <c:v>-1.0869999999999999E-2</c:v>
                </c:pt>
                <c:pt idx="2024">
                  <c:v>-1.076E-2</c:v>
                </c:pt>
                <c:pt idx="2025">
                  <c:v>-1.0659999999999999E-2</c:v>
                </c:pt>
                <c:pt idx="2026">
                  <c:v>-1.055E-2</c:v>
                </c:pt>
                <c:pt idx="2027">
                  <c:v>-1.044E-2</c:v>
                </c:pt>
                <c:pt idx="2028">
                  <c:v>-1.044E-2</c:v>
                </c:pt>
                <c:pt idx="2029">
                  <c:v>-1.023E-2</c:v>
                </c:pt>
                <c:pt idx="2030">
                  <c:v>-1.0120000000000001E-2</c:v>
                </c:pt>
                <c:pt idx="2031">
                  <c:v>-9.9100000000000004E-3</c:v>
                </c:pt>
                <c:pt idx="2032">
                  <c:v>-9.9100000000000004E-3</c:v>
                </c:pt>
                <c:pt idx="2033">
                  <c:v>-9.7999999999999997E-3</c:v>
                </c:pt>
                <c:pt idx="2034">
                  <c:v>-9.9100000000000004E-3</c:v>
                </c:pt>
                <c:pt idx="2035">
                  <c:v>-9.5899999999999996E-3</c:v>
                </c:pt>
                <c:pt idx="2036">
                  <c:v>-9.3799999999999994E-3</c:v>
                </c:pt>
                <c:pt idx="2037">
                  <c:v>-9.3799999999999994E-3</c:v>
                </c:pt>
                <c:pt idx="2038">
                  <c:v>-9.1599999999999997E-3</c:v>
                </c:pt>
                <c:pt idx="2039">
                  <c:v>-9.1599999999999997E-3</c:v>
                </c:pt>
                <c:pt idx="2040">
                  <c:v>-9.0600000000000003E-3</c:v>
                </c:pt>
                <c:pt idx="2041">
                  <c:v>-8.8400000000000006E-3</c:v>
                </c:pt>
                <c:pt idx="2042">
                  <c:v>-8.8400000000000006E-3</c:v>
                </c:pt>
                <c:pt idx="2043">
                  <c:v>-8.8400000000000006E-3</c:v>
                </c:pt>
                <c:pt idx="2044">
                  <c:v>-8.7399999999999995E-3</c:v>
                </c:pt>
                <c:pt idx="2045">
                  <c:v>-8.7399999999999995E-3</c:v>
                </c:pt>
                <c:pt idx="2046">
                  <c:v>-8.5199999999999998E-3</c:v>
                </c:pt>
                <c:pt idx="2047">
                  <c:v>-8.3099999999999997E-3</c:v>
                </c:pt>
                <c:pt idx="2048">
                  <c:v>-8.5199999999999998E-3</c:v>
                </c:pt>
                <c:pt idx="2049">
                  <c:v>-8.3099999999999997E-3</c:v>
                </c:pt>
                <c:pt idx="2050">
                  <c:v>-8.3099999999999997E-3</c:v>
                </c:pt>
                <c:pt idx="2051">
                  <c:v>-8.0999999999999996E-3</c:v>
                </c:pt>
                <c:pt idx="2052">
                  <c:v>-8.0999999999999996E-3</c:v>
                </c:pt>
                <c:pt idx="2053">
                  <c:v>-7.8799999999999999E-3</c:v>
                </c:pt>
                <c:pt idx="2054">
                  <c:v>-7.8799999999999999E-3</c:v>
                </c:pt>
                <c:pt idx="2055">
                  <c:v>-7.5599999999999999E-3</c:v>
                </c:pt>
                <c:pt idx="2056">
                  <c:v>-7.6699999999999997E-3</c:v>
                </c:pt>
                <c:pt idx="2057">
                  <c:v>-7.6699999999999997E-3</c:v>
                </c:pt>
                <c:pt idx="2058">
                  <c:v>-7.5599999999999999E-3</c:v>
                </c:pt>
                <c:pt idx="2059">
                  <c:v>-7.6699999999999997E-3</c:v>
                </c:pt>
                <c:pt idx="2060">
                  <c:v>-7.4599999999999996E-3</c:v>
                </c:pt>
                <c:pt idx="2061">
                  <c:v>-7.2399999999999999E-3</c:v>
                </c:pt>
                <c:pt idx="2062">
                  <c:v>-7.3499999999999998E-3</c:v>
                </c:pt>
                <c:pt idx="2063">
                  <c:v>-7.1399999999999996E-3</c:v>
                </c:pt>
                <c:pt idx="2064">
                  <c:v>-7.1399999999999996E-3</c:v>
                </c:pt>
                <c:pt idx="2065">
                  <c:v>-7.0299999999999998E-3</c:v>
                </c:pt>
                <c:pt idx="2066">
                  <c:v>-6.8199999999999997E-3</c:v>
                </c:pt>
                <c:pt idx="2067">
                  <c:v>-6.8199999999999997E-3</c:v>
                </c:pt>
                <c:pt idx="2068">
                  <c:v>-6.7099999999999998E-3</c:v>
                </c:pt>
                <c:pt idx="2069">
                  <c:v>-6.4999999999999997E-3</c:v>
                </c:pt>
                <c:pt idx="2070">
                  <c:v>-6.4999999999999997E-3</c:v>
                </c:pt>
                <c:pt idx="2071">
                  <c:v>-6.3899999999999998E-3</c:v>
                </c:pt>
                <c:pt idx="2072">
                  <c:v>-6.1799999999999997E-3</c:v>
                </c:pt>
                <c:pt idx="2073">
                  <c:v>-6.0699999999999999E-3</c:v>
                </c:pt>
                <c:pt idx="2074">
                  <c:v>-6.1799999999999997E-3</c:v>
                </c:pt>
                <c:pt idx="2075">
                  <c:v>-6.1799999999999997E-3</c:v>
                </c:pt>
                <c:pt idx="2076">
                  <c:v>-5.8599999999999998E-3</c:v>
                </c:pt>
                <c:pt idx="2077">
                  <c:v>-5.7499999999999999E-3</c:v>
                </c:pt>
                <c:pt idx="2078">
                  <c:v>-5.5399999999999998E-3</c:v>
                </c:pt>
                <c:pt idx="2079">
                  <c:v>-5.4299999999999999E-3</c:v>
                </c:pt>
                <c:pt idx="2080">
                  <c:v>-5.6499999999999996E-3</c:v>
                </c:pt>
                <c:pt idx="2081">
                  <c:v>-5.3299999999999997E-3</c:v>
                </c:pt>
                <c:pt idx="2082">
                  <c:v>-5.2199999999999998E-3</c:v>
                </c:pt>
                <c:pt idx="2083">
                  <c:v>-5.0099999999999997E-3</c:v>
                </c:pt>
                <c:pt idx="2084">
                  <c:v>-4.79E-3</c:v>
                </c:pt>
                <c:pt idx="2085">
                  <c:v>-4.8999999999999998E-3</c:v>
                </c:pt>
                <c:pt idx="2086">
                  <c:v>-4.6899999999999997E-3</c:v>
                </c:pt>
                <c:pt idx="2087">
                  <c:v>-4.47E-3</c:v>
                </c:pt>
                <c:pt idx="2088">
                  <c:v>-4.5799999999999999E-3</c:v>
                </c:pt>
                <c:pt idx="2089">
                  <c:v>-4.47E-3</c:v>
                </c:pt>
                <c:pt idx="2090">
                  <c:v>-4.2599999999999999E-3</c:v>
                </c:pt>
                <c:pt idx="2091">
                  <c:v>-4.2599999999999999E-3</c:v>
                </c:pt>
                <c:pt idx="2092">
                  <c:v>-4.2599999999999999E-3</c:v>
                </c:pt>
                <c:pt idx="2093">
                  <c:v>-4.15E-3</c:v>
                </c:pt>
                <c:pt idx="2094">
                  <c:v>-4.0499999999999998E-3</c:v>
                </c:pt>
                <c:pt idx="2095">
                  <c:v>-4.0499999999999998E-3</c:v>
                </c:pt>
                <c:pt idx="2096">
                  <c:v>-4.0499999999999998E-3</c:v>
                </c:pt>
                <c:pt idx="2097">
                  <c:v>-3.9399999999999999E-3</c:v>
                </c:pt>
                <c:pt idx="2098">
                  <c:v>-3.8300000000000001E-3</c:v>
                </c:pt>
                <c:pt idx="2099">
                  <c:v>-3.9399999999999999E-3</c:v>
                </c:pt>
                <c:pt idx="2100">
                  <c:v>-3.9399999999999999E-3</c:v>
                </c:pt>
                <c:pt idx="2101">
                  <c:v>-3.8300000000000001E-3</c:v>
                </c:pt>
                <c:pt idx="2102">
                  <c:v>-3.8300000000000001E-3</c:v>
                </c:pt>
                <c:pt idx="2103">
                  <c:v>-3.8300000000000001E-3</c:v>
                </c:pt>
                <c:pt idx="2104">
                  <c:v>-3.8300000000000001E-3</c:v>
                </c:pt>
                <c:pt idx="2105">
                  <c:v>-3.9399999999999999E-3</c:v>
                </c:pt>
                <c:pt idx="2106">
                  <c:v>-3.9399999999999999E-3</c:v>
                </c:pt>
                <c:pt idx="2107">
                  <c:v>-3.9399999999999999E-3</c:v>
                </c:pt>
                <c:pt idx="2108">
                  <c:v>-4.15E-3</c:v>
                </c:pt>
                <c:pt idx="2109">
                  <c:v>-4.15E-3</c:v>
                </c:pt>
                <c:pt idx="2110">
                  <c:v>-4.2599999999999999E-3</c:v>
                </c:pt>
                <c:pt idx="2111">
                  <c:v>-4.2599999999999999E-3</c:v>
                </c:pt>
                <c:pt idx="2112">
                  <c:v>-4.47E-3</c:v>
                </c:pt>
                <c:pt idx="2113">
                  <c:v>-4.47E-3</c:v>
                </c:pt>
                <c:pt idx="2114">
                  <c:v>-4.47E-3</c:v>
                </c:pt>
                <c:pt idx="2115">
                  <c:v>-4.79E-3</c:v>
                </c:pt>
                <c:pt idx="2116">
                  <c:v>-4.79E-3</c:v>
                </c:pt>
                <c:pt idx="2117">
                  <c:v>-4.79E-3</c:v>
                </c:pt>
                <c:pt idx="2118">
                  <c:v>-5.11E-3</c:v>
                </c:pt>
                <c:pt idx="2119">
                  <c:v>-5.3299999999999997E-3</c:v>
                </c:pt>
                <c:pt idx="2120">
                  <c:v>-5.4299999999999999E-3</c:v>
                </c:pt>
                <c:pt idx="2121">
                  <c:v>-5.4299999999999999E-3</c:v>
                </c:pt>
                <c:pt idx="2122">
                  <c:v>-5.6499999999999996E-3</c:v>
                </c:pt>
                <c:pt idx="2123">
                  <c:v>-5.7499999999999999E-3</c:v>
                </c:pt>
                <c:pt idx="2124">
                  <c:v>-6.0699999999999999E-3</c:v>
                </c:pt>
                <c:pt idx="2125">
                  <c:v>-6.1799999999999997E-3</c:v>
                </c:pt>
                <c:pt idx="2126">
                  <c:v>-6.28E-3</c:v>
                </c:pt>
                <c:pt idx="2127">
                  <c:v>-6.4999999999999997E-3</c:v>
                </c:pt>
                <c:pt idx="2128">
                  <c:v>-6.7099999999999998E-3</c:v>
                </c:pt>
                <c:pt idx="2129">
                  <c:v>-6.9199999999999999E-3</c:v>
                </c:pt>
                <c:pt idx="2130">
                  <c:v>-7.2399999999999999E-3</c:v>
                </c:pt>
                <c:pt idx="2131">
                  <c:v>-7.4599999999999996E-3</c:v>
                </c:pt>
                <c:pt idx="2132">
                  <c:v>-7.4599999999999996E-3</c:v>
                </c:pt>
                <c:pt idx="2133">
                  <c:v>-7.6699999999999997E-3</c:v>
                </c:pt>
                <c:pt idx="2134">
                  <c:v>-7.9900000000000006E-3</c:v>
                </c:pt>
                <c:pt idx="2135">
                  <c:v>-8.2000000000000007E-3</c:v>
                </c:pt>
                <c:pt idx="2136">
                  <c:v>-8.3099999999999997E-3</c:v>
                </c:pt>
                <c:pt idx="2137">
                  <c:v>-8.3099999999999997E-3</c:v>
                </c:pt>
                <c:pt idx="2138">
                  <c:v>-8.6300000000000005E-3</c:v>
                </c:pt>
                <c:pt idx="2139">
                  <c:v>-8.6300000000000005E-3</c:v>
                </c:pt>
                <c:pt idx="2140">
                  <c:v>-8.9499999999999996E-3</c:v>
                </c:pt>
                <c:pt idx="2141">
                  <c:v>-9.0600000000000003E-3</c:v>
                </c:pt>
                <c:pt idx="2142">
                  <c:v>-9.2700000000000005E-3</c:v>
                </c:pt>
                <c:pt idx="2143">
                  <c:v>-9.3799999999999994E-3</c:v>
                </c:pt>
                <c:pt idx="2144">
                  <c:v>-9.5899999999999996E-3</c:v>
                </c:pt>
                <c:pt idx="2145">
                  <c:v>-9.7999999999999997E-3</c:v>
                </c:pt>
                <c:pt idx="2146">
                  <c:v>-9.7999999999999997E-3</c:v>
                </c:pt>
                <c:pt idx="2147">
                  <c:v>-9.9100000000000004E-3</c:v>
                </c:pt>
                <c:pt idx="2148">
                  <c:v>-1.0120000000000001E-2</c:v>
                </c:pt>
                <c:pt idx="2149">
                  <c:v>-1.023E-2</c:v>
                </c:pt>
                <c:pt idx="2150">
                  <c:v>-1.034E-2</c:v>
                </c:pt>
                <c:pt idx="2151">
                  <c:v>-1.055E-2</c:v>
                </c:pt>
                <c:pt idx="2152">
                  <c:v>-1.055E-2</c:v>
                </c:pt>
                <c:pt idx="2153">
                  <c:v>-1.0659999999999999E-2</c:v>
                </c:pt>
                <c:pt idx="2154">
                  <c:v>-1.076E-2</c:v>
                </c:pt>
                <c:pt idx="2155">
                  <c:v>-1.076E-2</c:v>
                </c:pt>
                <c:pt idx="2156">
                  <c:v>-1.0869999999999999E-2</c:v>
                </c:pt>
                <c:pt idx="2157">
                  <c:v>-1.098E-2</c:v>
                </c:pt>
                <c:pt idx="2158">
                  <c:v>-1.098E-2</c:v>
                </c:pt>
                <c:pt idx="2159">
                  <c:v>-1.098E-2</c:v>
                </c:pt>
                <c:pt idx="2160">
                  <c:v>-1.108E-2</c:v>
                </c:pt>
                <c:pt idx="2161">
                  <c:v>-1.119E-2</c:v>
                </c:pt>
                <c:pt idx="2162">
                  <c:v>-1.108E-2</c:v>
                </c:pt>
                <c:pt idx="2163">
                  <c:v>-1.119E-2</c:v>
                </c:pt>
                <c:pt idx="2164">
                  <c:v>-1.119E-2</c:v>
                </c:pt>
                <c:pt idx="2165">
                  <c:v>-1.1299999999999999E-2</c:v>
                </c:pt>
                <c:pt idx="2166">
                  <c:v>-1.108E-2</c:v>
                </c:pt>
                <c:pt idx="2167">
                  <c:v>-1.1299999999999999E-2</c:v>
                </c:pt>
                <c:pt idx="2168">
                  <c:v>-1.119E-2</c:v>
                </c:pt>
                <c:pt idx="2169">
                  <c:v>-1.1299999999999999E-2</c:v>
                </c:pt>
                <c:pt idx="2170">
                  <c:v>-1.119E-2</c:v>
                </c:pt>
                <c:pt idx="2171">
                  <c:v>-1.1299999999999999E-2</c:v>
                </c:pt>
                <c:pt idx="2172">
                  <c:v>-1.108E-2</c:v>
                </c:pt>
                <c:pt idx="2173">
                  <c:v>-1.108E-2</c:v>
                </c:pt>
                <c:pt idx="2174">
                  <c:v>-1.119E-2</c:v>
                </c:pt>
                <c:pt idx="2175">
                  <c:v>-1.119E-2</c:v>
                </c:pt>
                <c:pt idx="2176">
                  <c:v>-1.1299999999999999E-2</c:v>
                </c:pt>
                <c:pt idx="2177">
                  <c:v>-1.1299999999999999E-2</c:v>
                </c:pt>
                <c:pt idx="2178">
                  <c:v>-1.1299999999999999E-2</c:v>
                </c:pt>
                <c:pt idx="2179">
                  <c:v>-1.108E-2</c:v>
                </c:pt>
                <c:pt idx="2180">
                  <c:v>-1.119E-2</c:v>
                </c:pt>
                <c:pt idx="2181">
                  <c:v>-1.119E-2</c:v>
                </c:pt>
                <c:pt idx="2182">
                  <c:v>-1.1299999999999999E-2</c:v>
                </c:pt>
                <c:pt idx="2183">
                  <c:v>-1.1299999999999999E-2</c:v>
                </c:pt>
                <c:pt idx="2184">
                  <c:v>-1.119E-2</c:v>
                </c:pt>
                <c:pt idx="2185">
                  <c:v>-1.14E-2</c:v>
                </c:pt>
                <c:pt idx="2186">
                  <c:v>-1.14E-2</c:v>
                </c:pt>
                <c:pt idx="2187">
                  <c:v>-1.1299999999999999E-2</c:v>
                </c:pt>
                <c:pt idx="2188">
                  <c:v>-1.1299999999999999E-2</c:v>
                </c:pt>
                <c:pt idx="2189">
                  <c:v>-1.1509999999999999E-2</c:v>
                </c:pt>
                <c:pt idx="2190">
                  <c:v>-1.162E-2</c:v>
                </c:pt>
                <c:pt idx="2191">
                  <c:v>-1.162E-2</c:v>
                </c:pt>
                <c:pt idx="2192">
                  <c:v>-1.162E-2</c:v>
                </c:pt>
                <c:pt idx="2193">
                  <c:v>-1.172E-2</c:v>
                </c:pt>
                <c:pt idx="2194">
                  <c:v>-1.183E-2</c:v>
                </c:pt>
                <c:pt idx="2195">
                  <c:v>-1.183E-2</c:v>
                </c:pt>
                <c:pt idx="2196">
                  <c:v>-1.204E-2</c:v>
                </c:pt>
                <c:pt idx="2197">
                  <c:v>-1.204E-2</c:v>
                </c:pt>
                <c:pt idx="2198">
                  <c:v>-1.2359999999999999E-2</c:v>
                </c:pt>
                <c:pt idx="2199">
                  <c:v>-1.2359999999999999E-2</c:v>
                </c:pt>
                <c:pt idx="2200">
                  <c:v>-1.2579999999999999E-2</c:v>
                </c:pt>
                <c:pt idx="2201">
                  <c:v>-1.268E-2</c:v>
                </c:pt>
                <c:pt idx="2202">
                  <c:v>-1.268E-2</c:v>
                </c:pt>
                <c:pt idx="2203">
                  <c:v>-1.311E-2</c:v>
                </c:pt>
                <c:pt idx="2204">
                  <c:v>-1.2999999999999999E-2</c:v>
                </c:pt>
                <c:pt idx="2205">
                  <c:v>-1.332E-2</c:v>
                </c:pt>
                <c:pt idx="2206">
                  <c:v>-1.3429999999999999E-2</c:v>
                </c:pt>
                <c:pt idx="2207">
                  <c:v>-1.3639999999999999E-2</c:v>
                </c:pt>
                <c:pt idx="2208">
                  <c:v>-1.396E-2</c:v>
                </c:pt>
                <c:pt idx="2209">
                  <c:v>-1.4069999999999999E-2</c:v>
                </c:pt>
                <c:pt idx="2210">
                  <c:v>-1.418E-2</c:v>
                </c:pt>
                <c:pt idx="2211">
                  <c:v>-1.4279999999999999E-2</c:v>
                </c:pt>
                <c:pt idx="2212">
                  <c:v>-1.4500000000000001E-2</c:v>
                </c:pt>
                <c:pt idx="2213">
                  <c:v>-1.4710000000000001E-2</c:v>
                </c:pt>
                <c:pt idx="2214">
                  <c:v>-1.4919999999999999E-2</c:v>
                </c:pt>
                <c:pt idx="2215">
                  <c:v>-1.5140000000000001E-2</c:v>
                </c:pt>
                <c:pt idx="2216">
                  <c:v>-1.524E-2</c:v>
                </c:pt>
                <c:pt idx="2217">
                  <c:v>-1.546E-2</c:v>
                </c:pt>
                <c:pt idx="2218">
                  <c:v>-1.567E-2</c:v>
                </c:pt>
                <c:pt idx="2219">
                  <c:v>-1.5990000000000001E-2</c:v>
                </c:pt>
                <c:pt idx="2220">
                  <c:v>-1.5990000000000001E-2</c:v>
                </c:pt>
                <c:pt idx="2221">
                  <c:v>-1.6310000000000002E-2</c:v>
                </c:pt>
                <c:pt idx="2222">
                  <c:v>-1.6310000000000002E-2</c:v>
                </c:pt>
                <c:pt idx="2223">
                  <c:v>-1.652E-2</c:v>
                </c:pt>
                <c:pt idx="2224">
                  <c:v>-1.6740000000000001E-2</c:v>
                </c:pt>
                <c:pt idx="2225">
                  <c:v>-1.695E-2</c:v>
                </c:pt>
                <c:pt idx="2226">
                  <c:v>-1.7059999999999999E-2</c:v>
                </c:pt>
                <c:pt idx="2227">
                  <c:v>-1.7160000000000002E-2</c:v>
                </c:pt>
                <c:pt idx="2228">
                  <c:v>-1.7270000000000001E-2</c:v>
                </c:pt>
                <c:pt idx="2229">
                  <c:v>-1.7479999999999999E-2</c:v>
                </c:pt>
                <c:pt idx="2230">
                  <c:v>-1.7590000000000001E-2</c:v>
                </c:pt>
                <c:pt idx="2231">
                  <c:v>-1.78E-2</c:v>
                </c:pt>
                <c:pt idx="2232">
                  <c:v>-1.7590000000000001E-2</c:v>
                </c:pt>
                <c:pt idx="2233">
                  <c:v>-1.78E-2</c:v>
                </c:pt>
                <c:pt idx="2234">
                  <c:v>-1.8010000000000002E-2</c:v>
                </c:pt>
                <c:pt idx="2235">
                  <c:v>-1.8120000000000001E-2</c:v>
                </c:pt>
                <c:pt idx="2236">
                  <c:v>-1.8120000000000001E-2</c:v>
                </c:pt>
                <c:pt idx="2237">
                  <c:v>-1.8120000000000001E-2</c:v>
                </c:pt>
                <c:pt idx="2238">
                  <c:v>-1.8120000000000001E-2</c:v>
                </c:pt>
                <c:pt idx="2239">
                  <c:v>-1.823E-2</c:v>
                </c:pt>
                <c:pt idx="2240">
                  <c:v>-1.8329999999999999E-2</c:v>
                </c:pt>
                <c:pt idx="2241">
                  <c:v>-1.8120000000000001E-2</c:v>
                </c:pt>
                <c:pt idx="2242">
                  <c:v>-1.8329999999999999E-2</c:v>
                </c:pt>
                <c:pt idx="2243">
                  <c:v>-1.8120000000000001E-2</c:v>
                </c:pt>
                <c:pt idx="2244">
                  <c:v>-1.8120000000000001E-2</c:v>
                </c:pt>
                <c:pt idx="2245">
                  <c:v>-1.8010000000000002E-2</c:v>
                </c:pt>
                <c:pt idx="2246">
                  <c:v>-1.8010000000000002E-2</c:v>
                </c:pt>
                <c:pt idx="2247">
                  <c:v>-1.78E-2</c:v>
                </c:pt>
                <c:pt idx="2248">
                  <c:v>-1.78E-2</c:v>
                </c:pt>
                <c:pt idx="2249">
                  <c:v>-1.7690000000000001E-2</c:v>
                </c:pt>
                <c:pt idx="2250">
                  <c:v>-1.7590000000000001E-2</c:v>
                </c:pt>
                <c:pt idx="2251">
                  <c:v>-1.7479999999999999E-2</c:v>
                </c:pt>
                <c:pt idx="2252">
                  <c:v>-1.7479999999999999E-2</c:v>
                </c:pt>
                <c:pt idx="2253">
                  <c:v>-1.7270000000000001E-2</c:v>
                </c:pt>
                <c:pt idx="2254">
                  <c:v>-1.7160000000000002E-2</c:v>
                </c:pt>
                <c:pt idx="2255">
                  <c:v>-1.6840000000000001E-2</c:v>
                </c:pt>
                <c:pt idx="2256">
                  <c:v>-1.695E-2</c:v>
                </c:pt>
                <c:pt idx="2257">
                  <c:v>-1.6740000000000001E-2</c:v>
                </c:pt>
                <c:pt idx="2258">
                  <c:v>-1.6420000000000001E-2</c:v>
                </c:pt>
                <c:pt idx="2259">
                  <c:v>-1.6310000000000002E-2</c:v>
                </c:pt>
                <c:pt idx="2260">
                  <c:v>-1.6199999999999999E-2</c:v>
                </c:pt>
                <c:pt idx="2261">
                  <c:v>-1.5779999999999999E-2</c:v>
                </c:pt>
                <c:pt idx="2262">
                  <c:v>-1.5779999999999999E-2</c:v>
                </c:pt>
                <c:pt idx="2263">
                  <c:v>-1.546E-2</c:v>
                </c:pt>
                <c:pt idx="2264">
                  <c:v>-1.5140000000000001E-2</c:v>
                </c:pt>
                <c:pt idx="2265">
                  <c:v>-1.482E-2</c:v>
                </c:pt>
                <c:pt idx="2266">
                  <c:v>-1.482E-2</c:v>
                </c:pt>
                <c:pt idx="2267">
                  <c:v>-1.4500000000000001E-2</c:v>
                </c:pt>
                <c:pt idx="2268">
                  <c:v>-1.439E-2</c:v>
                </c:pt>
                <c:pt idx="2269">
                  <c:v>-1.418E-2</c:v>
                </c:pt>
                <c:pt idx="2270">
                  <c:v>-1.396E-2</c:v>
                </c:pt>
                <c:pt idx="2271">
                  <c:v>-1.354E-2</c:v>
                </c:pt>
                <c:pt idx="2272">
                  <c:v>-1.3429999999999999E-2</c:v>
                </c:pt>
                <c:pt idx="2273">
                  <c:v>-1.332E-2</c:v>
                </c:pt>
                <c:pt idx="2274">
                  <c:v>-1.2999999999999999E-2</c:v>
                </c:pt>
                <c:pt idx="2275">
                  <c:v>-1.2789999999999999E-2</c:v>
                </c:pt>
                <c:pt idx="2276">
                  <c:v>-1.2579999999999999E-2</c:v>
                </c:pt>
                <c:pt idx="2277">
                  <c:v>-1.226E-2</c:v>
                </c:pt>
                <c:pt idx="2278">
                  <c:v>-1.2149999999999999E-2</c:v>
                </c:pt>
                <c:pt idx="2279">
                  <c:v>-1.204E-2</c:v>
                </c:pt>
                <c:pt idx="2280">
                  <c:v>-1.172E-2</c:v>
                </c:pt>
                <c:pt idx="2281">
                  <c:v>-1.14E-2</c:v>
                </c:pt>
                <c:pt idx="2282">
                  <c:v>-1.1299999999999999E-2</c:v>
                </c:pt>
                <c:pt idx="2283">
                  <c:v>-1.1299999999999999E-2</c:v>
                </c:pt>
                <c:pt idx="2284">
                  <c:v>-1.098E-2</c:v>
                </c:pt>
                <c:pt idx="2285">
                  <c:v>-1.098E-2</c:v>
                </c:pt>
                <c:pt idx="2286">
                  <c:v>-1.0869999999999999E-2</c:v>
                </c:pt>
                <c:pt idx="2287">
                  <c:v>-1.055E-2</c:v>
                </c:pt>
                <c:pt idx="2288">
                  <c:v>-1.044E-2</c:v>
                </c:pt>
                <c:pt idx="2289">
                  <c:v>-1.044E-2</c:v>
                </c:pt>
                <c:pt idx="2290">
                  <c:v>-1.034E-2</c:v>
                </c:pt>
                <c:pt idx="2291">
                  <c:v>-1.0120000000000001E-2</c:v>
                </c:pt>
                <c:pt idx="2292">
                  <c:v>-1.0120000000000001E-2</c:v>
                </c:pt>
                <c:pt idx="2293">
                  <c:v>-1.0019999999999999E-2</c:v>
                </c:pt>
                <c:pt idx="2294">
                  <c:v>-1.0019999999999999E-2</c:v>
                </c:pt>
                <c:pt idx="2295">
                  <c:v>-9.7000000000000003E-3</c:v>
                </c:pt>
                <c:pt idx="2296">
                  <c:v>-9.9100000000000004E-3</c:v>
                </c:pt>
                <c:pt idx="2297">
                  <c:v>-9.7999999999999997E-3</c:v>
                </c:pt>
                <c:pt idx="2298">
                  <c:v>-9.7000000000000003E-3</c:v>
                </c:pt>
                <c:pt idx="2299">
                  <c:v>-9.5899999999999996E-3</c:v>
                </c:pt>
                <c:pt idx="2300">
                  <c:v>-9.7000000000000003E-3</c:v>
                </c:pt>
                <c:pt idx="2301">
                  <c:v>-9.5899999999999996E-3</c:v>
                </c:pt>
                <c:pt idx="2302">
                  <c:v>-9.5899999999999996E-3</c:v>
                </c:pt>
                <c:pt idx="2303">
                  <c:v>-9.4800000000000006E-3</c:v>
                </c:pt>
                <c:pt idx="2304">
                  <c:v>-9.5899999999999996E-3</c:v>
                </c:pt>
                <c:pt idx="2305">
                  <c:v>-9.7000000000000003E-3</c:v>
                </c:pt>
                <c:pt idx="2306">
                  <c:v>-9.5899999999999996E-3</c:v>
                </c:pt>
                <c:pt idx="2307">
                  <c:v>-9.7999999999999997E-3</c:v>
                </c:pt>
                <c:pt idx="2308">
                  <c:v>-9.9100000000000004E-3</c:v>
                </c:pt>
                <c:pt idx="2309">
                  <c:v>-9.7999999999999997E-3</c:v>
                </c:pt>
                <c:pt idx="2310">
                  <c:v>-9.9100000000000004E-3</c:v>
                </c:pt>
                <c:pt idx="2311">
                  <c:v>-1.0019999999999999E-2</c:v>
                </c:pt>
                <c:pt idx="2312">
                  <c:v>-1.0120000000000001E-2</c:v>
                </c:pt>
                <c:pt idx="2313">
                  <c:v>-1.0019999999999999E-2</c:v>
                </c:pt>
                <c:pt idx="2314">
                  <c:v>-1.034E-2</c:v>
                </c:pt>
                <c:pt idx="2315">
                  <c:v>-1.023E-2</c:v>
                </c:pt>
                <c:pt idx="2316">
                  <c:v>-1.044E-2</c:v>
                </c:pt>
                <c:pt idx="2317">
                  <c:v>-1.055E-2</c:v>
                </c:pt>
                <c:pt idx="2318">
                  <c:v>-1.0659999999999999E-2</c:v>
                </c:pt>
                <c:pt idx="2319">
                  <c:v>-1.0659999999999999E-2</c:v>
                </c:pt>
                <c:pt idx="2320">
                  <c:v>-1.076E-2</c:v>
                </c:pt>
                <c:pt idx="2321">
                  <c:v>-1.098E-2</c:v>
                </c:pt>
                <c:pt idx="2322">
                  <c:v>-1.108E-2</c:v>
                </c:pt>
                <c:pt idx="2323">
                  <c:v>-1.108E-2</c:v>
                </c:pt>
                <c:pt idx="2324">
                  <c:v>-1.14E-2</c:v>
                </c:pt>
                <c:pt idx="2325">
                  <c:v>-1.14E-2</c:v>
                </c:pt>
                <c:pt idx="2326">
                  <c:v>-1.1509999999999999E-2</c:v>
                </c:pt>
                <c:pt idx="2327">
                  <c:v>-1.172E-2</c:v>
                </c:pt>
                <c:pt idx="2328">
                  <c:v>-1.172E-2</c:v>
                </c:pt>
                <c:pt idx="2329">
                  <c:v>-1.172E-2</c:v>
                </c:pt>
                <c:pt idx="2330">
                  <c:v>-1.204E-2</c:v>
                </c:pt>
                <c:pt idx="2331">
                  <c:v>-1.2149999999999999E-2</c:v>
                </c:pt>
                <c:pt idx="2332">
                  <c:v>-1.226E-2</c:v>
                </c:pt>
                <c:pt idx="2333">
                  <c:v>-1.2359999999999999E-2</c:v>
                </c:pt>
                <c:pt idx="2334">
                  <c:v>-1.226E-2</c:v>
                </c:pt>
                <c:pt idx="2335">
                  <c:v>-1.2579999999999999E-2</c:v>
                </c:pt>
                <c:pt idx="2336">
                  <c:v>-1.268E-2</c:v>
                </c:pt>
                <c:pt idx="2337">
                  <c:v>-1.268E-2</c:v>
                </c:pt>
                <c:pt idx="2338">
                  <c:v>-1.29E-2</c:v>
                </c:pt>
                <c:pt idx="2339">
                  <c:v>-1.2999999999999999E-2</c:v>
                </c:pt>
                <c:pt idx="2340">
                  <c:v>-1.311E-2</c:v>
                </c:pt>
                <c:pt idx="2341">
                  <c:v>-1.311E-2</c:v>
                </c:pt>
                <c:pt idx="2342">
                  <c:v>-1.332E-2</c:v>
                </c:pt>
                <c:pt idx="2343">
                  <c:v>-1.332E-2</c:v>
                </c:pt>
                <c:pt idx="2344">
                  <c:v>-1.354E-2</c:v>
                </c:pt>
                <c:pt idx="2345">
                  <c:v>-1.354E-2</c:v>
                </c:pt>
                <c:pt idx="2346">
                  <c:v>-1.3860000000000001E-2</c:v>
                </c:pt>
                <c:pt idx="2347">
                  <c:v>-1.375E-2</c:v>
                </c:pt>
                <c:pt idx="2348">
                  <c:v>-1.3860000000000001E-2</c:v>
                </c:pt>
                <c:pt idx="2349">
                  <c:v>-1.4069999999999999E-2</c:v>
                </c:pt>
                <c:pt idx="2350">
                  <c:v>-1.396E-2</c:v>
                </c:pt>
                <c:pt idx="2351">
                  <c:v>-1.4279999999999999E-2</c:v>
                </c:pt>
                <c:pt idx="2352">
                  <c:v>-1.418E-2</c:v>
                </c:pt>
                <c:pt idx="2353">
                  <c:v>-1.439E-2</c:v>
                </c:pt>
                <c:pt idx="2354">
                  <c:v>-1.4500000000000001E-2</c:v>
                </c:pt>
                <c:pt idx="2355">
                  <c:v>-1.4500000000000001E-2</c:v>
                </c:pt>
                <c:pt idx="2356">
                  <c:v>-1.46E-2</c:v>
                </c:pt>
                <c:pt idx="2357">
                  <c:v>-1.4710000000000001E-2</c:v>
                </c:pt>
                <c:pt idx="2358">
                  <c:v>-1.4710000000000001E-2</c:v>
                </c:pt>
                <c:pt idx="2359">
                  <c:v>-1.4919999999999999E-2</c:v>
                </c:pt>
                <c:pt idx="2360">
                  <c:v>-1.503E-2</c:v>
                </c:pt>
                <c:pt idx="2361">
                  <c:v>-1.4919999999999999E-2</c:v>
                </c:pt>
                <c:pt idx="2362">
                  <c:v>-1.524E-2</c:v>
                </c:pt>
                <c:pt idx="2363">
                  <c:v>-1.524E-2</c:v>
                </c:pt>
                <c:pt idx="2364">
                  <c:v>-1.5350000000000001E-2</c:v>
                </c:pt>
                <c:pt idx="2365">
                  <c:v>-1.5350000000000001E-2</c:v>
                </c:pt>
                <c:pt idx="2366">
                  <c:v>-1.546E-2</c:v>
                </c:pt>
                <c:pt idx="2367">
                  <c:v>-1.546E-2</c:v>
                </c:pt>
                <c:pt idx="2368">
                  <c:v>-1.546E-2</c:v>
                </c:pt>
                <c:pt idx="2369">
                  <c:v>-1.5879999999999998E-2</c:v>
                </c:pt>
                <c:pt idx="2370">
                  <c:v>-1.5779999999999999E-2</c:v>
                </c:pt>
                <c:pt idx="2371">
                  <c:v>-1.5779999999999999E-2</c:v>
                </c:pt>
                <c:pt idx="2372">
                  <c:v>-1.5879999999999998E-2</c:v>
                </c:pt>
                <c:pt idx="2373">
                  <c:v>-1.5990000000000001E-2</c:v>
                </c:pt>
                <c:pt idx="2374">
                  <c:v>-1.61E-2</c:v>
                </c:pt>
                <c:pt idx="2375">
                  <c:v>-1.61E-2</c:v>
                </c:pt>
                <c:pt idx="2376">
                  <c:v>-1.6199999999999999E-2</c:v>
                </c:pt>
                <c:pt idx="2377">
                  <c:v>-1.61E-2</c:v>
                </c:pt>
                <c:pt idx="2378">
                  <c:v>-1.6310000000000002E-2</c:v>
                </c:pt>
                <c:pt idx="2379">
                  <c:v>-1.6420000000000001E-2</c:v>
                </c:pt>
                <c:pt idx="2380">
                  <c:v>-1.6420000000000001E-2</c:v>
                </c:pt>
                <c:pt idx="2381">
                  <c:v>-1.6629999999999999E-2</c:v>
                </c:pt>
                <c:pt idx="2382">
                  <c:v>-1.6420000000000001E-2</c:v>
                </c:pt>
                <c:pt idx="2383">
                  <c:v>-1.652E-2</c:v>
                </c:pt>
                <c:pt idx="2384">
                  <c:v>-1.6840000000000001E-2</c:v>
                </c:pt>
                <c:pt idx="2385">
                  <c:v>-1.6629999999999999E-2</c:v>
                </c:pt>
                <c:pt idx="2386">
                  <c:v>-1.6740000000000001E-2</c:v>
                </c:pt>
                <c:pt idx="2387">
                  <c:v>-1.6740000000000001E-2</c:v>
                </c:pt>
                <c:pt idx="2388">
                  <c:v>-1.6629999999999999E-2</c:v>
                </c:pt>
                <c:pt idx="2389">
                  <c:v>-1.6629999999999999E-2</c:v>
                </c:pt>
                <c:pt idx="2390">
                  <c:v>-1.695E-2</c:v>
                </c:pt>
                <c:pt idx="2391">
                  <c:v>-1.6740000000000001E-2</c:v>
                </c:pt>
                <c:pt idx="2392">
                  <c:v>-1.7059999999999999E-2</c:v>
                </c:pt>
                <c:pt idx="2393">
                  <c:v>-1.6840000000000001E-2</c:v>
                </c:pt>
                <c:pt idx="2394">
                  <c:v>-1.6740000000000001E-2</c:v>
                </c:pt>
                <c:pt idx="2395">
                  <c:v>-1.7059999999999999E-2</c:v>
                </c:pt>
                <c:pt idx="2396">
                  <c:v>-1.695E-2</c:v>
                </c:pt>
                <c:pt idx="2397">
                  <c:v>-1.7059999999999999E-2</c:v>
                </c:pt>
                <c:pt idx="2398">
                  <c:v>-1.6840000000000001E-2</c:v>
                </c:pt>
                <c:pt idx="2399">
                  <c:v>-1.695E-2</c:v>
                </c:pt>
                <c:pt idx="2400">
                  <c:v>-1.695E-2</c:v>
                </c:pt>
                <c:pt idx="2401">
                  <c:v>-1.695E-2</c:v>
                </c:pt>
                <c:pt idx="2402">
                  <c:v>-1.695E-2</c:v>
                </c:pt>
                <c:pt idx="2403">
                  <c:v>-1.6740000000000001E-2</c:v>
                </c:pt>
                <c:pt idx="2404">
                  <c:v>-1.6740000000000001E-2</c:v>
                </c:pt>
                <c:pt idx="2405">
                  <c:v>-1.6840000000000001E-2</c:v>
                </c:pt>
                <c:pt idx="2406">
                  <c:v>-1.6629999999999999E-2</c:v>
                </c:pt>
                <c:pt idx="2407">
                  <c:v>-1.652E-2</c:v>
                </c:pt>
                <c:pt idx="2408">
                  <c:v>-1.6629999999999999E-2</c:v>
                </c:pt>
                <c:pt idx="2409">
                  <c:v>-1.6629999999999999E-2</c:v>
                </c:pt>
                <c:pt idx="2410">
                  <c:v>-1.6199999999999999E-2</c:v>
                </c:pt>
                <c:pt idx="2411">
                  <c:v>-1.6310000000000002E-2</c:v>
                </c:pt>
                <c:pt idx="2412">
                  <c:v>-1.61E-2</c:v>
                </c:pt>
                <c:pt idx="2413">
                  <c:v>-1.61E-2</c:v>
                </c:pt>
                <c:pt idx="2414">
                  <c:v>-1.5779999999999999E-2</c:v>
                </c:pt>
                <c:pt idx="2415">
                  <c:v>-1.5779999999999999E-2</c:v>
                </c:pt>
                <c:pt idx="2416">
                  <c:v>-1.5779999999999999E-2</c:v>
                </c:pt>
                <c:pt idx="2417">
                  <c:v>-1.5559999999999999E-2</c:v>
                </c:pt>
                <c:pt idx="2418">
                  <c:v>-1.546E-2</c:v>
                </c:pt>
                <c:pt idx="2419">
                  <c:v>-1.5350000000000001E-2</c:v>
                </c:pt>
                <c:pt idx="2420">
                  <c:v>-1.5140000000000001E-2</c:v>
                </c:pt>
                <c:pt idx="2421">
                  <c:v>-1.482E-2</c:v>
                </c:pt>
                <c:pt idx="2422">
                  <c:v>-1.4710000000000001E-2</c:v>
                </c:pt>
                <c:pt idx="2423">
                  <c:v>-1.46E-2</c:v>
                </c:pt>
                <c:pt idx="2424">
                  <c:v>-1.4500000000000001E-2</c:v>
                </c:pt>
                <c:pt idx="2425">
                  <c:v>-1.4279999999999999E-2</c:v>
                </c:pt>
                <c:pt idx="2426">
                  <c:v>-1.3860000000000001E-2</c:v>
                </c:pt>
                <c:pt idx="2427">
                  <c:v>-1.3860000000000001E-2</c:v>
                </c:pt>
                <c:pt idx="2428">
                  <c:v>-1.3639999999999999E-2</c:v>
                </c:pt>
                <c:pt idx="2429">
                  <c:v>-1.354E-2</c:v>
                </c:pt>
                <c:pt idx="2430">
                  <c:v>-1.311E-2</c:v>
                </c:pt>
                <c:pt idx="2431">
                  <c:v>-1.311E-2</c:v>
                </c:pt>
                <c:pt idx="2432">
                  <c:v>-1.29E-2</c:v>
                </c:pt>
                <c:pt idx="2433">
                  <c:v>-1.2789999999999999E-2</c:v>
                </c:pt>
                <c:pt idx="2434">
                  <c:v>-1.2579999999999999E-2</c:v>
                </c:pt>
                <c:pt idx="2435">
                  <c:v>-1.226E-2</c:v>
                </c:pt>
                <c:pt idx="2436">
                  <c:v>-1.204E-2</c:v>
                </c:pt>
                <c:pt idx="2437">
                  <c:v>-1.183E-2</c:v>
                </c:pt>
                <c:pt idx="2438">
                  <c:v>-1.183E-2</c:v>
                </c:pt>
                <c:pt idx="2439">
                  <c:v>-1.172E-2</c:v>
                </c:pt>
                <c:pt idx="2440">
                  <c:v>-1.1509999999999999E-2</c:v>
                </c:pt>
                <c:pt idx="2441">
                  <c:v>-1.119E-2</c:v>
                </c:pt>
                <c:pt idx="2442">
                  <c:v>-1.0869999999999999E-2</c:v>
                </c:pt>
                <c:pt idx="2443">
                  <c:v>-1.0869999999999999E-2</c:v>
                </c:pt>
                <c:pt idx="2444">
                  <c:v>-1.0659999999999999E-2</c:v>
                </c:pt>
                <c:pt idx="2445">
                  <c:v>-1.044E-2</c:v>
                </c:pt>
                <c:pt idx="2446">
                  <c:v>-1.0120000000000001E-2</c:v>
                </c:pt>
                <c:pt idx="2447">
                  <c:v>-1.0120000000000001E-2</c:v>
                </c:pt>
                <c:pt idx="2448">
                  <c:v>-9.9100000000000004E-3</c:v>
                </c:pt>
                <c:pt idx="2449">
                  <c:v>-1.0019999999999999E-2</c:v>
                </c:pt>
                <c:pt idx="2450">
                  <c:v>-9.7000000000000003E-3</c:v>
                </c:pt>
                <c:pt idx="2451">
                  <c:v>-9.3799999999999994E-3</c:v>
                </c:pt>
                <c:pt idx="2452">
                  <c:v>-9.2700000000000005E-3</c:v>
                </c:pt>
                <c:pt idx="2453">
                  <c:v>-9.3799999999999994E-3</c:v>
                </c:pt>
                <c:pt idx="2454">
                  <c:v>-9.4800000000000006E-3</c:v>
                </c:pt>
                <c:pt idx="2455">
                  <c:v>-9.1599999999999997E-3</c:v>
                </c:pt>
                <c:pt idx="2456">
                  <c:v>-8.9499999999999996E-3</c:v>
                </c:pt>
                <c:pt idx="2457">
                  <c:v>-8.9499999999999996E-3</c:v>
                </c:pt>
                <c:pt idx="2458">
                  <c:v>-8.9499999999999996E-3</c:v>
                </c:pt>
                <c:pt idx="2459">
                  <c:v>-8.8400000000000006E-3</c:v>
                </c:pt>
                <c:pt idx="2460">
                  <c:v>-8.8400000000000006E-3</c:v>
                </c:pt>
                <c:pt idx="2461">
                  <c:v>-8.6300000000000005E-3</c:v>
                </c:pt>
                <c:pt idx="2462">
                  <c:v>-8.6300000000000005E-3</c:v>
                </c:pt>
                <c:pt idx="2463">
                  <c:v>-8.5199999999999998E-3</c:v>
                </c:pt>
                <c:pt idx="2464">
                  <c:v>-8.5199999999999998E-3</c:v>
                </c:pt>
                <c:pt idx="2465">
                  <c:v>-8.7399999999999995E-3</c:v>
                </c:pt>
                <c:pt idx="2466">
                  <c:v>-8.6300000000000005E-3</c:v>
                </c:pt>
                <c:pt idx="2467">
                  <c:v>-8.6300000000000005E-3</c:v>
                </c:pt>
                <c:pt idx="2468">
                  <c:v>-8.5199999999999998E-3</c:v>
                </c:pt>
                <c:pt idx="2469">
                  <c:v>-8.5199999999999998E-3</c:v>
                </c:pt>
                <c:pt idx="2470">
                  <c:v>-8.6300000000000005E-3</c:v>
                </c:pt>
                <c:pt idx="2471">
                  <c:v>-8.7399999999999995E-3</c:v>
                </c:pt>
                <c:pt idx="2472">
                  <c:v>-8.8400000000000006E-3</c:v>
                </c:pt>
                <c:pt idx="2473">
                  <c:v>-8.7399999999999995E-3</c:v>
                </c:pt>
                <c:pt idx="2474">
                  <c:v>-8.8400000000000006E-3</c:v>
                </c:pt>
                <c:pt idx="2475">
                  <c:v>-8.7399999999999995E-3</c:v>
                </c:pt>
                <c:pt idx="2476">
                  <c:v>-9.0600000000000003E-3</c:v>
                </c:pt>
                <c:pt idx="2477">
                  <c:v>-9.0600000000000003E-3</c:v>
                </c:pt>
                <c:pt idx="2478">
                  <c:v>-9.1599999999999997E-3</c:v>
                </c:pt>
                <c:pt idx="2479">
                  <c:v>-9.1599999999999997E-3</c:v>
                </c:pt>
                <c:pt idx="2480">
                  <c:v>-9.2700000000000005E-3</c:v>
                </c:pt>
                <c:pt idx="2481">
                  <c:v>-9.2700000000000005E-3</c:v>
                </c:pt>
                <c:pt idx="2482">
                  <c:v>-9.4800000000000006E-3</c:v>
                </c:pt>
                <c:pt idx="2483">
                  <c:v>-9.4800000000000006E-3</c:v>
                </c:pt>
                <c:pt idx="2484">
                  <c:v>-9.7000000000000003E-3</c:v>
                </c:pt>
                <c:pt idx="2485">
                  <c:v>-9.5899999999999996E-3</c:v>
                </c:pt>
                <c:pt idx="2486">
                  <c:v>-9.7999999999999997E-3</c:v>
                </c:pt>
                <c:pt idx="2487">
                  <c:v>-9.9100000000000004E-3</c:v>
                </c:pt>
                <c:pt idx="2488">
                  <c:v>-1.0019999999999999E-2</c:v>
                </c:pt>
                <c:pt idx="2489">
                  <c:v>-9.9100000000000004E-3</c:v>
                </c:pt>
                <c:pt idx="2490">
                  <c:v>-1.023E-2</c:v>
                </c:pt>
                <c:pt idx="2491">
                  <c:v>-1.034E-2</c:v>
                </c:pt>
                <c:pt idx="2492">
                  <c:v>-1.034E-2</c:v>
                </c:pt>
                <c:pt idx="2493">
                  <c:v>-1.055E-2</c:v>
                </c:pt>
                <c:pt idx="2494">
                  <c:v>-1.0659999999999999E-2</c:v>
                </c:pt>
                <c:pt idx="2495">
                  <c:v>-1.0659999999999999E-2</c:v>
                </c:pt>
                <c:pt idx="2496">
                  <c:v>-1.098E-2</c:v>
                </c:pt>
                <c:pt idx="2497">
                  <c:v>-1.098E-2</c:v>
                </c:pt>
                <c:pt idx="2498">
                  <c:v>-1.108E-2</c:v>
                </c:pt>
                <c:pt idx="2499">
                  <c:v>-1.108E-2</c:v>
                </c:pt>
                <c:pt idx="2500">
                  <c:v>-1.119E-2</c:v>
                </c:pt>
                <c:pt idx="2501">
                  <c:v>-1.14E-2</c:v>
                </c:pt>
                <c:pt idx="2502">
                  <c:v>-1.1299999999999999E-2</c:v>
                </c:pt>
                <c:pt idx="2503">
                  <c:v>-1.14E-2</c:v>
                </c:pt>
                <c:pt idx="2504">
                  <c:v>-1.1509999999999999E-2</c:v>
                </c:pt>
                <c:pt idx="2505">
                  <c:v>-1.14E-2</c:v>
                </c:pt>
                <c:pt idx="2506">
                  <c:v>-1.162E-2</c:v>
                </c:pt>
                <c:pt idx="2507">
                  <c:v>-1.172E-2</c:v>
                </c:pt>
                <c:pt idx="2508">
                  <c:v>-1.172E-2</c:v>
                </c:pt>
                <c:pt idx="2509">
                  <c:v>-1.172E-2</c:v>
                </c:pt>
                <c:pt idx="2510">
                  <c:v>-1.183E-2</c:v>
                </c:pt>
                <c:pt idx="2511">
                  <c:v>-1.183E-2</c:v>
                </c:pt>
                <c:pt idx="2512">
                  <c:v>-1.172E-2</c:v>
                </c:pt>
                <c:pt idx="2513">
                  <c:v>-1.172E-2</c:v>
                </c:pt>
                <c:pt idx="2514">
                  <c:v>-1.1939999999999999E-2</c:v>
                </c:pt>
                <c:pt idx="2515">
                  <c:v>-1.172E-2</c:v>
                </c:pt>
                <c:pt idx="2516">
                  <c:v>-1.1939999999999999E-2</c:v>
                </c:pt>
                <c:pt idx="2517">
                  <c:v>-1.204E-2</c:v>
                </c:pt>
                <c:pt idx="2518">
                  <c:v>-1.172E-2</c:v>
                </c:pt>
                <c:pt idx="2519">
                  <c:v>-1.183E-2</c:v>
                </c:pt>
                <c:pt idx="2520">
                  <c:v>-1.162E-2</c:v>
                </c:pt>
                <c:pt idx="2521">
                  <c:v>-1.172E-2</c:v>
                </c:pt>
                <c:pt idx="2522">
                  <c:v>-1.172E-2</c:v>
                </c:pt>
                <c:pt idx="2523">
                  <c:v>-1.162E-2</c:v>
                </c:pt>
                <c:pt idx="2524">
                  <c:v>-1.1509999999999999E-2</c:v>
                </c:pt>
                <c:pt idx="2525">
                  <c:v>-1.1509999999999999E-2</c:v>
                </c:pt>
                <c:pt idx="2526">
                  <c:v>-1.14E-2</c:v>
                </c:pt>
                <c:pt idx="2527">
                  <c:v>-1.119E-2</c:v>
                </c:pt>
                <c:pt idx="2528">
                  <c:v>-1.119E-2</c:v>
                </c:pt>
                <c:pt idx="2529">
                  <c:v>-1.14E-2</c:v>
                </c:pt>
                <c:pt idx="2530">
                  <c:v>-1.108E-2</c:v>
                </c:pt>
                <c:pt idx="2531">
                  <c:v>-1.098E-2</c:v>
                </c:pt>
                <c:pt idx="2532">
                  <c:v>-1.108E-2</c:v>
                </c:pt>
                <c:pt idx="2533">
                  <c:v>-1.098E-2</c:v>
                </c:pt>
                <c:pt idx="2534">
                  <c:v>-1.0869999999999999E-2</c:v>
                </c:pt>
                <c:pt idx="2535">
                  <c:v>-1.076E-2</c:v>
                </c:pt>
                <c:pt idx="2536">
                  <c:v>-1.0659999999999999E-2</c:v>
                </c:pt>
                <c:pt idx="2537">
                  <c:v>-1.055E-2</c:v>
                </c:pt>
                <c:pt idx="2538">
                  <c:v>-1.044E-2</c:v>
                </c:pt>
                <c:pt idx="2539">
                  <c:v>-1.044E-2</c:v>
                </c:pt>
                <c:pt idx="2540">
                  <c:v>-1.034E-2</c:v>
                </c:pt>
                <c:pt idx="2541">
                  <c:v>-1.034E-2</c:v>
                </c:pt>
                <c:pt idx="2542">
                  <c:v>-1.023E-2</c:v>
                </c:pt>
                <c:pt idx="2543">
                  <c:v>-1.0019999999999999E-2</c:v>
                </c:pt>
                <c:pt idx="2544">
                  <c:v>-9.9100000000000004E-3</c:v>
                </c:pt>
                <c:pt idx="2545">
                  <c:v>-1.0019999999999999E-2</c:v>
                </c:pt>
                <c:pt idx="2546">
                  <c:v>-9.7999999999999997E-3</c:v>
                </c:pt>
                <c:pt idx="2547">
                  <c:v>-9.5899999999999996E-3</c:v>
                </c:pt>
                <c:pt idx="2548">
                  <c:v>-9.7000000000000003E-3</c:v>
                </c:pt>
                <c:pt idx="2549">
                  <c:v>-9.4800000000000006E-3</c:v>
                </c:pt>
                <c:pt idx="2550">
                  <c:v>-9.4800000000000006E-3</c:v>
                </c:pt>
                <c:pt idx="2551">
                  <c:v>-9.4800000000000006E-3</c:v>
                </c:pt>
                <c:pt idx="2552">
                  <c:v>-9.4800000000000006E-3</c:v>
                </c:pt>
                <c:pt idx="2553">
                  <c:v>-9.2700000000000005E-3</c:v>
                </c:pt>
                <c:pt idx="2554">
                  <c:v>-9.2700000000000005E-3</c:v>
                </c:pt>
                <c:pt idx="2555">
                  <c:v>-9.2700000000000005E-3</c:v>
                </c:pt>
                <c:pt idx="2556">
                  <c:v>-9.0600000000000003E-3</c:v>
                </c:pt>
                <c:pt idx="2557">
                  <c:v>-9.0600000000000003E-3</c:v>
                </c:pt>
                <c:pt idx="2558">
                  <c:v>-9.1599999999999997E-3</c:v>
                </c:pt>
                <c:pt idx="2559">
                  <c:v>-9.0600000000000003E-3</c:v>
                </c:pt>
                <c:pt idx="2560">
                  <c:v>-9.0600000000000003E-3</c:v>
                </c:pt>
                <c:pt idx="2561">
                  <c:v>-8.8400000000000006E-3</c:v>
                </c:pt>
                <c:pt idx="2562">
                  <c:v>-8.8400000000000006E-3</c:v>
                </c:pt>
                <c:pt idx="2563">
                  <c:v>-8.7399999999999995E-3</c:v>
                </c:pt>
                <c:pt idx="2564">
                  <c:v>-8.6300000000000005E-3</c:v>
                </c:pt>
                <c:pt idx="2565">
                  <c:v>-8.6300000000000005E-3</c:v>
                </c:pt>
                <c:pt idx="2566">
                  <c:v>-8.8400000000000006E-3</c:v>
                </c:pt>
                <c:pt idx="2567">
                  <c:v>-8.5199999999999998E-3</c:v>
                </c:pt>
                <c:pt idx="2568">
                  <c:v>-8.5199999999999998E-3</c:v>
                </c:pt>
                <c:pt idx="2569">
                  <c:v>-8.5199999999999998E-3</c:v>
                </c:pt>
                <c:pt idx="2570">
                  <c:v>-8.4200000000000004E-3</c:v>
                </c:pt>
                <c:pt idx="2571">
                  <c:v>-8.5199999999999998E-3</c:v>
                </c:pt>
                <c:pt idx="2572">
                  <c:v>-8.5199999999999998E-3</c:v>
                </c:pt>
                <c:pt idx="2573">
                  <c:v>-8.4200000000000004E-3</c:v>
                </c:pt>
                <c:pt idx="2574">
                  <c:v>-8.4200000000000004E-3</c:v>
                </c:pt>
                <c:pt idx="2575">
                  <c:v>-8.4200000000000004E-3</c:v>
                </c:pt>
                <c:pt idx="2576">
                  <c:v>-8.4200000000000004E-3</c:v>
                </c:pt>
                <c:pt idx="2577">
                  <c:v>-8.3099999999999997E-3</c:v>
                </c:pt>
                <c:pt idx="2578">
                  <c:v>-8.4200000000000004E-3</c:v>
                </c:pt>
                <c:pt idx="2579">
                  <c:v>-8.3099999999999997E-3</c:v>
                </c:pt>
                <c:pt idx="2580">
                  <c:v>-8.3099999999999997E-3</c:v>
                </c:pt>
                <c:pt idx="2581">
                  <c:v>-8.3099999999999997E-3</c:v>
                </c:pt>
                <c:pt idx="2582">
                  <c:v>-8.2000000000000007E-3</c:v>
                </c:pt>
                <c:pt idx="2583">
                  <c:v>-8.2000000000000007E-3</c:v>
                </c:pt>
                <c:pt idx="2584">
                  <c:v>-8.4200000000000004E-3</c:v>
                </c:pt>
                <c:pt idx="2585">
                  <c:v>-8.4200000000000004E-3</c:v>
                </c:pt>
                <c:pt idx="2586">
                  <c:v>-8.3099999999999997E-3</c:v>
                </c:pt>
                <c:pt idx="2587">
                  <c:v>-8.3099999999999997E-3</c:v>
                </c:pt>
                <c:pt idx="2588">
                  <c:v>-8.2000000000000007E-3</c:v>
                </c:pt>
                <c:pt idx="2589">
                  <c:v>-8.0999999999999996E-3</c:v>
                </c:pt>
                <c:pt idx="2590">
                  <c:v>-8.0999999999999996E-3</c:v>
                </c:pt>
                <c:pt idx="2591">
                  <c:v>-7.9900000000000006E-3</c:v>
                </c:pt>
                <c:pt idx="2592">
                  <c:v>-7.9900000000000006E-3</c:v>
                </c:pt>
                <c:pt idx="2593">
                  <c:v>-7.9900000000000006E-3</c:v>
                </c:pt>
                <c:pt idx="2594">
                  <c:v>-8.0999999999999996E-3</c:v>
                </c:pt>
                <c:pt idx="2595">
                  <c:v>-7.8799999999999999E-3</c:v>
                </c:pt>
                <c:pt idx="2596">
                  <c:v>-7.7799999999999996E-3</c:v>
                </c:pt>
                <c:pt idx="2597">
                  <c:v>-7.8799999999999999E-3</c:v>
                </c:pt>
                <c:pt idx="2598">
                  <c:v>-7.7799999999999996E-3</c:v>
                </c:pt>
                <c:pt idx="2599">
                  <c:v>-7.8799999999999999E-3</c:v>
                </c:pt>
                <c:pt idx="2600">
                  <c:v>-7.8799999999999999E-3</c:v>
                </c:pt>
                <c:pt idx="2601">
                  <c:v>-7.6699999999999997E-3</c:v>
                </c:pt>
                <c:pt idx="2602">
                  <c:v>-7.5599999999999999E-3</c:v>
                </c:pt>
                <c:pt idx="2603">
                  <c:v>-7.6699999999999997E-3</c:v>
                </c:pt>
                <c:pt idx="2604">
                  <c:v>-7.7799999999999996E-3</c:v>
                </c:pt>
                <c:pt idx="2605">
                  <c:v>-7.6699999999999997E-3</c:v>
                </c:pt>
                <c:pt idx="2606">
                  <c:v>-7.5599999999999999E-3</c:v>
                </c:pt>
                <c:pt idx="2607">
                  <c:v>-7.4599999999999996E-3</c:v>
                </c:pt>
                <c:pt idx="2608">
                  <c:v>-7.4599999999999996E-3</c:v>
                </c:pt>
                <c:pt idx="2609">
                  <c:v>-7.4599999999999996E-3</c:v>
                </c:pt>
                <c:pt idx="2610">
                  <c:v>-7.5599999999999999E-3</c:v>
                </c:pt>
                <c:pt idx="2611">
                  <c:v>-7.5599999999999999E-3</c:v>
                </c:pt>
                <c:pt idx="2612">
                  <c:v>-7.3499999999999998E-3</c:v>
                </c:pt>
                <c:pt idx="2613">
                  <c:v>-7.3499999999999998E-3</c:v>
                </c:pt>
                <c:pt idx="2614">
                  <c:v>-7.5599999999999999E-3</c:v>
                </c:pt>
                <c:pt idx="2615">
                  <c:v>-7.4599999999999996E-3</c:v>
                </c:pt>
                <c:pt idx="2616">
                  <c:v>-7.5599999999999999E-3</c:v>
                </c:pt>
                <c:pt idx="2617">
                  <c:v>-7.3499999999999998E-3</c:v>
                </c:pt>
                <c:pt idx="2618">
                  <c:v>-7.2399999999999999E-3</c:v>
                </c:pt>
                <c:pt idx="2619">
                  <c:v>-7.3499999999999998E-3</c:v>
                </c:pt>
                <c:pt idx="2620">
                  <c:v>-7.4599999999999996E-3</c:v>
                </c:pt>
                <c:pt idx="2621">
                  <c:v>-7.3499999999999998E-3</c:v>
                </c:pt>
                <c:pt idx="2622">
                  <c:v>-7.5599999999999999E-3</c:v>
                </c:pt>
                <c:pt idx="2623">
                  <c:v>-7.4599999999999996E-3</c:v>
                </c:pt>
                <c:pt idx="2624">
                  <c:v>-7.3499999999999998E-3</c:v>
                </c:pt>
                <c:pt idx="2625">
                  <c:v>-7.5599999999999999E-3</c:v>
                </c:pt>
                <c:pt idx="2626">
                  <c:v>-7.4599999999999996E-3</c:v>
                </c:pt>
                <c:pt idx="2627">
                  <c:v>-7.4599999999999996E-3</c:v>
                </c:pt>
                <c:pt idx="2628">
                  <c:v>-7.4599999999999996E-3</c:v>
                </c:pt>
                <c:pt idx="2629">
                  <c:v>-7.5599999999999999E-3</c:v>
                </c:pt>
                <c:pt idx="2630">
                  <c:v>-7.5599999999999999E-3</c:v>
                </c:pt>
                <c:pt idx="2631">
                  <c:v>-7.5599999999999999E-3</c:v>
                </c:pt>
                <c:pt idx="2632">
                  <c:v>-7.6699999999999997E-3</c:v>
                </c:pt>
                <c:pt idx="2633">
                  <c:v>-7.7799999999999996E-3</c:v>
                </c:pt>
                <c:pt idx="2634">
                  <c:v>-7.7799999999999996E-3</c:v>
                </c:pt>
                <c:pt idx="2635">
                  <c:v>-7.8799999999999999E-3</c:v>
                </c:pt>
                <c:pt idx="2636">
                  <c:v>-7.7799999999999996E-3</c:v>
                </c:pt>
                <c:pt idx="2637">
                  <c:v>-7.8799999999999999E-3</c:v>
                </c:pt>
                <c:pt idx="2638">
                  <c:v>-7.9900000000000006E-3</c:v>
                </c:pt>
                <c:pt idx="2639">
                  <c:v>-8.0999999999999996E-3</c:v>
                </c:pt>
                <c:pt idx="2640">
                  <c:v>-7.9900000000000006E-3</c:v>
                </c:pt>
                <c:pt idx="2641">
                  <c:v>-8.4200000000000004E-3</c:v>
                </c:pt>
                <c:pt idx="2642">
                  <c:v>-8.0999999999999996E-3</c:v>
                </c:pt>
                <c:pt idx="2643">
                  <c:v>-8.3099999999999997E-3</c:v>
                </c:pt>
                <c:pt idx="2644">
                  <c:v>-8.4200000000000004E-3</c:v>
                </c:pt>
                <c:pt idx="2645">
                  <c:v>-8.4200000000000004E-3</c:v>
                </c:pt>
                <c:pt idx="2646">
                  <c:v>-8.5199999999999998E-3</c:v>
                </c:pt>
                <c:pt idx="2647">
                  <c:v>-8.7399999999999995E-3</c:v>
                </c:pt>
                <c:pt idx="2648">
                  <c:v>-8.6300000000000005E-3</c:v>
                </c:pt>
                <c:pt idx="2649">
                  <c:v>-8.9499999999999996E-3</c:v>
                </c:pt>
                <c:pt idx="2650">
                  <c:v>-8.8400000000000006E-3</c:v>
                </c:pt>
                <c:pt idx="2651">
                  <c:v>-9.1599999999999997E-3</c:v>
                </c:pt>
                <c:pt idx="2652">
                  <c:v>-9.0600000000000003E-3</c:v>
                </c:pt>
                <c:pt idx="2653">
                  <c:v>-9.1599999999999997E-3</c:v>
                </c:pt>
                <c:pt idx="2654">
                  <c:v>-9.3799999999999994E-3</c:v>
                </c:pt>
                <c:pt idx="2655">
                  <c:v>-9.3799999999999994E-3</c:v>
                </c:pt>
                <c:pt idx="2656">
                  <c:v>-9.3799999999999994E-3</c:v>
                </c:pt>
                <c:pt idx="2657">
                  <c:v>-9.4800000000000006E-3</c:v>
                </c:pt>
                <c:pt idx="2658">
                  <c:v>-9.5899999999999996E-3</c:v>
                </c:pt>
                <c:pt idx="2659">
                  <c:v>-9.5899999999999996E-3</c:v>
                </c:pt>
                <c:pt idx="2660">
                  <c:v>-9.7000000000000003E-3</c:v>
                </c:pt>
                <c:pt idx="2661">
                  <c:v>-9.7999999999999997E-3</c:v>
                </c:pt>
                <c:pt idx="2662">
                  <c:v>-1.0019999999999999E-2</c:v>
                </c:pt>
                <c:pt idx="2663">
                  <c:v>-9.9100000000000004E-3</c:v>
                </c:pt>
                <c:pt idx="2664">
                  <c:v>-1.0120000000000001E-2</c:v>
                </c:pt>
                <c:pt idx="2665">
                  <c:v>-1.0019999999999999E-2</c:v>
                </c:pt>
                <c:pt idx="2666">
                  <c:v>-1.023E-2</c:v>
                </c:pt>
                <c:pt idx="2667">
                  <c:v>-1.023E-2</c:v>
                </c:pt>
                <c:pt idx="2668">
                  <c:v>-1.023E-2</c:v>
                </c:pt>
                <c:pt idx="2669">
                  <c:v>-1.023E-2</c:v>
                </c:pt>
                <c:pt idx="2670">
                  <c:v>-1.034E-2</c:v>
                </c:pt>
                <c:pt idx="2671">
                  <c:v>-1.034E-2</c:v>
                </c:pt>
                <c:pt idx="2672">
                  <c:v>-1.034E-2</c:v>
                </c:pt>
                <c:pt idx="2673">
                  <c:v>-1.034E-2</c:v>
                </c:pt>
                <c:pt idx="2674">
                  <c:v>-1.034E-2</c:v>
                </c:pt>
                <c:pt idx="2675">
                  <c:v>-1.023E-2</c:v>
                </c:pt>
                <c:pt idx="2676">
                  <c:v>-1.034E-2</c:v>
                </c:pt>
                <c:pt idx="2677">
                  <c:v>-1.023E-2</c:v>
                </c:pt>
                <c:pt idx="2678">
                  <c:v>-1.034E-2</c:v>
                </c:pt>
                <c:pt idx="2679">
                  <c:v>-1.044E-2</c:v>
                </c:pt>
                <c:pt idx="2680">
                  <c:v>-1.023E-2</c:v>
                </c:pt>
                <c:pt idx="2681">
                  <c:v>-1.023E-2</c:v>
                </c:pt>
                <c:pt idx="2682">
                  <c:v>-1.023E-2</c:v>
                </c:pt>
                <c:pt idx="2683">
                  <c:v>-1.0019999999999999E-2</c:v>
                </c:pt>
                <c:pt idx="2684">
                  <c:v>-9.9100000000000004E-3</c:v>
                </c:pt>
                <c:pt idx="2685">
                  <c:v>-1.0120000000000001E-2</c:v>
                </c:pt>
                <c:pt idx="2686">
                  <c:v>-9.9100000000000004E-3</c:v>
                </c:pt>
                <c:pt idx="2687">
                  <c:v>-9.7999999999999997E-3</c:v>
                </c:pt>
                <c:pt idx="2688">
                  <c:v>-9.4800000000000006E-3</c:v>
                </c:pt>
                <c:pt idx="2689">
                  <c:v>-9.4800000000000006E-3</c:v>
                </c:pt>
                <c:pt idx="2690">
                  <c:v>-9.4800000000000006E-3</c:v>
                </c:pt>
                <c:pt idx="2691">
                  <c:v>-9.2700000000000005E-3</c:v>
                </c:pt>
                <c:pt idx="2692">
                  <c:v>-9.2700000000000005E-3</c:v>
                </c:pt>
                <c:pt idx="2693">
                  <c:v>-8.9499999999999996E-3</c:v>
                </c:pt>
                <c:pt idx="2694">
                  <c:v>-9.0600000000000003E-3</c:v>
                </c:pt>
                <c:pt idx="2695">
                  <c:v>-8.9499999999999996E-3</c:v>
                </c:pt>
                <c:pt idx="2696">
                  <c:v>-8.8400000000000006E-3</c:v>
                </c:pt>
                <c:pt idx="2697">
                  <c:v>-8.5199999999999998E-3</c:v>
                </c:pt>
                <c:pt idx="2698">
                  <c:v>-8.6300000000000005E-3</c:v>
                </c:pt>
                <c:pt idx="2699">
                  <c:v>-8.6300000000000005E-3</c:v>
                </c:pt>
                <c:pt idx="2700">
                  <c:v>-8.3099999999999997E-3</c:v>
                </c:pt>
                <c:pt idx="2701">
                  <c:v>-8.3099999999999997E-3</c:v>
                </c:pt>
                <c:pt idx="2702">
                  <c:v>-8.2000000000000007E-3</c:v>
                </c:pt>
                <c:pt idx="2703">
                  <c:v>-7.9900000000000006E-3</c:v>
                </c:pt>
                <c:pt idx="2704">
                  <c:v>-7.6699999999999997E-3</c:v>
                </c:pt>
                <c:pt idx="2705">
                  <c:v>-7.6699999999999997E-3</c:v>
                </c:pt>
                <c:pt idx="2706">
                  <c:v>-7.6699999999999997E-3</c:v>
                </c:pt>
                <c:pt idx="2707">
                  <c:v>-7.6699999999999997E-3</c:v>
                </c:pt>
                <c:pt idx="2708">
                  <c:v>-7.3499999999999998E-3</c:v>
                </c:pt>
                <c:pt idx="2709">
                  <c:v>-7.1399999999999996E-3</c:v>
                </c:pt>
                <c:pt idx="2710">
                  <c:v>-7.1399999999999996E-3</c:v>
                </c:pt>
                <c:pt idx="2711">
                  <c:v>-7.2399999999999999E-3</c:v>
                </c:pt>
                <c:pt idx="2712">
                  <c:v>-6.9199999999999999E-3</c:v>
                </c:pt>
                <c:pt idx="2713">
                  <c:v>-6.9199999999999999E-3</c:v>
                </c:pt>
                <c:pt idx="2714">
                  <c:v>-6.9199999999999999E-3</c:v>
                </c:pt>
                <c:pt idx="2715">
                  <c:v>-7.0299999999999998E-3</c:v>
                </c:pt>
                <c:pt idx="2716">
                  <c:v>-6.7099999999999998E-3</c:v>
                </c:pt>
                <c:pt idx="2717">
                  <c:v>-6.8199999999999997E-3</c:v>
                </c:pt>
                <c:pt idx="2718">
                  <c:v>-6.7099999999999998E-3</c:v>
                </c:pt>
                <c:pt idx="2719">
                  <c:v>-6.6E-3</c:v>
                </c:pt>
                <c:pt idx="2720">
                  <c:v>-6.4999999999999997E-3</c:v>
                </c:pt>
                <c:pt idx="2721">
                  <c:v>-6.7099999999999998E-3</c:v>
                </c:pt>
                <c:pt idx="2722">
                  <c:v>-6.3899999999999998E-3</c:v>
                </c:pt>
                <c:pt idx="2723">
                  <c:v>-6.3899999999999998E-3</c:v>
                </c:pt>
                <c:pt idx="2724">
                  <c:v>-6.3899999999999998E-3</c:v>
                </c:pt>
                <c:pt idx="2725">
                  <c:v>-6.4999999999999997E-3</c:v>
                </c:pt>
                <c:pt idx="2726">
                  <c:v>-6.4999999999999997E-3</c:v>
                </c:pt>
                <c:pt idx="2727">
                  <c:v>-6.6E-3</c:v>
                </c:pt>
                <c:pt idx="2728">
                  <c:v>-6.4999999999999997E-3</c:v>
                </c:pt>
                <c:pt idx="2729">
                  <c:v>-6.6E-3</c:v>
                </c:pt>
                <c:pt idx="2730">
                  <c:v>-6.6E-3</c:v>
                </c:pt>
                <c:pt idx="2731">
                  <c:v>-6.7099999999999998E-3</c:v>
                </c:pt>
                <c:pt idx="2732">
                  <c:v>-6.6E-3</c:v>
                </c:pt>
                <c:pt idx="2733">
                  <c:v>-6.8199999999999997E-3</c:v>
                </c:pt>
                <c:pt idx="2734">
                  <c:v>-6.8199999999999997E-3</c:v>
                </c:pt>
                <c:pt idx="2735">
                  <c:v>-6.9199999999999999E-3</c:v>
                </c:pt>
                <c:pt idx="2736">
                  <c:v>-7.0299999999999998E-3</c:v>
                </c:pt>
                <c:pt idx="2737">
                  <c:v>-7.0299999999999998E-3</c:v>
                </c:pt>
                <c:pt idx="2738">
                  <c:v>-7.0299999999999998E-3</c:v>
                </c:pt>
                <c:pt idx="2739">
                  <c:v>-7.2399999999999999E-3</c:v>
                </c:pt>
                <c:pt idx="2740">
                  <c:v>-7.1399999999999996E-3</c:v>
                </c:pt>
                <c:pt idx="2741">
                  <c:v>-7.3499999999999998E-3</c:v>
                </c:pt>
                <c:pt idx="2742">
                  <c:v>-7.5599999999999999E-3</c:v>
                </c:pt>
                <c:pt idx="2743">
                  <c:v>-7.4599999999999996E-3</c:v>
                </c:pt>
                <c:pt idx="2744">
                  <c:v>-7.7799999999999996E-3</c:v>
                </c:pt>
                <c:pt idx="2745">
                  <c:v>-7.7799999999999996E-3</c:v>
                </c:pt>
                <c:pt idx="2746">
                  <c:v>-7.8799999999999999E-3</c:v>
                </c:pt>
                <c:pt idx="2747">
                  <c:v>-7.8799999999999999E-3</c:v>
                </c:pt>
                <c:pt idx="2748">
                  <c:v>-7.9900000000000006E-3</c:v>
                </c:pt>
                <c:pt idx="2749">
                  <c:v>-8.0999999999999996E-3</c:v>
                </c:pt>
                <c:pt idx="2750">
                  <c:v>-8.2000000000000007E-3</c:v>
                </c:pt>
                <c:pt idx="2751">
                  <c:v>-8.3099999999999997E-3</c:v>
                </c:pt>
                <c:pt idx="2752">
                  <c:v>-8.4200000000000004E-3</c:v>
                </c:pt>
                <c:pt idx="2753">
                  <c:v>-8.5199999999999998E-3</c:v>
                </c:pt>
                <c:pt idx="2754">
                  <c:v>-8.4200000000000004E-3</c:v>
                </c:pt>
                <c:pt idx="2755">
                  <c:v>-8.6300000000000005E-3</c:v>
                </c:pt>
                <c:pt idx="2756">
                  <c:v>-8.7399999999999995E-3</c:v>
                </c:pt>
                <c:pt idx="2757">
                  <c:v>-8.6300000000000005E-3</c:v>
                </c:pt>
                <c:pt idx="2758">
                  <c:v>-8.8400000000000006E-3</c:v>
                </c:pt>
                <c:pt idx="2759">
                  <c:v>-8.8400000000000006E-3</c:v>
                </c:pt>
                <c:pt idx="2760">
                  <c:v>-8.9499999999999996E-3</c:v>
                </c:pt>
                <c:pt idx="2761">
                  <c:v>-9.0600000000000003E-3</c:v>
                </c:pt>
                <c:pt idx="2762">
                  <c:v>-8.9499999999999996E-3</c:v>
                </c:pt>
                <c:pt idx="2763">
                  <c:v>-8.8400000000000006E-3</c:v>
                </c:pt>
                <c:pt idx="2764">
                  <c:v>-9.0600000000000003E-3</c:v>
                </c:pt>
                <c:pt idx="2765">
                  <c:v>-9.1599999999999997E-3</c:v>
                </c:pt>
                <c:pt idx="2766">
                  <c:v>-8.9499999999999996E-3</c:v>
                </c:pt>
                <c:pt idx="2767">
                  <c:v>-9.0600000000000003E-3</c:v>
                </c:pt>
                <c:pt idx="2768">
                  <c:v>-8.8400000000000006E-3</c:v>
                </c:pt>
                <c:pt idx="2769">
                  <c:v>-8.9499999999999996E-3</c:v>
                </c:pt>
                <c:pt idx="2770">
                  <c:v>-8.8400000000000006E-3</c:v>
                </c:pt>
                <c:pt idx="2771">
                  <c:v>-8.9499999999999996E-3</c:v>
                </c:pt>
                <c:pt idx="2772">
                  <c:v>-8.7399999999999995E-3</c:v>
                </c:pt>
                <c:pt idx="2773">
                  <c:v>-8.7399999999999995E-3</c:v>
                </c:pt>
                <c:pt idx="2774">
                  <c:v>-8.7399999999999995E-3</c:v>
                </c:pt>
                <c:pt idx="2775">
                  <c:v>-8.6300000000000005E-3</c:v>
                </c:pt>
                <c:pt idx="2776">
                  <c:v>-8.6300000000000005E-3</c:v>
                </c:pt>
                <c:pt idx="2777">
                  <c:v>-8.4200000000000004E-3</c:v>
                </c:pt>
                <c:pt idx="2778">
                  <c:v>-8.5199999999999998E-3</c:v>
                </c:pt>
                <c:pt idx="2779">
                  <c:v>-8.4200000000000004E-3</c:v>
                </c:pt>
                <c:pt idx="2780">
                  <c:v>-8.2000000000000007E-3</c:v>
                </c:pt>
                <c:pt idx="2781">
                  <c:v>-8.2000000000000007E-3</c:v>
                </c:pt>
                <c:pt idx="2782">
                  <c:v>-7.9900000000000006E-3</c:v>
                </c:pt>
                <c:pt idx="2783">
                  <c:v>-7.7799999999999996E-3</c:v>
                </c:pt>
                <c:pt idx="2784">
                  <c:v>-7.8799999999999999E-3</c:v>
                </c:pt>
                <c:pt idx="2785">
                  <c:v>-7.5599999999999999E-3</c:v>
                </c:pt>
                <c:pt idx="2786">
                  <c:v>-7.4599999999999996E-3</c:v>
                </c:pt>
                <c:pt idx="2787">
                  <c:v>-7.3499999999999998E-3</c:v>
                </c:pt>
                <c:pt idx="2788">
                  <c:v>-7.1399999999999996E-3</c:v>
                </c:pt>
                <c:pt idx="2789">
                  <c:v>-7.0299999999999998E-3</c:v>
                </c:pt>
                <c:pt idx="2790">
                  <c:v>-7.0299999999999998E-3</c:v>
                </c:pt>
                <c:pt idx="2791">
                  <c:v>-6.7099999999999998E-3</c:v>
                </c:pt>
                <c:pt idx="2792">
                  <c:v>-6.6E-3</c:v>
                </c:pt>
                <c:pt idx="2793">
                  <c:v>-6.6E-3</c:v>
                </c:pt>
                <c:pt idx="2794">
                  <c:v>-6.4999999999999997E-3</c:v>
                </c:pt>
                <c:pt idx="2795">
                  <c:v>-6.28E-3</c:v>
                </c:pt>
                <c:pt idx="2796">
                  <c:v>-6.28E-3</c:v>
                </c:pt>
                <c:pt idx="2797">
                  <c:v>-5.9699999999999996E-3</c:v>
                </c:pt>
                <c:pt idx="2798">
                  <c:v>-5.7499999999999999E-3</c:v>
                </c:pt>
                <c:pt idx="2799">
                  <c:v>-5.7499999999999999E-3</c:v>
                </c:pt>
                <c:pt idx="2800">
                  <c:v>-5.6499999999999996E-3</c:v>
                </c:pt>
                <c:pt idx="2801">
                  <c:v>-5.5399999999999998E-3</c:v>
                </c:pt>
                <c:pt idx="2802">
                  <c:v>-5.4299999999999999E-3</c:v>
                </c:pt>
                <c:pt idx="2803">
                  <c:v>-5.4299999999999999E-3</c:v>
                </c:pt>
                <c:pt idx="2804">
                  <c:v>-5.2199999999999998E-3</c:v>
                </c:pt>
                <c:pt idx="2805">
                  <c:v>-5.11E-3</c:v>
                </c:pt>
                <c:pt idx="2806">
                  <c:v>-5.11E-3</c:v>
                </c:pt>
                <c:pt idx="2807">
                  <c:v>-5.0099999999999997E-3</c:v>
                </c:pt>
                <c:pt idx="2808">
                  <c:v>-5.0099999999999997E-3</c:v>
                </c:pt>
                <c:pt idx="2809">
                  <c:v>-4.79E-3</c:v>
                </c:pt>
                <c:pt idx="2810">
                  <c:v>-5.11E-3</c:v>
                </c:pt>
                <c:pt idx="2811">
                  <c:v>-4.8999999999999998E-3</c:v>
                </c:pt>
                <c:pt idx="2812">
                  <c:v>-5.0099999999999997E-3</c:v>
                </c:pt>
                <c:pt idx="2813">
                  <c:v>-4.6899999999999997E-3</c:v>
                </c:pt>
                <c:pt idx="2814">
                  <c:v>-4.79E-3</c:v>
                </c:pt>
                <c:pt idx="2815">
                  <c:v>-4.79E-3</c:v>
                </c:pt>
                <c:pt idx="2816">
                  <c:v>-5.0099999999999997E-3</c:v>
                </c:pt>
                <c:pt idx="2817">
                  <c:v>-5.0099999999999997E-3</c:v>
                </c:pt>
                <c:pt idx="2818">
                  <c:v>-4.8999999999999998E-3</c:v>
                </c:pt>
                <c:pt idx="2819">
                  <c:v>-4.8999999999999998E-3</c:v>
                </c:pt>
                <c:pt idx="2820">
                  <c:v>-4.8999999999999998E-3</c:v>
                </c:pt>
                <c:pt idx="2821">
                  <c:v>-5.0099999999999997E-3</c:v>
                </c:pt>
                <c:pt idx="2822">
                  <c:v>-5.2199999999999998E-3</c:v>
                </c:pt>
                <c:pt idx="2823">
                  <c:v>-5.3299999999999997E-3</c:v>
                </c:pt>
                <c:pt idx="2824">
                  <c:v>-5.3299999999999997E-3</c:v>
                </c:pt>
                <c:pt idx="2825">
                  <c:v>-5.5399999999999998E-3</c:v>
                </c:pt>
                <c:pt idx="2826">
                  <c:v>-5.5399999999999998E-3</c:v>
                </c:pt>
                <c:pt idx="2827">
                  <c:v>-5.7499999999999999E-3</c:v>
                </c:pt>
                <c:pt idx="2828">
                  <c:v>-5.6499999999999996E-3</c:v>
                </c:pt>
                <c:pt idx="2829">
                  <c:v>-5.8599999999999998E-3</c:v>
                </c:pt>
                <c:pt idx="2830">
                  <c:v>-5.8599999999999998E-3</c:v>
                </c:pt>
                <c:pt idx="2831">
                  <c:v>-6.0699999999999999E-3</c:v>
                </c:pt>
                <c:pt idx="2832">
                  <c:v>-6.1799999999999997E-3</c:v>
                </c:pt>
                <c:pt idx="2833">
                  <c:v>-6.28E-3</c:v>
                </c:pt>
                <c:pt idx="2834">
                  <c:v>-6.3899999999999998E-3</c:v>
                </c:pt>
                <c:pt idx="2835">
                  <c:v>-6.28E-3</c:v>
                </c:pt>
                <c:pt idx="2836">
                  <c:v>-6.3899999999999998E-3</c:v>
                </c:pt>
                <c:pt idx="2837">
                  <c:v>-6.6E-3</c:v>
                </c:pt>
                <c:pt idx="2838">
                  <c:v>-6.7099999999999998E-3</c:v>
                </c:pt>
                <c:pt idx="2839">
                  <c:v>-6.8199999999999997E-3</c:v>
                </c:pt>
                <c:pt idx="2840">
                  <c:v>-6.9199999999999999E-3</c:v>
                </c:pt>
                <c:pt idx="2841">
                  <c:v>-7.1399999999999996E-3</c:v>
                </c:pt>
                <c:pt idx="2842">
                  <c:v>-7.0299999999999998E-3</c:v>
                </c:pt>
                <c:pt idx="2843">
                  <c:v>-7.2399999999999999E-3</c:v>
                </c:pt>
                <c:pt idx="2844">
                  <c:v>-7.2399999999999999E-3</c:v>
                </c:pt>
                <c:pt idx="2845">
                  <c:v>-7.2399999999999999E-3</c:v>
                </c:pt>
                <c:pt idx="2846">
                  <c:v>-7.3499999999999998E-3</c:v>
                </c:pt>
                <c:pt idx="2847">
                  <c:v>-7.3499999999999998E-3</c:v>
                </c:pt>
                <c:pt idx="2848">
                  <c:v>-7.4599999999999996E-3</c:v>
                </c:pt>
                <c:pt idx="2849">
                  <c:v>-7.5599999999999999E-3</c:v>
                </c:pt>
                <c:pt idx="2850">
                  <c:v>-7.5599999999999999E-3</c:v>
                </c:pt>
                <c:pt idx="2851">
                  <c:v>-7.5599999999999999E-3</c:v>
                </c:pt>
                <c:pt idx="2852">
                  <c:v>-7.4599999999999996E-3</c:v>
                </c:pt>
                <c:pt idx="2853">
                  <c:v>-7.5599999999999999E-3</c:v>
                </c:pt>
                <c:pt idx="2854">
                  <c:v>-7.5599999999999999E-3</c:v>
                </c:pt>
                <c:pt idx="2855">
                  <c:v>-7.3499999999999998E-3</c:v>
                </c:pt>
                <c:pt idx="2856">
                  <c:v>-7.3499999999999998E-3</c:v>
                </c:pt>
                <c:pt idx="2857">
                  <c:v>-7.3499999999999998E-3</c:v>
                </c:pt>
                <c:pt idx="2858">
                  <c:v>-7.2399999999999999E-3</c:v>
                </c:pt>
                <c:pt idx="2859">
                  <c:v>-7.2399999999999999E-3</c:v>
                </c:pt>
                <c:pt idx="2860">
                  <c:v>-7.1399999999999996E-3</c:v>
                </c:pt>
                <c:pt idx="2861">
                  <c:v>-7.1399999999999996E-3</c:v>
                </c:pt>
                <c:pt idx="2862">
                  <c:v>-6.8199999999999997E-3</c:v>
                </c:pt>
                <c:pt idx="2863">
                  <c:v>-6.7099999999999998E-3</c:v>
                </c:pt>
                <c:pt idx="2864">
                  <c:v>-6.7099999999999998E-3</c:v>
                </c:pt>
                <c:pt idx="2865">
                  <c:v>-6.3899999999999998E-3</c:v>
                </c:pt>
                <c:pt idx="2866">
                  <c:v>-6.4999999999999997E-3</c:v>
                </c:pt>
                <c:pt idx="2867">
                  <c:v>-6.0699999999999999E-3</c:v>
                </c:pt>
                <c:pt idx="2868">
                  <c:v>-6.0699999999999999E-3</c:v>
                </c:pt>
                <c:pt idx="2869">
                  <c:v>-5.7499999999999999E-3</c:v>
                </c:pt>
                <c:pt idx="2870">
                  <c:v>-5.6499999999999996E-3</c:v>
                </c:pt>
                <c:pt idx="2871">
                  <c:v>-5.5399999999999998E-3</c:v>
                </c:pt>
                <c:pt idx="2872">
                  <c:v>-5.3299999999999997E-3</c:v>
                </c:pt>
                <c:pt idx="2873">
                  <c:v>-5.0099999999999997E-3</c:v>
                </c:pt>
                <c:pt idx="2874">
                  <c:v>-4.8999999999999998E-3</c:v>
                </c:pt>
                <c:pt idx="2875">
                  <c:v>-4.6899999999999997E-3</c:v>
                </c:pt>
                <c:pt idx="2876">
                  <c:v>-4.2599999999999999E-3</c:v>
                </c:pt>
                <c:pt idx="2877">
                  <c:v>-4.15E-3</c:v>
                </c:pt>
                <c:pt idx="2878">
                  <c:v>-3.9399999999999999E-3</c:v>
                </c:pt>
                <c:pt idx="2879">
                  <c:v>-3.62E-3</c:v>
                </c:pt>
                <c:pt idx="2880">
                  <c:v>-3.3E-3</c:v>
                </c:pt>
                <c:pt idx="2881">
                  <c:v>-3.1900000000000001E-3</c:v>
                </c:pt>
                <c:pt idx="2882">
                  <c:v>-2.98E-3</c:v>
                </c:pt>
                <c:pt idx="2883">
                  <c:v>-2.66E-3</c:v>
                </c:pt>
                <c:pt idx="2884">
                  <c:v>-2.4499999999999999E-3</c:v>
                </c:pt>
                <c:pt idx="2885">
                  <c:v>-2.1299999999999999E-3</c:v>
                </c:pt>
                <c:pt idx="2886">
                  <c:v>-1.91E-3</c:v>
                </c:pt>
                <c:pt idx="2887">
                  <c:v>-1.91E-3</c:v>
                </c:pt>
                <c:pt idx="2888">
                  <c:v>-1.49E-3</c:v>
                </c:pt>
                <c:pt idx="2889">
                  <c:v>-1.2700000000000001E-3</c:v>
                </c:pt>
                <c:pt idx="2890">
                  <c:v>-1.06E-3</c:v>
                </c:pt>
                <c:pt idx="2891">
                  <c:v>-8.4999999999999995E-4</c:v>
                </c:pt>
                <c:pt idx="2892">
                  <c:v>-8.4999999999999995E-4</c:v>
                </c:pt>
                <c:pt idx="2893">
                  <c:v>-4.2000000000000002E-4</c:v>
                </c:pt>
                <c:pt idx="2894">
                  <c:v>-4.2000000000000002E-4</c:v>
                </c:pt>
                <c:pt idx="2895">
                  <c:v>-1E-4</c:v>
                </c:pt>
                <c:pt idx="2896">
                  <c:v>1.0000000000000001E-5</c:v>
                </c:pt>
                <c:pt idx="2897">
                  <c:v>2.2000000000000001E-4</c:v>
                </c:pt>
                <c:pt idx="2898">
                  <c:v>3.3E-4</c:v>
                </c:pt>
                <c:pt idx="2899">
                  <c:v>4.2999999999999999E-4</c:v>
                </c:pt>
                <c:pt idx="2900">
                  <c:v>6.4999999999999997E-4</c:v>
                </c:pt>
                <c:pt idx="2901">
                  <c:v>6.4999999999999997E-4</c:v>
                </c:pt>
                <c:pt idx="2902">
                  <c:v>7.5000000000000002E-4</c:v>
                </c:pt>
                <c:pt idx="2903">
                  <c:v>7.5000000000000002E-4</c:v>
                </c:pt>
                <c:pt idx="2904">
                  <c:v>1.07E-3</c:v>
                </c:pt>
                <c:pt idx="2905">
                  <c:v>1.07E-3</c:v>
                </c:pt>
                <c:pt idx="2906">
                  <c:v>1.07E-3</c:v>
                </c:pt>
                <c:pt idx="2907">
                  <c:v>1.1800000000000001E-3</c:v>
                </c:pt>
                <c:pt idx="2908">
                  <c:v>9.7000000000000005E-4</c:v>
                </c:pt>
                <c:pt idx="2909">
                  <c:v>9.7000000000000005E-4</c:v>
                </c:pt>
                <c:pt idx="2910">
                  <c:v>1.07E-3</c:v>
                </c:pt>
                <c:pt idx="2911">
                  <c:v>9.7000000000000005E-4</c:v>
                </c:pt>
                <c:pt idx="2912">
                  <c:v>1.07E-3</c:v>
                </c:pt>
                <c:pt idx="2913">
                  <c:v>1.07E-3</c:v>
                </c:pt>
                <c:pt idx="2914">
                  <c:v>7.5000000000000002E-4</c:v>
                </c:pt>
                <c:pt idx="2915">
                  <c:v>8.5999999999999998E-4</c:v>
                </c:pt>
                <c:pt idx="2916">
                  <c:v>8.5999999999999998E-4</c:v>
                </c:pt>
                <c:pt idx="2917">
                  <c:v>6.4999999999999997E-4</c:v>
                </c:pt>
                <c:pt idx="2918">
                  <c:v>6.4999999999999997E-4</c:v>
                </c:pt>
                <c:pt idx="2919">
                  <c:v>5.4000000000000001E-4</c:v>
                </c:pt>
                <c:pt idx="2920">
                  <c:v>5.4000000000000001E-4</c:v>
                </c:pt>
                <c:pt idx="2921">
                  <c:v>3.3E-4</c:v>
                </c:pt>
                <c:pt idx="2922">
                  <c:v>2.2000000000000001E-4</c:v>
                </c:pt>
                <c:pt idx="2923">
                  <c:v>1.0000000000000001E-5</c:v>
                </c:pt>
                <c:pt idx="2924">
                  <c:v>-2.1000000000000001E-4</c:v>
                </c:pt>
                <c:pt idx="2925">
                  <c:v>-4.2000000000000002E-4</c:v>
                </c:pt>
                <c:pt idx="2926">
                  <c:v>-4.2000000000000002E-4</c:v>
                </c:pt>
                <c:pt idx="2927">
                  <c:v>-7.3999999999999999E-4</c:v>
                </c:pt>
                <c:pt idx="2928">
                  <c:v>-6.3000000000000003E-4</c:v>
                </c:pt>
                <c:pt idx="2929">
                  <c:v>-9.5E-4</c:v>
                </c:pt>
                <c:pt idx="2930">
                  <c:v>-1.17E-3</c:v>
                </c:pt>
                <c:pt idx="2931">
                  <c:v>-1.49E-3</c:v>
                </c:pt>
                <c:pt idx="2932">
                  <c:v>-1.49E-3</c:v>
                </c:pt>
                <c:pt idx="2933">
                  <c:v>-1.6999999999999999E-3</c:v>
                </c:pt>
                <c:pt idx="2934">
                  <c:v>-1.91E-3</c:v>
                </c:pt>
                <c:pt idx="2935">
                  <c:v>-2.1299999999999999E-3</c:v>
                </c:pt>
                <c:pt idx="2936">
                  <c:v>-2.1299999999999999E-3</c:v>
                </c:pt>
                <c:pt idx="2937">
                  <c:v>-2.4499999999999999E-3</c:v>
                </c:pt>
                <c:pt idx="2938">
                  <c:v>-2.66E-3</c:v>
                </c:pt>
                <c:pt idx="2939">
                  <c:v>-2.8700000000000002E-3</c:v>
                </c:pt>
                <c:pt idx="2940">
                  <c:v>-2.98E-3</c:v>
                </c:pt>
                <c:pt idx="2941">
                  <c:v>-3.1900000000000001E-3</c:v>
                </c:pt>
                <c:pt idx="2942">
                  <c:v>-3.4099999999999998E-3</c:v>
                </c:pt>
                <c:pt idx="2943">
                  <c:v>-3.5100000000000001E-3</c:v>
                </c:pt>
                <c:pt idx="2944">
                  <c:v>-3.62E-3</c:v>
                </c:pt>
                <c:pt idx="2945">
                  <c:v>-3.9399999999999999E-3</c:v>
                </c:pt>
                <c:pt idx="2946">
                  <c:v>-3.9399999999999999E-3</c:v>
                </c:pt>
                <c:pt idx="2947">
                  <c:v>-4.15E-3</c:v>
                </c:pt>
                <c:pt idx="2948">
                  <c:v>-4.2599999999999999E-3</c:v>
                </c:pt>
                <c:pt idx="2949">
                  <c:v>-4.3699999999999998E-3</c:v>
                </c:pt>
                <c:pt idx="2950">
                  <c:v>-4.3699999999999998E-3</c:v>
                </c:pt>
                <c:pt idx="2951">
                  <c:v>-4.6899999999999997E-3</c:v>
                </c:pt>
                <c:pt idx="2952">
                  <c:v>-4.5799999999999999E-3</c:v>
                </c:pt>
                <c:pt idx="2953">
                  <c:v>-4.79E-3</c:v>
                </c:pt>
                <c:pt idx="2954">
                  <c:v>-4.8999999999999998E-3</c:v>
                </c:pt>
                <c:pt idx="2955">
                  <c:v>-5.11E-3</c:v>
                </c:pt>
                <c:pt idx="2956">
                  <c:v>-4.8999999999999998E-3</c:v>
                </c:pt>
                <c:pt idx="2957">
                  <c:v>-5.2199999999999998E-3</c:v>
                </c:pt>
                <c:pt idx="2958">
                  <c:v>-5.0099999999999997E-3</c:v>
                </c:pt>
                <c:pt idx="2959">
                  <c:v>-5.2199999999999998E-3</c:v>
                </c:pt>
                <c:pt idx="2960">
                  <c:v>-5.0099999999999997E-3</c:v>
                </c:pt>
                <c:pt idx="2961">
                  <c:v>-5.3299999999999997E-3</c:v>
                </c:pt>
                <c:pt idx="2962">
                  <c:v>-5.3299999999999997E-3</c:v>
                </c:pt>
                <c:pt idx="2963">
                  <c:v>-5.2199999999999998E-3</c:v>
                </c:pt>
                <c:pt idx="2964">
                  <c:v>-5.3299999999999997E-3</c:v>
                </c:pt>
                <c:pt idx="2965">
                  <c:v>-5.11E-3</c:v>
                </c:pt>
                <c:pt idx="2966">
                  <c:v>-5.2199999999999998E-3</c:v>
                </c:pt>
                <c:pt idx="2967">
                  <c:v>-5.2199999999999998E-3</c:v>
                </c:pt>
                <c:pt idx="2968">
                  <c:v>-5.11E-3</c:v>
                </c:pt>
                <c:pt idx="2969">
                  <c:v>-5.2199999999999998E-3</c:v>
                </c:pt>
                <c:pt idx="2970">
                  <c:v>-5.0099999999999997E-3</c:v>
                </c:pt>
                <c:pt idx="2971">
                  <c:v>-5.11E-3</c:v>
                </c:pt>
                <c:pt idx="2972">
                  <c:v>-5.11E-3</c:v>
                </c:pt>
                <c:pt idx="2973">
                  <c:v>-5.0099999999999997E-3</c:v>
                </c:pt>
                <c:pt idx="2974">
                  <c:v>-5.0099999999999997E-3</c:v>
                </c:pt>
                <c:pt idx="2975">
                  <c:v>-4.8999999999999998E-3</c:v>
                </c:pt>
                <c:pt idx="2976">
                  <c:v>-4.6899999999999997E-3</c:v>
                </c:pt>
                <c:pt idx="2977">
                  <c:v>-4.79E-3</c:v>
                </c:pt>
                <c:pt idx="2978">
                  <c:v>-4.5799999999999999E-3</c:v>
                </c:pt>
                <c:pt idx="2979">
                  <c:v>-4.5799999999999999E-3</c:v>
                </c:pt>
                <c:pt idx="2980">
                  <c:v>-4.5799999999999999E-3</c:v>
                </c:pt>
                <c:pt idx="2981">
                  <c:v>-4.5799999999999999E-3</c:v>
                </c:pt>
                <c:pt idx="2982">
                  <c:v>-4.5799999999999999E-3</c:v>
                </c:pt>
                <c:pt idx="2983">
                  <c:v>-4.3699999999999998E-3</c:v>
                </c:pt>
                <c:pt idx="2984">
                  <c:v>-4.3699999999999998E-3</c:v>
                </c:pt>
                <c:pt idx="2985">
                  <c:v>-4.15E-3</c:v>
                </c:pt>
                <c:pt idx="2986">
                  <c:v>-4.15E-3</c:v>
                </c:pt>
                <c:pt idx="2987">
                  <c:v>-4.15E-3</c:v>
                </c:pt>
                <c:pt idx="2988">
                  <c:v>-4.15E-3</c:v>
                </c:pt>
                <c:pt idx="2989">
                  <c:v>-3.9399999999999999E-3</c:v>
                </c:pt>
                <c:pt idx="2990">
                  <c:v>-4.0499999999999998E-3</c:v>
                </c:pt>
                <c:pt idx="2991">
                  <c:v>-3.9399999999999999E-3</c:v>
                </c:pt>
                <c:pt idx="2992">
                  <c:v>-3.8300000000000001E-3</c:v>
                </c:pt>
                <c:pt idx="2993">
                  <c:v>-3.8300000000000001E-3</c:v>
                </c:pt>
                <c:pt idx="2994">
                  <c:v>-3.7299999999999998E-3</c:v>
                </c:pt>
                <c:pt idx="2995">
                  <c:v>-3.7299999999999998E-3</c:v>
                </c:pt>
                <c:pt idx="2996">
                  <c:v>-3.8300000000000001E-3</c:v>
                </c:pt>
                <c:pt idx="2997">
                  <c:v>-3.7299999999999998E-3</c:v>
                </c:pt>
                <c:pt idx="2998">
                  <c:v>-3.7299999999999998E-3</c:v>
                </c:pt>
                <c:pt idx="2999">
                  <c:v>-3.7299999999999998E-3</c:v>
                </c:pt>
                <c:pt idx="3000">
                  <c:v>-3.8300000000000001E-3</c:v>
                </c:pt>
                <c:pt idx="3001">
                  <c:v>-3.62E-3</c:v>
                </c:pt>
                <c:pt idx="3002">
                  <c:v>-3.62E-3</c:v>
                </c:pt>
                <c:pt idx="3003">
                  <c:v>-3.7299999999999998E-3</c:v>
                </c:pt>
                <c:pt idx="3004">
                  <c:v>-3.7299999999999998E-3</c:v>
                </c:pt>
                <c:pt idx="3005">
                  <c:v>-3.5100000000000001E-3</c:v>
                </c:pt>
                <c:pt idx="3006">
                  <c:v>-3.62E-3</c:v>
                </c:pt>
                <c:pt idx="3007">
                  <c:v>-3.7299999999999998E-3</c:v>
                </c:pt>
                <c:pt idx="3008">
                  <c:v>-3.7299999999999998E-3</c:v>
                </c:pt>
                <c:pt idx="3009">
                  <c:v>-3.8300000000000001E-3</c:v>
                </c:pt>
                <c:pt idx="3010">
                  <c:v>-3.9399999999999999E-3</c:v>
                </c:pt>
                <c:pt idx="3011">
                  <c:v>-3.8300000000000001E-3</c:v>
                </c:pt>
                <c:pt idx="3012">
                  <c:v>-4.0499999999999998E-3</c:v>
                </c:pt>
                <c:pt idx="3013">
                  <c:v>-4.0499999999999998E-3</c:v>
                </c:pt>
                <c:pt idx="3014">
                  <c:v>-4.0499999999999998E-3</c:v>
                </c:pt>
                <c:pt idx="3015">
                  <c:v>-4.0499999999999998E-3</c:v>
                </c:pt>
                <c:pt idx="3016">
                  <c:v>-4.15E-3</c:v>
                </c:pt>
                <c:pt idx="3017">
                  <c:v>-4.15E-3</c:v>
                </c:pt>
                <c:pt idx="3018">
                  <c:v>-4.3699999999999998E-3</c:v>
                </c:pt>
                <c:pt idx="3019">
                  <c:v>-4.3699999999999998E-3</c:v>
                </c:pt>
                <c:pt idx="3020">
                  <c:v>-4.5799999999999999E-3</c:v>
                </c:pt>
                <c:pt idx="3021">
                  <c:v>-4.3699999999999998E-3</c:v>
                </c:pt>
                <c:pt idx="3022">
                  <c:v>-4.5799999999999999E-3</c:v>
                </c:pt>
                <c:pt idx="3023">
                  <c:v>-4.6899999999999997E-3</c:v>
                </c:pt>
                <c:pt idx="3024">
                  <c:v>-4.8999999999999998E-3</c:v>
                </c:pt>
                <c:pt idx="3025">
                  <c:v>-4.6899999999999997E-3</c:v>
                </c:pt>
                <c:pt idx="3026">
                  <c:v>-4.8999999999999998E-3</c:v>
                </c:pt>
                <c:pt idx="3027">
                  <c:v>-5.0099999999999997E-3</c:v>
                </c:pt>
                <c:pt idx="3028">
                  <c:v>-5.2199999999999998E-3</c:v>
                </c:pt>
                <c:pt idx="3029">
                  <c:v>-5.2199999999999998E-3</c:v>
                </c:pt>
                <c:pt idx="3030">
                  <c:v>-5.3299999999999997E-3</c:v>
                </c:pt>
                <c:pt idx="3031">
                  <c:v>-5.3299999999999997E-3</c:v>
                </c:pt>
                <c:pt idx="3032">
                  <c:v>-5.4299999999999999E-3</c:v>
                </c:pt>
                <c:pt idx="3033">
                  <c:v>-5.5399999999999998E-3</c:v>
                </c:pt>
                <c:pt idx="3034">
                  <c:v>-5.6499999999999996E-3</c:v>
                </c:pt>
                <c:pt idx="3035">
                  <c:v>-5.6499999999999996E-3</c:v>
                </c:pt>
                <c:pt idx="3036">
                  <c:v>-5.8599999999999998E-3</c:v>
                </c:pt>
                <c:pt idx="3037">
                  <c:v>-5.8599999999999998E-3</c:v>
                </c:pt>
                <c:pt idx="3038">
                  <c:v>-5.9699999999999996E-3</c:v>
                </c:pt>
                <c:pt idx="3039">
                  <c:v>-5.9699999999999996E-3</c:v>
                </c:pt>
                <c:pt idx="3040">
                  <c:v>-6.0699999999999999E-3</c:v>
                </c:pt>
                <c:pt idx="3041">
                  <c:v>-6.1799999999999997E-3</c:v>
                </c:pt>
                <c:pt idx="3042">
                  <c:v>-6.3899999999999998E-3</c:v>
                </c:pt>
                <c:pt idx="3043">
                  <c:v>-6.28E-3</c:v>
                </c:pt>
                <c:pt idx="3044">
                  <c:v>-6.4999999999999997E-3</c:v>
                </c:pt>
                <c:pt idx="3045">
                  <c:v>-6.3899999999999998E-3</c:v>
                </c:pt>
                <c:pt idx="3046">
                  <c:v>-6.3899999999999998E-3</c:v>
                </c:pt>
                <c:pt idx="3047">
                  <c:v>-6.6E-3</c:v>
                </c:pt>
                <c:pt idx="3048">
                  <c:v>-6.6E-3</c:v>
                </c:pt>
                <c:pt idx="3049">
                  <c:v>-6.7099999999999998E-3</c:v>
                </c:pt>
                <c:pt idx="3050">
                  <c:v>-6.7099999999999998E-3</c:v>
                </c:pt>
                <c:pt idx="3051">
                  <c:v>-6.7099999999999998E-3</c:v>
                </c:pt>
                <c:pt idx="3052">
                  <c:v>-6.8199999999999997E-3</c:v>
                </c:pt>
                <c:pt idx="3053">
                  <c:v>-6.8199999999999997E-3</c:v>
                </c:pt>
                <c:pt idx="3054">
                  <c:v>-6.8199999999999997E-3</c:v>
                </c:pt>
                <c:pt idx="3055">
                  <c:v>-6.9199999999999999E-3</c:v>
                </c:pt>
                <c:pt idx="3056">
                  <c:v>-6.9199999999999999E-3</c:v>
                </c:pt>
                <c:pt idx="3057">
                  <c:v>-6.9199999999999999E-3</c:v>
                </c:pt>
                <c:pt idx="3058">
                  <c:v>-6.7099999999999998E-3</c:v>
                </c:pt>
                <c:pt idx="3059">
                  <c:v>-6.9199999999999999E-3</c:v>
                </c:pt>
                <c:pt idx="3060">
                  <c:v>-6.9199999999999999E-3</c:v>
                </c:pt>
                <c:pt idx="3061">
                  <c:v>-6.9199999999999999E-3</c:v>
                </c:pt>
                <c:pt idx="3062">
                  <c:v>-6.9199999999999999E-3</c:v>
                </c:pt>
                <c:pt idx="3063">
                  <c:v>-7.1399999999999996E-3</c:v>
                </c:pt>
                <c:pt idx="3064">
                  <c:v>-7.0299999999999998E-3</c:v>
                </c:pt>
                <c:pt idx="3065">
                  <c:v>-7.0299999999999998E-3</c:v>
                </c:pt>
                <c:pt idx="3066">
                  <c:v>-6.9199999999999999E-3</c:v>
                </c:pt>
                <c:pt idx="3067">
                  <c:v>-6.8199999999999997E-3</c:v>
                </c:pt>
                <c:pt idx="3068">
                  <c:v>-6.9199999999999999E-3</c:v>
                </c:pt>
                <c:pt idx="3069">
                  <c:v>-6.7099999999999998E-3</c:v>
                </c:pt>
                <c:pt idx="3070">
                  <c:v>-6.8199999999999997E-3</c:v>
                </c:pt>
                <c:pt idx="3071">
                  <c:v>-6.8199999999999997E-3</c:v>
                </c:pt>
                <c:pt idx="3072">
                  <c:v>-6.7099999999999998E-3</c:v>
                </c:pt>
                <c:pt idx="3073">
                  <c:v>-6.4999999999999997E-3</c:v>
                </c:pt>
                <c:pt idx="3074">
                  <c:v>-6.6E-3</c:v>
                </c:pt>
                <c:pt idx="3075">
                  <c:v>-6.4999999999999997E-3</c:v>
                </c:pt>
                <c:pt idx="3076">
                  <c:v>-6.4999999999999997E-3</c:v>
                </c:pt>
                <c:pt idx="3077">
                  <c:v>-6.3899999999999998E-3</c:v>
                </c:pt>
                <c:pt idx="3078">
                  <c:v>-6.28E-3</c:v>
                </c:pt>
                <c:pt idx="3079">
                  <c:v>-6.1799999999999997E-3</c:v>
                </c:pt>
                <c:pt idx="3080">
                  <c:v>-6.0699999999999999E-3</c:v>
                </c:pt>
                <c:pt idx="3081">
                  <c:v>-5.9699999999999996E-3</c:v>
                </c:pt>
                <c:pt idx="3082">
                  <c:v>-5.8599999999999998E-3</c:v>
                </c:pt>
                <c:pt idx="3083">
                  <c:v>-5.7499999999999999E-3</c:v>
                </c:pt>
                <c:pt idx="3084">
                  <c:v>-5.8599999999999998E-3</c:v>
                </c:pt>
                <c:pt idx="3085">
                  <c:v>-5.6499999999999996E-3</c:v>
                </c:pt>
                <c:pt idx="3086">
                  <c:v>-5.6499999999999996E-3</c:v>
                </c:pt>
                <c:pt idx="3087">
                  <c:v>-5.5399999999999998E-3</c:v>
                </c:pt>
                <c:pt idx="3088">
                  <c:v>-5.3299999999999997E-3</c:v>
                </c:pt>
                <c:pt idx="3089">
                  <c:v>-5.2199999999999998E-3</c:v>
                </c:pt>
                <c:pt idx="3090">
                  <c:v>-5.0099999999999997E-3</c:v>
                </c:pt>
                <c:pt idx="3091">
                  <c:v>-5.0099999999999997E-3</c:v>
                </c:pt>
                <c:pt idx="3092">
                  <c:v>-4.79E-3</c:v>
                </c:pt>
                <c:pt idx="3093">
                  <c:v>-4.79E-3</c:v>
                </c:pt>
                <c:pt idx="3094">
                  <c:v>-4.47E-3</c:v>
                </c:pt>
                <c:pt idx="3095">
                  <c:v>-4.47E-3</c:v>
                </c:pt>
                <c:pt idx="3096">
                  <c:v>-4.0499999999999998E-3</c:v>
                </c:pt>
                <c:pt idx="3097">
                  <c:v>-4.0499999999999998E-3</c:v>
                </c:pt>
                <c:pt idx="3098">
                  <c:v>-3.9399999999999999E-3</c:v>
                </c:pt>
                <c:pt idx="3099">
                  <c:v>-3.62E-3</c:v>
                </c:pt>
                <c:pt idx="3100">
                  <c:v>-3.7299999999999998E-3</c:v>
                </c:pt>
                <c:pt idx="3101">
                  <c:v>-3.5100000000000001E-3</c:v>
                </c:pt>
                <c:pt idx="3102">
                  <c:v>-3.4099999999999998E-3</c:v>
                </c:pt>
                <c:pt idx="3103">
                  <c:v>-3.3E-3</c:v>
                </c:pt>
                <c:pt idx="3104">
                  <c:v>-2.98E-3</c:v>
                </c:pt>
                <c:pt idx="3105">
                  <c:v>-2.7699999999999999E-3</c:v>
                </c:pt>
                <c:pt idx="3106">
                  <c:v>-2.98E-3</c:v>
                </c:pt>
                <c:pt idx="3107">
                  <c:v>-2.66E-3</c:v>
                </c:pt>
                <c:pt idx="3108">
                  <c:v>-2.3400000000000001E-3</c:v>
                </c:pt>
                <c:pt idx="3109">
                  <c:v>-2.3400000000000001E-3</c:v>
                </c:pt>
                <c:pt idx="3110">
                  <c:v>-2.2300000000000002E-3</c:v>
                </c:pt>
                <c:pt idx="3111">
                  <c:v>-2.1299999999999999E-3</c:v>
                </c:pt>
                <c:pt idx="3112">
                  <c:v>-1.91E-3</c:v>
                </c:pt>
                <c:pt idx="3113">
                  <c:v>-1.81E-3</c:v>
                </c:pt>
                <c:pt idx="3114">
                  <c:v>-1.6999999999999999E-3</c:v>
                </c:pt>
                <c:pt idx="3115">
                  <c:v>-1.49E-3</c:v>
                </c:pt>
                <c:pt idx="3116">
                  <c:v>-1.5900000000000001E-3</c:v>
                </c:pt>
                <c:pt idx="3117">
                  <c:v>-1.2700000000000001E-3</c:v>
                </c:pt>
                <c:pt idx="3118">
                  <c:v>-1.2700000000000001E-3</c:v>
                </c:pt>
                <c:pt idx="3119">
                  <c:v>-9.5E-4</c:v>
                </c:pt>
                <c:pt idx="3120">
                  <c:v>-9.5E-4</c:v>
                </c:pt>
                <c:pt idx="3121">
                  <c:v>-8.4999999999999995E-4</c:v>
                </c:pt>
                <c:pt idx="3122">
                  <c:v>-8.4999999999999995E-4</c:v>
                </c:pt>
                <c:pt idx="3123">
                  <c:v>-6.3000000000000003E-4</c:v>
                </c:pt>
                <c:pt idx="3124">
                  <c:v>-5.2999999999999998E-4</c:v>
                </c:pt>
                <c:pt idx="3125">
                  <c:v>-3.1E-4</c:v>
                </c:pt>
                <c:pt idx="3126">
                  <c:v>-5.2999999999999998E-4</c:v>
                </c:pt>
                <c:pt idx="3127">
                  <c:v>-3.1E-4</c:v>
                </c:pt>
                <c:pt idx="3128">
                  <c:v>-1E-4</c:v>
                </c:pt>
                <c:pt idx="3129">
                  <c:v>-1E-4</c:v>
                </c:pt>
                <c:pt idx="3130">
                  <c:v>1.0000000000000001E-5</c:v>
                </c:pt>
                <c:pt idx="3131">
                  <c:v>1.1E-4</c:v>
                </c:pt>
                <c:pt idx="3132">
                  <c:v>1.0000000000000001E-5</c:v>
                </c:pt>
                <c:pt idx="3133">
                  <c:v>3.3E-4</c:v>
                </c:pt>
                <c:pt idx="3134">
                  <c:v>3.3E-4</c:v>
                </c:pt>
                <c:pt idx="3135">
                  <c:v>3.3E-4</c:v>
                </c:pt>
                <c:pt idx="3136">
                  <c:v>4.2999999999999999E-4</c:v>
                </c:pt>
                <c:pt idx="3137">
                  <c:v>5.4000000000000001E-4</c:v>
                </c:pt>
                <c:pt idx="3138">
                  <c:v>5.4000000000000001E-4</c:v>
                </c:pt>
                <c:pt idx="3139">
                  <c:v>5.4000000000000001E-4</c:v>
                </c:pt>
                <c:pt idx="3140">
                  <c:v>5.4000000000000001E-4</c:v>
                </c:pt>
                <c:pt idx="3141">
                  <c:v>7.5000000000000002E-4</c:v>
                </c:pt>
                <c:pt idx="3142">
                  <c:v>6.4999999999999997E-4</c:v>
                </c:pt>
                <c:pt idx="3143">
                  <c:v>6.4999999999999997E-4</c:v>
                </c:pt>
                <c:pt idx="3144">
                  <c:v>7.5000000000000002E-4</c:v>
                </c:pt>
                <c:pt idx="3145">
                  <c:v>7.5000000000000002E-4</c:v>
                </c:pt>
                <c:pt idx="3146">
                  <c:v>8.5999999999999998E-4</c:v>
                </c:pt>
                <c:pt idx="3147">
                  <c:v>8.5999999999999998E-4</c:v>
                </c:pt>
                <c:pt idx="3148">
                  <c:v>8.5999999999999998E-4</c:v>
                </c:pt>
                <c:pt idx="3149">
                  <c:v>9.7000000000000005E-4</c:v>
                </c:pt>
                <c:pt idx="3150">
                  <c:v>8.5999999999999998E-4</c:v>
                </c:pt>
                <c:pt idx="3151">
                  <c:v>1.07E-3</c:v>
                </c:pt>
                <c:pt idx="3152">
                  <c:v>1.07E-3</c:v>
                </c:pt>
                <c:pt idx="3153">
                  <c:v>9.7000000000000005E-4</c:v>
                </c:pt>
                <c:pt idx="3154">
                  <c:v>1.2899999999999999E-3</c:v>
                </c:pt>
                <c:pt idx="3155">
                  <c:v>1.1800000000000001E-3</c:v>
                </c:pt>
                <c:pt idx="3156">
                  <c:v>1.2899999999999999E-3</c:v>
                </c:pt>
                <c:pt idx="3157">
                  <c:v>1.1800000000000001E-3</c:v>
                </c:pt>
                <c:pt idx="3158">
                  <c:v>1.39E-3</c:v>
                </c:pt>
                <c:pt idx="3159">
                  <c:v>1.5E-3</c:v>
                </c:pt>
                <c:pt idx="3160">
                  <c:v>1.6100000000000001E-3</c:v>
                </c:pt>
                <c:pt idx="3161">
                  <c:v>1.5E-3</c:v>
                </c:pt>
                <c:pt idx="3162">
                  <c:v>1.6100000000000001E-3</c:v>
                </c:pt>
                <c:pt idx="3163">
                  <c:v>1.5E-3</c:v>
                </c:pt>
                <c:pt idx="3164">
                  <c:v>1.7099999999999999E-3</c:v>
                </c:pt>
                <c:pt idx="3165">
                  <c:v>1.9300000000000001E-3</c:v>
                </c:pt>
                <c:pt idx="3166">
                  <c:v>2.0300000000000001E-3</c:v>
                </c:pt>
                <c:pt idx="3167">
                  <c:v>1.9300000000000001E-3</c:v>
                </c:pt>
                <c:pt idx="3168">
                  <c:v>1.9300000000000001E-3</c:v>
                </c:pt>
                <c:pt idx="3169">
                  <c:v>2.14E-3</c:v>
                </c:pt>
                <c:pt idx="3170">
                  <c:v>2.3500000000000001E-3</c:v>
                </c:pt>
                <c:pt idx="3171">
                  <c:v>2.2499999999999998E-3</c:v>
                </c:pt>
                <c:pt idx="3172">
                  <c:v>2.4599999999999999E-3</c:v>
                </c:pt>
                <c:pt idx="3173">
                  <c:v>2.6700000000000001E-3</c:v>
                </c:pt>
                <c:pt idx="3174">
                  <c:v>2.4599999999999999E-3</c:v>
                </c:pt>
                <c:pt idx="3175">
                  <c:v>2.6700000000000001E-3</c:v>
                </c:pt>
                <c:pt idx="3176">
                  <c:v>2.99E-3</c:v>
                </c:pt>
                <c:pt idx="3177">
                  <c:v>3.0999999999999999E-3</c:v>
                </c:pt>
                <c:pt idx="3178">
                  <c:v>3.31E-3</c:v>
                </c:pt>
                <c:pt idx="3179">
                  <c:v>3.4199999999999999E-3</c:v>
                </c:pt>
                <c:pt idx="3180">
                  <c:v>3.4199999999999999E-3</c:v>
                </c:pt>
                <c:pt idx="3181">
                  <c:v>3.7399999999999998E-3</c:v>
                </c:pt>
                <c:pt idx="3182">
                  <c:v>3.8500000000000001E-3</c:v>
                </c:pt>
                <c:pt idx="3183">
                  <c:v>3.7399999999999998E-3</c:v>
                </c:pt>
                <c:pt idx="3184">
                  <c:v>4.1700000000000001E-3</c:v>
                </c:pt>
                <c:pt idx="3185">
                  <c:v>4.3800000000000002E-3</c:v>
                </c:pt>
                <c:pt idx="3186">
                  <c:v>4.4900000000000001E-3</c:v>
                </c:pt>
                <c:pt idx="3187">
                  <c:v>4.4900000000000001E-3</c:v>
                </c:pt>
                <c:pt idx="3188">
                  <c:v>4.7000000000000002E-3</c:v>
                </c:pt>
                <c:pt idx="3189">
                  <c:v>4.7000000000000002E-3</c:v>
                </c:pt>
                <c:pt idx="3190">
                  <c:v>5.0200000000000002E-3</c:v>
                </c:pt>
                <c:pt idx="3191">
                  <c:v>5.13E-3</c:v>
                </c:pt>
                <c:pt idx="3192">
                  <c:v>5.2300000000000003E-3</c:v>
                </c:pt>
                <c:pt idx="3193">
                  <c:v>5.5500000000000002E-3</c:v>
                </c:pt>
                <c:pt idx="3194">
                  <c:v>5.5500000000000002E-3</c:v>
                </c:pt>
                <c:pt idx="3195">
                  <c:v>5.6600000000000001E-3</c:v>
                </c:pt>
                <c:pt idx="3196">
                  <c:v>5.7600000000000004E-3</c:v>
                </c:pt>
                <c:pt idx="3197">
                  <c:v>5.9800000000000001E-3</c:v>
                </c:pt>
                <c:pt idx="3198">
                  <c:v>6.1900000000000002E-3</c:v>
                </c:pt>
                <c:pt idx="3199">
                  <c:v>6.1900000000000002E-3</c:v>
                </c:pt>
                <c:pt idx="3200">
                  <c:v>6.0800000000000003E-3</c:v>
                </c:pt>
                <c:pt idx="3201">
                  <c:v>6.5100000000000002E-3</c:v>
                </c:pt>
                <c:pt idx="3202">
                  <c:v>6.5100000000000002E-3</c:v>
                </c:pt>
                <c:pt idx="3203">
                  <c:v>6.5100000000000002E-3</c:v>
                </c:pt>
                <c:pt idx="3204">
                  <c:v>6.5100000000000002E-3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'Fe55-Waveforms00001'!$E$1</c:f>
              <c:strCache>
                <c:ptCount val="1"/>
                <c:pt idx="0">
                  <c:v>Func(M-C)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'Fe55-Waveforms00001'!$A$2:$A$3206</c:f>
              <c:numCache>
                <c:formatCode>0.00E+00</c:formatCode>
                <c:ptCount val="3205"/>
                <c:pt idx="0">
                  <c:v>-7.2989999999999997E-9</c:v>
                </c:pt>
                <c:pt idx="1">
                  <c:v>-7.2928000000000003E-9</c:v>
                </c:pt>
                <c:pt idx="2">
                  <c:v>-7.2864999999999996E-9</c:v>
                </c:pt>
                <c:pt idx="3">
                  <c:v>-7.2803000000000002E-9</c:v>
                </c:pt>
                <c:pt idx="4">
                  <c:v>-7.2740000000000003E-9</c:v>
                </c:pt>
                <c:pt idx="5">
                  <c:v>-7.2678000000000001E-9</c:v>
                </c:pt>
                <c:pt idx="6">
                  <c:v>-7.2615000000000002E-9</c:v>
                </c:pt>
                <c:pt idx="7">
                  <c:v>-7.2553E-9</c:v>
                </c:pt>
                <c:pt idx="8">
                  <c:v>-7.2490000000000001E-9</c:v>
                </c:pt>
                <c:pt idx="9">
                  <c:v>-7.2427999999999998E-9</c:v>
                </c:pt>
                <c:pt idx="10">
                  <c:v>-7.2365E-9</c:v>
                </c:pt>
                <c:pt idx="11">
                  <c:v>-7.2302999999999997E-9</c:v>
                </c:pt>
                <c:pt idx="12">
                  <c:v>-7.2239999999999999E-9</c:v>
                </c:pt>
                <c:pt idx="13">
                  <c:v>-7.2177999999999996E-9</c:v>
                </c:pt>
                <c:pt idx="14">
                  <c:v>-7.2114999999999998E-9</c:v>
                </c:pt>
                <c:pt idx="15">
                  <c:v>-7.2053000000000003E-9</c:v>
                </c:pt>
                <c:pt idx="16">
                  <c:v>-7.1989999999999996E-9</c:v>
                </c:pt>
                <c:pt idx="17">
                  <c:v>-7.1928000000000002E-9</c:v>
                </c:pt>
                <c:pt idx="18">
                  <c:v>-7.1865000000000004E-9</c:v>
                </c:pt>
                <c:pt idx="19">
                  <c:v>-7.1803000000000001E-9</c:v>
                </c:pt>
                <c:pt idx="20">
                  <c:v>-7.1740000000000002E-9</c:v>
                </c:pt>
                <c:pt idx="21">
                  <c:v>-7.1678E-9</c:v>
                </c:pt>
                <c:pt idx="22">
                  <c:v>-7.1615000000000001E-9</c:v>
                </c:pt>
                <c:pt idx="23">
                  <c:v>-7.1552999999999999E-9</c:v>
                </c:pt>
                <c:pt idx="24">
                  <c:v>-7.149E-9</c:v>
                </c:pt>
                <c:pt idx="25">
                  <c:v>-7.1427999999999998E-9</c:v>
                </c:pt>
                <c:pt idx="26">
                  <c:v>-7.1364999999999999E-9</c:v>
                </c:pt>
                <c:pt idx="27">
                  <c:v>-7.1302999999999997E-9</c:v>
                </c:pt>
                <c:pt idx="28">
                  <c:v>-7.1239999999999998E-9</c:v>
                </c:pt>
                <c:pt idx="29">
                  <c:v>-7.1178000000000004E-9</c:v>
                </c:pt>
                <c:pt idx="30">
                  <c:v>-7.1114999999999997E-9</c:v>
                </c:pt>
                <c:pt idx="31">
                  <c:v>-7.1053000000000003E-9</c:v>
                </c:pt>
                <c:pt idx="32">
                  <c:v>-7.0990000000000004E-9</c:v>
                </c:pt>
                <c:pt idx="33">
                  <c:v>-7.0928000000000002E-9</c:v>
                </c:pt>
                <c:pt idx="34">
                  <c:v>-7.0865000000000003E-9</c:v>
                </c:pt>
                <c:pt idx="35">
                  <c:v>-7.0803E-9</c:v>
                </c:pt>
                <c:pt idx="36">
                  <c:v>-7.0740000000000002E-9</c:v>
                </c:pt>
                <c:pt idx="37">
                  <c:v>-7.0677999999999999E-9</c:v>
                </c:pt>
                <c:pt idx="38">
                  <c:v>-7.0615000000000001E-9</c:v>
                </c:pt>
                <c:pt idx="39">
                  <c:v>-7.0552999999999998E-9</c:v>
                </c:pt>
                <c:pt idx="40">
                  <c:v>-7.049E-9</c:v>
                </c:pt>
                <c:pt idx="41">
                  <c:v>-7.0427999999999997E-9</c:v>
                </c:pt>
                <c:pt idx="42">
                  <c:v>-7.0364999999999998E-9</c:v>
                </c:pt>
                <c:pt idx="43">
                  <c:v>-7.0302999999999996E-9</c:v>
                </c:pt>
                <c:pt idx="44">
                  <c:v>-7.0239999999999997E-9</c:v>
                </c:pt>
                <c:pt idx="45">
                  <c:v>-7.0178000000000003E-9</c:v>
                </c:pt>
                <c:pt idx="46">
                  <c:v>-7.0114999999999996E-9</c:v>
                </c:pt>
                <c:pt idx="47">
                  <c:v>-7.0053000000000002E-9</c:v>
                </c:pt>
                <c:pt idx="48">
                  <c:v>-6.9990000000000003E-9</c:v>
                </c:pt>
                <c:pt idx="49">
                  <c:v>-6.9928000000000001E-9</c:v>
                </c:pt>
                <c:pt idx="50">
                  <c:v>-6.9865000000000002E-9</c:v>
                </c:pt>
                <c:pt idx="51">
                  <c:v>-6.9803E-9</c:v>
                </c:pt>
                <c:pt idx="52">
                  <c:v>-6.9740000000000001E-9</c:v>
                </c:pt>
                <c:pt idx="53">
                  <c:v>-6.9677999999999999E-9</c:v>
                </c:pt>
                <c:pt idx="54">
                  <c:v>-6.9615E-9</c:v>
                </c:pt>
                <c:pt idx="55">
                  <c:v>-6.9552999999999998E-9</c:v>
                </c:pt>
                <c:pt idx="56">
                  <c:v>-6.9489999999999999E-9</c:v>
                </c:pt>
                <c:pt idx="57">
                  <c:v>-6.9427999999999996E-9</c:v>
                </c:pt>
                <c:pt idx="58">
                  <c:v>-6.9364999999999998E-9</c:v>
                </c:pt>
                <c:pt idx="59">
                  <c:v>-6.9303000000000004E-9</c:v>
                </c:pt>
                <c:pt idx="60">
                  <c:v>-6.9239999999999997E-9</c:v>
                </c:pt>
                <c:pt idx="61">
                  <c:v>-6.9178000000000002E-9</c:v>
                </c:pt>
                <c:pt idx="62">
                  <c:v>-6.9115000000000004E-9</c:v>
                </c:pt>
                <c:pt idx="63">
                  <c:v>-6.9053000000000001E-9</c:v>
                </c:pt>
                <c:pt idx="64">
                  <c:v>-6.8990000000000003E-9</c:v>
                </c:pt>
                <c:pt idx="65">
                  <c:v>-6.8928E-9</c:v>
                </c:pt>
                <c:pt idx="66">
                  <c:v>-6.8865000000000002E-9</c:v>
                </c:pt>
                <c:pt idx="67">
                  <c:v>-6.8802999999999999E-9</c:v>
                </c:pt>
                <c:pt idx="68">
                  <c:v>-6.874E-9</c:v>
                </c:pt>
                <c:pt idx="69">
                  <c:v>-6.8677999999999998E-9</c:v>
                </c:pt>
                <c:pt idx="70">
                  <c:v>-6.8614999999999999E-9</c:v>
                </c:pt>
                <c:pt idx="71">
                  <c:v>-6.8552999999999997E-9</c:v>
                </c:pt>
                <c:pt idx="72">
                  <c:v>-6.8489999999999998E-9</c:v>
                </c:pt>
                <c:pt idx="73">
                  <c:v>-6.8428000000000004E-9</c:v>
                </c:pt>
                <c:pt idx="74">
                  <c:v>-6.8364999999999997E-9</c:v>
                </c:pt>
                <c:pt idx="75">
                  <c:v>-6.8303000000000003E-9</c:v>
                </c:pt>
                <c:pt idx="76">
                  <c:v>-6.8239999999999996E-9</c:v>
                </c:pt>
                <c:pt idx="77">
                  <c:v>-6.8178000000000002E-9</c:v>
                </c:pt>
                <c:pt idx="78">
                  <c:v>-6.8115000000000003E-9</c:v>
                </c:pt>
                <c:pt idx="79">
                  <c:v>-6.8053000000000001E-9</c:v>
                </c:pt>
                <c:pt idx="80">
                  <c:v>-6.7990000000000002E-9</c:v>
                </c:pt>
                <c:pt idx="81">
                  <c:v>-6.7928E-9</c:v>
                </c:pt>
                <c:pt idx="82">
                  <c:v>-6.7865000000000001E-9</c:v>
                </c:pt>
                <c:pt idx="83">
                  <c:v>-6.7802999999999998E-9</c:v>
                </c:pt>
                <c:pt idx="84">
                  <c:v>-6.774E-9</c:v>
                </c:pt>
                <c:pt idx="85">
                  <c:v>-6.7677999999999997E-9</c:v>
                </c:pt>
                <c:pt idx="86">
                  <c:v>-6.7614999999999999E-9</c:v>
                </c:pt>
                <c:pt idx="87">
                  <c:v>-6.7552999999999996E-9</c:v>
                </c:pt>
                <c:pt idx="88">
                  <c:v>-6.7489999999999998E-9</c:v>
                </c:pt>
                <c:pt idx="89">
                  <c:v>-6.7428000000000003E-9</c:v>
                </c:pt>
                <c:pt idx="90">
                  <c:v>-6.7364999999999996E-9</c:v>
                </c:pt>
                <c:pt idx="91">
                  <c:v>-6.7303000000000002E-9</c:v>
                </c:pt>
                <c:pt idx="92">
                  <c:v>-6.7240000000000004E-9</c:v>
                </c:pt>
                <c:pt idx="93">
                  <c:v>-6.7178000000000001E-9</c:v>
                </c:pt>
                <c:pt idx="94">
                  <c:v>-6.7115000000000002E-9</c:v>
                </c:pt>
                <c:pt idx="95">
                  <c:v>-6.7053E-9</c:v>
                </c:pt>
                <c:pt idx="96">
                  <c:v>-6.6990000000000001E-9</c:v>
                </c:pt>
                <c:pt idx="97">
                  <c:v>-6.6927999999999999E-9</c:v>
                </c:pt>
                <c:pt idx="98">
                  <c:v>-6.6865E-9</c:v>
                </c:pt>
                <c:pt idx="99">
                  <c:v>-6.6802999999999998E-9</c:v>
                </c:pt>
                <c:pt idx="100">
                  <c:v>-6.6739999999999999E-9</c:v>
                </c:pt>
                <c:pt idx="101">
                  <c:v>-6.6677999999999997E-9</c:v>
                </c:pt>
                <c:pt idx="102">
                  <c:v>-6.6614999999999998E-9</c:v>
                </c:pt>
                <c:pt idx="103">
                  <c:v>-6.6553000000000004E-9</c:v>
                </c:pt>
                <c:pt idx="104">
                  <c:v>-6.6489999999999997E-9</c:v>
                </c:pt>
                <c:pt idx="105">
                  <c:v>-6.6428000000000003E-9</c:v>
                </c:pt>
                <c:pt idx="106">
                  <c:v>-6.6365000000000004E-9</c:v>
                </c:pt>
                <c:pt idx="107">
                  <c:v>-6.6303000000000002E-9</c:v>
                </c:pt>
                <c:pt idx="108">
                  <c:v>-6.6240000000000003E-9</c:v>
                </c:pt>
                <c:pt idx="109">
                  <c:v>-6.6178E-9</c:v>
                </c:pt>
                <c:pt idx="110">
                  <c:v>-6.6115000000000002E-9</c:v>
                </c:pt>
                <c:pt idx="111">
                  <c:v>-6.6052999999999999E-9</c:v>
                </c:pt>
                <c:pt idx="112">
                  <c:v>-6.5990000000000001E-9</c:v>
                </c:pt>
                <c:pt idx="113">
                  <c:v>-6.5927999999999998E-9</c:v>
                </c:pt>
                <c:pt idx="114">
                  <c:v>-6.5865E-9</c:v>
                </c:pt>
                <c:pt idx="115">
                  <c:v>-6.5802999999999997E-9</c:v>
                </c:pt>
                <c:pt idx="116">
                  <c:v>-6.5739999999999998E-9</c:v>
                </c:pt>
                <c:pt idx="117">
                  <c:v>-6.5677999999999996E-9</c:v>
                </c:pt>
                <c:pt idx="118">
                  <c:v>-6.5614999999999997E-9</c:v>
                </c:pt>
                <c:pt idx="119">
                  <c:v>-6.5553000000000003E-9</c:v>
                </c:pt>
                <c:pt idx="120">
                  <c:v>-6.5489999999999996E-9</c:v>
                </c:pt>
                <c:pt idx="121">
                  <c:v>-6.5428000000000002E-9</c:v>
                </c:pt>
                <c:pt idx="122">
                  <c:v>-6.5365000000000003E-9</c:v>
                </c:pt>
                <c:pt idx="123">
                  <c:v>-6.5303000000000001E-9</c:v>
                </c:pt>
                <c:pt idx="124">
                  <c:v>-6.5240000000000002E-9</c:v>
                </c:pt>
                <c:pt idx="125">
                  <c:v>-6.5178E-9</c:v>
                </c:pt>
                <c:pt idx="126">
                  <c:v>-6.5115000000000001E-9</c:v>
                </c:pt>
                <c:pt idx="127">
                  <c:v>-6.5052999999999999E-9</c:v>
                </c:pt>
                <c:pt idx="128">
                  <c:v>-6.499E-9</c:v>
                </c:pt>
                <c:pt idx="129">
                  <c:v>-6.4927999999999997E-9</c:v>
                </c:pt>
                <c:pt idx="130">
                  <c:v>-6.4864999999999999E-9</c:v>
                </c:pt>
                <c:pt idx="131">
                  <c:v>-6.4802999999999996E-9</c:v>
                </c:pt>
                <c:pt idx="132">
                  <c:v>-6.4739999999999998E-9</c:v>
                </c:pt>
                <c:pt idx="133">
                  <c:v>-6.4678000000000004E-9</c:v>
                </c:pt>
                <c:pt idx="134">
                  <c:v>-6.4614999999999997E-9</c:v>
                </c:pt>
                <c:pt idx="135">
                  <c:v>-6.4553000000000002E-9</c:v>
                </c:pt>
                <c:pt idx="136">
                  <c:v>-6.4490000000000004E-9</c:v>
                </c:pt>
                <c:pt idx="137">
                  <c:v>-6.4428000000000001E-9</c:v>
                </c:pt>
                <c:pt idx="138">
                  <c:v>-6.4365000000000003E-9</c:v>
                </c:pt>
                <c:pt idx="139">
                  <c:v>-6.4303E-9</c:v>
                </c:pt>
                <c:pt idx="140">
                  <c:v>-6.4240000000000002E-9</c:v>
                </c:pt>
                <c:pt idx="141">
                  <c:v>-6.4177999999999999E-9</c:v>
                </c:pt>
                <c:pt idx="142">
                  <c:v>-6.4115E-9</c:v>
                </c:pt>
                <c:pt idx="143">
                  <c:v>-6.4052999999999998E-9</c:v>
                </c:pt>
                <c:pt idx="144">
                  <c:v>-6.3989999999999999E-9</c:v>
                </c:pt>
                <c:pt idx="145">
                  <c:v>-6.3927999999999997E-9</c:v>
                </c:pt>
                <c:pt idx="146">
                  <c:v>-6.3864999999999998E-9</c:v>
                </c:pt>
                <c:pt idx="147">
                  <c:v>-6.3803000000000004E-9</c:v>
                </c:pt>
                <c:pt idx="148">
                  <c:v>-6.3739999999999997E-9</c:v>
                </c:pt>
                <c:pt idx="149">
                  <c:v>-6.3678000000000003E-9</c:v>
                </c:pt>
                <c:pt idx="150">
                  <c:v>-6.3614999999999996E-9</c:v>
                </c:pt>
                <c:pt idx="151">
                  <c:v>-6.3553000000000002E-9</c:v>
                </c:pt>
                <c:pt idx="152">
                  <c:v>-6.3490000000000003E-9</c:v>
                </c:pt>
                <c:pt idx="153">
                  <c:v>-6.3428000000000001E-9</c:v>
                </c:pt>
                <c:pt idx="154">
                  <c:v>-6.3365000000000002E-9</c:v>
                </c:pt>
                <c:pt idx="155">
                  <c:v>-6.3302999999999999E-9</c:v>
                </c:pt>
                <c:pt idx="156">
                  <c:v>-6.3240000000000001E-9</c:v>
                </c:pt>
                <c:pt idx="157">
                  <c:v>-6.3177999999999998E-9</c:v>
                </c:pt>
                <c:pt idx="158">
                  <c:v>-6.3115E-9</c:v>
                </c:pt>
                <c:pt idx="159">
                  <c:v>-6.3052999999999997E-9</c:v>
                </c:pt>
                <c:pt idx="160">
                  <c:v>-6.2989999999999999E-9</c:v>
                </c:pt>
                <c:pt idx="161">
                  <c:v>-6.2927999999999996E-9</c:v>
                </c:pt>
                <c:pt idx="162">
                  <c:v>-6.2864999999999997E-9</c:v>
                </c:pt>
                <c:pt idx="163">
                  <c:v>-6.2803000000000003E-9</c:v>
                </c:pt>
                <c:pt idx="164">
                  <c:v>-6.2739999999999996E-9</c:v>
                </c:pt>
                <c:pt idx="165">
                  <c:v>-6.2678000000000002E-9</c:v>
                </c:pt>
                <c:pt idx="166">
                  <c:v>-6.2615000000000003E-9</c:v>
                </c:pt>
                <c:pt idx="167">
                  <c:v>-6.2553000000000001E-9</c:v>
                </c:pt>
                <c:pt idx="168">
                  <c:v>-6.2490000000000002E-9</c:v>
                </c:pt>
                <c:pt idx="169">
                  <c:v>-6.2428E-9</c:v>
                </c:pt>
                <c:pt idx="170">
                  <c:v>-6.2365000000000001E-9</c:v>
                </c:pt>
                <c:pt idx="171">
                  <c:v>-6.2302999999999999E-9</c:v>
                </c:pt>
                <c:pt idx="172">
                  <c:v>-6.224E-9</c:v>
                </c:pt>
                <c:pt idx="173">
                  <c:v>-6.2177999999999998E-9</c:v>
                </c:pt>
                <c:pt idx="174">
                  <c:v>-6.2114999999999999E-9</c:v>
                </c:pt>
                <c:pt idx="175">
                  <c:v>-6.2052999999999997E-9</c:v>
                </c:pt>
                <c:pt idx="176">
                  <c:v>-6.1989999999999998E-9</c:v>
                </c:pt>
                <c:pt idx="177">
                  <c:v>-6.1928000000000004E-9</c:v>
                </c:pt>
                <c:pt idx="178">
                  <c:v>-6.1864999999999997E-9</c:v>
                </c:pt>
                <c:pt idx="179">
                  <c:v>-6.1803000000000003E-9</c:v>
                </c:pt>
                <c:pt idx="180">
                  <c:v>-6.1740000000000004E-9</c:v>
                </c:pt>
                <c:pt idx="181">
                  <c:v>-6.1678000000000001E-9</c:v>
                </c:pt>
                <c:pt idx="182">
                  <c:v>-6.1615000000000003E-9</c:v>
                </c:pt>
                <c:pt idx="183">
                  <c:v>-6.1553E-9</c:v>
                </c:pt>
                <c:pt idx="184">
                  <c:v>-6.1490000000000002E-9</c:v>
                </c:pt>
                <c:pt idx="185">
                  <c:v>-6.1427999999999999E-9</c:v>
                </c:pt>
                <c:pt idx="186">
                  <c:v>-6.1365000000000001E-9</c:v>
                </c:pt>
                <c:pt idx="187">
                  <c:v>-6.1302999999999998E-9</c:v>
                </c:pt>
                <c:pt idx="188">
                  <c:v>-6.1239999999999999E-9</c:v>
                </c:pt>
                <c:pt idx="189">
                  <c:v>-6.1177999999999997E-9</c:v>
                </c:pt>
                <c:pt idx="190">
                  <c:v>-6.1114999999999998E-9</c:v>
                </c:pt>
                <c:pt idx="191">
                  <c:v>-6.1053000000000004E-9</c:v>
                </c:pt>
                <c:pt idx="192">
                  <c:v>-6.0989999999999997E-9</c:v>
                </c:pt>
                <c:pt idx="193">
                  <c:v>-6.0928000000000003E-9</c:v>
                </c:pt>
                <c:pt idx="194">
                  <c:v>-6.0864999999999996E-9</c:v>
                </c:pt>
                <c:pt idx="195">
                  <c:v>-6.0803000000000002E-9</c:v>
                </c:pt>
                <c:pt idx="196">
                  <c:v>-6.0740000000000003E-9</c:v>
                </c:pt>
                <c:pt idx="197">
                  <c:v>-6.0678000000000001E-9</c:v>
                </c:pt>
                <c:pt idx="198">
                  <c:v>-6.0615000000000002E-9</c:v>
                </c:pt>
                <c:pt idx="199">
                  <c:v>-6.0553E-9</c:v>
                </c:pt>
                <c:pt idx="200">
                  <c:v>-6.0490000000000001E-9</c:v>
                </c:pt>
                <c:pt idx="201">
                  <c:v>-6.0427999999999999E-9</c:v>
                </c:pt>
                <c:pt idx="202">
                  <c:v>-6.0365E-9</c:v>
                </c:pt>
                <c:pt idx="203">
                  <c:v>-6.0302999999999997E-9</c:v>
                </c:pt>
                <c:pt idx="204">
                  <c:v>-6.0239999999999999E-9</c:v>
                </c:pt>
                <c:pt idx="205">
                  <c:v>-6.0177999999999996E-9</c:v>
                </c:pt>
                <c:pt idx="206">
                  <c:v>-6.0114999999999998E-9</c:v>
                </c:pt>
                <c:pt idx="207">
                  <c:v>-6.0053000000000003E-9</c:v>
                </c:pt>
                <c:pt idx="208">
                  <c:v>-5.9989999999999997E-9</c:v>
                </c:pt>
                <c:pt idx="209">
                  <c:v>-5.9928000000000002E-9</c:v>
                </c:pt>
                <c:pt idx="210">
                  <c:v>-5.9865000000000004E-9</c:v>
                </c:pt>
                <c:pt idx="211">
                  <c:v>-5.9803000000000001E-9</c:v>
                </c:pt>
                <c:pt idx="212">
                  <c:v>-5.9740000000000003E-9</c:v>
                </c:pt>
                <c:pt idx="213">
                  <c:v>-5.9678E-9</c:v>
                </c:pt>
                <c:pt idx="214">
                  <c:v>-5.9615000000000001E-9</c:v>
                </c:pt>
                <c:pt idx="215">
                  <c:v>-5.9552999999999999E-9</c:v>
                </c:pt>
                <c:pt idx="216">
                  <c:v>-5.949E-9</c:v>
                </c:pt>
                <c:pt idx="217">
                  <c:v>-5.9427999999999998E-9</c:v>
                </c:pt>
                <c:pt idx="218">
                  <c:v>-5.9364999999999999E-9</c:v>
                </c:pt>
                <c:pt idx="219">
                  <c:v>-5.9302999999999997E-9</c:v>
                </c:pt>
                <c:pt idx="220">
                  <c:v>-5.9239999999999998E-9</c:v>
                </c:pt>
                <c:pt idx="221">
                  <c:v>-5.9178000000000004E-9</c:v>
                </c:pt>
                <c:pt idx="222">
                  <c:v>-5.9114999999999997E-9</c:v>
                </c:pt>
                <c:pt idx="223">
                  <c:v>-5.9053000000000003E-9</c:v>
                </c:pt>
                <c:pt idx="224">
                  <c:v>-5.8990000000000004E-9</c:v>
                </c:pt>
                <c:pt idx="225">
                  <c:v>-5.8928000000000002E-9</c:v>
                </c:pt>
                <c:pt idx="226">
                  <c:v>-5.8865000000000003E-9</c:v>
                </c:pt>
                <c:pt idx="227">
                  <c:v>-5.8803000000000001E-9</c:v>
                </c:pt>
                <c:pt idx="228">
                  <c:v>-5.8740000000000002E-9</c:v>
                </c:pt>
                <c:pt idx="229">
                  <c:v>-5.8677999999999999E-9</c:v>
                </c:pt>
                <c:pt idx="230">
                  <c:v>-5.8615000000000001E-9</c:v>
                </c:pt>
                <c:pt idx="231">
                  <c:v>-5.8552999999999998E-9</c:v>
                </c:pt>
                <c:pt idx="232">
                  <c:v>-5.849E-9</c:v>
                </c:pt>
                <c:pt idx="233">
                  <c:v>-5.8427999999999997E-9</c:v>
                </c:pt>
                <c:pt idx="234">
                  <c:v>-5.8364999999999999E-9</c:v>
                </c:pt>
                <c:pt idx="235">
                  <c:v>-5.8302999999999996E-9</c:v>
                </c:pt>
                <c:pt idx="236">
                  <c:v>-5.8239999999999997E-9</c:v>
                </c:pt>
                <c:pt idx="237">
                  <c:v>-5.8178000000000003E-9</c:v>
                </c:pt>
                <c:pt idx="238">
                  <c:v>-5.8114999999999996E-9</c:v>
                </c:pt>
                <c:pt idx="239">
                  <c:v>-5.8053000000000002E-9</c:v>
                </c:pt>
                <c:pt idx="240">
                  <c:v>-5.7990000000000003E-9</c:v>
                </c:pt>
                <c:pt idx="241">
                  <c:v>-5.7928000000000001E-9</c:v>
                </c:pt>
                <c:pt idx="242">
                  <c:v>-5.7865000000000002E-9</c:v>
                </c:pt>
                <c:pt idx="243">
                  <c:v>-5.7803E-9</c:v>
                </c:pt>
                <c:pt idx="244">
                  <c:v>-5.7740000000000001E-9</c:v>
                </c:pt>
                <c:pt idx="245">
                  <c:v>-5.7677999999999999E-9</c:v>
                </c:pt>
                <c:pt idx="246">
                  <c:v>-5.7615E-9</c:v>
                </c:pt>
                <c:pt idx="247">
                  <c:v>-5.7552999999999998E-9</c:v>
                </c:pt>
                <c:pt idx="248">
                  <c:v>-5.7489999999999999E-9</c:v>
                </c:pt>
                <c:pt idx="249">
                  <c:v>-5.7427999999999996E-9</c:v>
                </c:pt>
                <c:pt idx="250">
                  <c:v>-5.7364999999999998E-9</c:v>
                </c:pt>
                <c:pt idx="251">
                  <c:v>-5.7303000000000004E-9</c:v>
                </c:pt>
                <c:pt idx="252">
                  <c:v>-5.7239999999999997E-9</c:v>
                </c:pt>
                <c:pt idx="253">
                  <c:v>-5.7178000000000003E-9</c:v>
                </c:pt>
                <c:pt idx="254">
                  <c:v>-5.7115000000000004E-9</c:v>
                </c:pt>
                <c:pt idx="255">
                  <c:v>-5.7053000000000001E-9</c:v>
                </c:pt>
                <c:pt idx="256">
                  <c:v>-5.6990000000000003E-9</c:v>
                </c:pt>
                <c:pt idx="257">
                  <c:v>-5.6928E-9</c:v>
                </c:pt>
                <c:pt idx="258">
                  <c:v>-5.6865000000000002E-9</c:v>
                </c:pt>
                <c:pt idx="259">
                  <c:v>-5.6802999999999999E-9</c:v>
                </c:pt>
                <c:pt idx="260">
                  <c:v>-5.6740000000000001E-9</c:v>
                </c:pt>
                <c:pt idx="261">
                  <c:v>-5.6677999999999998E-9</c:v>
                </c:pt>
                <c:pt idx="262">
                  <c:v>-5.6614999999999999E-9</c:v>
                </c:pt>
                <c:pt idx="263">
                  <c:v>-5.6552999999999997E-9</c:v>
                </c:pt>
                <c:pt idx="264">
                  <c:v>-5.6489999999999998E-9</c:v>
                </c:pt>
                <c:pt idx="265">
                  <c:v>-5.6428000000000004E-9</c:v>
                </c:pt>
                <c:pt idx="266">
                  <c:v>-5.6364999999999997E-9</c:v>
                </c:pt>
                <c:pt idx="267">
                  <c:v>-5.6303000000000003E-9</c:v>
                </c:pt>
                <c:pt idx="268">
                  <c:v>-5.6239999999999996E-9</c:v>
                </c:pt>
                <c:pt idx="269">
                  <c:v>-5.6178000000000002E-9</c:v>
                </c:pt>
                <c:pt idx="270">
                  <c:v>-5.6115000000000003E-9</c:v>
                </c:pt>
                <c:pt idx="271">
                  <c:v>-5.6053000000000001E-9</c:v>
                </c:pt>
                <c:pt idx="272">
                  <c:v>-5.5990000000000002E-9</c:v>
                </c:pt>
                <c:pt idx="273">
                  <c:v>-5.5928E-9</c:v>
                </c:pt>
                <c:pt idx="274">
                  <c:v>-5.5865000000000001E-9</c:v>
                </c:pt>
                <c:pt idx="275">
                  <c:v>-5.5802999999999998E-9</c:v>
                </c:pt>
                <c:pt idx="276">
                  <c:v>-5.574E-9</c:v>
                </c:pt>
                <c:pt idx="277">
                  <c:v>-5.5677999999999997E-9</c:v>
                </c:pt>
                <c:pt idx="278">
                  <c:v>-5.5614999999999999E-9</c:v>
                </c:pt>
                <c:pt idx="279">
                  <c:v>-5.5552999999999996E-9</c:v>
                </c:pt>
                <c:pt idx="280">
                  <c:v>-5.5489999999999998E-9</c:v>
                </c:pt>
                <c:pt idx="281">
                  <c:v>-5.5428000000000003E-9</c:v>
                </c:pt>
                <c:pt idx="282">
                  <c:v>-5.5364999999999996E-9</c:v>
                </c:pt>
                <c:pt idx="283">
                  <c:v>-5.5303000000000002E-9</c:v>
                </c:pt>
                <c:pt idx="284">
                  <c:v>-5.5240000000000004E-9</c:v>
                </c:pt>
                <c:pt idx="285">
                  <c:v>-5.5178000000000001E-9</c:v>
                </c:pt>
                <c:pt idx="286">
                  <c:v>-5.5115000000000003E-9</c:v>
                </c:pt>
                <c:pt idx="287">
                  <c:v>-5.5053E-9</c:v>
                </c:pt>
                <c:pt idx="288">
                  <c:v>-5.4990000000000001E-9</c:v>
                </c:pt>
                <c:pt idx="289">
                  <c:v>-5.4927999999999999E-9</c:v>
                </c:pt>
                <c:pt idx="290">
                  <c:v>-5.4865E-9</c:v>
                </c:pt>
                <c:pt idx="291">
                  <c:v>-5.4802999999999998E-9</c:v>
                </c:pt>
                <c:pt idx="292">
                  <c:v>-5.4739999999999999E-9</c:v>
                </c:pt>
                <c:pt idx="293">
                  <c:v>-5.4677999999999997E-9</c:v>
                </c:pt>
                <c:pt idx="294">
                  <c:v>-5.4614999999999998E-9</c:v>
                </c:pt>
                <c:pt idx="295">
                  <c:v>-5.4553000000000004E-9</c:v>
                </c:pt>
                <c:pt idx="296">
                  <c:v>-5.4489999999999997E-9</c:v>
                </c:pt>
                <c:pt idx="297">
                  <c:v>-5.4428000000000003E-9</c:v>
                </c:pt>
                <c:pt idx="298">
                  <c:v>-5.4365000000000004E-9</c:v>
                </c:pt>
                <c:pt idx="299">
                  <c:v>-5.4303000000000002E-9</c:v>
                </c:pt>
                <c:pt idx="300">
                  <c:v>-5.4240000000000003E-9</c:v>
                </c:pt>
                <c:pt idx="301">
                  <c:v>-5.4178E-9</c:v>
                </c:pt>
                <c:pt idx="302">
                  <c:v>-5.4115000000000002E-9</c:v>
                </c:pt>
                <c:pt idx="303">
                  <c:v>-5.4052999999999999E-9</c:v>
                </c:pt>
                <c:pt idx="304">
                  <c:v>-5.3990000000000001E-9</c:v>
                </c:pt>
                <c:pt idx="305">
                  <c:v>-5.3927999999999998E-9</c:v>
                </c:pt>
                <c:pt idx="306">
                  <c:v>-5.3865E-9</c:v>
                </c:pt>
                <c:pt idx="307">
                  <c:v>-5.3802999999999997E-9</c:v>
                </c:pt>
                <c:pt idx="308">
                  <c:v>-5.3739999999999998E-9</c:v>
                </c:pt>
                <c:pt idx="309">
                  <c:v>-5.3677999999999996E-9</c:v>
                </c:pt>
                <c:pt idx="310">
                  <c:v>-5.3614999999999997E-9</c:v>
                </c:pt>
                <c:pt idx="311">
                  <c:v>-5.3553000000000003E-9</c:v>
                </c:pt>
                <c:pt idx="312">
                  <c:v>-5.3489999999999996E-9</c:v>
                </c:pt>
                <c:pt idx="313">
                  <c:v>-5.3428000000000002E-9</c:v>
                </c:pt>
                <c:pt idx="314">
                  <c:v>-5.3365000000000003E-9</c:v>
                </c:pt>
                <c:pt idx="315">
                  <c:v>-5.3303000000000001E-9</c:v>
                </c:pt>
                <c:pt idx="316">
                  <c:v>-5.3240000000000002E-9</c:v>
                </c:pt>
                <c:pt idx="317">
                  <c:v>-5.3178E-9</c:v>
                </c:pt>
                <c:pt idx="318">
                  <c:v>-5.3115000000000001E-9</c:v>
                </c:pt>
                <c:pt idx="319">
                  <c:v>-5.3052999999999999E-9</c:v>
                </c:pt>
                <c:pt idx="320">
                  <c:v>-5.299E-9</c:v>
                </c:pt>
                <c:pt idx="321">
                  <c:v>-5.2927999999999998E-9</c:v>
                </c:pt>
                <c:pt idx="322">
                  <c:v>-5.2864999999999999E-9</c:v>
                </c:pt>
                <c:pt idx="323">
                  <c:v>-5.2802999999999996E-9</c:v>
                </c:pt>
                <c:pt idx="324">
                  <c:v>-5.2739999999999998E-9</c:v>
                </c:pt>
                <c:pt idx="325">
                  <c:v>-5.2678000000000004E-9</c:v>
                </c:pt>
                <c:pt idx="326">
                  <c:v>-5.2614999999999997E-9</c:v>
                </c:pt>
                <c:pt idx="327">
                  <c:v>-5.2553000000000002E-9</c:v>
                </c:pt>
                <c:pt idx="328">
                  <c:v>-5.2490000000000004E-9</c:v>
                </c:pt>
                <c:pt idx="329">
                  <c:v>-5.2428000000000001E-9</c:v>
                </c:pt>
                <c:pt idx="330">
                  <c:v>-5.2365000000000003E-9</c:v>
                </c:pt>
                <c:pt idx="331">
                  <c:v>-5.2303E-9</c:v>
                </c:pt>
                <c:pt idx="332">
                  <c:v>-5.2240000000000002E-9</c:v>
                </c:pt>
                <c:pt idx="333">
                  <c:v>-5.2177999999999999E-9</c:v>
                </c:pt>
                <c:pt idx="334">
                  <c:v>-5.2115E-9</c:v>
                </c:pt>
                <c:pt idx="335">
                  <c:v>-5.2052999999999998E-9</c:v>
                </c:pt>
                <c:pt idx="336">
                  <c:v>-5.1989999999999999E-9</c:v>
                </c:pt>
                <c:pt idx="337">
                  <c:v>-5.1927999999999997E-9</c:v>
                </c:pt>
                <c:pt idx="338">
                  <c:v>-5.1864999999999998E-9</c:v>
                </c:pt>
                <c:pt idx="339">
                  <c:v>-5.1803000000000004E-9</c:v>
                </c:pt>
                <c:pt idx="340">
                  <c:v>-5.1739999999999997E-9</c:v>
                </c:pt>
                <c:pt idx="341">
                  <c:v>-5.1678000000000003E-9</c:v>
                </c:pt>
                <c:pt idx="342">
                  <c:v>-5.1614999999999996E-9</c:v>
                </c:pt>
                <c:pt idx="343">
                  <c:v>-5.1553000000000002E-9</c:v>
                </c:pt>
                <c:pt idx="344">
                  <c:v>-5.1490000000000003E-9</c:v>
                </c:pt>
                <c:pt idx="345">
                  <c:v>-5.1428000000000001E-9</c:v>
                </c:pt>
                <c:pt idx="346">
                  <c:v>-5.1365000000000002E-9</c:v>
                </c:pt>
                <c:pt idx="347">
                  <c:v>-5.1303E-9</c:v>
                </c:pt>
                <c:pt idx="348">
                  <c:v>-5.1240000000000001E-9</c:v>
                </c:pt>
                <c:pt idx="349">
                  <c:v>-5.1177999999999998E-9</c:v>
                </c:pt>
                <c:pt idx="350">
                  <c:v>-5.1115E-9</c:v>
                </c:pt>
                <c:pt idx="351">
                  <c:v>-5.1052999999999997E-9</c:v>
                </c:pt>
                <c:pt idx="352">
                  <c:v>-5.0989999999999999E-9</c:v>
                </c:pt>
                <c:pt idx="353">
                  <c:v>-5.0927999999999996E-9</c:v>
                </c:pt>
                <c:pt idx="354">
                  <c:v>-5.0864999999999998E-9</c:v>
                </c:pt>
                <c:pt idx="355">
                  <c:v>-5.0803000000000003E-9</c:v>
                </c:pt>
                <c:pt idx="356">
                  <c:v>-5.0739999999999996E-9</c:v>
                </c:pt>
                <c:pt idx="357">
                  <c:v>-5.0678000000000002E-9</c:v>
                </c:pt>
                <c:pt idx="358">
                  <c:v>-5.0615000000000004E-9</c:v>
                </c:pt>
                <c:pt idx="359">
                  <c:v>-5.0553000000000001E-9</c:v>
                </c:pt>
                <c:pt idx="360">
                  <c:v>-5.0490000000000002E-9</c:v>
                </c:pt>
                <c:pt idx="361">
                  <c:v>-5.0428E-9</c:v>
                </c:pt>
                <c:pt idx="362">
                  <c:v>-5.0365000000000001E-9</c:v>
                </c:pt>
                <c:pt idx="363">
                  <c:v>-5.0302999999999999E-9</c:v>
                </c:pt>
                <c:pt idx="364">
                  <c:v>-5.024E-9</c:v>
                </c:pt>
                <c:pt idx="365">
                  <c:v>-5.0177999999999998E-9</c:v>
                </c:pt>
                <c:pt idx="366">
                  <c:v>-5.0114999999999999E-9</c:v>
                </c:pt>
                <c:pt idx="367">
                  <c:v>-5.0052999999999997E-9</c:v>
                </c:pt>
                <c:pt idx="368">
                  <c:v>-4.9989999999999998E-9</c:v>
                </c:pt>
                <c:pt idx="369">
                  <c:v>-4.9928000000000004E-9</c:v>
                </c:pt>
                <c:pt idx="370">
                  <c:v>-4.9864999999999997E-9</c:v>
                </c:pt>
                <c:pt idx="371">
                  <c:v>-4.9803000000000003E-9</c:v>
                </c:pt>
                <c:pt idx="372">
                  <c:v>-4.9740000000000004E-9</c:v>
                </c:pt>
                <c:pt idx="373">
                  <c:v>-4.9678000000000002E-9</c:v>
                </c:pt>
                <c:pt idx="374">
                  <c:v>-4.9615000000000003E-9</c:v>
                </c:pt>
                <c:pt idx="375">
                  <c:v>-4.9553E-9</c:v>
                </c:pt>
                <c:pt idx="376">
                  <c:v>-4.9490000000000002E-9</c:v>
                </c:pt>
                <c:pt idx="377">
                  <c:v>-4.9427999999999999E-9</c:v>
                </c:pt>
                <c:pt idx="378">
                  <c:v>-4.9365000000000001E-9</c:v>
                </c:pt>
                <c:pt idx="379">
                  <c:v>-4.9302999999999998E-9</c:v>
                </c:pt>
                <c:pt idx="380">
                  <c:v>-4.924E-9</c:v>
                </c:pt>
                <c:pt idx="381">
                  <c:v>-4.9177999999999997E-9</c:v>
                </c:pt>
                <c:pt idx="382">
                  <c:v>-4.9114999999999998E-9</c:v>
                </c:pt>
                <c:pt idx="383">
                  <c:v>-4.9052999999999996E-9</c:v>
                </c:pt>
                <c:pt idx="384">
                  <c:v>-4.8989999999999997E-9</c:v>
                </c:pt>
                <c:pt idx="385">
                  <c:v>-4.8928000000000003E-9</c:v>
                </c:pt>
                <c:pt idx="386">
                  <c:v>-4.8864999999999996E-9</c:v>
                </c:pt>
                <c:pt idx="387">
                  <c:v>-4.8803000000000002E-9</c:v>
                </c:pt>
                <c:pt idx="388">
                  <c:v>-4.8740000000000003E-9</c:v>
                </c:pt>
                <c:pt idx="389">
                  <c:v>-4.8678000000000001E-9</c:v>
                </c:pt>
                <c:pt idx="390">
                  <c:v>-4.8615000000000002E-9</c:v>
                </c:pt>
                <c:pt idx="391">
                  <c:v>-4.8553E-9</c:v>
                </c:pt>
                <c:pt idx="392">
                  <c:v>-4.8490000000000001E-9</c:v>
                </c:pt>
                <c:pt idx="393">
                  <c:v>-4.8427999999999999E-9</c:v>
                </c:pt>
                <c:pt idx="394">
                  <c:v>-4.8365E-9</c:v>
                </c:pt>
                <c:pt idx="395">
                  <c:v>-4.8302999999999997E-9</c:v>
                </c:pt>
                <c:pt idx="396">
                  <c:v>-4.8239999999999999E-9</c:v>
                </c:pt>
                <c:pt idx="397">
                  <c:v>-4.8177999999999996E-9</c:v>
                </c:pt>
                <c:pt idx="398">
                  <c:v>-4.8114999999999998E-9</c:v>
                </c:pt>
                <c:pt idx="399">
                  <c:v>-4.8053000000000004E-9</c:v>
                </c:pt>
                <c:pt idx="400">
                  <c:v>-4.7989999999999997E-9</c:v>
                </c:pt>
                <c:pt idx="401">
                  <c:v>-4.7928000000000002E-9</c:v>
                </c:pt>
                <c:pt idx="402">
                  <c:v>-4.7865000000000004E-9</c:v>
                </c:pt>
                <c:pt idx="403">
                  <c:v>-4.7803000000000001E-9</c:v>
                </c:pt>
                <c:pt idx="404">
                  <c:v>-4.7740000000000003E-9</c:v>
                </c:pt>
                <c:pt idx="405">
                  <c:v>-4.7678E-9</c:v>
                </c:pt>
                <c:pt idx="406">
                  <c:v>-4.7615000000000002E-9</c:v>
                </c:pt>
                <c:pt idx="407">
                  <c:v>-4.7552999999999999E-9</c:v>
                </c:pt>
                <c:pt idx="408">
                  <c:v>-4.749E-9</c:v>
                </c:pt>
                <c:pt idx="409">
                  <c:v>-4.7427999999999998E-9</c:v>
                </c:pt>
                <c:pt idx="410">
                  <c:v>-4.7364999999999999E-9</c:v>
                </c:pt>
                <c:pt idx="411">
                  <c:v>-4.7302999999999997E-9</c:v>
                </c:pt>
                <c:pt idx="412">
                  <c:v>-4.7239999999999998E-9</c:v>
                </c:pt>
                <c:pt idx="413">
                  <c:v>-4.7178000000000004E-9</c:v>
                </c:pt>
                <c:pt idx="414">
                  <c:v>-4.7114999999999997E-9</c:v>
                </c:pt>
                <c:pt idx="415">
                  <c:v>-4.7053000000000003E-9</c:v>
                </c:pt>
                <c:pt idx="416">
                  <c:v>-4.6989999999999996E-9</c:v>
                </c:pt>
                <c:pt idx="417">
                  <c:v>-4.6928000000000002E-9</c:v>
                </c:pt>
                <c:pt idx="418">
                  <c:v>-4.6865000000000003E-9</c:v>
                </c:pt>
                <c:pt idx="419">
                  <c:v>-4.6803000000000001E-9</c:v>
                </c:pt>
                <c:pt idx="420">
                  <c:v>-4.6740000000000002E-9</c:v>
                </c:pt>
                <c:pt idx="421">
                  <c:v>-4.6677999999999999E-9</c:v>
                </c:pt>
                <c:pt idx="422">
                  <c:v>-4.6615000000000001E-9</c:v>
                </c:pt>
                <c:pt idx="423">
                  <c:v>-4.6552999999999998E-9</c:v>
                </c:pt>
                <c:pt idx="424">
                  <c:v>-4.649E-9</c:v>
                </c:pt>
                <c:pt idx="425">
                  <c:v>-4.6427999999999997E-9</c:v>
                </c:pt>
                <c:pt idx="426">
                  <c:v>-4.6364999999999999E-9</c:v>
                </c:pt>
                <c:pt idx="427">
                  <c:v>-4.6302999999999996E-9</c:v>
                </c:pt>
                <c:pt idx="428">
                  <c:v>-4.6239999999999997E-9</c:v>
                </c:pt>
                <c:pt idx="429">
                  <c:v>-4.6178000000000003E-9</c:v>
                </c:pt>
                <c:pt idx="430">
                  <c:v>-4.6114999999999996E-9</c:v>
                </c:pt>
                <c:pt idx="431">
                  <c:v>-4.6053000000000002E-9</c:v>
                </c:pt>
                <c:pt idx="432">
                  <c:v>-4.5990000000000004E-9</c:v>
                </c:pt>
                <c:pt idx="433">
                  <c:v>-4.5928000000000001E-9</c:v>
                </c:pt>
                <c:pt idx="434">
                  <c:v>-4.5865000000000002E-9</c:v>
                </c:pt>
                <c:pt idx="435">
                  <c:v>-4.5803E-9</c:v>
                </c:pt>
                <c:pt idx="436">
                  <c:v>-4.5740000000000001E-9</c:v>
                </c:pt>
                <c:pt idx="437">
                  <c:v>-4.5677999999999999E-9</c:v>
                </c:pt>
                <c:pt idx="438">
                  <c:v>-4.5615E-9</c:v>
                </c:pt>
                <c:pt idx="439">
                  <c:v>-4.5552999999999998E-9</c:v>
                </c:pt>
                <c:pt idx="440">
                  <c:v>-4.5489999999999999E-9</c:v>
                </c:pt>
                <c:pt idx="441">
                  <c:v>-4.5427999999999997E-9</c:v>
                </c:pt>
                <c:pt idx="442">
                  <c:v>-4.5364999999999998E-9</c:v>
                </c:pt>
                <c:pt idx="443">
                  <c:v>-4.5303000000000004E-9</c:v>
                </c:pt>
                <c:pt idx="444">
                  <c:v>-4.5239999999999997E-9</c:v>
                </c:pt>
                <c:pt idx="445">
                  <c:v>-4.5178000000000003E-9</c:v>
                </c:pt>
                <c:pt idx="446">
                  <c:v>-4.5115000000000004E-9</c:v>
                </c:pt>
                <c:pt idx="447">
                  <c:v>-4.5053000000000001E-9</c:v>
                </c:pt>
                <c:pt idx="448">
                  <c:v>-4.4990000000000003E-9</c:v>
                </c:pt>
                <c:pt idx="449">
                  <c:v>-4.4928E-9</c:v>
                </c:pt>
                <c:pt idx="450">
                  <c:v>-4.4865000000000002E-9</c:v>
                </c:pt>
                <c:pt idx="451">
                  <c:v>-4.4802999999999999E-9</c:v>
                </c:pt>
                <c:pt idx="452">
                  <c:v>-4.4740000000000001E-9</c:v>
                </c:pt>
                <c:pt idx="453">
                  <c:v>-4.4677999999999998E-9</c:v>
                </c:pt>
                <c:pt idx="454">
                  <c:v>-4.4614999999999999E-9</c:v>
                </c:pt>
                <c:pt idx="455">
                  <c:v>-4.4552999999999997E-9</c:v>
                </c:pt>
                <c:pt idx="456">
                  <c:v>-4.4489999999999998E-9</c:v>
                </c:pt>
                <c:pt idx="457">
                  <c:v>-4.4427999999999996E-9</c:v>
                </c:pt>
                <c:pt idx="458">
                  <c:v>-4.4364999999999997E-9</c:v>
                </c:pt>
                <c:pt idx="459">
                  <c:v>-4.4303000000000003E-9</c:v>
                </c:pt>
                <c:pt idx="460">
                  <c:v>-4.4239999999999996E-9</c:v>
                </c:pt>
                <c:pt idx="461">
                  <c:v>-4.4178000000000002E-9</c:v>
                </c:pt>
                <c:pt idx="462">
                  <c:v>-4.4115000000000003E-9</c:v>
                </c:pt>
                <c:pt idx="463">
                  <c:v>-4.4053000000000001E-9</c:v>
                </c:pt>
                <c:pt idx="464">
                  <c:v>-4.3990000000000002E-9</c:v>
                </c:pt>
                <c:pt idx="465">
                  <c:v>-4.3928E-9</c:v>
                </c:pt>
                <c:pt idx="466">
                  <c:v>-4.3865000000000001E-9</c:v>
                </c:pt>
                <c:pt idx="467">
                  <c:v>-4.3802999999999999E-9</c:v>
                </c:pt>
                <c:pt idx="468">
                  <c:v>-4.374E-9</c:v>
                </c:pt>
                <c:pt idx="469">
                  <c:v>-4.3677999999999997E-9</c:v>
                </c:pt>
                <c:pt idx="470">
                  <c:v>-4.3614999999999999E-9</c:v>
                </c:pt>
                <c:pt idx="471">
                  <c:v>-4.3552999999999996E-9</c:v>
                </c:pt>
                <c:pt idx="472">
                  <c:v>-4.3489999999999998E-9</c:v>
                </c:pt>
                <c:pt idx="473">
                  <c:v>-4.3428000000000003E-9</c:v>
                </c:pt>
                <c:pt idx="474">
                  <c:v>-4.3364999999999997E-9</c:v>
                </c:pt>
                <c:pt idx="475">
                  <c:v>-4.3303000000000002E-9</c:v>
                </c:pt>
                <c:pt idx="476">
                  <c:v>-4.3240000000000004E-9</c:v>
                </c:pt>
                <c:pt idx="477">
                  <c:v>-4.3178000000000001E-9</c:v>
                </c:pt>
                <c:pt idx="478">
                  <c:v>-4.3115000000000003E-9</c:v>
                </c:pt>
                <c:pt idx="479">
                  <c:v>-4.3053E-9</c:v>
                </c:pt>
                <c:pt idx="480">
                  <c:v>-4.2990000000000001E-9</c:v>
                </c:pt>
                <c:pt idx="481">
                  <c:v>-4.2927999999999999E-9</c:v>
                </c:pt>
                <c:pt idx="482">
                  <c:v>-4.2865E-9</c:v>
                </c:pt>
                <c:pt idx="483">
                  <c:v>-4.2802999999999998E-9</c:v>
                </c:pt>
                <c:pt idx="484">
                  <c:v>-4.2739999999999999E-9</c:v>
                </c:pt>
                <c:pt idx="485">
                  <c:v>-4.2677999999999997E-9</c:v>
                </c:pt>
                <c:pt idx="486">
                  <c:v>-4.2614999999999998E-9</c:v>
                </c:pt>
                <c:pt idx="487">
                  <c:v>-4.2553000000000004E-9</c:v>
                </c:pt>
                <c:pt idx="488">
                  <c:v>-4.2489999999999997E-9</c:v>
                </c:pt>
                <c:pt idx="489">
                  <c:v>-4.2428000000000003E-9</c:v>
                </c:pt>
                <c:pt idx="490">
                  <c:v>-4.2364999999999996E-9</c:v>
                </c:pt>
                <c:pt idx="491">
                  <c:v>-4.2303000000000002E-9</c:v>
                </c:pt>
                <c:pt idx="492">
                  <c:v>-4.2240000000000003E-9</c:v>
                </c:pt>
                <c:pt idx="493">
                  <c:v>-4.2178000000000001E-9</c:v>
                </c:pt>
                <c:pt idx="494">
                  <c:v>-4.2115000000000002E-9</c:v>
                </c:pt>
                <c:pt idx="495">
                  <c:v>-4.2052999999999999E-9</c:v>
                </c:pt>
                <c:pt idx="496">
                  <c:v>-4.1990000000000001E-9</c:v>
                </c:pt>
                <c:pt idx="497">
                  <c:v>-4.1927999999999998E-9</c:v>
                </c:pt>
                <c:pt idx="498">
                  <c:v>-4.1865E-9</c:v>
                </c:pt>
                <c:pt idx="499">
                  <c:v>-4.1802999999999997E-9</c:v>
                </c:pt>
                <c:pt idx="500">
                  <c:v>-4.1739999999999999E-9</c:v>
                </c:pt>
                <c:pt idx="501">
                  <c:v>-4.1677999999999996E-9</c:v>
                </c:pt>
                <c:pt idx="502">
                  <c:v>-4.1614999999999997E-9</c:v>
                </c:pt>
                <c:pt idx="503">
                  <c:v>-4.1553000000000003E-9</c:v>
                </c:pt>
                <c:pt idx="504">
                  <c:v>-4.1489999999999996E-9</c:v>
                </c:pt>
                <c:pt idx="505">
                  <c:v>-4.1428000000000002E-9</c:v>
                </c:pt>
                <c:pt idx="506">
                  <c:v>-4.1365000000000003E-9</c:v>
                </c:pt>
                <c:pt idx="507">
                  <c:v>-4.1303000000000001E-9</c:v>
                </c:pt>
                <c:pt idx="508">
                  <c:v>-4.1240000000000002E-9</c:v>
                </c:pt>
                <c:pt idx="509">
                  <c:v>-4.1178E-9</c:v>
                </c:pt>
                <c:pt idx="510">
                  <c:v>-4.1115000000000001E-9</c:v>
                </c:pt>
                <c:pt idx="511">
                  <c:v>-4.1052999999999999E-9</c:v>
                </c:pt>
                <c:pt idx="512">
                  <c:v>-4.099E-9</c:v>
                </c:pt>
                <c:pt idx="513">
                  <c:v>-4.0927999999999998E-9</c:v>
                </c:pt>
                <c:pt idx="514">
                  <c:v>-4.0864999999999999E-9</c:v>
                </c:pt>
                <c:pt idx="515">
                  <c:v>-4.0802999999999997E-9</c:v>
                </c:pt>
                <c:pt idx="516">
                  <c:v>-4.0739999999999998E-9</c:v>
                </c:pt>
                <c:pt idx="517">
                  <c:v>-4.0678000000000004E-9</c:v>
                </c:pt>
                <c:pt idx="518">
                  <c:v>-4.0614999999999997E-9</c:v>
                </c:pt>
                <c:pt idx="519">
                  <c:v>-4.0553000000000003E-9</c:v>
                </c:pt>
                <c:pt idx="520">
                  <c:v>-4.0490000000000004E-9</c:v>
                </c:pt>
                <c:pt idx="521">
                  <c:v>-4.0428000000000001E-9</c:v>
                </c:pt>
                <c:pt idx="522">
                  <c:v>-4.0365000000000003E-9</c:v>
                </c:pt>
                <c:pt idx="523">
                  <c:v>-4.0303E-9</c:v>
                </c:pt>
                <c:pt idx="524">
                  <c:v>-4.0240000000000002E-9</c:v>
                </c:pt>
                <c:pt idx="525">
                  <c:v>-4.0177999999999999E-9</c:v>
                </c:pt>
                <c:pt idx="526">
                  <c:v>-4.0115000000000001E-9</c:v>
                </c:pt>
                <c:pt idx="527">
                  <c:v>-4.0052999999999998E-9</c:v>
                </c:pt>
                <c:pt idx="528">
                  <c:v>-3.9989999999999999E-9</c:v>
                </c:pt>
                <c:pt idx="529">
                  <c:v>-3.9927999999999997E-9</c:v>
                </c:pt>
                <c:pt idx="530">
                  <c:v>-3.9864999999999998E-9</c:v>
                </c:pt>
                <c:pt idx="531">
                  <c:v>-3.9803000000000004E-9</c:v>
                </c:pt>
                <c:pt idx="532">
                  <c:v>-3.9739999999999997E-9</c:v>
                </c:pt>
                <c:pt idx="533">
                  <c:v>-3.9678000000000003E-9</c:v>
                </c:pt>
                <c:pt idx="534">
                  <c:v>-3.9614999999999996E-9</c:v>
                </c:pt>
                <c:pt idx="535">
                  <c:v>-3.9553000000000002E-9</c:v>
                </c:pt>
                <c:pt idx="536">
                  <c:v>-3.9490000000000003E-9</c:v>
                </c:pt>
                <c:pt idx="537">
                  <c:v>-3.9428000000000001E-9</c:v>
                </c:pt>
                <c:pt idx="538">
                  <c:v>-3.9365000000000002E-9</c:v>
                </c:pt>
                <c:pt idx="539">
                  <c:v>-3.9303E-9</c:v>
                </c:pt>
                <c:pt idx="540">
                  <c:v>-3.9240000000000001E-9</c:v>
                </c:pt>
                <c:pt idx="541">
                  <c:v>-3.9177999999999999E-9</c:v>
                </c:pt>
                <c:pt idx="542">
                  <c:v>-3.9115E-9</c:v>
                </c:pt>
                <c:pt idx="543">
                  <c:v>-3.9052999999999997E-9</c:v>
                </c:pt>
                <c:pt idx="544">
                  <c:v>-3.8989999999999999E-9</c:v>
                </c:pt>
                <c:pt idx="545">
                  <c:v>-3.8927999999999996E-9</c:v>
                </c:pt>
                <c:pt idx="546">
                  <c:v>-3.8864999999999998E-9</c:v>
                </c:pt>
                <c:pt idx="547">
                  <c:v>-3.8803000000000003E-9</c:v>
                </c:pt>
                <c:pt idx="548">
                  <c:v>-3.8739999999999997E-9</c:v>
                </c:pt>
                <c:pt idx="549">
                  <c:v>-3.8678000000000002E-9</c:v>
                </c:pt>
                <c:pt idx="550">
                  <c:v>-3.8615000000000004E-9</c:v>
                </c:pt>
                <c:pt idx="551">
                  <c:v>-3.8553000000000001E-9</c:v>
                </c:pt>
                <c:pt idx="552">
                  <c:v>-3.8490000000000003E-9</c:v>
                </c:pt>
                <c:pt idx="553">
                  <c:v>-3.8428E-9</c:v>
                </c:pt>
                <c:pt idx="554">
                  <c:v>-3.8365000000000001E-9</c:v>
                </c:pt>
                <c:pt idx="555">
                  <c:v>-3.8302999999999999E-9</c:v>
                </c:pt>
                <c:pt idx="556">
                  <c:v>-3.824E-9</c:v>
                </c:pt>
                <c:pt idx="557">
                  <c:v>-3.8177999999999998E-9</c:v>
                </c:pt>
                <c:pt idx="558">
                  <c:v>-3.8114999999999999E-9</c:v>
                </c:pt>
                <c:pt idx="559">
                  <c:v>-3.8052999999999997E-9</c:v>
                </c:pt>
                <c:pt idx="560">
                  <c:v>-3.7989999999999998E-9</c:v>
                </c:pt>
                <c:pt idx="561">
                  <c:v>-3.7928000000000004E-9</c:v>
                </c:pt>
                <c:pt idx="562">
                  <c:v>-3.7864999999999997E-9</c:v>
                </c:pt>
                <c:pt idx="563">
                  <c:v>-3.7803000000000003E-9</c:v>
                </c:pt>
                <c:pt idx="564">
                  <c:v>-3.7740000000000004E-9</c:v>
                </c:pt>
                <c:pt idx="565">
                  <c:v>-3.7678000000000002E-9</c:v>
                </c:pt>
                <c:pt idx="566">
                  <c:v>-3.7615000000000003E-9</c:v>
                </c:pt>
                <c:pt idx="567">
                  <c:v>-3.7553E-9</c:v>
                </c:pt>
                <c:pt idx="568">
                  <c:v>-3.7490000000000002E-9</c:v>
                </c:pt>
                <c:pt idx="569">
                  <c:v>-3.7427999999999999E-9</c:v>
                </c:pt>
                <c:pt idx="570">
                  <c:v>-3.7365000000000001E-9</c:v>
                </c:pt>
                <c:pt idx="571">
                  <c:v>-3.7302999999999998E-9</c:v>
                </c:pt>
                <c:pt idx="572">
                  <c:v>-3.724E-9</c:v>
                </c:pt>
                <c:pt idx="573">
                  <c:v>-3.7178000000000001E-9</c:v>
                </c:pt>
                <c:pt idx="574">
                  <c:v>-3.7114999999999998E-9</c:v>
                </c:pt>
                <c:pt idx="575">
                  <c:v>-3.7053E-9</c:v>
                </c:pt>
                <c:pt idx="576">
                  <c:v>-3.6990000000000002E-9</c:v>
                </c:pt>
                <c:pt idx="577">
                  <c:v>-3.6927999999999999E-9</c:v>
                </c:pt>
                <c:pt idx="578">
                  <c:v>-3.6865E-9</c:v>
                </c:pt>
                <c:pt idx="579">
                  <c:v>-3.6803000000000002E-9</c:v>
                </c:pt>
                <c:pt idx="580">
                  <c:v>-3.6739999999999999E-9</c:v>
                </c:pt>
                <c:pt idx="581">
                  <c:v>-3.6678000000000001E-9</c:v>
                </c:pt>
                <c:pt idx="582">
                  <c:v>-3.6614999999999998E-9</c:v>
                </c:pt>
                <c:pt idx="583">
                  <c:v>-3.6553E-9</c:v>
                </c:pt>
                <c:pt idx="584">
                  <c:v>-3.6490000000000001E-9</c:v>
                </c:pt>
                <c:pt idx="585">
                  <c:v>-3.6427999999999999E-9</c:v>
                </c:pt>
                <c:pt idx="586">
                  <c:v>-3.6365E-9</c:v>
                </c:pt>
                <c:pt idx="587">
                  <c:v>-3.6303000000000002E-9</c:v>
                </c:pt>
                <c:pt idx="588">
                  <c:v>-3.6239999999999999E-9</c:v>
                </c:pt>
                <c:pt idx="589">
                  <c:v>-3.6178000000000001E-9</c:v>
                </c:pt>
                <c:pt idx="590">
                  <c:v>-3.6115000000000002E-9</c:v>
                </c:pt>
                <c:pt idx="591">
                  <c:v>-3.6052999999999999E-9</c:v>
                </c:pt>
                <c:pt idx="592">
                  <c:v>-3.5990000000000001E-9</c:v>
                </c:pt>
                <c:pt idx="593">
                  <c:v>-3.5927999999999998E-9</c:v>
                </c:pt>
                <c:pt idx="594">
                  <c:v>-3.5865E-9</c:v>
                </c:pt>
                <c:pt idx="595">
                  <c:v>-3.5803000000000001E-9</c:v>
                </c:pt>
                <c:pt idx="596">
                  <c:v>-3.5739999999999999E-9</c:v>
                </c:pt>
                <c:pt idx="597">
                  <c:v>-3.5678E-9</c:v>
                </c:pt>
                <c:pt idx="598">
                  <c:v>-3.5615000000000002E-9</c:v>
                </c:pt>
                <c:pt idx="599">
                  <c:v>-3.5552999999999999E-9</c:v>
                </c:pt>
                <c:pt idx="600">
                  <c:v>-3.549E-9</c:v>
                </c:pt>
                <c:pt idx="601">
                  <c:v>-3.5427999999999998E-9</c:v>
                </c:pt>
                <c:pt idx="602">
                  <c:v>-3.5364999999999999E-9</c:v>
                </c:pt>
                <c:pt idx="603">
                  <c:v>-3.5303000000000001E-9</c:v>
                </c:pt>
                <c:pt idx="604">
                  <c:v>-3.5239999999999998E-9</c:v>
                </c:pt>
                <c:pt idx="605">
                  <c:v>-3.5178E-9</c:v>
                </c:pt>
                <c:pt idx="606">
                  <c:v>-3.5115000000000001E-9</c:v>
                </c:pt>
                <c:pt idx="607">
                  <c:v>-3.5052999999999999E-9</c:v>
                </c:pt>
                <c:pt idx="608">
                  <c:v>-3.499E-9</c:v>
                </c:pt>
                <c:pt idx="609">
                  <c:v>-3.4928000000000002E-9</c:v>
                </c:pt>
                <c:pt idx="610">
                  <c:v>-3.4864999999999999E-9</c:v>
                </c:pt>
                <c:pt idx="611">
                  <c:v>-3.4803000000000001E-9</c:v>
                </c:pt>
                <c:pt idx="612">
                  <c:v>-3.4740000000000002E-9</c:v>
                </c:pt>
                <c:pt idx="613">
                  <c:v>-3.4678E-9</c:v>
                </c:pt>
                <c:pt idx="614">
                  <c:v>-3.4615000000000001E-9</c:v>
                </c:pt>
                <c:pt idx="615">
                  <c:v>-3.4552999999999998E-9</c:v>
                </c:pt>
                <c:pt idx="616">
                  <c:v>-3.449E-9</c:v>
                </c:pt>
                <c:pt idx="617">
                  <c:v>-3.4428000000000001E-9</c:v>
                </c:pt>
                <c:pt idx="618">
                  <c:v>-3.4364999999999999E-9</c:v>
                </c:pt>
                <c:pt idx="619">
                  <c:v>-3.4303E-9</c:v>
                </c:pt>
                <c:pt idx="620">
                  <c:v>-3.4240000000000002E-9</c:v>
                </c:pt>
                <c:pt idx="621">
                  <c:v>-3.4177999999999999E-9</c:v>
                </c:pt>
                <c:pt idx="622">
                  <c:v>-3.4115000000000001E-9</c:v>
                </c:pt>
                <c:pt idx="623">
                  <c:v>-3.4052999999999998E-9</c:v>
                </c:pt>
                <c:pt idx="624">
                  <c:v>-3.3989999999999999E-9</c:v>
                </c:pt>
                <c:pt idx="625">
                  <c:v>-3.3928000000000001E-9</c:v>
                </c:pt>
                <c:pt idx="626">
                  <c:v>-3.3864999999999998E-9</c:v>
                </c:pt>
                <c:pt idx="627">
                  <c:v>-3.3803E-9</c:v>
                </c:pt>
                <c:pt idx="628">
                  <c:v>-3.3740000000000001E-9</c:v>
                </c:pt>
                <c:pt idx="629">
                  <c:v>-3.3677999999999999E-9</c:v>
                </c:pt>
                <c:pt idx="630">
                  <c:v>-3.3615E-9</c:v>
                </c:pt>
                <c:pt idx="631">
                  <c:v>-3.3553000000000002E-9</c:v>
                </c:pt>
                <c:pt idx="632">
                  <c:v>-3.3489999999999999E-9</c:v>
                </c:pt>
                <c:pt idx="633">
                  <c:v>-3.3428000000000001E-9</c:v>
                </c:pt>
                <c:pt idx="634">
                  <c:v>-3.3364999999999998E-9</c:v>
                </c:pt>
                <c:pt idx="635">
                  <c:v>-3.3303E-9</c:v>
                </c:pt>
                <c:pt idx="636">
                  <c:v>-3.3240000000000001E-9</c:v>
                </c:pt>
                <c:pt idx="637">
                  <c:v>-3.3177999999999999E-9</c:v>
                </c:pt>
                <c:pt idx="638">
                  <c:v>-3.3115E-9</c:v>
                </c:pt>
                <c:pt idx="639">
                  <c:v>-3.3053000000000002E-9</c:v>
                </c:pt>
                <c:pt idx="640">
                  <c:v>-3.2989999999999999E-9</c:v>
                </c:pt>
                <c:pt idx="641">
                  <c:v>-3.2928E-9</c:v>
                </c:pt>
                <c:pt idx="642">
                  <c:v>-3.2865000000000002E-9</c:v>
                </c:pt>
                <c:pt idx="643">
                  <c:v>-3.2802999999999999E-9</c:v>
                </c:pt>
                <c:pt idx="644">
                  <c:v>-3.2740000000000001E-9</c:v>
                </c:pt>
                <c:pt idx="645">
                  <c:v>-3.2677999999999998E-9</c:v>
                </c:pt>
                <c:pt idx="646">
                  <c:v>-3.2615E-9</c:v>
                </c:pt>
                <c:pt idx="647">
                  <c:v>-3.2553000000000001E-9</c:v>
                </c:pt>
                <c:pt idx="648">
                  <c:v>-3.2489999999999998E-9</c:v>
                </c:pt>
                <c:pt idx="649">
                  <c:v>-3.2428E-9</c:v>
                </c:pt>
                <c:pt idx="650">
                  <c:v>-3.2365000000000001E-9</c:v>
                </c:pt>
                <c:pt idx="651">
                  <c:v>-3.2302999999999999E-9</c:v>
                </c:pt>
                <c:pt idx="652">
                  <c:v>-3.224E-9</c:v>
                </c:pt>
                <c:pt idx="653">
                  <c:v>-3.2178000000000002E-9</c:v>
                </c:pt>
                <c:pt idx="654">
                  <c:v>-3.2114999999999999E-9</c:v>
                </c:pt>
                <c:pt idx="655">
                  <c:v>-3.2053000000000001E-9</c:v>
                </c:pt>
                <c:pt idx="656">
                  <c:v>-3.1989999999999998E-9</c:v>
                </c:pt>
                <c:pt idx="657">
                  <c:v>-3.1928E-9</c:v>
                </c:pt>
                <c:pt idx="658">
                  <c:v>-3.1865000000000001E-9</c:v>
                </c:pt>
                <c:pt idx="659">
                  <c:v>-3.1802999999999999E-9</c:v>
                </c:pt>
                <c:pt idx="660">
                  <c:v>-3.174E-9</c:v>
                </c:pt>
                <c:pt idx="661">
                  <c:v>-3.1678000000000002E-9</c:v>
                </c:pt>
                <c:pt idx="662">
                  <c:v>-3.1614999999999999E-9</c:v>
                </c:pt>
                <c:pt idx="663">
                  <c:v>-3.1553000000000001E-9</c:v>
                </c:pt>
                <c:pt idx="664">
                  <c:v>-3.1490000000000002E-9</c:v>
                </c:pt>
                <c:pt idx="665">
                  <c:v>-3.1427999999999999E-9</c:v>
                </c:pt>
                <c:pt idx="666">
                  <c:v>-3.1365000000000001E-9</c:v>
                </c:pt>
                <c:pt idx="667">
                  <c:v>-3.1302999999999998E-9</c:v>
                </c:pt>
                <c:pt idx="668">
                  <c:v>-3.124E-9</c:v>
                </c:pt>
                <c:pt idx="669">
                  <c:v>-3.1178000000000001E-9</c:v>
                </c:pt>
                <c:pt idx="670">
                  <c:v>-3.1114999999999999E-9</c:v>
                </c:pt>
                <c:pt idx="671">
                  <c:v>-3.1053E-9</c:v>
                </c:pt>
                <c:pt idx="672">
                  <c:v>-3.0990000000000002E-9</c:v>
                </c:pt>
                <c:pt idx="673">
                  <c:v>-3.0927999999999999E-9</c:v>
                </c:pt>
                <c:pt idx="674">
                  <c:v>-3.0865E-9</c:v>
                </c:pt>
                <c:pt idx="675">
                  <c:v>-3.0802999999999998E-9</c:v>
                </c:pt>
                <c:pt idx="676">
                  <c:v>-3.0739999999999999E-9</c:v>
                </c:pt>
                <c:pt idx="677">
                  <c:v>-3.0678000000000001E-9</c:v>
                </c:pt>
                <c:pt idx="678">
                  <c:v>-3.0614999999999998E-9</c:v>
                </c:pt>
                <c:pt idx="679">
                  <c:v>-3.0553E-9</c:v>
                </c:pt>
                <c:pt idx="680">
                  <c:v>-3.0490000000000001E-9</c:v>
                </c:pt>
                <c:pt idx="681">
                  <c:v>-3.0427999999999999E-9</c:v>
                </c:pt>
                <c:pt idx="682">
                  <c:v>-3.0365E-9</c:v>
                </c:pt>
                <c:pt idx="683">
                  <c:v>-3.0303000000000002E-9</c:v>
                </c:pt>
                <c:pt idx="684">
                  <c:v>-3.0239999999999999E-9</c:v>
                </c:pt>
                <c:pt idx="685">
                  <c:v>-3.0178000000000001E-9</c:v>
                </c:pt>
                <c:pt idx="686">
                  <c:v>-3.0115000000000002E-9</c:v>
                </c:pt>
                <c:pt idx="687">
                  <c:v>-3.0053E-9</c:v>
                </c:pt>
                <c:pt idx="688">
                  <c:v>-2.9990000000000001E-9</c:v>
                </c:pt>
                <c:pt idx="689">
                  <c:v>-2.9927999999999998E-9</c:v>
                </c:pt>
                <c:pt idx="690">
                  <c:v>-2.9865E-9</c:v>
                </c:pt>
                <c:pt idx="691">
                  <c:v>-2.9803000000000001E-9</c:v>
                </c:pt>
                <c:pt idx="692">
                  <c:v>-2.9739999999999999E-9</c:v>
                </c:pt>
                <c:pt idx="693">
                  <c:v>-2.9678E-9</c:v>
                </c:pt>
                <c:pt idx="694">
                  <c:v>-2.9615000000000002E-9</c:v>
                </c:pt>
                <c:pt idx="695">
                  <c:v>-2.9552999999999999E-9</c:v>
                </c:pt>
                <c:pt idx="696">
                  <c:v>-2.9490000000000001E-9</c:v>
                </c:pt>
                <c:pt idx="697">
                  <c:v>-2.9427999999999998E-9</c:v>
                </c:pt>
                <c:pt idx="698">
                  <c:v>-2.9364999999999999E-9</c:v>
                </c:pt>
                <c:pt idx="699">
                  <c:v>-2.9303000000000001E-9</c:v>
                </c:pt>
                <c:pt idx="700">
                  <c:v>-2.9239999999999998E-9</c:v>
                </c:pt>
                <c:pt idx="701">
                  <c:v>-2.9178E-9</c:v>
                </c:pt>
                <c:pt idx="702">
                  <c:v>-2.9115000000000001E-9</c:v>
                </c:pt>
                <c:pt idx="703">
                  <c:v>-2.9052999999999999E-9</c:v>
                </c:pt>
                <c:pt idx="704">
                  <c:v>-2.899E-9</c:v>
                </c:pt>
                <c:pt idx="705">
                  <c:v>-2.8928000000000002E-9</c:v>
                </c:pt>
                <c:pt idx="706">
                  <c:v>-2.8864999999999999E-9</c:v>
                </c:pt>
                <c:pt idx="707">
                  <c:v>-2.8803000000000001E-9</c:v>
                </c:pt>
                <c:pt idx="708">
                  <c:v>-2.8739999999999998E-9</c:v>
                </c:pt>
                <c:pt idx="709">
                  <c:v>-2.8678E-9</c:v>
                </c:pt>
                <c:pt idx="710">
                  <c:v>-2.8615000000000001E-9</c:v>
                </c:pt>
                <c:pt idx="711">
                  <c:v>-2.8552999999999998E-9</c:v>
                </c:pt>
                <c:pt idx="712">
                  <c:v>-2.849E-9</c:v>
                </c:pt>
                <c:pt idx="713">
                  <c:v>-2.8428000000000002E-9</c:v>
                </c:pt>
                <c:pt idx="714">
                  <c:v>-2.8364999999999999E-9</c:v>
                </c:pt>
                <c:pt idx="715">
                  <c:v>-2.8303E-9</c:v>
                </c:pt>
                <c:pt idx="716">
                  <c:v>-2.8240000000000002E-9</c:v>
                </c:pt>
                <c:pt idx="717">
                  <c:v>-2.8177999999999999E-9</c:v>
                </c:pt>
                <c:pt idx="718">
                  <c:v>-2.8115000000000001E-9</c:v>
                </c:pt>
                <c:pt idx="719">
                  <c:v>-2.8052999999999998E-9</c:v>
                </c:pt>
                <c:pt idx="720">
                  <c:v>-2.799E-9</c:v>
                </c:pt>
                <c:pt idx="721">
                  <c:v>-2.7928000000000001E-9</c:v>
                </c:pt>
                <c:pt idx="722">
                  <c:v>-2.7864999999999998E-9</c:v>
                </c:pt>
                <c:pt idx="723">
                  <c:v>-2.7803E-9</c:v>
                </c:pt>
                <c:pt idx="724">
                  <c:v>-2.7740000000000001E-9</c:v>
                </c:pt>
                <c:pt idx="725">
                  <c:v>-2.7677999999999999E-9</c:v>
                </c:pt>
                <c:pt idx="726">
                  <c:v>-2.7615E-9</c:v>
                </c:pt>
                <c:pt idx="727">
                  <c:v>-2.7553000000000002E-9</c:v>
                </c:pt>
                <c:pt idx="728">
                  <c:v>-2.7489999999999999E-9</c:v>
                </c:pt>
                <c:pt idx="729">
                  <c:v>-2.7428000000000001E-9</c:v>
                </c:pt>
                <c:pt idx="730">
                  <c:v>-2.7364999999999998E-9</c:v>
                </c:pt>
                <c:pt idx="731">
                  <c:v>-2.7303E-9</c:v>
                </c:pt>
                <c:pt idx="732">
                  <c:v>-2.7240000000000001E-9</c:v>
                </c:pt>
                <c:pt idx="733">
                  <c:v>-2.7177999999999999E-9</c:v>
                </c:pt>
                <c:pt idx="734">
                  <c:v>-2.7115E-9</c:v>
                </c:pt>
                <c:pt idx="735">
                  <c:v>-2.7053000000000002E-9</c:v>
                </c:pt>
                <c:pt idx="736">
                  <c:v>-2.6989999999999999E-9</c:v>
                </c:pt>
                <c:pt idx="737">
                  <c:v>-2.6928E-9</c:v>
                </c:pt>
                <c:pt idx="738">
                  <c:v>-2.6865000000000002E-9</c:v>
                </c:pt>
                <c:pt idx="739">
                  <c:v>-2.6802999999999999E-9</c:v>
                </c:pt>
                <c:pt idx="740">
                  <c:v>-2.6740000000000001E-9</c:v>
                </c:pt>
                <c:pt idx="741">
                  <c:v>-2.6677999999999998E-9</c:v>
                </c:pt>
                <c:pt idx="742">
                  <c:v>-2.6615E-9</c:v>
                </c:pt>
                <c:pt idx="743">
                  <c:v>-2.6553000000000001E-9</c:v>
                </c:pt>
                <c:pt idx="744">
                  <c:v>-2.6489999999999998E-9</c:v>
                </c:pt>
                <c:pt idx="745">
                  <c:v>-2.6428E-9</c:v>
                </c:pt>
                <c:pt idx="746">
                  <c:v>-2.6365000000000001E-9</c:v>
                </c:pt>
                <c:pt idx="747">
                  <c:v>-2.6302999999999999E-9</c:v>
                </c:pt>
                <c:pt idx="748">
                  <c:v>-2.624E-9</c:v>
                </c:pt>
                <c:pt idx="749">
                  <c:v>-2.6178000000000002E-9</c:v>
                </c:pt>
                <c:pt idx="750">
                  <c:v>-2.6114999999999999E-9</c:v>
                </c:pt>
                <c:pt idx="751">
                  <c:v>-2.6053000000000001E-9</c:v>
                </c:pt>
                <c:pt idx="752">
                  <c:v>-2.5989999999999998E-9</c:v>
                </c:pt>
                <c:pt idx="753">
                  <c:v>-2.5928E-9</c:v>
                </c:pt>
                <c:pt idx="754">
                  <c:v>-2.5865000000000001E-9</c:v>
                </c:pt>
                <c:pt idx="755">
                  <c:v>-2.5802999999999999E-9</c:v>
                </c:pt>
                <c:pt idx="756">
                  <c:v>-2.574E-9</c:v>
                </c:pt>
                <c:pt idx="757">
                  <c:v>-2.5678000000000002E-9</c:v>
                </c:pt>
                <c:pt idx="758">
                  <c:v>-2.5614999999999999E-9</c:v>
                </c:pt>
                <c:pt idx="759">
                  <c:v>-2.5553000000000001E-9</c:v>
                </c:pt>
                <c:pt idx="760">
                  <c:v>-2.5490000000000002E-9</c:v>
                </c:pt>
                <c:pt idx="761">
                  <c:v>-2.5427999999999999E-9</c:v>
                </c:pt>
                <c:pt idx="762">
                  <c:v>-2.5365000000000001E-9</c:v>
                </c:pt>
                <c:pt idx="763">
                  <c:v>-2.5302999999999998E-9</c:v>
                </c:pt>
                <c:pt idx="764">
                  <c:v>-2.524E-9</c:v>
                </c:pt>
                <c:pt idx="765">
                  <c:v>-2.5178000000000001E-9</c:v>
                </c:pt>
                <c:pt idx="766">
                  <c:v>-2.5114999999999999E-9</c:v>
                </c:pt>
                <c:pt idx="767">
                  <c:v>-2.5053E-9</c:v>
                </c:pt>
                <c:pt idx="768">
                  <c:v>-2.4990000000000002E-9</c:v>
                </c:pt>
                <c:pt idx="769">
                  <c:v>-2.4927999999999999E-9</c:v>
                </c:pt>
                <c:pt idx="770">
                  <c:v>-2.4865E-9</c:v>
                </c:pt>
                <c:pt idx="771">
                  <c:v>-2.4802999999999998E-9</c:v>
                </c:pt>
                <c:pt idx="772">
                  <c:v>-2.4739999999999999E-9</c:v>
                </c:pt>
                <c:pt idx="773">
                  <c:v>-2.4678000000000001E-9</c:v>
                </c:pt>
                <c:pt idx="774">
                  <c:v>-2.4614999999999998E-9</c:v>
                </c:pt>
                <c:pt idx="775">
                  <c:v>-2.4553E-9</c:v>
                </c:pt>
                <c:pt idx="776">
                  <c:v>-2.4490000000000001E-9</c:v>
                </c:pt>
                <c:pt idx="777">
                  <c:v>-2.4427999999999999E-9</c:v>
                </c:pt>
                <c:pt idx="778">
                  <c:v>-2.4365E-9</c:v>
                </c:pt>
                <c:pt idx="779">
                  <c:v>-2.4303000000000002E-9</c:v>
                </c:pt>
                <c:pt idx="780">
                  <c:v>-2.4239999999999999E-9</c:v>
                </c:pt>
                <c:pt idx="781">
                  <c:v>-2.4178000000000001E-9</c:v>
                </c:pt>
                <c:pt idx="782">
                  <c:v>-2.4115000000000002E-9</c:v>
                </c:pt>
                <c:pt idx="783">
                  <c:v>-2.4053E-9</c:v>
                </c:pt>
                <c:pt idx="784">
                  <c:v>-2.3990000000000001E-9</c:v>
                </c:pt>
                <c:pt idx="785">
                  <c:v>-2.3927999999999998E-9</c:v>
                </c:pt>
                <c:pt idx="786">
                  <c:v>-2.3865E-9</c:v>
                </c:pt>
                <c:pt idx="787">
                  <c:v>-2.3803000000000001E-9</c:v>
                </c:pt>
                <c:pt idx="788">
                  <c:v>-2.3739999999999999E-9</c:v>
                </c:pt>
                <c:pt idx="789">
                  <c:v>-2.3678E-9</c:v>
                </c:pt>
                <c:pt idx="790">
                  <c:v>-2.3615000000000002E-9</c:v>
                </c:pt>
                <c:pt idx="791">
                  <c:v>-2.3552999999999999E-9</c:v>
                </c:pt>
                <c:pt idx="792">
                  <c:v>-2.3490000000000001E-9</c:v>
                </c:pt>
                <c:pt idx="793">
                  <c:v>-2.3427999999999998E-9</c:v>
                </c:pt>
                <c:pt idx="794">
                  <c:v>-2.3364999999999999E-9</c:v>
                </c:pt>
                <c:pt idx="795">
                  <c:v>-2.3303000000000001E-9</c:v>
                </c:pt>
                <c:pt idx="796">
                  <c:v>-2.3239999999999998E-9</c:v>
                </c:pt>
                <c:pt idx="797">
                  <c:v>-2.3178E-9</c:v>
                </c:pt>
                <c:pt idx="798">
                  <c:v>-2.3115000000000001E-9</c:v>
                </c:pt>
                <c:pt idx="799">
                  <c:v>-2.3052999999999999E-9</c:v>
                </c:pt>
                <c:pt idx="800">
                  <c:v>-2.299E-9</c:v>
                </c:pt>
                <c:pt idx="801">
                  <c:v>-2.2928000000000002E-9</c:v>
                </c:pt>
                <c:pt idx="802">
                  <c:v>-2.2864999999999999E-9</c:v>
                </c:pt>
                <c:pt idx="803">
                  <c:v>-2.2803000000000001E-9</c:v>
                </c:pt>
                <c:pt idx="804">
                  <c:v>-2.2739999999999998E-9</c:v>
                </c:pt>
                <c:pt idx="805">
                  <c:v>-2.2678E-9</c:v>
                </c:pt>
                <c:pt idx="806">
                  <c:v>-2.2615000000000001E-9</c:v>
                </c:pt>
                <c:pt idx="807">
                  <c:v>-2.2552999999999999E-9</c:v>
                </c:pt>
                <c:pt idx="808">
                  <c:v>-2.249E-9</c:v>
                </c:pt>
                <c:pt idx="809">
                  <c:v>-2.2428000000000002E-9</c:v>
                </c:pt>
                <c:pt idx="810">
                  <c:v>-2.2364999999999999E-9</c:v>
                </c:pt>
                <c:pt idx="811">
                  <c:v>-2.2303E-9</c:v>
                </c:pt>
                <c:pt idx="812">
                  <c:v>-2.2240000000000002E-9</c:v>
                </c:pt>
                <c:pt idx="813">
                  <c:v>-2.2177999999999999E-9</c:v>
                </c:pt>
                <c:pt idx="814">
                  <c:v>-2.2115000000000001E-9</c:v>
                </c:pt>
                <c:pt idx="815">
                  <c:v>-2.2052999999999998E-9</c:v>
                </c:pt>
                <c:pt idx="816">
                  <c:v>-2.199E-9</c:v>
                </c:pt>
                <c:pt idx="817">
                  <c:v>-2.1928000000000001E-9</c:v>
                </c:pt>
                <c:pt idx="818">
                  <c:v>-2.1864999999999998E-9</c:v>
                </c:pt>
                <c:pt idx="819">
                  <c:v>-2.1803E-9</c:v>
                </c:pt>
                <c:pt idx="820">
                  <c:v>-2.1740000000000001E-9</c:v>
                </c:pt>
                <c:pt idx="821">
                  <c:v>-2.1677999999999999E-9</c:v>
                </c:pt>
                <c:pt idx="822">
                  <c:v>-2.1615E-9</c:v>
                </c:pt>
                <c:pt idx="823">
                  <c:v>-2.1553000000000002E-9</c:v>
                </c:pt>
                <c:pt idx="824">
                  <c:v>-2.1489999999999999E-9</c:v>
                </c:pt>
                <c:pt idx="825">
                  <c:v>-2.1428000000000001E-9</c:v>
                </c:pt>
                <c:pt idx="826">
                  <c:v>-2.1364999999999998E-9</c:v>
                </c:pt>
                <c:pt idx="827">
                  <c:v>-2.1303E-9</c:v>
                </c:pt>
                <c:pt idx="828">
                  <c:v>-2.1240000000000001E-9</c:v>
                </c:pt>
                <c:pt idx="829">
                  <c:v>-2.1177999999999999E-9</c:v>
                </c:pt>
                <c:pt idx="830">
                  <c:v>-2.1115E-9</c:v>
                </c:pt>
                <c:pt idx="831">
                  <c:v>-2.1053000000000002E-9</c:v>
                </c:pt>
                <c:pt idx="832">
                  <c:v>-2.0989999999999999E-9</c:v>
                </c:pt>
                <c:pt idx="833">
                  <c:v>-2.0928000000000001E-9</c:v>
                </c:pt>
                <c:pt idx="834">
                  <c:v>-2.0865000000000002E-9</c:v>
                </c:pt>
                <c:pt idx="835">
                  <c:v>-2.0802999999999999E-9</c:v>
                </c:pt>
                <c:pt idx="836">
                  <c:v>-2.0740000000000001E-9</c:v>
                </c:pt>
                <c:pt idx="837">
                  <c:v>-2.0677999999999998E-9</c:v>
                </c:pt>
                <c:pt idx="838">
                  <c:v>-2.0615E-9</c:v>
                </c:pt>
                <c:pt idx="839">
                  <c:v>-2.0553000000000001E-9</c:v>
                </c:pt>
                <c:pt idx="840">
                  <c:v>-2.0489999999999999E-9</c:v>
                </c:pt>
                <c:pt idx="841">
                  <c:v>-2.0428E-9</c:v>
                </c:pt>
                <c:pt idx="842">
                  <c:v>-2.0365000000000002E-9</c:v>
                </c:pt>
                <c:pt idx="843">
                  <c:v>-2.0302999999999999E-9</c:v>
                </c:pt>
                <c:pt idx="844">
                  <c:v>-2.024E-9</c:v>
                </c:pt>
                <c:pt idx="845">
                  <c:v>-2.0177999999999998E-9</c:v>
                </c:pt>
                <c:pt idx="846">
                  <c:v>-2.0114999999999999E-9</c:v>
                </c:pt>
                <c:pt idx="847">
                  <c:v>-2.0053000000000001E-9</c:v>
                </c:pt>
                <c:pt idx="848">
                  <c:v>-1.9989999999999998E-9</c:v>
                </c:pt>
                <c:pt idx="849">
                  <c:v>-1.9928E-9</c:v>
                </c:pt>
                <c:pt idx="850">
                  <c:v>-1.9865000000000001E-9</c:v>
                </c:pt>
                <c:pt idx="851">
                  <c:v>-1.9802999999999999E-9</c:v>
                </c:pt>
                <c:pt idx="852">
                  <c:v>-1.974E-9</c:v>
                </c:pt>
                <c:pt idx="853">
                  <c:v>-1.9678000000000002E-9</c:v>
                </c:pt>
                <c:pt idx="854">
                  <c:v>-1.9614999999999999E-9</c:v>
                </c:pt>
                <c:pt idx="855">
                  <c:v>-1.9553000000000001E-9</c:v>
                </c:pt>
                <c:pt idx="856">
                  <c:v>-1.9490000000000002E-9</c:v>
                </c:pt>
                <c:pt idx="857">
                  <c:v>-1.9427999999999999E-9</c:v>
                </c:pt>
                <c:pt idx="858">
                  <c:v>-1.9365000000000001E-9</c:v>
                </c:pt>
                <c:pt idx="859">
                  <c:v>-1.9302999999999998E-9</c:v>
                </c:pt>
                <c:pt idx="860">
                  <c:v>-1.924E-9</c:v>
                </c:pt>
                <c:pt idx="861">
                  <c:v>-1.9178000000000001E-9</c:v>
                </c:pt>
                <c:pt idx="862">
                  <c:v>-1.9114999999999999E-9</c:v>
                </c:pt>
                <c:pt idx="863">
                  <c:v>-1.9053E-9</c:v>
                </c:pt>
                <c:pt idx="864">
                  <c:v>-1.8990000000000002E-9</c:v>
                </c:pt>
                <c:pt idx="865">
                  <c:v>-1.8927999999999999E-9</c:v>
                </c:pt>
                <c:pt idx="866">
                  <c:v>-1.8865000000000001E-9</c:v>
                </c:pt>
                <c:pt idx="867">
                  <c:v>-1.8802999999999998E-9</c:v>
                </c:pt>
                <c:pt idx="868">
                  <c:v>-1.8739999999999999E-9</c:v>
                </c:pt>
                <c:pt idx="869">
                  <c:v>-1.8678000000000001E-9</c:v>
                </c:pt>
                <c:pt idx="870">
                  <c:v>-1.8615E-9</c:v>
                </c:pt>
                <c:pt idx="871">
                  <c:v>-1.8553E-9</c:v>
                </c:pt>
                <c:pt idx="872">
                  <c:v>-1.8489999999999999E-9</c:v>
                </c:pt>
                <c:pt idx="873">
                  <c:v>-1.8428000000000001E-9</c:v>
                </c:pt>
                <c:pt idx="874">
                  <c:v>-1.8365E-9</c:v>
                </c:pt>
                <c:pt idx="875">
                  <c:v>-1.8303E-9</c:v>
                </c:pt>
                <c:pt idx="876">
                  <c:v>-1.8239999999999999E-9</c:v>
                </c:pt>
                <c:pt idx="877">
                  <c:v>-1.8178000000000001E-9</c:v>
                </c:pt>
                <c:pt idx="878">
                  <c:v>-1.8115E-9</c:v>
                </c:pt>
                <c:pt idx="879">
                  <c:v>-1.8053E-9</c:v>
                </c:pt>
                <c:pt idx="880">
                  <c:v>-1.7990000000000001E-9</c:v>
                </c:pt>
                <c:pt idx="881">
                  <c:v>-1.7928000000000001E-9</c:v>
                </c:pt>
                <c:pt idx="882">
                  <c:v>-1.7865E-9</c:v>
                </c:pt>
                <c:pt idx="883">
                  <c:v>-1.7802999999999999E-9</c:v>
                </c:pt>
                <c:pt idx="884">
                  <c:v>-1.7740000000000001E-9</c:v>
                </c:pt>
                <c:pt idx="885">
                  <c:v>-1.7678E-9</c:v>
                </c:pt>
                <c:pt idx="886">
                  <c:v>-1.7615E-9</c:v>
                </c:pt>
                <c:pt idx="887">
                  <c:v>-1.7552999999999999E-9</c:v>
                </c:pt>
                <c:pt idx="888">
                  <c:v>-1.7490000000000001E-9</c:v>
                </c:pt>
                <c:pt idx="889">
                  <c:v>-1.7428E-9</c:v>
                </c:pt>
                <c:pt idx="890">
                  <c:v>-1.7364999999999999E-9</c:v>
                </c:pt>
                <c:pt idx="891">
                  <c:v>-1.7302999999999999E-9</c:v>
                </c:pt>
                <c:pt idx="892">
                  <c:v>-1.724E-9</c:v>
                </c:pt>
                <c:pt idx="893">
                  <c:v>-1.7178E-9</c:v>
                </c:pt>
                <c:pt idx="894">
                  <c:v>-1.7114999999999999E-9</c:v>
                </c:pt>
                <c:pt idx="895">
                  <c:v>-1.7053000000000001E-9</c:v>
                </c:pt>
                <c:pt idx="896">
                  <c:v>-1.699E-9</c:v>
                </c:pt>
                <c:pt idx="897">
                  <c:v>-1.6928E-9</c:v>
                </c:pt>
                <c:pt idx="898">
                  <c:v>-1.6864999999999999E-9</c:v>
                </c:pt>
                <c:pt idx="899">
                  <c:v>-1.6803000000000001E-9</c:v>
                </c:pt>
                <c:pt idx="900">
                  <c:v>-1.674E-9</c:v>
                </c:pt>
                <c:pt idx="901">
                  <c:v>-1.6678E-9</c:v>
                </c:pt>
                <c:pt idx="902">
                  <c:v>-1.6614999999999999E-9</c:v>
                </c:pt>
                <c:pt idx="903">
                  <c:v>-1.6553000000000001E-9</c:v>
                </c:pt>
                <c:pt idx="904">
                  <c:v>-1.649E-9</c:v>
                </c:pt>
                <c:pt idx="905">
                  <c:v>-1.6428E-9</c:v>
                </c:pt>
                <c:pt idx="906">
                  <c:v>-1.6365000000000001E-9</c:v>
                </c:pt>
                <c:pt idx="907">
                  <c:v>-1.6303E-9</c:v>
                </c:pt>
                <c:pt idx="908">
                  <c:v>-1.624E-9</c:v>
                </c:pt>
                <c:pt idx="909">
                  <c:v>-1.6177999999999999E-9</c:v>
                </c:pt>
                <c:pt idx="910">
                  <c:v>-1.6115000000000001E-9</c:v>
                </c:pt>
                <c:pt idx="911">
                  <c:v>-1.6053E-9</c:v>
                </c:pt>
                <c:pt idx="912">
                  <c:v>-1.599E-9</c:v>
                </c:pt>
                <c:pt idx="913">
                  <c:v>-1.5927999999999999E-9</c:v>
                </c:pt>
                <c:pt idx="914">
                  <c:v>-1.5865000000000001E-9</c:v>
                </c:pt>
                <c:pt idx="915">
                  <c:v>-1.5803E-9</c:v>
                </c:pt>
                <c:pt idx="916">
                  <c:v>-1.5739999999999999E-9</c:v>
                </c:pt>
                <c:pt idx="917">
                  <c:v>-1.5677999999999999E-9</c:v>
                </c:pt>
                <c:pt idx="918">
                  <c:v>-1.5615E-9</c:v>
                </c:pt>
                <c:pt idx="919">
                  <c:v>-1.5553E-9</c:v>
                </c:pt>
                <c:pt idx="920">
                  <c:v>-1.5489999999999999E-9</c:v>
                </c:pt>
                <c:pt idx="921">
                  <c:v>-1.5428000000000001E-9</c:v>
                </c:pt>
                <c:pt idx="922">
                  <c:v>-1.5365E-9</c:v>
                </c:pt>
                <c:pt idx="923">
                  <c:v>-1.5303E-9</c:v>
                </c:pt>
                <c:pt idx="924">
                  <c:v>-1.5239999999999999E-9</c:v>
                </c:pt>
                <c:pt idx="925">
                  <c:v>-1.5178000000000001E-9</c:v>
                </c:pt>
                <c:pt idx="926">
                  <c:v>-1.5115E-9</c:v>
                </c:pt>
                <c:pt idx="927">
                  <c:v>-1.5053E-9</c:v>
                </c:pt>
                <c:pt idx="928">
                  <c:v>-1.4990000000000001E-9</c:v>
                </c:pt>
                <c:pt idx="929">
                  <c:v>-1.4928000000000001E-9</c:v>
                </c:pt>
                <c:pt idx="930">
                  <c:v>-1.4865E-9</c:v>
                </c:pt>
                <c:pt idx="931">
                  <c:v>-1.4802999999999999E-9</c:v>
                </c:pt>
                <c:pt idx="932">
                  <c:v>-1.4740000000000001E-9</c:v>
                </c:pt>
                <c:pt idx="933">
                  <c:v>-1.4678E-9</c:v>
                </c:pt>
                <c:pt idx="934">
                  <c:v>-1.4615E-9</c:v>
                </c:pt>
                <c:pt idx="935">
                  <c:v>-1.4552999999999999E-9</c:v>
                </c:pt>
                <c:pt idx="936">
                  <c:v>-1.4490000000000001E-9</c:v>
                </c:pt>
                <c:pt idx="937">
                  <c:v>-1.4428E-9</c:v>
                </c:pt>
                <c:pt idx="938">
                  <c:v>-1.4365E-9</c:v>
                </c:pt>
                <c:pt idx="939">
                  <c:v>-1.4302999999999999E-9</c:v>
                </c:pt>
                <c:pt idx="940">
                  <c:v>-1.424E-9</c:v>
                </c:pt>
                <c:pt idx="941">
                  <c:v>-1.4178E-9</c:v>
                </c:pt>
                <c:pt idx="942">
                  <c:v>-1.4114999999999999E-9</c:v>
                </c:pt>
                <c:pt idx="943">
                  <c:v>-1.4053000000000001E-9</c:v>
                </c:pt>
                <c:pt idx="944">
                  <c:v>-1.399E-9</c:v>
                </c:pt>
                <c:pt idx="945">
                  <c:v>-1.3928E-9</c:v>
                </c:pt>
                <c:pt idx="946">
                  <c:v>-1.3864999999999999E-9</c:v>
                </c:pt>
                <c:pt idx="947">
                  <c:v>-1.3803000000000001E-9</c:v>
                </c:pt>
                <c:pt idx="948">
                  <c:v>-1.374E-9</c:v>
                </c:pt>
                <c:pt idx="949">
                  <c:v>-1.3678E-9</c:v>
                </c:pt>
                <c:pt idx="950">
                  <c:v>-1.3614999999999999E-9</c:v>
                </c:pt>
                <c:pt idx="951">
                  <c:v>-1.3553000000000001E-9</c:v>
                </c:pt>
                <c:pt idx="952">
                  <c:v>-1.349E-9</c:v>
                </c:pt>
                <c:pt idx="953">
                  <c:v>-1.3428E-9</c:v>
                </c:pt>
                <c:pt idx="954">
                  <c:v>-1.3365000000000001E-9</c:v>
                </c:pt>
                <c:pt idx="955">
                  <c:v>-1.3303E-9</c:v>
                </c:pt>
                <c:pt idx="956">
                  <c:v>-1.324E-9</c:v>
                </c:pt>
                <c:pt idx="957">
                  <c:v>-1.3177999999999999E-9</c:v>
                </c:pt>
                <c:pt idx="958">
                  <c:v>-1.3115000000000001E-9</c:v>
                </c:pt>
                <c:pt idx="959">
                  <c:v>-1.3053E-9</c:v>
                </c:pt>
                <c:pt idx="960">
                  <c:v>-1.299E-9</c:v>
                </c:pt>
                <c:pt idx="961">
                  <c:v>-1.2927999999999999E-9</c:v>
                </c:pt>
                <c:pt idx="962">
                  <c:v>-1.2865000000000001E-9</c:v>
                </c:pt>
                <c:pt idx="963">
                  <c:v>-1.2803E-9</c:v>
                </c:pt>
                <c:pt idx="964">
                  <c:v>-1.2739999999999999E-9</c:v>
                </c:pt>
                <c:pt idx="965">
                  <c:v>-1.2677999999999999E-9</c:v>
                </c:pt>
                <c:pt idx="966">
                  <c:v>-1.2615E-9</c:v>
                </c:pt>
                <c:pt idx="967">
                  <c:v>-1.2553E-9</c:v>
                </c:pt>
                <c:pt idx="968">
                  <c:v>-1.2489999999999999E-9</c:v>
                </c:pt>
                <c:pt idx="969">
                  <c:v>-1.2428000000000001E-9</c:v>
                </c:pt>
                <c:pt idx="970">
                  <c:v>-1.2365E-9</c:v>
                </c:pt>
                <c:pt idx="971">
                  <c:v>-1.2303E-9</c:v>
                </c:pt>
                <c:pt idx="972">
                  <c:v>-1.2239999999999999E-9</c:v>
                </c:pt>
                <c:pt idx="973">
                  <c:v>-1.2178000000000001E-9</c:v>
                </c:pt>
                <c:pt idx="974">
                  <c:v>-1.2115E-9</c:v>
                </c:pt>
                <c:pt idx="975">
                  <c:v>-1.2053E-9</c:v>
                </c:pt>
                <c:pt idx="976">
                  <c:v>-1.1990000000000001E-9</c:v>
                </c:pt>
                <c:pt idx="977">
                  <c:v>-1.1928000000000001E-9</c:v>
                </c:pt>
                <c:pt idx="978">
                  <c:v>-1.1865E-9</c:v>
                </c:pt>
                <c:pt idx="979">
                  <c:v>-1.1802999999999999E-9</c:v>
                </c:pt>
                <c:pt idx="980">
                  <c:v>-1.1740000000000001E-9</c:v>
                </c:pt>
                <c:pt idx="981">
                  <c:v>-1.1678E-9</c:v>
                </c:pt>
                <c:pt idx="982">
                  <c:v>-1.1615E-9</c:v>
                </c:pt>
                <c:pt idx="983">
                  <c:v>-1.1552999999999999E-9</c:v>
                </c:pt>
                <c:pt idx="984">
                  <c:v>-1.1490000000000001E-9</c:v>
                </c:pt>
                <c:pt idx="985">
                  <c:v>-1.1428E-9</c:v>
                </c:pt>
                <c:pt idx="986">
                  <c:v>-1.1365E-9</c:v>
                </c:pt>
                <c:pt idx="987">
                  <c:v>-1.1302999999999999E-9</c:v>
                </c:pt>
                <c:pt idx="988">
                  <c:v>-1.124E-9</c:v>
                </c:pt>
                <c:pt idx="989">
                  <c:v>-1.1178E-9</c:v>
                </c:pt>
                <c:pt idx="990">
                  <c:v>-1.1114999999999999E-9</c:v>
                </c:pt>
                <c:pt idx="991">
                  <c:v>-1.1053000000000001E-9</c:v>
                </c:pt>
                <c:pt idx="992">
                  <c:v>-1.099E-9</c:v>
                </c:pt>
                <c:pt idx="993">
                  <c:v>-1.0928E-9</c:v>
                </c:pt>
                <c:pt idx="994">
                  <c:v>-1.0864999999999999E-9</c:v>
                </c:pt>
                <c:pt idx="995">
                  <c:v>-1.0803000000000001E-9</c:v>
                </c:pt>
                <c:pt idx="996">
                  <c:v>-1.074E-9</c:v>
                </c:pt>
                <c:pt idx="997">
                  <c:v>-1.0678E-9</c:v>
                </c:pt>
                <c:pt idx="998">
                  <c:v>-1.0614999999999999E-9</c:v>
                </c:pt>
                <c:pt idx="999">
                  <c:v>-1.0553000000000001E-9</c:v>
                </c:pt>
                <c:pt idx="1000">
                  <c:v>-1.049E-9</c:v>
                </c:pt>
                <c:pt idx="1001">
                  <c:v>-1.0428E-9</c:v>
                </c:pt>
                <c:pt idx="1002">
                  <c:v>-1.0365000000000001E-9</c:v>
                </c:pt>
                <c:pt idx="1003">
                  <c:v>-1.0303000000000001E-9</c:v>
                </c:pt>
                <c:pt idx="1004">
                  <c:v>-1.024E-9</c:v>
                </c:pt>
                <c:pt idx="1005">
                  <c:v>-1.0177999999999999E-9</c:v>
                </c:pt>
                <c:pt idx="1006">
                  <c:v>-1.0115000000000001E-9</c:v>
                </c:pt>
                <c:pt idx="1007">
                  <c:v>-1.0053E-9</c:v>
                </c:pt>
                <c:pt idx="1008">
                  <c:v>-9.9899999999999996E-10</c:v>
                </c:pt>
                <c:pt idx="1009">
                  <c:v>-9.9279999999999992E-10</c:v>
                </c:pt>
                <c:pt idx="1010">
                  <c:v>-9.8650000000000006E-10</c:v>
                </c:pt>
                <c:pt idx="1011">
                  <c:v>-9.8030000000000002E-10</c:v>
                </c:pt>
                <c:pt idx="1012">
                  <c:v>-9.7399999999999995E-10</c:v>
                </c:pt>
                <c:pt idx="1013">
                  <c:v>-9.677999999999999E-10</c:v>
                </c:pt>
                <c:pt idx="1014">
                  <c:v>-9.6150000000000004E-10</c:v>
                </c:pt>
                <c:pt idx="1015">
                  <c:v>-9.553E-10</c:v>
                </c:pt>
                <c:pt idx="1016">
                  <c:v>-9.4899999999999993E-10</c:v>
                </c:pt>
                <c:pt idx="1017">
                  <c:v>-9.4280000000000009E-10</c:v>
                </c:pt>
                <c:pt idx="1018">
                  <c:v>-9.3650000000000002E-10</c:v>
                </c:pt>
                <c:pt idx="1019">
                  <c:v>-9.3029999999999998E-10</c:v>
                </c:pt>
                <c:pt idx="1020">
                  <c:v>-9.2400000000000001E-10</c:v>
                </c:pt>
                <c:pt idx="1021">
                  <c:v>-9.1779999999999997E-10</c:v>
                </c:pt>
                <c:pt idx="1022">
                  <c:v>-9.1150000000000001E-10</c:v>
                </c:pt>
                <c:pt idx="1023">
                  <c:v>-9.0529999999999997E-10</c:v>
                </c:pt>
                <c:pt idx="1024">
                  <c:v>-8.99E-10</c:v>
                </c:pt>
                <c:pt idx="1025">
                  <c:v>-8.9279999999999996E-10</c:v>
                </c:pt>
                <c:pt idx="1026">
                  <c:v>-8.8649999999999999E-10</c:v>
                </c:pt>
                <c:pt idx="1027">
                  <c:v>-8.8029999999999995E-10</c:v>
                </c:pt>
                <c:pt idx="1028">
                  <c:v>-8.7399999999999998E-10</c:v>
                </c:pt>
                <c:pt idx="1029">
                  <c:v>-8.6780000000000004E-10</c:v>
                </c:pt>
                <c:pt idx="1030">
                  <c:v>-8.6149999999999997E-10</c:v>
                </c:pt>
                <c:pt idx="1031">
                  <c:v>-8.5530000000000003E-10</c:v>
                </c:pt>
                <c:pt idx="1032">
                  <c:v>-8.4899999999999996E-10</c:v>
                </c:pt>
                <c:pt idx="1033">
                  <c:v>-8.4280000000000003E-10</c:v>
                </c:pt>
                <c:pt idx="1034">
                  <c:v>-8.3649999999999995E-10</c:v>
                </c:pt>
                <c:pt idx="1035">
                  <c:v>-8.3030000000000002E-10</c:v>
                </c:pt>
                <c:pt idx="1036">
                  <c:v>-8.2400000000000005E-10</c:v>
                </c:pt>
                <c:pt idx="1037">
                  <c:v>-8.1780000000000001E-10</c:v>
                </c:pt>
                <c:pt idx="1038">
                  <c:v>-8.1150000000000004E-10</c:v>
                </c:pt>
                <c:pt idx="1039">
                  <c:v>-8.053E-10</c:v>
                </c:pt>
                <c:pt idx="1040">
                  <c:v>-7.9900000000000003E-10</c:v>
                </c:pt>
                <c:pt idx="1041">
                  <c:v>-7.9279999999999999E-10</c:v>
                </c:pt>
                <c:pt idx="1042">
                  <c:v>-7.8650000000000002E-10</c:v>
                </c:pt>
                <c:pt idx="1043">
                  <c:v>-7.8029999999999998E-10</c:v>
                </c:pt>
                <c:pt idx="1044">
                  <c:v>-7.7400000000000002E-10</c:v>
                </c:pt>
                <c:pt idx="1045">
                  <c:v>-7.6779999999999997E-10</c:v>
                </c:pt>
                <c:pt idx="1046">
                  <c:v>-7.6150000000000001E-10</c:v>
                </c:pt>
                <c:pt idx="1047">
                  <c:v>-7.5529999999999997E-10</c:v>
                </c:pt>
                <c:pt idx="1048">
                  <c:v>-7.49E-10</c:v>
                </c:pt>
                <c:pt idx="1049">
                  <c:v>-7.4279999999999996E-10</c:v>
                </c:pt>
                <c:pt idx="1050">
                  <c:v>-7.3649999999999999E-10</c:v>
                </c:pt>
                <c:pt idx="1051">
                  <c:v>-7.3029999999999995E-10</c:v>
                </c:pt>
                <c:pt idx="1052">
                  <c:v>-7.2399999999999998E-10</c:v>
                </c:pt>
                <c:pt idx="1053">
                  <c:v>-7.1780000000000004E-10</c:v>
                </c:pt>
                <c:pt idx="1054">
                  <c:v>-7.1149999999999997E-10</c:v>
                </c:pt>
                <c:pt idx="1055">
                  <c:v>-7.0530000000000004E-10</c:v>
                </c:pt>
                <c:pt idx="1056">
                  <c:v>-6.9899999999999996E-10</c:v>
                </c:pt>
                <c:pt idx="1057">
                  <c:v>-6.9280000000000003E-10</c:v>
                </c:pt>
                <c:pt idx="1058">
                  <c:v>-6.8649999999999996E-10</c:v>
                </c:pt>
                <c:pt idx="1059">
                  <c:v>-6.8030000000000002E-10</c:v>
                </c:pt>
                <c:pt idx="1060">
                  <c:v>-6.7400000000000005E-10</c:v>
                </c:pt>
                <c:pt idx="1061">
                  <c:v>-6.6780000000000001E-10</c:v>
                </c:pt>
                <c:pt idx="1062">
                  <c:v>-6.6150000000000004E-10</c:v>
                </c:pt>
                <c:pt idx="1063">
                  <c:v>-6.553E-10</c:v>
                </c:pt>
                <c:pt idx="1064">
                  <c:v>-6.4900000000000003E-10</c:v>
                </c:pt>
                <c:pt idx="1065">
                  <c:v>-6.4279999999999999E-10</c:v>
                </c:pt>
                <c:pt idx="1066">
                  <c:v>-6.3650000000000003E-10</c:v>
                </c:pt>
                <c:pt idx="1067">
                  <c:v>-6.3029999999999998E-10</c:v>
                </c:pt>
                <c:pt idx="1068">
                  <c:v>-6.2400000000000002E-10</c:v>
                </c:pt>
                <c:pt idx="1069">
                  <c:v>-6.1779999999999998E-10</c:v>
                </c:pt>
                <c:pt idx="1070">
                  <c:v>-6.1150000000000001E-10</c:v>
                </c:pt>
                <c:pt idx="1071">
                  <c:v>-6.0529999999999997E-10</c:v>
                </c:pt>
                <c:pt idx="1072">
                  <c:v>-5.99E-10</c:v>
                </c:pt>
                <c:pt idx="1073">
                  <c:v>-5.9279999999999996E-10</c:v>
                </c:pt>
                <c:pt idx="1074">
                  <c:v>-5.8649999999999999E-10</c:v>
                </c:pt>
                <c:pt idx="1075">
                  <c:v>-5.8029999999999995E-10</c:v>
                </c:pt>
                <c:pt idx="1076">
                  <c:v>-5.7399999999999998E-10</c:v>
                </c:pt>
                <c:pt idx="1077">
                  <c:v>-5.6780000000000005E-10</c:v>
                </c:pt>
                <c:pt idx="1078">
                  <c:v>-5.6149999999999997E-10</c:v>
                </c:pt>
                <c:pt idx="1079">
                  <c:v>-5.5530000000000004E-10</c:v>
                </c:pt>
                <c:pt idx="1080">
                  <c:v>-5.4899999999999997E-10</c:v>
                </c:pt>
                <c:pt idx="1081">
                  <c:v>-5.4280000000000003E-10</c:v>
                </c:pt>
                <c:pt idx="1082">
                  <c:v>-5.3649999999999996E-10</c:v>
                </c:pt>
                <c:pt idx="1083">
                  <c:v>-5.3030000000000002E-10</c:v>
                </c:pt>
                <c:pt idx="1084">
                  <c:v>-5.2400000000000005E-10</c:v>
                </c:pt>
                <c:pt idx="1085">
                  <c:v>-5.1780000000000001E-10</c:v>
                </c:pt>
                <c:pt idx="1086">
                  <c:v>-5.1150000000000004E-10</c:v>
                </c:pt>
                <c:pt idx="1087">
                  <c:v>-5.053E-10</c:v>
                </c:pt>
                <c:pt idx="1088">
                  <c:v>-4.9900000000000003E-10</c:v>
                </c:pt>
                <c:pt idx="1089">
                  <c:v>-4.9279999999999999E-10</c:v>
                </c:pt>
                <c:pt idx="1090">
                  <c:v>-4.8650000000000003E-10</c:v>
                </c:pt>
                <c:pt idx="1091">
                  <c:v>-4.8029999999999999E-10</c:v>
                </c:pt>
                <c:pt idx="1092">
                  <c:v>-4.7400000000000002E-10</c:v>
                </c:pt>
                <c:pt idx="1093">
                  <c:v>-4.6779999999999998E-10</c:v>
                </c:pt>
                <c:pt idx="1094">
                  <c:v>-4.6150000000000001E-10</c:v>
                </c:pt>
                <c:pt idx="1095">
                  <c:v>-4.5530000000000002E-10</c:v>
                </c:pt>
                <c:pt idx="1096">
                  <c:v>-4.49E-10</c:v>
                </c:pt>
                <c:pt idx="1097">
                  <c:v>-4.4280000000000001E-10</c:v>
                </c:pt>
                <c:pt idx="1098">
                  <c:v>-4.3649999999999999E-10</c:v>
                </c:pt>
                <c:pt idx="1099">
                  <c:v>-4.303E-10</c:v>
                </c:pt>
                <c:pt idx="1100">
                  <c:v>-4.2399999999999998E-10</c:v>
                </c:pt>
                <c:pt idx="1101">
                  <c:v>-4.1779999999999999E-10</c:v>
                </c:pt>
                <c:pt idx="1102">
                  <c:v>-4.1149999999999997E-10</c:v>
                </c:pt>
                <c:pt idx="1103">
                  <c:v>-4.0529999999999999E-10</c:v>
                </c:pt>
                <c:pt idx="1104">
                  <c:v>-3.9900000000000002E-10</c:v>
                </c:pt>
                <c:pt idx="1105">
                  <c:v>-3.9279999999999998E-10</c:v>
                </c:pt>
                <c:pt idx="1106">
                  <c:v>-3.8650000000000001E-10</c:v>
                </c:pt>
                <c:pt idx="1107">
                  <c:v>-3.8030000000000002E-10</c:v>
                </c:pt>
                <c:pt idx="1108">
                  <c:v>-3.74E-10</c:v>
                </c:pt>
                <c:pt idx="1109">
                  <c:v>-3.6780000000000001E-10</c:v>
                </c:pt>
                <c:pt idx="1110">
                  <c:v>-3.6149999999999999E-10</c:v>
                </c:pt>
                <c:pt idx="1111">
                  <c:v>-3.553E-10</c:v>
                </c:pt>
                <c:pt idx="1112">
                  <c:v>-3.4899999999999998E-10</c:v>
                </c:pt>
                <c:pt idx="1113">
                  <c:v>-3.4279999999999999E-10</c:v>
                </c:pt>
                <c:pt idx="1114">
                  <c:v>-3.3649999999999998E-10</c:v>
                </c:pt>
                <c:pt idx="1115">
                  <c:v>-3.3029999999999999E-10</c:v>
                </c:pt>
                <c:pt idx="1116">
                  <c:v>-3.2400000000000002E-10</c:v>
                </c:pt>
                <c:pt idx="1117">
                  <c:v>-3.1779999999999998E-10</c:v>
                </c:pt>
                <c:pt idx="1118">
                  <c:v>-3.1150000000000001E-10</c:v>
                </c:pt>
                <c:pt idx="1119">
                  <c:v>-3.0530000000000002E-10</c:v>
                </c:pt>
                <c:pt idx="1120">
                  <c:v>-2.99E-10</c:v>
                </c:pt>
                <c:pt idx="1121">
                  <c:v>-2.9280000000000001E-10</c:v>
                </c:pt>
                <c:pt idx="1122">
                  <c:v>-2.8649999999999999E-10</c:v>
                </c:pt>
                <c:pt idx="1123">
                  <c:v>-2.803E-10</c:v>
                </c:pt>
                <c:pt idx="1124">
                  <c:v>-2.7399999999999998E-10</c:v>
                </c:pt>
                <c:pt idx="1125">
                  <c:v>-2.678E-10</c:v>
                </c:pt>
                <c:pt idx="1126">
                  <c:v>-2.6149999999999998E-10</c:v>
                </c:pt>
                <c:pt idx="1127">
                  <c:v>-2.5529999999999999E-10</c:v>
                </c:pt>
                <c:pt idx="1128">
                  <c:v>-2.4900000000000002E-10</c:v>
                </c:pt>
                <c:pt idx="1129">
                  <c:v>-2.4279999999999998E-10</c:v>
                </c:pt>
                <c:pt idx="1130">
                  <c:v>-2.3650000000000001E-10</c:v>
                </c:pt>
                <c:pt idx="1131">
                  <c:v>-2.303E-10</c:v>
                </c:pt>
                <c:pt idx="1132">
                  <c:v>-2.24E-10</c:v>
                </c:pt>
                <c:pt idx="1133">
                  <c:v>-2.1779999999999999E-10</c:v>
                </c:pt>
                <c:pt idx="1134">
                  <c:v>-2.1149999999999999E-10</c:v>
                </c:pt>
                <c:pt idx="1135">
                  <c:v>-2.053E-10</c:v>
                </c:pt>
                <c:pt idx="1136">
                  <c:v>-1.9900000000000001E-10</c:v>
                </c:pt>
                <c:pt idx="1137">
                  <c:v>-1.928E-10</c:v>
                </c:pt>
                <c:pt idx="1138">
                  <c:v>-1.865E-10</c:v>
                </c:pt>
                <c:pt idx="1139">
                  <c:v>-1.8029999999999999E-10</c:v>
                </c:pt>
                <c:pt idx="1140">
                  <c:v>-1.7399999999999999E-10</c:v>
                </c:pt>
                <c:pt idx="1141">
                  <c:v>-1.678E-10</c:v>
                </c:pt>
                <c:pt idx="1142">
                  <c:v>-1.6150000000000001E-10</c:v>
                </c:pt>
                <c:pt idx="1143">
                  <c:v>-1.553E-10</c:v>
                </c:pt>
                <c:pt idx="1144">
                  <c:v>-1.49E-10</c:v>
                </c:pt>
                <c:pt idx="1145">
                  <c:v>-1.4279999999999999E-10</c:v>
                </c:pt>
                <c:pt idx="1146">
                  <c:v>-1.3649999999999999E-10</c:v>
                </c:pt>
                <c:pt idx="1147">
                  <c:v>-1.303E-10</c:v>
                </c:pt>
                <c:pt idx="1148">
                  <c:v>-1.2400000000000001E-10</c:v>
                </c:pt>
                <c:pt idx="1149">
                  <c:v>-1.178E-10</c:v>
                </c:pt>
                <c:pt idx="1150">
                  <c:v>-1.115E-10</c:v>
                </c:pt>
                <c:pt idx="1151">
                  <c:v>-1.053E-10</c:v>
                </c:pt>
                <c:pt idx="1152">
                  <c:v>-9.8999999999999994E-11</c:v>
                </c:pt>
                <c:pt idx="1153">
                  <c:v>-9.2800000000000005E-11</c:v>
                </c:pt>
                <c:pt idx="1154">
                  <c:v>-8.6499999999999999E-11</c:v>
                </c:pt>
                <c:pt idx="1155">
                  <c:v>-8.0299999999999997E-11</c:v>
                </c:pt>
                <c:pt idx="1156">
                  <c:v>-7.4000000000000003E-11</c:v>
                </c:pt>
                <c:pt idx="1157">
                  <c:v>-6.7800000000000001E-11</c:v>
                </c:pt>
                <c:pt idx="1158">
                  <c:v>-6.1499999999999994E-11</c:v>
                </c:pt>
                <c:pt idx="1159">
                  <c:v>-5.5299999999999999E-11</c:v>
                </c:pt>
                <c:pt idx="1160">
                  <c:v>-4.8999999999999999E-11</c:v>
                </c:pt>
                <c:pt idx="1161">
                  <c:v>-4.2799999999999997E-11</c:v>
                </c:pt>
                <c:pt idx="1162">
                  <c:v>-3.6500000000000003E-11</c:v>
                </c:pt>
                <c:pt idx="1163">
                  <c:v>-3.0300000000000001E-11</c:v>
                </c:pt>
                <c:pt idx="1164">
                  <c:v>-2.4000000000000001E-11</c:v>
                </c:pt>
                <c:pt idx="1165">
                  <c:v>-1.7799999999999999E-11</c:v>
                </c:pt>
                <c:pt idx="1166">
                  <c:v>-1.1500000000000001E-11</c:v>
                </c:pt>
                <c:pt idx="1167">
                  <c:v>-5.2999999999999996E-12</c:v>
                </c:pt>
                <c:pt idx="1168">
                  <c:v>9.9999999999999998E-13</c:v>
                </c:pt>
                <c:pt idx="1169">
                  <c:v>7.2E-12</c:v>
                </c:pt>
                <c:pt idx="1170">
                  <c:v>1.35E-11</c:v>
                </c:pt>
                <c:pt idx="1171">
                  <c:v>1.97E-11</c:v>
                </c:pt>
                <c:pt idx="1172">
                  <c:v>2.6000000000000001E-11</c:v>
                </c:pt>
                <c:pt idx="1173">
                  <c:v>3.2200000000000003E-11</c:v>
                </c:pt>
                <c:pt idx="1174">
                  <c:v>3.8500000000000003E-11</c:v>
                </c:pt>
                <c:pt idx="1175">
                  <c:v>4.4699999999999998E-11</c:v>
                </c:pt>
                <c:pt idx="1176">
                  <c:v>5.0999999999999998E-11</c:v>
                </c:pt>
                <c:pt idx="1177">
                  <c:v>5.72E-11</c:v>
                </c:pt>
                <c:pt idx="1178">
                  <c:v>6.35E-11</c:v>
                </c:pt>
                <c:pt idx="1179">
                  <c:v>6.9700000000000002E-11</c:v>
                </c:pt>
                <c:pt idx="1180">
                  <c:v>7.5999999999999996E-11</c:v>
                </c:pt>
                <c:pt idx="1181">
                  <c:v>8.2199999999999998E-11</c:v>
                </c:pt>
                <c:pt idx="1182">
                  <c:v>8.8500000000000005E-11</c:v>
                </c:pt>
                <c:pt idx="1183">
                  <c:v>9.4700000000000006E-11</c:v>
                </c:pt>
                <c:pt idx="1184">
                  <c:v>1.01E-10</c:v>
                </c:pt>
                <c:pt idx="1185">
                  <c:v>1.072E-10</c:v>
                </c:pt>
                <c:pt idx="1186">
                  <c:v>1.135E-10</c:v>
                </c:pt>
                <c:pt idx="1187">
                  <c:v>1.1970000000000001E-10</c:v>
                </c:pt>
                <c:pt idx="1188">
                  <c:v>1.26E-10</c:v>
                </c:pt>
                <c:pt idx="1189">
                  <c:v>1.3219999999999999E-10</c:v>
                </c:pt>
                <c:pt idx="1190">
                  <c:v>1.3850000000000001E-10</c:v>
                </c:pt>
                <c:pt idx="1191">
                  <c:v>1.447E-10</c:v>
                </c:pt>
                <c:pt idx="1192">
                  <c:v>1.51E-10</c:v>
                </c:pt>
                <c:pt idx="1193">
                  <c:v>1.5720000000000001E-10</c:v>
                </c:pt>
                <c:pt idx="1194">
                  <c:v>1.635E-10</c:v>
                </c:pt>
                <c:pt idx="1195">
                  <c:v>1.6969999999999999E-10</c:v>
                </c:pt>
                <c:pt idx="1196">
                  <c:v>1.7600000000000001E-10</c:v>
                </c:pt>
                <c:pt idx="1197">
                  <c:v>1.822E-10</c:v>
                </c:pt>
                <c:pt idx="1198">
                  <c:v>1.885E-10</c:v>
                </c:pt>
                <c:pt idx="1199">
                  <c:v>1.9470000000000001E-10</c:v>
                </c:pt>
                <c:pt idx="1200">
                  <c:v>2.01E-10</c:v>
                </c:pt>
                <c:pt idx="1201">
                  <c:v>2.0719999999999999E-10</c:v>
                </c:pt>
                <c:pt idx="1202">
                  <c:v>2.1350000000000001E-10</c:v>
                </c:pt>
                <c:pt idx="1203">
                  <c:v>2.197E-10</c:v>
                </c:pt>
                <c:pt idx="1204">
                  <c:v>2.26E-10</c:v>
                </c:pt>
                <c:pt idx="1205">
                  <c:v>2.3220000000000001E-10</c:v>
                </c:pt>
                <c:pt idx="1206">
                  <c:v>2.385E-10</c:v>
                </c:pt>
                <c:pt idx="1207">
                  <c:v>2.4469999999999999E-10</c:v>
                </c:pt>
                <c:pt idx="1208">
                  <c:v>2.5100000000000001E-10</c:v>
                </c:pt>
                <c:pt idx="1209">
                  <c:v>2.572E-10</c:v>
                </c:pt>
                <c:pt idx="1210">
                  <c:v>2.6350000000000002E-10</c:v>
                </c:pt>
                <c:pt idx="1211">
                  <c:v>2.6970000000000001E-10</c:v>
                </c:pt>
                <c:pt idx="1212">
                  <c:v>2.7599999999999998E-10</c:v>
                </c:pt>
                <c:pt idx="1213">
                  <c:v>2.8220000000000002E-10</c:v>
                </c:pt>
                <c:pt idx="1214">
                  <c:v>2.8849999999999999E-10</c:v>
                </c:pt>
                <c:pt idx="1215">
                  <c:v>2.9469999999999997E-10</c:v>
                </c:pt>
                <c:pt idx="1216">
                  <c:v>3.0099999999999999E-10</c:v>
                </c:pt>
                <c:pt idx="1217">
                  <c:v>3.0719999999999998E-10</c:v>
                </c:pt>
                <c:pt idx="1218">
                  <c:v>3.135E-10</c:v>
                </c:pt>
                <c:pt idx="1219">
                  <c:v>3.1969999999999999E-10</c:v>
                </c:pt>
                <c:pt idx="1220">
                  <c:v>3.2600000000000001E-10</c:v>
                </c:pt>
                <c:pt idx="1221">
                  <c:v>3.322E-10</c:v>
                </c:pt>
                <c:pt idx="1222">
                  <c:v>3.3850000000000002E-10</c:v>
                </c:pt>
                <c:pt idx="1223">
                  <c:v>3.4470000000000001E-10</c:v>
                </c:pt>
                <c:pt idx="1224">
                  <c:v>3.5099999999999998E-10</c:v>
                </c:pt>
                <c:pt idx="1225">
                  <c:v>3.5720000000000002E-10</c:v>
                </c:pt>
                <c:pt idx="1226">
                  <c:v>3.6349999999999999E-10</c:v>
                </c:pt>
                <c:pt idx="1227">
                  <c:v>3.6969999999999997E-10</c:v>
                </c:pt>
                <c:pt idx="1228">
                  <c:v>3.7599999999999999E-10</c:v>
                </c:pt>
                <c:pt idx="1229">
                  <c:v>3.8219999999999998E-10</c:v>
                </c:pt>
                <c:pt idx="1230">
                  <c:v>3.885E-10</c:v>
                </c:pt>
                <c:pt idx="1231">
                  <c:v>3.9469999999999999E-10</c:v>
                </c:pt>
                <c:pt idx="1232">
                  <c:v>4.0100000000000001E-10</c:v>
                </c:pt>
                <c:pt idx="1233">
                  <c:v>4.072E-10</c:v>
                </c:pt>
                <c:pt idx="1234">
                  <c:v>4.1350000000000002E-10</c:v>
                </c:pt>
                <c:pt idx="1235">
                  <c:v>4.1970000000000001E-10</c:v>
                </c:pt>
                <c:pt idx="1236">
                  <c:v>4.2599999999999998E-10</c:v>
                </c:pt>
                <c:pt idx="1237">
                  <c:v>4.3220000000000002E-10</c:v>
                </c:pt>
                <c:pt idx="1238">
                  <c:v>4.3849999999999999E-10</c:v>
                </c:pt>
                <c:pt idx="1239">
                  <c:v>4.4470000000000003E-10</c:v>
                </c:pt>
                <c:pt idx="1240">
                  <c:v>4.5099999999999999E-10</c:v>
                </c:pt>
                <c:pt idx="1241">
                  <c:v>4.5719999999999998E-10</c:v>
                </c:pt>
                <c:pt idx="1242">
                  <c:v>4.635E-10</c:v>
                </c:pt>
                <c:pt idx="1243">
                  <c:v>4.6970000000000004E-10</c:v>
                </c:pt>
                <c:pt idx="1244">
                  <c:v>4.7600000000000001E-10</c:v>
                </c:pt>
                <c:pt idx="1245">
                  <c:v>4.8220000000000005E-10</c:v>
                </c:pt>
                <c:pt idx="1246">
                  <c:v>4.8850000000000002E-10</c:v>
                </c:pt>
                <c:pt idx="1247">
                  <c:v>4.9469999999999996E-10</c:v>
                </c:pt>
                <c:pt idx="1248">
                  <c:v>5.0100000000000003E-10</c:v>
                </c:pt>
                <c:pt idx="1249">
                  <c:v>5.0719999999999996E-10</c:v>
                </c:pt>
                <c:pt idx="1250">
                  <c:v>5.1350000000000004E-10</c:v>
                </c:pt>
                <c:pt idx="1251">
                  <c:v>5.1969999999999997E-10</c:v>
                </c:pt>
                <c:pt idx="1252">
                  <c:v>5.2600000000000004E-10</c:v>
                </c:pt>
                <c:pt idx="1253">
                  <c:v>5.3219999999999998E-10</c:v>
                </c:pt>
                <c:pt idx="1254">
                  <c:v>5.3849999999999995E-10</c:v>
                </c:pt>
                <c:pt idx="1255">
                  <c:v>5.4469999999999999E-10</c:v>
                </c:pt>
                <c:pt idx="1256">
                  <c:v>5.5099999999999996E-10</c:v>
                </c:pt>
                <c:pt idx="1257">
                  <c:v>5.572E-10</c:v>
                </c:pt>
                <c:pt idx="1258">
                  <c:v>5.6349999999999997E-10</c:v>
                </c:pt>
                <c:pt idx="1259">
                  <c:v>5.6970000000000001E-10</c:v>
                </c:pt>
                <c:pt idx="1260">
                  <c:v>5.7599999999999998E-10</c:v>
                </c:pt>
                <c:pt idx="1261">
                  <c:v>5.8220000000000002E-10</c:v>
                </c:pt>
                <c:pt idx="1262">
                  <c:v>5.8849999999999998E-10</c:v>
                </c:pt>
                <c:pt idx="1263">
                  <c:v>5.9470000000000002E-10</c:v>
                </c:pt>
                <c:pt idx="1264">
                  <c:v>6.0099999999999999E-10</c:v>
                </c:pt>
                <c:pt idx="1265">
                  <c:v>6.0720000000000003E-10</c:v>
                </c:pt>
                <c:pt idx="1266">
                  <c:v>6.135E-10</c:v>
                </c:pt>
                <c:pt idx="1267">
                  <c:v>6.1970000000000004E-10</c:v>
                </c:pt>
                <c:pt idx="1268">
                  <c:v>6.2600000000000001E-10</c:v>
                </c:pt>
                <c:pt idx="1269">
                  <c:v>6.3220000000000005E-10</c:v>
                </c:pt>
                <c:pt idx="1270">
                  <c:v>6.3850000000000002E-10</c:v>
                </c:pt>
                <c:pt idx="1271">
                  <c:v>6.4469999999999996E-10</c:v>
                </c:pt>
                <c:pt idx="1272">
                  <c:v>6.5100000000000003E-10</c:v>
                </c:pt>
                <c:pt idx="1273">
                  <c:v>6.5719999999999996E-10</c:v>
                </c:pt>
                <c:pt idx="1274">
                  <c:v>6.6350000000000004E-10</c:v>
                </c:pt>
                <c:pt idx="1275">
                  <c:v>6.6969999999999997E-10</c:v>
                </c:pt>
                <c:pt idx="1276">
                  <c:v>6.7600000000000004E-10</c:v>
                </c:pt>
                <c:pt idx="1277">
                  <c:v>6.8219999999999998E-10</c:v>
                </c:pt>
                <c:pt idx="1278">
                  <c:v>6.8849999999999995E-10</c:v>
                </c:pt>
                <c:pt idx="1279">
                  <c:v>6.9469999999999999E-10</c:v>
                </c:pt>
                <c:pt idx="1280">
                  <c:v>7.0099999999999996E-10</c:v>
                </c:pt>
                <c:pt idx="1281">
                  <c:v>7.072E-10</c:v>
                </c:pt>
                <c:pt idx="1282">
                  <c:v>7.1349999999999997E-10</c:v>
                </c:pt>
                <c:pt idx="1283">
                  <c:v>7.1970000000000001E-10</c:v>
                </c:pt>
                <c:pt idx="1284">
                  <c:v>7.2599999999999997E-10</c:v>
                </c:pt>
                <c:pt idx="1285">
                  <c:v>7.3220000000000002E-10</c:v>
                </c:pt>
                <c:pt idx="1286">
                  <c:v>7.3849999999999998E-10</c:v>
                </c:pt>
                <c:pt idx="1287">
                  <c:v>7.4470000000000002E-10</c:v>
                </c:pt>
                <c:pt idx="1288">
                  <c:v>7.5099999999999999E-10</c:v>
                </c:pt>
                <c:pt idx="1289">
                  <c:v>7.5720000000000003E-10</c:v>
                </c:pt>
                <c:pt idx="1290">
                  <c:v>7.635E-10</c:v>
                </c:pt>
                <c:pt idx="1291">
                  <c:v>7.6970000000000004E-10</c:v>
                </c:pt>
                <c:pt idx="1292">
                  <c:v>7.7600000000000001E-10</c:v>
                </c:pt>
                <c:pt idx="1293">
                  <c:v>7.8220000000000005E-10</c:v>
                </c:pt>
                <c:pt idx="1294">
                  <c:v>7.8850000000000002E-10</c:v>
                </c:pt>
                <c:pt idx="1295">
                  <c:v>7.9469999999999995E-10</c:v>
                </c:pt>
                <c:pt idx="1296">
                  <c:v>8.0100000000000003E-10</c:v>
                </c:pt>
                <c:pt idx="1297">
                  <c:v>8.0719999999999996E-10</c:v>
                </c:pt>
                <c:pt idx="1298">
                  <c:v>8.1350000000000003E-10</c:v>
                </c:pt>
                <c:pt idx="1299">
                  <c:v>8.1969999999999997E-10</c:v>
                </c:pt>
                <c:pt idx="1300">
                  <c:v>8.2600000000000004E-10</c:v>
                </c:pt>
                <c:pt idx="1301">
                  <c:v>8.3219999999999998E-10</c:v>
                </c:pt>
                <c:pt idx="1302">
                  <c:v>8.3850000000000005E-10</c:v>
                </c:pt>
                <c:pt idx="1303">
                  <c:v>8.4469999999999999E-10</c:v>
                </c:pt>
                <c:pt idx="1304">
                  <c:v>8.5099999999999996E-10</c:v>
                </c:pt>
                <c:pt idx="1305">
                  <c:v>8.572E-10</c:v>
                </c:pt>
                <c:pt idx="1306">
                  <c:v>8.6349999999999996E-10</c:v>
                </c:pt>
                <c:pt idx="1307">
                  <c:v>8.6970000000000001E-10</c:v>
                </c:pt>
                <c:pt idx="1308">
                  <c:v>8.7599999999999997E-10</c:v>
                </c:pt>
                <c:pt idx="1309">
                  <c:v>8.8220000000000001E-10</c:v>
                </c:pt>
                <c:pt idx="1310">
                  <c:v>8.8849999999999998E-10</c:v>
                </c:pt>
                <c:pt idx="1311">
                  <c:v>8.9470000000000002E-10</c:v>
                </c:pt>
                <c:pt idx="1312">
                  <c:v>9.0099999999999999E-10</c:v>
                </c:pt>
                <c:pt idx="1313">
                  <c:v>9.0720000000000003E-10</c:v>
                </c:pt>
                <c:pt idx="1314">
                  <c:v>9.135E-10</c:v>
                </c:pt>
                <c:pt idx="1315">
                  <c:v>9.1970000000000004E-10</c:v>
                </c:pt>
                <c:pt idx="1316">
                  <c:v>9.2600000000000001E-10</c:v>
                </c:pt>
                <c:pt idx="1317">
                  <c:v>9.3219999999999994E-10</c:v>
                </c:pt>
                <c:pt idx="1318">
                  <c:v>9.3850000000000002E-10</c:v>
                </c:pt>
                <c:pt idx="1319">
                  <c:v>9.4470000000000006E-10</c:v>
                </c:pt>
                <c:pt idx="1320">
                  <c:v>9.5099999999999992E-10</c:v>
                </c:pt>
                <c:pt idx="1321">
                  <c:v>9.5719999999999996E-10</c:v>
                </c:pt>
                <c:pt idx="1322">
                  <c:v>9.6350000000000003E-10</c:v>
                </c:pt>
                <c:pt idx="1323">
                  <c:v>9.6970000000000007E-10</c:v>
                </c:pt>
                <c:pt idx="1324">
                  <c:v>9.7599999999999994E-10</c:v>
                </c:pt>
                <c:pt idx="1325">
                  <c:v>9.8219999999999998E-10</c:v>
                </c:pt>
                <c:pt idx="1326">
                  <c:v>9.8850000000000005E-10</c:v>
                </c:pt>
                <c:pt idx="1327">
                  <c:v>9.9470000000000009E-10</c:v>
                </c:pt>
                <c:pt idx="1328">
                  <c:v>1.001E-9</c:v>
                </c:pt>
                <c:pt idx="1329">
                  <c:v>1.0072E-9</c:v>
                </c:pt>
                <c:pt idx="1330">
                  <c:v>1.0135000000000001E-9</c:v>
                </c:pt>
                <c:pt idx="1331">
                  <c:v>1.0196999999999999E-9</c:v>
                </c:pt>
                <c:pt idx="1332">
                  <c:v>1.026E-9</c:v>
                </c:pt>
                <c:pt idx="1333">
                  <c:v>1.0322E-9</c:v>
                </c:pt>
                <c:pt idx="1334">
                  <c:v>1.0385000000000001E-9</c:v>
                </c:pt>
                <c:pt idx="1335">
                  <c:v>1.0446999999999999E-9</c:v>
                </c:pt>
                <c:pt idx="1336">
                  <c:v>1.051E-9</c:v>
                </c:pt>
                <c:pt idx="1337">
                  <c:v>1.0572E-9</c:v>
                </c:pt>
                <c:pt idx="1338">
                  <c:v>1.0635000000000001E-9</c:v>
                </c:pt>
                <c:pt idx="1339">
                  <c:v>1.0696999999999999E-9</c:v>
                </c:pt>
                <c:pt idx="1340">
                  <c:v>1.076E-9</c:v>
                </c:pt>
                <c:pt idx="1341">
                  <c:v>1.0822E-9</c:v>
                </c:pt>
                <c:pt idx="1342">
                  <c:v>1.0884999999999999E-9</c:v>
                </c:pt>
                <c:pt idx="1343">
                  <c:v>1.0947E-9</c:v>
                </c:pt>
                <c:pt idx="1344">
                  <c:v>1.101E-9</c:v>
                </c:pt>
                <c:pt idx="1345">
                  <c:v>1.1072000000000001E-9</c:v>
                </c:pt>
                <c:pt idx="1346">
                  <c:v>1.1134999999999999E-9</c:v>
                </c:pt>
                <c:pt idx="1347">
                  <c:v>1.1197E-9</c:v>
                </c:pt>
                <c:pt idx="1348">
                  <c:v>1.126E-9</c:v>
                </c:pt>
                <c:pt idx="1349">
                  <c:v>1.1322000000000001E-9</c:v>
                </c:pt>
                <c:pt idx="1350">
                  <c:v>1.1384999999999999E-9</c:v>
                </c:pt>
                <c:pt idx="1351">
                  <c:v>1.1447E-9</c:v>
                </c:pt>
                <c:pt idx="1352">
                  <c:v>1.1510000000000001E-9</c:v>
                </c:pt>
                <c:pt idx="1353">
                  <c:v>1.1572000000000001E-9</c:v>
                </c:pt>
                <c:pt idx="1354">
                  <c:v>1.1635E-9</c:v>
                </c:pt>
                <c:pt idx="1355">
                  <c:v>1.1697E-9</c:v>
                </c:pt>
                <c:pt idx="1356">
                  <c:v>1.1760000000000001E-9</c:v>
                </c:pt>
                <c:pt idx="1357">
                  <c:v>1.1821999999999999E-9</c:v>
                </c:pt>
                <c:pt idx="1358">
                  <c:v>1.1885E-9</c:v>
                </c:pt>
                <c:pt idx="1359">
                  <c:v>1.1947E-9</c:v>
                </c:pt>
                <c:pt idx="1360">
                  <c:v>1.2010000000000001E-9</c:v>
                </c:pt>
                <c:pt idx="1361">
                  <c:v>1.2071999999999999E-9</c:v>
                </c:pt>
                <c:pt idx="1362">
                  <c:v>1.2135E-9</c:v>
                </c:pt>
                <c:pt idx="1363">
                  <c:v>1.2197E-9</c:v>
                </c:pt>
                <c:pt idx="1364">
                  <c:v>1.2259999999999999E-9</c:v>
                </c:pt>
                <c:pt idx="1365">
                  <c:v>1.2321999999999999E-9</c:v>
                </c:pt>
                <c:pt idx="1366">
                  <c:v>1.2385E-9</c:v>
                </c:pt>
                <c:pt idx="1367">
                  <c:v>1.2447000000000001E-9</c:v>
                </c:pt>
                <c:pt idx="1368">
                  <c:v>1.2509999999999999E-9</c:v>
                </c:pt>
                <c:pt idx="1369">
                  <c:v>1.2572E-9</c:v>
                </c:pt>
                <c:pt idx="1370">
                  <c:v>1.2635E-9</c:v>
                </c:pt>
                <c:pt idx="1371">
                  <c:v>1.2697000000000001E-9</c:v>
                </c:pt>
                <c:pt idx="1372">
                  <c:v>1.2759999999999999E-9</c:v>
                </c:pt>
                <c:pt idx="1373">
                  <c:v>1.2822E-9</c:v>
                </c:pt>
                <c:pt idx="1374">
                  <c:v>1.2885E-9</c:v>
                </c:pt>
                <c:pt idx="1375">
                  <c:v>1.2947000000000001E-9</c:v>
                </c:pt>
                <c:pt idx="1376">
                  <c:v>1.301E-9</c:v>
                </c:pt>
                <c:pt idx="1377">
                  <c:v>1.3072E-9</c:v>
                </c:pt>
                <c:pt idx="1378">
                  <c:v>1.3135000000000001E-9</c:v>
                </c:pt>
                <c:pt idx="1379">
                  <c:v>1.3196999999999999E-9</c:v>
                </c:pt>
                <c:pt idx="1380">
                  <c:v>1.326E-9</c:v>
                </c:pt>
                <c:pt idx="1381">
                  <c:v>1.3322E-9</c:v>
                </c:pt>
                <c:pt idx="1382">
                  <c:v>1.3385000000000001E-9</c:v>
                </c:pt>
                <c:pt idx="1383">
                  <c:v>1.3446999999999999E-9</c:v>
                </c:pt>
                <c:pt idx="1384">
                  <c:v>1.351E-9</c:v>
                </c:pt>
                <c:pt idx="1385">
                  <c:v>1.3572E-9</c:v>
                </c:pt>
                <c:pt idx="1386">
                  <c:v>1.3635000000000001E-9</c:v>
                </c:pt>
                <c:pt idx="1387">
                  <c:v>1.3696999999999999E-9</c:v>
                </c:pt>
                <c:pt idx="1388">
                  <c:v>1.376E-9</c:v>
                </c:pt>
                <c:pt idx="1389">
                  <c:v>1.3822E-9</c:v>
                </c:pt>
                <c:pt idx="1390">
                  <c:v>1.3884999999999999E-9</c:v>
                </c:pt>
                <c:pt idx="1391">
                  <c:v>1.3947E-9</c:v>
                </c:pt>
                <c:pt idx="1392">
                  <c:v>1.401E-9</c:v>
                </c:pt>
                <c:pt idx="1393">
                  <c:v>1.4072000000000001E-9</c:v>
                </c:pt>
                <c:pt idx="1394">
                  <c:v>1.4134999999999999E-9</c:v>
                </c:pt>
                <c:pt idx="1395">
                  <c:v>1.4197E-9</c:v>
                </c:pt>
                <c:pt idx="1396">
                  <c:v>1.426E-9</c:v>
                </c:pt>
                <c:pt idx="1397">
                  <c:v>1.4322000000000001E-9</c:v>
                </c:pt>
                <c:pt idx="1398">
                  <c:v>1.4384999999999999E-9</c:v>
                </c:pt>
                <c:pt idx="1399">
                  <c:v>1.4447E-9</c:v>
                </c:pt>
                <c:pt idx="1400">
                  <c:v>1.4510000000000001E-9</c:v>
                </c:pt>
                <c:pt idx="1401">
                  <c:v>1.4572000000000001E-9</c:v>
                </c:pt>
                <c:pt idx="1402">
                  <c:v>1.4635E-9</c:v>
                </c:pt>
                <c:pt idx="1403">
                  <c:v>1.4697E-9</c:v>
                </c:pt>
                <c:pt idx="1404">
                  <c:v>1.4760000000000001E-9</c:v>
                </c:pt>
                <c:pt idx="1405">
                  <c:v>1.4821999999999999E-9</c:v>
                </c:pt>
                <c:pt idx="1406">
                  <c:v>1.4885E-9</c:v>
                </c:pt>
                <c:pt idx="1407">
                  <c:v>1.4947E-9</c:v>
                </c:pt>
                <c:pt idx="1408">
                  <c:v>1.5010000000000001E-9</c:v>
                </c:pt>
                <c:pt idx="1409">
                  <c:v>1.5071999999999999E-9</c:v>
                </c:pt>
                <c:pt idx="1410">
                  <c:v>1.5135E-9</c:v>
                </c:pt>
                <c:pt idx="1411">
                  <c:v>1.5197E-9</c:v>
                </c:pt>
                <c:pt idx="1412">
                  <c:v>1.5259999999999999E-9</c:v>
                </c:pt>
                <c:pt idx="1413">
                  <c:v>1.5321999999999999E-9</c:v>
                </c:pt>
                <c:pt idx="1414">
                  <c:v>1.5385E-9</c:v>
                </c:pt>
                <c:pt idx="1415">
                  <c:v>1.5447000000000001E-9</c:v>
                </c:pt>
                <c:pt idx="1416">
                  <c:v>1.5509999999999999E-9</c:v>
                </c:pt>
                <c:pt idx="1417">
                  <c:v>1.5572E-9</c:v>
                </c:pt>
                <c:pt idx="1418">
                  <c:v>1.5635E-9</c:v>
                </c:pt>
                <c:pt idx="1419">
                  <c:v>1.5697000000000001E-9</c:v>
                </c:pt>
                <c:pt idx="1420">
                  <c:v>1.5759999999999999E-9</c:v>
                </c:pt>
                <c:pt idx="1421">
                  <c:v>1.5822E-9</c:v>
                </c:pt>
                <c:pt idx="1422">
                  <c:v>1.5885E-9</c:v>
                </c:pt>
                <c:pt idx="1423">
                  <c:v>1.5947000000000001E-9</c:v>
                </c:pt>
                <c:pt idx="1424">
                  <c:v>1.601E-9</c:v>
                </c:pt>
                <c:pt idx="1425">
                  <c:v>1.6072E-9</c:v>
                </c:pt>
                <c:pt idx="1426">
                  <c:v>1.6135000000000001E-9</c:v>
                </c:pt>
                <c:pt idx="1427">
                  <c:v>1.6196999999999999E-9</c:v>
                </c:pt>
                <c:pt idx="1428">
                  <c:v>1.626E-9</c:v>
                </c:pt>
                <c:pt idx="1429">
                  <c:v>1.6322E-9</c:v>
                </c:pt>
                <c:pt idx="1430">
                  <c:v>1.6385000000000001E-9</c:v>
                </c:pt>
                <c:pt idx="1431">
                  <c:v>1.6446999999999999E-9</c:v>
                </c:pt>
                <c:pt idx="1432">
                  <c:v>1.651E-9</c:v>
                </c:pt>
                <c:pt idx="1433">
                  <c:v>1.6572E-9</c:v>
                </c:pt>
                <c:pt idx="1434">
                  <c:v>1.6635000000000001E-9</c:v>
                </c:pt>
                <c:pt idx="1435">
                  <c:v>1.6696999999999999E-9</c:v>
                </c:pt>
                <c:pt idx="1436">
                  <c:v>1.676E-9</c:v>
                </c:pt>
                <c:pt idx="1437">
                  <c:v>1.6822E-9</c:v>
                </c:pt>
                <c:pt idx="1438">
                  <c:v>1.6884999999999999E-9</c:v>
                </c:pt>
                <c:pt idx="1439">
                  <c:v>1.6946999999999999E-9</c:v>
                </c:pt>
                <c:pt idx="1440">
                  <c:v>1.701E-9</c:v>
                </c:pt>
                <c:pt idx="1441">
                  <c:v>1.7072000000000001E-9</c:v>
                </c:pt>
                <c:pt idx="1442">
                  <c:v>1.7134999999999999E-9</c:v>
                </c:pt>
                <c:pt idx="1443">
                  <c:v>1.7197E-9</c:v>
                </c:pt>
                <c:pt idx="1444">
                  <c:v>1.726E-9</c:v>
                </c:pt>
                <c:pt idx="1445">
                  <c:v>1.7322000000000001E-9</c:v>
                </c:pt>
                <c:pt idx="1446">
                  <c:v>1.7384999999999999E-9</c:v>
                </c:pt>
                <c:pt idx="1447">
                  <c:v>1.7447E-9</c:v>
                </c:pt>
                <c:pt idx="1448">
                  <c:v>1.7510000000000001E-9</c:v>
                </c:pt>
                <c:pt idx="1449">
                  <c:v>1.7572000000000001E-9</c:v>
                </c:pt>
                <c:pt idx="1450">
                  <c:v>1.7635E-9</c:v>
                </c:pt>
                <c:pt idx="1451">
                  <c:v>1.7697E-9</c:v>
                </c:pt>
                <c:pt idx="1452">
                  <c:v>1.7760000000000001E-9</c:v>
                </c:pt>
                <c:pt idx="1453">
                  <c:v>1.7821999999999999E-9</c:v>
                </c:pt>
                <c:pt idx="1454">
                  <c:v>1.7885E-9</c:v>
                </c:pt>
                <c:pt idx="1455">
                  <c:v>1.7947E-9</c:v>
                </c:pt>
                <c:pt idx="1456">
                  <c:v>1.8010000000000001E-9</c:v>
                </c:pt>
                <c:pt idx="1457">
                  <c:v>1.8071999999999999E-9</c:v>
                </c:pt>
                <c:pt idx="1458">
                  <c:v>1.8135E-9</c:v>
                </c:pt>
                <c:pt idx="1459">
                  <c:v>1.8197E-9</c:v>
                </c:pt>
                <c:pt idx="1460">
                  <c:v>1.8259999999999999E-9</c:v>
                </c:pt>
                <c:pt idx="1461">
                  <c:v>1.8321999999999999E-9</c:v>
                </c:pt>
                <c:pt idx="1462">
                  <c:v>1.8385E-9</c:v>
                </c:pt>
                <c:pt idx="1463">
                  <c:v>1.8447000000000001E-9</c:v>
                </c:pt>
                <c:pt idx="1464">
                  <c:v>1.8509999999999999E-9</c:v>
                </c:pt>
                <c:pt idx="1465">
                  <c:v>1.8572E-9</c:v>
                </c:pt>
                <c:pt idx="1466">
                  <c:v>1.8635E-9</c:v>
                </c:pt>
                <c:pt idx="1467">
                  <c:v>1.8696999999999999E-9</c:v>
                </c:pt>
                <c:pt idx="1468">
                  <c:v>1.8760000000000001E-9</c:v>
                </c:pt>
                <c:pt idx="1469">
                  <c:v>1.8822E-9</c:v>
                </c:pt>
                <c:pt idx="1470">
                  <c:v>1.8884999999999998E-9</c:v>
                </c:pt>
                <c:pt idx="1471">
                  <c:v>1.8947000000000001E-9</c:v>
                </c:pt>
                <c:pt idx="1472">
                  <c:v>1.9009999999999999E-9</c:v>
                </c:pt>
                <c:pt idx="1473">
                  <c:v>1.9072000000000002E-9</c:v>
                </c:pt>
                <c:pt idx="1474">
                  <c:v>1.9135000000000001E-9</c:v>
                </c:pt>
                <c:pt idx="1475">
                  <c:v>1.9196999999999999E-9</c:v>
                </c:pt>
                <c:pt idx="1476">
                  <c:v>1.9260000000000002E-9</c:v>
                </c:pt>
                <c:pt idx="1477">
                  <c:v>1.9322E-9</c:v>
                </c:pt>
                <c:pt idx="1478">
                  <c:v>1.9384999999999999E-9</c:v>
                </c:pt>
                <c:pt idx="1479">
                  <c:v>1.9447000000000001E-9</c:v>
                </c:pt>
                <c:pt idx="1480">
                  <c:v>1.951E-9</c:v>
                </c:pt>
                <c:pt idx="1481">
                  <c:v>1.9571999999999998E-9</c:v>
                </c:pt>
                <c:pt idx="1482">
                  <c:v>1.9635000000000001E-9</c:v>
                </c:pt>
                <c:pt idx="1483">
                  <c:v>1.9696999999999999E-9</c:v>
                </c:pt>
                <c:pt idx="1484">
                  <c:v>1.9759999999999998E-9</c:v>
                </c:pt>
                <c:pt idx="1485">
                  <c:v>1.9822E-9</c:v>
                </c:pt>
                <c:pt idx="1486">
                  <c:v>1.9884999999999999E-9</c:v>
                </c:pt>
                <c:pt idx="1487">
                  <c:v>1.9947000000000002E-9</c:v>
                </c:pt>
                <c:pt idx="1488">
                  <c:v>2.001E-9</c:v>
                </c:pt>
                <c:pt idx="1489">
                  <c:v>2.0071999999999999E-9</c:v>
                </c:pt>
                <c:pt idx="1490">
                  <c:v>2.0135000000000001E-9</c:v>
                </c:pt>
                <c:pt idx="1491">
                  <c:v>2.0197E-9</c:v>
                </c:pt>
                <c:pt idx="1492">
                  <c:v>2.0259999999999998E-9</c:v>
                </c:pt>
                <c:pt idx="1493">
                  <c:v>2.0322000000000001E-9</c:v>
                </c:pt>
                <c:pt idx="1494">
                  <c:v>2.0384999999999999E-9</c:v>
                </c:pt>
                <c:pt idx="1495">
                  <c:v>2.0447000000000002E-9</c:v>
                </c:pt>
                <c:pt idx="1496">
                  <c:v>2.0510000000000001E-9</c:v>
                </c:pt>
                <c:pt idx="1497">
                  <c:v>2.0571999999999999E-9</c:v>
                </c:pt>
                <c:pt idx="1498">
                  <c:v>2.0635000000000002E-9</c:v>
                </c:pt>
                <c:pt idx="1499">
                  <c:v>2.0697E-9</c:v>
                </c:pt>
                <c:pt idx="1500">
                  <c:v>2.0759999999999999E-9</c:v>
                </c:pt>
                <c:pt idx="1501">
                  <c:v>2.0822000000000001E-9</c:v>
                </c:pt>
                <c:pt idx="1502">
                  <c:v>2.0885E-9</c:v>
                </c:pt>
                <c:pt idx="1503">
                  <c:v>2.0946999999999998E-9</c:v>
                </c:pt>
                <c:pt idx="1504">
                  <c:v>2.1010000000000001E-9</c:v>
                </c:pt>
                <c:pt idx="1505">
                  <c:v>2.1071999999999999E-9</c:v>
                </c:pt>
                <c:pt idx="1506">
                  <c:v>2.1135000000000002E-9</c:v>
                </c:pt>
                <c:pt idx="1507">
                  <c:v>2.1197E-9</c:v>
                </c:pt>
                <c:pt idx="1508">
                  <c:v>2.1259999999999999E-9</c:v>
                </c:pt>
                <c:pt idx="1509">
                  <c:v>2.1322000000000001E-9</c:v>
                </c:pt>
                <c:pt idx="1510">
                  <c:v>2.1385E-9</c:v>
                </c:pt>
                <c:pt idx="1511">
                  <c:v>2.1446999999999998E-9</c:v>
                </c:pt>
                <c:pt idx="1512">
                  <c:v>2.1510000000000001E-9</c:v>
                </c:pt>
                <c:pt idx="1513">
                  <c:v>2.1572E-9</c:v>
                </c:pt>
                <c:pt idx="1514">
                  <c:v>2.1634999999999998E-9</c:v>
                </c:pt>
                <c:pt idx="1515">
                  <c:v>2.1697000000000001E-9</c:v>
                </c:pt>
                <c:pt idx="1516">
                  <c:v>2.1759999999999999E-9</c:v>
                </c:pt>
                <c:pt idx="1517">
                  <c:v>2.1822000000000002E-9</c:v>
                </c:pt>
                <c:pt idx="1518">
                  <c:v>2.1885E-9</c:v>
                </c:pt>
                <c:pt idx="1519">
                  <c:v>2.1946999999999999E-9</c:v>
                </c:pt>
                <c:pt idx="1520">
                  <c:v>2.2010000000000002E-9</c:v>
                </c:pt>
                <c:pt idx="1521">
                  <c:v>2.2072E-9</c:v>
                </c:pt>
                <c:pt idx="1522">
                  <c:v>2.2134999999999999E-9</c:v>
                </c:pt>
                <c:pt idx="1523">
                  <c:v>2.2197000000000001E-9</c:v>
                </c:pt>
                <c:pt idx="1524">
                  <c:v>2.226E-9</c:v>
                </c:pt>
                <c:pt idx="1525">
                  <c:v>2.2321999999999998E-9</c:v>
                </c:pt>
                <c:pt idx="1526">
                  <c:v>2.2385000000000001E-9</c:v>
                </c:pt>
                <c:pt idx="1527">
                  <c:v>2.2446999999999999E-9</c:v>
                </c:pt>
                <c:pt idx="1528">
                  <c:v>2.2510000000000002E-9</c:v>
                </c:pt>
                <c:pt idx="1529">
                  <c:v>2.2572E-9</c:v>
                </c:pt>
                <c:pt idx="1530">
                  <c:v>2.2634999999999999E-9</c:v>
                </c:pt>
                <c:pt idx="1531">
                  <c:v>2.2697000000000001E-9</c:v>
                </c:pt>
                <c:pt idx="1532">
                  <c:v>2.276E-9</c:v>
                </c:pt>
                <c:pt idx="1533">
                  <c:v>2.2821999999999998E-9</c:v>
                </c:pt>
                <c:pt idx="1534">
                  <c:v>2.2885000000000001E-9</c:v>
                </c:pt>
                <c:pt idx="1535">
                  <c:v>2.2946999999999999E-9</c:v>
                </c:pt>
                <c:pt idx="1536">
                  <c:v>2.3009999999999998E-9</c:v>
                </c:pt>
                <c:pt idx="1537">
                  <c:v>2.3072000000000001E-9</c:v>
                </c:pt>
                <c:pt idx="1538">
                  <c:v>2.3134999999999999E-9</c:v>
                </c:pt>
                <c:pt idx="1539">
                  <c:v>2.3197000000000002E-9</c:v>
                </c:pt>
                <c:pt idx="1540">
                  <c:v>2.326E-9</c:v>
                </c:pt>
                <c:pt idx="1541">
                  <c:v>2.3321999999999999E-9</c:v>
                </c:pt>
                <c:pt idx="1542">
                  <c:v>2.3385000000000001E-9</c:v>
                </c:pt>
                <c:pt idx="1543">
                  <c:v>2.3447E-9</c:v>
                </c:pt>
                <c:pt idx="1544">
                  <c:v>2.3509999999999998E-9</c:v>
                </c:pt>
                <c:pt idx="1545">
                  <c:v>2.3572000000000001E-9</c:v>
                </c:pt>
                <c:pt idx="1546">
                  <c:v>2.3635E-9</c:v>
                </c:pt>
                <c:pt idx="1547">
                  <c:v>2.3697000000000002E-9</c:v>
                </c:pt>
                <c:pt idx="1548">
                  <c:v>2.3760000000000001E-9</c:v>
                </c:pt>
                <c:pt idx="1549">
                  <c:v>2.3821999999999999E-9</c:v>
                </c:pt>
                <c:pt idx="1550">
                  <c:v>2.3885000000000002E-9</c:v>
                </c:pt>
                <c:pt idx="1551">
                  <c:v>2.3947E-9</c:v>
                </c:pt>
                <c:pt idx="1552">
                  <c:v>2.4009999999999999E-9</c:v>
                </c:pt>
                <c:pt idx="1553">
                  <c:v>2.4072000000000001E-9</c:v>
                </c:pt>
                <c:pt idx="1554">
                  <c:v>2.4135E-9</c:v>
                </c:pt>
                <c:pt idx="1555">
                  <c:v>2.4196999999999998E-9</c:v>
                </c:pt>
                <c:pt idx="1556">
                  <c:v>2.4260000000000001E-9</c:v>
                </c:pt>
                <c:pt idx="1557">
                  <c:v>2.4321999999999999E-9</c:v>
                </c:pt>
                <c:pt idx="1558">
                  <c:v>2.4384999999999998E-9</c:v>
                </c:pt>
                <c:pt idx="1559">
                  <c:v>2.4447E-9</c:v>
                </c:pt>
                <c:pt idx="1560">
                  <c:v>2.4509999999999999E-9</c:v>
                </c:pt>
                <c:pt idx="1561">
                  <c:v>2.4572000000000002E-9</c:v>
                </c:pt>
                <c:pt idx="1562">
                  <c:v>2.4635E-9</c:v>
                </c:pt>
                <c:pt idx="1563">
                  <c:v>2.4696999999999999E-9</c:v>
                </c:pt>
                <c:pt idx="1564">
                  <c:v>2.4760000000000001E-9</c:v>
                </c:pt>
                <c:pt idx="1565">
                  <c:v>2.4822E-9</c:v>
                </c:pt>
                <c:pt idx="1566">
                  <c:v>2.4884999999999998E-9</c:v>
                </c:pt>
                <c:pt idx="1567">
                  <c:v>2.4947000000000001E-9</c:v>
                </c:pt>
                <c:pt idx="1568">
                  <c:v>2.5009999999999999E-9</c:v>
                </c:pt>
                <c:pt idx="1569">
                  <c:v>2.5072000000000002E-9</c:v>
                </c:pt>
                <c:pt idx="1570">
                  <c:v>2.5135000000000001E-9</c:v>
                </c:pt>
                <c:pt idx="1571">
                  <c:v>2.5196999999999999E-9</c:v>
                </c:pt>
                <c:pt idx="1572">
                  <c:v>2.5260000000000002E-9</c:v>
                </c:pt>
                <c:pt idx="1573">
                  <c:v>2.5322E-9</c:v>
                </c:pt>
                <c:pt idx="1574">
                  <c:v>2.5384999999999999E-9</c:v>
                </c:pt>
                <c:pt idx="1575">
                  <c:v>2.5447000000000001E-9</c:v>
                </c:pt>
                <c:pt idx="1576">
                  <c:v>2.551E-9</c:v>
                </c:pt>
                <c:pt idx="1577">
                  <c:v>2.5571999999999998E-9</c:v>
                </c:pt>
                <c:pt idx="1578">
                  <c:v>2.5635000000000001E-9</c:v>
                </c:pt>
                <c:pt idx="1579">
                  <c:v>2.5696999999999999E-9</c:v>
                </c:pt>
                <c:pt idx="1580">
                  <c:v>2.5760000000000002E-9</c:v>
                </c:pt>
                <c:pt idx="1581">
                  <c:v>2.5822E-9</c:v>
                </c:pt>
                <c:pt idx="1582">
                  <c:v>2.5884999999999999E-9</c:v>
                </c:pt>
                <c:pt idx="1583">
                  <c:v>2.5947000000000001E-9</c:v>
                </c:pt>
                <c:pt idx="1584">
                  <c:v>2.601E-9</c:v>
                </c:pt>
                <c:pt idx="1585">
                  <c:v>2.6071999999999998E-9</c:v>
                </c:pt>
                <c:pt idx="1586">
                  <c:v>2.6135000000000001E-9</c:v>
                </c:pt>
                <c:pt idx="1587">
                  <c:v>2.6197E-9</c:v>
                </c:pt>
                <c:pt idx="1588">
                  <c:v>2.6259999999999998E-9</c:v>
                </c:pt>
                <c:pt idx="1589">
                  <c:v>2.6322000000000001E-9</c:v>
                </c:pt>
                <c:pt idx="1590">
                  <c:v>2.6384999999999999E-9</c:v>
                </c:pt>
                <c:pt idx="1591">
                  <c:v>2.6447000000000002E-9</c:v>
                </c:pt>
                <c:pt idx="1592">
                  <c:v>2.651E-9</c:v>
                </c:pt>
                <c:pt idx="1593">
                  <c:v>2.6571999999999999E-9</c:v>
                </c:pt>
                <c:pt idx="1594">
                  <c:v>2.6635000000000002E-9</c:v>
                </c:pt>
                <c:pt idx="1595">
                  <c:v>2.6697E-9</c:v>
                </c:pt>
                <c:pt idx="1596">
                  <c:v>2.6759999999999999E-9</c:v>
                </c:pt>
                <c:pt idx="1597">
                  <c:v>2.6822000000000001E-9</c:v>
                </c:pt>
                <c:pt idx="1598">
                  <c:v>2.6885E-9</c:v>
                </c:pt>
                <c:pt idx="1599">
                  <c:v>2.6946999999999998E-9</c:v>
                </c:pt>
                <c:pt idx="1600">
                  <c:v>2.7010000000000001E-9</c:v>
                </c:pt>
                <c:pt idx="1601">
                  <c:v>2.7071999999999999E-9</c:v>
                </c:pt>
                <c:pt idx="1602">
                  <c:v>2.7135000000000002E-9</c:v>
                </c:pt>
                <c:pt idx="1603">
                  <c:v>2.7197E-9</c:v>
                </c:pt>
                <c:pt idx="1604">
                  <c:v>2.7259999999999999E-9</c:v>
                </c:pt>
                <c:pt idx="1605">
                  <c:v>2.7322000000000001E-9</c:v>
                </c:pt>
                <c:pt idx="1606">
                  <c:v>2.7385E-9</c:v>
                </c:pt>
                <c:pt idx="1607">
                  <c:v>2.7446999999999998E-9</c:v>
                </c:pt>
                <c:pt idx="1608">
                  <c:v>2.7510000000000001E-9</c:v>
                </c:pt>
                <c:pt idx="1609">
                  <c:v>2.7571999999999999E-9</c:v>
                </c:pt>
                <c:pt idx="1610">
                  <c:v>2.7634999999999998E-9</c:v>
                </c:pt>
                <c:pt idx="1611">
                  <c:v>2.7697000000000001E-9</c:v>
                </c:pt>
                <c:pt idx="1612">
                  <c:v>2.7759999999999999E-9</c:v>
                </c:pt>
                <c:pt idx="1613">
                  <c:v>2.7822000000000002E-9</c:v>
                </c:pt>
                <c:pt idx="1614">
                  <c:v>2.7885E-9</c:v>
                </c:pt>
                <c:pt idx="1615">
                  <c:v>2.7946999999999999E-9</c:v>
                </c:pt>
                <c:pt idx="1616">
                  <c:v>2.8010000000000002E-9</c:v>
                </c:pt>
                <c:pt idx="1617">
                  <c:v>2.8072E-9</c:v>
                </c:pt>
                <c:pt idx="1618">
                  <c:v>2.8134999999999998E-9</c:v>
                </c:pt>
                <c:pt idx="1619">
                  <c:v>2.8197000000000001E-9</c:v>
                </c:pt>
                <c:pt idx="1620">
                  <c:v>2.826E-9</c:v>
                </c:pt>
                <c:pt idx="1621">
                  <c:v>2.8321999999999998E-9</c:v>
                </c:pt>
                <c:pt idx="1622">
                  <c:v>2.8385000000000001E-9</c:v>
                </c:pt>
                <c:pt idx="1623">
                  <c:v>2.8446999999999999E-9</c:v>
                </c:pt>
                <c:pt idx="1624">
                  <c:v>2.8510000000000002E-9</c:v>
                </c:pt>
                <c:pt idx="1625">
                  <c:v>2.8572E-9</c:v>
                </c:pt>
                <c:pt idx="1626">
                  <c:v>2.8634999999999999E-9</c:v>
                </c:pt>
                <c:pt idx="1627">
                  <c:v>2.8697000000000001E-9</c:v>
                </c:pt>
                <c:pt idx="1628">
                  <c:v>2.876E-9</c:v>
                </c:pt>
                <c:pt idx="1629">
                  <c:v>2.8821999999999998E-9</c:v>
                </c:pt>
                <c:pt idx="1630">
                  <c:v>2.8885000000000001E-9</c:v>
                </c:pt>
                <c:pt idx="1631">
                  <c:v>2.8946999999999999E-9</c:v>
                </c:pt>
                <c:pt idx="1632">
                  <c:v>2.9009999999999998E-9</c:v>
                </c:pt>
                <c:pt idx="1633">
                  <c:v>2.9072000000000001E-9</c:v>
                </c:pt>
                <c:pt idx="1634">
                  <c:v>2.9134999999999999E-9</c:v>
                </c:pt>
                <c:pt idx="1635">
                  <c:v>2.9197000000000002E-9</c:v>
                </c:pt>
                <c:pt idx="1636">
                  <c:v>2.926E-9</c:v>
                </c:pt>
                <c:pt idx="1637">
                  <c:v>2.9321999999999999E-9</c:v>
                </c:pt>
                <c:pt idx="1638">
                  <c:v>2.9385000000000001E-9</c:v>
                </c:pt>
                <c:pt idx="1639">
                  <c:v>2.9447E-9</c:v>
                </c:pt>
                <c:pt idx="1640">
                  <c:v>2.9509999999999998E-9</c:v>
                </c:pt>
                <c:pt idx="1641">
                  <c:v>2.9572000000000001E-9</c:v>
                </c:pt>
                <c:pt idx="1642">
                  <c:v>2.9635E-9</c:v>
                </c:pt>
                <c:pt idx="1643">
                  <c:v>2.9697000000000002E-9</c:v>
                </c:pt>
                <c:pt idx="1644">
                  <c:v>2.9760000000000001E-9</c:v>
                </c:pt>
                <c:pt idx="1645">
                  <c:v>2.9821999999999999E-9</c:v>
                </c:pt>
                <c:pt idx="1646">
                  <c:v>2.9885000000000002E-9</c:v>
                </c:pt>
                <c:pt idx="1647">
                  <c:v>2.9947E-9</c:v>
                </c:pt>
                <c:pt idx="1648">
                  <c:v>3.0009999999999999E-9</c:v>
                </c:pt>
                <c:pt idx="1649">
                  <c:v>3.0072000000000001E-9</c:v>
                </c:pt>
                <c:pt idx="1650">
                  <c:v>3.0135E-9</c:v>
                </c:pt>
                <c:pt idx="1651">
                  <c:v>3.0196999999999998E-9</c:v>
                </c:pt>
                <c:pt idx="1652">
                  <c:v>3.0260000000000001E-9</c:v>
                </c:pt>
                <c:pt idx="1653">
                  <c:v>3.0321999999999999E-9</c:v>
                </c:pt>
                <c:pt idx="1654">
                  <c:v>3.0384999999999998E-9</c:v>
                </c:pt>
                <c:pt idx="1655">
                  <c:v>3.0447E-9</c:v>
                </c:pt>
                <c:pt idx="1656">
                  <c:v>3.0509999999999999E-9</c:v>
                </c:pt>
                <c:pt idx="1657">
                  <c:v>3.0572000000000002E-9</c:v>
                </c:pt>
                <c:pt idx="1658">
                  <c:v>3.0635E-9</c:v>
                </c:pt>
                <c:pt idx="1659">
                  <c:v>3.0696999999999999E-9</c:v>
                </c:pt>
                <c:pt idx="1660">
                  <c:v>3.0760000000000001E-9</c:v>
                </c:pt>
                <c:pt idx="1661">
                  <c:v>3.0822E-9</c:v>
                </c:pt>
                <c:pt idx="1662">
                  <c:v>3.0884999999999998E-9</c:v>
                </c:pt>
                <c:pt idx="1663">
                  <c:v>3.0947000000000001E-9</c:v>
                </c:pt>
                <c:pt idx="1664">
                  <c:v>3.1009999999999999E-9</c:v>
                </c:pt>
                <c:pt idx="1665">
                  <c:v>3.1072000000000002E-9</c:v>
                </c:pt>
                <c:pt idx="1666">
                  <c:v>3.1135000000000001E-9</c:v>
                </c:pt>
                <c:pt idx="1667">
                  <c:v>3.1196999999999999E-9</c:v>
                </c:pt>
                <c:pt idx="1668">
                  <c:v>3.1260000000000002E-9</c:v>
                </c:pt>
                <c:pt idx="1669">
                  <c:v>3.1322E-9</c:v>
                </c:pt>
                <c:pt idx="1670">
                  <c:v>3.1384999999999999E-9</c:v>
                </c:pt>
                <c:pt idx="1671">
                  <c:v>3.1447000000000001E-9</c:v>
                </c:pt>
                <c:pt idx="1672">
                  <c:v>3.151E-9</c:v>
                </c:pt>
                <c:pt idx="1673">
                  <c:v>3.1571999999999998E-9</c:v>
                </c:pt>
                <c:pt idx="1674">
                  <c:v>3.1635000000000001E-9</c:v>
                </c:pt>
                <c:pt idx="1675">
                  <c:v>3.1696999999999999E-9</c:v>
                </c:pt>
                <c:pt idx="1676">
                  <c:v>3.1760000000000002E-9</c:v>
                </c:pt>
                <c:pt idx="1677">
                  <c:v>3.1822E-9</c:v>
                </c:pt>
                <c:pt idx="1678">
                  <c:v>3.1884999999999999E-9</c:v>
                </c:pt>
                <c:pt idx="1679">
                  <c:v>3.1947000000000001E-9</c:v>
                </c:pt>
                <c:pt idx="1680">
                  <c:v>3.201E-9</c:v>
                </c:pt>
                <c:pt idx="1681">
                  <c:v>3.2071999999999998E-9</c:v>
                </c:pt>
                <c:pt idx="1682">
                  <c:v>3.2135000000000001E-9</c:v>
                </c:pt>
                <c:pt idx="1683">
                  <c:v>3.2197E-9</c:v>
                </c:pt>
                <c:pt idx="1684">
                  <c:v>3.2259999999999998E-9</c:v>
                </c:pt>
                <c:pt idx="1685">
                  <c:v>3.2322000000000001E-9</c:v>
                </c:pt>
                <c:pt idx="1686">
                  <c:v>3.2384999999999999E-9</c:v>
                </c:pt>
                <c:pt idx="1687">
                  <c:v>3.2447000000000002E-9</c:v>
                </c:pt>
                <c:pt idx="1688">
                  <c:v>3.251E-9</c:v>
                </c:pt>
                <c:pt idx="1689">
                  <c:v>3.2571999999999999E-9</c:v>
                </c:pt>
                <c:pt idx="1690">
                  <c:v>3.2635000000000002E-9</c:v>
                </c:pt>
                <c:pt idx="1691">
                  <c:v>3.2697E-9</c:v>
                </c:pt>
                <c:pt idx="1692">
                  <c:v>3.2759999999999999E-9</c:v>
                </c:pt>
                <c:pt idx="1693">
                  <c:v>3.2822000000000001E-9</c:v>
                </c:pt>
                <c:pt idx="1694">
                  <c:v>3.2885E-9</c:v>
                </c:pt>
                <c:pt idx="1695">
                  <c:v>3.2946999999999998E-9</c:v>
                </c:pt>
                <c:pt idx="1696">
                  <c:v>3.3010000000000001E-9</c:v>
                </c:pt>
                <c:pt idx="1697">
                  <c:v>3.3071999999999999E-9</c:v>
                </c:pt>
                <c:pt idx="1698">
                  <c:v>3.3135000000000002E-9</c:v>
                </c:pt>
                <c:pt idx="1699">
                  <c:v>3.3197E-9</c:v>
                </c:pt>
                <c:pt idx="1700">
                  <c:v>3.3259999999999999E-9</c:v>
                </c:pt>
                <c:pt idx="1701">
                  <c:v>3.3322000000000001E-9</c:v>
                </c:pt>
                <c:pt idx="1702">
                  <c:v>3.3385E-9</c:v>
                </c:pt>
                <c:pt idx="1703">
                  <c:v>3.3446999999999998E-9</c:v>
                </c:pt>
                <c:pt idx="1704">
                  <c:v>3.3510000000000001E-9</c:v>
                </c:pt>
                <c:pt idx="1705">
                  <c:v>3.3571999999999999E-9</c:v>
                </c:pt>
                <c:pt idx="1706">
                  <c:v>3.3634999999999998E-9</c:v>
                </c:pt>
                <c:pt idx="1707">
                  <c:v>3.3697000000000001E-9</c:v>
                </c:pt>
                <c:pt idx="1708">
                  <c:v>3.3759999999999999E-9</c:v>
                </c:pt>
                <c:pt idx="1709">
                  <c:v>3.3822000000000002E-9</c:v>
                </c:pt>
                <c:pt idx="1710">
                  <c:v>3.3885E-9</c:v>
                </c:pt>
                <c:pt idx="1711">
                  <c:v>3.3946999999999999E-9</c:v>
                </c:pt>
                <c:pt idx="1712">
                  <c:v>3.4010000000000001E-9</c:v>
                </c:pt>
                <c:pt idx="1713">
                  <c:v>3.4072E-9</c:v>
                </c:pt>
                <c:pt idx="1714">
                  <c:v>3.4134999999999998E-9</c:v>
                </c:pt>
                <c:pt idx="1715">
                  <c:v>3.4197000000000001E-9</c:v>
                </c:pt>
                <c:pt idx="1716">
                  <c:v>3.426E-9</c:v>
                </c:pt>
                <c:pt idx="1717">
                  <c:v>3.4322000000000002E-9</c:v>
                </c:pt>
                <c:pt idx="1718">
                  <c:v>3.4385000000000001E-9</c:v>
                </c:pt>
                <c:pt idx="1719">
                  <c:v>3.4446999999999999E-9</c:v>
                </c:pt>
                <c:pt idx="1720">
                  <c:v>3.4510000000000002E-9</c:v>
                </c:pt>
                <c:pt idx="1721">
                  <c:v>3.4572E-9</c:v>
                </c:pt>
                <c:pt idx="1722">
                  <c:v>3.4634999999999999E-9</c:v>
                </c:pt>
                <c:pt idx="1723">
                  <c:v>3.4697000000000001E-9</c:v>
                </c:pt>
                <c:pt idx="1724">
                  <c:v>3.476E-9</c:v>
                </c:pt>
                <c:pt idx="1725">
                  <c:v>3.4821999999999998E-9</c:v>
                </c:pt>
                <c:pt idx="1726">
                  <c:v>3.4885000000000001E-9</c:v>
                </c:pt>
                <c:pt idx="1727">
                  <c:v>3.4946999999999999E-9</c:v>
                </c:pt>
                <c:pt idx="1728">
                  <c:v>3.5009999999999998E-9</c:v>
                </c:pt>
                <c:pt idx="1729">
                  <c:v>3.5072E-9</c:v>
                </c:pt>
                <c:pt idx="1730">
                  <c:v>3.5134999999999999E-9</c:v>
                </c:pt>
                <c:pt idx="1731">
                  <c:v>3.5197000000000002E-9</c:v>
                </c:pt>
                <c:pt idx="1732">
                  <c:v>3.526E-9</c:v>
                </c:pt>
                <c:pt idx="1733">
                  <c:v>3.5321999999999999E-9</c:v>
                </c:pt>
                <c:pt idx="1734">
                  <c:v>3.5385000000000001E-9</c:v>
                </c:pt>
                <c:pt idx="1735">
                  <c:v>3.5447E-9</c:v>
                </c:pt>
                <c:pt idx="1736">
                  <c:v>3.5509999999999998E-9</c:v>
                </c:pt>
                <c:pt idx="1737">
                  <c:v>3.5572000000000001E-9</c:v>
                </c:pt>
                <c:pt idx="1738">
                  <c:v>3.5634999999999999E-9</c:v>
                </c:pt>
                <c:pt idx="1739">
                  <c:v>3.5697000000000002E-9</c:v>
                </c:pt>
                <c:pt idx="1740">
                  <c:v>3.5760000000000001E-9</c:v>
                </c:pt>
                <c:pt idx="1741">
                  <c:v>3.5821999999999999E-9</c:v>
                </c:pt>
                <c:pt idx="1742">
                  <c:v>3.5885000000000002E-9</c:v>
                </c:pt>
                <c:pt idx="1743">
                  <c:v>3.5947E-9</c:v>
                </c:pt>
                <c:pt idx="1744">
                  <c:v>3.6009999999999999E-9</c:v>
                </c:pt>
                <c:pt idx="1745">
                  <c:v>3.6072000000000001E-9</c:v>
                </c:pt>
                <c:pt idx="1746">
                  <c:v>3.6135E-9</c:v>
                </c:pt>
                <c:pt idx="1747">
                  <c:v>3.6196999999999998E-9</c:v>
                </c:pt>
                <c:pt idx="1748">
                  <c:v>3.6260000000000001E-9</c:v>
                </c:pt>
                <c:pt idx="1749">
                  <c:v>3.6321999999999999E-9</c:v>
                </c:pt>
                <c:pt idx="1750">
                  <c:v>3.6385000000000002E-9</c:v>
                </c:pt>
                <c:pt idx="1751">
                  <c:v>3.6447E-9</c:v>
                </c:pt>
                <c:pt idx="1752">
                  <c:v>3.6509999999999999E-9</c:v>
                </c:pt>
                <c:pt idx="1753">
                  <c:v>3.6572000000000002E-9</c:v>
                </c:pt>
                <c:pt idx="1754">
                  <c:v>3.6635E-9</c:v>
                </c:pt>
                <c:pt idx="1755">
                  <c:v>3.6696999999999998E-9</c:v>
                </c:pt>
                <c:pt idx="1756">
                  <c:v>3.6760000000000001E-9</c:v>
                </c:pt>
                <c:pt idx="1757">
                  <c:v>3.6822E-9</c:v>
                </c:pt>
                <c:pt idx="1758">
                  <c:v>3.6884999999999998E-9</c:v>
                </c:pt>
                <c:pt idx="1759">
                  <c:v>3.6947000000000001E-9</c:v>
                </c:pt>
                <c:pt idx="1760">
                  <c:v>3.7009999999999999E-9</c:v>
                </c:pt>
                <c:pt idx="1761">
                  <c:v>3.7072000000000002E-9</c:v>
                </c:pt>
                <c:pt idx="1762">
                  <c:v>3.7135E-9</c:v>
                </c:pt>
                <c:pt idx="1763">
                  <c:v>3.7196999999999999E-9</c:v>
                </c:pt>
                <c:pt idx="1764">
                  <c:v>3.7259999999999997E-9</c:v>
                </c:pt>
                <c:pt idx="1765">
                  <c:v>3.7322E-9</c:v>
                </c:pt>
                <c:pt idx="1766">
                  <c:v>3.7384999999999999E-9</c:v>
                </c:pt>
                <c:pt idx="1767">
                  <c:v>3.7447000000000001E-9</c:v>
                </c:pt>
                <c:pt idx="1768">
                  <c:v>3.751E-9</c:v>
                </c:pt>
                <c:pt idx="1769">
                  <c:v>3.7572000000000002E-9</c:v>
                </c:pt>
                <c:pt idx="1770">
                  <c:v>3.7635000000000001E-9</c:v>
                </c:pt>
                <c:pt idx="1771">
                  <c:v>3.7697000000000003E-9</c:v>
                </c:pt>
                <c:pt idx="1772">
                  <c:v>3.7760000000000002E-9</c:v>
                </c:pt>
                <c:pt idx="1773">
                  <c:v>3.7821999999999996E-9</c:v>
                </c:pt>
                <c:pt idx="1774">
                  <c:v>3.7885000000000003E-9</c:v>
                </c:pt>
                <c:pt idx="1775">
                  <c:v>3.7946999999999997E-9</c:v>
                </c:pt>
                <c:pt idx="1776">
                  <c:v>3.8009999999999996E-9</c:v>
                </c:pt>
                <c:pt idx="1777">
                  <c:v>3.8071999999999998E-9</c:v>
                </c:pt>
                <c:pt idx="1778">
                  <c:v>3.8134999999999997E-9</c:v>
                </c:pt>
                <c:pt idx="1779">
                  <c:v>3.8197E-9</c:v>
                </c:pt>
                <c:pt idx="1780">
                  <c:v>3.8259999999999998E-9</c:v>
                </c:pt>
                <c:pt idx="1781">
                  <c:v>3.8322000000000001E-9</c:v>
                </c:pt>
                <c:pt idx="1782">
                  <c:v>3.8384999999999999E-9</c:v>
                </c:pt>
                <c:pt idx="1783">
                  <c:v>3.8447000000000002E-9</c:v>
                </c:pt>
                <c:pt idx="1784">
                  <c:v>3.851E-9</c:v>
                </c:pt>
                <c:pt idx="1785">
                  <c:v>3.8572000000000003E-9</c:v>
                </c:pt>
                <c:pt idx="1786">
                  <c:v>3.8635000000000002E-9</c:v>
                </c:pt>
                <c:pt idx="1787">
                  <c:v>3.8697000000000004E-9</c:v>
                </c:pt>
                <c:pt idx="1788">
                  <c:v>3.8760000000000003E-9</c:v>
                </c:pt>
                <c:pt idx="1789">
                  <c:v>3.8821999999999997E-9</c:v>
                </c:pt>
                <c:pt idx="1790">
                  <c:v>3.8885000000000004E-9</c:v>
                </c:pt>
                <c:pt idx="1791">
                  <c:v>3.8946999999999998E-9</c:v>
                </c:pt>
                <c:pt idx="1792">
                  <c:v>3.9009999999999997E-9</c:v>
                </c:pt>
                <c:pt idx="1793">
                  <c:v>3.9071999999999999E-9</c:v>
                </c:pt>
                <c:pt idx="1794">
                  <c:v>3.9134999999999998E-9</c:v>
                </c:pt>
                <c:pt idx="1795">
                  <c:v>3.9197E-9</c:v>
                </c:pt>
                <c:pt idx="1796">
                  <c:v>3.9259999999999999E-9</c:v>
                </c:pt>
                <c:pt idx="1797">
                  <c:v>3.9322000000000001E-9</c:v>
                </c:pt>
                <c:pt idx="1798">
                  <c:v>3.9385E-9</c:v>
                </c:pt>
                <c:pt idx="1799">
                  <c:v>3.9447000000000002E-9</c:v>
                </c:pt>
                <c:pt idx="1800">
                  <c:v>3.9510000000000001E-9</c:v>
                </c:pt>
                <c:pt idx="1801">
                  <c:v>3.9572000000000004E-9</c:v>
                </c:pt>
                <c:pt idx="1802">
                  <c:v>3.9635000000000002E-9</c:v>
                </c:pt>
                <c:pt idx="1803">
                  <c:v>3.9696999999999996E-9</c:v>
                </c:pt>
                <c:pt idx="1804">
                  <c:v>3.9760000000000003E-9</c:v>
                </c:pt>
                <c:pt idx="1805">
                  <c:v>3.9821999999999998E-9</c:v>
                </c:pt>
                <c:pt idx="1806">
                  <c:v>3.9884999999999996E-9</c:v>
                </c:pt>
                <c:pt idx="1807">
                  <c:v>3.9946999999999999E-9</c:v>
                </c:pt>
                <c:pt idx="1808">
                  <c:v>4.0009999999999997E-9</c:v>
                </c:pt>
                <c:pt idx="1809">
                  <c:v>4.0072E-9</c:v>
                </c:pt>
                <c:pt idx="1810">
                  <c:v>4.0134999999999998E-9</c:v>
                </c:pt>
                <c:pt idx="1811">
                  <c:v>4.0197000000000001E-9</c:v>
                </c:pt>
                <c:pt idx="1812">
                  <c:v>4.026E-9</c:v>
                </c:pt>
                <c:pt idx="1813">
                  <c:v>4.0322000000000002E-9</c:v>
                </c:pt>
                <c:pt idx="1814">
                  <c:v>4.0385000000000001E-9</c:v>
                </c:pt>
                <c:pt idx="1815">
                  <c:v>4.0447000000000003E-9</c:v>
                </c:pt>
                <c:pt idx="1816">
                  <c:v>4.0510000000000002E-9</c:v>
                </c:pt>
                <c:pt idx="1817">
                  <c:v>4.0571999999999996E-9</c:v>
                </c:pt>
                <c:pt idx="1818">
                  <c:v>4.0635000000000003E-9</c:v>
                </c:pt>
                <c:pt idx="1819">
                  <c:v>4.0696999999999997E-9</c:v>
                </c:pt>
                <c:pt idx="1820">
                  <c:v>4.0760000000000004E-9</c:v>
                </c:pt>
                <c:pt idx="1821">
                  <c:v>4.0821999999999998E-9</c:v>
                </c:pt>
                <c:pt idx="1822">
                  <c:v>4.0884999999999997E-9</c:v>
                </c:pt>
                <c:pt idx="1823">
                  <c:v>4.0946999999999999E-9</c:v>
                </c:pt>
                <c:pt idx="1824">
                  <c:v>4.1009999999999998E-9</c:v>
                </c:pt>
                <c:pt idx="1825">
                  <c:v>4.1072E-9</c:v>
                </c:pt>
                <c:pt idx="1826">
                  <c:v>4.1134999999999999E-9</c:v>
                </c:pt>
                <c:pt idx="1827">
                  <c:v>4.1197000000000002E-9</c:v>
                </c:pt>
                <c:pt idx="1828">
                  <c:v>4.126E-9</c:v>
                </c:pt>
                <c:pt idx="1829">
                  <c:v>4.1322000000000003E-9</c:v>
                </c:pt>
                <c:pt idx="1830">
                  <c:v>4.1385000000000001E-9</c:v>
                </c:pt>
                <c:pt idx="1831">
                  <c:v>4.1447000000000004E-9</c:v>
                </c:pt>
                <c:pt idx="1832">
                  <c:v>4.1510000000000002E-9</c:v>
                </c:pt>
                <c:pt idx="1833">
                  <c:v>4.1571999999999997E-9</c:v>
                </c:pt>
                <c:pt idx="1834">
                  <c:v>4.1635000000000004E-9</c:v>
                </c:pt>
                <c:pt idx="1835">
                  <c:v>4.1696999999999998E-9</c:v>
                </c:pt>
                <c:pt idx="1836">
                  <c:v>4.1759999999999996E-9</c:v>
                </c:pt>
                <c:pt idx="1837">
                  <c:v>4.1821999999999999E-9</c:v>
                </c:pt>
                <c:pt idx="1838">
                  <c:v>4.1884999999999998E-9</c:v>
                </c:pt>
                <c:pt idx="1839">
                  <c:v>4.1947E-9</c:v>
                </c:pt>
                <c:pt idx="1840">
                  <c:v>4.2009999999999999E-9</c:v>
                </c:pt>
                <c:pt idx="1841">
                  <c:v>4.2072000000000001E-9</c:v>
                </c:pt>
                <c:pt idx="1842">
                  <c:v>4.2135E-9</c:v>
                </c:pt>
                <c:pt idx="1843">
                  <c:v>4.2197000000000002E-9</c:v>
                </c:pt>
                <c:pt idx="1844">
                  <c:v>4.2260000000000001E-9</c:v>
                </c:pt>
                <c:pt idx="1845">
                  <c:v>4.2322000000000003E-9</c:v>
                </c:pt>
                <c:pt idx="1846">
                  <c:v>4.2385000000000002E-9</c:v>
                </c:pt>
                <c:pt idx="1847">
                  <c:v>4.2446999999999996E-9</c:v>
                </c:pt>
                <c:pt idx="1848">
                  <c:v>4.2510000000000003E-9</c:v>
                </c:pt>
                <c:pt idx="1849">
                  <c:v>4.2571999999999997E-9</c:v>
                </c:pt>
                <c:pt idx="1850">
                  <c:v>4.2634999999999996E-9</c:v>
                </c:pt>
                <c:pt idx="1851">
                  <c:v>4.2696999999999998E-9</c:v>
                </c:pt>
                <c:pt idx="1852">
                  <c:v>4.2759999999999997E-9</c:v>
                </c:pt>
                <c:pt idx="1853">
                  <c:v>4.2822E-9</c:v>
                </c:pt>
                <c:pt idx="1854">
                  <c:v>4.2884999999999998E-9</c:v>
                </c:pt>
                <c:pt idx="1855">
                  <c:v>4.2947000000000001E-9</c:v>
                </c:pt>
                <c:pt idx="1856">
                  <c:v>4.3009999999999999E-9</c:v>
                </c:pt>
                <c:pt idx="1857">
                  <c:v>4.3072000000000002E-9</c:v>
                </c:pt>
                <c:pt idx="1858">
                  <c:v>4.3135E-9</c:v>
                </c:pt>
                <c:pt idx="1859">
                  <c:v>4.3197000000000003E-9</c:v>
                </c:pt>
                <c:pt idx="1860">
                  <c:v>4.3260000000000002E-9</c:v>
                </c:pt>
                <c:pt idx="1861">
                  <c:v>4.3322000000000004E-9</c:v>
                </c:pt>
                <c:pt idx="1862">
                  <c:v>4.3385000000000003E-9</c:v>
                </c:pt>
                <c:pt idx="1863">
                  <c:v>4.3446999999999997E-9</c:v>
                </c:pt>
                <c:pt idx="1864">
                  <c:v>4.3510000000000004E-9</c:v>
                </c:pt>
                <c:pt idx="1865">
                  <c:v>4.3571999999999998E-9</c:v>
                </c:pt>
                <c:pt idx="1866">
                  <c:v>4.3634999999999997E-9</c:v>
                </c:pt>
                <c:pt idx="1867">
                  <c:v>4.3696999999999999E-9</c:v>
                </c:pt>
                <c:pt idx="1868">
                  <c:v>4.3759999999999998E-9</c:v>
                </c:pt>
                <c:pt idx="1869">
                  <c:v>4.3822E-9</c:v>
                </c:pt>
                <c:pt idx="1870">
                  <c:v>4.3884999999999999E-9</c:v>
                </c:pt>
                <c:pt idx="1871">
                  <c:v>4.3947000000000001E-9</c:v>
                </c:pt>
                <c:pt idx="1872">
                  <c:v>4.401E-9</c:v>
                </c:pt>
                <c:pt idx="1873">
                  <c:v>4.4072000000000002E-9</c:v>
                </c:pt>
                <c:pt idx="1874">
                  <c:v>4.4135000000000001E-9</c:v>
                </c:pt>
                <c:pt idx="1875">
                  <c:v>4.4197000000000004E-9</c:v>
                </c:pt>
                <c:pt idx="1876">
                  <c:v>4.4260000000000002E-9</c:v>
                </c:pt>
                <c:pt idx="1877">
                  <c:v>4.4321999999999996E-9</c:v>
                </c:pt>
                <c:pt idx="1878">
                  <c:v>4.4385000000000003E-9</c:v>
                </c:pt>
                <c:pt idx="1879">
                  <c:v>4.4446999999999998E-9</c:v>
                </c:pt>
                <c:pt idx="1880">
                  <c:v>4.4509999999999996E-9</c:v>
                </c:pt>
                <c:pt idx="1881">
                  <c:v>4.4571999999999999E-9</c:v>
                </c:pt>
                <c:pt idx="1882">
                  <c:v>4.4634999999999997E-9</c:v>
                </c:pt>
                <c:pt idx="1883">
                  <c:v>4.4697E-9</c:v>
                </c:pt>
                <c:pt idx="1884">
                  <c:v>4.4759999999999998E-9</c:v>
                </c:pt>
                <c:pt idx="1885">
                  <c:v>4.4822000000000001E-9</c:v>
                </c:pt>
                <c:pt idx="1886">
                  <c:v>4.4885E-9</c:v>
                </c:pt>
                <c:pt idx="1887">
                  <c:v>4.4947000000000002E-9</c:v>
                </c:pt>
                <c:pt idx="1888">
                  <c:v>4.5010000000000001E-9</c:v>
                </c:pt>
                <c:pt idx="1889">
                  <c:v>4.5072000000000003E-9</c:v>
                </c:pt>
                <c:pt idx="1890">
                  <c:v>4.5135000000000002E-9</c:v>
                </c:pt>
                <c:pt idx="1891">
                  <c:v>4.5196999999999996E-9</c:v>
                </c:pt>
                <c:pt idx="1892">
                  <c:v>4.5260000000000003E-9</c:v>
                </c:pt>
                <c:pt idx="1893">
                  <c:v>4.5321999999999997E-9</c:v>
                </c:pt>
                <c:pt idx="1894">
                  <c:v>4.5385000000000004E-9</c:v>
                </c:pt>
                <c:pt idx="1895">
                  <c:v>4.5446999999999998E-9</c:v>
                </c:pt>
                <c:pt idx="1896">
                  <c:v>4.5509999999999997E-9</c:v>
                </c:pt>
                <c:pt idx="1897">
                  <c:v>4.5571999999999999E-9</c:v>
                </c:pt>
                <c:pt idx="1898">
                  <c:v>4.5634999999999998E-9</c:v>
                </c:pt>
                <c:pt idx="1899">
                  <c:v>4.5697E-9</c:v>
                </c:pt>
                <c:pt idx="1900">
                  <c:v>4.5759999999999999E-9</c:v>
                </c:pt>
                <c:pt idx="1901">
                  <c:v>4.5822000000000002E-9</c:v>
                </c:pt>
                <c:pt idx="1902">
                  <c:v>4.5885E-9</c:v>
                </c:pt>
                <c:pt idx="1903">
                  <c:v>4.5947000000000003E-9</c:v>
                </c:pt>
                <c:pt idx="1904">
                  <c:v>4.6010000000000001E-9</c:v>
                </c:pt>
                <c:pt idx="1905">
                  <c:v>4.6072000000000004E-9</c:v>
                </c:pt>
                <c:pt idx="1906">
                  <c:v>4.6135000000000003E-9</c:v>
                </c:pt>
                <c:pt idx="1907">
                  <c:v>4.6196999999999997E-9</c:v>
                </c:pt>
                <c:pt idx="1908">
                  <c:v>4.6260000000000004E-9</c:v>
                </c:pt>
                <c:pt idx="1909">
                  <c:v>4.6321999999999998E-9</c:v>
                </c:pt>
                <c:pt idx="1910">
                  <c:v>4.6384999999999996E-9</c:v>
                </c:pt>
                <c:pt idx="1911">
                  <c:v>4.6446999999999999E-9</c:v>
                </c:pt>
                <c:pt idx="1912">
                  <c:v>4.6509999999999998E-9</c:v>
                </c:pt>
                <c:pt idx="1913">
                  <c:v>4.6572E-9</c:v>
                </c:pt>
                <c:pt idx="1914">
                  <c:v>4.6634999999999999E-9</c:v>
                </c:pt>
                <c:pt idx="1915">
                  <c:v>4.6697000000000001E-9</c:v>
                </c:pt>
                <c:pt idx="1916">
                  <c:v>4.676E-9</c:v>
                </c:pt>
                <c:pt idx="1917">
                  <c:v>4.6822000000000002E-9</c:v>
                </c:pt>
                <c:pt idx="1918">
                  <c:v>4.6885000000000001E-9</c:v>
                </c:pt>
                <c:pt idx="1919">
                  <c:v>4.6947000000000003E-9</c:v>
                </c:pt>
                <c:pt idx="1920">
                  <c:v>4.7010000000000002E-9</c:v>
                </c:pt>
                <c:pt idx="1921">
                  <c:v>4.7071999999999996E-9</c:v>
                </c:pt>
                <c:pt idx="1922">
                  <c:v>4.7135000000000003E-9</c:v>
                </c:pt>
                <c:pt idx="1923">
                  <c:v>4.7196999999999997E-9</c:v>
                </c:pt>
                <c:pt idx="1924">
                  <c:v>4.7259999999999996E-9</c:v>
                </c:pt>
                <c:pt idx="1925">
                  <c:v>4.7321999999999999E-9</c:v>
                </c:pt>
                <c:pt idx="1926">
                  <c:v>4.7384999999999997E-9</c:v>
                </c:pt>
                <c:pt idx="1927">
                  <c:v>4.7447E-9</c:v>
                </c:pt>
                <c:pt idx="1928">
                  <c:v>4.7509999999999998E-9</c:v>
                </c:pt>
                <c:pt idx="1929">
                  <c:v>4.7572000000000001E-9</c:v>
                </c:pt>
                <c:pt idx="1930">
                  <c:v>4.7634999999999999E-9</c:v>
                </c:pt>
                <c:pt idx="1931">
                  <c:v>4.7697000000000002E-9</c:v>
                </c:pt>
                <c:pt idx="1932">
                  <c:v>4.7760000000000001E-9</c:v>
                </c:pt>
                <c:pt idx="1933">
                  <c:v>4.7822000000000003E-9</c:v>
                </c:pt>
                <c:pt idx="1934">
                  <c:v>4.7885000000000002E-9</c:v>
                </c:pt>
                <c:pt idx="1935">
                  <c:v>4.7947000000000004E-9</c:v>
                </c:pt>
                <c:pt idx="1936">
                  <c:v>4.8010000000000003E-9</c:v>
                </c:pt>
                <c:pt idx="1937">
                  <c:v>4.8071999999999997E-9</c:v>
                </c:pt>
                <c:pt idx="1938">
                  <c:v>4.8135000000000004E-9</c:v>
                </c:pt>
                <c:pt idx="1939">
                  <c:v>4.8196999999999998E-9</c:v>
                </c:pt>
                <c:pt idx="1940">
                  <c:v>4.8259999999999997E-9</c:v>
                </c:pt>
                <c:pt idx="1941">
                  <c:v>4.8321999999999999E-9</c:v>
                </c:pt>
                <c:pt idx="1942">
                  <c:v>4.8384999999999998E-9</c:v>
                </c:pt>
                <c:pt idx="1943">
                  <c:v>4.8447E-9</c:v>
                </c:pt>
                <c:pt idx="1944">
                  <c:v>4.8509999999999999E-9</c:v>
                </c:pt>
                <c:pt idx="1945">
                  <c:v>4.8572000000000001E-9</c:v>
                </c:pt>
                <c:pt idx="1946">
                  <c:v>4.8635E-9</c:v>
                </c:pt>
                <c:pt idx="1947">
                  <c:v>4.8697000000000003E-9</c:v>
                </c:pt>
                <c:pt idx="1948">
                  <c:v>4.8760000000000001E-9</c:v>
                </c:pt>
                <c:pt idx="1949">
                  <c:v>4.8822000000000004E-9</c:v>
                </c:pt>
                <c:pt idx="1950">
                  <c:v>4.8885000000000002E-9</c:v>
                </c:pt>
                <c:pt idx="1951">
                  <c:v>4.8946999999999997E-9</c:v>
                </c:pt>
                <c:pt idx="1952">
                  <c:v>4.9010000000000003E-9</c:v>
                </c:pt>
                <c:pt idx="1953">
                  <c:v>4.9071999999999998E-9</c:v>
                </c:pt>
                <c:pt idx="1954">
                  <c:v>4.9134999999999996E-9</c:v>
                </c:pt>
                <c:pt idx="1955">
                  <c:v>4.9196999999999999E-9</c:v>
                </c:pt>
                <c:pt idx="1956">
                  <c:v>4.9259999999999997E-9</c:v>
                </c:pt>
                <c:pt idx="1957">
                  <c:v>4.9322E-9</c:v>
                </c:pt>
                <c:pt idx="1958">
                  <c:v>4.9384999999999999E-9</c:v>
                </c:pt>
                <c:pt idx="1959">
                  <c:v>4.9447000000000001E-9</c:v>
                </c:pt>
                <c:pt idx="1960">
                  <c:v>4.951E-9</c:v>
                </c:pt>
                <c:pt idx="1961">
                  <c:v>4.9572000000000002E-9</c:v>
                </c:pt>
                <c:pt idx="1962">
                  <c:v>4.9635000000000001E-9</c:v>
                </c:pt>
                <c:pt idx="1963">
                  <c:v>4.9697000000000003E-9</c:v>
                </c:pt>
                <c:pt idx="1964">
                  <c:v>4.9760000000000002E-9</c:v>
                </c:pt>
                <c:pt idx="1965">
                  <c:v>4.9821999999999996E-9</c:v>
                </c:pt>
                <c:pt idx="1966">
                  <c:v>4.9885000000000003E-9</c:v>
                </c:pt>
                <c:pt idx="1967">
                  <c:v>4.9946999999999997E-9</c:v>
                </c:pt>
                <c:pt idx="1968">
                  <c:v>5.0010000000000004E-9</c:v>
                </c:pt>
                <c:pt idx="1969">
                  <c:v>5.0071999999999998E-9</c:v>
                </c:pt>
                <c:pt idx="1970">
                  <c:v>5.0134999999999997E-9</c:v>
                </c:pt>
                <c:pt idx="1971">
                  <c:v>5.0196999999999999E-9</c:v>
                </c:pt>
                <c:pt idx="1972">
                  <c:v>5.0259999999999998E-9</c:v>
                </c:pt>
                <c:pt idx="1973">
                  <c:v>5.0322000000000001E-9</c:v>
                </c:pt>
                <c:pt idx="1974">
                  <c:v>5.0384999999999999E-9</c:v>
                </c:pt>
                <c:pt idx="1975">
                  <c:v>5.0447000000000002E-9</c:v>
                </c:pt>
                <c:pt idx="1976">
                  <c:v>5.051E-9</c:v>
                </c:pt>
                <c:pt idx="1977">
                  <c:v>5.0572000000000003E-9</c:v>
                </c:pt>
                <c:pt idx="1978">
                  <c:v>5.0635000000000001E-9</c:v>
                </c:pt>
                <c:pt idx="1979">
                  <c:v>5.0697000000000004E-9</c:v>
                </c:pt>
                <c:pt idx="1980">
                  <c:v>5.0760000000000003E-9</c:v>
                </c:pt>
                <c:pt idx="1981">
                  <c:v>5.0821999999999997E-9</c:v>
                </c:pt>
                <c:pt idx="1982">
                  <c:v>5.0885000000000004E-9</c:v>
                </c:pt>
                <c:pt idx="1983">
                  <c:v>5.0946999999999998E-9</c:v>
                </c:pt>
                <c:pt idx="1984">
                  <c:v>5.1009999999999997E-9</c:v>
                </c:pt>
                <c:pt idx="1985">
                  <c:v>5.1071999999999999E-9</c:v>
                </c:pt>
                <c:pt idx="1986">
                  <c:v>5.1134999999999998E-9</c:v>
                </c:pt>
                <c:pt idx="1987">
                  <c:v>5.1197E-9</c:v>
                </c:pt>
                <c:pt idx="1988">
                  <c:v>5.1259999999999999E-9</c:v>
                </c:pt>
                <c:pt idx="1989">
                  <c:v>5.1322000000000001E-9</c:v>
                </c:pt>
                <c:pt idx="1990">
                  <c:v>5.1385E-9</c:v>
                </c:pt>
                <c:pt idx="1991">
                  <c:v>5.1447000000000002E-9</c:v>
                </c:pt>
                <c:pt idx="1992">
                  <c:v>5.1510000000000001E-9</c:v>
                </c:pt>
                <c:pt idx="1993">
                  <c:v>5.1572000000000003E-9</c:v>
                </c:pt>
                <c:pt idx="1994">
                  <c:v>5.1635000000000002E-9</c:v>
                </c:pt>
                <c:pt idx="1995">
                  <c:v>5.1696999999999996E-9</c:v>
                </c:pt>
                <c:pt idx="1996">
                  <c:v>5.1760000000000003E-9</c:v>
                </c:pt>
                <c:pt idx="1997">
                  <c:v>5.1821999999999997E-9</c:v>
                </c:pt>
                <c:pt idx="1998">
                  <c:v>5.1884999999999996E-9</c:v>
                </c:pt>
                <c:pt idx="1999">
                  <c:v>5.1946999999999999E-9</c:v>
                </c:pt>
                <c:pt idx="2000">
                  <c:v>5.2009999999999997E-9</c:v>
                </c:pt>
                <c:pt idx="2001">
                  <c:v>5.2072E-9</c:v>
                </c:pt>
                <c:pt idx="2002">
                  <c:v>5.2134999999999998E-9</c:v>
                </c:pt>
                <c:pt idx="2003">
                  <c:v>5.2197000000000001E-9</c:v>
                </c:pt>
                <c:pt idx="2004">
                  <c:v>5.2259999999999999E-9</c:v>
                </c:pt>
                <c:pt idx="2005">
                  <c:v>5.2322000000000002E-9</c:v>
                </c:pt>
                <c:pt idx="2006">
                  <c:v>5.2385000000000001E-9</c:v>
                </c:pt>
                <c:pt idx="2007">
                  <c:v>5.2447000000000003E-9</c:v>
                </c:pt>
                <c:pt idx="2008">
                  <c:v>5.2510000000000002E-9</c:v>
                </c:pt>
                <c:pt idx="2009">
                  <c:v>5.2571999999999996E-9</c:v>
                </c:pt>
                <c:pt idx="2010">
                  <c:v>5.2635000000000003E-9</c:v>
                </c:pt>
                <c:pt idx="2011">
                  <c:v>5.2696999999999997E-9</c:v>
                </c:pt>
                <c:pt idx="2012">
                  <c:v>5.2760000000000004E-9</c:v>
                </c:pt>
                <c:pt idx="2013">
                  <c:v>5.2821999999999998E-9</c:v>
                </c:pt>
                <c:pt idx="2014">
                  <c:v>5.2884999999999997E-9</c:v>
                </c:pt>
                <c:pt idx="2015">
                  <c:v>5.2946999999999999E-9</c:v>
                </c:pt>
                <c:pt idx="2016">
                  <c:v>5.3009999999999998E-9</c:v>
                </c:pt>
                <c:pt idx="2017">
                  <c:v>5.3072E-9</c:v>
                </c:pt>
                <c:pt idx="2018">
                  <c:v>5.3134999999999999E-9</c:v>
                </c:pt>
                <c:pt idx="2019">
                  <c:v>5.3197000000000001E-9</c:v>
                </c:pt>
                <c:pt idx="2020">
                  <c:v>5.326E-9</c:v>
                </c:pt>
                <c:pt idx="2021">
                  <c:v>5.3322000000000003E-9</c:v>
                </c:pt>
                <c:pt idx="2022">
                  <c:v>5.3385000000000001E-9</c:v>
                </c:pt>
                <c:pt idx="2023">
                  <c:v>5.3447000000000004E-9</c:v>
                </c:pt>
                <c:pt idx="2024">
                  <c:v>5.3510000000000002E-9</c:v>
                </c:pt>
                <c:pt idx="2025">
                  <c:v>5.3571999999999997E-9</c:v>
                </c:pt>
                <c:pt idx="2026">
                  <c:v>5.3635000000000003E-9</c:v>
                </c:pt>
                <c:pt idx="2027">
                  <c:v>5.3696999999999998E-9</c:v>
                </c:pt>
                <c:pt idx="2028">
                  <c:v>5.3759999999999996E-9</c:v>
                </c:pt>
                <c:pt idx="2029">
                  <c:v>5.3821999999999999E-9</c:v>
                </c:pt>
                <c:pt idx="2030">
                  <c:v>5.3884999999999997E-9</c:v>
                </c:pt>
                <c:pt idx="2031">
                  <c:v>5.3947E-9</c:v>
                </c:pt>
                <c:pt idx="2032">
                  <c:v>5.4009999999999999E-9</c:v>
                </c:pt>
                <c:pt idx="2033">
                  <c:v>5.4072000000000001E-9</c:v>
                </c:pt>
                <c:pt idx="2034">
                  <c:v>5.4135E-9</c:v>
                </c:pt>
                <c:pt idx="2035">
                  <c:v>5.4197000000000002E-9</c:v>
                </c:pt>
                <c:pt idx="2036">
                  <c:v>5.4260000000000001E-9</c:v>
                </c:pt>
                <c:pt idx="2037">
                  <c:v>5.4322000000000003E-9</c:v>
                </c:pt>
                <c:pt idx="2038">
                  <c:v>5.4385000000000002E-9</c:v>
                </c:pt>
                <c:pt idx="2039">
                  <c:v>5.4446999999999996E-9</c:v>
                </c:pt>
                <c:pt idx="2040">
                  <c:v>5.4510000000000003E-9</c:v>
                </c:pt>
                <c:pt idx="2041">
                  <c:v>5.4571999999999997E-9</c:v>
                </c:pt>
                <c:pt idx="2042">
                  <c:v>5.4634999999999996E-9</c:v>
                </c:pt>
                <c:pt idx="2043">
                  <c:v>5.4696999999999998E-9</c:v>
                </c:pt>
                <c:pt idx="2044">
                  <c:v>5.4759999999999997E-9</c:v>
                </c:pt>
                <c:pt idx="2045">
                  <c:v>5.4821999999999999E-9</c:v>
                </c:pt>
                <c:pt idx="2046">
                  <c:v>5.4884999999999998E-9</c:v>
                </c:pt>
                <c:pt idx="2047">
                  <c:v>5.4947000000000001E-9</c:v>
                </c:pt>
                <c:pt idx="2048">
                  <c:v>5.5009999999999999E-9</c:v>
                </c:pt>
                <c:pt idx="2049">
                  <c:v>5.5072000000000002E-9</c:v>
                </c:pt>
                <c:pt idx="2050">
                  <c:v>5.5135E-9</c:v>
                </c:pt>
                <c:pt idx="2051">
                  <c:v>5.5197000000000003E-9</c:v>
                </c:pt>
                <c:pt idx="2052">
                  <c:v>5.5260000000000001E-9</c:v>
                </c:pt>
                <c:pt idx="2053">
                  <c:v>5.5322000000000004E-9</c:v>
                </c:pt>
                <c:pt idx="2054">
                  <c:v>5.5385000000000003E-9</c:v>
                </c:pt>
                <c:pt idx="2055">
                  <c:v>5.5446999999999997E-9</c:v>
                </c:pt>
                <c:pt idx="2056">
                  <c:v>5.5510000000000004E-9</c:v>
                </c:pt>
                <c:pt idx="2057">
                  <c:v>5.5571999999999998E-9</c:v>
                </c:pt>
                <c:pt idx="2058">
                  <c:v>5.5634999999999997E-9</c:v>
                </c:pt>
                <c:pt idx="2059">
                  <c:v>5.5696999999999999E-9</c:v>
                </c:pt>
                <c:pt idx="2060">
                  <c:v>5.5759999999999998E-9</c:v>
                </c:pt>
                <c:pt idx="2061">
                  <c:v>5.5822E-9</c:v>
                </c:pt>
                <c:pt idx="2062">
                  <c:v>5.5884999999999999E-9</c:v>
                </c:pt>
                <c:pt idx="2063">
                  <c:v>5.5947000000000001E-9</c:v>
                </c:pt>
                <c:pt idx="2064">
                  <c:v>5.601E-9</c:v>
                </c:pt>
                <c:pt idx="2065">
                  <c:v>5.6072000000000002E-9</c:v>
                </c:pt>
                <c:pt idx="2066">
                  <c:v>5.6135000000000001E-9</c:v>
                </c:pt>
                <c:pt idx="2067">
                  <c:v>5.6197000000000004E-9</c:v>
                </c:pt>
                <c:pt idx="2068">
                  <c:v>5.6260000000000002E-9</c:v>
                </c:pt>
                <c:pt idx="2069">
                  <c:v>5.6321999999999996E-9</c:v>
                </c:pt>
                <c:pt idx="2070">
                  <c:v>5.6385000000000003E-9</c:v>
                </c:pt>
                <c:pt idx="2071">
                  <c:v>5.6446999999999997E-9</c:v>
                </c:pt>
                <c:pt idx="2072">
                  <c:v>5.6509999999999996E-9</c:v>
                </c:pt>
                <c:pt idx="2073">
                  <c:v>5.6571999999999999E-9</c:v>
                </c:pt>
                <c:pt idx="2074">
                  <c:v>5.6634999999999997E-9</c:v>
                </c:pt>
                <c:pt idx="2075">
                  <c:v>5.6697E-9</c:v>
                </c:pt>
                <c:pt idx="2076">
                  <c:v>5.6759999999999998E-9</c:v>
                </c:pt>
                <c:pt idx="2077">
                  <c:v>5.6822000000000001E-9</c:v>
                </c:pt>
                <c:pt idx="2078">
                  <c:v>5.6885E-9</c:v>
                </c:pt>
                <c:pt idx="2079">
                  <c:v>5.6947000000000002E-9</c:v>
                </c:pt>
                <c:pt idx="2080">
                  <c:v>5.7010000000000001E-9</c:v>
                </c:pt>
                <c:pt idx="2081">
                  <c:v>5.7072000000000003E-9</c:v>
                </c:pt>
                <c:pt idx="2082">
                  <c:v>5.7135000000000002E-9</c:v>
                </c:pt>
                <c:pt idx="2083">
                  <c:v>5.7196999999999996E-9</c:v>
                </c:pt>
                <c:pt idx="2084">
                  <c:v>5.7260000000000003E-9</c:v>
                </c:pt>
                <c:pt idx="2085">
                  <c:v>5.7321999999999997E-9</c:v>
                </c:pt>
                <c:pt idx="2086">
                  <c:v>5.7385000000000004E-9</c:v>
                </c:pt>
                <c:pt idx="2087">
                  <c:v>5.7446999999999998E-9</c:v>
                </c:pt>
                <c:pt idx="2088">
                  <c:v>5.7509999999999997E-9</c:v>
                </c:pt>
                <c:pt idx="2089">
                  <c:v>5.7571999999999999E-9</c:v>
                </c:pt>
                <c:pt idx="2090">
                  <c:v>5.7634999999999998E-9</c:v>
                </c:pt>
                <c:pt idx="2091">
                  <c:v>5.7697E-9</c:v>
                </c:pt>
                <c:pt idx="2092">
                  <c:v>5.7759999999999999E-9</c:v>
                </c:pt>
                <c:pt idx="2093">
                  <c:v>5.7822000000000002E-9</c:v>
                </c:pt>
                <c:pt idx="2094">
                  <c:v>5.7885E-9</c:v>
                </c:pt>
                <c:pt idx="2095">
                  <c:v>5.7947000000000003E-9</c:v>
                </c:pt>
                <c:pt idx="2096">
                  <c:v>5.8010000000000001E-9</c:v>
                </c:pt>
                <c:pt idx="2097">
                  <c:v>5.8072000000000004E-9</c:v>
                </c:pt>
                <c:pt idx="2098">
                  <c:v>5.8135000000000002E-9</c:v>
                </c:pt>
                <c:pt idx="2099">
                  <c:v>5.8196999999999997E-9</c:v>
                </c:pt>
                <c:pt idx="2100">
                  <c:v>5.8260000000000004E-9</c:v>
                </c:pt>
                <c:pt idx="2101">
                  <c:v>5.8321999999999998E-9</c:v>
                </c:pt>
                <c:pt idx="2102">
                  <c:v>5.8384999999999996E-9</c:v>
                </c:pt>
                <c:pt idx="2103">
                  <c:v>5.8446999999999999E-9</c:v>
                </c:pt>
                <c:pt idx="2104">
                  <c:v>5.8509999999999998E-9</c:v>
                </c:pt>
                <c:pt idx="2105">
                  <c:v>5.8572E-9</c:v>
                </c:pt>
                <c:pt idx="2106">
                  <c:v>5.8634999999999999E-9</c:v>
                </c:pt>
                <c:pt idx="2107">
                  <c:v>5.8697000000000001E-9</c:v>
                </c:pt>
                <c:pt idx="2108">
                  <c:v>5.876E-9</c:v>
                </c:pt>
                <c:pt idx="2109">
                  <c:v>5.8822000000000002E-9</c:v>
                </c:pt>
                <c:pt idx="2110">
                  <c:v>5.8885000000000001E-9</c:v>
                </c:pt>
                <c:pt idx="2111">
                  <c:v>5.8947000000000003E-9</c:v>
                </c:pt>
                <c:pt idx="2112">
                  <c:v>5.9010000000000002E-9</c:v>
                </c:pt>
                <c:pt idx="2113">
                  <c:v>5.9071999999999996E-9</c:v>
                </c:pt>
                <c:pt idx="2114">
                  <c:v>5.9135000000000003E-9</c:v>
                </c:pt>
                <c:pt idx="2115">
                  <c:v>5.9196999999999997E-9</c:v>
                </c:pt>
                <c:pt idx="2116">
                  <c:v>5.9259999999999996E-9</c:v>
                </c:pt>
                <c:pt idx="2117">
                  <c:v>5.9321999999999998E-9</c:v>
                </c:pt>
                <c:pt idx="2118">
                  <c:v>5.9384999999999997E-9</c:v>
                </c:pt>
                <c:pt idx="2119">
                  <c:v>5.9447E-9</c:v>
                </c:pt>
                <c:pt idx="2120">
                  <c:v>5.9509999999999998E-9</c:v>
                </c:pt>
                <c:pt idx="2121">
                  <c:v>5.9572000000000001E-9</c:v>
                </c:pt>
                <c:pt idx="2122">
                  <c:v>5.9634999999999999E-9</c:v>
                </c:pt>
                <c:pt idx="2123">
                  <c:v>5.9697000000000002E-9</c:v>
                </c:pt>
                <c:pt idx="2124">
                  <c:v>5.976E-9</c:v>
                </c:pt>
                <c:pt idx="2125">
                  <c:v>5.9822000000000003E-9</c:v>
                </c:pt>
                <c:pt idx="2126">
                  <c:v>5.9885000000000002E-9</c:v>
                </c:pt>
                <c:pt idx="2127">
                  <c:v>5.9947000000000004E-9</c:v>
                </c:pt>
                <c:pt idx="2128">
                  <c:v>6.0010000000000003E-9</c:v>
                </c:pt>
                <c:pt idx="2129">
                  <c:v>6.0071999999999997E-9</c:v>
                </c:pt>
                <c:pt idx="2130">
                  <c:v>6.0135000000000004E-9</c:v>
                </c:pt>
                <c:pt idx="2131">
                  <c:v>6.0196999999999998E-9</c:v>
                </c:pt>
                <c:pt idx="2132">
                  <c:v>6.0259999999999997E-9</c:v>
                </c:pt>
                <c:pt idx="2133">
                  <c:v>6.0321999999999999E-9</c:v>
                </c:pt>
                <c:pt idx="2134">
                  <c:v>6.0384999999999998E-9</c:v>
                </c:pt>
                <c:pt idx="2135">
                  <c:v>6.0447E-9</c:v>
                </c:pt>
                <c:pt idx="2136">
                  <c:v>6.0509999999999999E-9</c:v>
                </c:pt>
                <c:pt idx="2137">
                  <c:v>6.0572000000000001E-9</c:v>
                </c:pt>
                <c:pt idx="2138">
                  <c:v>6.0635E-9</c:v>
                </c:pt>
                <c:pt idx="2139">
                  <c:v>6.0697000000000002E-9</c:v>
                </c:pt>
                <c:pt idx="2140">
                  <c:v>6.0760000000000001E-9</c:v>
                </c:pt>
                <c:pt idx="2141">
                  <c:v>6.0822000000000004E-9</c:v>
                </c:pt>
                <c:pt idx="2142">
                  <c:v>6.0885000000000002E-9</c:v>
                </c:pt>
                <c:pt idx="2143">
                  <c:v>6.0946999999999996E-9</c:v>
                </c:pt>
                <c:pt idx="2144">
                  <c:v>6.1010000000000003E-9</c:v>
                </c:pt>
                <c:pt idx="2145">
                  <c:v>6.1071999999999998E-9</c:v>
                </c:pt>
                <c:pt idx="2146">
                  <c:v>6.1134999999999996E-9</c:v>
                </c:pt>
                <c:pt idx="2147">
                  <c:v>6.1196999999999999E-9</c:v>
                </c:pt>
                <c:pt idx="2148">
                  <c:v>6.1259999999999997E-9</c:v>
                </c:pt>
                <c:pt idx="2149">
                  <c:v>6.1322E-9</c:v>
                </c:pt>
                <c:pt idx="2150">
                  <c:v>6.1384999999999998E-9</c:v>
                </c:pt>
                <c:pt idx="2151">
                  <c:v>6.1447000000000001E-9</c:v>
                </c:pt>
                <c:pt idx="2152">
                  <c:v>6.151E-9</c:v>
                </c:pt>
                <c:pt idx="2153">
                  <c:v>6.1572000000000002E-9</c:v>
                </c:pt>
                <c:pt idx="2154">
                  <c:v>6.1635000000000001E-9</c:v>
                </c:pt>
                <c:pt idx="2155">
                  <c:v>6.1697000000000003E-9</c:v>
                </c:pt>
                <c:pt idx="2156">
                  <c:v>6.1760000000000002E-9</c:v>
                </c:pt>
                <c:pt idx="2157">
                  <c:v>6.1821999999999996E-9</c:v>
                </c:pt>
                <c:pt idx="2158">
                  <c:v>6.1885000000000003E-9</c:v>
                </c:pt>
                <c:pt idx="2159">
                  <c:v>6.1946999999999997E-9</c:v>
                </c:pt>
                <c:pt idx="2160">
                  <c:v>6.2010000000000004E-9</c:v>
                </c:pt>
                <c:pt idx="2161">
                  <c:v>6.2071999999999998E-9</c:v>
                </c:pt>
                <c:pt idx="2162">
                  <c:v>6.2134999999999997E-9</c:v>
                </c:pt>
                <c:pt idx="2163">
                  <c:v>6.2196999999999999E-9</c:v>
                </c:pt>
                <c:pt idx="2164">
                  <c:v>6.2259999999999998E-9</c:v>
                </c:pt>
                <c:pt idx="2165">
                  <c:v>6.2322E-9</c:v>
                </c:pt>
                <c:pt idx="2166">
                  <c:v>6.2384999999999999E-9</c:v>
                </c:pt>
                <c:pt idx="2167">
                  <c:v>6.2447000000000002E-9</c:v>
                </c:pt>
                <c:pt idx="2168">
                  <c:v>6.251E-9</c:v>
                </c:pt>
                <c:pt idx="2169">
                  <c:v>6.2572000000000003E-9</c:v>
                </c:pt>
                <c:pt idx="2170">
                  <c:v>6.2635000000000001E-9</c:v>
                </c:pt>
                <c:pt idx="2171">
                  <c:v>6.2697000000000004E-9</c:v>
                </c:pt>
                <c:pt idx="2172">
                  <c:v>6.2760000000000002E-9</c:v>
                </c:pt>
                <c:pt idx="2173">
                  <c:v>6.2821999999999997E-9</c:v>
                </c:pt>
                <c:pt idx="2174">
                  <c:v>6.2885000000000004E-9</c:v>
                </c:pt>
                <c:pt idx="2175">
                  <c:v>6.2946999999999998E-9</c:v>
                </c:pt>
                <c:pt idx="2176">
                  <c:v>6.3009999999999996E-9</c:v>
                </c:pt>
                <c:pt idx="2177">
                  <c:v>6.3071999999999999E-9</c:v>
                </c:pt>
                <c:pt idx="2178">
                  <c:v>6.3134999999999998E-9</c:v>
                </c:pt>
                <c:pt idx="2179">
                  <c:v>6.3197E-9</c:v>
                </c:pt>
                <c:pt idx="2180">
                  <c:v>6.3259999999999999E-9</c:v>
                </c:pt>
                <c:pt idx="2181">
                  <c:v>6.3322000000000001E-9</c:v>
                </c:pt>
                <c:pt idx="2182">
                  <c:v>6.3385E-9</c:v>
                </c:pt>
                <c:pt idx="2183">
                  <c:v>6.3447000000000002E-9</c:v>
                </c:pt>
                <c:pt idx="2184">
                  <c:v>6.3510000000000001E-9</c:v>
                </c:pt>
                <c:pt idx="2185">
                  <c:v>6.3572000000000003E-9</c:v>
                </c:pt>
                <c:pt idx="2186">
                  <c:v>6.3635000000000002E-9</c:v>
                </c:pt>
                <c:pt idx="2187">
                  <c:v>6.3696999999999996E-9</c:v>
                </c:pt>
                <c:pt idx="2188">
                  <c:v>6.3760000000000003E-9</c:v>
                </c:pt>
                <c:pt idx="2189">
                  <c:v>6.3821999999999997E-9</c:v>
                </c:pt>
                <c:pt idx="2190">
                  <c:v>6.3884999999999996E-9</c:v>
                </c:pt>
                <c:pt idx="2191">
                  <c:v>6.3946999999999998E-9</c:v>
                </c:pt>
                <c:pt idx="2192">
                  <c:v>6.4009999999999997E-9</c:v>
                </c:pt>
                <c:pt idx="2193">
                  <c:v>6.4072E-9</c:v>
                </c:pt>
                <c:pt idx="2194">
                  <c:v>6.4134999999999998E-9</c:v>
                </c:pt>
                <c:pt idx="2195">
                  <c:v>6.4197000000000001E-9</c:v>
                </c:pt>
                <c:pt idx="2196">
                  <c:v>6.4259999999999999E-9</c:v>
                </c:pt>
                <c:pt idx="2197">
                  <c:v>6.4322000000000002E-9</c:v>
                </c:pt>
                <c:pt idx="2198">
                  <c:v>6.4385E-9</c:v>
                </c:pt>
                <c:pt idx="2199">
                  <c:v>6.4447000000000003E-9</c:v>
                </c:pt>
                <c:pt idx="2200">
                  <c:v>6.4510000000000002E-9</c:v>
                </c:pt>
                <c:pt idx="2201">
                  <c:v>6.4572000000000004E-9</c:v>
                </c:pt>
                <c:pt idx="2202">
                  <c:v>6.4635000000000003E-9</c:v>
                </c:pt>
                <c:pt idx="2203">
                  <c:v>6.4696999999999997E-9</c:v>
                </c:pt>
                <c:pt idx="2204">
                  <c:v>6.4760000000000004E-9</c:v>
                </c:pt>
                <c:pt idx="2205">
                  <c:v>6.4821999999999998E-9</c:v>
                </c:pt>
                <c:pt idx="2206">
                  <c:v>6.4884999999999997E-9</c:v>
                </c:pt>
                <c:pt idx="2207">
                  <c:v>6.4946999999999999E-9</c:v>
                </c:pt>
                <c:pt idx="2208">
                  <c:v>6.5009999999999998E-9</c:v>
                </c:pt>
                <c:pt idx="2209">
                  <c:v>6.5072E-9</c:v>
                </c:pt>
                <c:pt idx="2210">
                  <c:v>6.5134999999999999E-9</c:v>
                </c:pt>
                <c:pt idx="2211">
                  <c:v>6.5197000000000001E-9</c:v>
                </c:pt>
                <c:pt idx="2212">
                  <c:v>6.526E-9</c:v>
                </c:pt>
                <c:pt idx="2213">
                  <c:v>6.5322000000000003E-9</c:v>
                </c:pt>
                <c:pt idx="2214">
                  <c:v>6.5385000000000001E-9</c:v>
                </c:pt>
                <c:pt idx="2215">
                  <c:v>6.5447000000000004E-9</c:v>
                </c:pt>
                <c:pt idx="2216">
                  <c:v>6.5510000000000002E-9</c:v>
                </c:pt>
                <c:pt idx="2217">
                  <c:v>6.5571999999999996E-9</c:v>
                </c:pt>
                <c:pt idx="2218">
                  <c:v>6.5635000000000003E-9</c:v>
                </c:pt>
                <c:pt idx="2219">
                  <c:v>6.5696999999999998E-9</c:v>
                </c:pt>
                <c:pt idx="2220">
                  <c:v>6.5759999999999996E-9</c:v>
                </c:pt>
                <c:pt idx="2221">
                  <c:v>6.5821999999999999E-9</c:v>
                </c:pt>
                <c:pt idx="2222">
                  <c:v>6.5884999999999997E-9</c:v>
                </c:pt>
                <c:pt idx="2223">
                  <c:v>6.5947E-9</c:v>
                </c:pt>
                <c:pt idx="2224">
                  <c:v>6.6009999999999998E-9</c:v>
                </c:pt>
                <c:pt idx="2225">
                  <c:v>6.6072000000000001E-9</c:v>
                </c:pt>
                <c:pt idx="2226">
                  <c:v>6.6135E-9</c:v>
                </c:pt>
                <c:pt idx="2227">
                  <c:v>6.6197000000000002E-9</c:v>
                </c:pt>
                <c:pt idx="2228">
                  <c:v>6.6260000000000001E-9</c:v>
                </c:pt>
                <c:pt idx="2229">
                  <c:v>6.6322000000000003E-9</c:v>
                </c:pt>
                <c:pt idx="2230">
                  <c:v>6.6385000000000002E-9</c:v>
                </c:pt>
                <c:pt idx="2231">
                  <c:v>6.6446999999999996E-9</c:v>
                </c:pt>
                <c:pt idx="2232">
                  <c:v>6.6510000000000003E-9</c:v>
                </c:pt>
                <c:pt idx="2233">
                  <c:v>6.6571999999999997E-9</c:v>
                </c:pt>
                <c:pt idx="2234">
                  <c:v>6.6635000000000004E-9</c:v>
                </c:pt>
                <c:pt idx="2235">
                  <c:v>6.6696999999999998E-9</c:v>
                </c:pt>
                <c:pt idx="2236">
                  <c:v>6.6759999999999997E-9</c:v>
                </c:pt>
                <c:pt idx="2237">
                  <c:v>6.6821999999999999E-9</c:v>
                </c:pt>
                <c:pt idx="2238">
                  <c:v>6.6884999999999998E-9</c:v>
                </c:pt>
                <c:pt idx="2239">
                  <c:v>6.6947000000000001E-9</c:v>
                </c:pt>
                <c:pt idx="2240">
                  <c:v>6.7009999999999999E-9</c:v>
                </c:pt>
                <c:pt idx="2241">
                  <c:v>6.7072000000000002E-9</c:v>
                </c:pt>
                <c:pt idx="2242">
                  <c:v>6.7135E-9</c:v>
                </c:pt>
                <c:pt idx="2243">
                  <c:v>6.7197000000000003E-9</c:v>
                </c:pt>
                <c:pt idx="2244">
                  <c:v>6.7260000000000001E-9</c:v>
                </c:pt>
                <c:pt idx="2245">
                  <c:v>6.7322000000000004E-9</c:v>
                </c:pt>
                <c:pt idx="2246">
                  <c:v>6.7385000000000003E-9</c:v>
                </c:pt>
                <c:pt idx="2247">
                  <c:v>6.7446999999999997E-9</c:v>
                </c:pt>
                <c:pt idx="2248">
                  <c:v>6.7510000000000004E-9</c:v>
                </c:pt>
                <c:pt idx="2249">
                  <c:v>6.7571999999999998E-9</c:v>
                </c:pt>
                <c:pt idx="2250">
                  <c:v>6.7634999999999996E-9</c:v>
                </c:pt>
                <c:pt idx="2251">
                  <c:v>6.7696999999999999E-9</c:v>
                </c:pt>
                <c:pt idx="2252">
                  <c:v>6.7759999999999998E-9</c:v>
                </c:pt>
                <c:pt idx="2253">
                  <c:v>6.7822E-9</c:v>
                </c:pt>
                <c:pt idx="2254">
                  <c:v>6.7884999999999999E-9</c:v>
                </c:pt>
                <c:pt idx="2255">
                  <c:v>6.7947000000000001E-9</c:v>
                </c:pt>
                <c:pt idx="2256">
                  <c:v>6.801E-9</c:v>
                </c:pt>
                <c:pt idx="2257">
                  <c:v>6.8072000000000002E-9</c:v>
                </c:pt>
                <c:pt idx="2258">
                  <c:v>6.8135000000000001E-9</c:v>
                </c:pt>
                <c:pt idx="2259">
                  <c:v>6.8197000000000003E-9</c:v>
                </c:pt>
                <c:pt idx="2260">
                  <c:v>6.8260000000000002E-9</c:v>
                </c:pt>
                <c:pt idx="2261">
                  <c:v>6.8321999999999996E-9</c:v>
                </c:pt>
                <c:pt idx="2262">
                  <c:v>6.8385000000000003E-9</c:v>
                </c:pt>
                <c:pt idx="2263">
                  <c:v>6.8446999999999997E-9</c:v>
                </c:pt>
                <c:pt idx="2264">
                  <c:v>6.8509999999999996E-9</c:v>
                </c:pt>
                <c:pt idx="2265">
                  <c:v>6.8571999999999999E-9</c:v>
                </c:pt>
                <c:pt idx="2266">
                  <c:v>6.8634999999999997E-9</c:v>
                </c:pt>
                <c:pt idx="2267">
                  <c:v>6.8697E-9</c:v>
                </c:pt>
                <c:pt idx="2268">
                  <c:v>6.8759999999999998E-9</c:v>
                </c:pt>
                <c:pt idx="2269">
                  <c:v>6.8822000000000001E-9</c:v>
                </c:pt>
                <c:pt idx="2270">
                  <c:v>6.8884999999999999E-9</c:v>
                </c:pt>
                <c:pt idx="2271">
                  <c:v>6.8947000000000002E-9</c:v>
                </c:pt>
                <c:pt idx="2272">
                  <c:v>6.9010000000000001E-9</c:v>
                </c:pt>
                <c:pt idx="2273">
                  <c:v>6.9072000000000003E-9</c:v>
                </c:pt>
                <c:pt idx="2274">
                  <c:v>6.9135000000000002E-9</c:v>
                </c:pt>
                <c:pt idx="2275">
                  <c:v>6.9197000000000004E-9</c:v>
                </c:pt>
                <c:pt idx="2276">
                  <c:v>6.9260000000000003E-9</c:v>
                </c:pt>
                <c:pt idx="2277">
                  <c:v>6.9321999999999997E-9</c:v>
                </c:pt>
                <c:pt idx="2278">
                  <c:v>6.9385000000000004E-9</c:v>
                </c:pt>
                <c:pt idx="2279">
                  <c:v>6.9446999999999998E-9</c:v>
                </c:pt>
                <c:pt idx="2280">
                  <c:v>6.9509999999999997E-9</c:v>
                </c:pt>
                <c:pt idx="2281">
                  <c:v>6.9571999999999999E-9</c:v>
                </c:pt>
                <c:pt idx="2282">
                  <c:v>6.9634999999999998E-9</c:v>
                </c:pt>
                <c:pt idx="2283">
                  <c:v>6.9697E-9</c:v>
                </c:pt>
                <c:pt idx="2284">
                  <c:v>6.9759999999999999E-9</c:v>
                </c:pt>
                <c:pt idx="2285">
                  <c:v>6.9822000000000001E-9</c:v>
                </c:pt>
                <c:pt idx="2286">
                  <c:v>6.9885E-9</c:v>
                </c:pt>
                <c:pt idx="2287">
                  <c:v>6.9947000000000003E-9</c:v>
                </c:pt>
                <c:pt idx="2288">
                  <c:v>7.0010000000000001E-9</c:v>
                </c:pt>
                <c:pt idx="2289">
                  <c:v>7.0072000000000004E-9</c:v>
                </c:pt>
                <c:pt idx="2290">
                  <c:v>7.0135000000000002E-9</c:v>
                </c:pt>
                <c:pt idx="2291">
                  <c:v>7.0196999999999997E-9</c:v>
                </c:pt>
                <c:pt idx="2292">
                  <c:v>7.0260000000000003E-9</c:v>
                </c:pt>
                <c:pt idx="2293">
                  <c:v>7.0321999999999998E-9</c:v>
                </c:pt>
                <c:pt idx="2294">
                  <c:v>7.0384999999999996E-9</c:v>
                </c:pt>
                <c:pt idx="2295">
                  <c:v>7.0446999999999999E-9</c:v>
                </c:pt>
                <c:pt idx="2296">
                  <c:v>7.0509999999999997E-9</c:v>
                </c:pt>
                <c:pt idx="2297">
                  <c:v>7.0572E-9</c:v>
                </c:pt>
                <c:pt idx="2298">
                  <c:v>7.0634999999999999E-9</c:v>
                </c:pt>
                <c:pt idx="2299">
                  <c:v>7.0697000000000001E-9</c:v>
                </c:pt>
                <c:pt idx="2300">
                  <c:v>7.076E-9</c:v>
                </c:pt>
                <c:pt idx="2301">
                  <c:v>7.0822000000000002E-9</c:v>
                </c:pt>
                <c:pt idx="2302">
                  <c:v>7.0885000000000001E-9</c:v>
                </c:pt>
                <c:pt idx="2303">
                  <c:v>7.0947000000000003E-9</c:v>
                </c:pt>
                <c:pt idx="2304">
                  <c:v>7.1010000000000002E-9</c:v>
                </c:pt>
                <c:pt idx="2305">
                  <c:v>7.1071999999999996E-9</c:v>
                </c:pt>
                <c:pt idx="2306">
                  <c:v>7.1135000000000003E-9</c:v>
                </c:pt>
                <c:pt idx="2307">
                  <c:v>7.1196999999999997E-9</c:v>
                </c:pt>
                <c:pt idx="2308">
                  <c:v>7.1259999999999996E-9</c:v>
                </c:pt>
                <c:pt idx="2309">
                  <c:v>7.1321999999999998E-9</c:v>
                </c:pt>
                <c:pt idx="2310">
                  <c:v>7.1384999999999997E-9</c:v>
                </c:pt>
                <c:pt idx="2311">
                  <c:v>7.1446999999999999E-9</c:v>
                </c:pt>
                <c:pt idx="2312">
                  <c:v>7.1509999999999998E-9</c:v>
                </c:pt>
                <c:pt idx="2313">
                  <c:v>7.1572000000000001E-9</c:v>
                </c:pt>
                <c:pt idx="2314">
                  <c:v>7.1634999999999999E-9</c:v>
                </c:pt>
                <c:pt idx="2315">
                  <c:v>7.1697000000000002E-9</c:v>
                </c:pt>
                <c:pt idx="2316">
                  <c:v>7.176E-9</c:v>
                </c:pt>
                <c:pt idx="2317">
                  <c:v>7.1822000000000003E-9</c:v>
                </c:pt>
                <c:pt idx="2318">
                  <c:v>7.1885000000000001E-9</c:v>
                </c:pt>
                <c:pt idx="2319">
                  <c:v>7.1947000000000004E-9</c:v>
                </c:pt>
                <c:pt idx="2320">
                  <c:v>7.2010000000000003E-9</c:v>
                </c:pt>
                <c:pt idx="2321">
                  <c:v>7.2071999999999997E-9</c:v>
                </c:pt>
                <c:pt idx="2322">
                  <c:v>7.2135000000000004E-9</c:v>
                </c:pt>
                <c:pt idx="2323">
                  <c:v>7.2196999999999998E-9</c:v>
                </c:pt>
                <c:pt idx="2324">
                  <c:v>7.2259999999999997E-9</c:v>
                </c:pt>
                <c:pt idx="2325">
                  <c:v>7.2321999999999999E-9</c:v>
                </c:pt>
                <c:pt idx="2326">
                  <c:v>7.2384999999999998E-9</c:v>
                </c:pt>
                <c:pt idx="2327">
                  <c:v>7.2447E-9</c:v>
                </c:pt>
                <c:pt idx="2328">
                  <c:v>7.2509999999999999E-9</c:v>
                </c:pt>
                <c:pt idx="2329">
                  <c:v>7.2572000000000001E-9</c:v>
                </c:pt>
                <c:pt idx="2330">
                  <c:v>7.2635E-9</c:v>
                </c:pt>
                <c:pt idx="2331">
                  <c:v>7.2697000000000002E-9</c:v>
                </c:pt>
                <c:pt idx="2332">
                  <c:v>7.2760000000000001E-9</c:v>
                </c:pt>
                <c:pt idx="2333">
                  <c:v>7.2822000000000004E-9</c:v>
                </c:pt>
                <c:pt idx="2334">
                  <c:v>7.2885000000000002E-9</c:v>
                </c:pt>
                <c:pt idx="2335">
                  <c:v>7.2946999999999996E-9</c:v>
                </c:pt>
                <c:pt idx="2336">
                  <c:v>7.3010000000000003E-9</c:v>
                </c:pt>
                <c:pt idx="2337">
                  <c:v>7.3071999999999997E-9</c:v>
                </c:pt>
                <c:pt idx="2338">
                  <c:v>7.3134999999999996E-9</c:v>
                </c:pt>
                <c:pt idx="2339">
                  <c:v>7.3196999999999999E-9</c:v>
                </c:pt>
                <c:pt idx="2340">
                  <c:v>7.3259999999999997E-9</c:v>
                </c:pt>
                <c:pt idx="2341">
                  <c:v>7.3322E-9</c:v>
                </c:pt>
                <c:pt idx="2342">
                  <c:v>7.3384999999999998E-9</c:v>
                </c:pt>
                <c:pt idx="2343">
                  <c:v>7.3447000000000001E-9</c:v>
                </c:pt>
                <c:pt idx="2344">
                  <c:v>7.3509999999999999E-9</c:v>
                </c:pt>
                <c:pt idx="2345">
                  <c:v>7.3572000000000002E-9</c:v>
                </c:pt>
                <c:pt idx="2346">
                  <c:v>7.3635000000000001E-9</c:v>
                </c:pt>
                <c:pt idx="2347">
                  <c:v>7.3697000000000003E-9</c:v>
                </c:pt>
                <c:pt idx="2348">
                  <c:v>7.3760000000000002E-9</c:v>
                </c:pt>
                <c:pt idx="2349">
                  <c:v>7.3821999999999996E-9</c:v>
                </c:pt>
                <c:pt idx="2350">
                  <c:v>7.3885000000000003E-9</c:v>
                </c:pt>
                <c:pt idx="2351">
                  <c:v>7.3946999999999997E-9</c:v>
                </c:pt>
                <c:pt idx="2352">
                  <c:v>7.4010000000000004E-9</c:v>
                </c:pt>
                <c:pt idx="2353">
                  <c:v>7.4071999999999998E-9</c:v>
                </c:pt>
                <c:pt idx="2354">
                  <c:v>7.4134999999999997E-9</c:v>
                </c:pt>
                <c:pt idx="2355">
                  <c:v>7.4196999999999999E-9</c:v>
                </c:pt>
                <c:pt idx="2356">
                  <c:v>7.4259999999999998E-9</c:v>
                </c:pt>
                <c:pt idx="2357">
                  <c:v>7.4322E-9</c:v>
                </c:pt>
                <c:pt idx="2358">
                  <c:v>7.4384999999999999E-9</c:v>
                </c:pt>
                <c:pt idx="2359">
                  <c:v>7.4447000000000002E-9</c:v>
                </c:pt>
                <c:pt idx="2360">
                  <c:v>7.451E-9</c:v>
                </c:pt>
                <c:pt idx="2361">
                  <c:v>7.4571999999999994E-9</c:v>
                </c:pt>
                <c:pt idx="2362">
                  <c:v>7.4634999999999993E-9</c:v>
                </c:pt>
                <c:pt idx="2363">
                  <c:v>7.4697000000000004E-9</c:v>
                </c:pt>
                <c:pt idx="2364">
                  <c:v>7.4760000000000002E-9</c:v>
                </c:pt>
                <c:pt idx="2365">
                  <c:v>7.4821999999999997E-9</c:v>
                </c:pt>
                <c:pt idx="2366">
                  <c:v>7.4884999999999995E-9</c:v>
                </c:pt>
                <c:pt idx="2367">
                  <c:v>7.4947000000000006E-9</c:v>
                </c:pt>
                <c:pt idx="2368">
                  <c:v>7.5010000000000005E-9</c:v>
                </c:pt>
                <c:pt idx="2369">
                  <c:v>7.5071999999999999E-9</c:v>
                </c:pt>
                <c:pt idx="2370">
                  <c:v>7.5134999999999997E-9</c:v>
                </c:pt>
                <c:pt idx="2371">
                  <c:v>7.5197000000000008E-9</c:v>
                </c:pt>
                <c:pt idx="2372">
                  <c:v>7.5260000000000007E-9</c:v>
                </c:pt>
                <c:pt idx="2373">
                  <c:v>7.5322000000000001E-9</c:v>
                </c:pt>
                <c:pt idx="2374">
                  <c:v>7.5385E-9</c:v>
                </c:pt>
                <c:pt idx="2375">
                  <c:v>7.5446999999999994E-9</c:v>
                </c:pt>
                <c:pt idx="2376">
                  <c:v>7.5509999999999993E-9</c:v>
                </c:pt>
                <c:pt idx="2377">
                  <c:v>7.5572000000000003E-9</c:v>
                </c:pt>
                <c:pt idx="2378">
                  <c:v>7.5635000000000002E-9</c:v>
                </c:pt>
                <c:pt idx="2379">
                  <c:v>7.5696999999999996E-9</c:v>
                </c:pt>
                <c:pt idx="2380">
                  <c:v>7.5759999999999995E-9</c:v>
                </c:pt>
                <c:pt idx="2381">
                  <c:v>7.5822000000000006E-9</c:v>
                </c:pt>
                <c:pt idx="2382">
                  <c:v>7.5885000000000004E-9</c:v>
                </c:pt>
                <c:pt idx="2383">
                  <c:v>7.5946999999999998E-9</c:v>
                </c:pt>
                <c:pt idx="2384">
                  <c:v>7.6009999999999997E-9</c:v>
                </c:pt>
                <c:pt idx="2385">
                  <c:v>7.6072000000000008E-9</c:v>
                </c:pt>
                <c:pt idx="2386">
                  <c:v>7.6135000000000006E-9</c:v>
                </c:pt>
                <c:pt idx="2387">
                  <c:v>7.6197000000000001E-9</c:v>
                </c:pt>
                <c:pt idx="2388">
                  <c:v>7.6259999999999999E-9</c:v>
                </c:pt>
                <c:pt idx="2389">
                  <c:v>7.6321999999999993E-9</c:v>
                </c:pt>
                <c:pt idx="2390">
                  <c:v>7.6384999999999992E-9</c:v>
                </c:pt>
                <c:pt idx="2391">
                  <c:v>7.6447000000000003E-9</c:v>
                </c:pt>
                <c:pt idx="2392">
                  <c:v>7.6510000000000002E-9</c:v>
                </c:pt>
                <c:pt idx="2393">
                  <c:v>7.6571999999999996E-9</c:v>
                </c:pt>
                <c:pt idx="2394">
                  <c:v>7.6634999999999994E-9</c:v>
                </c:pt>
                <c:pt idx="2395">
                  <c:v>7.6697000000000005E-9</c:v>
                </c:pt>
                <c:pt idx="2396">
                  <c:v>7.6760000000000004E-9</c:v>
                </c:pt>
                <c:pt idx="2397">
                  <c:v>7.6821999999999998E-9</c:v>
                </c:pt>
                <c:pt idx="2398">
                  <c:v>7.6884999999999997E-9</c:v>
                </c:pt>
                <c:pt idx="2399">
                  <c:v>7.6947000000000007E-9</c:v>
                </c:pt>
                <c:pt idx="2400">
                  <c:v>7.7010000000000006E-9</c:v>
                </c:pt>
                <c:pt idx="2401">
                  <c:v>7.7072E-9</c:v>
                </c:pt>
                <c:pt idx="2402">
                  <c:v>7.7134999999999999E-9</c:v>
                </c:pt>
                <c:pt idx="2403">
                  <c:v>7.7196999999999993E-9</c:v>
                </c:pt>
                <c:pt idx="2404">
                  <c:v>7.7260000000000008E-9</c:v>
                </c:pt>
                <c:pt idx="2405">
                  <c:v>7.7322000000000002E-9</c:v>
                </c:pt>
                <c:pt idx="2406">
                  <c:v>7.7385000000000001E-9</c:v>
                </c:pt>
                <c:pt idx="2407">
                  <c:v>7.7446999999999995E-9</c:v>
                </c:pt>
                <c:pt idx="2408">
                  <c:v>7.7509999999999994E-9</c:v>
                </c:pt>
                <c:pt idx="2409">
                  <c:v>7.7572000000000005E-9</c:v>
                </c:pt>
                <c:pt idx="2410">
                  <c:v>7.7635000000000003E-9</c:v>
                </c:pt>
                <c:pt idx="2411">
                  <c:v>7.7696999999999998E-9</c:v>
                </c:pt>
                <c:pt idx="2412">
                  <c:v>7.7759999999999996E-9</c:v>
                </c:pt>
                <c:pt idx="2413">
                  <c:v>7.7822000000000007E-9</c:v>
                </c:pt>
                <c:pt idx="2414">
                  <c:v>7.7885000000000006E-9</c:v>
                </c:pt>
                <c:pt idx="2415">
                  <c:v>7.7947E-9</c:v>
                </c:pt>
                <c:pt idx="2416">
                  <c:v>7.8009999999999998E-9</c:v>
                </c:pt>
                <c:pt idx="2417">
                  <c:v>7.8071999999999993E-9</c:v>
                </c:pt>
                <c:pt idx="2418">
                  <c:v>7.8135000000000008E-9</c:v>
                </c:pt>
                <c:pt idx="2419">
                  <c:v>7.8197000000000002E-9</c:v>
                </c:pt>
                <c:pt idx="2420">
                  <c:v>7.8260000000000001E-9</c:v>
                </c:pt>
                <c:pt idx="2421">
                  <c:v>7.8321999999999995E-9</c:v>
                </c:pt>
                <c:pt idx="2422">
                  <c:v>7.8384999999999993E-9</c:v>
                </c:pt>
                <c:pt idx="2423">
                  <c:v>7.8447000000000004E-9</c:v>
                </c:pt>
                <c:pt idx="2424">
                  <c:v>7.8510000000000003E-9</c:v>
                </c:pt>
                <c:pt idx="2425">
                  <c:v>7.8571999999999997E-9</c:v>
                </c:pt>
                <c:pt idx="2426">
                  <c:v>7.8634999999999996E-9</c:v>
                </c:pt>
                <c:pt idx="2427">
                  <c:v>7.8697000000000006E-9</c:v>
                </c:pt>
                <c:pt idx="2428">
                  <c:v>7.8760000000000005E-9</c:v>
                </c:pt>
                <c:pt idx="2429">
                  <c:v>7.8821999999999999E-9</c:v>
                </c:pt>
                <c:pt idx="2430">
                  <c:v>7.8884999999999998E-9</c:v>
                </c:pt>
                <c:pt idx="2431">
                  <c:v>7.8946999999999992E-9</c:v>
                </c:pt>
                <c:pt idx="2432">
                  <c:v>7.9010000000000007E-9</c:v>
                </c:pt>
                <c:pt idx="2433">
                  <c:v>7.9072000000000002E-9</c:v>
                </c:pt>
                <c:pt idx="2434">
                  <c:v>7.9135E-9</c:v>
                </c:pt>
                <c:pt idx="2435">
                  <c:v>7.9196999999999994E-9</c:v>
                </c:pt>
                <c:pt idx="2436">
                  <c:v>7.9259999999999993E-9</c:v>
                </c:pt>
                <c:pt idx="2437">
                  <c:v>7.9322000000000004E-9</c:v>
                </c:pt>
                <c:pt idx="2438">
                  <c:v>7.9385000000000002E-9</c:v>
                </c:pt>
                <c:pt idx="2439">
                  <c:v>7.9446999999999997E-9</c:v>
                </c:pt>
                <c:pt idx="2440">
                  <c:v>7.9509999999999995E-9</c:v>
                </c:pt>
                <c:pt idx="2441">
                  <c:v>7.9572000000000006E-9</c:v>
                </c:pt>
                <c:pt idx="2442">
                  <c:v>7.9635000000000005E-9</c:v>
                </c:pt>
                <c:pt idx="2443">
                  <c:v>7.9696999999999999E-9</c:v>
                </c:pt>
                <c:pt idx="2444">
                  <c:v>7.9759999999999998E-9</c:v>
                </c:pt>
                <c:pt idx="2445">
                  <c:v>7.9821999999999992E-9</c:v>
                </c:pt>
                <c:pt idx="2446">
                  <c:v>7.9885000000000007E-9</c:v>
                </c:pt>
                <c:pt idx="2447">
                  <c:v>7.9947000000000001E-9</c:v>
                </c:pt>
                <c:pt idx="2448">
                  <c:v>8.001E-9</c:v>
                </c:pt>
                <c:pt idx="2449">
                  <c:v>8.0071999999999994E-9</c:v>
                </c:pt>
                <c:pt idx="2450">
                  <c:v>8.0134999999999993E-9</c:v>
                </c:pt>
                <c:pt idx="2451">
                  <c:v>8.0197000000000003E-9</c:v>
                </c:pt>
                <c:pt idx="2452">
                  <c:v>8.0260000000000002E-9</c:v>
                </c:pt>
                <c:pt idx="2453">
                  <c:v>8.0321999999999996E-9</c:v>
                </c:pt>
                <c:pt idx="2454">
                  <c:v>8.0384999999999995E-9</c:v>
                </c:pt>
                <c:pt idx="2455">
                  <c:v>8.0447000000000006E-9</c:v>
                </c:pt>
                <c:pt idx="2456">
                  <c:v>8.0510000000000004E-9</c:v>
                </c:pt>
                <c:pt idx="2457">
                  <c:v>8.0571999999999998E-9</c:v>
                </c:pt>
                <c:pt idx="2458">
                  <c:v>8.0634999999999997E-9</c:v>
                </c:pt>
                <c:pt idx="2459">
                  <c:v>8.0697000000000008E-9</c:v>
                </c:pt>
                <c:pt idx="2460">
                  <c:v>8.0760000000000006E-9</c:v>
                </c:pt>
                <c:pt idx="2461">
                  <c:v>8.0822000000000001E-9</c:v>
                </c:pt>
                <c:pt idx="2462">
                  <c:v>8.0884999999999999E-9</c:v>
                </c:pt>
                <c:pt idx="2463">
                  <c:v>8.0946999999999994E-9</c:v>
                </c:pt>
                <c:pt idx="2464">
                  <c:v>8.1009999999999992E-9</c:v>
                </c:pt>
                <c:pt idx="2465">
                  <c:v>8.1072000000000003E-9</c:v>
                </c:pt>
                <c:pt idx="2466">
                  <c:v>8.1135000000000002E-9</c:v>
                </c:pt>
                <c:pt idx="2467">
                  <c:v>8.1196999999999996E-9</c:v>
                </c:pt>
                <c:pt idx="2468">
                  <c:v>8.1259999999999994E-9</c:v>
                </c:pt>
                <c:pt idx="2469">
                  <c:v>8.1322000000000005E-9</c:v>
                </c:pt>
                <c:pt idx="2470">
                  <c:v>8.1385000000000004E-9</c:v>
                </c:pt>
                <c:pt idx="2471">
                  <c:v>8.1446999999999998E-9</c:v>
                </c:pt>
                <c:pt idx="2472">
                  <c:v>8.1509999999999997E-9</c:v>
                </c:pt>
                <c:pt idx="2473">
                  <c:v>8.1572000000000007E-9</c:v>
                </c:pt>
                <c:pt idx="2474">
                  <c:v>8.1635000000000006E-9</c:v>
                </c:pt>
                <c:pt idx="2475">
                  <c:v>8.1697E-9</c:v>
                </c:pt>
                <c:pt idx="2476">
                  <c:v>8.1759999999999999E-9</c:v>
                </c:pt>
                <c:pt idx="2477">
                  <c:v>8.1821999999999993E-9</c:v>
                </c:pt>
                <c:pt idx="2478">
                  <c:v>8.1884999999999992E-9</c:v>
                </c:pt>
                <c:pt idx="2479">
                  <c:v>8.1947000000000002E-9</c:v>
                </c:pt>
                <c:pt idx="2480">
                  <c:v>8.2010000000000001E-9</c:v>
                </c:pt>
                <c:pt idx="2481">
                  <c:v>8.2071999999999995E-9</c:v>
                </c:pt>
                <c:pt idx="2482">
                  <c:v>8.2134999999999994E-9</c:v>
                </c:pt>
                <c:pt idx="2483">
                  <c:v>8.2197000000000005E-9</c:v>
                </c:pt>
                <c:pt idx="2484">
                  <c:v>8.2260000000000003E-9</c:v>
                </c:pt>
                <c:pt idx="2485">
                  <c:v>8.2321999999999998E-9</c:v>
                </c:pt>
                <c:pt idx="2486">
                  <c:v>8.2384999999999996E-9</c:v>
                </c:pt>
                <c:pt idx="2487">
                  <c:v>8.2447000000000007E-9</c:v>
                </c:pt>
                <c:pt idx="2488">
                  <c:v>8.2510000000000006E-9</c:v>
                </c:pt>
                <c:pt idx="2489">
                  <c:v>8.2572E-9</c:v>
                </c:pt>
                <c:pt idx="2490">
                  <c:v>8.2634999999999998E-9</c:v>
                </c:pt>
                <c:pt idx="2491">
                  <c:v>8.2696999999999993E-9</c:v>
                </c:pt>
                <c:pt idx="2492">
                  <c:v>8.2760000000000008E-9</c:v>
                </c:pt>
                <c:pt idx="2493">
                  <c:v>8.2822000000000002E-9</c:v>
                </c:pt>
                <c:pt idx="2494">
                  <c:v>8.2885000000000001E-9</c:v>
                </c:pt>
                <c:pt idx="2495">
                  <c:v>8.2946999999999995E-9</c:v>
                </c:pt>
                <c:pt idx="2496">
                  <c:v>8.3009999999999994E-9</c:v>
                </c:pt>
                <c:pt idx="2497">
                  <c:v>8.3072000000000004E-9</c:v>
                </c:pt>
                <c:pt idx="2498">
                  <c:v>8.3135000000000003E-9</c:v>
                </c:pt>
                <c:pt idx="2499">
                  <c:v>8.3196999999999997E-9</c:v>
                </c:pt>
                <c:pt idx="2500">
                  <c:v>8.3259999999999996E-9</c:v>
                </c:pt>
                <c:pt idx="2501">
                  <c:v>8.3322000000000007E-9</c:v>
                </c:pt>
                <c:pt idx="2502">
                  <c:v>8.3385000000000005E-9</c:v>
                </c:pt>
                <c:pt idx="2503">
                  <c:v>8.3446999999999999E-9</c:v>
                </c:pt>
                <c:pt idx="2504">
                  <c:v>8.3509999999999998E-9</c:v>
                </c:pt>
                <c:pt idx="2505">
                  <c:v>8.3571999999999992E-9</c:v>
                </c:pt>
                <c:pt idx="2506">
                  <c:v>8.3635000000000007E-9</c:v>
                </c:pt>
                <c:pt idx="2507">
                  <c:v>8.3697000000000002E-9</c:v>
                </c:pt>
                <c:pt idx="2508">
                  <c:v>8.376E-9</c:v>
                </c:pt>
                <c:pt idx="2509">
                  <c:v>8.3821999999999994E-9</c:v>
                </c:pt>
                <c:pt idx="2510">
                  <c:v>8.3884999999999993E-9</c:v>
                </c:pt>
                <c:pt idx="2511">
                  <c:v>8.3947000000000004E-9</c:v>
                </c:pt>
                <c:pt idx="2512">
                  <c:v>8.4010000000000003E-9</c:v>
                </c:pt>
                <c:pt idx="2513">
                  <c:v>8.4071999999999997E-9</c:v>
                </c:pt>
                <c:pt idx="2514">
                  <c:v>8.4134999999999995E-9</c:v>
                </c:pt>
                <c:pt idx="2515">
                  <c:v>8.4197000000000006E-9</c:v>
                </c:pt>
                <c:pt idx="2516">
                  <c:v>8.4260000000000005E-9</c:v>
                </c:pt>
                <c:pt idx="2517">
                  <c:v>8.4321999999999999E-9</c:v>
                </c:pt>
                <c:pt idx="2518">
                  <c:v>8.4384999999999998E-9</c:v>
                </c:pt>
                <c:pt idx="2519">
                  <c:v>8.4446999999999992E-9</c:v>
                </c:pt>
                <c:pt idx="2520">
                  <c:v>8.4510000000000007E-9</c:v>
                </c:pt>
                <c:pt idx="2521">
                  <c:v>8.4572000000000001E-9</c:v>
                </c:pt>
                <c:pt idx="2522">
                  <c:v>8.4635E-9</c:v>
                </c:pt>
                <c:pt idx="2523">
                  <c:v>8.4696999999999994E-9</c:v>
                </c:pt>
                <c:pt idx="2524">
                  <c:v>8.4759999999999993E-9</c:v>
                </c:pt>
                <c:pt idx="2525">
                  <c:v>8.4822000000000003E-9</c:v>
                </c:pt>
                <c:pt idx="2526">
                  <c:v>8.4885000000000002E-9</c:v>
                </c:pt>
                <c:pt idx="2527">
                  <c:v>8.4946999999999996E-9</c:v>
                </c:pt>
                <c:pt idx="2528">
                  <c:v>8.5009999999999995E-9</c:v>
                </c:pt>
                <c:pt idx="2529">
                  <c:v>8.5072000000000006E-9</c:v>
                </c:pt>
                <c:pt idx="2530">
                  <c:v>8.5135000000000004E-9</c:v>
                </c:pt>
                <c:pt idx="2531">
                  <c:v>8.5196999999999999E-9</c:v>
                </c:pt>
                <c:pt idx="2532">
                  <c:v>8.5259999999999997E-9</c:v>
                </c:pt>
                <c:pt idx="2533">
                  <c:v>8.5322000000000008E-9</c:v>
                </c:pt>
                <c:pt idx="2534">
                  <c:v>8.5385000000000007E-9</c:v>
                </c:pt>
                <c:pt idx="2535">
                  <c:v>8.5447000000000001E-9</c:v>
                </c:pt>
                <c:pt idx="2536">
                  <c:v>8.5509999999999999E-9</c:v>
                </c:pt>
                <c:pt idx="2537">
                  <c:v>8.5571999999999994E-9</c:v>
                </c:pt>
                <c:pt idx="2538">
                  <c:v>8.5634999999999992E-9</c:v>
                </c:pt>
                <c:pt idx="2539">
                  <c:v>8.5697000000000003E-9</c:v>
                </c:pt>
                <c:pt idx="2540">
                  <c:v>8.5760000000000002E-9</c:v>
                </c:pt>
                <c:pt idx="2541">
                  <c:v>8.5821999999999996E-9</c:v>
                </c:pt>
                <c:pt idx="2542">
                  <c:v>8.5884999999999994E-9</c:v>
                </c:pt>
                <c:pt idx="2543">
                  <c:v>8.5947000000000005E-9</c:v>
                </c:pt>
                <c:pt idx="2544">
                  <c:v>8.6010000000000004E-9</c:v>
                </c:pt>
                <c:pt idx="2545">
                  <c:v>8.6071999999999998E-9</c:v>
                </c:pt>
                <c:pt idx="2546">
                  <c:v>8.6134999999999997E-9</c:v>
                </c:pt>
                <c:pt idx="2547">
                  <c:v>8.6197000000000007E-9</c:v>
                </c:pt>
                <c:pt idx="2548">
                  <c:v>8.6260000000000006E-9</c:v>
                </c:pt>
                <c:pt idx="2549">
                  <c:v>8.6322E-9</c:v>
                </c:pt>
                <c:pt idx="2550">
                  <c:v>8.6384999999999999E-9</c:v>
                </c:pt>
                <c:pt idx="2551">
                  <c:v>8.6446999999999993E-9</c:v>
                </c:pt>
                <c:pt idx="2552">
                  <c:v>8.6509999999999992E-9</c:v>
                </c:pt>
                <c:pt idx="2553">
                  <c:v>8.6572000000000003E-9</c:v>
                </c:pt>
                <c:pt idx="2554">
                  <c:v>8.6635000000000001E-9</c:v>
                </c:pt>
                <c:pt idx="2555">
                  <c:v>8.6696999999999995E-9</c:v>
                </c:pt>
                <c:pt idx="2556">
                  <c:v>8.6759999999999994E-9</c:v>
                </c:pt>
                <c:pt idx="2557">
                  <c:v>8.6822000000000005E-9</c:v>
                </c:pt>
                <c:pt idx="2558">
                  <c:v>8.6885000000000003E-9</c:v>
                </c:pt>
                <c:pt idx="2559">
                  <c:v>8.6946999999999998E-9</c:v>
                </c:pt>
                <c:pt idx="2560">
                  <c:v>8.7009999999999996E-9</c:v>
                </c:pt>
                <c:pt idx="2561">
                  <c:v>8.7072000000000007E-9</c:v>
                </c:pt>
                <c:pt idx="2562">
                  <c:v>8.7135000000000006E-9</c:v>
                </c:pt>
                <c:pt idx="2563">
                  <c:v>8.7197E-9</c:v>
                </c:pt>
                <c:pt idx="2564">
                  <c:v>8.7259999999999999E-9</c:v>
                </c:pt>
                <c:pt idx="2565">
                  <c:v>8.7321999999999993E-9</c:v>
                </c:pt>
                <c:pt idx="2566">
                  <c:v>8.7385000000000008E-9</c:v>
                </c:pt>
                <c:pt idx="2567">
                  <c:v>8.7447000000000002E-9</c:v>
                </c:pt>
                <c:pt idx="2568">
                  <c:v>8.7510000000000001E-9</c:v>
                </c:pt>
                <c:pt idx="2569">
                  <c:v>8.7571999999999995E-9</c:v>
                </c:pt>
                <c:pt idx="2570">
                  <c:v>8.7634999999999994E-9</c:v>
                </c:pt>
                <c:pt idx="2571">
                  <c:v>8.7697000000000004E-9</c:v>
                </c:pt>
                <c:pt idx="2572">
                  <c:v>8.7760000000000003E-9</c:v>
                </c:pt>
                <c:pt idx="2573">
                  <c:v>8.7821999999999997E-9</c:v>
                </c:pt>
                <c:pt idx="2574">
                  <c:v>8.7884999999999996E-9</c:v>
                </c:pt>
                <c:pt idx="2575">
                  <c:v>8.7947000000000007E-9</c:v>
                </c:pt>
                <c:pt idx="2576">
                  <c:v>8.8010000000000005E-9</c:v>
                </c:pt>
                <c:pt idx="2577">
                  <c:v>8.8071999999999999E-9</c:v>
                </c:pt>
                <c:pt idx="2578">
                  <c:v>8.8134999999999998E-9</c:v>
                </c:pt>
                <c:pt idx="2579">
                  <c:v>8.8196999999999992E-9</c:v>
                </c:pt>
                <c:pt idx="2580">
                  <c:v>8.8260000000000007E-9</c:v>
                </c:pt>
                <c:pt idx="2581">
                  <c:v>8.8322000000000002E-9</c:v>
                </c:pt>
                <c:pt idx="2582">
                  <c:v>8.8385E-9</c:v>
                </c:pt>
                <c:pt idx="2583">
                  <c:v>8.8446999999999995E-9</c:v>
                </c:pt>
                <c:pt idx="2584">
                  <c:v>8.8509999999999993E-9</c:v>
                </c:pt>
                <c:pt idx="2585">
                  <c:v>8.8572000000000004E-9</c:v>
                </c:pt>
                <c:pt idx="2586">
                  <c:v>8.8635000000000003E-9</c:v>
                </c:pt>
                <c:pt idx="2587">
                  <c:v>8.8696999999999997E-9</c:v>
                </c:pt>
                <c:pt idx="2588">
                  <c:v>8.8759999999999995E-9</c:v>
                </c:pt>
                <c:pt idx="2589">
                  <c:v>8.8822000000000006E-9</c:v>
                </c:pt>
                <c:pt idx="2590">
                  <c:v>8.8885000000000005E-9</c:v>
                </c:pt>
                <c:pt idx="2591">
                  <c:v>8.8946999999999999E-9</c:v>
                </c:pt>
                <c:pt idx="2592">
                  <c:v>8.9009999999999998E-9</c:v>
                </c:pt>
                <c:pt idx="2593">
                  <c:v>8.9071999999999992E-9</c:v>
                </c:pt>
                <c:pt idx="2594">
                  <c:v>8.9135000000000007E-9</c:v>
                </c:pt>
                <c:pt idx="2595">
                  <c:v>8.9197000000000001E-9</c:v>
                </c:pt>
                <c:pt idx="2596">
                  <c:v>8.926E-9</c:v>
                </c:pt>
                <c:pt idx="2597">
                  <c:v>8.9321999999999994E-9</c:v>
                </c:pt>
                <c:pt idx="2598">
                  <c:v>8.9384999999999993E-9</c:v>
                </c:pt>
                <c:pt idx="2599">
                  <c:v>8.9447000000000003E-9</c:v>
                </c:pt>
                <c:pt idx="2600">
                  <c:v>8.9510000000000002E-9</c:v>
                </c:pt>
                <c:pt idx="2601">
                  <c:v>8.9571999999999996E-9</c:v>
                </c:pt>
                <c:pt idx="2602">
                  <c:v>8.9634999999999995E-9</c:v>
                </c:pt>
                <c:pt idx="2603">
                  <c:v>8.9697000000000006E-9</c:v>
                </c:pt>
                <c:pt idx="2604">
                  <c:v>8.9760000000000004E-9</c:v>
                </c:pt>
                <c:pt idx="2605">
                  <c:v>8.9821999999999999E-9</c:v>
                </c:pt>
                <c:pt idx="2606">
                  <c:v>8.9884999999999997E-9</c:v>
                </c:pt>
                <c:pt idx="2607">
                  <c:v>8.9947000000000008E-9</c:v>
                </c:pt>
                <c:pt idx="2608">
                  <c:v>9.0010000000000007E-9</c:v>
                </c:pt>
                <c:pt idx="2609">
                  <c:v>9.0072000000000001E-9</c:v>
                </c:pt>
                <c:pt idx="2610">
                  <c:v>9.0134999999999999E-9</c:v>
                </c:pt>
                <c:pt idx="2611">
                  <c:v>9.0196999999999994E-9</c:v>
                </c:pt>
                <c:pt idx="2612">
                  <c:v>9.0259999999999992E-9</c:v>
                </c:pt>
                <c:pt idx="2613">
                  <c:v>9.0322000000000003E-9</c:v>
                </c:pt>
                <c:pt idx="2614">
                  <c:v>9.0385000000000002E-9</c:v>
                </c:pt>
                <c:pt idx="2615">
                  <c:v>9.0446999999999996E-9</c:v>
                </c:pt>
                <c:pt idx="2616">
                  <c:v>9.0509999999999995E-9</c:v>
                </c:pt>
                <c:pt idx="2617">
                  <c:v>9.0572000000000005E-9</c:v>
                </c:pt>
                <c:pt idx="2618">
                  <c:v>9.0635000000000004E-9</c:v>
                </c:pt>
                <c:pt idx="2619">
                  <c:v>9.0696999999999998E-9</c:v>
                </c:pt>
                <c:pt idx="2620">
                  <c:v>9.0759999999999997E-9</c:v>
                </c:pt>
                <c:pt idx="2621">
                  <c:v>9.0822000000000008E-9</c:v>
                </c:pt>
                <c:pt idx="2622">
                  <c:v>9.0885000000000006E-9</c:v>
                </c:pt>
                <c:pt idx="2623">
                  <c:v>9.0947E-9</c:v>
                </c:pt>
                <c:pt idx="2624">
                  <c:v>9.1009999999999999E-9</c:v>
                </c:pt>
                <c:pt idx="2625">
                  <c:v>9.1071999999999993E-9</c:v>
                </c:pt>
                <c:pt idx="2626">
                  <c:v>9.1134999999999992E-9</c:v>
                </c:pt>
                <c:pt idx="2627">
                  <c:v>9.1197000000000003E-9</c:v>
                </c:pt>
                <c:pt idx="2628">
                  <c:v>9.1260000000000001E-9</c:v>
                </c:pt>
                <c:pt idx="2629">
                  <c:v>9.1321999999999995E-9</c:v>
                </c:pt>
                <c:pt idx="2630">
                  <c:v>9.1384999999999994E-9</c:v>
                </c:pt>
                <c:pt idx="2631">
                  <c:v>9.1447000000000005E-9</c:v>
                </c:pt>
                <c:pt idx="2632">
                  <c:v>9.1510000000000003E-9</c:v>
                </c:pt>
                <c:pt idx="2633">
                  <c:v>9.1571999999999998E-9</c:v>
                </c:pt>
                <c:pt idx="2634">
                  <c:v>9.1634999999999996E-9</c:v>
                </c:pt>
                <c:pt idx="2635">
                  <c:v>9.1697000000000007E-9</c:v>
                </c:pt>
                <c:pt idx="2636">
                  <c:v>9.1760000000000006E-9</c:v>
                </c:pt>
                <c:pt idx="2637">
                  <c:v>9.1822E-9</c:v>
                </c:pt>
                <c:pt idx="2638">
                  <c:v>9.1884999999999999E-9</c:v>
                </c:pt>
                <c:pt idx="2639">
                  <c:v>9.1946999999999993E-9</c:v>
                </c:pt>
                <c:pt idx="2640">
                  <c:v>9.2010000000000008E-9</c:v>
                </c:pt>
                <c:pt idx="2641">
                  <c:v>9.2072000000000002E-9</c:v>
                </c:pt>
                <c:pt idx="2642">
                  <c:v>9.2135000000000001E-9</c:v>
                </c:pt>
                <c:pt idx="2643">
                  <c:v>9.2196999999999995E-9</c:v>
                </c:pt>
                <c:pt idx="2644">
                  <c:v>9.2259999999999994E-9</c:v>
                </c:pt>
                <c:pt idx="2645">
                  <c:v>9.2322000000000004E-9</c:v>
                </c:pt>
                <c:pt idx="2646">
                  <c:v>9.2385000000000003E-9</c:v>
                </c:pt>
                <c:pt idx="2647">
                  <c:v>9.2446999999999997E-9</c:v>
                </c:pt>
                <c:pt idx="2648">
                  <c:v>9.2509999999999996E-9</c:v>
                </c:pt>
                <c:pt idx="2649">
                  <c:v>9.2572000000000007E-9</c:v>
                </c:pt>
                <c:pt idx="2650">
                  <c:v>9.2635000000000005E-9</c:v>
                </c:pt>
                <c:pt idx="2651">
                  <c:v>9.2696999999999999E-9</c:v>
                </c:pt>
                <c:pt idx="2652">
                  <c:v>9.2759999999999998E-9</c:v>
                </c:pt>
                <c:pt idx="2653">
                  <c:v>9.2821999999999992E-9</c:v>
                </c:pt>
                <c:pt idx="2654">
                  <c:v>9.2885000000000008E-9</c:v>
                </c:pt>
                <c:pt idx="2655">
                  <c:v>9.2947000000000002E-9</c:v>
                </c:pt>
                <c:pt idx="2656">
                  <c:v>9.301E-9</c:v>
                </c:pt>
                <c:pt idx="2657">
                  <c:v>9.3071999999999995E-9</c:v>
                </c:pt>
                <c:pt idx="2658">
                  <c:v>9.3134999999999993E-9</c:v>
                </c:pt>
                <c:pt idx="2659">
                  <c:v>9.3197000000000004E-9</c:v>
                </c:pt>
                <c:pt idx="2660">
                  <c:v>9.3260000000000003E-9</c:v>
                </c:pt>
                <c:pt idx="2661">
                  <c:v>9.3321999999999997E-9</c:v>
                </c:pt>
                <c:pt idx="2662">
                  <c:v>9.3384999999999995E-9</c:v>
                </c:pt>
                <c:pt idx="2663">
                  <c:v>9.3447000000000006E-9</c:v>
                </c:pt>
                <c:pt idx="2664">
                  <c:v>9.3510000000000005E-9</c:v>
                </c:pt>
                <c:pt idx="2665">
                  <c:v>9.3571999999999999E-9</c:v>
                </c:pt>
                <c:pt idx="2666">
                  <c:v>9.3634999999999998E-9</c:v>
                </c:pt>
                <c:pt idx="2667">
                  <c:v>9.3696999999999992E-9</c:v>
                </c:pt>
                <c:pt idx="2668">
                  <c:v>9.3760000000000007E-9</c:v>
                </c:pt>
                <c:pt idx="2669">
                  <c:v>9.3822000000000001E-9</c:v>
                </c:pt>
                <c:pt idx="2670">
                  <c:v>9.3885E-9</c:v>
                </c:pt>
                <c:pt idx="2671">
                  <c:v>9.3946999999999994E-9</c:v>
                </c:pt>
                <c:pt idx="2672">
                  <c:v>9.4009999999999993E-9</c:v>
                </c:pt>
                <c:pt idx="2673">
                  <c:v>9.4072000000000004E-9</c:v>
                </c:pt>
                <c:pt idx="2674">
                  <c:v>9.4135000000000002E-9</c:v>
                </c:pt>
                <c:pt idx="2675">
                  <c:v>9.4196999999999996E-9</c:v>
                </c:pt>
                <c:pt idx="2676">
                  <c:v>9.4259999999999995E-9</c:v>
                </c:pt>
                <c:pt idx="2677">
                  <c:v>9.4322000000000006E-9</c:v>
                </c:pt>
                <c:pt idx="2678">
                  <c:v>9.4385000000000004E-9</c:v>
                </c:pt>
                <c:pt idx="2679">
                  <c:v>9.4446999999999999E-9</c:v>
                </c:pt>
                <c:pt idx="2680">
                  <c:v>9.4509999999999997E-9</c:v>
                </c:pt>
                <c:pt idx="2681">
                  <c:v>9.4572000000000008E-9</c:v>
                </c:pt>
                <c:pt idx="2682">
                  <c:v>9.4635000000000007E-9</c:v>
                </c:pt>
                <c:pt idx="2683">
                  <c:v>9.4697000000000001E-9</c:v>
                </c:pt>
                <c:pt idx="2684">
                  <c:v>9.476E-9</c:v>
                </c:pt>
                <c:pt idx="2685">
                  <c:v>9.4821999999999994E-9</c:v>
                </c:pt>
                <c:pt idx="2686">
                  <c:v>9.4884999999999992E-9</c:v>
                </c:pt>
                <c:pt idx="2687">
                  <c:v>9.4947000000000003E-9</c:v>
                </c:pt>
                <c:pt idx="2688">
                  <c:v>9.5010000000000002E-9</c:v>
                </c:pt>
                <c:pt idx="2689">
                  <c:v>9.5071999999999996E-9</c:v>
                </c:pt>
                <c:pt idx="2690">
                  <c:v>9.5134999999999995E-9</c:v>
                </c:pt>
                <c:pt idx="2691">
                  <c:v>9.5197000000000005E-9</c:v>
                </c:pt>
                <c:pt idx="2692">
                  <c:v>9.5260000000000004E-9</c:v>
                </c:pt>
                <c:pt idx="2693">
                  <c:v>9.5321999999999998E-9</c:v>
                </c:pt>
                <c:pt idx="2694">
                  <c:v>9.5384999999999997E-9</c:v>
                </c:pt>
                <c:pt idx="2695">
                  <c:v>9.5447000000000008E-9</c:v>
                </c:pt>
                <c:pt idx="2696">
                  <c:v>9.5510000000000006E-9</c:v>
                </c:pt>
                <c:pt idx="2697">
                  <c:v>9.5572E-9</c:v>
                </c:pt>
                <c:pt idx="2698">
                  <c:v>9.5634999999999999E-9</c:v>
                </c:pt>
                <c:pt idx="2699">
                  <c:v>9.5696999999999993E-9</c:v>
                </c:pt>
                <c:pt idx="2700">
                  <c:v>9.5759999999999992E-9</c:v>
                </c:pt>
                <c:pt idx="2701">
                  <c:v>9.5822000000000003E-9</c:v>
                </c:pt>
                <c:pt idx="2702">
                  <c:v>9.5885000000000001E-9</c:v>
                </c:pt>
                <c:pt idx="2703">
                  <c:v>9.5946999999999996E-9</c:v>
                </c:pt>
                <c:pt idx="2704">
                  <c:v>9.6009999999999994E-9</c:v>
                </c:pt>
                <c:pt idx="2705">
                  <c:v>9.6072000000000005E-9</c:v>
                </c:pt>
                <c:pt idx="2706">
                  <c:v>9.6135000000000004E-9</c:v>
                </c:pt>
                <c:pt idx="2707">
                  <c:v>9.6196999999999998E-9</c:v>
                </c:pt>
                <c:pt idx="2708">
                  <c:v>9.6259999999999996E-9</c:v>
                </c:pt>
                <c:pt idx="2709">
                  <c:v>9.6322000000000007E-9</c:v>
                </c:pt>
                <c:pt idx="2710">
                  <c:v>9.6385000000000006E-9</c:v>
                </c:pt>
                <c:pt idx="2711">
                  <c:v>9.6447E-9</c:v>
                </c:pt>
                <c:pt idx="2712">
                  <c:v>9.6509999999999999E-9</c:v>
                </c:pt>
                <c:pt idx="2713">
                  <c:v>9.6571999999999993E-9</c:v>
                </c:pt>
                <c:pt idx="2714">
                  <c:v>9.6635000000000008E-9</c:v>
                </c:pt>
                <c:pt idx="2715">
                  <c:v>9.6697000000000002E-9</c:v>
                </c:pt>
                <c:pt idx="2716">
                  <c:v>9.6760000000000001E-9</c:v>
                </c:pt>
                <c:pt idx="2717">
                  <c:v>9.6821999999999995E-9</c:v>
                </c:pt>
                <c:pt idx="2718">
                  <c:v>9.6884999999999994E-9</c:v>
                </c:pt>
                <c:pt idx="2719">
                  <c:v>9.6947000000000004E-9</c:v>
                </c:pt>
                <c:pt idx="2720">
                  <c:v>9.7010000000000003E-9</c:v>
                </c:pt>
                <c:pt idx="2721">
                  <c:v>9.7071999999999997E-9</c:v>
                </c:pt>
                <c:pt idx="2722">
                  <c:v>9.7134999999999996E-9</c:v>
                </c:pt>
                <c:pt idx="2723">
                  <c:v>9.7197000000000007E-9</c:v>
                </c:pt>
                <c:pt idx="2724">
                  <c:v>9.7260000000000005E-9</c:v>
                </c:pt>
                <c:pt idx="2725">
                  <c:v>9.7322E-9</c:v>
                </c:pt>
                <c:pt idx="2726">
                  <c:v>9.7384999999999998E-9</c:v>
                </c:pt>
                <c:pt idx="2727">
                  <c:v>9.7446999999999992E-9</c:v>
                </c:pt>
                <c:pt idx="2728">
                  <c:v>9.7510000000000008E-9</c:v>
                </c:pt>
                <c:pt idx="2729">
                  <c:v>9.7572000000000002E-9</c:v>
                </c:pt>
                <c:pt idx="2730">
                  <c:v>9.7635E-9</c:v>
                </c:pt>
                <c:pt idx="2731">
                  <c:v>9.7696999999999995E-9</c:v>
                </c:pt>
                <c:pt idx="2732">
                  <c:v>9.7759999999999993E-9</c:v>
                </c:pt>
                <c:pt idx="2733">
                  <c:v>9.7822000000000004E-9</c:v>
                </c:pt>
                <c:pt idx="2734">
                  <c:v>9.7885000000000003E-9</c:v>
                </c:pt>
                <c:pt idx="2735">
                  <c:v>9.7946999999999997E-9</c:v>
                </c:pt>
                <c:pt idx="2736">
                  <c:v>9.8009999999999996E-9</c:v>
                </c:pt>
                <c:pt idx="2737">
                  <c:v>9.8072000000000006E-9</c:v>
                </c:pt>
                <c:pt idx="2738">
                  <c:v>9.8135000000000005E-9</c:v>
                </c:pt>
                <c:pt idx="2739">
                  <c:v>9.8196999999999999E-9</c:v>
                </c:pt>
                <c:pt idx="2740">
                  <c:v>9.8259999999999998E-9</c:v>
                </c:pt>
                <c:pt idx="2741">
                  <c:v>9.8321999999999992E-9</c:v>
                </c:pt>
                <c:pt idx="2742">
                  <c:v>9.8385000000000007E-9</c:v>
                </c:pt>
                <c:pt idx="2743">
                  <c:v>9.8447000000000001E-9</c:v>
                </c:pt>
                <c:pt idx="2744">
                  <c:v>9.851E-9</c:v>
                </c:pt>
                <c:pt idx="2745">
                  <c:v>9.8571999999999994E-9</c:v>
                </c:pt>
                <c:pt idx="2746">
                  <c:v>9.8634999999999993E-9</c:v>
                </c:pt>
                <c:pt idx="2747">
                  <c:v>9.8697000000000004E-9</c:v>
                </c:pt>
                <c:pt idx="2748">
                  <c:v>9.8760000000000002E-9</c:v>
                </c:pt>
                <c:pt idx="2749">
                  <c:v>9.8821999999999996E-9</c:v>
                </c:pt>
                <c:pt idx="2750">
                  <c:v>9.8884999999999995E-9</c:v>
                </c:pt>
                <c:pt idx="2751">
                  <c:v>9.8947000000000006E-9</c:v>
                </c:pt>
                <c:pt idx="2752">
                  <c:v>9.9010000000000004E-9</c:v>
                </c:pt>
                <c:pt idx="2753">
                  <c:v>9.9071999999999999E-9</c:v>
                </c:pt>
                <c:pt idx="2754">
                  <c:v>9.9134999999999997E-9</c:v>
                </c:pt>
                <c:pt idx="2755">
                  <c:v>9.9197000000000008E-9</c:v>
                </c:pt>
                <c:pt idx="2756">
                  <c:v>9.9260000000000007E-9</c:v>
                </c:pt>
                <c:pt idx="2757">
                  <c:v>9.9322000000000001E-9</c:v>
                </c:pt>
                <c:pt idx="2758">
                  <c:v>9.9385E-9</c:v>
                </c:pt>
                <c:pt idx="2759">
                  <c:v>9.9446999999999994E-9</c:v>
                </c:pt>
                <c:pt idx="2760">
                  <c:v>9.9509999999999992E-9</c:v>
                </c:pt>
                <c:pt idx="2761">
                  <c:v>9.9572000000000003E-9</c:v>
                </c:pt>
                <c:pt idx="2762">
                  <c:v>9.9635000000000002E-9</c:v>
                </c:pt>
                <c:pt idx="2763">
                  <c:v>9.9696999999999996E-9</c:v>
                </c:pt>
                <c:pt idx="2764">
                  <c:v>9.9759999999999995E-9</c:v>
                </c:pt>
                <c:pt idx="2765">
                  <c:v>9.9822000000000005E-9</c:v>
                </c:pt>
                <c:pt idx="2766">
                  <c:v>9.9885000000000004E-9</c:v>
                </c:pt>
                <c:pt idx="2767">
                  <c:v>9.9946999999999998E-9</c:v>
                </c:pt>
                <c:pt idx="2768">
                  <c:v>1.0001E-8</c:v>
                </c:pt>
                <c:pt idx="2769">
                  <c:v>1.0007200000000001E-8</c:v>
                </c:pt>
                <c:pt idx="2770">
                  <c:v>1.0013500000000001E-8</c:v>
                </c:pt>
                <c:pt idx="2771">
                  <c:v>1.00197E-8</c:v>
                </c:pt>
                <c:pt idx="2772">
                  <c:v>1.0026E-8</c:v>
                </c:pt>
                <c:pt idx="2773">
                  <c:v>1.0032199999999999E-8</c:v>
                </c:pt>
                <c:pt idx="2774">
                  <c:v>1.0038499999999999E-8</c:v>
                </c:pt>
                <c:pt idx="2775">
                  <c:v>1.00447E-8</c:v>
                </c:pt>
                <c:pt idx="2776">
                  <c:v>1.0051E-8</c:v>
                </c:pt>
                <c:pt idx="2777">
                  <c:v>1.00572E-8</c:v>
                </c:pt>
                <c:pt idx="2778">
                  <c:v>1.0063499999999999E-8</c:v>
                </c:pt>
                <c:pt idx="2779">
                  <c:v>1.00697E-8</c:v>
                </c:pt>
                <c:pt idx="2780">
                  <c:v>1.0076E-8</c:v>
                </c:pt>
                <c:pt idx="2781">
                  <c:v>1.00822E-8</c:v>
                </c:pt>
                <c:pt idx="2782">
                  <c:v>1.00885E-8</c:v>
                </c:pt>
                <c:pt idx="2783">
                  <c:v>1.0094700000000001E-8</c:v>
                </c:pt>
                <c:pt idx="2784">
                  <c:v>1.0101000000000001E-8</c:v>
                </c:pt>
                <c:pt idx="2785">
                  <c:v>1.01072E-8</c:v>
                </c:pt>
                <c:pt idx="2786">
                  <c:v>1.01135E-8</c:v>
                </c:pt>
                <c:pt idx="2787">
                  <c:v>1.0119699999999999E-8</c:v>
                </c:pt>
                <c:pt idx="2788">
                  <c:v>1.0126000000000001E-8</c:v>
                </c:pt>
                <c:pt idx="2789">
                  <c:v>1.01322E-8</c:v>
                </c:pt>
                <c:pt idx="2790">
                  <c:v>1.01385E-8</c:v>
                </c:pt>
                <c:pt idx="2791">
                  <c:v>1.01447E-8</c:v>
                </c:pt>
                <c:pt idx="2792">
                  <c:v>1.0150999999999999E-8</c:v>
                </c:pt>
                <c:pt idx="2793">
                  <c:v>1.01572E-8</c:v>
                </c:pt>
                <c:pt idx="2794">
                  <c:v>1.01635E-8</c:v>
                </c:pt>
                <c:pt idx="2795">
                  <c:v>1.01697E-8</c:v>
                </c:pt>
                <c:pt idx="2796">
                  <c:v>1.0176E-8</c:v>
                </c:pt>
                <c:pt idx="2797">
                  <c:v>1.0182200000000001E-8</c:v>
                </c:pt>
                <c:pt idx="2798">
                  <c:v>1.0188500000000001E-8</c:v>
                </c:pt>
                <c:pt idx="2799">
                  <c:v>1.01947E-8</c:v>
                </c:pt>
                <c:pt idx="2800">
                  <c:v>1.0201E-8</c:v>
                </c:pt>
                <c:pt idx="2801">
                  <c:v>1.0207199999999999E-8</c:v>
                </c:pt>
                <c:pt idx="2802">
                  <c:v>1.0213500000000001E-8</c:v>
                </c:pt>
                <c:pt idx="2803">
                  <c:v>1.02197E-8</c:v>
                </c:pt>
                <c:pt idx="2804">
                  <c:v>1.0226E-8</c:v>
                </c:pt>
                <c:pt idx="2805">
                  <c:v>1.0232199999999999E-8</c:v>
                </c:pt>
                <c:pt idx="2806">
                  <c:v>1.0238499999999999E-8</c:v>
                </c:pt>
                <c:pt idx="2807">
                  <c:v>1.02447E-8</c:v>
                </c:pt>
                <c:pt idx="2808">
                  <c:v>1.0251E-8</c:v>
                </c:pt>
                <c:pt idx="2809">
                  <c:v>1.02572E-8</c:v>
                </c:pt>
                <c:pt idx="2810">
                  <c:v>1.02635E-8</c:v>
                </c:pt>
                <c:pt idx="2811">
                  <c:v>1.0269700000000001E-8</c:v>
                </c:pt>
                <c:pt idx="2812">
                  <c:v>1.0276E-8</c:v>
                </c:pt>
                <c:pt idx="2813">
                  <c:v>1.02822E-8</c:v>
                </c:pt>
                <c:pt idx="2814">
                  <c:v>1.02885E-8</c:v>
                </c:pt>
                <c:pt idx="2815">
                  <c:v>1.0294699999999999E-8</c:v>
                </c:pt>
                <c:pt idx="2816">
                  <c:v>1.0301000000000001E-8</c:v>
                </c:pt>
                <c:pt idx="2817">
                  <c:v>1.03072E-8</c:v>
                </c:pt>
                <c:pt idx="2818">
                  <c:v>1.03135E-8</c:v>
                </c:pt>
                <c:pt idx="2819">
                  <c:v>1.0319699999999999E-8</c:v>
                </c:pt>
                <c:pt idx="2820">
                  <c:v>1.0325999999999999E-8</c:v>
                </c:pt>
                <c:pt idx="2821">
                  <c:v>1.03322E-8</c:v>
                </c:pt>
                <c:pt idx="2822">
                  <c:v>1.03385E-8</c:v>
                </c:pt>
                <c:pt idx="2823">
                  <c:v>1.03447E-8</c:v>
                </c:pt>
                <c:pt idx="2824">
                  <c:v>1.0351E-8</c:v>
                </c:pt>
                <c:pt idx="2825">
                  <c:v>1.0357200000000001E-8</c:v>
                </c:pt>
                <c:pt idx="2826">
                  <c:v>1.03635E-8</c:v>
                </c:pt>
                <c:pt idx="2827">
                  <c:v>1.03697E-8</c:v>
                </c:pt>
                <c:pt idx="2828">
                  <c:v>1.0376E-8</c:v>
                </c:pt>
                <c:pt idx="2829">
                  <c:v>1.0382200000000001E-8</c:v>
                </c:pt>
                <c:pt idx="2830">
                  <c:v>1.0388500000000001E-8</c:v>
                </c:pt>
                <c:pt idx="2831">
                  <c:v>1.03947E-8</c:v>
                </c:pt>
                <c:pt idx="2832">
                  <c:v>1.0401E-8</c:v>
                </c:pt>
                <c:pt idx="2833">
                  <c:v>1.0407199999999999E-8</c:v>
                </c:pt>
                <c:pt idx="2834">
                  <c:v>1.0413499999999999E-8</c:v>
                </c:pt>
                <c:pt idx="2835">
                  <c:v>1.04197E-8</c:v>
                </c:pt>
                <c:pt idx="2836">
                  <c:v>1.0426E-8</c:v>
                </c:pt>
                <c:pt idx="2837">
                  <c:v>1.04322E-8</c:v>
                </c:pt>
                <c:pt idx="2838">
                  <c:v>1.0438499999999999E-8</c:v>
                </c:pt>
                <c:pt idx="2839">
                  <c:v>1.0444700000000001E-8</c:v>
                </c:pt>
                <c:pt idx="2840">
                  <c:v>1.0451E-8</c:v>
                </c:pt>
                <c:pt idx="2841">
                  <c:v>1.04572E-8</c:v>
                </c:pt>
                <c:pt idx="2842">
                  <c:v>1.04635E-8</c:v>
                </c:pt>
                <c:pt idx="2843">
                  <c:v>1.0469700000000001E-8</c:v>
                </c:pt>
                <c:pt idx="2844">
                  <c:v>1.0476000000000001E-8</c:v>
                </c:pt>
                <c:pt idx="2845">
                  <c:v>1.04822E-8</c:v>
                </c:pt>
                <c:pt idx="2846">
                  <c:v>1.04885E-8</c:v>
                </c:pt>
                <c:pt idx="2847">
                  <c:v>1.0494699999999999E-8</c:v>
                </c:pt>
                <c:pt idx="2848">
                  <c:v>1.0500999999999999E-8</c:v>
                </c:pt>
                <c:pt idx="2849">
                  <c:v>1.05072E-8</c:v>
                </c:pt>
                <c:pt idx="2850">
                  <c:v>1.05135E-8</c:v>
                </c:pt>
                <c:pt idx="2851">
                  <c:v>1.05197E-8</c:v>
                </c:pt>
                <c:pt idx="2852">
                  <c:v>1.0525999999999999E-8</c:v>
                </c:pt>
                <c:pt idx="2853">
                  <c:v>1.0532200000000001E-8</c:v>
                </c:pt>
                <c:pt idx="2854">
                  <c:v>1.05385E-8</c:v>
                </c:pt>
                <c:pt idx="2855">
                  <c:v>1.05447E-8</c:v>
                </c:pt>
                <c:pt idx="2856">
                  <c:v>1.0551E-8</c:v>
                </c:pt>
                <c:pt idx="2857">
                  <c:v>1.0557200000000001E-8</c:v>
                </c:pt>
                <c:pt idx="2858">
                  <c:v>1.0563500000000001E-8</c:v>
                </c:pt>
                <c:pt idx="2859">
                  <c:v>1.05697E-8</c:v>
                </c:pt>
                <c:pt idx="2860">
                  <c:v>1.0576E-8</c:v>
                </c:pt>
                <c:pt idx="2861">
                  <c:v>1.0582199999999999E-8</c:v>
                </c:pt>
                <c:pt idx="2862">
                  <c:v>1.0588500000000001E-8</c:v>
                </c:pt>
                <c:pt idx="2863">
                  <c:v>1.05947E-8</c:v>
                </c:pt>
                <c:pt idx="2864">
                  <c:v>1.0601E-8</c:v>
                </c:pt>
                <c:pt idx="2865">
                  <c:v>1.06072E-8</c:v>
                </c:pt>
                <c:pt idx="2866">
                  <c:v>1.0613499999999999E-8</c:v>
                </c:pt>
                <c:pt idx="2867">
                  <c:v>1.06197E-8</c:v>
                </c:pt>
                <c:pt idx="2868">
                  <c:v>1.0626E-8</c:v>
                </c:pt>
                <c:pt idx="2869">
                  <c:v>1.06322E-8</c:v>
                </c:pt>
                <c:pt idx="2870">
                  <c:v>1.06385E-8</c:v>
                </c:pt>
                <c:pt idx="2871">
                  <c:v>1.0644700000000001E-8</c:v>
                </c:pt>
                <c:pt idx="2872">
                  <c:v>1.0651000000000001E-8</c:v>
                </c:pt>
                <c:pt idx="2873">
                  <c:v>1.06572E-8</c:v>
                </c:pt>
                <c:pt idx="2874">
                  <c:v>1.06635E-8</c:v>
                </c:pt>
                <c:pt idx="2875">
                  <c:v>1.0669699999999999E-8</c:v>
                </c:pt>
                <c:pt idx="2876">
                  <c:v>1.0676000000000001E-8</c:v>
                </c:pt>
                <c:pt idx="2877">
                  <c:v>1.06822E-8</c:v>
                </c:pt>
                <c:pt idx="2878">
                  <c:v>1.06885E-8</c:v>
                </c:pt>
                <c:pt idx="2879">
                  <c:v>1.0694699999999999E-8</c:v>
                </c:pt>
                <c:pt idx="2880">
                  <c:v>1.0700999999999999E-8</c:v>
                </c:pt>
                <c:pt idx="2881">
                  <c:v>1.07072E-8</c:v>
                </c:pt>
                <c:pt idx="2882">
                  <c:v>1.07135E-8</c:v>
                </c:pt>
                <c:pt idx="2883">
                  <c:v>1.07197E-8</c:v>
                </c:pt>
                <c:pt idx="2884">
                  <c:v>1.0726E-8</c:v>
                </c:pt>
                <c:pt idx="2885">
                  <c:v>1.0732200000000001E-8</c:v>
                </c:pt>
                <c:pt idx="2886">
                  <c:v>1.0738500000000001E-8</c:v>
                </c:pt>
                <c:pt idx="2887">
                  <c:v>1.07447E-8</c:v>
                </c:pt>
                <c:pt idx="2888">
                  <c:v>1.0751E-8</c:v>
                </c:pt>
                <c:pt idx="2889">
                  <c:v>1.0757199999999999E-8</c:v>
                </c:pt>
                <c:pt idx="2890">
                  <c:v>1.0763500000000001E-8</c:v>
                </c:pt>
                <c:pt idx="2891">
                  <c:v>1.07697E-8</c:v>
                </c:pt>
                <c:pt idx="2892">
                  <c:v>1.0776E-8</c:v>
                </c:pt>
                <c:pt idx="2893">
                  <c:v>1.0782199999999999E-8</c:v>
                </c:pt>
                <c:pt idx="2894">
                  <c:v>1.0788499999999999E-8</c:v>
                </c:pt>
                <c:pt idx="2895">
                  <c:v>1.07947E-8</c:v>
                </c:pt>
                <c:pt idx="2896">
                  <c:v>1.0801E-8</c:v>
                </c:pt>
                <c:pt idx="2897">
                  <c:v>1.08072E-8</c:v>
                </c:pt>
                <c:pt idx="2898">
                  <c:v>1.08135E-8</c:v>
                </c:pt>
                <c:pt idx="2899">
                  <c:v>1.0819700000000001E-8</c:v>
                </c:pt>
                <c:pt idx="2900">
                  <c:v>1.0826E-8</c:v>
                </c:pt>
                <c:pt idx="2901">
                  <c:v>1.08322E-8</c:v>
                </c:pt>
                <c:pt idx="2902">
                  <c:v>1.08385E-8</c:v>
                </c:pt>
                <c:pt idx="2903">
                  <c:v>1.0844700000000001E-8</c:v>
                </c:pt>
                <c:pt idx="2904">
                  <c:v>1.0851000000000001E-8</c:v>
                </c:pt>
                <c:pt idx="2905">
                  <c:v>1.08572E-8</c:v>
                </c:pt>
                <c:pt idx="2906">
                  <c:v>1.08635E-8</c:v>
                </c:pt>
                <c:pt idx="2907">
                  <c:v>1.0869699999999999E-8</c:v>
                </c:pt>
                <c:pt idx="2908">
                  <c:v>1.0875999999999999E-8</c:v>
                </c:pt>
                <c:pt idx="2909">
                  <c:v>1.08822E-8</c:v>
                </c:pt>
                <c:pt idx="2910">
                  <c:v>1.08885E-8</c:v>
                </c:pt>
                <c:pt idx="2911">
                  <c:v>1.08947E-8</c:v>
                </c:pt>
                <c:pt idx="2912">
                  <c:v>1.0900999999999999E-8</c:v>
                </c:pt>
                <c:pt idx="2913">
                  <c:v>1.0907200000000001E-8</c:v>
                </c:pt>
                <c:pt idx="2914">
                  <c:v>1.09135E-8</c:v>
                </c:pt>
                <c:pt idx="2915">
                  <c:v>1.09197E-8</c:v>
                </c:pt>
                <c:pt idx="2916">
                  <c:v>1.0926E-8</c:v>
                </c:pt>
                <c:pt idx="2917">
                  <c:v>1.0932200000000001E-8</c:v>
                </c:pt>
                <c:pt idx="2918">
                  <c:v>1.0938500000000001E-8</c:v>
                </c:pt>
                <c:pt idx="2919">
                  <c:v>1.09447E-8</c:v>
                </c:pt>
                <c:pt idx="2920">
                  <c:v>1.0951E-8</c:v>
                </c:pt>
                <c:pt idx="2921">
                  <c:v>1.0957199999999999E-8</c:v>
                </c:pt>
                <c:pt idx="2922">
                  <c:v>1.0963499999999999E-8</c:v>
                </c:pt>
                <c:pt idx="2923">
                  <c:v>1.09697E-8</c:v>
                </c:pt>
                <c:pt idx="2924">
                  <c:v>1.0976E-8</c:v>
                </c:pt>
                <c:pt idx="2925">
                  <c:v>1.09822E-8</c:v>
                </c:pt>
                <c:pt idx="2926">
                  <c:v>1.0988499999999999E-8</c:v>
                </c:pt>
                <c:pt idx="2927">
                  <c:v>1.0994700000000001E-8</c:v>
                </c:pt>
                <c:pt idx="2928">
                  <c:v>1.1001E-8</c:v>
                </c:pt>
                <c:pt idx="2929">
                  <c:v>1.10072E-8</c:v>
                </c:pt>
                <c:pt idx="2930">
                  <c:v>1.10135E-8</c:v>
                </c:pt>
                <c:pt idx="2931">
                  <c:v>1.1019700000000001E-8</c:v>
                </c:pt>
                <c:pt idx="2932">
                  <c:v>1.1026000000000001E-8</c:v>
                </c:pt>
                <c:pt idx="2933">
                  <c:v>1.10322E-8</c:v>
                </c:pt>
                <c:pt idx="2934">
                  <c:v>1.10385E-8</c:v>
                </c:pt>
                <c:pt idx="2935">
                  <c:v>1.1044699999999999E-8</c:v>
                </c:pt>
                <c:pt idx="2936">
                  <c:v>1.1051000000000001E-8</c:v>
                </c:pt>
                <c:pt idx="2937">
                  <c:v>1.10572E-8</c:v>
                </c:pt>
                <c:pt idx="2938">
                  <c:v>1.10635E-8</c:v>
                </c:pt>
                <c:pt idx="2939">
                  <c:v>1.10697E-8</c:v>
                </c:pt>
                <c:pt idx="2940">
                  <c:v>1.1075999999999999E-8</c:v>
                </c:pt>
                <c:pt idx="2941">
                  <c:v>1.10822E-8</c:v>
                </c:pt>
                <c:pt idx="2942">
                  <c:v>1.10885E-8</c:v>
                </c:pt>
                <c:pt idx="2943">
                  <c:v>1.10947E-8</c:v>
                </c:pt>
                <c:pt idx="2944">
                  <c:v>1.1101E-8</c:v>
                </c:pt>
                <c:pt idx="2945">
                  <c:v>1.1107200000000001E-8</c:v>
                </c:pt>
                <c:pt idx="2946">
                  <c:v>1.1113500000000001E-8</c:v>
                </c:pt>
                <c:pt idx="2947">
                  <c:v>1.11197E-8</c:v>
                </c:pt>
                <c:pt idx="2948">
                  <c:v>1.1126E-8</c:v>
                </c:pt>
                <c:pt idx="2949">
                  <c:v>1.1132199999999999E-8</c:v>
                </c:pt>
                <c:pt idx="2950">
                  <c:v>1.1138500000000001E-8</c:v>
                </c:pt>
                <c:pt idx="2951">
                  <c:v>1.11447E-8</c:v>
                </c:pt>
                <c:pt idx="2952">
                  <c:v>1.1151E-8</c:v>
                </c:pt>
                <c:pt idx="2953">
                  <c:v>1.1157199999999999E-8</c:v>
                </c:pt>
                <c:pt idx="2954">
                  <c:v>1.1163499999999999E-8</c:v>
                </c:pt>
                <c:pt idx="2955">
                  <c:v>1.11697E-8</c:v>
                </c:pt>
                <c:pt idx="2956">
                  <c:v>1.1176E-8</c:v>
                </c:pt>
                <c:pt idx="2957">
                  <c:v>1.11822E-8</c:v>
                </c:pt>
                <c:pt idx="2958">
                  <c:v>1.11885E-8</c:v>
                </c:pt>
                <c:pt idx="2959">
                  <c:v>1.1194700000000001E-8</c:v>
                </c:pt>
                <c:pt idx="2960">
                  <c:v>1.1201000000000001E-8</c:v>
                </c:pt>
                <c:pt idx="2961">
                  <c:v>1.12072E-8</c:v>
                </c:pt>
                <c:pt idx="2962">
                  <c:v>1.12135E-8</c:v>
                </c:pt>
                <c:pt idx="2963">
                  <c:v>1.1219699999999999E-8</c:v>
                </c:pt>
                <c:pt idx="2964">
                  <c:v>1.1226000000000001E-8</c:v>
                </c:pt>
                <c:pt idx="2965">
                  <c:v>1.12322E-8</c:v>
                </c:pt>
                <c:pt idx="2966">
                  <c:v>1.12385E-8</c:v>
                </c:pt>
                <c:pt idx="2967">
                  <c:v>1.1244699999999999E-8</c:v>
                </c:pt>
                <c:pt idx="2968">
                  <c:v>1.1250999999999999E-8</c:v>
                </c:pt>
                <c:pt idx="2969">
                  <c:v>1.12572E-8</c:v>
                </c:pt>
                <c:pt idx="2970">
                  <c:v>1.12635E-8</c:v>
                </c:pt>
                <c:pt idx="2971">
                  <c:v>1.12697E-8</c:v>
                </c:pt>
                <c:pt idx="2972">
                  <c:v>1.1276E-8</c:v>
                </c:pt>
                <c:pt idx="2973">
                  <c:v>1.1282200000000001E-8</c:v>
                </c:pt>
                <c:pt idx="2974">
                  <c:v>1.12885E-8</c:v>
                </c:pt>
                <c:pt idx="2975">
                  <c:v>1.12947E-8</c:v>
                </c:pt>
                <c:pt idx="2976">
                  <c:v>1.1301E-8</c:v>
                </c:pt>
                <c:pt idx="2977">
                  <c:v>1.1307200000000001E-8</c:v>
                </c:pt>
                <c:pt idx="2978">
                  <c:v>1.1313500000000001E-8</c:v>
                </c:pt>
                <c:pt idx="2979">
                  <c:v>1.13197E-8</c:v>
                </c:pt>
                <c:pt idx="2980">
                  <c:v>1.1326E-8</c:v>
                </c:pt>
                <c:pt idx="2981">
                  <c:v>1.1332199999999999E-8</c:v>
                </c:pt>
                <c:pt idx="2982">
                  <c:v>1.1338499999999999E-8</c:v>
                </c:pt>
                <c:pt idx="2983">
                  <c:v>1.13447E-8</c:v>
                </c:pt>
                <c:pt idx="2984">
                  <c:v>1.1351E-8</c:v>
                </c:pt>
                <c:pt idx="2985">
                  <c:v>1.13572E-8</c:v>
                </c:pt>
                <c:pt idx="2986">
                  <c:v>1.1363499999999999E-8</c:v>
                </c:pt>
                <c:pt idx="2987">
                  <c:v>1.1369700000000001E-8</c:v>
                </c:pt>
                <c:pt idx="2988">
                  <c:v>1.1376E-8</c:v>
                </c:pt>
                <c:pt idx="2989">
                  <c:v>1.13822E-8</c:v>
                </c:pt>
                <c:pt idx="2990">
                  <c:v>1.13885E-8</c:v>
                </c:pt>
                <c:pt idx="2991">
                  <c:v>1.1394700000000001E-8</c:v>
                </c:pt>
                <c:pt idx="2992">
                  <c:v>1.1401000000000001E-8</c:v>
                </c:pt>
                <c:pt idx="2993">
                  <c:v>1.14072E-8</c:v>
                </c:pt>
                <c:pt idx="2994">
                  <c:v>1.14135E-8</c:v>
                </c:pt>
                <c:pt idx="2995">
                  <c:v>1.1419699999999999E-8</c:v>
                </c:pt>
                <c:pt idx="2996">
                  <c:v>1.1425999999999999E-8</c:v>
                </c:pt>
                <c:pt idx="2997">
                  <c:v>1.14322E-8</c:v>
                </c:pt>
                <c:pt idx="2998">
                  <c:v>1.14385E-8</c:v>
                </c:pt>
                <c:pt idx="2999">
                  <c:v>1.14447E-8</c:v>
                </c:pt>
                <c:pt idx="3000">
                  <c:v>1.1450999999999999E-8</c:v>
                </c:pt>
                <c:pt idx="3001">
                  <c:v>1.1457200000000001E-8</c:v>
                </c:pt>
                <c:pt idx="3002">
                  <c:v>1.14635E-8</c:v>
                </c:pt>
                <c:pt idx="3003">
                  <c:v>1.14697E-8</c:v>
                </c:pt>
                <c:pt idx="3004">
                  <c:v>1.1476E-8</c:v>
                </c:pt>
                <c:pt idx="3005">
                  <c:v>1.1482200000000001E-8</c:v>
                </c:pt>
                <c:pt idx="3006">
                  <c:v>1.1488500000000001E-8</c:v>
                </c:pt>
                <c:pt idx="3007">
                  <c:v>1.14947E-8</c:v>
                </c:pt>
                <c:pt idx="3008">
                  <c:v>1.1501E-8</c:v>
                </c:pt>
                <c:pt idx="3009">
                  <c:v>1.1507199999999999E-8</c:v>
                </c:pt>
                <c:pt idx="3010">
                  <c:v>1.1513500000000001E-8</c:v>
                </c:pt>
                <c:pt idx="3011">
                  <c:v>1.15197E-8</c:v>
                </c:pt>
                <c:pt idx="3012">
                  <c:v>1.1526E-8</c:v>
                </c:pt>
                <c:pt idx="3013">
                  <c:v>1.15322E-8</c:v>
                </c:pt>
                <c:pt idx="3014">
                  <c:v>1.1538499999999999E-8</c:v>
                </c:pt>
                <c:pt idx="3015">
                  <c:v>1.15447E-8</c:v>
                </c:pt>
                <c:pt idx="3016">
                  <c:v>1.1551E-8</c:v>
                </c:pt>
                <c:pt idx="3017">
                  <c:v>1.15572E-8</c:v>
                </c:pt>
                <c:pt idx="3018">
                  <c:v>1.15635E-8</c:v>
                </c:pt>
                <c:pt idx="3019">
                  <c:v>1.1569700000000001E-8</c:v>
                </c:pt>
                <c:pt idx="3020">
                  <c:v>1.1576000000000001E-8</c:v>
                </c:pt>
                <c:pt idx="3021">
                  <c:v>1.15822E-8</c:v>
                </c:pt>
                <c:pt idx="3022">
                  <c:v>1.15885E-8</c:v>
                </c:pt>
                <c:pt idx="3023">
                  <c:v>1.1594699999999999E-8</c:v>
                </c:pt>
                <c:pt idx="3024">
                  <c:v>1.1601000000000001E-8</c:v>
                </c:pt>
                <c:pt idx="3025">
                  <c:v>1.16072E-8</c:v>
                </c:pt>
                <c:pt idx="3026">
                  <c:v>1.16135E-8</c:v>
                </c:pt>
                <c:pt idx="3027">
                  <c:v>1.1619699999999999E-8</c:v>
                </c:pt>
                <c:pt idx="3028">
                  <c:v>1.1625999999999999E-8</c:v>
                </c:pt>
                <c:pt idx="3029">
                  <c:v>1.16322E-8</c:v>
                </c:pt>
                <c:pt idx="3030">
                  <c:v>1.16385E-8</c:v>
                </c:pt>
                <c:pt idx="3031">
                  <c:v>1.16447E-8</c:v>
                </c:pt>
                <c:pt idx="3032">
                  <c:v>1.1651E-8</c:v>
                </c:pt>
                <c:pt idx="3033">
                  <c:v>1.1657200000000001E-8</c:v>
                </c:pt>
                <c:pt idx="3034">
                  <c:v>1.1663500000000001E-8</c:v>
                </c:pt>
                <c:pt idx="3035">
                  <c:v>1.16697E-8</c:v>
                </c:pt>
                <c:pt idx="3036">
                  <c:v>1.1676E-8</c:v>
                </c:pt>
                <c:pt idx="3037">
                  <c:v>1.1682199999999999E-8</c:v>
                </c:pt>
                <c:pt idx="3038">
                  <c:v>1.1688500000000001E-8</c:v>
                </c:pt>
                <c:pt idx="3039">
                  <c:v>1.16947E-8</c:v>
                </c:pt>
                <c:pt idx="3040">
                  <c:v>1.1701E-8</c:v>
                </c:pt>
                <c:pt idx="3041">
                  <c:v>1.1707199999999999E-8</c:v>
                </c:pt>
                <c:pt idx="3042">
                  <c:v>1.1713499999999999E-8</c:v>
                </c:pt>
                <c:pt idx="3043">
                  <c:v>1.17197E-8</c:v>
                </c:pt>
                <c:pt idx="3044">
                  <c:v>1.1726E-8</c:v>
                </c:pt>
                <c:pt idx="3045">
                  <c:v>1.17322E-8</c:v>
                </c:pt>
                <c:pt idx="3046">
                  <c:v>1.17385E-8</c:v>
                </c:pt>
                <c:pt idx="3047">
                  <c:v>1.1744700000000001E-8</c:v>
                </c:pt>
                <c:pt idx="3048">
                  <c:v>1.1751E-8</c:v>
                </c:pt>
                <c:pt idx="3049">
                  <c:v>1.17572E-8</c:v>
                </c:pt>
                <c:pt idx="3050">
                  <c:v>1.17635E-8</c:v>
                </c:pt>
                <c:pt idx="3051">
                  <c:v>1.1769699999999999E-8</c:v>
                </c:pt>
                <c:pt idx="3052">
                  <c:v>1.1776000000000001E-8</c:v>
                </c:pt>
                <c:pt idx="3053">
                  <c:v>1.17822E-8</c:v>
                </c:pt>
                <c:pt idx="3054">
                  <c:v>1.17885E-8</c:v>
                </c:pt>
                <c:pt idx="3055">
                  <c:v>1.1794699999999999E-8</c:v>
                </c:pt>
                <c:pt idx="3056">
                  <c:v>1.1800999999999999E-8</c:v>
                </c:pt>
                <c:pt idx="3057">
                  <c:v>1.18072E-8</c:v>
                </c:pt>
                <c:pt idx="3058">
                  <c:v>1.18135E-8</c:v>
                </c:pt>
                <c:pt idx="3059">
                  <c:v>1.18197E-8</c:v>
                </c:pt>
                <c:pt idx="3060">
                  <c:v>1.1825999999999999E-8</c:v>
                </c:pt>
                <c:pt idx="3061">
                  <c:v>1.1832200000000001E-8</c:v>
                </c:pt>
                <c:pt idx="3062">
                  <c:v>1.18385E-8</c:v>
                </c:pt>
                <c:pt idx="3063">
                  <c:v>1.18447E-8</c:v>
                </c:pt>
                <c:pt idx="3064">
                  <c:v>1.1851E-8</c:v>
                </c:pt>
                <c:pt idx="3065">
                  <c:v>1.1857200000000001E-8</c:v>
                </c:pt>
                <c:pt idx="3066">
                  <c:v>1.1863500000000001E-8</c:v>
                </c:pt>
                <c:pt idx="3067">
                  <c:v>1.18697E-8</c:v>
                </c:pt>
                <c:pt idx="3068">
                  <c:v>1.1876E-8</c:v>
                </c:pt>
                <c:pt idx="3069">
                  <c:v>1.1882199999999999E-8</c:v>
                </c:pt>
                <c:pt idx="3070">
                  <c:v>1.1888499999999999E-8</c:v>
                </c:pt>
                <c:pt idx="3071">
                  <c:v>1.18947E-8</c:v>
                </c:pt>
                <c:pt idx="3072">
                  <c:v>1.1901E-8</c:v>
                </c:pt>
                <c:pt idx="3073">
                  <c:v>1.19072E-8</c:v>
                </c:pt>
                <c:pt idx="3074">
                  <c:v>1.1913499999999999E-8</c:v>
                </c:pt>
                <c:pt idx="3075">
                  <c:v>1.1919700000000001E-8</c:v>
                </c:pt>
                <c:pt idx="3076">
                  <c:v>1.1926E-8</c:v>
                </c:pt>
                <c:pt idx="3077">
                  <c:v>1.19322E-8</c:v>
                </c:pt>
                <c:pt idx="3078">
                  <c:v>1.19385E-8</c:v>
                </c:pt>
                <c:pt idx="3079">
                  <c:v>1.1944700000000001E-8</c:v>
                </c:pt>
                <c:pt idx="3080">
                  <c:v>1.1951000000000001E-8</c:v>
                </c:pt>
                <c:pt idx="3081">
                  <c:v>1.19572E-8</c:v>
                </c:pt>
                <c:pt idx="3082">
                  <c:v>1.19635E-8</c:v>
                </c:pt>
                <c:pt idx="3083">
                  <c:v>1.1969699999999999E-8</c:v>
                </c:pt>
                <c:pt idx="3084">
                  <c:v>1.1975999999999999E-8</c:v>
                </c:pt>
                <c:pt idx="3085">
                  <c:v>1.19822E-8</c:v>
                </c:pt>
                <c:pt idx="3086">
                  <c:v>1.19885E-8</c:v>
                </c:pt>
                <c:pt idx="3087">
                  <c:v>1.19947E-8</c:v>
                </c:pt>
                <c:pt idx="3088">
                  <c:v>1.2000999999999999E-8</c:v>
                </c:pt>
                <c:pt idx="3089">
                  <c:v>1.20072E-8</c:v>
                </c:pt>
                <c:pt idx="3090">
                  <c:v>1.20135E-8</c:v>
                </c:pt>
                <c:pt idx="3091">
                  <c:v>1.20197E-8</c:v>
                </c:pt>
                <c:pt idx="3092">
                  <c:v>1.2026E-8</c:v>
                </c:pt>
                <c:pt idx="3093">
                  <c:v>1.2032200000000001E-8</c:v>
                </c:pt>
                <c:pt idx="3094">
                  <c:v>1.2038500000000001E-8</c:v>
                </c:pt>
                <c:pt idx="3095">
                  <c:v>1.20447E-8</c:v>
                </c:pt>
                <c:pt idx="3096">
                  <c:v>1.2051E-8</c:v>
                </c:pt>
                <c:pt idx="3097">
                  <c:v>1.2057199999999999E-8</c:v>
                </c:pt>
                <c:pt idx="3098">
                  <c:v>1.2063500000000001E-8</c:v>
                </c:pt>
                <c:pt idx="3099">
                  <c:v>1.20697E-8</c:v>
                </c:pt>
                <c:pt idx="3100">
                  <c:v>1.2076E-8</c:v>
                </c:pt>
                <c:pt idx="3101">
                  <c:v>1.2082199999999999E-8</c:v>
                </c:pt>
                <c:pt idx="3102">
                  <c:v>1.2088499999999999E-8</c:v>
                </c:pt>
                <c:pt idx="3103">
                  <c:v>1.20947E-8</c:v>
                </c:pt>
                <c:pt idx="3104">
                  <c:v>1.2101E-8</c:v>
                </c:pt>
                <c:pt idx="3105">
                  <c:v>1.21072E-8</c:v>
                </c:pt>
                <c:pt idx="3106">
                  <c:v>1.21135E-8</c:v>
                </c:pt>
                <c:pt idx="3107">
                  <c:v>1.2119700000000001E-8</c:v>
                </c:pt>
                <c:pt idx="3108">
                  <c:v>1.2126000000000001E-8</c:v>
                </c:pt>
                <c:pt idx="3109">
                  <c:v>1.21322E-8</c:v>
                </c:pt>
                <c:pt idx="3110">
                  <c:v>1.21385E-8</c:v>
                </c:pt>
                <c:pt idx="3111">
                  <c:v>1.2144699999999999E-8</c:v>
                </c:pt>
                <c:pt idx="3112">
                  <c:v>1.2151000000000001E-8</c:v>
                </c:pt>
                <c:pt idx="3113">
                  <c:v>1.21572E-8</c:v>
                </c:pt>
                <c:pt idx="3114">
                  <c:v>1.21635E-8</c:v>
                </c:pt>
                <c:pt idx="3115">
                  <c:v>1.2169699999999999E-8</c:v>
                </c:pt>
                <c:pt idx="3116">
                  <c:v>1.2175999999999999E-8</c:v>
                </c:pt>
                <c:pt idx="3117">
                  <c:v>1.21822E-8</c:v>
                </c:pt>
                <c:pt idx="3118">
                  <c:v>1.21885E-8</c:v>
                </c:pt>
                <c:pt idx="3119">
                  <c:v>1.21947E-8</c:v>
                </c:pt>
                <c:pt idx="3120">
                  <c:v>1.2201E-8</c:v>
                </c:pt>
                <c:pt idx="3121">
                  <c:v>1.2207200000000001E-8</c:v>
                </c:pt>
                <c:pt idx="3122">
                  <c:v>1.22135E-8</c:v>
                </c:pt>
                <c:pt idx="3123">
                  <c:v>1.22197E-8</c:v>
                </c:pt>
                <c:pt idx="3124">
                  <c:v>1.2226E-8</c:v>
                </c:pt>
                <c:pt idx="3125">
                  <c:v>1.2232199999999999E-8</c:v>
                </c:pt>
                <c:pt idx="3126">
                  <c:v>1.2238500000000001E-8</c:v>
                </c:pt>
                <c:pt idx="3127">
                  <c:v>1.22447E-8</c:v>
                </c:pt>
                <c:pt idx="3128">
                  <c:v>1.2251E-8</c:v>
                </c:pt>
                <c:pt idx="3129">
                  <c:v>1.2257199999999999E-8</c:v>
                </c:pt>
                <c:pt idx="3130">
                  <c:v>1.2263499999999999E-8</c:v>
                </c:pt>
                <c:pt idx="3131">
                  <c:v>1.22697E-8</c:v>
                </c:pt>
                <c:pt idx="3132">
                  <c:v>1.2276E-8</c:v>
                </c:pt>
                <c:pt idx="3133">
                  <c:v>1.22822E-8</c:v>
                </c:pt>
                <c:pt idx="3134">
                  <c:v>1.2288499999999999E-8</c:v>
                </c:pt>
                <c:pt idx="3135">
                  <c:v>1.2294700000000001E-8</c:v>
                </c:pt>
                <c:pt idx="3136">
                  <c:v>1.2301E-8</c:v>
                </c:pt>
                <c:pt idx="3137">
                  <c:v>1.23072E-8</c:v>
                </c:pt>
                <c:pt idx="3138">
                  <c:v>1.23135E-8</c:v>
                </c:pt>
                <c:pt idx="3139">
                  <c:v>1.2319700000000001E-8</c:v>
                </c:pt>
                <c:pt idx="3140">
                  <c:v>1.2326000000000001E-8</c:v>
                </c:pt>
                <c:pt idx="3141">
                  <c:v>1.23322E-8</c:v>
                </c:pt>
                <c:pt idx="3142">
                  <c:v>1.23385E-8</c:v>
                </c:pt>
                <c:pt idx="3143">
                  <c:v>1.2344699999999999E-8</c:v>
                </c:pt>
                <c:pt idx="3144">
                  <c:v>1.2350999999999999E-8</c:v>
                </c:pt>
                <c:pt idx="3145">
                  <c:v>1.23572E-8</c:v>
                </c:pt>
                <c:pt idx="3146">
                  <c:v>1.23635E-8</c:v>
                </c:pt>
                <c:pt idx="3147">
                  <c:v>1.23697E-8</c:v>
                </c:pt>
                <c:pt idx="3148">
                  <c:v>1.2375999999999999E-8</c:v>
                </c:pt>
                <c:pt idx="3149">
                  <c:v>1.2382200000000001E-8</c:v>
                </c:pt>
                <c:pt idx="3150">
                  <c:v>1.23885E-8</c:v>
                </c:pt>
                <c:pt idx="3151">
                  <c:v>1.23947E-8</c:v>
                </c:pt>
                <c:pt idx="3152">
                  <c:v>1.2401E-8</c:v>
                </c:pt>
                <c:pt idx="3153">
                  <c:v>1.2407200000000001E-8</c:v>
                </c:pt>
                <c:pt idx="3154">
                  <c:v>1.2413500000000001E-8</c:v>
                </c:pt>
                <c:pt idx="3155">
                  <c:v>1.24197E-8</c:v>
                </c:pt>
                <c:pt idx="3156">
                  <c:v>1.2426E-8</c:v>
                </c:pt>
                <c:pt idx="3157">
                  <c:v>1.2432199999999999E-8</c:v>
                </c:pt>
                <c:pt idx="3158">
                  <c:v>1.2438499999999999E-8</c:v>
                </c:pt>
                <c:pt idx="3159">
                  <c:v>1.24447E-8</c:v>
                </c:pt>
                <c:pt idx="3160">
                  <c:v>1.2451E-8</c:v>
                </c:pt>
                <c:pt idx="3161">
                  <c:v>1.24572E-8</c:v>
                </c:pt>
                <c:pt idx="3162">
                  <c:v>1.2463499999999999E-8</c:v>
                </c:pt>
                <c:pt idx="3163">
                  <c:v>1.24697E-8</c:v>
                </c:pt>
                <c:pt idx="3164">
                  <c:v>1.2476E-8</c:v>
                </c:pt>
                <c:pt idx="3165">
                  <c:v>1.24822E-8</c:v>
                </c:pt>
                <c:pt idx="3166">
                  <c:v>1.24885E-8</c:v>
                </c:pt>
                <c:pt idx="3167">
                  <c:v>1.2494700000000001E-8</c:v>
                </c:pt>
                <c:pt idx="3168">
                  <c:v>1.2501000000000001E-8</c:v>
                </c:pt>
                <c:pt idx="3169">
                  <c:v>1.25072E-8</c:v>
                </c:pt>
                <c:pt idx="3170">
                  <c:v>1.25135E-8</c:v>
                </c:pt>
                <c:pt idx="3171">
                  <c:v>1.2519699999999999E-8</c:v>
                </c:pt>
                <c:pt idx="3172">
                  <c:v>1.2526000000000001E-8</c:v>
                </c:pt>
                <c:pt idx="3173">
                  <c:v>1.25322E-8</c:v>
                </c:pt>
                <c:pt idx="3174">
                  <c:v>1.25385E-8</c:v>
                </c:pt>
                <c:pt idx="3175">
                  <c:v>1.2544699999999999E-8</c:v>
                </c:pt>
                <c:pt idx="3176">
                  <c:v>1.2550999999999999E-8</c:v>
                </c:pt>
                <c:pt idx="3177">
                  <c:v>1.25572E-8</c:v>
                </c:pt>
                <c:pt idx="3178">
                  <c:v>1.25635E-8</c:v>
                </c:pt>
                <c:pt idx="3179">
                  <c:v>1.25697E-8</c:v>
                </c:pt>
                <c:pt idx="3180">
                  <c:v>1.2576E-8</c:v>
                </c:pt>
                <c:pt idx="3181">
                  <c:v>1.2582200000000001E-8</c:v>
                </c:pt>
                <c:pt idx="3182">
                  <c:v>1.2588500000000001E-8</c:v>
                </c:pt>
                <c:pt idx="3183">
                  <c:v>1.25947E-8</c:v>
                </c:pt>
                <c:pt idx="3184">
                  <c:v>1.2601E-8</c:v>
                </c:pt>
                <c:pt idx="3185">
                  <c:v>1.2607199999999999E-8</c:v>
                </c:pt>
                <c:pt idx="3186">
                  <c:v>1.2613500000000001E-8</c:v>
                </c:pt>
                <c:pt idx="3187">
                  <c:v>1.26197E-8</c:v>
                </c:pt>
                <c:pt idx="3188">
                  <c:v>1.2626E-8</c:v>
                </c:pt>
                <c:pt idx="3189">
                  <c:v>1.2632199999999999E-8</c:v>
                </c:pt>
                <c:pt idx="3190">
                  <c:v>1.2638499999999999E-8</c:v>
                </c:pt>
                <c:pt idx="3191">
                  <c:v>1.26447E-8</c:v>
                </c:pt>
                <c:pt idx="3192">
                  <c:v>1.2651E-8</c:v>
                </c:pt>
                <c:pt idx="3193">
                  <c:v>1.26572E-8</c:v>
                </c:pt>
                <c:pt idx="3194">
                  <c:v>1.26635E-8</c:v>
                </c:pt>
                <c:pt idx="3195">
                  <c:v>1.2669700000000001E-8</c:v>
                </c:pt>
                <c:pt idx="3196">
                  <c:v>1.2676E-8</c:v>
                </c:pt>
                <c:pt idx="3197">
                  <c:v>1.26822E-8</c:v>
                </c:pt>
                <c:pt idx="3198">
                  <c:v>1.26885E-8</c:v>
                </c:pt>
                <c:pt idx="3199">
                  <c:v>1.2694699999999999E-8</c:v>
                </c:pt>
                <c:pt idx="3200">
                  <c:v>1.2701000000000001E-8</c:v>
                </c:pt>
                <c:pt idx="3201">
                  <c:v>1.27072E-8</c:v>
                </c:pt>
                <c:pt idx="3202">
                  <c:v>1.27135E-8</c:v>
                </c:pt>
                <c:pt idx="3203">
                  <c:v>1.2719699999999999E-8</c:v>
                </c:pt>
                <c:pt idx="3204">
                  <c:v>1.2725999999999999E-8</c:v>
                </c:pt>
              </c:numCache>
            </c:numRef>
          </c:xVal>
          <c:yVal>
            <c:numRef>
              <c:f>'Fe55-Waveforms00001'!$E$2:$E$3206</c:f>
              <c:numCache>
                <c:formatCode>0.00E+00</c:formatCode>
                <c:ptCount val="3205"/>
                <c:pt idx="0">
                  <c:v>4.2999999999999999E-4</c:v>
                </c:pt>
                <c:pt idx="1">
                  <c:v>5.2999999999999998E-4</c:v>
                </c:pt>
                <c:pt idx="2">
                  <c:v>3.2000000000000003E-4</c:v>
                </c:pt>
                <c:pt idx="3">
                  <c:v>1.1E-4</c:v>
                </c:pt>
                <c:pt idx="4">
                  <c:v>0</c:v>
                </c:pt>
                <c:pt idx="5">
                  <c:v>-3.2000000000000003E-4</c:v>
                </c:pt>
                <c:pt idx="6">
                  <c:v>-4.2000000000000002E-4</c:v>
                </c:pt>
                <c:pt idx="7">
                  <c:v>-8.4999999999999995E-4</c:v>
                </c:pt>
                <c:pt idx="8">
                  <c:v>-9.6000000000000002E-4</c:v>
                </c:pt>
                <c:pt idx="9">
                  <c:v>-1.06E-3</c:v>
                </c:pt>
                <c:pt idx="10">
                  <c:v>-1.2800000000000001E-3</c:v>
                </c:pt>
                <c:pt idx="11">
                  <c:v>-1.49E-3</c:v>
                </c:pt>
                <c:pt idx="12">
                  <c:v>-1.92E-3</c:v>
                </c:pt>
                <c:pt idx="13">
                  <c:v>-1.92E-3</c:v>
                </c:pt>
                <c:pt idx="14">
                  <c:v>-2.2399999999999998E-3</c:v>
                </c:pt>
                <c:pt idx="15">
                  <c:v>-2.5600000000000002E-3</c:v>
                </c:pt>
                <c:pt idx="16">
                  <c:v>-2.5600000000000002E-3</c:v>
                </c:pt>
                <c:pt idx="17">
                  <c:v>-2.66E-3</c:v>
                </c:pt>
                <c:pt idx="18">
                  <c:v>-2.98E-3</c:v>
                </c:pt>
                <c:pt idx="19">
                  <c:v>-3.2000000000000002E-3</c:v>
                </c:pt>
                <c:pt idx="20">
                  <c:v>-3.3E-3</c:v>
                </c:pt>
                <c:pt idx="21">
                  <c:v>-3.5200000000000001E-3</c:v>
                </c:pt>
                <c:pt idx="22">
                  <c:v>-3.9399999999999999E-3</c:v>
                </c:pt>
                <c:pt idx="23">
                  <c:v>-4.0499999999999998E-3</c:v>
                </c:pt>
                <c:pt idx="24">
                  <c:v>-4.2599999999999999E-3</c:v>
                </c:pt>
                <c:pt idx="25">
                  <c:v>-4.7999999999999996E-3</c:v>
                </c:pt>
                <c:pt idx="26">
                  <c:v>-4.7999999999999996E-3</c:v>
                </c:pt>
                <c:pt idx="27">
                  <c:v>-5.0099999999999997E-3</c:v>
                </c:pt>
                <c:pt idx="28">
                  <c:v>-5.3299999999999997E-3</c:v>
                </c:pt>
                <c:pt idx="29">
                  <c:v>-5.4400000000000004E-3</c:v>
                </c:pt>
                <c:pt idx="30">
                  <c:v>-5.6499999999999996E-3</c:v>
                </c:pt>
                <c:pt idx="31">
                  <c:v>-5.9699999999999996E-3</c:v>
                </c:pt>
                <c:pt idx="32">
                  <c:v>-6.0800000000000003E-3</c:v>
                </c:pt>
                <c:pt idx="33">
                  <c:v>-6.4999999999999997E-3</c:v>
                </c:pt>
                <c:pt idx="34">
                  <c:v>-6.4000000000000003E-3</c:v>
                </c:pt>
                <c:pt idx="35">
                  <c:v>-6.6100000000000004E-3</c:v>
                </c:pt>
                <c:pt idx="36">
                  <c:v>-7.0400000000000003E-3</c:v>
                </c:pt>
                <c:pt idx="37">
                  <c:v>-7.2500000000000004E-3</c:v>
                </c:pt>
                <c:pt idx="38">
                  <c:v>-7.3600000000000002E-3</c:v>
                </c:pt>
                <c:pt idx="39">
                  <c:v>-7.5700000000000003E-3</c:v>
                </c:pt>
                <c:pt idx="40">
                  <c:v>-7.8899999999999994E-3</c:v>
                </c:pt>
                <c:pt idx="41">
                  <c:v>-8.0999999999999996E-3</c:v>
                </c:pt>
                <c:pt idx="42">
                  <c:v>-8.0999999999999996E-3</c:v>
                </c:pt>
                <c:pt idx="43">
                  <c:v>-8.2100000000000003E-3</c:v>
                </c:pt>
                <c:pt idx="44">
                  <c:v>-8.6400000000000001E-3</c:v>
                </c:pt>
                <c:pt idx="45">
                  <c:v>-8.8500000000000002E-3</c:v>
                </c:pt>
                <c:pt idx="46">
                  <c:v>-8.9599999999999992E-3</c:v>
                </c:pt>
                <c:pt idx="47">
                  <c:v>-9.1699999999999993E-3</c:v>
                </c:pt>
                <c:pt idx="48">
                  <c:v>-9.4900000000000002E-3</c:v>
                </c:pt>
                <c:pt idx="49">
                  <c:v>-9.7000000000000003E-3</c:v>
                </c:pt>
                <c:pt idx="50">
                  <c:v>-1.0019999999999999E-2</c:v>
                </c:pt>
                <c:pt idx="51">
                  <c:v>-1.0019999999999999E-2</c:v>
                </c:pt>
                <c:pt idx="52">
                  <c:v>-1.013E-2</c:v>
                </c:pt>
                <c:pt idx="53">
                  <c:v>-1.056E-2</c:v>
                </c:pt>
                <c:pt idx="54">
                  <c:v>-1.0659999999999999E-2</c:v>
                </c:pt>
                <c:pt idx="55">
                  <c:v>-1.098E-2</c:v>
                </c:pt>
                <c:pt idx="56">
                  <c:v>-1.0880000000000001E-2</c:v>
                </c:pt>
                <c:pt idx="57">
                  <c:v>-1.119E-2</c:v>
                </c:pt>
                <c:pt idx="58">
                  <c:v>-1.1299999999999999E-2</c:v>
                </c:pt>
                <c:pt idx="59">
                  <c:v>-1.1509999999999999E-2</c:v>
                </c:pt>
                <c:pt idx="60">
                  <c:v>-1.183E-2</c:v>
                </c:pt>
                <c:pt idx="61">
                  <c:v>-1.205E-2</c:v>
                </c:pt>
                <c:pt idx="62">
                  <c:v>-1.205E-2</c:v>
                </c:pt>
                <c:pt idx="63">
                  <c:v>-1.226E-2</c:v>
                </c:pt>
                <c:pt idx="64">
                  <c:v>-1.2789999999999999E-2</c:v>
                </c:pt>
                <c:pt idx="65">
                  <c:v>-1.269E-2</c:v>
                </c:pt>
                <c:pt idx="66">
                  <c:v>-1.2789999999999999E-2</c:v>
                </c:pt>
                <c:pt idx="67">
                  <c:v>-1.3010000000000001E-2</c:v>
                </c:pt>
                <c:pt idx="68">
                  <c:v>-1.3010000000000001E-2</c:v>
                </c:pt>
                <c:pt idx="69">
                  <c:v>-1.3010000000000001E-2</c:v>
                </c:pt>
                <c:pt idx="70">
                  <c:v>-1.3220000000000001E-2</c:v>
                </c:pt>
                <c:pt idx="71">
                  <c:v>-1.3650000000000001E-2</c:v>
                </c:pt>
                <c:pt idx="72">
                  <c:v>-1.3650000000000001E-2</c:v>
                </c:pt>
                <c:pt idx="73">
                  <c:v>-1.3650000000000001E-2</c:v>
                </c:pt>
                <c:pt idx="74">
                  <c:v>-1.375E-2</c:v>
                </c:pt>
                <c:pt idx="75">
                  <c:v>-1.3650000000000001E-2</c:v>
                </c:pt>
                <c:pt idx="76">
                  <c:v>-1.3650000000000001E-2</c:v>
                </c:pt>
                <c:pt idx="77">
                  <c:v>-1.397E-2</c:v>
                </c:pt>
                <c:pt idx="78">
                  <c:v>-1.397E-2</c:v>
                </c:pt>
                <c:pt idx="79">
                  <c:v>-1.397E-2</c:v>
                </c:pt>
                <c:pt idx="80">
                  <c:v>-1.4290000000000001E-2</c:v>
                </c:pt>
                <c:pt idx="81">
                  <c:v>-1.397E-2</c:v>
                </c:pt>
                <c:pt idx="82">
                  <c:v>-1.397E-2</c:v>
                </c:pt>
                <c:pt idx="83">
                  <c:v>-1.4069999999999999E-2</c:v>
                </c:pt>
                <c:pt idx="84">
                  <c:v>-1.397E-2</c:v>
                </c:pt>
                <c:pt idx="85">
                  <c:v>-1.3860000000000001E-2</c:v>
                </c:pt>
                <c:pt idx="86">
                  <c:v>-1.3860000000000001E-2</c:v>
                </c:pt>
                <c:pt idx="87">
                  <c:v>-1.3650000000000001E-2</c:v>
                </c:pt>
                <c:pt idx="88">
                  <c:v>-1.354E-2</c:v>
                </c:pt>
                <c:pt idx="89">
                  <c:v>-1.3650000000000001E-2</c:v>
                </c:pt>
                <c:pt idx="90">
                  <c:v>-1.3429999999999999E-2</c:v>
                </c:pt>
                <c:pt idx="91">
                  <c:v>-1.333E-2</c:v>
                </c:pt>
                <c:pt idx="92">
                  <c:v>-1.311E-2</c:v>
                </c:pt>
                <c:pt idx="93">
                  <c:v>-1.3010000000000001E-2</c:v>
                </c:pt>
                <c:pt idx="94">
                  <c:v>-1.2789999999999999E-2</c:v>
                </c:pt>
                <c:pt idx="95">
                  <c:v>-1.269E-2</c:v>
                </c:pt>
                <c:pt idx="96">
                  <c:v>-1.2370000000000001E-2</c:v>
                </c:pt>
                <c:pt idx="97">
                  <c:v>-1.2149999999999999E-2</c:v>
                </c:pt>
                <c:pt idx="98">
                  <c:v>-1.1730000000000001E-2</c:v>
                </c:pt>
                <c:pt idx="99">
                  <c:v>-1.183E-2</c:v>
                </c:pt>
                <c:pt idx="100">
                  <c:v>-1.119E-2</c:v>
                </c:pt>
                <c:pt idx="101">
                  <c:v>-1.077E-2</c:v>
                </c:pt>
                <c:pt idx="102">
                  <c:v>-1.0659999999999999E-2</c:v>
                </c:pt>
                <c:pt idx="103">
                  <c:v>-1.0240000000000001E-2</c:v>
                </c:pt>
                <c:pt idx="104">
                  <c:v>-1.013E-2</c:v>
                </c:pt>
                <c:pt idx="105">
                  <c:v>-9.8099999999999993E-3</c:v>
                </c:pt>
                <c:pt idx="106">
                  <c:v>-9.1699999999999993E-3</c:v>
                </c:pt>
                <c:pt idx="107">
                  <c:v>-9.0600000000000003E-3</c:v>
                </c:pt>
                <c:pt idx="108">
                  <c:v>-8.4200000000000004E-3</c:v>
                </c:pt>
                <c:pt idx="109">
                  <c:v>-8.0999999999999996E-3</c:v>
                </c:pt>
                <c:pt idx="110">
                  <c:v>-8.0000000000000002E-3</c:v>
                </c:pt>
                <c:pt idx="111">
                  <c:v>-7.5700000000000003E-3</c:v>
                </c:pt>
                <c:pt idx="112">
                  <c:v>-7.2500000000000004E-3</c:v>
                </c:pt>
                <c:pt idx="113">
                  <c:v>-6.8199999999999997E-3</c:v>
                </c:pt>
                <c:pt idx="114">
                  <c:v>-6.2899999999999996E-3</c:v>
                </c:pt>
                <c:pt idx="115">
                  <c:v>-5.8599999999999998E-3</c:v>
                </c:pt>
                <c:pt idx="116">
                  <c:v>-5.6499999999999996E-3</c:v>
                </c:pt>
                <c:pt idx="117">
                  <c:v>-5.1200000000000004E-3</c:v>
                </c:pt>
                <c:pt idx="118">
                  <c:v>-4.5799999999999999E-3</c:v>
                </c:pt>
                <c:pt idx="119">
                  <c:v>-4.2599999999999999E-3</c:v>
                </c:pt>
                <c:pt idx="120">
                  <c:v>-3.8400000000000001E-3</c:v>
                </c:pt>
                <c:pt idx="121">
                  <c:v>-3.5200000000000001E-3</c:v>
                </c:pt>
                <c:pt idx="122">
                  <c:v>-3.0899999999999999E-3</c:v>
                </c:pt>
                <c:pt idx="123">
                  <c:v>-2.5600000000000002E-3</c:v>
                </c:pt>
                <c:pt idx="124">
                  <c:v>-2.3400000000000001E-3</c:v>
                </c:pt>
                <c:pt idx="125">
                  <c:v>-1.92E-3</c:v>
                </c:pt>
                <c:pt idx="126">
                  <c:v>-1.49E-3</c:v>
                </c:pt>
                <c:pt idx="127">
                  <c:v>-1.2800000000000001E-3</c:v>
                </c:pt>
                <c:pt idx="128">
                  <c:v>-9.6000000000000002E-4</c:v>
                </c:pt>
                <c:pt idx="129">
                  <c:v>-3.2000000000000003E-4</c:v>
                </c:pt>
                <c:pt idx="130">
                  <c:v>-4.2000000000000002E-4</c:v>
                </c:pt>
                <c:pt idx="131">
                  <c:v>-1E-4</c:v>
                </c:pt>
                <c:pt idx="132">
                  <c:v>1.1E-4</c:v>
                </c:pt>
                <c:pt idx="133">
                  <c:v>8.4999999999999995E-4</c:v>
                </c:pt>
                <c:pt idx="134">
                  <c:v>9.6000000000000002E-4</c:v>
                </c:pt>
                <c:pt idx="135">
                  <c:v>1.07E-3</c:v>
                </c:pt>
                <c:pt idx="136">
                  <c:v>1.6000000000000001E-3</c:v>
                </c:pt>
                <c:pt idx="137">
                  <c:v>1.81E-3</c:v>
                </c:pt>
                <c:pt idx="138">
                  <c:v>2.1299999999999999E-3</c:v>
                </c:pt>
                <c:pt idx="139">
                  <c:v>2.1299999999999999E-3</c:v>
                </c:pt>
                <c:pt idx="140">
                  <c:v>2.3500000000000001E-3</c:v>
                </c:pt>
                <c:pt idx="141">
                  <c:v>2.4499999999999999E-3</c:v>
                </c:pt>
                <c:pt idx="142">
                  <c:v>2.6700000000000001E-3</c:v>
                </c:pt>
                <c:pt idx="143">
                  <c:v>2.8800000000000002E-3</c:v>
                </c:pt>
                <c:pt idx="144">
                  <c:v>2.8800000000000002E-3</c:v>
                </c:pt>
                <c:pt idx="145">
                  <c:v>3.31E-3</c:v>
                </c:pt>
                <c:pt idx="146">
                  <c:v>3.31E-3</c:v>
                </c:pt>
                <c:pt idx="147">
                  <c:v>3.5200000000000001E-3</c:v>
                </c:pt>
                <c:pt idx="148">
                  <c:v>3.7299999999999998E-3</c:v>
                </c:pt>
                <c:pt idx="149">
                  <c:v>3.8400000000000001E-3</c:v>
                </c:pt>
                <c:pt idx="150">
                  <c:v>4.1599999999999996E-3</c:v>
                </c:pt>
                <c:pt idx="151">
                  <c:v>4.0499999999999998E-3</c:v>
                </c:pt>
                <c:pt idx="152">
                  <c:v>4.0499999999999998E-3</c:v>
                </c:pt>
                <c:pt idx="153">
                  <c:v>4.0499999999999998E-3</c:v>
                </c:pt>
                <c:pt idx="154">
                  <c:v>4.3699999999999998E-3</c:v>
                </c:pt>
                <c:pt idx="155">
                  <c:v>4.6899999999999997E-3</c:v>
                </c:pt>
                <c:pt idx="156">
                  <c:v>4.6899999999999997E-3</c:v>
                </c:pt>
                <c:pt idx="157">
                  <c:v>4.5900000000000003E-3</c:v>
                </c:pt>
                <c:pt idx="158">
                  <c:v>4.4799999999999996E-3</c:v>
                </c:pt>
                <c:pt idx="159">
                  <c:v>4.6899999999999997E-3</c:v>
                </c:pt>
                <c:pt idx="160">
                  <c:v>5.0099999999999997E-3</c:v>
                </c:pt>
                <c:pt idx="161">
                  <c:v>5.1200000000000004E-3</c:v>
                </c:pt>
                <c:pt idx="162">
                  <c:v>4.9100000000000003E-3</c:v>
                </c:pt>
                <c:pt idx="163">
                  <c:v>4.9100000000000003E-3</c:v>
                </c:pt>
                <c:pt idx="164">
                  <c:v>5.1200000000000004E-3</c:v>
                </c:pt>
                <c:pt idx="165">
                  <c:v>5.3299999999999997E-3</c:v>
                </c:pt>
                <c:pt idx="166">
                  <c:v>5.3299999999999997E-3</c:v>
                </c:pt>
                <c:pt idx="167">
                  <c:v>5.6499999999999996E-3</c:v>
                </c:pt>
                <c:pt idx="168">
                  <c:v>5.6499999999999996E-3</c:v>
                </c:pt>
                <c:pt idx="169">
                  <c:v>5.8700000000000002E-3</c:v>
                </c:pt>
                <c:pt idx="170">
                  <c:v>5.9699999999999996E-3</c:v>
                </c:pt>
                <c:pt idx="171">
                  <c:v>5.9699999999999996E-3</c:v>
                </c:pt>
                <c:pt idx="172">
                  <c:v>6.1900000000000002E-3</c:v>
                </c:pt>
                <c:pt idx="173">
                  <c:v>6.1900000000000002E-3</c:v>
                </c:pt>
                <c:pt idx="174">
                  <c:v>6.4000000000000003E-3</c:v>
                </c:pt>
                <c:pt idx="175">
                  <c:v>6.5100000000000002E-3</c:v>
                </c:pt>
                <c:pt idx="176">
                  <c:v>6.8300000000000001E-3</c:v>
                </c:pt>
                <c:pt idx="177">
                  <c:v>7.0400000000000003E-3</c:v>
                </c:pt>
                <c:pt idx="178">
                  <c:v>7.2500000000000004E-3</c:v>
                </c:pt>
                <c:pt idx="179">
                  <c:v>7.4700000000000001E-3</c:v>
                </c:pt>
                <c:pt idx="180">
                  <c:v>7.8899999999999994E-3</c:v>
                </c:pt>
                <c:pt idx="181">
                  <c:v>7.79E-3</c:v>
                </c:pt>
                <c:pt idx="182">
                  <c:v>8.1099999999999992E-3</c:v>
                </c:pt>
                <c:pt idx="183">
                  <c:v>8.7500000000000008E-3</c:v>
                </c:pt>
                <c:pt idx="184">
                  <c:v>8.6400000000000001E-3</c:v>
                </c:pt>
                <c:pt idx="185">
                  <c:v>8.9599999999999992E-3</c:v>
                </c:pt>
                <c:pt idx="186">
                  <c:v>9.1699999999999993E-3</c:v>
                </c:pt>
                <c:pt idx="187">
                  <c:v>9.7099999999999999E-3</c:v>
                </c:pt>
                <c:pt idx="188">
                  <c:v>9.8099999999999993E-3</c:v>
                </c:pt>
                <c:pt idx="189">
                  <c:v>1.035E-2</c:v>
                </c:pt>
                <c:pt idx="190">
                  <c:v>1.056E-2</c:v>
                </c:pt>
                <c:pt idx="191">
                  <c:v>1.0880000000000001E-2</c:v>
                </c:pt>
                <c:pt idx="192">
                  <c:v>1.1089999999999999E-2</c:v>
                </c:pt>
                <c:pt idx="193">
                  <c:v>1.1520000000000001E-2</c:v>
                </c:pt>
                <c:pt idx="194">
                  <c:v>1.1939999999999999E-2</c:v>
                </c:pt>
                <c:pt idx="195">
                  <c:v>1.205E-2</c:v>
                </c:pt>
                <c:pt idx="196">
                  <c:v>1.248E-2</c:v>
                </c:pt>
                <c:pt idx="197">
                  <c:v>1.2800000000000001E-2</c:v>
                </c:pt>
                <c:pt idx="198">
                  <c:v>1.312E-2</c:v>
                </c:pt>
                <c:pt idx="199">
                  <c:v>1.3440000000000001E-2</c:v>
                </c:pt>
                <c:pt idx="200">
                  <c:v>1.4080000000000001E-2</c:v>
                </c:pt>
                <c:pt idx="201">
                  <c:v>1.397E-2</c:v>
                </c:pt>
                <c:pt idx="202">
                  <c:v>1.44E-2</c:v>
                </c:pt>
                <c:pt idx="203">
                  <c:v>1.472E-2</c:v>
                </c:pt>
                <c:pt idx="204">
                  <c:v>1.504E-2</c:v>
                </c:pt>
                <c:pt idx="205">
                  <c:v>1.546E-2</c:v>
                </c:pt>
                <c:pt idx="206">
                  <c:v>1.546E-2</c:v>
                </c:pt>
                <c:pt idx="207">
                  <c:v>1.5679999999999999E-2</c:v>
                </c:pt>
                <c:pt idx="208">
                  <c:v>1.5890000000000001E-2</c:v>
                </c:pt>
                <c:pt idx="209">
                  <c:v>1.6420000000000001E-2</c:v>
                </c:pt>
                <c:pt idx="210">
                  <c:v>1.6639999999999999E-2</c:v>
                </c:pt>
                <c:pt idx="211">
                  <c:v>1.6639999999999999E-2</c:v>
                </c:pt>
                <c:pt idx="212">
                  <c:v>1.6740000000000001E-2</c:v>
                </c:pt>
                <c:pt idx="213">
                  <c:v>1.7170000000000001E-2</c:v>
                </c:pt>
                <c:pt idx="214">
                  <c:v>1.738E-2</c:v>
                </c:pt>
                <c:pt idx="215">
                  <c:v>1.728E-2</c:v>
                </c:pt>
                <c:pt idx="216">
                  <c:v>1.7489999999999999E-2</c:v>
                </c:pt>
                <c:pt idx="217">
                  <c:v>1.7600000000000001E-2</c:v>
                </c:pt>
                <c:pt idx="218">
                  <c:v>1.77E-2</c:v>
                </c:pt>
                <c:pt idx="219">
                  <c:v>1.7809999999999999E-2</c:v>
                </c:pt>
                <c:pt idx="220">
                  <c:v>1.77E-2</c:v>
                </c:pt>
                <c:pt idx="221">
                  <c:v>1.8020000000000001E-2</c:v>
                </c:pt>
                <c:pt idx="222">
                  <c:v>1.77E-2</c:v>
                </c:pt>
                <c:pt idx="223">
                  <c:v>1.7489999999999999E-2</c:v>
                </c:pt>
                <c:pt idx="224">
                  <c:v>1.7600000000000001E-2</c:v>
                </c:pt>
                <c:pt idx="225">
                  <c:v>1.7809999999999999E-2</c:v>
                </c:pt>
                <c:pt idx="226">
                  <c:v>1.7489999999999999E-2</c:v>
                </c:pt>
                <c:pt idx="227">
                  <c:v>1.738E-2</c:v>
                </c:pt>
                <c:pt idx="228">
                  <c:v>1.7170000000000001E-2</c:v>
                </c:pt>
                <c:pt idx="229">
                  <c:v>1.6959999999999999E-2</c:v>
                </c:pt>
                <c:pt idx="230">
                  <c:v>1.6959999999999999E-2</c:v>
                </c:pt>
                <c:pt idx="231">
                  <c:v>1.6639999999999999E-2</c:v>
                </c:pt>
                <c:pt idx="232">
                  <c:v>1.6420000000000001E-2</c:v>
                </c:pt>
                <c:pt idx="233">
                  <c:v>1.6320000000000001E-2</c:v>
                </c:pt>
                <c:pt idx="234">
                  <c:v>1.5890000000000001E-2</c:v>
                </c:pt>
                <c:pt idx="235">
                  <c:v>1.5679999999999999E-2</c:v>
                </c:pt>
                <c:pt idx="236">
                  <c:v>1.536E-2</c:v>
                </c:pt>
                <c:pt idx="237">
                  <c:v>1.525E-2</c:v>
                </c:pt>
                <c:pt idx="238">
                  <c:v>1.472E-2</c:v>
                </c:pt>
                <c:pt idx="239">
                  <c:v>1.4500000000000001E-2</c:v>
                </c:pt>
                <c:pt idx="240">
                  <c:v>1.4080000000000001E-2</c:v>
                </c:pt>
                <c:pt idx="241">
                  <c:v>1.4080000000000001E-2</c:v>
                </c:pt>
                <c:pt idx="242">
                  <c:v>1.354E-2</c:v>
                </c:pt>
                <c:pt idx="243">
                  <c:v>1.3220000000000001E-2</c:v>
                </c:pt>
                <c:pt idx="244">
                  <c:v>1.2800000000000001E-2</c:v>
                </c:pt>
                <c:pt idx="245">
                  <c:v>1.2579999999999999E-2</c:v>
                </c:pt>
                <c:pt idx="246">
                  <c:v>1.2160000000000001E-2</c:v>
                </c:pt>
                <c:pt idx="247">
                  <c:v>1.1730000000000001E-2</c:v>
                </c:pt>
                <c:pt idx="248">
                  <c:v>1.141E-2</c:v>
                </c:pt>
                <c:pt idx="249">
                  <c:v>1.1310000000000001E-2</c:v>
                </c:pt>
                <c:pt idx="250">
                  <c:v>1.0880000000000001E-2</c:v>
                </c:pt>
                <c:pt idx="251">
                  <c:v>1.056E-2</c:v>
                </c:pt>
                <c:pt idx="252">
                  <c:v>1.035E-2</c:v>
                </c:pt>
                <c:pt idx="253">
                  <c:v>9.7099999999999999E-3</c:v>
                </c:pt>
                <c:pt idx="254">
                  <c:v>9.3900000000000008E-3</c:v>
                </c:pt>
                <c:pt idx="255">
                  <c:v>9.2800000000000001E-3</c:v>
                </c:pt>
                <c:pt idx="256">
                  <c:v>8.7500000000000008E-3</c:v>
                </c:pt>
                <c:pt idx="257">
                  <c:v>8.6400000000000001E-3</c:v>
                </c:pt>
                <c:pt idx="258">
                  <c:v>8.3199999999999993E-3</c:v>
                </c:pt>
                <c:pt idx="259">
                  <c:v>8.0000000000000002E-3</c:v>
                </c:pt>
                <c:pt idx="260">
                  <c:v>7.8899999999999994E-3</c:v>
                </c:pt>
                <c:pt idx="261">
                  <c:v>7.6800000000000002E-3</c:v>
                </c:pt>
                <c:pt idx="262">
                  <c:v>7.1500000000000001E-3</c:v>
                </c:pt>
                <c:pt idx="263">
                  <c:v>6.9300000000000004E-3</c:v>
                </c:pt>
                <c:pt idx="264">
                  <c:v>6.9300000000000004E-3</c:v>
                </c:pt>
                <c:pt idx="265">
                  <c:v>7.0400000000000003E-3</c:v>
                </c:pt>
                <c:pt idx="266">
                  <c:v>6.5100000000000002E-3</c:v>
                </c:pt>
                <c:pt idx="267">
                  <c:v>6.4000000000000003E-3</c:v>
                </c:pt>
                <c:pt idx="268">
                  <c:v>6.2899999999999996E-3</c:v>
                </c:pt>
                <c:pt idx="269">
                  <c:v>6.1900000000000002E-3</c:v>
                </c:pt>
                <c:pt idx="270">
                  <c:v>5.9699999999999996E-3</c:v>
                </c:pt>
                <c:pt idx="271">
                  <c:v>5.8700000000000002E-3</c:v>
                </c:pt>
                <c:pt idx="272">
                  <c:v>5.8700000000000002E-3</c:v>
                </c:pt>
                <c:pt idx="273">
                  <c:v>5.9699999999999996E-3</c:v>
                </c:pt>
                <c:pt idx="274">
                  <c:v>5.6499999999999996E-3</c:v>
                </c:pt>
                <c:pt idx="275">
                  <c:v>5.7600000000000004E-3</c:v>
                </c:pt>
                <c:pt idx="276">
                  <c:v>5.7600000000000004E-3</c:v>
                </c:pt>
                <c:pt idx="277">
                  <c:v>5.8700000000000002E-3</c:v>
                </c:pt>
                <c:pt idx="278">
                  <c:v>5.7600000000000004E-3</c:v>
                </c:pt>
                <c:pt idx="279">
                  <c:v>5.8700000000000002E-3</c:v>
                </c:pt>
                <c:pt idx="280">
                  <c:v>5.8700000000000002E-3</c:v>
                </c:pt>
                <c:pt idx="281">
                  <c:v>5.7600000000000004E-3</c:v>
                </c:pt>
                <c:pt idx="282">
                  <c:v>5.9699999999999996E-3</c:v>
                </c:pt>
                <c:pt idx="283">
                  <c:v>6.0800000000000003E-3</c:v>
                </c:pt>
                <c:pt idx="284">
                  <c:v>6.1900000000000002E-3</c:v>
                </c:pt>
                <c:pt idx="285">
                  <c:v>6.1900000000000002E-3</c:v>
                </c:pt>
                <c:pt idx="286">
                  <c:v>6.2899999999999996E-3</c:v>
                </c:pt>
                <c:pt idx="287">
                  <c:v>6.5100000000000002E-3</c:v>
                </c:pt>
                <c:pt idx="288">
                  <c:v>6.8300000000000001E-3</c:v>
                </c:pt>
                <c:pt idx="289">
                  <c:v>6.7200000000000003E-3</c:v>
                </c:pt>
                <c:pt idx="290">
                  <c:v>6.8300000000000001E-3</c:v>
                </c:pt>
                <c:pt idx="291">
                  <c:v>6.8300000000000001E-3</c:v>
                </c:pt>
                <c:pt idx="292">
                  <c:v>7.1500000000000001E-3</c:v>
                </c:pt>
                <c:pt idx="293">
                  <c:v>6.9300000000000004E-3</c:v>
                </c:pt>
                <c:pt idx="294">
                  <c:v>7.0400000000000003E-3</c:v>
                </c:pt>
                <c:pt idx="295">
                  <c:v>7.3600000000000002E-3</c:v>
                </c:pt>
                <c:pt idx="296">
                  <c:v>7.3600000000000002E-3</c:v>
                </c:pt>
                <c:pt idx="297">
                  <c:v>7.4700000000000001E-3</c:v>
                </c:pt>
                <c:pt idx="298">
                  <c:v>7.6800000000000002E-3</c:v>
                </c:pt>
                <c:pt idx="299">
                  <c:v>7.79E-3</c:v>
                </c:pt>
                <c:pt idx="300">
                  <c:v>8.0000000000000002E-3</c:v>
                </c:pt>
                <c:pt idx="301">
                  <c:v>8.0000000000000002E-3</c:v>
                </c:pt>
                <c:pt idx="302">
                  <c:v>7.8899999999999994E-3</c:v>
                </c:pt>
                <c:pt idx="303">
                  <c:v>8.0000000000000002E-3</c:v>
                </c:pt>
                <c:pt idx="304">
                  <c:v>8.1099999999999992E-3</c:v>
                </c:pt>
                <c:pt idx="305">
                  <c:v>8.2100000000000003E-3</c:v>
                </c:pt>
                <c:pt idx="306">
                  <c:v>8.43E-3</c:v>
                </c:pt>
                <c:pt idx="307">
                  <c:v>8.6400000000000001E-3</c:v>
                </c:pt>
                <c:pt idx="308">
                  <c:v>8.7500000000000008E-3</c:v>
                </c:pt>
                <c:pt idx="309">
                  <c:v>8.43E-3</c:v>
                </c:pt>
                <c:pt idx="310">
                  <c:v>8.8500000000000002E-3</c:v>
                </c:pt>
                <c:pt idx="311">
                  <c:v>8.8500000000000002E-3</c:v>
                </c:pt>
                <c:pt idx="312">
                  <c:v>8.8500000000000002E-3</c:v>
                </c:pt>
                <c:pt idx="313">
                  <c:v>8.7500000000000008E-3</c:v>
                </c:pt>
                <c:pt idx="314">
                  <c:v>8.8500000000000002E-3</c:v>
                </c:pt>
                <c:pt idx="315">
                  <c:v>8.7500000000000008E-3</c:v>
                </c:pt>
                <c:pt idx="316">
                  <c:v>8.9599999999999992E-3</c:v>
                </c:pt>
                <c:pt idx="317">
                  <c:v>8.9599999999999992E-3</c:v>
                </c:pt>
                <c:pt idx="318">
                  <c:v>9.0699999999999999E-3</c:v>
                </c:pt>
                <c:pt idx="319">
                  <c:v>8.8500000000000002E-3</c:v>
                </c:pt>
                <c:pt idx="320">
                  <c:v>8.6400000000000001E-3</c:v>
                </c:pt>
                <c:pt idx="321">
                  <c:v>8.8500000000000002E-3</c:v>
                </c:pt>
                <c:pt idx="322">
                  <c:v>8.8500000000000002E-3</c:v>
                </c:pt>
                <c:pt idx="323">
                  <c:v>8.8500000000000002E-3</c:v>
                </c:pt>
                <c:pt idx="324">
                  <c:v>8.8500000000000002E-3</c:v>
                </c:pt>
                <c:pt idx="325">
                  <c:v>8.5299999999999994E-3</c:v>
                </c:pt>
                <c:pt idx="326">
                  <c:v>8.6400000000000001E-3</c:v>
                </c:pt>
                <c:pt idx="327">
                  <c:v>8.9599999999999992E-3</c:v>
                </c:pt>
                <c:pt idx="328">
                  <c:v>8.7500000000000008E-3</c:v>
                </c:pt>
                <c:pt idx="329">
                  <c:v>8.8500000000000002E-3</c:v>
                </c:pt>
                <c:pt idx="330">
                  <c:v>8.8500000000000002E-3</c:v>
                </c:pt>
                <c:pt idx="331">
                  <c:v>8.6400000000000001E-3</c:v>
                </c:pt>
                <c:pt idx="332">
                  <c:v>8.8500000000000002E-3</c:v>
                </c:pt>
                <c:pt idx="333">
                  <c:v>8.8500000000000002E-3</c:v>
                </c:pt>
                <c:pt idx="334">
                  <c:v>8.7500000000000008E-3</c:v>
                </c:pt>
                <c:pt idx="335">
                  <c:v>8.7500000000000008E-3</c:v>
                </c:pt>
                <c:pt idx="336">
                  <c:v>8.8500000000000002E-3</c:v>
                </c:pt>
                <c:pt idx="337">
                  <c:v>8.9599999999999992E-3</c:v>
                </c:pt>
                <c:pt idx="338">
                  <c:v>8.8500000000000002E-3</c:v>
                </c:pt>
                <c:pt idx="339">
                  <c:v>8.9599999999999992E-3</c:v>
                </c:pt>
                <c:pt idx="340">
                  <c:v>9.0699999999999999E-3</c:v>
                </c:pt>
                <c:pt idx="341">
                  <c:v>8.9599999999999992E-3</c:v>
                </c:pt>
                <c:pt idx="342">
                  <c:v>9.0699999999999999E-3</c:v>
                </c:pt>
                <c:pt idx="343">
                  <c:v>9.1699999999999993E-3</c:v>
                </c:pt>
                <c:pt idx="344">
                  <c:v>9.3900000000000008E-3</c:v>
                </c:pt>
                <c:pt idx="345">
                  <c:v>9.2800000000000001E-3</c:v>
                </c:pt>
                <c:pt idx="346">
                  <c:v>9.1699999999999993E-3</c:v>
                </c:pt>
                <c:pt idx="347">
                  <c:v>9.3900000000000008E-3</c:v>
                </c:pt>
                <c:pt idx="348">
                  <c:v>9.7099999999999999E-3</c:v>
                </c:pt>
                <c:pt idx="349">
                  <c:v>9.5999999999999992E-3</c:v>
                </c:pt>
                <c:pt idx="350">
                  <c:v>9.4900000000000002E-3</c:v>
                </c:pt>
                <c:pt idx="351">
                  <c:v>9.8099999999999993E-3</c:v>
                </c:pt>
                <c:pt idx="352">
                  <c:v>9.8099999999999993E-3</c:v>
                </c:pt>
                <c:pt idx="353">
                  <c:v>1.0240000000000001E-2</c:v>
                </c:pt>
                <c:pt idx="354">
                  <c:v>1.013E-2</c:v>
                </c:pt>
                <c:pt idx="355">
                  <c:v>1.0240000000000001E-2</c:v>
                </c:pt>
                <c:pt idx="356">
                  <c:v>1.013E-2</c:v>
                </c:pt>
                <c:pt idx="357">
                  <c:v>1.056E-2</c:v>
                </c:pt>
                <c:pt idx="358">
                  <c:v>1.0449999999999999E-2</c:v>
                </c:pt>
                <c:pt idx="359">
                  <c:v>1.0449999999999999E-2</c:v>
                </c:pt>
                <c:pt idx="360">
                  <c:v>1.099E-2</c:v>
                </c:pt>
                <c:pt idx="361">
                  <c:v>1.0880000000000001E-2</c:v>
                </c:pt>
                <c:pt idx="362">
                  <c:v>1.099E-2</c:v>
                </c:pt>
                <c:pt idx="363">
                  <c:v>1.1089999999999999E-2</c:v>
                </c:pt>
                <c:pt idx="364">
                  <c:v>1.12E-2</c:v>
                </c:pt>
                <c:pt idx="365">
                  <c:v>1.141E-2</c:v>
                </c:pt>
                <c:pt idx="366">
                  <c:v>1.12E-2</c:v>
                </c:pt>
                <c:pt idx="367">
                  <c:v>1.1089999999999999E-2</c:v>
                </c:pt>
                <c:pt idx="368">
                  <c:v>1.1520000000000001E-2</c:v>
                </c:pt>
                <c:pt idx="369">
                  <c:v>1.1310000000000001E-2</c:v>
                </c:pt>
                <c:pt idx="370">
                  <c:v>1.162E-2</c:v>
                </c:pt>
                <c:pt idx="371">
                  <c:v>1.1520000000000001E-2</c:v>
                </c:pt>
                <c:pt idx="372">
                  <c:v>1.141E-2</c:v>
                </c:pt>
                <c:pt idx="373">
                  <c:v>1.1520000000000001E-2</c:v>
                </c:pt>
                <c:pt idx="374">
                  <c:v>1.141E-2</c:v>
                </c:pt>
                <c:pt idx="375">
                  <c:v>1.162E-2</c:v>
                </c:pt>
                <c:pt idx="376">
                  <c:v>1.162E-2</c:v>
                </c:pt>
                <c:pt idx="377">
                  <c:v>1.1310000000000001E-2</c:v>
                </c:pt>
                <c:pt idx="378">
                  <c:v>1.1310000000000001E-2</c:v>
                </c:pt>
                <c:pt idx="379">
                  <c:v>1.141E-2</c:v>
                </c:pt>
                <c:pt idx="380">
                  <c:v>1.12E-2</c:v>
                </c:pt>
                <c:pt idx="381">
                  <c:v>1.1089999999999999E-2</c:v>
                </c:pt>
                <c:pt idx="382">
                  <c:v>1.1310000000000001E-2</c:v>
                </c:pt>
                <c:pt idx="383">
                  <c:v>1.0670000000000001E-2</c:v>
                </c:pt>
                <c:pt idx="384">
                  <c:v>1.056E-2</c:v>
                </c:pt>
                <c:pt idx="385">
                  <c:v>1.056E-2</c:v>
                </c:pt>
                <c:pt idx="386">
                  <c:v>1.0240000000000001E-2</c:v>
                </c:pt>
                <c:pt idx="387">
                  <c:v>1.0240000000000001E-2</c:v>
                </c:pt>
                <c:pt idx="388">
                  <c:v>9.7099999999999999E-3</c:v>
                </c:pt>
                <c:pt idx="389">
                  <c:v>9.5999999999999992E-3</c:v>
                </c:pt>
                <c:pt idx="390">
                  <c:v>9.5999999999999992E-3</c:v>
                </c:pt>
                <c:pt idx="391">
                  <c:v>9.1699999999999993E-3</c:v>
                </c:pt>
                <c:pt idx="392">
                  <c:v>8.9599999999999992E-3</c:v>
                </c:pt>
                <c:pt idx="393">
                  <c:v>8.6400000000000001E-3</c:v>
                </c:pt>
                <c:pt idx="394">
                  <c:v>8.2100000000000003E-3</c:v>
                </c:pt>
                <c:pt idx="395">
                  <c:v>7.8899999999999994E-3</c:v>
                </c:pt>
                <c:pt idx="396">
                  <c:v>7.4700000000000001E-3</c:v>
                </c:pt>
                <c:pt idx="397">
                  <c:v>7.2500000000000004E-3</c:v>
                </c:pt>
                <c:pt idx="398">
                  <c:v>6.7200000000000003E-3</c:v>
                </c:pt>
                <c:pt idx="399">
                  <c:v>6.4000000000000003E-3</c:v>
                </c:pt>
                <c:pt idx="400">
                  <c:v>6.0800000000000003E-3</c:v>
                </c:pt>
                <c:pt idx="401">
                  <c:v>5.5500000000000002E-3</c:v>
                </c:pt>
                <c:pt idx="402">
                  <c:v>5.4400000000000004E-3</c:v>
                </c:pt>
                <c:pt idx="403">
                  <c:v>4.6899999999999997E-3</c:v>
                </c:pt>
                <c:pt idx="404">
                  <c:v>4.3699999999999998E-3</c:v>
                </c:pt>
                <c:pt idx="405">
                  <c:v>4.3699999999999998E-3</c:v>
                </c:pt>
                <c:pt idx="406">
                  <c:v>3.8400000000000001E-3</c:v>
                </c:pt>
                <c:pt idx="407">
                  <c:v>3.4099999999999998E-3</c:v>
                </c:pt>
                <c:pt idx="408">
                  <c:v>2.99E-3</c:v>
                </c:pt>
                <c:pt idx="409">
                  <c:v>2.6700000000000001E-3</c:v>
                </c:pt>
                <c:pt idx="410">
                  <c:v>2.1299999999999999E-3</c:v>
                </c:pt>
                <c:pt idx="411">
                  <c:v>1.92E-3</c:v>
                </c:pt>
                <c:pt idx="412">
                  <c:v>1.6000000000000001E-3</c:v>
                </c:pt>
                <c:pt idx="413">
                  <c:v>1.17E-3</c:v>
                </c:pt>
                <c:pt idx="414">
                  <c:v>7.5000000000000002E-4</c:v>
                </c:pt>
                <c:pt idx="415">
                  <c:v>5.2999999999999998E-4</c:v>
                </c:pt>
                <c:pt idx="416">
                  <c:v>4.2999999999999999E-4</c:v>
                </c:pt>
                <c:pt idx="417">
                  <c:v>1.1E-4</c:v>
                </c:pt>
                <c:pt idx="418">
                  <c:v>-3.2000000000000003E-4</c:v>
                </c:pt>
                <c:pt idx="419">
                  <c:v>-5.2999999999999998E-4</c:v>
                </c:pt>
                <c:pt idx="420">
                  <c:v>-7.3999999999999999E-4</c:v>
                </c:pt>
                <c:pt idx="421">
                  <c:v>-8.4999999999999995E-4</c:v>
                </c:pt>
                <c:pt idx="422">
                  <c:v>-1.06E-3</c:v>
                </c:pt>
                <c:pt idx="423">
                  <c:v>-1.17E-3</c:v>
                </c:pt>
                <c:pt idx="424">
                  <c:v>-1.49E-3</c:v>
                </c:pt>
                <c:pt idx="425">
                  <c:v>-1.6999999999999999E-3</c:v>
                </c:pt>
                <c:pt idx="426">
                  <c:v>-1.6999999999999999E-3</c:v>
                </c:pt>
                <c:pt idx="427">
                  <c:v>-1.81E-3</c:v>
                </c:pt>
                <c:pt idx="428">
                  <c:v>-1.92E-3</c:v>
                </c:pt>
                <c:pt idx="429">
                  <c:v>-1.92E-3</c:v>
                </c:pt>
                <c:pt idx="430">
                  <c:v>-1.81E-3</c:v>
                </c:pt>
                <c:pt idx="431">
                  <c:v>-2.0200000000000001E-3</c:v>
                </c:pt>
                <c:pt idx="432">
                  <c:v>-1.81E-3</c:v>
                </c:pt>
                <c:pt idx="433">
                  <c:v>-1.81E-3</c:v>
                </c:pt>
                <c:pt idx="434">
                  <c:v>-1.81E-3</c:v>
                </c:pt>
                <c:pt idx="435">
                  <c:v>-1.6999999999999999E-3</c:v>
                </c:pt>
                <c:pt idx="436">
                  <c:v>-1.49E-3</c:v>
                </c:pt>
                <c:pt idx="437">
                  <c:v>-1.3799999999999999E-3</c:v>
                </c:pt>
                <c:pt idx="438">
                  <c:v>-1.3799999999999999E-3</c:v>
                </c:pt>
                <c:pt idx="439">
                  <c:v>-8.4999999999999995E-4</c:v>
                </c:pt>
                <c:pt idx="440">
                  <c:v>-7.3999999999999999E-4</c:v>
                </c:pt>
                <c:pt idx="441">
                  <c:v>-7.3999999999999999E-4</c:v>
                </c:pt>
                <c:pt idx="442">
                  <c:v>-4.2000000000000002E-4</c:v>
                </c:pt>
                <c:pt idx="443">
                  <c:v>-2.1000000000000001E-4</c:v>
                </c:pt>
                <c:pt idx="444">
                  <c:v>-1E-4</c:v>
                </c:pt>
                <c:pt idx="445">
                  <c:v>2.2000000000000001E-4</c:v>
                </c:pt>
                <c:pt idx="446">
                  <c:v>4.2999999999999999E-4</c:v>
                </c:pt>
                <c:pt idx="447">
                  <c:v>8.4999999999999995E-4</c:v>
                </c:pt>
                <c:pt idx="448">
                  <c:v>1.39E-3</c:v>
                </c:pt>
                <c:pt idx="449">
                  <c:v>1.49E-3</c:v>
                </c:pt>
                <c:pt idx="450">
                  <c:v>1.81E-3</c:v>
                </c:pt>
                <c:pt idx="451">
                  <c:v>1.92E-3</c:v>
                </c:pt>
                <c:pt idx="452">
                  <c:v>2.4499999999999999E-3</c:v>
                </c:pt>
                <c:pt idx="453">
                  <c:v>2.5600000000000002E-3</c:v>
                </c:pt>
                <c:pt idx="454">
                  <c:v>2.7699999999999999E-3</c:v>
                </c:pt>
                <c:pt idx="455">
                  <c:v>3.4099999999999998E-3</c:v>
                </c:pt>
                <c:pt idx="456">
                  <c:v>3.5200000000000001E-3</c:v>
                </c:pt>
                <c:pt idx="457">
                  <c:v>3.9500000000000004E-3</c:v>
                </c:pt>
                <c:pt idx="458">
                  <c:v>3.9500000000000004E-3</c:v>
                </c:pt>
                <c:pt idx="459">
                  <c:v>4.5900000000000003E-3</c:v>
                </c:pt>
                <c:pt idx="460">
                  <c:v>4.6899999999999997E-3</c:v>
                </c:pt>
                <c:pt idx="461">
                  <c:v>4.9100000000000003E-3</c:v>
                </c:pt>
                <c:pt idx="462">
                  <c:v>5.2300000000000003E-3</c:v>
                </c:pt>
                <c:pt idx="463">
                  <c:v>5.4400000000000004E-3</c:v>
                </c:pt>
                <c:pt idx="464">
                  <c:v>5.5500000000000002E-3</c:v>
                </c:pt>
                <c:pt idx="465">
                  <c:v>6.0800000000000003E-3</c:v>
                </c:pt>
                <c:pt idx="466">
                  <c:v>5.9699999999999996E-3</c:v>
                </c:pt>
                <c:pt idx="467">
                  <c:v>6.1900000000000002E-3</c:v>
                </c:pt>
                <c:pt idx="468">
                  <c:v>6.4000000000000003E-3</c:v>
                </c:pt>
                <c:pt idx="469">
                  <c:v>6.2899999999999996E-3</c:v>
                </c:pt>
                <c:pt idx="470">
                  <c:v>6.6100000000000004E-3</c:v>
                </c:pt>
                <c:pt idx="471">
                  <c:v>6.9300000000000004E-3</c:v>
                </c:pt>
                <c:pt idx="472">
                  <c:v>6.7200000000000003E-3</c:v>
                </c:pt>
                <c:pt idx="473">
                  <c:v>6.6100000000000004E-3</c:v>
                </c:pt>
                <c:pt idx="474">
                  <c:v>6.6100000000000004E-3</c:v>
                </c:pt>
                <c:pt idx="475">
                  <c:v>6.7200000000000003E-3</c:v>
                </c:pt>
                <c:pt idx="476">
                  <c:v>6.6100000000000004E-3</c:v>
                </c:pt>
                <c:pt idx="477">
                  <c:v>6.6100000000000004E-3</c:v>
                </c:pt>
                <c:pt idx="478">
                  <c:v>6.4000000000000003E-3</c:v>
                </c:pt>
                <c:pt idx="479">
                  <c:v>6.6100000000000004E-3</c:v>
                </c:pt>
                <c:pt idx="480">
                  <c:v>6.2899999999999996E-3</c:v>
                </c:pt>
                <c:pt idx="481">
                  <c:v>6.1900000000000002E-3</c:v>
                </c:pt>
                <c:pt idx="482">
                  <c:v>6.0800000000000003E-3</c:v>
                </c:pt>
                <c:pt idx="483">
                  <c:v>5.5500000000000002E-3</c:v>
                </c:pt>
                <c:pt idx="484">
                  <c:v>5.5500000000000002E-3</c:v>
                </c:pt>
                <c:pt idx="485">
                  <c:v>5.3299999999999997E-3</c:v>
                </c:pt>
                <c:pt idx="486">
                  <c:v>4.9100000000000003E-3</c:v>
                </c:pt>
                <c:pt idx="487">
                  <c:v>5.0099999999999997E-3</c:v>
                </c:pt>
                <c:pt idx="488">
                  <c:v>4.4799999999999996E-3</c:v>
                </c:pt>
                <c:pt idx="489">
                  <c:v>3.9500000000000004E-3</c:v>
                </c:pt>
                <c:pt idx="490">
                  <c:v>3.9500000000000004E-3</c:v>
                </c:pt>
                <c:pt idx="491">
                  <c:v>3.5200000000000001E-3</c:v>
                </c:pt>
                <c:pt idx="492">
                  <c:v>3.4099999999999998E-3</c:v>
                </c:pt>
                <c:pt idx="493">
                  <c:v>2.7699999999999999E-3</c:v>
                </c:pt>
                <c:pt idx="494">
                  <c:v>2.4499999999999999E-3</c:v>
                </c:pt>
                <c:pt idx="495">
                  <c:v>2.1299999999999999E-3</c:v>
                </c:pt>
                <c:pt idx="496">
                  <c:v>1.7099999999999999E-3</c:v>
                </c:pt>
                <c:pt idx="497">
                  <c:v>1.2800000000000001E-3</c:v>
                </c:pt>
                <c:pt idx="498">
                  <c:v>1.17E-3</c:v>
                </c:pt>
                <c:pt idx="499">
                  <c:v>6.4000000000000005E-4</c:v>
                </c:pt>
                <c:pt idx="500">
                  <c:v>4.2999999999999999E-4</c:v>
                </c:pt>
                <c:pt idx="501">
                  <c:v>-1E-4</c:v>
                </c:pt>
                <c:pt idx="502">
                  <c:v>-5.2999999999999998E-4</c:v>
                </c:pt>
                <c:pt idx="503">
                  <c:v>-8.4999999999999995E-4</c:v>
                </c:pt>
                <c:pt idx="504">
                  <c:v>-1.17E-3</c:v>
                </c:pt>
                <c:pt idx="505">
                  <c:v>-1.81E-3</c:v>
                </c:pt>
                <c:pt idx="506">
                  <c:v>-2.0200000000000001E-3</c:v>
                </c:pt>
                <c:pt idx="507">
                  <c:v>-2.1299999999999999E-3</c:v>
                </c:pt>
                <c:pt idx="508">
                  <c:v>-2.66E-3</c:v>
                </c:pt>
                <c:pt idx="509">
                  <c:v>-2.98E-3</c:v>
                </c:pt>
                <c:pt idx="510">
                  <c:v>-3.2000000000000002E-3</c:v>
                </c:pt>
                <c:pt idx="511">
                  <c:v>-3.7299999999999998E-3</c:v>
                </c:pt>
                <c:pt idx="512">
                  <c:v>-3.8400000000000001E-3</c:v>
                </c:pt>
                <c:pt idx="513">
                  <c:v>-4.1599999999999996E-3</c:v>
                </c:pt>
                <c:pt idx="514">
                  <c:v>-4.3699999999999998E-3</c:v>
                </c:pt>
                <c:pt idx="515">
                  <c:v>-4.4799999999999996E-3</c:v>
                </c:pt>
                <c:pt idx="516">
                  <c:v>-4.7999999999999996E-3</c:v>
                </c:pt>
                <c:pt idx="517">
                  <c:v>-5.1200000000000004E-3</c:v>
                </c:pt>
                <c:pt idx="518">
                  <c:v>-5.3299999999999997E-3</c:v>
                </c:pt>
                <c:pt idx="519">
                  <c:v>-5.4400000000000004E-3</c:v>
                </c:pt>
                <c:pt idx="520">
                  <c:v>-5.5399999999999998E-3</c:v>
                </c:pt>
                <c:pt idx="521">
                  <c:v>-5.8599999999999998E-3</c:v>
                </c:pt>
                <c:pt idx="522">
                  <c:v>-5.9699999999999996E-3</c:v>
                </c:pt>
                <c:pt idx="523">
                  <c:v>-5.8599999999999998E-3</c:v>
                </c:pt>
                <c:pt idx="524">
                  <c:v>-5.9699999999999996E-3</c:v>
                </c:pt>
                <c:pt idx="525">
                  <c:v>-5.9699999999999996E-3</c:v>
                </c:pt>
                <c:pt idx="526">
                  <c:v>-6.2899999999999996E-3</c:v>
                </c:pt>
                <c:pt idx="527">
                  <c:v>-6.0800000000000003E-3</c:v>
                </c:pt>
                <c:pt idx="528">
                  <c:v>-6.0800000000000003E-3</c:v>
                </c:pt>
                <c:pt idx="529">
                  <c:v>-6.0800000000000003E-3</c:v>
                </c:pt>
                <c:pt idx="530">
                  <c:v>-5.9699999999999996E-3</c:v>
                </c:pt>
                <c:pt idx="531">
                  <c:v>-6.1799999999999997E-3</c:v>
                </c:pt>
                <c:pt idx="532">
                  <c:v>-6.0800000000000003E-3</c:v>
                </c:pt>
                <c:pt idx="533">
                  <c:v>-5.9699999999999996E-3</c:v>
                </c:pt>
                <c:pt idx="534">
                  <c:v>-5.8599999999999998E-3</c:v>
                </c:pt>
                <c:pt idx="535">
                  <c:v>-5.5399999999999998E-3</c:v>
                </c:pt>
                <c:pt idx="536">
                  <c:v>-5.7600000000000004E-3</c:v>
                </c:pt>
                <c:pt idx="537">
                  <c:v>-5.4400000000000004E-3</c:v>
                </c:pt>
                <c:pt idx="538">
                  <c:v>-5.3299999999999997E-3</c:v>
                </c:pt>
                <c:pt idx="539">
                  <c:v>-5.3299999999999997E-3</c:v>
                </c:pt>
                <c:pt idx="540">
                  <c:v>-4.8999999999999998E-3</c:v>
                </c:pt>
                <c:pt idx="541">
                  <c:v>-4.6899999999999997E-3</c:v>
                </c:pt>
                <c:pt idx="542">
                  <c:v>-4.6899999999999997E-3</c:v>
                </c:pt>
                <c:pt idx="543">
                  <c:v>-4.3699999999999998E-3</c:v>
                </c:pt>
                <c:pt idx="544">
                  <c:v>-4.0499999999999998E-3</c:v>
                </c:pt>
                <c:pt idx="545">
                  <c:v>-3.9399999999999999E-3</c:v>
                </c:pt>
                <c:pt idx="546">
                  <c:v>-3.7299999999999998E-3</c:v>
                </c:pt>
                <c:pt idx="547">
                  <c:v>-3.4099999999999998E-3</c:v>
                </c:pt>
                <c:pt idx="548">
                  <c:v>-2.98E-3</c:v>
                </c:pt>
                <c:pt idx="549">
                  <c:v>-3.0899999999999999E-3</c:v>
                </c:pt>
                <c:pt idx="550">
                  <c:v>-2.7699999999999999E-3</c:v>
                </c:pt>
                <c:pt idx="551">
                  <c:v>-2.66E-3</c:v>
                </c:pt>
                <c:pt idx="552">
                  <c:v>-2.3400000000000001E-3</c:v>
                </c:pt>
                <c:pt idx="553">
                  <c:v>-2.0200000000000001E-3</c:v>
                </c:pt>
                <c:pt idx="554">
                  <c:v>-1.6999999999999999E-3</c:v>
                </c:pt>
                <c:pt idx="555">
                  <c:v>-1.6999999999999999E-3</c:v>
                </c:pt>
                <c:pt idx="556">
                  <c:v>-1.3799999999999999E-3</c:v>
                </c:pt>
                <c:pt idx="557">
                  <c:v>-1.17E-3</c:v>
                </c:pt>
                <c:pt idx="558">
                  <c:v>-1.17E-3</c:v>
                </c:pt>
                <c:pt idx="559">
                  <c:v>-7.3999999999999999E-4</c:v>
                </c:pt>
                <c:pt idx="560">
                  <c:v>-5.2999999999999998E-4</c:v>
                </c:pt>
                <c:pt idx="561">
                  <c:v>-4.2000000000000002E-4</c:v>
                </c:pt>
                <c:pt idx="562">
                  <c:v>-2.1000000000000001E-4</c:v>
                </c:pt>
                <c:pt idx="563">
                  <c:v>0</c:v>
                </c:pt>
                <c:pt idx="564">
                  <c:v>1.1E-4</c:v>
                </c:pt>
                <c:pt idx="565">
                  <c:v>3.2000000000000003E-4</c:v>
                </c:pt>
                <c:pt idx="566">
                  <c:v>3.2000000000000003E-4</c:v>
                </c:pt>
                <c:pt idx="567">
                  <c:v>4.2999999999999999E-4</c:v>
                </c:pt>
                <c:pt idx="568">
                  <c:v>8.4999999999999995E-4</c:v>
                </c:pt>
                <c:pt idx="569">
                  <c:v>8.4999999999999995E-4</c:v>
                </c:pt>
                <c:pt idx="570">
                  <c:v>9.6000000000000002E-4</c:v>
                </c:pt>
                <c:pt idx="571">
                  <c:v>1.17E-3</c:v>
                </c:pt>
                <c:pt idx="572">
                  <c:v>1.07E-3</c:v>
                </c:pt>
                <c:pt idx="573">
                  <c:v>1.39E-3</c:v>
                </c:pt>
                <c:pt idx="574">
                  <c:v>1.2800000000000001E-3</c:v>
                </c:pt>
                <c:pt idx="575">
                  <c:v>1.2800000000000001E-3</c:v>
                </c:pt>
                <c:pt idx="576">
                  <c:v>1.49E-3</c:v>
                </c:pt>
                <c:pt idx="577">
                  <c:v>1.49E-3</c:v>
                </c:pt>
                <c:pt idx="578">
                  <c:v>1.49E-3</c:v>
                </c:pt>
                <c:pt idx="579">
                  <c:v>1.6000000000000001E-3</c:v>
                </c:pt>
                <c:pt idx="580">
                  <c:v>1.6000000000000001E-3</c:v>
                </c:pt>
                <c:pt idx="581">
                  <c:v>1.7099999999999999E-3</c:v>
                </c:pt>
                <c:pt idx="582">
                  <c:v>1.7099999999999999E-3</c:v>
                </c:pt>
                <c:pt idx="583">
                  <c:v>1.6000000000000001E-3</c:v>
                </c:pt>
                <c:pt idx="584">
                  <c:v>1.6000000000000001E-3</c:v>
                </c:pt>
                <c:pt idx="585">
                  <c:v>1.6000000000000001E-3</c:v>
                </c:pt>
                <c:pt idx="586">
                  <c:v>1.81E-3</c:v>
                </c:pt>
                <c:pt idx="587">
                  <c:v>1.6000000000000001E-3</c:v>
                </c:pt>
                <c:pt idx="588">
                  <c:v>1.39E-3</c:v>
                </c:pt>
                <c:pt idx="589">
                  <c:v>1.2800000000000001E-3</c:v>
                </c:pt>
                <c:pt idx="590">
                  <c:v>1.49E-3</c:v>
                </c:pt>
                <c:pt idx="591">
                  <c:v>1.2800000000000001E-3</c:v>
                </c:pt>
                <c:pt idx="592">
                  <c:v>1.2800000000000001E-3</c:v>
                </c:pt>
                <c:pt idx="593">
                  <c:v>1.17E-3</c:v>
                </c:pt>
                <c:pt idx="594">
                  <c:v>1.17E-3</c:v>
                </c:pt>
                <c:pt idx="595">
                  <c:v>1.07E-3</c:v>
                </c:pt>
                <c:pt idx="596">
                  <c:v>1.07E-3</c:v>
                </c:pt>
                <c:pt idx="597">
                  <c:v>1.07E-3</c:v>
                </c:pt>
                <c:pt idx="598">
                  <c:v>1.07E-3</c:v>
                </c:pt>
                <c:pt idx="599">
                  <c:v>7.5000000000000002E-4</c:v>
                </c:pt>
                <c:pt idx="600">
                  <c:v>7.5000000000000002E-4</c:v>
                </c:pt>
                <c:pt idx="601">
                  <c:v>6.4000000000000005E-4</c:v>
                </c:pt>
                <c:pt idx="602">
                  <c:v>6.4000000000000005E-4</c:v>
                </c:pt>
                <c:pt idx="603">
                  <c:v>4.2999999999999999E-4</c:v>
                </c:pt>
                <c:pt idx="604">
                  <c:v>3.2000000000000003E-4</c:v>
                </c:pt>
                <c:pt idx="605">
                  <c:v>1.1E-4</c:v>
                </c:pt>
                <c:pt idx="606">
                  <c:v>3.2000000000000003E-4</c:v>
                </c:pt>
                <c:pt idx="607">
                  <c:v>1.1E-4</c:v>
                </c:pt>
                <c:pt idx="608">
                  <c:v>-1E-4</c:v>
                </c:pt>
                <c:pt idx="609">
                  <c:v>-1E-4</c:v>
                </c:pt>
                <c:pt idx="610">
                  <c:v>-3.2000000000000003E-4</c:v>
                </c:pt>
                <c:pt idx="611">
                  <c:v>-4.2000000000000002E-4</c:v>
                </c:pt>
                <c:pt idx="612">
                  <c:v>-6.4000000000000005E-4</c:v>
                </c:pt>
                <c:pt idx="613">
                  <c:v>-4.2000000000000002E-4</c:v>
                </c:pt>
                <c:pt idx="614">
                  <c:v>-6.4000000000000005E-4</c:v>
                </c:pt>
                <c:pt idx="615">
                  <c:v>-7.3999999999999999E-4</c:v>
                </c:pt>
                <c:pt idx="616">
                  <c:v>-7.3999999999999999E-4</c:v>
                </c:pt>
                <c:pt idx="617">
                  <c:v>-7.3999999999999999E-4</c:v>
                </c:pt>
                <c:pt idx="618">
                  <c:v>-1.06E-3</c:v>
                </c:pt>
                <c:pt idx="619">
                  <c:v>-1.06E-3</c:v>
                </c:pt>
                <c:pt idx="620">
                  <c:v>-1.06E-3</c:v>
                </c:pt>
                <c:pt idx="621">
                  <c:v>-1.17E-3</c:v>
                </c:pt>
                <c:pt idx="622">
                  <c:v>-1.17E-3</c:v>
                </c:pt>
                <c:pt idx="623">
                  <c:v>-9.6000000000000002E-4</c:v>
                </c:pt>
                <c:pt idx="624">
                  <c:v>-1.3799999999999999E-3</c:v>
                </c:pt>
                <c:pt idx="625">
                  <c:v>-1.3799999999999999E-3</c:v>
                </c:pt>
                <c:pt idx="626">
                  <c:v>-1.3799999999999999E-3</c:v>
                </c:pt>
                <c:pt idx="627">
                  <c:v>-1.3799999999999999E-3</c:v>
                </c:pt>
                <c:pt idx="628">
                  <c:v>-1.49E-3</c:v>
                </c:pt>
                <c:pt idx="629">
                  <c:v>-1.81E-3</c:v>
                </c:pt>
                <c:pt idx="630">
                  <c:v>-1.49E-3</c:v>
                </c:pt>
                <c:pt idx="631">
                  <c:v>-1.6000000000000001E-3</c:v>
                </c:pt>
                <c:pt idx="632">
                  <c:v>-1.81E-3</c:v>
                </c:pt>
                <c:pt idx="633">
                  <c:v>-1.6000000000000001E-3</c:v>
                </c:pt>
                <c:pt idx="634">
                  <c:v>-1.6999999999999999E-3</c:v>
                </c:pt>
                <c:pt idx="635">
                  <c:v>-1.6000000000000001E-3</c:v>
                </c:pt>
                <c:pt idx="636">
                  <c:v>-1.6999999999999999E-3</c:v>
                </c:pt>
                <c:pt idx="637">
                  <c:v>-1.81E-3</c:v>
                </c:pt>
                <c:pt idx="638">
                  <c:v>-1.81E-3</c:v>
                </c:pt>
                <c:pt idx="639">
                  <c:v>-1.6000000000000001E-3</c:v>
                </c:pt>
                <c:pt idx="640">
                  <c:v>-1.6999999999999999E-3</c:v>
                </c:pt>
                <c:pt idx="641">
                  <c:v>-1.6999999999999999E-3</c:v>
                </c:pt>
                <c:pt idx="642">
                  <c:v>-1.6999999999999999E-3</c:v>
                </c:pt>
                <c:pt idx="643">
                  <c:v>-1.6999999999999999E-3</c:v>
                </c:pt>
                <c:pt idx="644">
                  <c:v>-1.81E-3</c:v>
                </c:pt>
                <c:pt idx="645">
                  <c:v>-1.92E-3</c:v>
                </c:pt>
                <c:pt idx="646">
                  <c:v>-1.81E-3</c:v>
                </c:pt>
                <c:pt idx="647">
                  <c:v>-1.6999999999999999E-3</c:v>
                </c:pt>
                <c:pt idx="648">
                  <c:v>-1.2800000000000001E-3</c:v>
                </c:pt>
                <c:pt idx="649">
                  <c:v>-1.3799999999999999E-3</c:v>
                </c:pt>
                <c:pt idx="650">
                  <c:v>-1.6000000000000001E-3</c:v>
                </c:pt>
                <c:pt idx="651">
                  <c:v>-1.49E-3</c:v>
                </c:pt>
                <c:pt idx="652">
                  <c:v>-1.6000000000000001E-3</c:v>
                </c:pt>
                <c:pt idx="653">
                  <c:v>-1.3799999999999999E-3</c:v>
                </c:pt>
                <c:pt idx="654">
                  <c:v>-1.2800000000000001E-3</c:v>
                </c:pt>
                <c:pt idx="655">
                  <c:v>-1.3799999999999999E-3</c:v>
                </c:pt>
                <c:pt idx="656">
                  <c:v>-1.49E-3</c:v>
                </c:pt>
                <c:pt idx="657">
                  <c:v>-1.17E-3</c:v>
                </c:pt>
                <c:pt idx="658">
                  <c:v>-1.17E-3</c:v>
                </c:pt>
                <c:pt idx="659">
                  <c:v>-9.6000000000000002E-4</c:v>
                </c:pt>
                <c:pt idx="660">
                  <c:v>-1.17E-3</c:v>
                </c:pt>
                <c:pt idx="661">
                  <c:v>-1.06E-3</c:v>
                </c:pt>
                <c:pt idx="662">
                  <c:v>-1.06E-3</c:v>
                </c:pt>
                <c:pt idx="663">
                  <c:v>-8.4999999999999995E-4</c:v>
                </c:pt>
                <c:pt idx="664">
                  <c:v>-8.4999999999999995E-4</c:v>
                </c:pt>
                <c:pt idx="665">
                  <c:v>-8.4999999999999995E-4</c:v>
                </c:pt>
                <c:pt idx="666">
                  <c:v>-6.4000000000000005E-4</c:v>
                </c:pt>
                <c:pt idx="667">
                  <c:v>-7.3999999999999999E-4</c:v>
                </c:pt>
                <c:pt idx="668">
                  <c:v>-7.3999999999999999E-4</c:v>
                </c:pt>
                <c:pt idx="669">
                  <c:v>-3.2000000000000003E-4</c:v>
                </c:pt>
                <c:pt idx="670">
                  <c:v>-5.2999999999999998E-4</c:v>
                </c:pt>
                <c:pt idx="671">
                  <c:v>-3.2000000000000003E-4</c:v>
                </c:pt>
                <c:pt idx="672">
                  <c:v>-3.2000000000000003E-4</c:v>
                </c:pt>
                <c:pt idx="673">
                  <c:v>-3.2000000000000003E-4</c:v>
                </c:pt>
                <c:pt idx="674">
                  <c:v>-1E-4</c:v>
                </c:pt>
                <c:pt idx="675">
                  <c:v>0</c:v>
                </c:pt>
                <c:pt idx="676">
                  <c:v>-3.2000000000000003E-4</c:v>
                </c:pt>
                <c:pt idx="677">
                  <c:v>-2.1000000000000001E-4</c:v>
                </c:pt>
                <c:pt idx="678">
                  <c:v>-1E-4</c:v>
                </c:pt>
                <c:pt idx="679">
                  <c:v>2.2000000000000001E-4</c:v>
                </c:pt>
                <c:pt idx="680">
                  <c:v>0</c:v>
                </c:pt>
                <c:pt idx="681">
                  <c:v>1.1E-4</c:v>
                </c:pt>
                <c:pt idx="682">
                  <c:v>1.1E-4</c:v>
                </c:pt>
                <c:pt idx="683">
                  <c:v>1.1E-4</c:v>
                </c:pt>
                <c:pt idx="684">
                  <c:v>2.2000000000000001E-4</c:v>
                </c:pt>
                <c:pt idx="685">
                  <c:v>2.2000000000000001E-4</c:v>
                </c:pt>
                <c:pt idx="686">
                  <c:v>4.2999999999999999E-4</c:v>
                </c:pt>
                <c:pt idx="687">
                  <c:v>3.2000000000000003E-4</c:v>
                </c:pt>
                <c:pt idx="688">
                  <c:v>4.2999999999999999E-4</c:v>
                </c:pt>
                <c:pt idx="689">
                  <c:v>2.2000000000000001E-4</c:v>
                </c:pt>
                <c:pt idx="690">
                  <c:v>4.2999999999999999E-4</c:v>
                </c:pt>
                <c:pt idx="691">
                  <c:v>6.4000000000000005E-4</c:v>
                </c:pt>
                <c:pt idx="692">
                  <c:v>3.2000000000000003E-4</c:v>
                </c:pt>
                <c:pt idx="693">
                  <c:v>3.2000000000000003E-4</c:v>
                </c:pt>
                <c:pt idx="694">
                  <c:v>4.2999999999999999E-4</c:v>
                </c:pt>
                <c:pt idx="695">
                  <c:v>6.4000000000000005E-4</c:v>
                </c:pt>
                <c:pt idx="696">
                  <c:v>7.5000000000000002E-4</c:v>
                </c:pt>
                <c:pt idx="697">
                  <c:v>3.2000000000000003E-4</c:v>
                </c:pt>
                <c:pt idx="698">
                  <c:v>4.2999999999999999E-4</c:v>
                </c:pt>
                <c:pt idx="699">
                  <c:v>3.2000000000000003E-4</c:v>
                </c:pt>
                <c:pt idx="700">
                  <c:v>1.1E-4</c:v>
                </c:pt>
                <c:pt idx="701">
                  <c:v>3.2000000000000003E-4</c:v>
                </c:pt>
                <c:pt idx="702">
                  <c:v>5.2999999999999998E-4</c:v>
                </c:pt>
                <c:pt idx="703">
                  <c:v>4.2999999999999999E-4</c:v>
                </c:pt>
                <c:pt idx="704">
                  <c:v>2.2000000000000001E-4</c:v>
                </c:pt>
                <c:pt idx="705">
                  <c:v>3.2000000000000003E-4</c:v>
                </c:pt>
                <c:pt idx="706">
                  <c:v>3.2000000000000003E-4</c:v>
                </c:pt>
                <c:pt idx="707">
                  <c:v>3.2000000000000003E-4</c:v>
                </c:pt>
                <c:pt idx="708">
                  <c:v>0</c:v>
                </c:pt>
                <c:pt idx="709">
                  <c:v>1.1E-4</c:v>
                </c:pt>
                <c:pt idx="710">
                  <c:v>2.2000000000000001E-4</c:v>
                </c:pt>
                <c:pt idx="711">
                  <c:v>1.1E-4</c:v>
                </c:pt>
                <c:pt idx="712">
                  <c:v>1.1E-4</c:v>
                </c:pt>
                <c:pt idx="713">
                  <c:v>-2.1000000000000001E-4</c:v>
                </c:pt>
                <c:pt idx="714">
                  <c:v>-3.2000000000000003E-4</c:v>
                </c:pt>
                <c:pt idx="715">
                  <c:v>-3.2000000000000003E-4</c:v>
                </c:pt>
                <c:pt idx="716">
                  <c:v>-1E-4</c:v>
                </c:pt>
                <c:pt idx="717">
                  <c:v>-2.1000000000000001E-4</c:v>
                </c:pt>
                <c:pt idx="718">
                  <c:v>-3.2000000000000003E-4</c:v>
                </c:pt>
                <c:pt idx="719">
                  <c:v>-3.2000000000000003E-4</c:v>
                </c:pt>
                <c:pt idx="720">
                  <c:v>-4.2000000000000002E-4</c:v>
                </c:pt>
                <c:pt idx="721">
                  <c:v>-2.1000000000000001E-4</c:v>
                </c:pt>
                <c:pt idx="722">
                  <c:v>-6.4000000000000005E-4</c:v>
                </c:pt>
                <c:pt idx="723">
                  <c:v>-5.2999999999999998E-4</c:v>
                </c:pt>
                <c:pt idx="724">
                  <c:v>-4.2000000000000002E-4</c:v>
                </c:pt>
                <c:pt idx="725">
                  <c:v>-6.4000000000000005E-4</c:v>
                </c:pt>
                <c:pt idx="726">
                  <c:v>-4.2000000000000002E-4</c:v>
                </c:pt>
                <c:pt idx="727">
                  <c:v>-4.2000000000000002E-4</c:v>
                </c:pt>
                <c:pt idx="728">
                  <c:v>-5.2999999999999998E-4</c:v>
                </c:pt>
                <c:pt idx="729">
                  <c:v>-3.2000000000000003E-4</c:v>
                </c:pt>
                <c:pt idx="730">
                  <c:v>-6.4000000000000005E-4</c:v>
                </c:pt>
                <c:pt idx="731">
                  <c:v>-4.2000000000000002E-4</c:v>
                </c:pt>
                <c:pt idx="732">
                  <c:v>-5.2999999999999998E-4</c:v>
                </c:pt>
                <c:pt idx="733">
                  <c:v>-2.1000000000000001E-4</c:v>
                </c:pt>
                <c:pt idx="734">
                  <c:v>-6.4000000000000005E-4</c:v>
                </c:pt>
                <c:pt idx="735">
                  <c:v>-5.2999999999999998E-4</c:v>
                </c:pt>
                <c:pt idx="736">
                  <c:v>-3.2000000000000003E-4</c:v>
                </c:pt>
                <c:pt idx="737">
                  <c:v>-5.2999999999999998E-4</c:v>
                </c:pt>
                <c:pt idx="738">
                  <c:v>-3.2000000000000003E-4</c:v>
                </c:pt>
                <c:pt idx="739">
                  <c:v>-3.2000000000000003E-4</c:v>
                </c:pt>
                <c:pt idx="740">
                  <c:v>-2.1000000000000001E-4</c:v>
                </c:pt>
                <c:pt idx="741">
                  <c:v>-4.2000000000000002E-4</c:v>
                </c:pt>
                <c:pt idx="742">
                  <c:v>0</c:v>
                </c:pt>
                <c:pt idx="743">
                  <c:v>0</c:v>
                </c:pt>
                <c:pt idx="744">
                  <c:v>2.2000000000000001E-4</c:v>
                </c:pt>
                <c:pt idx="745">
                  <c:v>2.2000000000000001E-4</c:v>
                </c:pt>
                <c:pt idx="746">
                  <c:v>3.2000000000000003E-4</c:v>
                </c:pt>
                <c:pt idx="747">
                  <c:v>3.2000000000000003E-4</c:v>
                </c:pt>
                <c:pt idx="748">
                  <c:v>3.2000000000000003E-4</c:v>
                </c:pt>
                <c:pt idx="749">
                  <c:v>6.4000000000000005E-4</c:v>
                </c:pt>
                <c:pt idx="750">
                  <c:v>5.2999999999999998E-4</c:v>
                </c:pt>
                <c:pt idx="751">
                  <c:v>6.4000000000000005E-4</c:v>
                </c:pt>
                <c:pt idx="752">
                  <c:v>7.5000000000000002E-4</c:v>
                </c:pt>
                <c:pt idx="753">
                  <c:v>6.4000000000000005E-4</c:v>
                </c:pt>
                <c:pt idx="754">
                  <c:v>1.17E-3</c:v>
                </c:pt>
                <c:pt idx="755">
                  <c:v>1.07E-3</c:v>
                </c:pt>
                <c:pt idx="756">
                  <c:v>1.07E-3</c:v>
                </c:pt>
                <c:pt idx="757">
                  <c:v>1.07E-3</c:v>
                </c:pt>
                <c:pt idx="758">
                  <c:v>1.49E-3</c:v>
                </c:pt>
                <c:pt idx="759">
                  <c:v>1.49E-3</c:v>
                </c:pt>
                <c:pt idx="760">
                  <c:v>1.7099999999999999E-3</c:v>
                </c:pt>
                <c:pt idx="761">
                  <c:v>1.6000000000000001E-3</c:v>
                </c:pt>
                <c:pt idx="762">
                  <c:v>1.92E-3</c:v>
                </c:pt>
                <c:pt idx="763">
                  <c:v>1.92E-3</c:v>
                </c:pt>
                <c:pt idx="764">
                  <c:v>1.81E-3</c:v>
                </c:pt>
                <c:pt idx="765">
                  <c:v>1.81E-3</c:v>
                </c:pt>
                <c:pt idx="766">
                  <c:v>2.0300000000000001E-3</c:v>
                </c:pt>
                <c:pt idx="767">
                  <c:v>2.0300000000000001E-3</c:v>
                </c:pt>
                <c:pt idx="768">
                  <c:v>2.2399999999999998E-3</c:v>
                </c:pt>
                <c:pt idx="769">
                  <c:v>2.0300000000000001E-3</c:v>
                </c:pt>
                <c:pt idx="770">
                  <c:v>2.0300000000000001E-3</c:v>
                </c:pt>
                <c:pt idx="771">
                  <c:v>2.1299999999999999E-3</c:v>
                </c:pt>
                <c:pt idx="772">
                  <c:v>2.1299999999999999E-3</c:v>
                </c:pt>
                <c:pt idx="773">
                  <c:v>1.92E-3</c:v>
                </c:pt>
                <c:pt idx="774">
                  <c:v>2.2399999999999998E-3</c:v>
                </c:pt>
                <c:pt idx="775">
                  <c:v>2.0300000000000001E-3</c:v>
                </c:pt>
                <c:pt idx="776">
                  <c:v>2.1299999999999999E-3</c:v>
                </c:pt>
                <c:pt idx="777">
                  <c:v>2.0300000000000001E-3</c:v>
                </c:pt>
                <c:pt idx="778">
                  <c:v>2.0300000000000001E-3</c:v>
                </c:pt>
                <c:pt idx="779">
                  <c:v>2.0300000000000001E-3</c:v>
                </c:pt>
                <c:pt idx="780">
                  <c:v>1.7099999999999999E-3</c:v>
                </c:pt>
                <c:pt idx="781">
                  <c:v>1.7099999999999999E-3</c:v>
                </c:pt>
                <c:pt idx="782">
                  <c:v>1.49E-3</c:v>
                </c:pt>
                <c:pt idx="783">
                  <c:v>1.39E-3</c:v>
                </c:pt>
                <c:pt idx="784">
                  <c:v>1.17E-3</c:v>
                </c:pt>
                <c:pt idx="785">
                  <c:v>1.6000000000000001E-3</c:v>
                </c:pt>
                <c:pt idx="786">
                  <c:v>1.07E-3</c:v>
                </c:pt>
                <c:pt idx="787">
                  <c:v>1.07E-3</c:v>
                </c:pt>
                <c:pt idx="788">
                  <c:v>5.2999999999999998E-4</c:v>
                </c:pt>
                <c:pt idx="789">
                  <c:v>6.4000000000000005E-4</c:v>
                </c:pt>
                <c:pt idx="790">
                  <c:v>4.2999999999999999E-4</c:v>
                </c:pt>
                <c:pt idx="791">
                  <c:v>2.2000000000000001E-4</c:v>
                </c:pt>
                <c:pt idx="792">
                  <c:v>0</c:v>
                </c:pt>
                <c:pt idx="793">
                  <c:v>-1E-4</c:v>
                </c:pt>
                <c:pt idx="794">
                  <c:v>-1E-4</c:v>
                </c:pt>
                <c:pt idx="795">
                  <c:v>-5.2999999999999998E-4</c:v>
                </c:pt>
                <c:pt idx="796">
                  <c:v>-8.4999999999999995E-4</c:v>
                </c:pt>
                <c:pt idx="797">
                  <c:v>-1.06E-3</c:v>
                </c:pt>
                <c:pt idx="798">
                  <c:v>-1.2800000000000001E-3</c:v>
                </c:pt>
                <c:pt idx="799">
                  <c:v>-1.49E-3</c:v>
                </c:pt>
                <c:pt idx="800">
                  <c:v>-1.49E-3</c:v>
                </c:pt>
                <c:pt idx="801">
                  <c:v>-1.6000000000000001E-3</c:v>
                </c:pt>
                <c:pt idx="802">
                  <c:v>-2.0200000000000001E-3</c:v>
                </c:pt>
                <c:pt idx="803">
                  <c:v>-2.0200000000000001E-3</c:v>
                </c:pt>
                <c:pt idx="804">
                  <c:v>-2.5600000000000002E-3</c:v>
                </c:pt>
                <c:pt idx="805">
                  <c:v>-2.7699999999999999E-3</c:v>
                </c:pt>
                <c:pt idx="806">
                  <c:v>-2.8800000000000002E-3</c:v>
                </c:pt>
                <c:pt idx="807">
                  <c:v>-3.0899999999999999E-3</c:v>
                </c:pt>
                <c:pt idx="808">
                  <c:v>-3.3E-3</c:v>
                </c:pt>
                <c:pt idx="809">
                  <c:v>-3.5200000000000001E-3</c:v>
                </c:pt>
                <c:pt idx="810">
                  <c:v>-3.62E-3</c:v>
                </c:pt>
                <c:pt idx="811">
                  <c:v>-3.8400000000000001E-3</c:v>
                </c:pt>
                <c:pt idx="812">
                  <c:v>-4.0499999999999998E-3</c:v>
                </c:pt>
                <c:pt idx="813">
                  <c:v>-4.2599999999999999E-3</c:v>
                </c:pt>
                <c:pt idx="814">
                  <c:v>-4.4799999999999996E-3</c:v>
                </c:pt>
                <c:pt idx="815">
                  <c:v>-4.3699999999999998E-3</c:v>
                </c:pt>
                <c:pt idx="816">
                  <c:v>-4.4799999999999996E-3</c:v>
                </c:pt>
                <c:pt idx="817">
                  <c:v>-4.8999999999999998E-3</c:v>
                </c:pt>
                <c:pt idx="818">
                  <c:v>-5.0099999999999997E-3</c:v>
                </c:pt>
                <c:pt idx="819">
                  <c:v>-5.0099999999999997E-3</c:v>
                </c:pt>
                <c:pt idx="820">
                  <c:v>-5.3299999999999997E-3</c:v>
                </c:pt>
                <c:pt idx="821">
                  <c:v>-5.3299999999999997E-3</c:v>
                </c:pt>
                <c:pt idx="822">
                  <c:v>-5.5399999999999998E-3</c:v>
                </c:pt>
                <c:pt idx="823">
                  <c:v>-5.6499999999999996E-3</c:v>
                </c:pt>
                <c:pt idx="824">
                  <c:v>-5.5399999999999998E-3</c:v>
                </c:pt>
                <c:pt idx="825">
                  <c:v>-5.7600000000000004E-3</c:v>
                </c:pt>
                <c:pt idx="826">
                  <c:v>-5.8599999999999998E-3</c:v>
                </c:pt>
                <c:pt idx="827">
                  <c:v>-5.9699999999999996E-3</c:v>
                </c:pt>
                <c:pt idx="828">
                  <c:v>-5.9699999999999996E-3</c:v>
                </c:pt>
                <c:pt idx="829">
                  <c:v>-6.0800000000000003E-3</c:v>
                </c:pt>
                <c:pt idx="830">
                  <c:v>-5.9699999999999996E-3</c:v>
                </c:pt>
                <c:pt idx="831">
                  <c:v>-6.1799999999999997E-3</c:v>
                </c:pt>
                <c:pt idx="832">
                  <c:v>-6.0800000000000003E-3</c:v>
                </c:pt>
                <c:pt idx="833">
                  <c:v>-5.9699999999999996E-3</c:v>
                </c:pt>
                <c:pt idx="834">
                  <c:v>-6.1799999999999997E-3</c:v>
                </c:pt>
                <c:pt idx="835">
                  <c:v>-6.0800000000000003E-3</c:v>
                </c:pt>
                <c:pt idx="836">
                  <c:v>-6.0800000000000003E-3</c:v>
                </c:pt>
                <c:pt idx="837">
                  <c:v>-6.1799999999999997E-3</c:v>
                </c:pt>
                <c:pt idx="838">
                  <c:v>-6.1799999999999997E-3</c:v>
                </c:pt>
                <c:pt idx="839">
                  <c:v>-6.2899999999999996E-3</c:v>
                </c:pt>
                <c:pt idx="840">
                  <c:v>-6.2899999999999996E-3</c:v>
                </c:pt>
                <c:pt idx="841">
                  <c:v>-6.1799999999999997E-3</c:v>
                </c:pt>
                <c:pt idx="842">
                  <c:v>-5.8599999999999998E-3</c:v>
                </c:pt>
                <c:pt idx="843">
                  <c:v>-6.1799999999999997E-3</c:v>
                </c:pt>
                <c:pt idx="844">
                  <c:v>-6.1799999999999997E-3</c:v>
                </c:pt>
                <c:pt idx="845">
                  <c:v>-5.9699999999999996E-3</c:v>
                </c:pt>
                <c:pt idx="846">
                  <c:v>-5.9699999999999996E-3</c:v>
                </c:pt>
                <c:pt idx="847">
                  <c:v>-6.0800000000000003E-3</c:v>
                </c:pt>
                <c:pt idx="848">
                  <c:v>-6.1799999999999997E-3</c:v>
                </c:pt>
                <c:pt idx="849">
                  <c:v>-6.2899999999999996E-3</c:v>
                </c:pt>
                <c:pt idx="850">
                  <c:v>-6.2899999999999996E-3</c:v>
                </c:pt>
                <c:pt idx="851">
                  <c:v>-6.0800000000000003E-3</c:v>
                </c:pt>
                <c:pt idx="852">
                  <c:v>-6.0800000000000003E-3</c:v>
                </c:pt>
                <c:pt idx="853">
                  <c:v>-6.4000000000000003E-3</c:v>
                </c:pt>
                <c:pt idx="854">
                  <c:v>-6.4999999999999997E-3</c:v>
                </c:pt>
                <c:pt idx="855">
                  <c:v>-6.2899999999999996E-3</c:v>
                </c:pt>
                <c:pt idx="856">
                  <c:v>-6.6100000000000004E-3</c:v>
                </c:pt>
                <c:pt idx="857">
                  <c:v>-6.2899999999999996E-3</c:v>
                </c:pt>
                <c:pt idx="858">
                  <c:v>-6.4000000000000003E-3</c:v>
                </c:pt>
                <c:pt idx="859">
                  <c:v>-6.6100000000000004E-3</c:v>
                </c:pt>
                <c:pt idx="860">
                  <c:v>-6.6100000000000004E-3</c:v>
                </c:pt>
                <c:pt idx="861">
                  <c:v>-6.8199999999999997E-3</c:v>
                </c:pt>
                <c:pt idx="862">
                  <c:v>-7.0400000000000003E-3</c:v>
                </c:pt>
                <c:pt idx="863">
                  <c:v>-6.9300000000000004E-3</c:v>
                </c:pt>
                <c:pt idx="864">
                  <c:v>-7.1399999999999996E-3</c:v>
                </c:pt>
                <c:pt idx="865">
                  <c:v>-7.1399999999999996E-3</c:v>
                </c:pt>
                <c:pt idx="866">
                  <c:v>-7.1399999999999996E-3</c:v>
                </c:pt>
                <c:pt idx="867">
                  <c:v>-7.2500000000000004E-3</c:v>
                </c:pt>
                <c:pt idx="868">
                  <c:v>-7.3600000000000002E-3</c:v>
                </c:pt>
                <c:pt idx="869">
                  <c:v>-7.6800000000000002E-3</c:v>
                </c:pt>
                <c:pt idx="870">
                  <c:v>-7.8899999999999994E-3</c:v>
                </c:pt>
                <c:pt idx="871">
                  <c:v>-7.7799999999999996E-3</c:v>
                </c:pt>
                <c:pt idx="872">
                  <c:v>-8.0000000000000002E-3</c:v>
                </c:pt>
                <c:pt idx="873">
                  <c:v>-8.0000000000000002E-3</c:v>
                </c:pt>
                <c:pt idx="874">
                  <c:v>-8.0999999999999996E-3</c:v>
                </c:pt>
                <c:pt idx="875">
                  <c:v>-8.2100000000000003E-3</c:v>
                </c:pt>
                <c:pt idx="876">
                  <c:v>-8.3199999999999993E-3</c:v>
                </c:pt>
                <c:pt idx="877">
                  <c:v>-8.2100000000000003E-3</c:v>
                </c:pt>
                <c:pt idx="878">
                  <c:v>-8.5299999999999994E-3</c:v>
                </c:pt>
                <c:pt idx="879">
                  <c:v>-8.7399999999999995E-3</c:v>
                </c:pt>
                <c:pt idx="880">
                  <c:v>-8.7399999999999995E-3</c:v>
                </c:pt>
                <c:pt idx="881">
                  <c:v>-8.6400000000000001E-3</c:v>
                </c:pt>
                <c:pt idx="882">
                  <c:v>-8.8500000000000002E-3</c:v>
                </c:pt>
                <c:pt idx="883">
                  <c:v>-9.0600000000000003E-3</c:v>
                </c:pt>
                <c:pt idx="884">
                  <c:v>-8.8500000000000002E-3</c:v>
                </c:pt>
                <c:pt idx="885">
                  <c:v>-8.9599999999999992E-3</c:v>
                </c:pt>
                <c:pt idx="886">
                  <c:v>-8.8500000000000002E-3</c:v>
                </c:pt>
                <c:pt idx="887">
                  <c:v>-9.1699999999999993E-3</c:v>
                </c:pt>
                <c:pt idx="888">
                  <c:v>-9.1699999999999993E-3</c:v>
                </c:pt>
                <c:pt idx="889">
                  <c:v>-8.8500000000000002E-3</c:v>
                </c:pt>
                <c:pt idx="890">
                  <c:v>-8.9599999999999992E-3</c:v>
                </c:pt>
                <c:pt idx="891">
                  <c:v>-8.8500000000000002E-3</c:v>
                </c:pt>
                <c:pt idx="892">
                  <c:v>-8.9599999999999992E-3</c:v>
                </c:pt>
                <c:pt idx="893">
                  <c:v>-8.6400000000000001E-3</c:v>
                </c:pt>
                <c:pt idx="894">
                  <c:v>-8.6400000000000001E-3</c:v>
                </c:pt>
                <c:pt idx="895">
                  <c:v>-8.5299999999999994E-3</c:v>
                </c:pt>
                <c:pt idx="896">
                  <c:v>-8.3199999999999993E-3</c:v>
                </c:pt>
                <c:pt idx="897">
                  <c:v>-8.3199999999999993E-3</c:v>
                </c:pt>
                <c:pt idx="898">
                  <c:v>-8.0999999999999996E-3</c:v>
                </c:pt>
                <c:pt idx="899">
                  <c:v>-7.8899999999999994E-3</c:v>
                </c:pt>
                <c:pt idx="900">
                  <c:v>-7.6800000000000002E-3</c:v>
                </c:pt>
                <c:pt idx="901">
                  <c:v>-7.3600000000000002E-3</c:v>
                </c:pt>
                <c:pt idx="902">
                  <c:v>-7.2500000000000004E-3</c:v>
                </c:pt>
                <c:pt idx="903">
                  <c:v>-7.1399999999999996E-3</c:v>
                </c:pt>
                <c:pt idx="904">
                  <c:v>-6.7200000000000003E-3</c:v>
                </c:pt>
                <c:pt idx="905">
                  <c:v>-6.4000000000000003E-3</c:v>
                </c:pt>
                <c:pt idx="906">
                  <c:v>-6.1799999999999997E-3</c:v>
                </c:pt>
                <c:pt idx="907">
                  <c:v>-5.7600000000000004E-3</c:v>
                </c:pt>
                <c:pt idx="908">
                  <c:v>-5.4400000000000004E-3</c:v>
                </c:pt>
                <c:pt idx="909">
                  <c:v>-5.1200000000000004E-3</c:v>
                </c:pt>
                <c:pt idx="910">
                  <c:v>-4.6899999999999997E-3</c:v>
                </c:pt>
                <c:pt idx="911">
                  <c:v>-4.4799999999999996E-3</c:v>
                </c:pt>
                <c:pt idx="912">
                  <c:v>-4.0499999999999998E-3</c:v>
                </c:pt>
                <c:pt idx="913">
                  <c:v>-3.7299999999999998E-3</c:v>
                </c:pt>
                <c:pt idx="914">
                  <c:v>-3.0899999999999999E-3</c:v>
                </c:pt>
                <c:pt idx="915">
                  <c:v>-2.5600000000000002E-3</c:v>
                </c:pt>
                <c:pt idx="916">
                  <c:v>-2.2399999999999998E-3</c:v>
                </c:pt>
                <c:pt idx="917">
                  <c:v>-1.6999999999999999E-3</c:v>
                </c:pt>
                <c:pt idx="918">
                  <c:v>-1.06E-3</c:v>
                </c:pt>
                <c:pt idx="919">
                  <c:v>-9.6000000000000002E-4</c:v>
                </c:pt>
                <c:pt idx="920">
                  <c:v>-6.4000000000000005E-4</c:v>
                </c:pt>
                <c:pt idx="921">
                  <c:v>-1E-4</c:v>
                </c:pt>
                <c:pt idx="922">
                  <c:v>5.2999999999999998E-4</c:v>
                </c:pt>
                <c:pt idx="923">
                  <c:v>9.6000000000000002E-4</c:v>
                </c:pt>
                <c:pt idx="924">
                  <c:v>1.17E-3</c:v>
                </c:pt>
                <c:pt idx="925">
                  <c:v>1.81E-3</c:v>
                </c:pt>
                <c:pt idx="926">
                  <c:v>2.2399999999999998E-3</c:v>
                </c:pt>
                <c:pt idx="927">
                  <c:v>2.6700000000000001E-3</c:v>
                </c:pt>
                <c:pt idx="928">
                  <c:v>2.99E-3</c:v>
                </c:pt>
                <c:pt idx="929">
                  <c:v>3.4099999999999998E-3</c:v>
                </c:pt>
                <c:pt idx="930">
                  <c:v>3.7299999999999998E-3</c:v>
                </c:pt>
                <c:pt idx="931">
                  <c:v>3.9500000000000004E-3</c:v>
                </c:pt>
                <c:pt idx="932">
                  <c:v>4.5900000000000003E-3</c:v>
                </c:pt>
                <c:pt idx="933">
                  <c:v>4.7999999999999996E-3</c:v>
                </c:pt>
                <c:pt idx="934">
                  <c:v>5.4400000000000004E-3</c:v>
                </c:pt>
                <c:pt idx="935">
                  <c:v>5.5500000000000002E-3</c:v>
                </c:pt>
                <c:pt idx="936">
                  <c:v>5.7600000000000004E-3</c:v>
                </c:pt>
                <c:pt idx="937">
                  <c:v>6.0800000000000003E-3</c:v>
                </c:pt>
                <c:pt idx="938">
                  <c:v>6.2899999999999996E-3</c:v>
                </c:pt>
                <c:pt idx="939">
                  <c:v>6.4000000000000003E-3</c:v>
                </c:pt>
                <c:pt idx="940">
                  <c:v>6.5100000000000002E-3</c:v>
                </c:pt>
                <c:pt idx="941">
                  <c:v>7.1500000000000001E-3</c:v>
                </c:pt>
                <c:pt idx="942">
                  <c:v>7.1500000000000001E-3</c:v>
                </c:pt>
                <c:pt idx="943">
                  <c:v>7.2500000000000004E-3</c:v>
                </c:pt>
                <c:pt idx="944">
                  <c:v>7.4700000000000001E-3</c:v>
                </c:pt>
                <c:pt idx="945">
                  <c:v>7.3600000000000002E-3</c:v>
                </c:pt>
                <c:pt idx="946">
                  <c:v>7.5700000000000003E-3</c:v>
                </c:pt>
                <c:pt idx="947">
                  <c:v>7.4700000000000001E-3</c:v>
                </c:pt>
                <c:pt idx="948">
                  <c:v>7.4700000000000001E-3</c:v>
                </c:pt>
                <c:pt idx="949">
                  <c:v>7.5700000000000003E-3</c:v>
                </c:pt>
                <c:pt idx="950">
                  <c:v>7.4700000000000001E-3</c:v>
                </c:pt>
                <c:pt idx="951">
                  <c:v>7.3600000000000002E-3</c:v>
                </c:pt>
                <c:pt idx="952">
                  <c:v>7.1500000000000001E-3</c:v>
                </c:pt>
                <c:pt idx="953">
                  <c:v>7.1500000000000001E-3</c:v>
                </c:pt>
                <c:pt idx="954">
                  <c:v>6.9300000000000004E-3</c:v>
                </c:pt>
                <c:pt idx="955">
                  <c:v>6.9300000000000004E-3</c:v>
                </c:pt>
                <c:pt idx="956">
                  <c:v>6.6100000000000004E-3</c:v>
                </c:pt>
                <c:pt idx="957">
                  <c:v>6.7200000000000003E-3</c:v>
                </c:pt>
                <c:pt idx="958">
                  <c:v>6.4000000000000003E-3</c:v>
                </c:pt>
                <c:pt idx="959">
                  <c:v>5.8700000000000002E-3</c:v>
                </c:pt>
                <c:pt idx="960">
                  <c:v>5.8700000000000002E-3</c:v>
                </c:pt>
                <c:pt idx="961">
                  <c:v>5.6499999999999996E-3</c:v>
                </c:pt>
                <c:pt idx="962">
                  <c:v>5.3299999999999997E-3</c:v>
                </c:pt>
                <c:pt idx="963">
                  <c:v>5.1200000000000004E-3</c:v>
                </c:pt>
                <c:pt idx="964">
                  <c:v>5.0099999999999997E-3</c:v>
                </c:pt>
                <c:pt idx="965">
                  <c:v>4.7999999999999996E-3</c:v>
                </c:pt>
                <c:pt idx="966">
                  <c:v>4.3699999999999998E-3</c:v>
                </c:pt>
                <c:pt idx="967">
                  <c:v>3.8400000000000001E-3</c:v>
                </c:pt>
                <c:pt idx="968">
                  <c:v>3.9500000000000004E-3</c:v>
                </c:pt>
                <c:pt idx="969">
                  <c:v>3.31E-3</c:v>
                </c:pt>
                <c:pt idx="970">
                  <c:v>3.0899999999999999E-3</c:v>
                </c:pt>
                <c:pt idx="971">
                  <c:v>2.8800000000000002E-3</c:v>
                </c:pt>
                <c:pt idx="972">
                  <c:v>2.6700000000000001E-3</c:v>
                </c:pt>
                <c:pt idx="973">
                  <c:v>2.4499999999999999E-3</c:v>
                </c:pt>
                <c:pt idx="974">
                  <c:v>1.92E-3</c:v>
                </c:pt>
                <c:pt idx="975">
                  <c:v>1.7099999999999999E-3</c:v>
                </c:pt>
                <c:pt idx="976">
                  <c:v>1.39E-3</c:v>
                </c:pt>
                <c:pt idx="977">
                  <c:v>1.17E-3</c:v>
                </c:pt>
                <c:pt idx="978">
                  <c:v>1.07E-3</c:v>
                </c:pt>
                <c:pt idx="979">
                  <c:v>6.4000000000000005E-4</c:v>
                </c:pt>
                <c:pt idx="980">
                  <c:v>4.2999999999999999E-4</c:v>
                </c:pt>
                <c:pt idx="981">
                  <c:v>2.2000000000000001E-4</c:v>
                </c:pt>
                <c:pt idx="982">
                  <c:v>2.2000000000000001E-4</c:v>
                </c:pt>
                <c:pt idx="983">
                  <c:v>-2.1000000000000001E-4</c:v>
                </c:pt>
                <c:pt idx="984">
                  <c:v>-3.2000000000000003E-4</c:v>
                </c:pt>
                <c:pt idx="985">
                  <c:v>-6.4000000000000005E-4</c:v>
                </c:pt>
                <c:pt idx="986">
                  <c:v>-6.4000000000000005E-4</c:v>
                </c:pt>
                <c:pt idx="987">
                  <c:v>-1.06E-3</c:v>
                </c:pt>
                <c:pt idx="988">
                  <c:v>-1.06E-3</c:v>
                </c:pt>
                <c:pt idx="989">
                  <c:v>-1.2800000000000001E-3</c:v>
                </c:pt>
                <c:pt idx="990">
                  <c:v>-1.06E-3</c:v>
                </c:pt>
                <c:pt idx="991">
                  <c:v>-1.06E-3</c:v>
                </c:pt>
                <c:pt idx="992">
                  <c:v>-1.17E-3</c:v>
                </c:pt>
                <c:pt idx="993">
                  <c:v>-1.3799999999999999E-3</c:v>
                </c:pt>
                <c:pt idx="994">
                  <c:v>-1.2800000000000001E-3</c:v>
                </c:pt>
                <c:pt idx="995">
                  <c:v>-1.17E-3</c:v>
                </c:pt>
                <c:pt idx="996">
                  <c:v>-1.3799999999999999E-3</c:v>
                </c:pt>
                <c:pt idx="997">
                  <c:v>-1.2800000000000001E-3</c:v>
                </c:pt>
                <c:pt idx="998">
                  <c:v>-1.3799999999999999E-3</c:v>
                </c:pt>
                <c:pt idx="999">
                  <c:v>-1.06E-3</c:v>
                </c:pt>
                <c:pt idx="1000">
                  <c:v>-1.06E-3</c:v>
                </c:pt>
                <c:pt idx="1001">
                  <c:v>-9.6000000000000002E-4</c:v>
                </c:pt>
                <c:pt idx="1002">
                  <c:v>-8.4999999999999995E-4</c:v>
                </c:pt>
                <c:pt idx="1003">
                  <c:v>-8.4999999999999995E-4</c:v>
                </c:pt>
                <c:pt idx="1004">
                  <c:v>-9.6000000000000002E-4</c:v>
                </c:pt>
                <c:pt idx="1005">
                  <c:v>-1.06E-3</c:v>
                </c:pt>
                <c:pt idx="1006">
                  <c:v>-8.4999999999999995E-4</c:v>
                </c:pt>
                <c:pt idx="1007">
                  <c:v>-5.2999999999999998E-4</c:v>
                </c:pt>
                <c:pt idx="1008">
                  <c:v>-5.2999999999999998E-4</c:v>
                </c:pt>
                <c:pt idx="1009">
                  <c:v>-6.4000000000000005E-4</c:v>
                </c:pt>
                <c:pt idx="1010">
                  <c:v>-4.2000000000000002E-4</c:v>
                </c:pt>
                <c:pt idx="1011">
                  <c:v>-5.2999999999999998E-4</c:v>
                </c:pt>
                <c:pt idx="1012">
                  <c:v>-3.2000000000000003E-4</c:v>
                </c:pt>
                <c:pt idx="1013">
                  <c:v>-1E-4</c:v>
                </c:pt>
                <c:pt idx="1014">
                  <c:v>-1E-4</c:v>
                </c:pt>
                <c:pt idx="1015">
                  <c:v>0</c:v>
                </c:pt>
                <c:pt idx="1016">
                  <c:v>1.1E-4</c:v>
                </c:pt>
                <c:pt idx="1017">
                  <c:v>2.2000000000000001E-4</c:v>
                </c:pt>
                <c:pt idx="1018">
                  <c:v>0</c:v>
                </c:pt>
                <c:pt idx="1019">
                  <c:v>2.2000000000000001E-4</c:v>
                </c:pt>
                <c:pt idx="1020">
                  <c:v>-2.1000000000000001E-4</c:v>
                </c:pt>
                <c:pt idx="1021">
                  <c:v>1.1E-4</c:v>
                </c:pt>
                <c:pt idx="1022">
                  <c:v>-1E-4</c:v>
                </c:pt>
                <c:pt idx="1023">
                  <c:v>0</c:v>
                </c:pt>
                <c:pt idx="1024">
                  <c:v>-4.2000000000000002E-4</c:v>
                </c:pt>
                <c:pt idx="1025">
                  <c:v>-2.1000000000000001E-4</c:v>
                </c:pt>
                <c:pt idx="1026">
                  <c:v>-4.2000000000000002E-4</c:v>
                </c:pt>
                <c:pt idx="1027">
                  <c:v>-6.4000000000000005E-4</c:v>
                </c:pt>
                <c:pt idx="1028">
                  <c:v>-6.4000000000000005E-4</c:v>
                </c:pt>
                <c:pt idx="1029">
                  <c:v>-8.4999999999999995E-4</c:v>
                </c:pt>
                <c:pt idx="1030">
                  <c:v>-8.4999999999999995E-4</c:v>
                </c:pt>
                <c:pt idx="1031">
                  <c:v>-1.17E-3</c:v>
                </c:pt>
                <c:pt idx="1032">
                  <c:v>-1.49E-3</c:v>
                </c:pt>
                <c:pt idx="1033">
                  <c:v>-1.6000000000000001E-3</c:v>
                </c:pt>
                <c:pt idx="1034">
                  <c:v>-2.0200000000000001E-3</c:v>
                </c:pt>
                <c:pt idx="1035">
                  <c:v>-2.2399999999999998E-3</c:v>
                </c:pt>
                <c:pt idx="1036">
                  <c:v>-2.66E-3</c:v>
                </c:pt>
                <c:pt idx="1037">
                  <c:v>-2.98E-3</c:v>
                </c:pt>
                <c:pt idx="1038">
                  <c:v>-3.4099999999999998E-3</c:v>
                </c:pt>
                <c:pt idx="1039">
                  <c:v>-3.8400000000000001E-3</c:v>
                </c:pt>
                <c:pt idx="1040">
                  <c:v>-4.2599999999999999E-3</c:v>
                </c:pt>
                <c:pt idx="1041">
                  <c:v>-4.6899999999999997E-3</c:v>
                </c:pt>
                <c:pt idx="1042">
                  <c:v>-5.1200000000000004E-3</c:v>
                </c:pt>
                <c:pt idx="1043">
                  <c:v>-5.3299999999999997E-3</c:v>
                </c:pt>
                <c:pt idx="1044">
                  <c:v>-5.8599999999999998E-3</c:v>
                </c:pt>
                <c:pt idx="1045">
                  <c:v>-6.4000000000000003E-3</c:v>
                </c:pt>
                <c:pt idx="1046">
                  <c:v>-7.1399999999999996E-3</c:v>
                </c:pt>
                <c:pt idx="1047">
                  <c:v>-7.5700000000000003E-3</c:v>
                </c:pt>
                <c:pt idx="1048">
                  <c:v>-7.8899999999999994E-3</c:v>
                </c:pt>
                <c:pt idx="1049">
                  <c:v>-8.3199999999999993E-3</c:v>
                </c:pt>
                <c:pt idx="1050">
                  <c:v>-9.1699999999999993E-3</c:v>
                </c:pt>
                <c:pt idx="1051">
                  <c:v>-9.7000000000000003E-3</c:v>
                </c:pt>
                <c:pt idx="1052">
                  <c:v>-1.0449999999999999E-2</c:v>
                </c:pt>
                <c:pt idx="1053">
                  <c:v>-1.119E-2</c:v>
                </c:pt>
                <c:pt idx="1054">
                  <c:v>-1.1730000000000001E-2</c:v>
                </c:pt>
                <c:pt idx="1055">
                  <c:v>-1.1939999999999999E-2</c:v>
                </c:pt>
                <c:pt idx="1056">
                  <c:v>-1.2789999999999999E-2</c:v>
                </c:pt>
                <c:pt idx="1057">
                  <c:v>-1.333E-2</c:v>
                </c:pt>
                <c:pt idx="1058">
                  <c:v>-1.418E-2</c:v>
                </c:pt>
                <c:pt idx="1059">
                  <c:v>-1.4500000000000001E-2</c:v>
                </c:pt>
                <c:pt idx="1060">
                  <c:v>-1.5350000000000001E-2</c:v>
                </c:pt>
                <c:pt idx="1061">
                  <c:v>-1.5890000000000001E-2</c:v>
                </c:pt>
                <c:pt idx="1062">
                  <c:v>-1.6420000000000001E-2</c:v>
                </c:pt>
                <c:pt idx="1063">
                  <c:v>-1.685E-2</c:v>
                </c:pt>
                <c:pt idx="1064">
                  <c:v>-1.7489999999999999E-2</c:v>
                </c:pt>
                <c:pt idx="1065">
                  <c:v>-1.8339999999999999E-2</c:v>
                </c:pt>
                <c:pt idx="1066">
                  <c:v>-1.8870000000000001E-2</c:v>
                </c:pt>
                <c:pt idx="1067">
                  <c:v>-1.941E-2</c:v>
                </c:pt>
                <c:pt idx="1068">
                  <c:v>-2.0369999999999999E-2</c:v>
                </c:pt>
                <c:pt idx="1069">
                  <c:v>-2.0789999999999999E-2</c:v>
                </c:pt>
                <c:pt idx="1070">
                  <c:v>-2.1430000000000001E-2</c:v>
                </c:pt>
                <c:pt idx="1071">
                  <c:v>-2.1860000000000001E-2</c:v>
                </c:pt>
                <c:pt idx="1072">
                  <c:v>-2.282E-2</c:v>
                </c:pt>
                <c:pt idx="1073">
                  <c:v>-2.324E-2</c:v>
                </c:pt>
                <c:pt idx="1074">
                  <c:v>-2.41E-2</c:v>
                </c:pt>
                <c:pt idx="1075">
                  <c:v>-2.4420000000000001E-2</c:v>
                </c:pt>
                <c:pt idx="1076">
                  <c:v>-2.495E-2</c:v>
                </c:pt>
                <c:pt idx="1077">
                  <c:v>-2.5479999999999999E-2</c:v>
                </c:pt>
                <c:pt idx="1078">
                  <c:v>-2.6339999999999999E-2</c:v>
                </c:pt>
                <c:pt idx="1079">
                  <c:v>-2.6759999999999999E-2</c:v>
                </c:pt>
                <c:pt idx="1080">
                  <c:v>-2.708E-2</c:v>
                </c:pt>
                <c:pt idx="1081">
                  <c:v>-2.794E-2</c:v>
                </c:pt>
                <c:pt idx="1082">
                  <c:v>-2.8469999999999999E-2</c:v>
                </c:pt>
                <c:pt idx="1083">
                  <c:v>-2.9000000000000001E-2</c:v>
                </c:pt>
                <c:pt idx="1084">
                  <c:v>-2.964E-2</c:v>
                </c:pt>
                <c:pt idx="1085">
                  <c:v>-3.039E-2</c:v>
                </c:pt>
                <c:pt idx="1086">
                  <c:v>-3.1029999999999999E-2</c:v>
                </c:pt>
                <c:pt idx="1087">
                  <c:v>-3.1669999999999997E-2</c:v>
                </c:pt>
                <c:pt idx="1088">
                  <c:v>-3.2309999999999998E-2</c:v>
                </c:pt>
                <c:pt idx="1089">
                  <c:v>-3.2739999999999998E-2</c:v>
                </c:pt>
                <c:pt idx="1090">
                  <c:v>-3.338E-2</c:v>
                </c:pt>
                <c:pt idx="1091">
                  <c:v>-3.3910000000000003E-2</c:v>
                </c:pt>
                <c:pt idx="1092">
                  <c:v>-3.4549999999999997E-2</c:v>
                </c:pt>
                <c:pt idx="1093">
                  <c:v>-3.5290000000000002E-2</c:v>
                </c:pt>
                <c:pt idx="1094">
                  <c:v>-3.6040000000000003E-2</c:v>
                </c:pt>
                <c:pt idx="1095">
                  <c:v>-3.6360000000000003E-2</c:v>
                </c:pt>
                <c:pt idx="1096">
                  <c:v>-3.7109999999999997E-2</c:v>
                </c:pt>
                <c:pt idx="1097">
                  <c:v>-3.764E-2</c:v>
                </c:pt>
                <c:pt idx="1098">
                  <c:v>-3.8280000000000002E-2</c:v>
                </c:pt>
                <c:pt idx="1099">
                  <c:v>-3.9129999999999998E-2</c:v>
                </c:pt>
                <c:pt idx="1100">
                  <c:v>-3.9879999999999999E-2</c:v>
                </c:pt>
                <c:pt idx="1101">
                  <c:v>-4.0629999999999999E-2</c:v>
                </c:pt>
                <c:pt idx="1102">
                  <c:v>-4.1590000000000002E-2</c:v>
                </c:pt>
                <c:pt idx="1103">
                  <c:v>-4.233E-2</c:v>
                </c:pt>
                <c:pt idx="1104">
                  <c:v>-4.2970000000000001E-2</c:v>
                </c:pt>
                <c:pt idx="1105">
                  <c:v>-4.3830000000000001E-2</c:v>
                </c:pt>
                <c:pt idx="1106">
                  <c:v>-4.4470000000000003E-2</c:v>
                </c:pt>
                <c:pt idx="1107">
                  <c:v>-4.521E-2</c:v>
                </c:pt>
                <c:pt idx="1108">
                  <c:v>-4.6280000000000002E-2</c:v>
                </c:pt>
                <c:pt idx="1109">
                  <c:v>-4.6699999999999998E-2</c:v>
                </c:pt>
                <c:pt idx="1110">
                  <c:v>-4.7660000000000001E-2</c:v>
                </c:pt>
                <c:pt idx="1111">
                  <c:v>-4.8520000000000001E-2</c:v>
                </c:pt>
                <c:pt idx="1112">
                  <c:v>-4.9369999999999997E-2</c:v>
                </c:pt>
                <c:pt idx="1113">
                  <c:v>-5.0220000000000001E-2</c:v>
                </c:pt>
                <c:pt idx="1114">
                  <c:v>-5.1180000000000003E-2</c:v>
                </c:pt>
                <c:pt idx="1115">
                  <c:v>-5.2040000000000003E-2</c:v>
                </c:pt>
                <c:pt idx="1116">
                  <c:v>-5.3319999999999999E-2</c:v>
                </c:pt>
                <c:pt idx="1117">
                  <c:v>-5.4170000000000003E-2</c:v>
                </c:pt>
                <c:pt idx="1118">
                  <c:v>-5.534E-2</c:v>
                </c:pt>
                <c:pt idx="1119">
                  <c:v>-5.6410000000000002E-2</c:v>
                </c:pt>
                <c:pt idx="1120">
                  <c:v>-5.747E-2</c:v>
                </c:pt>
                <c:pt idx="1121">
                  <c:v>-5.8110000000000002E-2</c:v>
                </c:pt>
                <c:pt idx="1122">
                  <c:v>-5.9389999999999998E-2</c:v>
                </c:pt>
                <c:pt idx="1123">
                  <c:v>-6.0569999999999999E-2</c:v>
                </c:pt>
                <c:pt idx="1124">
                  <c:v>-6.1420000000000002E-2</c:v>
                </c:pt>
                <c:pt idx="1125">
                  <c:v>-6.2269999999999999E-2</c:v>
                </c:pt>
                <c:pt idx="1126">
                  <c:v>-6.3659999999999994E-2</c:v>
                </c:pt>
                <c:pt idx="1127">
                  <c:v>-6.4409999999999995E-2</c:v>
                </c:pt>
                <c:pt idx="1128">
                  <c:v>-6.5369999999999998E-2</c:v>
                </c:pt>
                <c:pt idx="1129">
                  <c:v>-6.6650000000000001E-2</c:v>
                </c:pt>
                <c:pt idx="1130">
                  <c:v>-6.7599999999999993E-2</c:v>
                </c:pt>
                <c:pt idx="1131">
                  <c:v>-6.8779999999999994E-2</c:v>
                </c:pt>
                <c:pt idx="1132">
                  <c:v>-6.9949999999999998E-2</c:v>
                </c:pt>
                <c:pt idx="1133">
                  <c:v>-7.102E-2</c:v>
                </c:pt>
                <c:pt idx="1134">
                  <c:v>-7.2190000000000004E-2</c:v>
                </c:pt>
                <c:pt idx="1135">
                  <c:v>-7.3359999999999995E-2</c:v>
                </c:pt>
                <c:pt idx="1136">
                  <c:v>-7.4319999999999997E-2</c:v>
                </c:pt>
                <c:pt idx="1137">
                  <c:v>-7.5600000000000001E-2</c:v>
                </c:pt>
                <c:pt idx="1138">
                  <c:v>-7.646E-2</c:v>
                </c:pt>
                <c:pt idx="1139">
                  <c:v>-7.7100000000000002E-2</c:v>
                </c:pt>
                <c:pt idx="1140">
                  <c:v>-7.8589999999999993E-2</c:v>
                </c:pt>
                <c:pt idx="1141">
                  <c:v>-7.9229999999999995E-2</c:v>
                </c:pt>
                <c:pt idx="1142">
                  <c:v>-8.0189999999999997E-2</c:v>
                </c:pt>
                <c:pt idx="1143">
                  <c:v>-8.115E-2</c:v>
                </c:pt>
                <c:pt idx="1144">
                  <c:v>-8.2320000000000004E-2</c:v>
                </c:pt>
                <c:pt idx="1145">
                  <c:v>-8.3390000000000006E-2</c:v>
                </c:pt>
                <c:pt idx="1146">
                  <c:v>-8.4349999999999994E-2</c:v>
                </c:pt>
                <c:pt idx="1147">
                  <c:v>-8.5629999999999998E-2</c:v>
                </c:pt>
                <c:pt idx="1148">
                  <c:v>-8.6269999999999999E-2</c:v>
                </c:pt>
                <c:pt idx="1149">
                  <c:v>-8.7230000000000002E-2</c:v>
                </c:pt>
                <c:pt idx="1150">
                  <c:v>-8.8400000000000006E-2</c:v>
                </c:pt>
                <c:pt idx="1151">
                  <c:v>-8.9569999999999997E-2</c:v>
                </c:pt>
                <c:pt idx="1152">
                  <c:v>-9.01E-2</c:v>
                </c:pt>
                <c:pt idx="1153">
                  <c:v>-9.1060000000000002E-2</c:v>
                </c:pt>
                <c:pt idx="1154">
                  <c:v>-9.1920000000000002E-2</c:v>
                </c:pt>
                <c:pt idx="1155">
                  <c:v>-9.2770000000000005E-2</c:v>
                </c:pt>
                <c:pt idx="1156">
                  <c:v>-9.3520000000000006E-2</c:v>
                </c:pt>
                <c:pt idx="1157">
                  <c:v>-9.4479999999999995E-2</c:v>
                </c:pt>
                <c:pt idx="1158">
                  <c:v>-9.5219999999999999E-2</c:v>
                </c:pt>
                <c:pt idx="1159">
                  <c:v>-9.6290000000000001E-2</c:v>
                </c:pt>
                <c:pt idx="1160">
                  <c:v>-9.672E-2</c:v>
                </c:pt>
                <c:pt idx="1161">
                  <c:v>-9.7570000000000004E-2</c:v>
                </c:pt>
                <c:pt idx="1162">
                  <c:v>-9.8640000000000005E-2</c:v>
                </c:pt>
                <c:pt idx="1163">
                  <c:v>-9.9379999999999996E-2</c:v>
                </c:pt>
                <c:pt idx="1164">
                  <c:v>-0.10024</c:v>
                </c:pt>
                <c:pt idx="1165">
                  <c:v>-0.10109</c:v>
                </c:pt>
                <c:pt idx="1166">
                  <c:v>-0.10162</c:v>
                </c:pt>
                <c:pt idx="1167">
                  <c:v>-0.10247000000000001</c:v>
                </c:pt>
                <c:pt idx="1168">
                  <c:v>-0.10342999999999999</c:v>
                </c:pt>
                <c:pt idx="1169">
                  <c:v>-0.10407</c:v>
                </c:pt>
                <c:pt idx="1170">
                  <c:v>-0.10471</c:v>
                </c:pt>
                <c:pt idx="1171">
                  <c:v>-0.10546</c:v>
                </c:pt>
                <c:pt idx="1172">
                  <c:v>-0.10621</c:v>
                </c:pt>
                <c:pt idx="1173">
                  <c:v>-0.10674</c:v>
                </c:pt>
                <c:pt idx="1174">
                  <c:v>-0.10749</c:v>
                </c:pt>
                <c:pt idx="1175">
                  <c:v>-0.10823000000000001</c:v>
                </c:pt>
                <c:pt idx="1176">
                  <c:v>-0.10909000000000001</c:v>
                </c:pt>
                <c:pt idx="1177">
                  <c:v>-0.10972999999999999</c:v>
                </c:pt>
                <c:pt idx="1178">
                  <c:v>-0.11037</c:v>
                </c:pt>
                <c:pt idx="1179">
                  <c:v>-0.11133</c:v>
                </c:pt>
                <c:pt idx="1180">
                  <c:v>-0.11197</c:v>
                </c:pt>
                <c:pt idx="1181">
                  <c:v>-0.11314</c:v>
                </c:pt>
                <c:pt idx="1182">
                  <c:v>-0.11366999999999999</c:v>
                </c:pt>
                <c:pt idx="1183">
                  <c:v>-0.11452</c:v>
                </c:pt>
                <c:pt idx="1184">
                  <c:v>-0.11548</c:v>
                </c:pt>
                <c:pt idx="1185">
                  <c:v>-0.11612</c:v>
                </c:pt>
                <c:pt idx="1186">
                  <c:v>-0.11676</c:v>
                </c:pt>
                <c:pt idx="1187">
                  <c:v>-0.11762</c:v>
                </c:pt>
                <c:pt idx="1188">
                  <c:v>-0.11847000000000001</c:v>
                </c:pt>
                <c:pt idx="1189">
                  <c:v>-0.11932</c:v>
                </c:pt>
                <c:pt idx="1190">
                  <c:v>-0.11975</c:v>
                </c:pt>
                <c:pt idx="1191">
                  <c:v>-0.12082</c:v>
                </c:pt>
                <c:pt idx="1192">
                  <c:v>-0.12124</c:v>
                </c:pt>
                <c:pt idx="1193">
                  <c:v>-0.1221</c:v>
                </c:pt>
                <c:pt idx="1194">
                  <c:v>-0.12295</c:v>
                </c:pt>
                <c:pt idx="1195">
                  <c:v>-0.12391000000000001</c:v>
                </c:pt>
                <c:pt idx="1196">
                  <c:v>-0.12476</c:v>
                </c:pt>
                <c:pt idx="1197">
                  <c:v>-0.12592999999999999</c:v>
                </c:pt>
                <c:pt idx="1198">
                  <c:v>-0.12647</c:v>
                </c:pt>
                <c:pt idx="1199">
                  <c:v>-0.12753</c:v>
                </c:pt>
                <c:pt idx="1200">
                  <c:v>-0.12848999999999999</c:v>
                </c:pt>
                <c:pt idx="1201">
                  <c:v>-0.12903000000000001</c:v>
                </c:pt>
                <c:pt idx="1202">
                  <c:v>-0.12977</c:v>
                </c:pt>
                <c:pt idx="1203">
                  <c:v>-0.13052</c:v>
                </c:pt>
                <c:pt idx="1204">
                  <c:v>-0.13136999999999999</c:v>
                </c:pt>
                <c:pt idx="1205">
                  <c:v>-0.13211999999999999</c:v>
                </c:pt>
                <c:pt idx="1206">
                  <c:v>-0.13286999999999999</c:v>
                </c:pt>
                <c:pt idx="1207">
                  <c:v>-0.13372000000000001</c:v>
                </c:pt>
                <c:pt idx="1208">
                  <c:v>-0.13436000000000001</c:v>
                </c:pt>
                <c:pt idx="1209">
                  <c:v>-0.1351</c:v>
                </c:pt>
                <c:pt idx="1210">
                  <c:v>-0.13617000000000001</c:v>
                </c:pt>
                <c:pt idx="1211">
                  <c:v>-0.1366</c:v>
                </c:pt>
                <c:pt idx="1212">
                  <c:v>-0.13766</c:v>
                </c:pt>
                <c:pt idx="1213">
                  <c:v>-0.13841000000000001</c:v>
                </c:pt>
                <c:pt idx="1214">
                  <c:v>-0.13936999999999999</c:v>
                </c:pt>
                <c:pt idx="1215">
                  <c:v>-0.14011999999999999</c:v>
                </c:pt>
                <c:pt idx="1216">
                  <c:v>-0.14076</c:v>
                </c:pt>
                <c:pt idx="1217">
                  <c:v>-0.14149999999999999</c:v>
                </c:pt>
                <c:pt idx="1218">
                  <c:v>-0.14204</c:v>
                </c:pt>
                <c:pt idx="1219">
                  <c:v>-0.14257</c:v>
                </c:pt>
                <c:pt idx="1220">
                  <c:v>-0.1431</c:v>
                </c:pt>
                <c:pt idx="1221">
                  <c:v>-0.14374000000000001</c:v>
                </c:pt>
                <c:pt idx="1222">
                  <c:v>-0.14438000000000001</c:v>
                </c:pt>
                <c:pt idx="1223">
                  <c:v>-0.14480999999999999</c:v>
                </c:pt>
                <c:pt idx="1224">
                  <c:v>-0.14545</c:v>
                </c:pt>
                <c:pt idx="1225">
                  <c:v>-0.14609</c:v>
                </c:pt>
                <c:pt idx="1226">
                  <c:v>-0.14641000000000001</c:v>
                </c:pt>
                <c:pt idx="1227">
                  <c:v>-0.14682999999999999</c:v>
                </c:pt>
                <c:pt idx="1228">
                  <c:v>-0.14746999999999999</c:v>
                </c:pt>
                <c:pt idx="1229">
                  <c:v>-0.14779</c:v>
                </c:pt>
                <c:pt idx="1230">
                  <c:v>-0.14832999999999999</c:v>
                </c:pt>
                <c:pt idx="1231">
                  <c:v>-0.14896999999999999</c:v>
                </c:pt>
                <c:pt idx="1232">
                  <c:v>-0.14929000000000001</c:v>
                </c:pt>
                <c:pt idx="1233">
                  <c:v>-0.14929000000000001</c:v>
                </c:pt>
                <c:pt idx="1234">
                  <c:v>-0.14971000000000001</c:v>
                </c:pt>
                <c:pt idx="1235">
                  <c:v>-0.15014</c:v>
                </c:pt>
                <c:pt idx="1236">
                  <c:v>-0.15035000000000001</c:v>
                </c:pt>
                <c:pt idx="1237">
                  <c:v>-0.15035000000000001</c:v>
                </c:pt>
                <c:pt idx="1238">
                  <c:v>-0.15089</c:v>
                </c:pt>
                <c:pt idx="1239">
                  <c:v>-0.15110000000000001</c:v>
                </c:pt>
                <c:pt idx="1240">
                  <c:v>-0.15142</c:v>
                </c:pt>
                <c:pt idx="1241">
                  <c:v>-0.15142</c:v>
                </c:pt>
                <c:pt idx="1242">
                  <c:v>-0.15153</c:v>
                </c:pt>
                <c:pt idx="1243">
                  <c:v>-0.15185000000000001</c:v>
                </c:pt>
                <c:pt idx="1244">
                  <c:v>-0.15185000000000001</c:v>
                </c:pt>
                <c:pt idx="1245">
                  <c:v>-0.15195</c:v>
                </c:pt>
                <c:pt idx="1246">
                  <c:v>-0.15226999999999999</c:v>
                </c:pt>
                <c:pt idx="1247">
                  <c:v>-0.15226999999999999</c:v>
                </c:pt>
                <c:pt idx="1248">
                  <c:v>-0.15248999999999999</c:v>
                </c:pt>
                <c:pt idx="1249">
                  <c:v>-0.15259</c:v>
                </c:pt>
                <c:pt idx="1250">
                  <c:v>-0.15248999999999999</c:v>
                </c:pt>
                <c:pt idx="1251">
                  <c:v>-0.15248999999999999</c:v>
                </c:pt>
                <c:pt idx="1252">
                  <c:v>-0.15237999999999999</c:v>
                </c:pt>
                <c:pt idx="1253">
                  <c:v>-0.15237999999999999</c:v>
                </c:pt>
                <c:pt idx="1254">
                  <c:v>-0.1527</c:v>
                </c:pt>
                <c:pt idx="1255">
                  <c:v>-0.15281</c:v>
                </c:pt>
                <c:pt idx="1256">
                  <c:v>-0.15281</c:v>
                </c:pt>
                <c:pt idx="1257">
                  <c:v>-0.15281</c:v>
                </c:pt>
                <c:pt idx="1258">
                  <c:v>-0.1527</c:v>
                </c:pt>
                <c:pt idx="1259">
                  <c:v>-0.15290999999999999</c:v>
                </c:pt>
                <c:pt idx="1260">
                  <c:v>-0.15312999999999999</c:v>
                </c:pt>
                <c:pt idx="1261">
                  <c:v>-0.15290999999999999</c:v>
                </c:pt>
                <c:pt idx="1262">
                  <c:v>-0.15281</c:v>
                </c:pt>
                <c:pt idx="1263">
                  <c:v>-0.15301999999999999</c:v>
                </c:pt>
                <c:pt idx="1264">
                  <c:v>-0.15334</c:v>
                </c:pt>
                <c:pt idx="1265">
                  <c:v>-0.15354999999999999</c:v>
                </c:pt>
                <c:pt idx="1266">
                  <c:v>-0.15345</c:v>
                </c:pt>
                <c:pt idx="1267">
                  <c:v>-0.15345</c:v>
                </c:pt>
                <c:pt idx="1268">
                  <c:v>-0.15334</c:v>
                </c:pt>
                <c:pt idx="1269">
                  <c:v>-0.15354999999999999</c:v>
                </c:pt>
                <c:pt idx="1270">
                  <c:v>-0.15365999999999999</c:v>
                </c:pt>
                <c:pt idx="1271">
                  <c:v>-0.15387000000000001</c:v>
                </c:pt>
                <c:pt idx="1272">
                  <c:v>-0.15376999999999999</c:v>
                </c:pt>
                <c:pt idx="1273">
                  <c:v>-0.15418999999999999</c:v>
                </c:pt>
                <c:pt idx="1274">
                  <c:v>-0.15418999999999999</c:v>
                </c:pt>
                <c:pt idx="1275">
                  <c:v>-0.15451000000000001</c:v>
                </c:pt>
                <c:pt idx="1276">
                  <c:v>-0.15483</c:v>
                </c:pt>
                <c:pt idx="1277">
                  <c:v>-0.15462000000000001</c:v>
                </c:pt>
                <c:pt idx="1278">
                  <c:v>-0.15473000000000001</c:v>
                </c:pt>
                <c:pt idx="1279">
                  <c:v>-0.15493999999999999</c:v>
                </c:pt>
                <c:pt idx="1280">
                  <c:v>-0.15504999999999999</c:v>
                </c:pt>
                <c:pt idx="1281">
                  <c:v>-0.15558</c:v>
                </c:pt>
                <c:pt idx="1282">
                  <c:v>-0.15537000000000001</c:v>
                </c:pt>
                <c:pt idx="1283">
                  <c:v>-0.15558</c:v>
                </c:pt>
                <c:pt idx="1284">
                  <c:v>-0.15590000000000001</c:v>
                </c:pt>
                <c:pt idx="1285">
                  <c:v>-0.15611</c:v>
                </c:pt>
                <c:pt idx="1286">
                  <c:v>-0.15622</c:v>
                </c:pt>
                <c:pt idx="1287">
                  <c:v>-0.15665000000000001</c:v>
                </c:pt>
                <c:pt idx="1288">
                  <c:v>-0.15686</c:v>
                </c:pt>
                <c:pt idx="1289">
                  <c:v>-0.15706999999999999</c:v>
                </c:pt>
                <c:pt idx="1290">
                  <c:v>-0.15729000000000001</c:v>
                </c:pt>
                <c:pt idx="1291">
                  <c:v>-0.15759999999999999</c:v>
                </c:pt>
                <c:pt idx="1292">
                  <c:v>-0.1575</c:v>
                </c:pt>
                <c:pt idx="1293">
                  <c:v>-0.15781999999999999</c:v>
                </c:pt>
                <c:pt idx="1294">
                  <c:v>-0.15814</c:v>
                </c:pt>
                <c:pt idx="1295">
                  <c:v>-0.15814</c:v>
                </c:pt>
                <c:pt idx="1296">
                  <c:v>-0.15834999999999999</c:v>
                </c:pt>
                <c:pt idx="1297">
                  <c:v>-0.15814</c:v>
                </c:pt>
                <c:pt idx="1298">
                  <c:v>-0.15834999999999999</c:v>
                </c:pt>
                <c:pt idx="1299">
                  <c:v>-0.15845999999999999</c:v>
                </c:pt>
                <c:pt idx="1300">
                  <c:v>-0.15845999999999999</c:v>
                </c:pt>
                <c:pt idx="1301">
                  <c:v>-0.15887999999999999</c:v>
                </c:pt>
                <c:pt idx="1302">
                  <c:v>-0.15898999999999999</c:v>
                </c:pt>
                <c:pt idx="1303">
                  <c:v>-0.15909999999999999</c:v>
                </c:pt>
                <c:pt idx="1304">
                  <c:v>-0.15920000000000001</c:v>
                </c:pt>
                <c:pt idx="1305">
                  <c:v>-0.15920000000000001</c:v>
                </c:pt>
                <c:pt idx="1306">
                  <c:v>-0.15931000000000001</c:v>
                </c:pt>
                <c:pt idx="1307">
                  <c:v>-0.15898999999999999</c:v>
                </c:pt>
                <c:pt idx="1308">
                  <c:v>-0.15931000000000001</c:v>
                </c:pt>
                <c:pt idx="1309">
                  <c:v>-0.15920000000000001</c:v>
                </c:pt>
                <c:pt idx="1310">
                  <c:v>-0.15920000000000001</c:v>
                </c:pt>
                <c:pt idx="1311">
                  <c:v>-0.15887999999999999</c:v>
                </c:pt>
                <c:pt idx="1312">
                  <c:v>-0.15867000000000001</c:v>
                </c:pt>
                <c:pt idx="1313">
                  <c:v>-0.15834999999999999</c:v>
                </c:pt>
                <c:pt idx="1314">
                  <c:v>-0.15845999999999999</c:v>
                </c:pt>
                <c:pt idx="1315">
                  <c:v>-0.15823999999999999</c:v>
                </c:pt>
                <c:pt idx="1316">
                  <c:v>-0.15792</c:v>
                </c:pt>
                <c:pt idx="1317">
                  <c:v>-0.15770999999999999</c:v>
                </c:pt>
                <c:pt idx="1318">
                  <c:v>-0.15759999999999999</c:v>
                </c:pt>
                <c:pt idx="1319">
                  <c:v>-0.1575</c:v>
                </c:pt>
                <c:pt idx="1320">
                  <c:v>-0.15717999999999999</c:v>
                </c:pt>
                <c:pt idx="1321">
                  <c:v>-0.15675</c:v>
                </c:pt>
                <c:pt idx="1322">
                  <c:v>-0.15665000000000001</c:v>
                </c:pt>
                <c:pt idx="1323">
                  <c:v>-0.15622</c:v>
                </c:pt>
                <c:pt idx="1324">
                  <c:v>-0.15622</c:v>
                </c:pt>
                <c:pt idx="1325">
                  <c:v>-0.15537000000000001</c:v>
                </c:pt>
                <c:pt idx="1326">
                  <c:v>-0.15493999999999999</c:v>
                </c:pt>
                <c:pt idx="1327">
                  <c:v>-0.15473000000000001</c:v>
                </c:pt>
                <c:pt idx="1328">
                  <c:v>-0.15440999999999999</c:v>
                </c:pt>
                <c:pt idx="1329">
                  <c:v>-0.15398000000000001</c:v>
                </c:pt>
                <c:pt idx="1330">
                  <c:v>-0.15354999999999999</c:v>
                </c:pt>
                <c:pt idx="1331">
                  <c:v>-0.15312999999999999</c:v>
                </c:pt>
                <c:pt idx="1332">
                  <c:v>-0.15259</c:v>
                </c:pt>
                <c:pt idx="1333">
                  <c:v>-0.15226999999999999</c:v>
                </c:pt>
                <c:pt idx="1334">
                  <c:v>-0.15185000000000001</c:v>
                </c:pt>
                <c:pt idx="1335">
                  <c:v>-0.15142</c:v>
                </c:pt>
                <c:pt idx="1336">
                  <c:v>-0.15131</c:v>
                </c:pt>
                <c:pt idx="1337">
                  <c:v>-0.15067</c:v>
                </c:pt>
                <c:pt idx="1338">
                  <c:v>-0.15014</c:v>
                </c:pt>
                <c:pt idx="1339">
                  <c:v>-0.14960999999999999</c:v>
                </c:pt>
                <c:pt idx="1340">
                  <c:v>-0.14918000000000001</c:v>
                </c:pt>
                <c:pt idx="1341">
                  <c:v>-0.14854000000000001</c:v>
                </c:pt>
                <c:pt idx="1342">
                  <c:v>-0.14801</c:v>
                </c:pt>
                <c:pt idx="1343">
                  <c:v>-0.14768999999999999</c:v>
                </c:pt>
                <c:pt idx="1344">
                  <c:v>-0.14715</c:v>
                </c:pt>
                <c:pt idx="1345">
                  <c:v>-0.14651</c:v>
                </c:pt>
                <c:pt idx="1346">
                  <c:v>-0.14609</c:v>
                </c:pt>
                <c:pt idx="1347">
                  <c:v>-0.14577000000000001</c:v>
                </c:pt>
                <c:pt idx="1348">
                  <c:v>-0.14513000000000001</c:v>
                </c:pt>
                <c:pt idx="1349">
                  <c:v>-0.14480999999999999</c:v>
                </c:pt>
                <c:pt idx="1350">
                  <c:v>-0.14405999999999999</c:v>
                </c:pt>
                <c:pt idx="1351">
                  <c:v>-0.14374000000000001</c:v>
                </c:pt>
                <c:pt idx="1352">
                  <c:v>-0.14341999999999999</c:v>
                </c:pt>
                <c:pt idx="1353">
                  <c:v>-0.14288999999999999</c:v>
                </c:pt>
                <c:pt idx="1354">
                  <c:v>-0.14257</c:v>
                </c:pt>
                <c:pt idx="1355">
                  <c:v>-0.14213999999999999</c:v>
                </c:pt>
                <c:pt idx="1356">
                  <c:v>-0.14172000000000001</c:v>
                </c:pt>
                <c:pt idx="1357">
                  <c:v>-0.14086000000000001</c:v>
                </c:pt>
                <c:pt idx="1358">
                  <c:v>-0.14076</c:v>
                </c:pt>
                <c:pt idx="1359">
                  <c:v>-0.14033000000000001</c:v>
                </c:pt>
                <c:pt idx="1360">
                  <c:v>-0.13969000000000001</c:v>
                </c:pt>
                <c:pt idx="1361">
                  <c:v>-0.13947999999999999</c:v>
                </c:pt>
                <c:pt idx="1362">
                  <c:v>-0.13905000000000001</c:v>
                </c:pt>
                <c:pt idx="1363">
                  <c:v>-0.13872999999999999</c:v>
                </c:pt>
                <c:pt idx="1364">
                  <c:v>-0.13841000000000001</c:v>
                </c:pt>
                <c:pt idx="1365">
                  <c:v>-0.13788</c:v>
                </c:pt>
                <c:pt idx="1366">
                  <c:v>-0.13755999999999999</c:v>
                </c:pt>
                <c:pt idx="1367">
                  <c:v>-0.13724</c:v>
                </c:pt>
                <c:pt idx="1368">
                  <c:v>-0.13680999999999999</c:v>
                </c:pt>
                <c:pt idx="1369">
                  <c:v>-0.13649</c:v>
                </c:pt>
                <c:pt idx="1370">
                  <c:v>-0.13585</c:v>
                </c:pt>
                <c:pt idx="1371">
                  <c:v>-0.13553000000000001</c:v>
                </c:pt>
                <c:pt idx="1372">
                  <c:v>-0.13521</c:v>
                </c:pt>
                <c:pt idx="1373">
                  <c:v>-0.13467999999999999</c:v>
                </c:pt>
                <c:pt idx="1374">
                  <c:v>-0.13425000000000001</c:v>
                </c:pt>
                <c:pt idx="1375">
                  <c:v>-0.13372000000000001</c:v>
                </c:pt>
                <c:pt idx="1376">
                  <c:v>-0.13319</c:v>
                </c:pt>
                <c:pt idx="1377">
                  <c:v>-0.13297</c:v>
                </c:pt>
                <c:pt idx="1378">
                  <c:v>-0.13275999999999999</c:v>
                </c:pt>
                <c:pt idx="1379">
                  <c:v>-0.13200999999999999</c:v>
                </c:pt>
                <c:pt idx="1380">
                  <c:v>-0.13169</c:v>
                </c:pt>
                <c:pt idx="1381">
                  <c:v>-0.13127</c:v>
                </c:pt>
                <c:pt idx="1382">
                  <c:v>-0.13095000000000001</c:v>
                </c:pt>
                <c:pt idx="1383">
                  <c:v>-0.13031000000000001</c:v>
                </c:pt>
                <c:pt idx="1384">
                  <c:v>-0.12988</c:v>
                </c:pt>
                <c:pt idx="1385">
                  <c:v>-0.12934999999999999</c:v>
                </c:pt>
                <c:pt idx="1386">
                  <c:v>-0.12881000000000001</c:v>
                </c:pt>
                <c:pt idx="1387">
                  <c:v>-0.12806999999999999</c:v>
                </c:pt>
                <c:pt idx="1388">
                  <c:v>-0.12775</c:v>
                </c:pt>
                <c:pt idx="1389">
                  <c:v>-0.12656999999999999</c:v>
                </c:pt>
                <c:pt idx="1390">
                  <c:v>-0.12625</c:v>
                </c:pt>
                <c:pt idx="1391">
                  <c:v>-0.12583</c:v>
                </c:pt>
                <c:pt idx="1392">
                  <c:v>-0.12519</c:v>
                </c:pt>
                <c:pt idx="1393">
                  <c:v>-0.12422999999999999</c:v>
                </c:pt>
                <c:pt idx="1394">
                  <c:v>-0.12379999999999999</c:v>
                </c:pt>
                <c:pt idx="1395">
                  <c:v>-0.12316000000000001</c:v>
                </c:pt>
                <c:pt idx="1396">
                  <c:v>-0.12252</c:v>
                </c:pt>
                <c:pt idx="1397">
                  <c:v>-0.12167</c:v>
                </c:pt>
                <c:pt idx="1398">
                  <c:v>-0.12114</c:v>
                </c:pt>
                <c:pt idx="1399">
                  <c:v>-0.1205</c:v>
                </c:pt>
                <c:pt idx="1400">
                  <c:v>-0.11975</c:v>
                </c:pt>
                <c:pt idx="1401">
                  <c:v>-0.11922000000000001</c:v>
                </c:pt>
                <c:pt idx="1402">
                  <c:v>-0.11826</c:v>
                </c:pt>
                <c:pt idx="1403">
                  <c:v>-0.1174</c:v>
                </c:pt>
                <c:pt idx="1404">
                  <c:v>-0.11687</c:v>
                </c:pt>
                <c:pt idx="1405">
                  <c:v>-0.1158</c:v>
                </c:pt>
                <c:pt idx="1406">
                  <c:v>-0.11484</c:v>
                </c:pt>
                <c:pt idx="1407">
                  <c:v>-0.11430999999999999</c:v>
                </c:pt>
                <c:pt idx="1408">
                  <c:v>-0.11346000000000001</c:v>
                </c:pt>
                <c:pt idx="1409">
                  <c:v>-0.11260000000000001</c:v>
                </c:pt>
                <c:pt idx="1410">
                  <c:v>-0.11186</c:v>
                </c:pt>
                <c:pt idx="1411">
                  <c:v>-0.11079</c:v>
                </c:pt>
                <c:pt idx="1412">
                  <c:v>-0.11026</c:v>
                </c:pt>
                <c:pt idx="1413">
                  <c:v>-0.10951</c:v>
                </c:pt>
                <c:pt idx="1414">
                  <c:v>-0.10834000000000001</c:v>
                </c:pt>
                <c:pt idx="1415">
                  <c:v>-0.10781</c:v>
                </c:pt>
                <c:pt idx="1416">
                  <c:v>-0.10706</c:v>
                </c:pt>
                <c:pt idx="1417">
                  <c:v>-0.10621</c:v>
                </c:pt>
                <c:pt idx="1418">
                  <c:v>-0.10535</c:v>
                </c:pt>
                <c:pt idx="1419">
                  <c:v>-0.1045</c:v>
                </c:pt>
                <c:pt idx="1420">
                  <c:v>-0.10385999999999999</c:v>
                </c:pt>
                <c:pt idx="1421">
                  <c:v>-0.10290000000000001</c:v>
                </c:pt>
                <c:pt idx="1422">
                  <c:v>-0.10183</c:v>
                </c:pt>
                <c:pt idx="1423">
                  <c:v>-0.1013</c:v>
                </c:pt>
                <c:pt idx="1424">
                  <c:v>-0.10045</c:v>
                </c:pt>
                <c:pt idx="1425">
                  <c:v>-0.10002</c:v>
                </c:pt>
                <c:pt idx="1426">
                  <c:v>-9.9169999999999994E-2</c:v>
                </c:pt>
                <c:pt idx="1427">
                  <c:v>-9.8419999999999994E-2</c:v>
                </c:pt>
                <c:pt idx="1428">
                  <c:v>-9.7890000000000005E-2</c:v>
                </c:pt>
                <c:pt idx="1429">
                  <c:v>-9.6930000000000002E-2</c:v>
                </c:pt>
                <c:pt idx="1430">
                  <c:v>-9.6610000000000001E-2</c:v>
                </c:pt>
                <c:pt idx="1431">
                  <c:v>-9.6079999999999999E-2</c:v>
                </c:pt>
                <c:pt idx="1432">
                  <c:v>-9.5439999999999997E-2</c:v>
                </c:pt>
                <c:pt idx="1433">
                  <c:v>-9.4689999999999996E-2</c:v>
                </c:pt>
                <c:pt idx="1434">
                  <c:v>-9.4049999999999995E-2</c:v>
                </c:pt>
                <c:pt idx="1435">
                  <c:v>-9.3619999999999995E-2</c:v>
                </c:pt>
                <c:pt idx="1436">
                  <c:v>-9.2979999999999993E-2</c:v>
                </c:pt>
                <c:pt idx="1437">
                  <c:v>-9.2340000000000005E-2</c:v>
                </c:pt>
                <c:pt idx="1438">
                  <c:v>-9.2130000000000004E-2</c:v>
                </c:pt>
                <c:pt idx="1439">
                  <c:v>-9.1170000000000001E-2</c:v>
                </c:pt>
                <c:pt idx="1440">
                  <c:v>-9.085E-2</c:v>
                </c:pt>
                <c:pt idx="1441">
                  <c:v>-9.0209999999999999E-2</c:v>
                </c:pt>
                <c:pt idx="1442">
                  <c:v>-8.9789999999999995E-2</c:v>
                </c:pt>
                <c:pt idx="1443">
                  <c:v>-8.9359999999999995E-2</c:v>
                </c:pt>
                <c:pt idx="1444">
                  <c:v>-8.8929999999999995E-2</c:v>
                </c:pt>
                <c:pt idx="1445">
                  <c:v>-8.8830000000000006E-2</c:v>
                </c:pt>
                <c:pt idx="1446">
                  <c:v>-8.8400000000000006E-2</c:v>
                </c:pt>
                <c:pt idx="1447">
                  <c:v>-8.8190000000000004E-2</c:v>
                </c:pt>
                <c:pt idx="1448">
                  <c:v>-8.7970000000000007E-2</c:v>
                </c:pt>
                <c:pt idx="1449">
                  <c:v>-8.7760000000000005E-2</c:v>
                </c:pt>
                <c:pt idx="1450">
                  <c:v>-8.6800000000000002E-2</c:v>
                </c:pt>
                <c:pt idx="1451">
                  <c:v>-8.6910000000000001E-2</c:v>
                </c:pt>
                <c:pt idx="1452">
                  <c:v>-8.6480000000000001E-2</c:v>
                </c:pt>
                <c:pt idx="1453">
                  <c:v>-8.6269999999999999E-2</c:v>
                </c:pt>
                <c:pt idx="1454">
                  <c:v>-8.616E-2</c:v>
                </c:pt>
                <c:pt idx="1455">
                  <c:v>-8.5730000000000001E-2</c:v>
                </c:pt>
                <c:pt idx="1456">
                  <c:v>-8.5309999999999997E-2</c:v>
                </c:pt>
                <c:pt idx="1457">
                  <c:v>-8.5199999999999998E-2</c:v>
                </c:pt>
                <c:pt idx="1458">
                  <c:v>-8.5309999999999997E-2</c:v>
                </c:pt>
                <c:pt idx="1459">
                  <c:v>-8.4769999999999998E-2</c:v>
                </c:pt>
                <c:pt idx="1460">
                  <c:v>-8.4769999999999998E-2</c:v>
                </c:pt>
                <c:pt idx="1461">
                  <c:v>-8.4239999999999995E-2</c:v>
                </c:pt>
                <c:pt idx="1462">
                  <c:v>-8.4129999999999996E-2</c:v>
                </c:pt>
                <c:pt idx="1463">
                  <c:v>-8.4029999999999994E-2</c:v>
                </c:pt>
                <c:pt idx="1464">
                  <c:v>-8.3919999999999995E-2</c:v>
                </c:pt>
                <c:pt idx="1465">
                  <c:v>-8.3809999999999996E-2</c:v>
                </c:pt>
                <c:pt idx="1466">
                  <c:v>-8.3280000000000007E-2</c:v>
                </c:pt>
                <c:pt idx="1467">
                  <c:v>-8.3169999999999994E-2</c:v>
                </c:pt>
                <c:pt idx="1468">
                  <c:v>-8.2849999999999993E-2</c:v>
                </c:pt>
                <c:pt idx="1469">
                  <c:v>-8.2640000000000005E-2</c:v>
                </c:pt>
                <c:pt idx="1470">
                  <c:v>-8.2110000000000002E-2</c:v>
                </c:pt>
                <c:pt idx="1471">
                  <c:v>-8.1790000000000002E-2</c:v>
                </c:pt>
                <c:pt idx="1472">
                  <c:v>-8.2000000000000003E-2</c:v>
                </c:pt>
                <c:pt idx="1473">
                  <c:v>-8.1570000000000004E-2</c:v>
                </c:pt>
                <c:pt idx="1474">
                  <c:v>-8.1470000000000001E-2</c:v>
                </c:pt>
                <c:pt idx="1475">
                  <c:v>-8.1360000000000002E-2</c:v>
                </c:pt>
                <c:pt idx="1476">
                  <c:v>-8.0829999999999999E-2</c:v>
                </c:pt>
                <c:pt idx="1477">
                  <c:v>-8.072E-2</c:v>
                </c:pt>
                <c:pt idx="1478">
                  <c:v>-8.0399999999999999E-2</c:v>
                </c:pt>
                <c:pt idx="1479">
                  <c:v>-8.0189999999999997E-2</c:v>
                </c:pt>
                <c:pt idx="1480">
                  <c:v>-8.0079999999999998E-2</c:v>
                </c:pt>
                <c:pt idx="1481">
                  <c:v>-7.9549999999999996E-2</c:v>
                </c:pt>
                <c:pt idx="1482">
                  <c:v>-7.9549999999999996E-2</c:v>
                </c:pt>
                <c:pt idx="1483">
                  <c:v>-7.8909999999999994E-2</c:v>
                </c:pt>
                <c:pt idx="1484">
                  <c:v>-7.8799999999999995E-2</c:v>
                </c:pt>
                <c:pt idx="1485">
                  <c:v>-7.8380000000000005E-2</c:v>
                </c:pt>
                <c:pt idx="1486">
                  <c:v>-7.7630000000000005E-2</c:v>
                </c:pt>
                <c:pt idx="1487">
                  <c:v>-7.7630000000000005E-2</c:v>
                </c:pt>
                <c:pt idx="1488">
                  <c:v>-7.7100000000000002E-2</c:v>
                </c:pt>
                <c:pt idx="1489">
                  <c:v>-7.6990000000000003E-2</c:v>
                </c:pt>
                <c:pt idx="1490">
                  <c:v>-7.646E-2</c:v>
                </c:pt>
                <c:pt idx="1491">
                  <c:v>-7.603E-2</c:v>
                </c:pt>
                <c:pt idx="1492">
                  <c:v>-7.5499999999999998E-2</c:v>
                </c:pt>
                <c:pt idx="1493">
                  <c:v>-7.5499999999999998E-2</c:v>
                </c:pt>
                <c:pt idx="1494">
                  <c:v>-7.5179999999999997E-2</c:v>
                </c:pt>
                <c:pt idx="1495">
                  <c:v>-7.4749999999999997E-2</c:v>
                </c:pt>
                <c:pt idx="1496">
                  <c:v>-7.4319999999999997E-2</c:v>
                </c:pt>
                <c:pt idx="1497">
                  <c:v>-7.3899999999999993E-2</c:v>
                </c:pt>
                <c:pt idx="1498">
                  <c:v>-7.3260000000000006E-2</c:v>
                </c:pt>
                <c:pt idx="1499">
                  <c:v>-7.3260000000000006E-2</c:v>
                </c:pt>
                <c:pt idx="1500">
                  <c:v>-7.2720000000000007E-2</c:v>
                </c:pt>
                <c:pt idx="1501">
                  <c:v>-7.2190000000000004E-2</c:v>
                </c:pt>
                <c:pt idx="1502">
                  <c:v>-7.1760000000000004E-2</c:v>
                </c:pt>
                <c:pt idx="1503">
                  <c:v>-7.1440000000000003E-2</c:v>
                </c:pt>
                <c:pt idx="1504">
                  <c:v>-7.1120000000000003E-2</c:v>
                </c:pt>
                <c:pt idx="1505">
                  <c:v>-7.0269999999999999E-2</c:v>
                </c:pt>
                <c:pt idx="1506">
                  <c:v>-6.9839999999999999E-2</c:v>
                </c:pt>
                <c:pt idx="1507">
                  <c:v>-6.9949999999999998E-2</c:v>
                </c:pt>
                <c:pt idx="1508">
                  <c:v>-6.9309999999999997E-2</c:v>
                </c:pt>
                <c:pt idx="1509">
                  <c:v>-6.9099999999999995E-2</c:v>
                </c:pt>
                <c:pt idx="1510">
                  <c:v>-6.8879999999999997E-2</c:v>
                </c:pt>
                <c:pt idx="1511">
                  <c:v>-6.8559999999999996E-2</c:v>
                </c:pt>
                <c:pt idx="1512">
                  <c:v>-6.8029999999999993E-2</c:v>
                </c:pt>
                <c:pt idx="1513">
                  <c:v>-6.7710000000000006E-2</c:v>
                </c:pt>
                <c:pt idx="1514">
                  <c:v>-6.7390000000000005E-2</c:v>
                </c:pt>
                <c:pt idx="1515">
                  <c:v>-6.6970000000000002E-2</c:v>
                </c:pt>
                <c:pt idx="1516">
                  <c:v>-6.6650000000000001E-2</c:v>
                </c:pt>
                <c:pt idx="1517">
                  <c:v>-6.6110000000000002E-2</c:v>
                </c:pt>
                <c:pt idx="1518">
                  <c:v>-6.5790000000000001E-2</c:v>
                </c:pt>
                <c:pt idx="1519">
                  <c:v>-6.547E-2</c:v>
                </c:pt>
                <c:pt idx="1520">
                  <c:v>-6.5259999999999999E-2</c:v>
                </c:pt>
                <c:pt idx="1521">
                  <c:v>-6.4829999999999999E-2</c:v>
                </c:pt>
                <c:pt idx="1522">
                  <c:v>-6.4409999999999995E-2</c:v>
                </c:pt>
                <c:pt idx="1523">
                  <c:v>-6.4089999999999994E-2</c:v>
                </c:pt>
                <c:pt idx="1524">
                  <c:v>-6.3769999999999993E-2</c:v>
                </c:pt>
                <c:pt idx="1525">
                  <c:v>-6.3659999999999994E-2</c:v>
                </c:pt>
                <c:pt idx="1526">
                  <c:v>-6.3130000000000006E-2</c:v>
                </c:pt>
                <c:pt idx="1527">
                  <c:v>-6.3130000000000006E-2</c:v>
                </c:pt>
                <c:pt idx="1528">
                  <c:v>-6.2489999999999997E-2</c:v>
                </c:pt>
                <c:pt idx="1529">
                  <c:v>-6.2489999999999997E-2</c:v>
                </c:pt>
                <c:pt idx="1530">
                  <c:v>-6.1949999999999998E-2</c:v>
                </c:pt>
                <c:pt idx="1531">
                  <c:v>-6.1740000000000003E-2</c:v>
                </c:pt>
                <c:pt idx="1532">
                  <c:v>-6.1530000000000001E-2</c:v>
                </c:pt>
                <c:pt idx="1533">
                  <c:v>-6.1100000000000002E-2</c:v>
                </c:pt>
                <c:pt idx="1534">
                  <c:v>-6.0670000000000002E-2</c:v>
                </c:pt>
                <c:pt idx="1535">
                  <c:v>-6.0249999999999998E-2</c:v>
                </c:pt>
                <c:pt idx="1536">
                  <c:v>-5.9929999999999997E-2</c:v>
                </c:pt>
                <c:pt idx="1537">
                  <c:v>-5.9610000000000003E-2</c:v>
                </c:pt>
                <c:pt idx="1538">
                  <c:v>-5.9290000000000002E-2</c:v>
                </c:pt>
                <c:pt idx="1539">
                  <c:v>-5.8749999999999997E-2</c:v>
                </c:pt>
                <c:pt idx="1540">
                  <c:v>-5.8650000000000001E-2</c:v>
                </c:pt>
                <c:pt idx="1541">
                  <c:v>-5.8220000000000001E-2</c:v>
                </c:pt>
                <c:pt idx="1542">
                  <c:v>-5.79E-2</c:v>
                </c:pt>
                <c:pt idx="1543">
                  <c:v>-5.7579999999999999E-2</c:v>
                </c:pt>
                <c:pt idx="1544">
                  <c:v>-5.7049999999999997E-2</c:v>
                </c:pt>
                <c:pt idx="1545">
                  <c:v>-5.6730000000000003E-2</c:v>
                </c:pt>
                <c:pt idx="1546">
                  <c:v>-5.6509999999999998E-2</c:v>
                </c:pt>
                <c:pt idx="1547">
                  <c:v>-5.5980000000000002E-2</c:v>
                </c:pt>
                <c:pt idx="1548">
                  <c:v>-5.5559999999999998E-2</c:v>
                </c:pt>
                <c:pt idx="1549">
                  <c:v>-5.5019999999999999E-2</c:v>
                </c:pt>
                <c:pt idx="1550">
                  <c:v>-5.4489999999999997E-2</c:v>
                </c:pt>
                <c:pt idx="1551">
                  <c:v>-5.4059999999999997E-2</c:v>
                </c:pt>
                <c:pt idx="1552">
                  <c:v>-5.364E-2</c:v>
                </c:pt>
                <c:pt idx="1553">
                  <c:v>-5.321E-2</c:v>
                </c:pt>
                <c:pt idx="1554">
                  <c:v>-5.2780000000000001E-2</c:v>
                </c:pt>
                <c:pt idx="1555">
                  <c:v>-5.2139999999999999E-2</c:v>
                </c:pt>
                <c:pt idx="1556">
                  <c:v>-5.2040000000000003E-2</c:v>
                </c:pt>
                <c:pt idx="1557">
                  <c:v>-5.1290000000000002E-2</c:v>
                </c:pt>
                <c:pt idx="1558">
                  <c:v>-5.076E-2</c:v>
                </c:pt>
                <c:pt idx="1559">
                  <c:v>-5.0119999999999998E-2</c:v>
                </c:pt>
                <c:pt idx="1560">
                  <c:v>-4.9799999999999997E-2</c:v>
                </c:pt>
                <c:pt idx="1561">
                  <c:v>-4.9160000000000002E-2</c:v>
                </c:pt>
                <c:pt idx="1562">
                  <c:v>-4.8730000000000002E-2</c:v>
                </c:pt>
                <c:pt idx="1563">
                  <c:v>-4.7879999999999999E-2</c:v>
                </c:pt>
                <c:pt idx="1564">
                  <c:v>-4.734E-2</c:v>
                </c:pt>
                <c:pt idx="1565">
                  <c:v>-4.6920000000000003E-2</c:v>
                </c:pt>
                <c:pt idx="1566">
                  <c:v>-4.6600000000000003E-2</c:v>
                </c:pt>
                <c:pt idx="1567">
                  <c:v>-4.5740000000000003E-2</c:v>
                </c:pt>
                <c:pt idx="1568">
                  <c:v>-4.4790000000000003E-2</c:v>
                </c:pt>
                <c:pt idx="1569">
                  <c:v>-4.4470000000000003E-2</c:v>
                </c:pt>
                <c:pt idx="1570">
                  <c:v>-4.3830000000000001E-2</c:v>
                </c:pt>
                <c:pt idx="1571">
                  <c:v>-4.3290000000000002E-2</c:v>
                </c:pt>
                <c:pt idx="1572">
                  <c:v>-4.2759999999999999E-2</c:v>
                </c:pt>
                <c:pt idx="1573">
                  <c:v>-4.2119999999999998E-2</c:v>
                </c:pt>
                <c:pt idx="1574">
                  <c:v>-4.1799999999999997E-2</c:v>
                </c:pt>
                <c:pt idx="1575">
                  <c:v>-4.1050000000000003E-2</c:v>
                </c:pt>
                <c:pt idx="1576">
                  <c:v>-4.0629999999999999E-2</c:v>
                </c:pt>
                <c:pt idx="1577">
                  <c:v>-4.0090000000000001E-2</c:v>
                </c:pt>
                <c:pt idx="1578">
                  <c:v>-3.9449999999999999E-2</c:v>
                </c:pt>
                <c:pt idx="1579">
                  <c:v>-3.8600000000000002E-2</c:v>
                </c:pt>
                <c:pt idx="1580">
                  <c:v>-3.807E-2</c:v>
                </c:pt>
                <c:pt idx="1581">
                  <c:v>-3.7429999999999998E-2</c:v>
                </c:pt>
                <c:pt idx="1582">
                  <c:v>-3.6889999999999999E-2</c:v>
                </c:pt>
                <c:pt idx="1583">
                  <c:v>-3.6360000000000003E-2</c:v>
                </c:pt>
                <c:pt idx="1584">
                  <c:v>-3.5929999999999997E-2</c:v>
                </c:pt>
                <c:pt idx="1585">
                  <c:v>-3.5400000000000001E-2</c:v>
                </c:pt>
                <c:pt idx="1586">
                  <c:v>-3.4869999999999998E-2</c:v>
                </c:pt>
                <c:pt idx="1587">
                  <c:v>-3.4329999999999999E-2</c:v>
                </c:pt>
                <c:pt idx="1588">
                  <c:v>-3.3910000000000003E-2</c:v>
                </c:pt>
                <c:pt idx="1589">
                  <c:v>-3.3480000000000003E-2</c:v>
                </c:pt>
                <c:pt idx="1590">
                  <c:v>-3.2629999999999999E-2</c:v>
                </c:pt>
                <c:pt idx="1591">
                  <c:v>-3.252E-2</c:v>
                </c:pt>
                <c:pt idx="1592">
                  <c:v>-3.1989999999999998E-2</c:v>
                </c:pt>
                <c:pt idx="1593">
                  <c:v>-3.1879999999999999E-2</c:v>
                </c:pt>
                <c:pt idx="1594">
                  <c:v>-3.1140000000000001E-2</c:v>
                </c:pt>
                <c:pt idx="1595">
                  <c:v>-3.0599999999999999E-2</c:v>
                </c:pt>
                <c:pt idx="1596">
                  <c:v>-3.0280000000000001E-2</c:v>
                </c:pt>
                <c:pt idx="1597">
                  <c:v>-2.9749999999999999E-2</c:v>
                </c:pt>
                <c:pt idx="1598">
                  <c:v>-2.9430000000000001E-2</c:v>
                </c:pt>
                <c:pt idx="1599">
                  <c:v>-2.9219999999999999E-2</c:v>
                </c:pt>
                <c:pt idx="1600">
                  <c:v>-2.8680000000000001E-2</c:v>
                </c:pt>
                <c:pt idx="1601">
                  <c:v>-2.8469999999999999E-2</c:v>
                </c:pt>
                <c:pt idx="1602">
                  <c:v>-2.8150000000000001E-2</c:v>
                </c:pt>
                <c:pt idx="1603">
                  <c:v>-2.7830000000000001E-2</c:v>
                </c:pt>
                <c:pt idx="1604">
                  <c:v>-2.7400000000000001E-2</c:v>
                </c:pt>
                <c:pt idx="1605">
                  <c:v>-2.751E-2</c:v>
                </c:pt>
                <c:pt idx="1606">
                  <c:v>-2.6870000000000002E-2</c:v>
                </c:pt>
                <c:pt idx="1607">
                  <c:v>-2.6759999999999999E-2</c:v>
                </c:pt>
                <c:pt idx="1608">
                  <c:v>-2.623E-2</c:v>
                </c:pt>
                <c:pt idx="1609">
                  <c:v>-2.623E-2</c:v>
                </c:pt>
                <c:pt idx="1610">
                  <c:v>-2.6020000000000001E-2</c:v>
                </c:pt>
                <c:pt idx="1611">
                  <c:v>-2.5479999999999999E-2</c:v>
                </c:pt>
                <c:pt idx="1612">
                  <c:v>-2.538E-2</c:v>
                </c:pt>
                <c:pt idx="1613">
                  <c:v>-2.4840000000000001E-2</c:v>
                </c:pt>
                <c:pt idx="1614">
                  <c:v>-2.4740000000000002E-2</c:v>
                </c:pt>
                <c:pt idx="1615">
                  <c:v>-2.4420000000000001E-2</c:v>
                </c:pt>
                <c:pt idx="1616">
                  <c:v>-2.4199999999999999E-2</c:v>
                </c:pt>
                <c:pt idx="1617">
                  <c:v>-2.3990000000000001E-2</c:v>
                </c:pt>
                <c:pt idx="1618">
                  <c:v>-2.3779999999999999E-2</c:v>
                </c:pt>
                <c:pt idx="1619">
                  <c:v>-2.3779999999999999E-2</c:v>
                </c:pt>
                <c:pt idx="1620">
                  <c:v>-2.3349999999999999E-2</c:v>
                </c:pt>
                <c:pt idx="1621">
                  <c:v>-2.324E-2</c:v>
                </c:pt>
                <c:pt idx="1622">
                  <c:v>-2.3029999999999998E-2</c:v>
                </c:pt>
                <c:pt idx="1623">
                  <c:v>-2.2710000000000001E-2</c:v>
                </c:pt>
                <c:pt idx="1624">
                  <c:v>-2.2499999999999999E-2</c:v>
                </c:pt>
                <c:pt idx="1625">
                  <c:v>-2.2069999999999999E-2</c:v>
                </c:pt>
                <c:pt idx="1626">
                  <c:v>-2.2069999999999999E-2</c:v>
                </c:pt>
                <c:pt idx="1627">
                  <c:v>-2.1649999999999999E-2</c:v>
                </c:pt>
                <c:pt idx="1628">
                  <c:v>-2.1219999999999999E-2</c:v>
                </c:pt>
                <c:pt idx="1629">
                  <c:v>-2.1010000000000001E-2</c:v>
                </c:pt>
                <c:pt idx="1630">
                  <c:v>-2.0150000000000001E-2</c:v>
                </c:pt>
                <c:pt idx="1631">
                  <c:v>-2.0150000000000001E-2</c:v>
                </c:pt>
                <c:pt idx="1632">
                  <c:v>-1.9939999999999999E-2</c:v>
                </c:pt>
                <c:pt idx="1633">
                  <c:v>-1.951E-2</c:v>
                </c:pt>
                <c:pt idx="1634">
                  <c:v>-1.9300000000000001E-2</c:v>
                </c:pt>
                <c:pt idx="1635">
                  <c:v>-1.9089999999999999E-2</c:v>
                </c:pt>
                <c:pt idx="1636">
                  <c:v>-1.866E-2</c:v>
                </c:pt>
                <c:pt idx="1637">
                  <c:v>-1.8450000000000001E-2</c:v>
                </c:pt>
                <c:pt idx="1638">
                  <c:v>-1.77E-2</c:v>
                </c:pt>
                <c:pt idx="1639">
                  <c:v>-1.77E-2</c:v>
                </c:pt>
                <c:pt idx="1640">
                  <c:v>-1.6740000000000001E-2</c:v>
                </c:pt>
                <c:pt idx="1641">
                  <c:v>-1.6740000000000001E-2</c:v>
                </c:pt>
                <c:pt idx="1642">
                  <c:v>-1.61E-2</c:v>
                </c:pt>
                <c:pt idx="1643">
                  <c:v>-1.5990000000000001E-2</c:v>
                </c:pt>
                <c:pt idx="1644">
                  <c:v>-1.525E-2</c:v>
                </c:pt>
                <c:pt idx="1645">
                  <c:v>-1.461E-2</c:v>
                </c:pt>
                <c:pt idx="1646">
                  <c:v>-1.4069999999999999E-2</c:v>
                </c:pt>
                <c:pt idx="1647">
                  <c:v>-1.397E-2</c:v>
                </c:pt>
                <c:pt idx="1648">
                  <c:v>-1.3429999999999999E-2</c:v>
                </c:pt>
                <c:pt idx="1649">
                  <c:v>-1.29E-2</c:v>
                </c:pt>
                <c:pt idx="1650">
                  <c:v>-1.226E-2</c:v>
                </c:pt>
                <c:pt idx="1651">
                  <c:v>-1.1939999999999999E-2</c:v>
                </c:pt>
                <c:pt idx="1652">
                  <c:v>-1.141E-2</c:v>
                </c:pt>
                <c:pt idx="1653">
                  <c:v>-1.077E-2</c:v>
                </c:pt>
                <c:pt idx="1654">
                  <c:v>-1.0449999999999999E-2</c:v>
                </c:pt>
                <c:pt idx="1655">
                  <c:v>-1.0240000000000001E-2</c:v>
                </c:pt>
                <c:pt idx="1656">
                  <c:v>-9.5999999999999992E-3</c:v>
                </c:pt>
                <c:pt idx="1657">
                  <c:v>-8.6400000000000001E-3</c:v>
                </c:pt>
                <c:pt idx="1658">
                  <c:v>-8.3199999999999993E-3</c:v>
                </c:pt>
                <c:pt idx="1659">
                  <c:v>-7.7799999999999996E-3</c:v>
                </c:pt>
                <c:pt idx="1660">
                  <c:v>-7.2500000000000004E-3</c:v>
                </c:pt>
                <c:pt idx="1661">
                  <c:v>-6.4999999999999997E-3</c:v>
                </c:pt>
                <c:pt idx="1662">
                  <c:v>-6.1799999999999997E-3</c:v>
                </c:pt>
                <c:pt idx="1663">
                  <c:v>-5.8599999999999998E-3</c:v>
                </c:pt>
                <c:pt idx="1664">
                  <c:v>-5.3299999999999997E-3</c:v>
                </c:pt>
                <c:pt idx="1665">
                  <c:v>-4.6899999999999997E-3</c:v>
                </c:pt>
                <c:pt idx="1666">
                  <c:v>-4.0499999999999998E-3</c:v>
                </c:pt>
                <c:pt idx="1667">
                  <c:v>-3.7299999999999998E-3</c:v>
                </c:pt>
                <c:pt idx="1668">
                  <c:v>-3.2000000000000002E-3</c:v>
                </c:pt>
                <c:pt idx="1669">
                  <c:v>-2.7699999999999999E-3</c:v>
                </c:pt>
                <c:pt idx="1670">
                  <c:v>-2.4499999999999999E-3</c:v>
                </c:pt>
                <c:pt idx="1671">
                  <c:v>-2.2399999999999998E-3</c:v>
                </c:pt>
                <c:pt idx="1672">
                  <c:v>-1.49E-3</c:v>
                </c:pt>
                <c:pt idx="1673">
                  <c:v>-1.3799999999999999E-3</c:v>
                </c:pt>
                <c:pt idx="1674">
                  <c:v>-8.4999999999999995E-4</c:v>
                </c:pt>
                <c:pt idx="1675">
                  <c:v>-1E-4</c:v>
                </c:pt>
                <c:pt idx="1676">
                  <c:v>-1E-4</c:v>
                </c:pt>
                <c:pt idx="1677">
                  <c:v>5.2999999999999998E-4</c:v>
                </c:pt>
                <c:pt idx="1678">
                  <c:v>6.4000000000000005E-4</c:v>
                </c:pt>
                <c:pt idx="1679">
                  <c:v>1.07E-3</c:v>
                </c:pt>
                <c:pt idx="1680">
                  <c:v>1.49E-3</c:v>
                </c:pt>
                <c:pt idx="1681">
                  <c:v>1.81E-3</c:v>
                </c:pt>
                <c:pt idx="1682">
                  <c:v>2.0300000000000001E-3</c:v>
                </c:pt>
                <c:pt idx="1683">
                  <c:v>2.1299999999999999E-3</c:v>
                </c:pt>
                <c:pt idx="1684">
                  <c:v>2.6700000000000001E-3</c:v>
                </c:pt>
                <c:pt idx="1685">
                  <c:v>2.5600000000000002E-3</c:v>
                </c:pt>
                <c:pt idx="1686">
                  <c:v>2.7699999999999999E-3</c:v>
                </c:pt>
                <c:pt idx="1687">
                  <c:v>2.99E-3</c:v>
                </c:pt>
                <c:pt idx="1688">
                  <c:v>3.0899999999999999E-3</c:v>
                </c:pt>
                <c:pt idx="1689">
                  <c:v>3.31E-3</c:v>
                </c:pt>
                <c:pt idx="1690">
                  <c:v>3.4099999999999998E-3</c:v>
                </c:pt>
                <c:pt idx="1691">
                  <c:v>3.8400000000000001E-3</c:v>
                </c:pt>
                <c:pt idx="1692">
                  <c:v>3.5200000000000001E-3</c:v>
                </c:pt>
                <c:pt idx="1693">
                  <c:v>3.9500000000000004E-3</c:v>
                </c:pt>
                <c:pt idx="1694">
                  <c:v>4.0499999999999998E-3</c:v>
                </c:pt>
                <c:pt idx="1695">
                  <c:v>4.0499999999999998E-3</c:v>
                </c:pt>
                <c:pt idx="1696">
                  <c:v>4.2700000000000004E-3</c:v>
                </c:pt>
                <c:pt idx="1697">
                  <c:v>4.0499999999999998E-3</c:v>
                </c:pt>
                <c:pt idx="1698">
                  <c:v>4.3699999999999998E-3</c:v>
                </c:pt>
                <c:pt idx="1699">
                  <c:v>4.3699999999999998E-3</c:v>
                </c:pt>
                <c:pt idx="1700">
                  <c:v>4.2700000000000004E-3</c:v>
                </c:pt>
                <c:pt idx="1701">
                  <c:v>4.1599999999999996E-3</c:v>
                </c:pt>
                <c:pt idx="1702">
                  <c:v>4.2700000000000004E-3</c:v>
                </c:pt>
                <c:pt idx="1703">
                  <c:v>4.4799999999999996E-3</c:v>
                </c:pt>
                <c:pt idx="1704">
                  <c:v>4.3699999999999998E-3</c:v>
                </c:pt>
                <c:pt idx="1705">
                  <c:v>4.3699999999999998E-3</c:v>
                </c:pt>
                <c:pt idx="1706">
                  <c:v>4.3699999999999998E-3</c:v>
                </c:pt>
                <c:pt idx="1707">
                  <c:v>4.3699999999999998E-3</c:v>
                </c:pt>
                <c:pt idx="1708">
                  <c:v>4.2700000000000004E-3</c:v>
                </c:pt>
                <c:pt idx="1709">
                  <c:v>4.6899999999999997E-3</c:v>
                </c:pt>
                <c:pt idx="1710">
                  <c:v>4.4799999999999996E-3</c:v>
                </c:pt>
                <c:pt idx="1711">
                  <c:v>4.5900000000000003E-3</c:v>
                </c:pt>
                <c:pt idx="1712">
                  <c:v>4.6899999999999997E-3</c:v>
                </c:pt>
                <c:pt idx="1713">
                  <c:v>4.6899999999999997E-3</c:v>
                </c:pt>
                <c:pt idx="1714">
                  <c:v>4.5900000000000003E-3</c:v>
                </c:pt>
                <c:pt idx="1715">
                  <c:v>4.4799999999999996E-3</c:v>
                </c:pt>
                <c:pt idx="1716">
                  <c:v>4.6899999999999997E-3</c:v>
                </c:pt>
                <c:pt idx="1717">
                  <c:v>4.5900000000000003E-3</c:v>
                </c:pt>
                <c:pt idx="1718">
                  <c:v>4.7999999999999996E-3</c:v>
                </c:pt>
                <c:pt idx="1719">
                  <c:v>4.7999999999999996E-3</c:v>
                </c:pt>
                <c:pt idx="1720">
                  <c:v>4.7999999999999996E-3</c:v>
                </c:pt>
                <c:pt idx="1721">
                  <c:v>4.9100000000000003E-3</c:v>
                </c:pt>
                <c:pt idx="1722">
                  <c:v>5.3299999999999997E-3</c:v>
                </c:pt>
                <c:pt idx="1723">
                  <c:v>5.3299999999999997E-3</c:v>
                </c:pt>
                <c:pt idx="1724">
                  <c:v>5.0099999999999997E-3</c:v>
                </c:pt>
                <c:pt idx="1725">
                  <c:v>5.2300000000000003E-3</c:v>
                </c:pt>
                <c:pt idx="1726">
                  <c:v>5.4400000000000004E-3</c:v>
                </c:pt>
                <c:pt idx="1727">
                  <c:v>5.6499999999999996E-3</c:v>
                </c:pt>
                <c:pt idx="1728">
                  <c:v>5.9699999999999996E-3</c:v>
                </c:pt>
                <c:pt idx="1729">
                  <c:v>6.1900000000000002E-3</c:v>
                </c:pt>
                <c:pt idx="1730">
                  <c:v>6.1900000000000002E-3</c:v>
                </c:pt>
                <c:pt idx="1731">
                  <c:v>6.2899999999999996E-3</c:v>
                </c:pt>
                <c:pt idx="1732">
                  <c:v>6.4000000000000003E-3</c:v>
                </c:pt>
                <c:pt idx="1733">
                  <c:v>6.7200000000000003E-3</c:v>
                </c:pt>
                <c:pt idx="1734">
                  <c:v>6.6100000000000004E-3</c:v>
                </c:pt>
                <c:pt idx="1735">
                  <c:v>7.1500000000000001E-3</c:v>
                </c:pt>
                <c:pt idx="1736">
                  <c:v>7.2500000000000004E-3</c:v>
                </c:pt>
                <c:pt idx="1737">
                  <c:v>7.5700000000000003E-3</c:v>
                </c:pt>
                <c:pt idx="1738">
                  <c:v>7.6800000000000002E-3</c:v>
                </c:pt>
                <c:pt idx="1739">
                  <c:v>7.8899999999999994E-3</c:v>
                </c:pt>
                <c:pt idx="1740">
                  <c:v>8.2100000000000003E-3</c:v>
                </c:pt>
                <c:pt idx="1741">
                  <c:v>8.43E-3</c:v>
                </c:pt>
                <c:pt idx="1742">
                  <c:v>8.8500000000000002E-3</c:v>
                </c:pt>
                <c:pt idx="1743">
                  <c:v>8.9599999999999992E-3</c:v>
                </c:pt>
                <c:pt idx="1744">
                  <c:v>9.2800000000000001E-3</c:v>
                </c:pt>
                <c:pt idx="1745">
                  <c:v>9.4900000000000002E-3</c:v>
                </c:pt>
                <c:pt idx="1746">
                  <c:v>9.8099999999999993E-3</c:v>
                </c:pt>
                <c:pt idx="1747">
                  <c:v>9.92E-3</c:v>
                </c:pt>
                <c:pt idx="1748">
                  <c:v>1.0240000000000001E-2</c:v>
                </c:pt>
                <c:pt idx="1749">
                  <c:v>1.0880000000000001E-2</c:v>
                </c:pt>
                <c:pt idx="1750">
                  <c:v>1.0670000000000001E-2</c:v>
                </c:pt>
                <c:pt idx="1751">
                  <c:v>1.099E-2</c:v>
                </c:pt>
                <c:pt idx="1752">
                  <c:v>1.141E-2</c:v>
                </c:pt>
                <c:pt idx="1753">
                  <c:v>1.162E-2</c:v>
                </c:pt>
                <c:pt idx="1754">
                  <c:v>1.205E-2</c:v>
                </c:pt>
                <c:pt idx="1755">
                  <c:v>1.226E-2</c:v>
                </c:pt>
                <c:pt idx="1756">
                  <c:v>1.248E-2</c:v>
                </c:pt>
                <c:pt idx="1757">
                  <c:v>1.2579999999999999E-2</c:v>
                </c:pt>
                <c:pt idx="1758">
                  <c:v>1.29E-2</c:v>
                </c:pt>
                <c:pt idx="1759">
                  <c:v>1.333E-2</c:v>
                </c:pt>
                <c:pt idx="1760">
                  <c:v>1.354E-2</c:v>
                </c:pt>
                <c:pt idx="1761">
                  <c:v>1.354E-2</c:v>
                </c:pt>
                <c:pt idx="1762">
                  <c:v>1.397E-2</c:v>
                </c:pt>
                <c:pt idx="1763">
                  <c:v>1.4080000000000001E-2</c:v>
                </c:pt>
                <c:pt idx="1764">
                  <c:v>1.44E-2</c:v>
                </c:pt>
                <c:pt idx="1765">
                  <c:v>1.472E-2</c:v>
                </c:pt>
                <c:pt idx="1766">
                  <c:v>1.472E-2</c:v>
                </c:pt>
                <c:pt idx="1767">
                  <c:v>1.4930000000000001E-2</c:v>
                </c:pt>
                <c:pt idx="1768">
                  <c:v>1.4930000000000001E-2</c:v>
                </c:pt>
                <c:pt idx="1769">
                  <c:v>1.504E-2</c:v>
                </c:pt>
                <c:pt idx="1770">
                  <c:v>1.5570000000000001E-2</c:v>
                </c:pt>
                <c:pt idx="1771">
                  <c:v>1.5779999999999999E-2</c:v>
                </c:pt>
                <c:pt idx="1772">
                  <c:v>1.5679999999999999E-2</c:v>
                </c:pt>
                <c:pt idx="1773">
                  <c:v>1.5890000000000001E-2</c:v>
                </c:pt>
                <c:pt idx="1774">
                  <c:v>1.653E-2</c:v>
                </c:pt>
                <c:pt idx="1775">
                  <c:v>1.6420000000000001E-2</c:v>
                </c:pt>
                <c:pt idx="1776">
                  <c:v>1.6320000000000001E-2</c:v>
                </c:pt>
                <c:pt idx="1777">
                  <c:v>1.6639999999999999E-2</c:v>
                </c:pt>
                <c:pt idx="1778">
                  <c:v>1.685E-2</c:v>
                </c:pt>
                <c:pt idx="1779">
                  <c:v>1.685E-2</c:v>
                </c:pt>
                <c:pt idx="1780">
                  <c:v>1.685E-2</c:v>
                </c:pt>
                <c:pt idx="1781">
                  <c:v>1.7059999999999999E-2</c:v>
                </c:pt>
                <c:pt idx="1782">
                  <c:v>1.7059999999999999E-2</c:v>
                </c:pt>
                <c:pt idx="1783">
                  <c:v>1.7489999999999999E-2</c:v>
                </c:pt>
                <c:pt idx="1784">
                  <c:v>1.738E-2</c:v>
                </c:pt>
                <c:pt idx="1785">
                  <c:v>1.738E-2</c:v>
                </c:pt>
                <c:pt idx="1786">
                  <c:v>1.7600000000000001E-2</c:v>
                </c:pt>
                <c:pt idx="1787">
                  <c:v>1.7809999999999999E-2</c:v>
                </c:pt>
                <c:pt idx="1788">
                  <c:v>1.77E-2</c:v>
                </c:pt>
                <c:pt idx="1789">
                  <c:v>1.8020000000000001E-2</c:v>
                </c:pt>
                <c:pt idx="1790">
                  <c:v>1.8239999999999999E-2</c:v>
                </c:pt>
                <c:pt idx="1791">
                  <c:v>1.8239999999999999E-2</c:v>
                </c:pt>
                <c:pt idx="1792">
                  <c:v>1.8239999999999999E-2</c:v>
                </c:pt>
                <c:pt idx="1793">
                  <c:v>1.8239999999999999E-2</c:v>
                </c:pt>
                <c:pt idx="1794">
                  <c:v>1.8450000000000001E-2</c:v>
                </c:pt>
                <c:pt idx="1795">
                  <c:v>1.856E-2</c:v>
                </c:pt>
                <c:pt idx="1796">
                  <c:v>1.8450000000000001E-2</c:v>
                </c:pt>
                <c:pt idx="1797">
                  <c:v>1.8769999999999998E-2</c:v>
                </c:pt>
                <c:pt idx="1798">
                  <c:v>1.8880000000000001E-2</c:v>
                </c:pt>
                <c:pt idx="1799">
                  <c:v>1.8880000000000001E-2</c:v>
                </c:pt>
                <c:pt idx="1800">
                  <c:v>1.9089999999999999E-2</c:v>
                </c:pt>
                <c:pt idx="1801">
                  <c:v>1.9199999999999998E-2</c:v>
                </c:pt>
                <c:pt idx="1802">
                  <c:v>1.941E-2</c:v>
                </c:pt>
                <c:pt idx="1803">
                  <c:v>1.9730000000000001E-2</c:v>
                </c:pt>
                <c:pt idx="1804">
                  <c:v>1.9730000000000001E-2</c:v>
                </c:pt>
                <c:pt idx="1805">
                  <c:v>1.984E-2</c:v>
                </c:pt>
                <c:pt idx="1806">
                  <c:v>2.0160000000000001E-2</c:v>
                </c:pt>
                <c:pt idx="1807">
                  <c:v>2.0369999999999999E-2</c:v>
                </c:pt>
                <c:pt idx="1808">
                  <c:v>2.0369999999999999E-2</c:v>
                </c:pt>
                <c:pt idx="1809">
                  <c:v>2.0580000000000001E-2</c:v>
                </c:pt>
                <c:pt idx="1810">
                  <c:v>2.1010000000000001E-2</c:v>
                </c:pt>
                <c:pt idx="1811">
                  <c:v>2.112E-2</c:v>
                </c:pt>
                <c:pt idx="1812">
                  <c:v>2.1010000000000001E-2</c:v>
                </c:pt>
                <c:pt idx="1813">
                  <c:v>2.1329999999999998E-2</c:v>
                </c:pt>
                <c:pt idx="1814">
                  <c:v>2.1649999999999999E-2</c:v>
                </c:pt>
                <c:pt idx="1815">
                  <c:v>2.1649999999999999E-2</c:v>
                </c:pt>
                <c:pt idx="1816">
                  <c:v>2.2079999999999999E-2</c:v>
                </c:pt>
                <c:pt idx="1817">
                  <c:v>2.2290000000000001E-2</c:v>
                </c:pt>
                <c:pt idx="1818">
                  <c:v>2.2610000000000002E-2</c:v>
                </c:pt>
                <c:pt idx="1819">
                  <c:v>2.2610000000000002E-2</c:v>
                </c:pt>
                <c:pt idx="1820">
                  <c:v>2.2929999999999999E-2</c:v>
                </c:pt>
                <c:pt idx="1821">
                  <c:v>2.325E-2</c:v>
                </c:pt>
                <c:pt idx="1822">
                  <c:v>2.367E-2</c:v>
                </c:pt>
                <c:pt idx="1823">
                  <c:v>2.3779999999999999E-2</c:v>
                </c:pt>
                <c:pt idx="1824">
                  <c:v>2.41E-2</c:v>
                </c:pt>
                <c:pt idx="1825">
                  <c:v>2.4309999999999998E-2</c:v>
                </c:pt>
                <c:pt idx="1826">
                  <c:v>2.4629999999999999E-2</c:v>
                </c:pt>
                <c:pt idx="1827">
                  <c:v>2.5059999999999999E-2</c:v>
                </c:pt>
                <c:pt idx="1828">
                  <c:v>2.5170000000000001E-2</c:v>
                </c:pt>
                <c:pt idx="1829">
                  <c:v>2.5590000000000002E-2</c:v>
                </c:pt>
                <c:pt idx="1830">
                  <c:v>2.5489999999999999E-2</c:v>
                </c:pt>
                <c:pt idx="1831">
                  <c:v>2.5909999999999999E-2</c:v>
                </c:pt>
                <c:pt idx="1832">
                  <c:v>2.6450000000000001E-2</c:v>
                </c:pt>
                <c:pt idx="1833">
                  <c:v>2.6769999999999999E-2</c:v>
                </c:pt>
                <c:pt idx="1834">
                  <c:v>2.7089999999999999E-2</c:v>
                </c:pt>
                <c:pt idx="1835">
                  <c:v>2.751E-2</c:v>
                </c:pt>
                <c:pt idx="1836">
                  <c:v>2.7830000000000001E-2</c:v>
                </c:pt>
                <c:pt idx="1837">
                  <c:v>2.8049999999999999E-2</c:v>
                </c:pt>
                <c:pt idx="1838">
                  <c:v>2.8049999999999999E-2</c:v>
                </c:pt>
                <c:pt idx="1839">
                  <c:v>2.879E-2</c:v>
                </c:pt>
                <c:pt idx="1840">
                  <c:v>2.911E-2</c:v>
                </c:pt>
                <c:pt idx="1841">
                  <c:v>2.911E-2</c:v>
                </c:pt>
                <c:pt idx="1842">
                  <c:v>2.954E-2</c:v>
                </c:pt>
                <c:pt idx="1843">
                  <c:v>2.9860000000000001E-2</c:v>
                </c:pt>
                <c:pt idx="1844">
                  <c:v>3.0179999999999998E-2</c:v>
                </c:pt>
                <c:pt idx="1845">
                  <c:v>3.039E-2</c:v>
                </c:pt>
                <c:pt idx="1846">
                  <c:v>3.0499999999999999E-2</c:v>
                </c:pt>
                <c:pt idx="1847">
                  <c:v>3.0929999999999999E-2</c:v>
                </c:pt>
                <c:pt idx="1848">
                  <c:v>3.1350000000000003E-2</c:v>
                </c:pt>
                <c:pt idx="1849">
                  <c:v>3.1350000000000003E-2</c:v>
                </c:pt>
                <c:pt idx="1850">
                  <c:v>3.1780000000000003E-2</c:v>
                </c:pt>
                <c:pt idx="1851">
                  <c:v>3.2099999999999997E-2</c:v>
                </c:pt>
                <c:pt idx="1852">
                  <c:v>3.2530000000000003E-2</c:v>
                </c:pt>
                <c:pt idx="1853">
                  <c:v>3.2629999999999999E-2</c:v>
                </c:pt>
                <c:pt idx="1854">
                  <c:v>3.3059999999999999E-2</c:v>
                </c:pt>
                <c:pt idx="1855">
                  <c:v>3.3270000000000001E-2</c:v>
                </c:pt>
                <c:pt idx="1856">
                  <c:v>3.3590000000000002E-2</c:v>
                </c:pt>
                <c:pt idx="1857">
                  <c:v>3.381E-2</c:v>
                </c:pt>
                <c:pt idx="1858">
                  <c:v>3.4119999999999998E-2</c:v>
                </c:pt>
                <c:pt idx="1859">
                  <c:v>3.4020000000000002E-2</c:v>
                </c:pt>
                <c:pt idx="1860">
                  <c:v>3.4439999999999998E-2</c:v>
                </c:pt>
                <c:pt idx="1861">
                  <c:v>3.4660000000000003E-2</c:v>
                </c:pt>
                <c:pt idx="1862">
                  <c:v>3.4660000000000003E-2</c:v>
                </c:pt>
                <c:pt idx="1863">
                  <c:v>3.508E-2</c:v>
                </c:pt>
                <c:pt idx="1864">
                  <c:v>3.508E-2</c:v>
                </c:pt>
                <c:pt idx="1865">
                  <c:v>3.5619999999999999E-2</c:v>
                </c:pt>
                <c:pt idx="1866">
                  <c:v>3.5720000000000002E-2</c:v>
                </c:pt>
                <c:pt idx="1867">
                  <c:v>3.5720000000000002E-2</c:v>
                </c:pt>
                <c:pt idx="1868">
                  <c:v>3.594E-2</c:v>
                </c:pt>
                <c:pt idx="1869">
                  <c:v>3.6040000000000003E-2</c:v>
                </c:pt>
                <c:pt idx="1870">
                  <c:v>3.6580000000000001E-2</c:v>
                </c:pt>
                <c:pt idx="1871">
                  <c:v>3.6470000000000002E-2</c:v>
                </c:pt>
                <c:pt idx="1872">
                  <c:v>3.6580000000000001E-2</c:v>
                </c:pt>
                <c:pt idx="1873">
                  <c:v>3.6790000000000003E-2</c:v>
                </c:pt>
                <c:pt idx="1874">
                  <c:v>3.6900000000000002E-2</c:v>
                </c:pt>
                <c:pt idx="1875">
                  <c:v>3.7109999999999997E-2</c:v>
                </c:pt>
                <c:pt idx="1876">
                  <c:v>3.7319999999999999E-2</c:v>
                </c:pt>
                <c:pt idx="1877">
                  <c:v>3.6999999999999998E-2</c:v>
                </c:pt>
                <c:pt idx="1878">
                  <c:v>3.7429999999999998E-2</c:v>
                </c:pt>
                <c:pt idx="1879">
                  <c:v>3.7319999999999999E-2</c:v>
                </c:pt>
                <c:pt idx="1880">
                  <c:v>3.7429999999999998E-2</c:v>
                </c:pt>
                <c:pt idx="1881">
                  <c:v>3.7539999999999997E-2</c:v>
                </c:pt>
                <c:pt idx="1882">
                  <c:v>3.7859999999999998E-2</c:v>
                </c:pt>
                <c:pt idx="1883">
                  <c:v>3.7859999999999998E-2</c:v>
                </c:pt>
                <c:pt idx="1884">
                  <c:v>3.7749999999999999E-2</c:v>
                </c:pt>
                <c:pt idx="1885">
                  <c:v>3.7960000000000001E-2</c:v>
                </c:pt>
                <c:pt idx="1886">
                  <c:v>3.7960000000000001E-2</c:v>
                </c:pt>
                <c:pt idx="1887">
                  <c:v>3.7960000000000001E-2</c:v>
                </c:pt>
                <c:pt idx="1888">
                  <c:v>3.8390000000000001E-2</c:v>
                </c:pt>
                <c:pt idx="1889">
                  <c:v>3.7960000000000001E-2</c:v>
                </c:pt>
                <c:pt idx="1890">
                  <c:v>3.8280000000000002E-2</c:v>
                </c:pt>
                <c:pt idx="1891">
                  <c:v>3.8390000000000001E-2</c:v>
                </c:pt>
                <c:pt idx="1892">
                  <c:v>3.8390000000000001E-2</c:v>
                </c:pt>
                <c:pt idx="1893">
                  <c:v>3.8280000000000002E-2</c:v>
                </c:pt>
                <c:pt idx="1894">
                  <c:v>3.8179999999999999E-2</c:v>
                </c:pt>
                <c:pt idx="1895">
                  <c:v>3.8390000000000001E-2</c:v>
                </c:pt>
                <c:pt idx="1896">
                  <c:v>3.8280000000000002E-2</c:v>
                </c:pt>
                <c:pt idx="1897">
                  <c:v>3.8390000000000001E-2</c:v>
                </c:pt>
                <c:pt idx="1898">
                  <c:v>3.85E-2</c:v>
                </c:pt>
                <c:pt idx="1899">
                  <c:v>3.8390000000000001E-2</c:v>
                </c:pt>
                <c:pt idx="1900">
                  <c:v>3.8179999999999999E-2</c:v>
                </c:pt>
                <c:pt idx="1901">
                  <c:v>3.85E-2</c:v>
                </c:pt>
                <c:pt idx="1902">
                  <c:v>3.8179999999999999E-2</c:v>
                </c:pt>
                <c:pt idx="1903">
                  <c:v>3.8280000000000002E-2</c:v>
                </c:pt>
                <c:pt idx="1904">
                  <c:v>3.807E-2</c:v>
                </c:pt>
                <c:pt idx="1905">
                  <c:v>3.8179999999999999E-2</c:v>
                </c:pt>
                <c:pt idx="1906">
                  <c:v>3.8179999999999999E-2</c:v>
                </c:pt>
                <c:pt idx="1907">
                  <c:v>3.8280000000000002E-2</c:v>
                </c:pt>
                <c:pt idx="1908">
                  <c:v>3.8390000000000001E-2</c:v>
                </c:pt>
                <c:pt idx="1909">
                  <c:v>3.7960000000000001E-2</c:v>
                </c:pt>
                <c:pt idx="1910">
                  <c:v>3.7859999999999998E-2</c:v>
                </c:pt>
                <c:pt idx="1911">
                  <c:v>3.7859999999999998E-2</c:v>
                </c:pt>
                <c:pt idx="1912">
                  <c:v>3.7859999999999998E-2</c:v>
                </c:pt>
                <c:pt idx="1913">
                  <c:v>3.7749999999999999E-2</c:v>
                </c:pt>
                <c:pt idx="1914">
                  <c:v>3.764E-2</c:v>
                </c:pt>
                <c:pt idx="1915">
                  <c:v>3.7749999999999999E-2</c:v>
                </c:pt>
                <c:pt idx="1916">
                  <c:v>3.764E-2</c:v>
                </c:pt>
                <c:pt idx="1917">
                  <c:v>3.7429999999999998E-2</c:v>
                </c:pt>
                <c:pt idx="1918">
                  <c:v>3.7539999999999997E-2</c:v>
                </c:pt>
                <c:pt idx="1919">
                  <c:v>3.7429999999999998E-2</c:v>
                </c:pt>
                <c:pt idx="1920">
                  <c:v>3.7319999999999999E-2</c:v>
                </c:pt>
                <c:pt idx="1921">
                  <c:v>3.7429999999999998E-2</c:v>
                </c:pt>
                <c:pt idx="1922">
                  <c:v>3.7429999999999998E-2</c:v>
                </c:pt>
                <c:pt idx="1923">
                  <c:v>3.7220000000000003E-2</c:v>
                </c:pt>
                <c:pt idx="1924">
                  <c:v>3.6999999999999998E-2</c:v>
                </c:pt>
                <c:pt idx="1925">
                  <c:v>3.7109999999999997E-2</c:v>
                </c:pt>
                <c:pt idx="1926">
                  <c:v>3.6679999999999997E-2</c:v>
                </c:pt>
                <c:pt idx="1927">
                  <c:v>3.6679999999999997E-2</c:v>
                </c:pt>
                <c:pt idx="1928">
                  <c:v>3.6900000000000002E-2</c:v>
                </c:pt>
                <c:pt idx="1929">
                  <c:v>3.6790000000000003E-2</c:v>
                </c:pt>
                <c:pt idx="1930">
                  <c:v>3.6470000000000002E-2</c:v>
                </c:pt>
                <c:pt idx="1931">
                  <c:v>3.6580000000000001E-2</c:v>
                </c:pt>
                <c:pt idx="1932">
                  <c:v>3.6679999999999997E-2</c:v>
                </c:pt>
                <c:pt idx="1933">
                  <c:v>3.6360000000000003E-2</c:v>
                </c:pt>
                <c:pt idx="1934">
                  <c:v>3.6360000000000003E-2</c:v>
                </c:pt>
                <c:pt idx="1935">
                  <c:v>3.6360000000000003E-2</c:v>
                </c:pt>
                <c:pt idx="1936">
                  <c:v>3.6470000000000002E-2</c:v>
                </c:pt>
                <c:pt idx="1937">
                  <c:v>3.6260000000000001E-2</c:v>
                </c:pt>
                <c:pt idx="1938">
                  <c:v>3.6360000000000003E-2</c:v>
                </c:pt>
                <c:pt idx="1939">
                  <c:v>3.594E-2</c:v>
                </c:pt>
                <c:pt idx="1940">
                  <c:v>3.6360000000000003E-2</c:v>
                </c:pt>
                <c:pt idx="1941">
                  <c:v>3.594E-2</c:v>
                </c:pt>
                <c:pt idx="1942">
                  <c:v>3.594E-2</c:v>
                </c:pt>
                <c:pt idx="1943">
                  <c:v>3.594E-2</c:v>
                </c:pt>
                <c:pt idx="1944">
                  <c:v>3.5830000000000001E-2</c:v>
                </c:pt>
                <c:pt idx="1945">
                  <c:v>3.6150000000000002E-2</c:v>
                </c:pt>
                <c:pt idx="1946">
                  <c:v>3.594E-2</c:v>
                </c:pt>
                <c:pt idx="1947">
                  <c:v>3.6260000000000001E-2</c:v>
                </c:pt>
                <c:pt idx="1948">
                  <c:v>3.6040000000000003E-2</c:v>
                </c:pt>
                <c:pt idx="1949">
                  <c:v>3.6040000000000003E-2</c:v>
                </c:pt>
                <c:pt idx="1950">
                  <c:v>3.6150000000000002E-2</c:v>
                </c:pt>
                <c:pt idx="1951">
                  <c:v>3.6150000000000002E-2</c:v>
                </c:pt>
                <c:pt idx="1952">
                  <c:v>3.6040000000000003E-2</c:v>
                </c:pt>
                <c:pt idx="1953">
                  <c:v>3.6040000000000003E-2</c:v>
                </c:pt>
                <c:pt idx="1954">
                  <c:v>3.594E-2</c:v>
                </c:pt>
                <c:pt idx="1955">
                  <c:v>3.6150000000000002E-2</c:v>
                </c:pt>
                <c:pt idx="1956">
                  <c:v>3.6150000000000002E-2</c:v>
                </c:pt>
                <c:pt idx="1957">
                  <c:v>3.6260000000000001E-2</c:v>
                </c:pt>
                <c:pt idx="1958">
                  <c:v>3.6260000000000001E-2</c:v>
                </c:pt>
                <c:pt idx="1959">
                  <c:v>3.6470000000000002E-2</c:v>
                </c:pt>
                <c:pt idx="1960">
                  <c:v>3.6360000000000003E-2</c:v>
                </c:pt>
                <c:pt idx="1961">
                  <c:v>3.6260000000000001E-2</c:v>
                </c:pt>
                <c:pt idx="1962">
                  <c:v>3.6470000000000002E-2</c:v>
                </c:pt>
                <c:pt idx="1963">
                  <c:v>3.6679999999999997E-2</c:v>
                </c:pt>
                <c:pt idx="1964">
                  <c:v>3.6790000000000003E-2</c:v>
                </c:pt>
                <c:pt idx="1965">
                  <c:v>3.6900000000000002E-2</c:v>
                </c:pt>
                <c:pt idx="1966">
                  <c:v>3.7220000000000003E-2</c:v>
                </c:pt>
                <c:pt idx="1967">
                  <c:v>3.7109999999999997E-2</c:v>
                </c:pt>
                <c:pt idx="1968">
                  <c:v>3.6999999999999998E-2</c:v>
                </c:pt>
                <c:pt idx="1969">
                  <c:v>3.7539999999999997E-2</c:v>
                </c:pt>
                <c:pt idx="1970">
                  <c:v>3.7539999999999997E-2</c:v>
                </c:pt>
                <c:pt idx="1971">
                  <c:v>3.7539999999999997E-2</c:v>
                </c:pt>
                <c:pt idx="1972">
                  <c:v>3.7539999999999997E-2</c:v>
                </c:pt>
                <c:pt idx="1973">
                  <c:v>3.7859999999999998E-2</c:v>
                </c:pt>
                <c:pt idx="1974">
                  <c:v>3.7960000000000001E-2</c:v>
                </c:pt>
                <c:pt idx="1975">
                  <c:v>3.8280000000000002E-2</c:v>
                </c:pt>
                <c:pt idx="1976">
                  <c:v>3.7960000000000001E-2</c:v>
                </c:pt>
                <c:pt idx="1977">
                  <c:v>3.8280000000000002E-2</c:v>
                </c:pt>
                <c:pt idx="1978">
                  <c:v>3.8390000000000001E-2</c:v>
                </c:pt>
                <c:pt idx="1979">
                  <c:v>3.882E-2</c:v>
                </c:pt>
                <c:pt idx="1980">
                  <c:v>3.8920000000000003E-2</c:v>
                </c:pt>
                <c:pt idx="1981">
                  <c:v>3.8920000000000003E-2</c:v>
                </c:pt>
                <c:pt idx="1982">
                  <c:v>3.9350000000000003E-2</c:v>
                </c:pt>
                <c:pt idx="1983">
                  <c:v>3.9559999999999998E-2</c:v>
                </c:pt>
                <c:pt idx="1984">
                  <c:v>3.9460000000000002E-2</c:v>
                </c:pt>
                <c:pt idx="1985">
                  <c:v>3.9460000000000002E-2</c:v>
                </c:pt>
                <c:pt idx="1986">
                  <c:v>3.9559999999999998E-2</c:v>
                </c:pt>
                <c:pt idx="1987">
                  <c:v>3.9669999999999997E-2</c:v>
                </c:pt>
                <c:pt idx="1988">
                  <c:v>3.9669999999999997E-2</c:v>
                </c:pt>
                <c:pt idx="1989">
                  <c:v>4.02E-2</c:v>
                </c:pt>
                <c:pt idx="1990">
                  <c:v>4.0309999999999999E-2</c:v>
                </c:pt>
                <c:pt idx="1991">
                  <c:v>4.0419999999999998E-2</c:v>
                </c:pt>
                <c:pt idx="1992">
                  <c:v>4.052E-2</c:v>
                </c:pt>
                <c:pt idx="1993">
                  <c:v>4.0629999999999999E-2</c:v>
                </c:pt>
                <c:pt idx="1994">
                  <c:v>4.0840000000000001E-2</c:v>
                </c:pt>
                <c:pt idx="1995">
                  <c:v>4.0840000000000001E-2</c:v>
                </c:pt>
                <c:pt idx="1996">
                  <c:v>4.1059999999999999E-2</c:v>
                </c:pt>
                <c:pt idx="1997">
                  <c:v>4.1160000000000002E-2</c:v>
                </c:pt>
                <c:pt idx="1998">
                  <c:v>4.1270000000000001E-2</c:v>
                </c:pt>
                <c:pt idx="1999">
                  <c:v>4.138E-2</c:v>
                </c:pt>
                <c:pt idx="2000">
                  <c:v>4.138E-2</c:v>
                </c:pt>
                <c:pt idx="2001">
                  <c:v>4.1480000000000003E-2</c:v>
                </c:pt>
                <c:pt idx="2002">
                  <c:v>4.1700000000000001E-2</c:v>
                </c:pt>
                <c:pt idx="2003">
                  <c:v>4.1590000000000002E-2</c:v>
                </c:pt>
                <c:pt idx="2004">
                  <c:v>4.1910000000000003E-2</c:v>
                </c:pt>
                <c:pt idx="2005">
                  <c:v>4.2020000000000002E-2</c:v>
                </c:pt>
                <c:pt idx="2006">
                  <c:v>4.2119999999999998E-2</c:v>
                </c:pt>
                <c:pt idx="2007">
                  <c:v>4.2020000000000002E-2</c:v>
                </c:pt>
                <c:pt idx="2008">
                  <c:v>4.2119999999999998E-2</c:v>
                </c:pt>
                <c:pt idx="2009">
                  <c:v>4.2340000000000003E-2</c:v>
                </c:pt>
                <c:pt idx="2010">
                  <c:v>4.2229999999999997E-2</c:v>
                </c:pt>
                <c:pt idx="2011">
                  <c:v>4.2340000000000003E-2</c:v>
                </c:pt>
                <c:pt idx="2012">
                  <c:v>4.2340000000000003E-2</c:v>
                </c:pt>
                <c:pt idx="2013">
                  <c:v>4.2340000000000003E-2</c:v>
                </c:pt>
                <c:pt idx="2014">
                  <c:v>4.2439999999999999E-2</c:v>
                </c:pt>
                <c:pt idx="2015">
                  <c:v>4.2759999999999999E-2</c:v>
                </c:pt>
                <c:pt idx="2016">
                  <c:v>4.2439999999999999E-2</c:v>
                </c:pt>
                <c:pt idx="2017">
                  <c:v>4.2439999999999999E-2</c:v>
                </c:pt>
                <c:pt idx="2018">
                  <c:v>4.2439999999999999E-2</c:v>
                </c:pt>
                <c:pt idx="2019">
                  <c:v>4.2340000000000003E-2</c:v>
                </c:pt>
                <c:pt idx="2020">
                  <c:v>4.2340000000000003E-2</c:v>
                </c:pt>
                <c:pt idx="2021">
                  <c:v>4.2439999999999999E-2</c:v>
                </c:pt>
                <c:pt idx="2022">
                  <c:v>4.2229999999999997E-2</c:v>
                </c:pt>
                <c:pt idx="2023">
                  <c:v>4.2439999999999999E-2</c:v>
                </c:pt>
                <c:pt idx="2024">
                  <c:v>4.2439999999999999E-2</c:v>
                </c:pt>
                <c:pt idx="2025">
                  <c:v>4.2229999999999997E-2</c:v>
                </c:pt>
                <c:pt idx="2026">
                  <c:v>4.2340000000000003E-2</c:v>
                </c:pt>
                <c:pt idx="2027">
                  <c:v>4.2119999999999998E-2</c:v>
                </c:pt>
                <c:pt idx="2028">
                  <c:v>4.2119999999999998E-2</c:v>
                </c:pt>
                <c:pt idx="2029">
                  <c:v>4.2119999999999998E-2</c:v>
                </c:pt>
                <c:pt idx="2030">
                  <c:v>4.2119999999999998E-2</c:v>
                </c:pt>
                <c:pt idx="2031">
                  <c:v>4.2229999999999997E-2</c:v>
                </c:pt>
                <c:pt idx="2032">
                  <c:v>4.1910000000000003E-2</c:v>
                </c:pt>
                <c:pt idx="2033">
                  <c:v>4.2020000000000002E-2</c:v>
                </c:pt>
                <c:pt idx="2034">
                  <c:v>4.1910000000000003E-2</c:v>
                </c:pt>
                <c:pt idx="2035">
                  <c:v>4.1799999999999997E-2</c:v>
                </c:pt>
                <c:pt idx="2036">
                  <c:v>4.1590000000000002E-2</c:v>
                </c:pt>
                <c:pt idx="2037">
                  <c:v>4.1799999999999997E-2</c:v>
                </c:pt>
                <c:pt idx="2038">
                  <c:v>4.1700000000000001E-2</c:v>
                </c:pt>
                <c:pt idx="2039">
                  <c:v>4.1700000000000001E-2</c:v>
                </c:pt>
                <c:pt idx="2040">
                  <c:v>4.1480000000000003E-2</c:v>
                </c:pt>
                <c:pt idx="2041">
                  <c:v>4.1590000000000002E-2</c:v>
                </c:pt>
                <c:pt idx="2042">
                  <c:v>4.138E-2</c:v>
                </c:pt>
                <c:pt idx="2043">
                  <c:v>4.1270000000000001E-2</c:v>
                </c:pt>
                <c:pt idx="2044">
                  <c:v>4.1160000000000002E-2</c:v>
                </c:pt>
                <c:pt idx="2045">
                  <c:v>4.1270000000000001E-2</c:v>
                </c:pt>
                <c:pt idx="2046">
                  <c:v>4.138E-2</c:v>
                </c:pt>
                <c:pt idx="2047">
                  <c:v>4.1160000000000002E-2</c:v>
                </c:pt>
                <c:pt idx="2048">
                  <c:v>4.095E-2</c:v>
                </c:pt>
                <c:pt idx="2049">
                  <c:v>4.1059999999999999E-2</c:v>
                </c:pt>
                <c:pt idx="2050">
                  <c:v>4.095E-2</c:v>
                </c:pt>
                <c:pt idx="2051">
                  <c:v>4.095E-2</c:v>
                </c:pt>
                <c:pt idx="2052">
                  <c:v>4.095E-2</c:v>
                </c:pt>
                <c:pt idx="2053">
                  <c:v>4.0840000000000001E-2</c:v>
                </c:pt>
                <c:pt idx="2054">
                  <c:v>4.0739999999999998E-2</c:v>
                </c:pt>
                <c:pt idx="2055">
                  <c:v>4.0840000000000001E-2</c:v>
                </c:pt>
                <c:pt idx="2056">
                  <c:v>4.0739999999999998E-2</c:v>
                </c:pt>
                <c:pt idx="2057">
                  <c:v>4.0629999999999999E-2</c:v>
                </c:pt>
                <c:pt idx="2058">
                  <c:v>4.0629999999999999E-2</c:v>
                </c:pt>
                <c:pt idx="2059">
                  <c:v>4.0739999999999998E-2</c:v>
                </c:pt>
                <c:pt idx="2060">
                  <c:v>4.0739999999999998E-2</c:v>
                </c:pt>
                <c:pt idx="2061">
                  <c:v>4.0629999999999999E-2</c:v>
                </c:pt>
                <c:pt idx="2062">
                  <c:v>4.0840000000000001E-2</c:v>
                </c:pt>
                <c:pt idx="2063">
                  <c:v>4.0840000000000001E-2</c:v>
                </c:pt>
                <c:pt idx="2064">
                  <c:v>4.0840000000000001E-2</c:v>
                </c:pt>
                <c:pt idx="2065">
                  <c:v>4.052E-2</c:v>
                </c:pt>
                <c:pt idx="2066">
                  <c:v>4.0840000000000001E-2</c:v>
                </c:pt>
                <c:pt idx="2067">
                  <c:v>4.0840000000000001E-2</c:v>
                </c:pt>
                <c:pt idx="2068">
                  <c:v>4.0840000000000001E-2</c:v>
                </c:pt>
                <c:pt idx="2069">
                  <c:v>4.0840000000000001E-2</c:v>
                </c:pt>
                <c:pt idx="2070">
                  <c:v>4.0840000000000001E-2</c:v>
                </c:pt>
                <c:pt idx="2071">
                  <c:v>4.1160000000000002E-2</c:v>
                </c:pt>
                <c:pt idx="2072">
                  <c:v>4.095E-2</c:v>
                </c:pt>
                <c:pt idx="2073">
                  <c:v>4.1059999999999999E-2</c:v>
                </c:pt>
                <c:pt idx="2074">
                  <c:v>4.1160000000000002E-2</c:v>
                </c:pt>
                <c:pt idx="2075">
                  <c:v>4.138E-2</c:v>
                </c:pt>
                <c:pt idx="2076">
                  <c:v>4.138E-2</c:v>
                </c:pt>
                <c:pt idx="2077">
                  <c:v>4.1270000000000001E-2</c:v>
                </c:pt>
                <c:pt idx="2078">
                  <c:v>4.1590000000000002E-2</c:v>
                </c:pt>
                <c:pt idx="2079">
                  <c:v>4.1590000000000002E-2</c:v>
                </c:pt>
                <c:pt idx="2080">
                  <c:v>4.1480000000000003E-2</c:v>
                </c:pt>
                <c:pt idx="2081">
                  <c:v>4.1480000000000003E-2</c:v>
                </c:pt>
                <c:pt idx="2082">
                  <c:v>4.1799999999999997E-2</c:v>
                </c:pt>
                <c:pt idx="2083">
                  <c:v>4.1910000000000003E-2</c:v>
                </c:pt>
                <c:pt idx="2084">
                  <c:v>4.2229999999999997E-2</c:v>
                </c:pt>
                <c:pt idx="2085">
                  <c:v>4.2020000000000002E-2</c:v>
                </c:pt>
                <c:pt idx="2086">
                  <c:v>4.2020000000000002E-2</c:v>
                </c:pt>
                <c:pt idx="2087">
                  <c:v>4.2119999999999998E-2</c:v>
                </c:pt>
                <c:pt idx="2088">
                  <c:v>4.2229999999999997E-2</c:v>
                </c:pt>
                <c:pt idx="2089">
                  <c:v>4.2340000000000003E-2</c:v>
                </c:pt>
                <c:pt idx="2090">
                  <c:v>4.2119999999999998E-2</c:v>
                </c:pt>
                <c:pt idx="2091">
                  <c:v>4.2549999999999998E-2</c:v>
                </c:pt>
                <c:pt idx="2092">
                  <c:v>4.2439999999999999E-2</c:v>
                </c:pt>
                <c:pt idx="2093">
                  <c:v>4.2659999999999997E-2</c:v>
                </c:pt>
                <c:pt idx="2094">
                  <c:v>4.2869999999999998E-2</c:v>
                </c:pt>
                <c:pt idx="2095">
                  <c:v>4.2869999999999998E-2</c:v>
                </c:pt>
                <c:pt idx="2096">
                  <c:v>4.308E-2</c:v>
                </c:pt>
                <c:pt idx="2097">
                  <c:v>4.2979999999999997E-2</c:v>
                </c:pt>
                <c:pt idx="2098">
                  <c:v>4.308E-2</c:v>
                </c:pt>
                <c:pt idx="2099">
                  <c:v>4.308E-2</c:v>
                </c:pt>
                <c:pt idx="2100">
                  <c:v>4.308E-2</c:v>
                </c:pt>
                <c:pt idx="2101">
                  <c:v>4.3189999999999999E-2</c:v>
                </c:pt>
                <c:pt idx="2102">
                  <c:v>4.351E-2</c:v>
                </c:pt>
                <c:pt idx="2103">
                  <c:v>4.308E-2</c:v>
                </c:pt>
                <c:pt idx="2104">
                  <c:v>4.3189999999999999E-2</c:v>
                </c:pt>
                <c:pt idx="2105">
                  <c:v>4.2979999999999997E-2</c:v>
                </c:pt>
                <c:pt idx="2106">
                  <c:v>4.2979999999999997E-2</c:v>
                </c:pt>
                <c:pt idx="2107">
                  <c:v>4.308E-2</c:v>
                </c:pt>
                <c:pt idx="2108">
                  <c:v>4.2979999999999997E-2</c:v>
                </c:pt>
                <c:pt idx="2109">
                  <c:v>4.308E-2</c:v>
                </c:pt>
                <c:pt idx="2110">
                  <c:v>4.2869999999999998E-2</c:v>
                </c:pt>
                <c:pt idx="2111">
                  <c:v>4.2759999999999999E-2</c:v>
                </c:pt>
                <c:pt idx="2112">
                  <c:v>4.2869999999999998E-2</c:v>
                </c:pt>
                <c:pt idx="2113">
                  <c:v>4.2659999999999997E-2</c:v>
                </c:pt>
                <c:pt idx="2114">
                  <c:v>4.2659999999999997E-2</c:v>
                </c:pt>
                <c:pt idx="2115">
                  <c:v>4.2659999999999997E-2</c:v>
                </c:pt>
                <c:pt idx="2116">
                  <c:v>4.2340000000000003E-2</c:v>
                </c:pt>
                <c:pt idx="2117">
                  <c:v>4.2439999999999999E-2</c:v>
                </c:pt>
                <c:pt idx="2118">
                  <c:v>4.2229999999999997E-2</c:v>
                </c:pt>
                <c:pt idx="2119">
                  <c:v>4.2020000000000002E-2</c:v>
                </c:pt>
                <c:pt idx="2120">
                  <c:v>4.2119999999999998E-2</c:v>
                </c:pt>
                <c:pt idx="2121">
                  <c:v>4.1590000000000002E-2</c:v>
                </c:pt>
                <c:pt idx="2122">
                  <c:v>4.1480000000000003E-2</c:v>
                </c:pt>
                <c:pt idx="2123">
                  <c:v>4.1590000000000002E-2</c:v>
                </c:pt>
                <c:pt idx="2124">
                  <c:v>4.1160000000000002E-2</c:v>
                </c:pt>
                <c:pt idx="2125">
                  <c:v>4.1059999999999999E-2</c:v>
                </c:pt>
                <c:pt idx="2126">
                  <c:v>4.0739999999999998E-2</c:v>
                </c:pt>
                <c:pt idx="2127">
                  <c:v>4.052E-2</c:v>
                </c:pt>
                <c:pt idx="2128">
                  <c:v>4.0629999999999999E-2</c:v>
                </c:pt>
                <c:pt idx="2129">
                  <c:v>4.0309999999999999E-2</c:v>
                </c:pt>
                <c:pt idx="2130">
                  <c:v>4.0099999999999997E-2</c:v>
                </c:pt>
                <c:pt idx="2131">
                  <c:v>3.9780000000000003E-2</c:v>
                </c:pt>
                <c:pt idx="2132">
                  <c:v>3.9669999999999997E-2</c:v>
                </c:pt>
                <c:pt idx="2133">
                  <c:v>3.9239999999999997E-2</c:v>
                </c:pt>
                <c:pt idx="2134">
                  <c:v>3.9239999999999997E-2</c:v>
                </c:pt>
                <c:pt idx="2135">
                  <c:v>3.9140000000000001E-2</c:v>
                </c:pt>
                <c:pt idx="2136">
                  <c:v>3.8920000000000003E-2</c:v>
                </c:pt>
                <c:pt idx="2137">
                  <c:v>3.8600000000000002E-2</c:v>
                </c:pt>
                <c:pt idx="2138">
                  <c:v>3.85E-2</c:v>
                </c:pt>
                <c:pt idx="2139">
                  <c:v>3.8390000000000001E-2</c:v>
                </c:pt>
                <c:pt idx="2140">
                  <c:v>3.7960000000000001E-2</c:v>
                </c:pt>
                <c:pt idx="2141">
                  <c:v>3.7859999999999998E-2</c:v>
                </c:pt>
                <c:pt idx="2142">
                  <c:v>3.764E-2</c:v>
                </c:pt>
                <c:pt idx="2143">
                  <c:v>3.7220000000000003E-2</c:v>
                </c:pt>
                <c:pt idx="2144">
                  <c:v>3.7319999999999999E-2</c:v>
                </c:pt>
                <c:pt idx="2145">
                  <c:v>3.7109999999999997E-2</c:v>
                </c:pt>
                <c:pt idx="2146">
                  <c:v>3.6790000000000003E-2</c:v>
                </c:pt>
                <c:pt idx="2147">
                  <c:v>3.6999999999999998E-2</c:v>
                </c:pt>
                <c:pt idx="2148">
                  <c:v>3.6470000000000002E-2</c:v>
                </c:pt>
                <c:pt idx="2149">
                  <c:v>3.6580000000000001E-2</c:v>
                </c:pt>
                <c:pt idx="2150">
                  <c:v>3.6580000000000001E-2</c:v>
                </c:pt>
                <c:pt idx="2151">
                  <c:v>3.6260000000000001E-2</c:v>
                </c:pt>
                <c:pt idx="2152">
                  <c:v>3.6150000000000002E-2</c:v>
                </c:pt>
                <c:pt idx="2153">
                  <c:v>3.6040000000000003E-2</c:v>
                </c:pt>
                <c:pt idx="2154">
                  <c:v>3.6150000000000002E-2</c:v>
                </c:pt>
                <c:pt idx="2155">
                  <c:v>3.5830000000000001E-2</c:v>
                </c:pt>
                <c:pt idx="2156">
                  <c:v>3.594E-2</c:v>
                </c:pt>
                <c:pt idx="2157">
                  <c:v>3.594E-2</c:v>
                </c:pt>
                <c:pt idx="2158">
                  <c:v>3.5619999999999999E-2</c:v>
                </c:pt>
                <c:pt idx="2159">
                  <c:v>3.5619999999999999E-2</c:v>
                </c:pt>
                <c:pt idx="2160">
                  <c:v>3.594E-2</c:v>
                </c:pt>
                <c:pt idx="2161">
                  <c:v>3.5830000000000001E-2</c:v>
                </c:pt>
                <c:pt idx="2162">
                  <c:v>3.5830000000000001E-2</c:v>
                </c:pt>
                <c:pt idx="2163">
                  <c:v>3.6150000000000002E-2</c:v>
                </c:pt>
                <c:pt idx="2164">
                  <c:v>3.6040000000000003E-2</c:v>
                </c:pt>
                <c:pt idx="2165">
                  <c:v>3.6040000000000003E-2</c:v>
                </c:pt>
                <c:pt idx="2166">
                  <c:v>3.6260000000000001E-2</c:v>
                </c:pt>
                <c:pt idx="2167">
                  <c:v>3.6360000000000003E-2</c:v>
                </c:pt>
                <c:pt idx="2168">
                  <c:v>3.6580000000000001E-2</c:v>
                </c:pt>
                <c:pt idx="2169">
                  <c:v>3.6900000000000002E-2</c:v>
                </c:pt>
                <c:pt idx="2170">
                  <c:v>3.6900000000000002E-2</c:v>
                </c:pt>
                <c:pt idx="2171">
                  <c:v>3.7109999999999997E-2</c:v>
                </c:pt>
                <c:pt idx="2172">
                  <c:v>3.6999999999999998E-2</c:v>
                </c:pt>
                <c:pt idx="2173">
                  <c:v>3.7539999999999997E-2</c:v>
                </c:pt>
                <c:pt idx="2174">
                  <c:v>3.7539999999999997E-2</c:v>
                </c:pt>
                <c:pt idx="2175">
                  <c:v>3.7859999999999998E-2</c:v>
                </c:pt>
                <c:pt idx="2176">
                  <c:v>3.807E-2</c:v>
                </c:pt>
                <c:pt idx="2177">
                  <c:v>3.8179999999999999E-2</c:v>
                </c:pt>
                <c:pt idx="2178">
                  <c:v>3.8600000000000002E-2</c:v>
                </c:pt>
                <c:pt idx="2179">
                  <c:v>3.882E-2</c:v>
                </c:pt>
                <c:pt idx="2180">
                  <c:v>3.9030000000000002E-2</c:v>
                </c:pt>
                <c:pt idx="2181">
                  <c:v>3.9239999999999997E-2</c:v>
                </c:pt>
                <c:pt idx="2182">
                  <c:v>3.9669999999999997E-2</c:v>
                </c:pt>
                <c:pt idx="2183">
                  <c:v>3.9669999999999997E-2</c:v>
                </c:pt>
                <c:pt idx="2184">
                  <c:v>4.02E-2</c:v>
                </c:pt>
                <c:pt idx="2185">
                  <c:v>4.0739999999999998E-2</c:v>
                </c:pt>
                <c:pt idx="2186">
                  <c:v>4.0840000000000001E-2</c:v>
                </c:pt>
                <c:pt idx="2187">
                  <c:v>4.1059999999999999E-2</c:v>
                </c:pt>
                <c:pt idx="2188">
                  <c:v>4.1270000000000001E-2</c:v>
                </c:pt>
                <c:pt idx="2189">
                  <c:v>4.1799999999999997E-2</c:v>
                </c:pt>
                <c:pt idx="2190">
                  <c:v>4.1799999999999997E-2</c:v>
                </c:pt>
                <c:pt idx="2191">
                  <c:v>4.2119999999999998E-2</c:v>
                </c:pt>
                <c:pt idx="2192">
                  <c:v>4.2229999999999997E-2</c:v>
                </c:pt>
                <c:pt idx="2193">
                  <c:v>4.2549999999999998E-2</c:v>
                </c:pt>
                <c:pt idx="2194">
                  <c:v>4.2759999999999999E-2</c:v>
                </c:pt>
                <c:pt idx="2195">
                  <c:v>4.308E-2</c:v>
                </c:pt>
                <c:pt idx="2196">
                  <c:v>4.3400000000000001E-2</c:v>
                </c:pt>
                <c:pt idx="2197">
                  <c:v>4.3720000000000002E-2</c:v>
                </c:pt>
                <c:pt idx="2198">
                  <c:v>4.394E-2</c:v>
                </c:pt>
                <c:pt idx="2199">
                  <c:v>4.394E-2</c:v>
                </c:pt>
                <c:pt idx="2200">
                  <c:v>4.4040000000000003E-2</c:v>
                </c:pt>
                <c:pt idx="2201">
                  <c:v>4.4470000000000003E-2</c:v>
                </c:pt>
                <c:pt idx="2202">
                  <c:v>4.4580000000000002E-2</c:v>
                </c:pt>
                <c:pt idx="2203">
                  <c:v>4.4679999999999997E-2</c:v>
                </c:pt>
                <c:pt idx="2204">
                  <c:v>4.4679999999999997E-2</c:v>
                </c:pt>
                <c:pt idx="2205">
                  <c:v>4.4900000000000002E-2</c:v>
                </c:pt>
                <c:pt idx="2206">
                  <c:v>4.4999999999999998E-2</c:v>
                </c:pt>
                <c:pt idx="2207">
                  <c:v>4.4900000000000002E-2</c:v>
                </c:pt>
                <c:pt idx="2208">
                  <c:v>4.5319999999999999E-2</c:v>
                </c:pt>
                <c:pt idx="2209">
                  <c:v>4.5220000000000003E-2</c:v>
                </c:pt>
                <c:pt idx="2210">
                  <c:v>4.4999999999999998E-2</c:v>
                </c:pt>
                <c:pt idx="2211">
                  <c:v>4.5220000000000003E-2</c:v>
                </c:pt>
                <c:pt idx="2212">
                  <c:v>4.5220000000000003E-2</c:v>
                </c:pt>
                <c:pt idx="2213">
                  <c:v>4.4999999999999998E-2</c:v>
                </c:pt>
                <c:pt idx="2214">
                  <c:v>4.5220000000000003E-2</c:v>
                </c:pt>
                <c:pt idx="2215">
                  <c:v>4.4790000000000003E-2</c:v>
                </c:pt>
                <c:pt idx="2216">
                  <c:v>4.5109999999999997E-2</c:v>
                </c:pt>
                <c:pt idx="2217">
                  <c:v>4.4790000000000003E-2</c:v>
                </c:pt>
                <c:pt idx="2218">
                  <c:v>4.4580000000000002E-2</c:v>
                </c:pt>
                <c:pt idx="2219">
                  <c:v>4.4359999999999997E-2</c:v>
                </c:pt>
                <c:pt idx="2220">
                  <c:v>4.4260000000000001E-2</c:v>
                </c:pt>
                <c:pt idx="2221">
                  <c:v>4.4359999999999997E-2</c:v>
                </c:pt>
                <c:pt idx="2222">
                  <c:v>4.4150000000000002E-2</c:v>
                </c:pt>
                <c:pt idx="2223">
                  <c:v>4.3720000000000002E-2</c:v>
                </c:pt>
                <c:pt idx="2224">
                  <c:v>4.394E-2</c:v>
                </c:pt>
                <c:pt idx="2225">
                  <c:v>4.351E-2</c:v>
                </c:pt>
                <c:pt idx="2226">
                  <c:v>4.3299999999999998E-2</c:v>
                </c:pt>
                <c:pt idx="2227">
                  <c:v>4.3400000000000001E-2</c:v>
                </c:pt>
                <c:pt idx="2228">
                  <c:v>4.2979999999999997E-2</c:v>
                </c:pt>
                <c:pt idx="2229">
                  <c:v>4.2659999999999997E-2</c:v>
                </c:pt>
                <c:pt idx="2230">
                  <c:v>4.2439999999999999E-2</c:v>
                </c:pt>
                <c:pt idx="2231">
                  <c:v>4.2119999999999998E-2</c:v>
                </c:pt>
                <c:pt idx="2232">
                  <c:v>4.1799999999999997E-2</c:v>
                </c:pt>
                <c:pt idx="2233">
                  <c:v>4.1700000000000001E-2</c:v>
                </c:pt>
                <c:pt idx="2234">
                  <c:v>4.138E-2</c:v>
                </c:pt>
                <c:pt idx="2235">
                  <c:v>4.0840000000000001E-2</c:v>
                </c:pt>
                <c:pt idx="2236">
                  <c:v>4.0629999999999999E-2</c:v>
                </c:pt>
                <c:pt idx="2237">
                  <c:v>4.052E-2</c:v>
                </c:pt>
                <c:pt idx="2238">
                  <c:v>4.0309999999999999E-2</c:v>
                </c:pt>
                <c:pt idx="2239">
                  <c:v>3.9780000000000003E-2</c:v>
                </c:pt>
                <c:pt idx="2240">
                  <c:v>3.9669999999999997E-2</c:v>
                </c:pt>
                <c:pt idx="2241">
                  <c:v>3.9669999999999997E-2</c:v>
                </c:pt>
                <c:pt idx="2242">
                  <c:v>3.9239999999999997E-2</c:v>
                </c:pt>
                <c:pt idx="2243">
                  <c:v>3.9140000000000001E-2</c:v>
                </c:pt>
                <c:pt idx="2244">
                  <c:v>3.8920000000000003E-2</c:v>
                </c:pt>
                <c:pt idx="2245">
                  <c:v>3.8600000000000002E-2</c:v>
                </c:pt>
                <c:pt idx="2246">
                  <c:v>3.85E-2</c:v>
                </c:pt>
                <c:pt idx="2247">
                  <c:v>3.8179999999999999E-2</c:v>
                </c:pt>
                <c:pt idx="2248">
                  <c:v>3.7749999999999999E-2</c:v>
                </c:pt>
                <c:pt idx="2249">
                  <c:v>3.7859999999999998E-2</c:v>
                </c:pt>
                <c:pt idx="2250">
                  <c:v>3.7749999999999999E-2</c:v>
                </c:pt>
                <c:pt idx="2251">
                  <c:v>3.7539999999999997E-2</c:v>
                </c:pt>
                <c:pt idx="2252">
                  <c:v>3.7429999999999998E-2</c:v>
                </c:pt>
                <c:pt idx="2253">
                  <c:v>3.7539999999999997E-2</c:v>
                </c:pt>
                <c:pt idx="2254">
                  <c:v>3.7319999999999999E-2</c:v>
                </c:pt>
                <c:pt idx="2255">
                  <c:v>3.7220000000000003E-2</c:v>
                </c:pt>
                <c:pt idx="2256">
                  <c:v>3.7319999999999999E-2</c:v>
                </c:pt>
                <c:pt idx="2257">
                  <c:v>3.7319999999999999E-2</c:v>
                </c:pt>
                <c:pt idx="2258">
                  <c:v>3.7319999999999999E-2</c:v>
                </c:pt>
                <c:pt idx="2259">
                  <c:v>3.7319999999999999E-2</c:v>
                </c:pt>
                <c:pt idx="2260">
                  <c:v>3.7220000000000003E-2</c:v>
                </c:pt>
                <c:pt idx="2261">
                  <c:v>3.7220000000000003E-2</c:v>
                </c:pt>
                <c:pt idx="2262">
                  <c:v>3.764E-2</c:v>
                </c:pt>
                <c:pt idx="2263">
                  <c:v>3.7319999999999999E-2</c:v>
                </c:pt>
                <c:pt idx="2264">
                  <c:v>3.764E-2</c:v>
                </c:pt>
                <c:pt idx="2265">
                  <c:v>3.7749999999999999E-2</c:v>
                </c:pt>
                <c:pt idx="2266">
                  <c:v>3.807E-2</c:v>
                </c:pt>
                <c:pt idx="2267">
                  <c:v>3.7859999999999998E-2</c:v>
                </c:pt>
                <c:pt idx="2268">
                  <c:v>3.807E-2</c:v>
                </c:pt>
                <c:pt idx="2269">
                  <c:v>3.85E-2</c:v>
                </c:pt>
                <c:pt idx="2270">
                  <c:v>3.85E-2</c:v>
                </c:pt>
                <c:pt idx="2271">
                  <c:v>3.85E-2</c:v>
                </c:pt>
                <c:pt idx="2272">
                  <c:v>3.9030000000000002E-2</c:v>
                </c:pt>
                <c:pt idx="2273">
                  <c:v>3.8920000000000003E-2</c:v>
                </c:pt>
                <c:pt idx="2274">
                  <c:v>3.9559999999999998E-2</c:v>
                </c:pt>
                <c:pt idx="2275">
                  <c:v>3.9780000000000003E-2</c:v>
                </c:pt>
                <c:pt idx="2276">
                  <c:v>3.9780000000000003E-2</c:v>
                </c:pt>
                <c:pt idx="2277">
                  <c:v>4.0309999999999999E-2</c:v>
                </c:pt>
                <c:pt idx="2278">
                  <c:v>4.0629999999999999E-2</c:v>
                </c:pt>
                <c:pt idx="2279">
                  <c:v>4.0629999999999999E-2</c:v>
                </c:pt>
                <c:pt idx="2280">
                  <c:v>4.095E-2</c:v>
                </c:pt>
                <c:pt idx="2281">
                  <c:v>4.1270000000000001E-2</c:v>
                </c:pt>
                <c:pt idx="2282">
                  <c:v>4.1799999999999997E-2</c:v>
                </c:pt>
                <c:pt idx="2283">
                  <c:v>4.1799999999999997E-2</c:v>
                </c:pt>
                <c:pt idx="2284">
                  <c:v>4.2229999999999997E-2</c:v>
                </c:pt>
                <c:pt idx="2285">
                  <c:v>4.2549999999999998E-2</c:v>
                </c:pt>
                <c:pt idx="2286">
                  <c:v>4.2759999999999999E-2</c:v>
                </c:pt>
                <c:pt idx="2287">
                  <c:v>4.308E-2</c:v>
                </c:pt>
                <c:pt idx="2288">
                  <c:v>4.3400000000000001E-2</c:v>
                </c:pt>
                <c:pt idx="2289">
                  <c:v>4.3830000000000001E-2</c:v>
                </c:pt>
                <c:pt idx="2290">
                  <c:v>4.4040000000000003E-2</c:v>
                </c:pt>
                <c:pt idx="2291">
                  <c:v>4.4260000000000001E-2</c:v>
                </c:pt>
                <c:pt idx="2292">
                  <c:v>4.4679999999999997E-2</c:v>
                </c:pt>
                <c:pt idx="2293">
                  <c:v>4.4790000000000003E-2</c:v>
                </c:pt>
                <c:pt idx="2294">
                  <c:v>4.5319999999999999E-2</c:v>
                </c:pt>
                <c:pt idx="2295">
                  <c:v>4.5429999999999998E-2</c:v>
                </c:pt>
                <c:pt idx="2296">
                  <c:v>4.5850000000000002E-2</c:v>
                </c:pt>
                <c:pt idx="2297">
                  <c:v>4.607E-2</c:v>
                </c:pt>
                <c:pt idx="2298">
                  <c:v>4.6280000000000002E-2</c:v>
                </c:pt>
                <c:pt idx="2299">
                  <c:v>4.6489999999999997E-2</c:v>
                </c:pt>
                <c:pt idx="2300">
                  <c:v>4.6600000000000003E-2</c:v>
                </c:pt>
                <c:pt idx="2301">
                  <c:v>4.7030000000000002E-2</c:v>
                </c:pt>
                <c:pt idx="2302">
                  <c:v>4.7129999999999998E-2</c:v>
                </c:pt>
                <c:pt idx="2303">
                  <c:v>4.7350000000000003E-2</c:v>
                </c:pt>
                <c:pt idx="2304">
                  <c:v>4.7669999999999997E-2</c:v>
                </c:pt>
                <c:pt idx="2305">
                  <c:v>4.777E-2</c:v>
                </c:pt>
                <c:pt idx="2306">
                  <c:v>4.7989999999999998E-2</c:v>
                </c:pt>
                <c:pt idx="2307">
                  <c:v>4.8090000000000001E-2</c:v>
                </c:pt>
                <c:pt idx="2308">
                  <c:v>4.82E-2</c:v>
                </c:pt>
                <c:pt idx="2309">
                  <c:v>4.8309999999999999E-2</c:v>
                </c:pt>
                <c:pt idx="2310">
                  <c:v>4.8520000000000001E-2</c:v>
                </c:pt>
                <c:pt idx="2311">
                  <c:v>4.82E-2</c:v>
                </c:pt>
                <c:pt idx="2312">
                  <c:v>4.8730000000000002E-2</c:v>
                </c:pt>
                <c:pt idx="2313">
                  <c:v>4.895E-2</c:v>
                </c:pt>
                <c:pt idx="2314">
                  <c:v>4.895E-2</c:v>
                </c:pt>
                <c:pt idx="2315">
                  <c:v>4.9160000000000002E-2</c:v>
                </c:pt>
                <c:pt idx="2316">
                  <c:v>4.895E-2</c:v>
                </c:pt>
                <c:pt idx="2317">
                  <c:v>4.895E-2</c:v>
                </c:pt>
                <c:pt idx="2318">
                  <c:v>4.9270000000000001E-2</c:v>
                </c:pt>
                <c:pt idx="2319">
                  <c:v>4.9160000000000002E-2</c:v>
                </c:pt>
                <c:pt idx="2320">
                  <c:v>4.9369999999999997E-2</c:v>
                </c:pt>
                <c:pt idx="2321">
                  <c:v>4.9369999999999997E-2</c:v>
                </c:pt>
                <c:pt idx="2322">
                  <c:v>4.9160000000000002E-2</c:v>
                </c:pt>
                <c:pt idx="2323">
                  <c:v>4.9270000000000001E-2</c:v>
                </c:pt>
                <c:pt idx="2324">
                  <c:v>4.9270000000000001E-2</c:v>
                </c:pt>
                <c:pt idx="2325">
                  <c:v>4.9590000000000002E-2</c:v>
                </c:pt>
                <c:pt idx="2326">
                  <c:v>4.9369999999999997E-2</c:v>
                </c:pt>
                <c:pt idx="2327">
                  <c:v>4.9480000000000003E-2</c:v>
                </c:pt>
                <c:pt idx="2328">
                  <c:v>4.9480000000000003E-2</c:v>
                </c:pt>
                <c:pt idx="2329">
                  <c:v>4.9480000000000003E-2</c:v>
                </c:pt>
                <c:pt idx="2330">
                  <c:v>4.9590000000000002E-2</c:v>
                </c:pt>
                <c:pt idx="2331">
                  <c:v>4.9689999999999998E-2</c:v>
                </c:pt>
                <c:pt idx="2332">
                  <c:v>4.9480000000000003E-2</c:v>
                </c:pt>
                <c:pt idx="2333">
                  <c:v>4.9480000000000003E-2</c:v>
                </c:pt>
                <c:pt idx="2334">
                  <c:v>4.9689999999999998E-2</c:v>
                </c:pt>
                <c:pt idx="2335">
                  <c:v>4.9590000000000002E-2</c:v>
                </c:pt>
                <c:pt idx="2336">
                  <c:v>4.9270000000000001E-2</c:v>
                </c:pt>
                <c:pt idx="2337">
                  <c:v>4.9590000000000002E-2</c:v>
                </c:pt>
                <c:pt idx="2338">
                  <c:v>4.9590000000000002E-2</c:v>
                </c:pt>
                <c:pt idx="2339">
                  <c:v>4.9480000000000003E-2</c:v>
                </c:pt>
                <c:pt idx="2340">
                  <c:v>4.9590000000000002E-2</c:v>
                </c:pt>
                <c:pt idx="2341">
                  <c:v>4.9799999999999997E-2</c:v>
                </c:pt>
                <c:pt idx="2342">
                  <c:v>4.9480000000000003E-2</c:v>
                </c:pt>
                <c:pt idx="2343">
                  <c:v>4.9590000000000002E-2</c:v>
                </c:pt>
                <c:pt idx="2344">
                  <c:v>4.9799999999999997E-2</c:v>
                </c:pt>
                <c:pt idx="2345">
                  <c:v>4.9590000000000002E-2</c:v>
                </c:pt>
                <c:pt idx="2346">
                  <c:v>4.9799999999999997E-2</c:v>
                </c:pt>
                <c:pt idx="2347">
                  <c:v>5.0009999999999999E-2</c:v>
                </c:pt>
                <c:pt idx="2348">
                  <c:v>4.9799999999999997E-2</c:v>
                </c:pt>
                <c:pt idx="2349">
                  <c:v>4.9689999999999998E-2</c:v>
                </c:pt>
                <c:pt idx="2350">
                  <c:v>4.9910000000000003E-2</c:v>
                </c:pt>
                <c:pt idx="2351">
                  <c:v>5.0009999999999999E-2</c:v>
                </c:pt>
                <c:pt idx="2352">
                  <c:v>4.9799999999999997E-2</c:v>
                </c:pt>
                <c:pt idx="2353">
                  <c:v>5.0009999999999999E-2</c:v>
                </c:pt>
                <c:pt idx="2354">
                  <c:v>5.0009999999999999E-2</c:v>
                </c:pt>
                <c:pt idx="2355">
                  <c:v>5.0119999999999998E-2</c:v>
                </c:pt>
                <c:pt idx="2356">
                  <c:v>5.0229999999999997E-2</c:v>
                </c:pt>
                <c:pt idx="2357">
                  <c:v>5.0549999999999998E-2</c:v>
                </c:pt>
                <c:pt idx="2358">
                  <c:v>5.0229999999999997E-2</c:v>
                </c:pt>
                <c:pt idx="2359">
                  <c:v>5.0549999999999998E-2</c:v>
                </c:pt>
                <c:pt idx="2360">
                  <c:v>5.076E-2</c:v>
                </c:pt>
                <c:pt idx="2361">
                  <c:v>5.0549999999999998E-2</c:v>
                </c:pt>
                <c:pt idx="2362">
                  <c:v>5.0869999999999999E-2</c:v>
                </c:pt>
                <c:pt idx="2363">
                  <c:v>5.0970000000000001E-2</c:v>
                </c:pt>
                <c:pt idx="2364">
                  <c:v>5.0869999999999999E-2</c:v>
                </c:pt>
                <c:pt idx="2365">
                  <c:v>5.0970000000000001E-2</c:v>
                </c:pt>
                <c:pt idx="2366">
                  <c:v>5.0869999999999999E-2</c:v>
                </c:pt>
                <c:pt idx="2367">
                  <c:v>5.0869999999999999E-2</c:v>
                </c:pt>
                <c:pt idx="2368">
                  <c:v>5.1400000000000001E-2</c:v>
                </c:pt>
                <c:pt idx="2369">
                  <c:v>5.1290000000000002E-2</c:v>
                </c:pt>
                <c:pt idx="2370">
                  <c:v>5.1189999999999999E-2</c:v>
                </c:pt>
                <c:pt idx="2371">
                  <c:v>5.1400000000000001E-2</c:v>
                </c:pt>
                <c:pt idx="2372">
                  <c:v>5.1189999999999999E-2</c:v>
                </c:pt>
                <c:pt idx="2373">
                  <c:v>5.1720000000000002E-2</c:v>
                </c:pt>
                <c:pt idx="2374">
                  <c:v>5.1610000000000003E-2</c:v>
                </c:pt>
                <c:pt idx="2375">
                  <c:v>5.151E-2</c:v>
                </c:pt>
                <c:pt idx="2376">
                  <c:v>5.1720000000000002E-2</c:v>
                </c:pt>
                <c:pt idx="2377">
                  <c:v>5.1720000000000002E-2</c:v>
                </c:pt>
                <c:pt idx="2378">
                  <c:v>5.151E-2</c:v>
                </c:pt>
                <c:pt idx="2379">
                  <c:v>5.1929999999999997E-2</c:v>
                </c:pt>
                <c:pt idx="2380">
                  <c:v>5.1720000000000002E-2</c:v>
                </c:pt>
                <c:pt idx="2381">
                  <c:v>5.1929999999999997E-2</c:v>
                </c:pt>
                <c:pt idx="2382">
                  <c:v>5.1610000000000003E-2</c:v>
                </c:pt>
                <c:pt idx="2383">
                  <c:v>5.1720000000000002E-2</c:v>
                </c:pt>
                <c:pt idx="2384">
                  <c:v>5.2150000000000002E-2</c:v>
                </c:pt>
                <c:pt idx="2385">
                  <c:v>5.1929999999999997E-2</c:v>
                </c:pt>
                <c:pt idx="2386">
                  <c:v>5.1830000000000001E-2</c:v>
                </c:pt>
                <c:pt idx="2387">
                  <c:v>5.1830000000000001E-2</c:v>
                </c:pt>
                <c:pt idx="2388">
                  <c:v>5.1610000000000003E-2</c:v>
                </c:pt>
                <c:pt idx="2389">
                  <c:v>5.1830000000000001E-2</c:v>
                </c:pt>
                <c:pt idx="2390">
                  <c:v>5.1720000000000002E-2</c:v>
                </c:pt>
                <c:pt idx="2391">
                  <c:v>5.1720000000000002E-2</c:v>
                </c:pt>
                <c:pt idx="2392">
                  <c:v>5.1830000000000001E-2</c:v>
                </c:pt>
                <c:pt idx="2393">
                  <c:v>5.1610000000000003E-2</c:v>
                </c:pt>
                <c:pt idx="2394">
                  <c:v>5.1610000000000003E-2</c:v>
                </c:pt>
                <c:pt idx="2395">
                  <c:v>5.1720000000000002E-2</c:v>
                </c:pt>
                <c:pt idx="2396">
                  <c:v>5.1400000000000001E-2</c:v>
                </c:pt>
                <c:pt idx="2397">
                  <c:v>5.1610000000000003E-2</c:v>
                </c:pt>
                <c:pt idx="2398">
                  <c:v>5.151E-2</c:v>
                </c:pt>
                <c:pt idx="2399">
                  <c:v>5.1290000000000002E-2</c:v>
                </c:pt>
                <c:pt idx="2400">
                  <c:v>5.1290000000000002E-2</c:v>
                </c:pt>
                <c:pt idx="2401">
                  <c:v>5.108E-2</c:v>
                </c:pt>
                <c:pt idx="2402">
                  <c:v>5.1290000000000002E-2</c:v>
                </c:pt>
                <c:pt idx="2403">
                  <c:v>5.108E-2</c:v>
                </c:pt>
                <c:pt idx="2404">
                  <c:v>5.0970000000000001E-2</c:v>
                </c:pt>
                <c:pt idx="2405">
                  <c:v>5.1189999999999999E-2</c:v>
                </c:pt>
                <c:pt idx="2406">
                  <c:v>5.0650000000000001E-2</c:v>
                </c:pt>
                <c:pt idx="2407">
                  <c:v>5.0970000000000001E-2</c:v>
                </c:pt>
                <c:pt idx="2408">
                  <c:v>5.076E-2</c:v>
                </c:pt>
                <c:pt idx="2409">
                  <c:v>5.0549999999999998E-2</c:v>
                </c:pt>
                <c:pt idx="2410">
                  <c:v>5.0549999999999998E-2</c:v>
                </c:pt>
                <c:pt idx="2411">
                  <c:v>5.0549999999999998E-2</c:v>
                </c:pt>
                <c:pt idx="2412">
                  <c:v>5.0549999999999998E-2</c:v>
                </c:pt>
                <c:pt idx="2413">
                  <c:v>5.0650000000000001E-2</c:v>
                </c:pt>
                <c:pt idx="2414">
                  <c:v>5.0439999999999999E-2</c:v>
                </c:pt>
                <c:pt idx="2415">
                  <c:v>5.0439999999999999E-2</c:v>
                </c:pt>
                <c:pt idx="2416">
                  <c:v>5.0229999999999997E-2</c:v>
                </c:pt>
                <c:pt idx="2417">
                  <c:v>5.0119999999999998E-2</c:v>
                </c:pt>
                <c:pt idx="2418">
                  <c:v>5.0229999999999997E-2</c:v>
                </c:pt>
                <c:pt idx="2419">
                  <c:v>5.0229999999999997E-2</c:v>
                </c:pt>
                <c:pt idx="2420">
                  <c:v>5.0119999999999998E-2</c:v>
                </c:pt>
                <c:pt idx="2421">
                  <c:v>5.0009999999999999E-2</c:v>
                </c:pt>
                <c:pt idx="2422">
                  <c:v>4.9799999999999997E-2</c:v>
                </c:pt>
                <c:pt idx="2423">
                  <c:v>4.9689999999999998E-2</c:v>
                </c:pt>
                <c:pt idx="2424">
                  <c:v>4.9799999999999997E-2</c:v>
                </c:pt>
                <c:pt idx="2425">
                  <c:v>4.9480000000000003E-2</c:v>
                </c:pt>
                <c:pt idx="2426">
                  <c:v>4.9590000000000002E-2</c:v>
                </c:pt>
                <c:pt idx="2427">
                  <c:v>4.9689999999999998E-2</c:v>
                </c:pt>
                <c:pt idx="2428">
                  <c:v>4.9590000000000002E-2</c:v>
                </c:pt>
                <c:pt idx="2429">
                  <c:v>4.9689999999999998E-2</c:v>
                </c:pt>
                <c:pt idx="2430">
                  <c:v>4.9590000000000002E-2</c:v>
                </c:pt>
                <c:pt idx="2431">
                  <c:v>4.9480000000000003E-2</c:v>
                </c:pt>
                <c:pt idx="2432">
                  <c:v>4.9480000000000003E-2</c:v>
                </c:pt>
                <c:pt idx="2433">
                  <c:v>4.9369999999999997E-2</c:v>
                </c:pt>
                <c:pt idx="2434">
                  <c:v>4.9369999999999997E-2</c:v>
                </c:pt>
                <c:pt idx="2435">
                  <c:v>4.9369999999999997E-2</c:v>
                </c:pt>
                <c:pt idx="2436">
                  <c:v>4.9050000000000003E-2</c:v>
                </c:pt>
                <c:pt idx="2437">
                  <c:v>4.9160000000000002E-2</c:v>
                </c:pt>
                <c:pt idx="2438">
                  <c:v>4.8730000000000002E-2</c:v>
                </c:pt>
                <c:pt idx="2439">
                  <c:v>4.895E-2</c:v>
                </c:pt>
                <c:pt idx="2440">
                  <c:v>4.8840000000000001E-2</c:v>
                </c:pt>
                <c:pt idx="2441">
                  <c:v>4.8730000000000002E-2</c:v>
                </c:pt>
                <c:pt idx="2442">
                  <c:v>4.863E-2</c:v>
                </c:pt>
                <c:pt idx="2443">
                  <c:v>4.8840000000000001E-2</c:v>
                </c:pt>
                <c:pt idx="2444">
                  <c:v>4.8730000000000002E-2</c:v>
                </c:pt>
                <c:pt idx="2445">
                  <c:v>4.8520000000000001E-2</c:v>
                </c:pt>
                <c:pt idx="2446">
                  <c:v>4.8730000000000002E-2</c:v>
                </c:pt>
                <c:pt idx="2447">
                  <c:v>4.8520000000000001E-2</c:v>
                </c:pt>
                <c:pt idx="2448">
                  <c:v>4.863E-2</c:v>
                </c:pt>
                <c:pt idx="2449">
                  <c:v>4.8410000000000002E-2</c:v>
                </c:pt>
                <c:pt idx="2450">
                  <c:v>4.8410000000000002E-2</c:v>
                </c:pt>
                <c:pt idx="2451">
                  <c:v>4.8090000000000001E-2</c:v>
                </c:pt>
                <c:pt idx="2452">
                  <c:v>4.7879999999999999E-2</c:v>
                </c:pt>
                <c:pt idx="2453">
                  <c:v>4.7879999999999999E-2</c:v>
                </c:pt>
                <c:pt idx="2454">
                  <c:v>4.7989999999999998E-2</c:v>
                </c:pt>
                <c:pt idx="2455">
                  <c:v>4.7669999999999997E-2</c:v>
                </c:pt>
                <c:pt idx="2456">
                  <c:v>4.7449999999999999E-2</c:v>
                </c:pt>
                <c:pt idx="2457">
                  <c:v>4.7449999999999999E-2</c:v>
                </c:pt>
                <c:pt idx="2458">
                  <c:v>4.7350000000000003E-2</c:v>
                </c:pt>
                <c:pt idx="2459">
                  <c:v>4.7239999999999997E-2</c:v>
                </c:pt>
                <c:pt idx="2460">
                  <c:v>4.7030000000000002E-2</c:v>
                </c:pt>
                <c:pt idx="2461">
                  <c:v>4.6920000000000003E-2</c:v>
                </c:pt>
                <c:pt idx="2462">
                  <c:v>4.6920000000000003E-2</c:v>
                </c:pt>
                <c:pt idx="2463">
                  <c:v>4.6809999999999997E-2</c:v>
                </c:pt>
                <c:pt idx="2464">
                  <c:v>4.6600000000000003E-2</c:v>
                </c:pt>
                <c:pt idx="2465">
                  <c:v>4.6600000000000003E-2</c:v>
                </c:pt>
                <c:pt idx="2466">
                  <c:v>4.6390000000000001E-2</c:v>
                </c:pt>
                <c:pt idx="2467">
                  <c:v>4.6170000000000003E-2</c:v>
                </c:pt>
                <c:pt idx="2468">
                  <c:v>4.6170000000000003E-2</c:v>
                </c:pt>
                <c:pt idx="2469">
                  <c:v>4.5850000000000002E-2</c:v>
                </c:pt>
                <c:pt idx="2470">
                  <c:v>4.5850000000000002E-2</c:v>
                </c:pt>
                <c:pt idx="2471">
                  <c:v>4.5429999999999998E-2</c:v>
                </c:pt>
                <c:pt idx="2472">
                  <c:v>4.5530000000000001E-2</c:v>
                </c:pt>
                <c:pt idx="2473">
                  <c:v>4.5319999999999999E-2</c:v>
                </c:pt>
                <c:pt idx="2474">
                  <c:v>4.5220000000000003E-2</c:v>
                </c:pt>
                <c:pt idx="2475">
                  <c:v>4.5319999999999999E-2</c:v>
                </c:pt>
                <c:pt idx="2476">
                  <c:v>4.4999999999999998E-2</c:v>
                </c:pt>
                <c:pt idx="2477">
                  <c:v>4.5220000000000003E-2</c:v>
                </c:pt>
                <c:pt idx="2478">
                  <c:v>4.4679999999999997E-2</c:v>
                </c:pt>
                <c:pt idx="2479">
                  <c:v>4.4580000000000002E-2</c:v>
                </c:pt>
                <c:pt idx="2480">
                  <c:v>4.4790000000000003E-2</c:v>
                </c:pt>
                <c:pt idx="2481">
                  <c:v>4.4790000000000003E-2</c:v>
                </c:pt>
                <c:pt idx="2482">
                  <c:v>4.4580000000000002E-2</c:v>
                </c:pt>
                <c:pt idx="2483">
                  <c:v>4.4900000000000002E-2</c:v>
                </c:pt>
                <c:pt idx="2484">
                  <c:v>4.4470000000000003E-2</c:v>
                </c:pt>
                <c:pt idx="2485">
                  <c:v>4.4470000000000003E-2</c:v>
                </c:pt>
                <c:pt idx="2486">
                  <c:v>4.4580000000000002E-2</c:v>
                </c:pt>
                <c:pt idx="2487">
                  <c:v>4.4470000000000003E-2</c:v>
                </c:pt>
                <c:pt idx="2488">
                  <c:v>4.4470000000000003E-2</c:v>
                </c:pt>
                <c:pt idx="2489">
                  <c:v>4.4260000000000001E-2</c:v>
                </c:pt>
                <c:pt idx="2490">
                  <c:v>4.4359999999999997E-2</c:v>
                </c:pt>
                <c:pt idx="2491">
                  <c:v>4.4470000000000003E-2</c:v>
                </c:pt>
                <c:pt idx="2492">
                  <c:v>4.4580000000000002E-2</c:v>
                </c:pt>
                <c:pt idx="2493">
                  <c:v>4.4790000000000003E-2</c:v>
                </c:pt>
                <c:pt idx="2494">
                  <c:v>4.4580000000000002E-2</c:v>
                </c:pt>
                <c:pt idx="2495">
                  <c:v>4.4679999999999997E-2</c:v>
                </c:pt>
                <c:pt idx="2496">
                  <c:v>4.4999999999999998E-2</c:v>
                </c:pt>
                <c:pt idx="2497">
                  <c:v>4.4900000000000002E-2</c:v>
                </c:pt>
                <c:pt idx="2498">
                  <c:v>4.4790000000000003E-2</c:v>
                </c:pt>
                <c:pt idx="2499">
                  <c:v>4.5109999999999997E-2</c:v>
                </c:pt>
                <c:pt idx="2500">
                  <c:v>4.5109999999999997E-2</c:v>
                </c:pt>
                <c:pt idx="2501">
                  <c:v>4.5319999999999999E-2</c:v>
                </c:pt>
                <c:pt idx="2502">
                  <c:v>4.5530000000000001E-2</c:v>
                </c:pt>
                <c:pt idx="2503">
                  <c:v>4.5429999999999998E-2</c:v>
                </c:pt>
                <c:pt idx="2504">
                  <c:v>4.5850000000000002E-2</c:v>
                </c:pt>
                <c:pt idx="2505">
                  <c:v>4.5749999999999999E-2</c:v>
                </c:pt>
                <c:pt idx="2506">
                  <c:v>4.607E-2</c:v>
                </c:pt>
                <c:pt idx="2507">
                  <c:v>4.6390000000000001E-2</c:v>
                </c:pt>
                <c:pt idx="2508">
                  <c:v>4.6489999999999997E-2</c:v>
                </c:pt>
                <c:pt idx="2509">
                  <c:v>4.6920000000000003E-2</c:v>
                </c:pt>
                <c:pt idx="2510">
                  <c:v>4.6809999999999997E-2</c:v>
                </c:pt>
                <c:pt idx="2511">
                  <c:v>4.7129999999999998E-2</c:v>
                </c:pt>
                <c:pt idx="2512">
                  <c:v>4.7669999999999997E-2</c:v>
                </c:pt>
                <c:pt idx="2513">
                  <c:v>4.777E-2</c:v>
                </c:pt>
                <c:pt idx="2514">
                  <c:v>4.7559999999999998E-2</c:v>
                </c:pt>
                <c:pt idx="2515">
                  <c:v>4.7989999999999998E-2</c:v>
                </c:pt>
                <c:pt idx="2516">
                  <c:v>4.8090000000000001E-2</c:v>
                </c:pt>
                <c:pt idx="2517">
                  <c:v>4.863E-2</c:v>
                </c:pt>
                <c:pt idx="2518">
                  <c:v>4.863E-2</c:v>
                </c:pt>
                <c:pt idx="2519">
                  <c:v>4.8840000000000001E-2</c:v>
                </c:pt>
                <c:pt idx="2520">
                  <c:v>4.9050000000000003E-2</c:v>
                </c:pt>
                <c:pt idx="2521">
                  <c:v>4.9160000000000002E-2</c:v>
                </c:pt>
                <c:pt idx="2522">
                  <c:v>4.9590000000000002E-2</c:v>
                </c:pt>
                <c:pt idx="2523">
                  <c:v>4.9689999999999998E-2</c:v>
                </c:pt>
                <c:pt idx="2524">
                  <c:v>4.9689999999999998E-2</c:v>
                </c:pt>
                <c:pt idx="2525">
                  <c:v>5.0229999999999997E-2</c:v>
                </c:pt>
                <c:pt idx="2526">
                  <c:v>5.0119999999999998E-2</c:v>
                </c:pt>
                <c:pt idx="2527">
                  <c:v>5.0439999999999999E-2</c:v>
                </c:pt>
                <c:pt idx="2528">
                  <c:v>5.0869999999999999E-2</c:v>
                </c:pt>
                <c:pt idx="2529">
                  <c:v>5.076E-2</c:v>
                </c:pt>
                <c:pt idx="2530">
                  <c:v>5.076E-2</c:v>
                </c:pt>
                <c:pt idx="2531">
                  <c:v>5.1189999999999999E-2</c:v>
                </c:pt>
                <c:pt idx="2532">
                  <c:v>5.0970000000000001E-2</c:v>
                </c:pt>
                <c:pt idx="2533">
                  <c:v>5.1189999999999999E-2</c:v>
                </c:pt>
                <c:pt idx="2534">
                  <c:v>5.0869999999999999E-2</c:v>
                </c:pt>
                <c:pt idx="2535">
                  <c:v>5.1290000000000002E-2</c:v>
                </c:pt>
                <c:pt idx="2536">
                  <c:v>5.151E-2</c:v>
                </c:pt>
                <c:pt idx="2537">
                  <c:v>5.1290000000000002E-2</c:v>
                </c:pt>
                <c:pt idx="2538">
                  <c:v>5.1720000000000002E-2</c:v>
                </c:pt>
                <c:pt idx="2539">
                  <c:v>5.1610000000000003E-2</c:v>
                </c:pt>
                <c:pt idx="2540">
                  <c:v>5.1610000000000003E-2</c:v>
                </c:pt>
                <c:pt idx="2541">
                  <c:v>5.151E-2</c:v>
                </c:pt>
                <c:pt idx="2542">
                  <c:v>5.1400000000000001E-2</c:v>
                </c:pt>
                <c:pt idx="2543">
                  <c:v>5.1400000000000001E-2</c:v>
                </c:pt>
                <c:pt idx="2544">
                  <c:v>5.1290000000000002E-2</c:v>
                </c:pt>
                <c:pt idx="2545">
                  <c:v>5.1189999999999999E-2</c:v>
                </c:pt>
                <c:pt idx="2546">
                  <c:v>5.1189999999999999E-2</c:v>
                </c:pt>
                <c:pt idx="2547">
                  <c:v>5.1189999999999999E-2</c:v>
                </c:pt>
                <c:pt idx="2548">
                  <c:v>5.076E-2</c:v>
                </c:pt>
                <c:pt idx="2549">
                  <c:v>5.076E-2</c:v>
                </c:pt>
                <c:pt idx="2550">
                  <c:v>5.076E-2</c:v>
                </c:pt>
                <c:pt idx="2551">
                  <c:v>5.0439999999999999E-2</c:v>
                </c:pt>
                <c:pt idx="2552">
                  <c:v>5.033E-2</c:v>
                </c:pt>
                <c:pt idx="2553">
                  <c:v>5.0229999999999997E-2</c:v>
                </c:pt>
                <c:pt idx="2554">
                  <c:v>4.9910000000000003E-2</c:v>
                </c:pt>
                <c:pt idx="2555">
                  <c:v>4.9799999999999997E-2</c:v>
                </c:pt>
                <c:pt idx="2556">
                  <c:v>4.9369999999999997E-2</c:v>
                </c:pt>
                <c:pt idx="2557">
                  <c:v>4.9480000000000003E-2</c:v>
                </c:pt>
                <c:pt idx="2558">
                  <c:v>4.9050000000000003E-2</c:v>
                </c:pt>
                <c:pt idx="2559">
                  <c:v>4.8730000000000002E-2</c:v>
                </c:pt>
                <c:pt idx="2560">
                  <c:v>4.8520000000000001E-2</c:v>
                </c:pt>
                <c:pt idx="2561">
                  <c:v>4.8309999999999999E-2</c:v>
                </c:pt>
                <c:pt idx="2562">
                  <c:v>4.7989999999999998E-2</c:v>
                </c:pt>
                <c:pt idx="2563">
                  <c:v>4.777E-2</c:v>
                </c:pt>
                <c:pt idx="2564">
                  <c:v>4.7239999999999997E-2</c:v>
                </c:pt>
                <c:pt idx="2565">
                  <c:v>4.7239999999999997E-2</c:v>
                </c:pt>
                <c:pt idx="2566">
                  <c:v>4.7239999999999997E-2</c:v>
                </c:pt>
                <c:pt idx="2567">
                  <c:v>4.6809999999999997E-2</c:v>
                </c:pt>
                <c:pt idx="2568">
                  <c:v>4.6489999999999997E-2</c:v>
                </c:pt>
                <c:pt idx="2569">
                  <c:v>4.607E-2</c:v>
                </c:pt>
                <c:pt idx="2570">
                  <c:v>4.5749999999999999E-2</c:v>
                </c:pt>
                <c:pt idx="2571">
                  <c:v>4.5749999999999999E-2</c:v>
                </c:pt>
                <c:pt idx="2572">
                  <c:v>4.5319999999999999E-2</c:v>
                </c:pt>
                <c:pt idx="2573">
                  <c:v>4.5220000000000003E-2</c:v>
                </c:pt>
                <c:pt idx="2574">
                  <c:v>4.4900000000000002E-2</c:v>
                </c:pt>
                <c:pt idx="2575">
                  <c:v>4.4790000000000003E-2</c:v>
                </c:pt>
                <c:pt idx="2576">
                  <c:v>4.4359999999999997E-2</c:v>
                </c:pt>
                <c:pt idx="2577">
                  <c:v>4.4260000000000001E-2</c:v>
                </c:pt>
                <c:pt idx="2578">
                  <c:v>4.3830000000000001E-2</c:v>
                </c:pt>
                <c:pt idx="2579">
                  <c:v>4.3830000000000001E-2</c:v>
                </c:pt>
                <c:pt idx="2580">
                  <c:v>4.351E-2</c:v>
                </c:pt>
                <c:pt idx="2581">
                  <c:v>4.3400000000000001E-2</c:v>
                </c:pt>
                <c:pt idx="2582">
                  <c:v>4.3189999999999999E-2</c:v>
                </c:pt>
                <c:pt idx="2583">
                  <c:v>4.2979999999999997E-2</c:v>
                </c:pt>
                <c:pt idx="2584">
                  <c:v>4.2869999999999998E-2</c:v>
                </c:pt>
                <c:pt idx="2585">
                  <c:v>4.2439999999999999E-2</c:v>
                </c:pt>
                <c:pt idx="2586">
                  <c:v>4.2340000000000003E-2</c:v>
                </c:pt>
                <c:pt idx="2587">
                  <c:v>4.2229999999999997E-2</c:v>
                </c:pt>
                <c:pt idx="2588">
                  <c:v>4.2119999999999998E-2</c:v>
                </c:pt>
                <c:pt idx="2589">
                  <c:v>4.2229999999999997E-2</c:v>
                </c:pt>
                <c:pt idx="2590">
                  <c:v>4.2020000000000002E-2</c:v>
                </c:pt>
                <c:pt idx="2591">
                  <c:v>4.1590000000000002E-2</c:v>
                </c:pt>
                <c:pt idx="2592">
                  <c:v>4.1590000000000002E-2</c:v>
                </c:pt>
                <c:pt idx="2593">
                  <c:v>4.1480000000000003E-2</c:v>
                </c:pt>
                <c:pt idx="2594">
                  <c:v>4.1590000000000002E-2</c:v>
                </c:pt>
                <c:pt idx="2595">
                  <c:v>4.1270000000000001E-2</c:v>
                </c:pt>
                <c:pt idx="2596">
                  <c:v>4.138E-2</c:v>
                </c:pt>
                <c:pt idx="2597">
                  <c:v>4.138E-2</c:v>
                </c:pt>
                <c:pt idx="2598">
                  <c:v>4.095E-2</c:v>
                </c:pt>
                <c:pt idx="2599">
                  <c:v>4.1059999999999999E-2</c:v>
                </c:pt>
                <c:pt idx="2600">
                  <c:v>4.1059999999999999E-2</c:v>
                </c:pt>
                <c:pt idx="2601">
                  <c:v>4.0840000000000001E-2</c:v>
                </c:pt>
                <c:pt idx="2602">
                  <c:v>4.0840000000000001E-2</c:v>
                </c:pt>
                <c:pt idx="2603">
                  <c:v>4.1059999999999999E-2</c:v>
                </c:pt>
                <c:pt idx="2604">
                  <c:v>4.0739999999999998E-2</c:v>
                </c:pt>
                <c:pt idx="2605">
                  <c:v>4.0840000000000001E-2</c:v>
                </c:pt>
                <c:pt idx="2606">
                  <c:v>4.052E-2</c:v>
                </c:pt>
                <c:pt idx="2607">
                  <c:v>4.052E-2</c:v>
                </c:pt>
                <c:pt idx="2608">
                  <c:v>4.0629999999999999E-2</c:v>
                </c:pt>
                <c:pt idx="2609">
                  <c:v>4.052E-2</c:v>
                </c:pt>
                <c:pt idx="2610">
                  <c:v>4.0419999999999998E-2</c:v>
                </c:pt>
                <c:pt idx="2611">
                  <c:v>4.052E-2</c:v>
                </c:pt>
                <c:pt idx="2612">
                  <c:v>4.052E-2</c:v>
                </c:pt>
                <c:pt idx="2613">
                  <c:v>4.0419999999999998E-2</c:v>
                </c:pt>
                <c:pt idx="2614">
                  <c:v>4.0419999999999998E-2</c:v>
                </c:pt>
                <c:pt idx="2615">
                  <c:v>4.02E-2</c:v>
                </c:pt>
                <c:pt idx="2616">
                  <c:v>4.02E-2</c:v>
                </c:pt>
                <c:pt idx="2617">
                  <c:v>4.0099999999999997E-2</c:v>
                </c:pt>
                <c:pt idx="2618">
                  <c:v>3.9989999999999998E-2</c:v>
                </c:pt>
                <c:pt idx="2619">
                  <c:v>4.02E-2</c:v>
                </c:pt>
                <c:pt idx="2620">
                  <c:v>3.9879999999999999E-2</c:v>
                </c:pt>
                <c:pt idx="2621">
                  <c:v>3.9879999999999999E-2</c:v>
                </c:pt>
                <c:pt idx="2622">
                  <c:v>3.9879999999999999E-2</c:v>
                </c:pt>
                <c:pt idx="2623">
                  <c:v>3.9559999999999998E-2</c:v>
                </c:pt>
                <c:pt idx="2624">
                  <c:v>3.9559999999999998E-2</c:v>
                </c:pt>
                <c:pt idx="2625">
                  <c:v>3.9460000000000002E-2</c:v>
                </c:pt>
                <c:pt idx="2626">
                  <c:v>3.9460000000000002E-2</c:v>
                </c:pt>
                <c:pt idx="2627">
                  <c:v>3.9140000000000001E-2</c:v>
                </c:pt>
                <c:pt idx="2628">
                  <c:v>3.9140000000000001E-2</c:v>
                </c:pt>
                <c:pt idx="2629">
                  <c:v>3.9140000000000001E-2</c:v>
                </c:pt>
                <c:pt idx="2630">
                  <c:v>3.9140000000000001E-2</c:v>
                </c:pt>
                <c:pt idx="2631">
                  <c:v>3.9030000000000002E-2</c:v>
                </c:pt>
                <c:pt idx="2632">
                  <c:v>3.882E-2</c:v>
                </c:pt>
                <c:pt idx="2633">
                  <c:v>3.8710000000000001E-2</c:v>
                </c:pt>
                <c:pt idx="2634">
                  <c:v>3.8600000000000002E-2</c:v>
                </c:pt>
                <c:pt idx="2635">
                  <c:v>3.8600000000000002E-2</c:v>
                </c:pt>
                <c:pt idx="2636">
                  <c:v>3.8179999999999999E-2</c:v>
                </c:pt>
                <c:pt idx="2637">
                  <c:v>3.8280000000000002E-2</c:v>
                </c:pt>
                <c:pt idx="2638">
                  <c:v>3.7859999999999998E-2</c:v>
                </c:pt>
                <c:pt idx="2639">
                  <c:v>3.7859999999999998E-2</c:v>
                </c:pt>
                <c:pt idx="2640">
                  <c:v>3.7960000000000001E-2</c:v>
                </c:pt>
                <c:pt idx="2641">
                  <c:v>3.7749999999999999E-2</c:v>
                </c:pt>
                <c:pt idx="2642">
                  <c:v>3.7429999999999998E-2</c:v>
                </c:pt>
                <c:pt idx="2643">
                  <c:v>3.7429999999999998E-2</c:v>
                </c:pt>
                <c:pt idx="2644">
                  <c:v>3.7429999999999998E-2</c:v>
                </c:pt>
                <c:pt idx="2645">
                  <c:v>3.7429999999999998E-2</c:v>
                </c:pt>
                <c:pt idx="2646">
                  <c:v>3.7319999999999999E-2</c:v>
                </c:pt>
                <c:pt idx="2647">
                  <c:v>3.7109999999999997E-2</c:v>
                </c:pt>
                <c:pt idx="2648">
                  <c:v>3.7319999999999999E-2</c:v>
                </c:pt>
                <c:pt idx="2649">
                  <c:v>3.7220000000000003E-2</c:v>
                </c:pt>
                <c:pt idx="2650">
                  <c:v>3.7220000000000003E-2</c:v>
                </c:pt>
                <c:pt idx="2651">
                  <c:v>3.7109999999999997E-2</c:v>
                </c:pt>
                <c:pt idx="2652">
                  <c:v>3.7109999999999997E-2</c:v>
                </c:pt>
                <c:pt idx="2653">
                  <c:v>3.7220000000000003E-2</c:v>
                </c:pt>
                <c:pt idx="2654">
                  <c:v>3.7109999999999997E-2</c:v>
                </c:pt>
                <c:pt idx="2655">
                  <c:v>3.7109999999999997E-2</c:v>
                </c:pt>
                <c:pt idx="2656">
                  <c:v>3.7109999999999997E-2</c:v>
                </c:pt>
                <c:pt idx="2657">
                  <c:v>3.7109999999999997E-2</c:v>
                </c:pt>
                <c:pt idx="2658">
                  <c:v>3.7429999999999998E-2</c:v>
                </c:pt>
                <c:pt idx="2659">
                  <c:v>3.764E-2</c:v>
                </c:pt>
                <c:pt idx="2660">
                  <c:v>3.7539999999999997E-2</c:v>
                </c:pt>
                <c:pt idx="2661">
                  <c:v>3.7859999999999998E-2</c:v>
                </c:pt>
                <c:pt idx="2662">
                  <c:v>3.807E-2</c:v>
                </c:pt>
                <c:pt idx="2663">
                  <c:v>3.7749999999999999E-2</c:v>
                </c:pt>
                <c:pt idx="2664">
                  <c:v>3.7960000000000001E-2</c:v>
                </c:pt>
                <c:pt idx="2665">
                  <c:v>3.8600000000000002E-2</c:v>
                </c:pt>
                <c:pt idx="2666">
                  <c:v>3.8710000000000001E-2</c:v>
                </c:pt>
                <c:pt idx="2667">
                  <c:v>3.882E-2</c:v>
                </c:pt>
                <c:pt idx="2668">
                  <c:v>3.882E-2</c:v>
                </c:pt>
                <c:pt idx="2669">
                  <c:v>3.9350000000000003E-2</c:v>
                </c:pt>
                <c:pt idx="2670">
                  <c:v>3.9559999999999998E-2</c:v>
                </c:pt>
                <c:pt idx="2671">
                  <c:v>3.9780000000000003E-2</c:v>
                </c:pt>
                <c:pt idx="2672">
                  <c:v>3.9780000000000003E-2</c:v>
                </c:pt>
                <c:pt idx="2673">
                  <c:v>4.0309999999999999E-2</c:v>
                </c:pt>
                <c:pt idx="2674">
                  <c:v>4.0629999999999999E-2</c:v>
                </c:pt>
                <c:pt idx="2675">
                  <c:v>4.095E-2</c:v>
                </c:pt>
                <c:pt idx="2676">
                  <c:v>4.095E-2</c:v>
                </c:pt>
                <c:pt idx="2677">
                  <c:v>4.1700000000000001E-2</c:v>
                </c:pt>
                <c:pt idx="2678">
                  <c:v>4.1910000000000003E-2</c:v>
                </c:pt>
                <c:pt idx="2679">
                  <c:v>4.2119999999999998E-2</c:v>
                </c:pt>
                <c:pt idx="2680">
                  <c:v>4.2439999999999999E-2</c:v>
                </c:pt>
                <c:pt idx="2681">
                  <c:v>4.2869999999999998E-2</c:v>
                </c:pt>
                <c:pt idx="2682">
                  <c:v>4.2979999999999997E-2</c:v>
                </c:pt>
                <c:pt idx="2683">
                  <c:v>4.3720000000000002E-2</c:v>
                </c:pt>
                <c:pt idx="2684">
                  <c:v>4.3720000000000002E-2</c:v>
                </c:pt>
                <c:pt idx="2685">
                  <c:v>4.4260000000000001E-2</c:v>
                </c:pt>
                <c:pt idx="2686">
                  <c:v>4.4359999999999997E-2</c:v>
                </c:pt>
                <c:pt idx="2687">
                  <c:v>4.4679999999999997E-2</c:v>
                </c:pt>
                <c:pt idx="2688">
                  <c:v>4.5220000000000003E-2</c:v>
                </c:pt>
                <c:pt idx="2689">
                  <c:v>4.5319999999999999E-2</c:v>
                </c:pt>
                <c:pt idx="2690">
                  <c:v>4.5850000000000002E-2</c:v>
                </c:pt>
                <c:pt idx="2691">
                  <c:v>4.607E-2</c:v>
                </c:pt>
                <c:pt idx="2692">
                  <c:v>4.6280000000000002E-2</c:v>
                </c:pt>
                <c:pt idx="2693">
                  <c:v>4.6710000000000002E-2</c:v>
                </c:pt>
                <c:pt idx="2694">
                  <c:v>4.6809999999999997E-2</c:v>
                </c:pt>
                <c:pt idx="2695">
                  <c:v>4.7030000000000002E-2</c:v>
                </c:pt>
                <c:pt idx="2696">
                  <c:v>4.7239999999999997E-2</c:v>
                </c:pt>
                <c:pt idx="2697">
                  <c:v>4.7449999999999999E-2</c:v>
                </c:pt>
                <c:pt idx="2698">
                  <c:v>4.7449999999999999E-2</c:v>
                </c:pt>
                <c:pt idx="2699">
                  <c:v>4.7879999999999999E-2</c:v>
                </c:pt>
                <c:pt idx="2700">
                  <c:v>4.7989999999999998E-2</c:v>
                </c:pt>
                <c:pt idx="2701">
                  <c:v>4.8309999999999999E-2</c:v>
                </c:pt>
                <c:pt idx="2702">
                  <c:v>4.8410000000000002E-2</c:v>
                </c:pt>
                <c:pt idx="2703">
                  <c:v>4.8520000000000001E-2</c:v>
                </c:pt>
                <c:pt idx="2704">
                  <c:v>4.8730000000000002E-2</c:v>
                </c:pt>
                <c:pt idx="2705">
                  <c:v>4.8410000000000002E-2</c:v>
                </c:pt>
                <c:pt idx="2706">
                  <c:v>4.8730000000000002E-2</c:v>
                </c:pt>
                <c:pt idx="2707">
                  <c:v>4.895E-2</c:v>
                </c:pt>
                <c:pt idx="2708">
                  <c:v>4.8730000000000002E-2</c:v>
                </c:pt>
                <c:pt idx="2709">
                  <c:v>4.8840000000000001E-2</c:v>
                </c:pt>
                <c:pt idx="2710">
                  <c:v>4.8730000000000002E-2</c:v>
                </c:pt>
                <c:pt idx="2711">
                  <c:v>4.895E-2</c:v>
                </c:pt>
                <c:pt idx="2712">
                  <c:v>4.895E-2</c:v>
                </c:pt>
                <c:pt idx="2713">
                  <c:v>4.863E-2</c:v>
                </c:pt>
                <c:pt idx="2714">
                  <c:v>4.8520000000000001E-2</c:v>
                </c:pt>
                <c:pt idx="2715">
                  <c:v>4.8840000000000001E-2</c:v>
                </c:pt>
                <c:pt idx="2716">
                  <c:v>4.863E-2</c:v>
                </c:pt>
                <c:pt idx="2717">
                  <c:v>4.8410000000000002E-2</c:v>
                </c:pt>
                <c:pt idx="2718">
                  <c:v>4.82E-2</c:v>
                </c:pt>
                <c:pt idx="2719">
                  <c:v>4.8410000000000002E-2</c:v>
                </c:pt>
                <c:pt idx="2720">
                  <c:v>4.8090000000000001E-2</c:v>
                </c:pt>
                <c:pt idx="2721">
                  <c:v>4.777E-2</c:v>
                </c:pt>
                <c:pt idx="2722">
                  <c:v>4.7989999999999998E-2</c:v>
                </c:pt>
                <c:pt idx="2723">
                  <c:v>4.7559999999999998E-2</c:v>
                </c:pt>
                <c:pt idx="2724">
                  <c:v>4.7239999999999997E-2</c:v>
                </c:pt>
                <c:pt idx="2725">
                  <c:v>4.7449999999999999E-2</c:v>
                </c:pt>
                <c:pt idx="2726">
                  <c:v>4.6920000000000003E-2</c:v>
                </c:pt>
                <c:pt idx="2727">
                  <c:v>4.6809999999999997E-2</c:v>
                </c:pt>
                <c:pt idx="2728">
                  <c:v>4.6600000000000003E-2</c:v>
                </c:pt>
                <c:pt idx="2729">
                  <c:v>4.6170000000000003E-2</c:v>
                </c:pt>
                <c:pt idx="2730">
                  <c:v>4.6280000000000002E-2</c:v>
                </c:pt>
                <c:pt idx="2731">
                  <c:v>4.5960000000000001E-2</c:v>
                </c:pt>
                <c:pt idx="2732">
                  <c:v>4.5850000000000002E-2</c:v>
                </c:pt>
                <c:pt idx="2733">
                  <c:v>4.5429999999999998E-2</c:v>
                </c:pt>
                <c:pt idx="2734">
                  <c:v>4.5220000000000003E-2</c:v>
                </c:pt>
                <c:pt idx="2735">
                  <c:v>4.4999999999999998E-2</c:v>
                </c:pt>
                <c:pt idx="2736">
                  <c:v>4.5109999999999997E-2</c:v>
                </c:pt>
                <c:pt idx="2737">
                  <c:v>4.4679999999999997E-2</c:v>
                </c:pt>
                <c:pt idx="2738">
                  <c:v>4.4790000000000003E-2</c:v>
                </c:pt>
                <c:pt idx="2739">
                  <c:v>4.4359999999999997E-2</c:v>
                </c:pt>
                <c:pt idx="2740">
                  <c:v>4.4150000000000002E-2</c:v>
                </c:pt>
                <c:pt idx="2741">
                  <c:v>4.4359999999999997E-2</c:v>
                </c:pt>
                <c:pt idx="2742">
                  <c:v>4.394E-2</c:v>
                </c:pt>
                <c:pt idx="2743">
                  <c:v>4.394E-2</c:v>
                </c:pt>
                <c:pt idx="2744">
                  <c:v>4.3720000000000002E-2</c:v>
                </c:pt>
                <c:pt idx="2745">
                  <c:v>4.3400000000000001E-2</c:v>
                </c:pt>
                <c:pt idx="2746">
                  <c:v>4.351E-2</c:v>
                </c:pt>
                <c:pt idx="2747">
                  <c:v>4.3400000000000001E-2</c:v>
                </c:pt>
                <c:pt idx="2748">
                  <c:v>4.3400000000000001E-2</c:v>
                </c:pt>
                <c:pt idx="2749">
                  <c:v>4.3299999999999998E-2</c:v>
                </c:pt>
                <c:pt idx="2750">
                  <c:v>4.3299999999999998E-2</c:v>
                </c:pt>
                <c:pt idx="2751">
                  <c:v>4.3299999999999998E-2</c:v>
                </c:pt>
                <c:pt idx="2752">
                  <c:v>4.3189999999999999E-2</c:v>
                </c:pt>
                <c:pt idx="2753">
                  <c:v>4.3299999999999998E-2</c:v>
                </c:pt>
                <c:pt idx="2754">
                  <c:v>4.3189999999999999E-2</c:v>
                </c:pt>
                <c:pt idx="2755">
                  <c:v>4.3299999999999998E-2</c:v>
                </c:pt>
                <c:pt idx="2756">
                  <c:v>4.3400000000000001E-2</c:v>
                </c:pt>
                <c:pt idx="2757">
                  <c:v>4.351E-2</c:v>
                </c:pt>
                <c:pt idx="2758">
                  <c:v>4.3299999999999998E-2</c:v>
                </c:pt>
                <c:pt idx="2759">
                  <c:v>4.3619999999999999E-2</c:v>
                </c:pt>
                <c:pt idx="2760">
                  <c:v>4.3830000000000001E-2</c:v>
                </c:pt>
                <c:pt idx="2761">
                  <c:v>4.3830000000000001E-2</c:v>
                </c:pt>
                <c:pt idx="2762">
                  <c:v>4.3720000000000002E-2</c:v>
                </c:pt>
                <c:pt idx="2763">
                  <c:v>4.4040000000000003E-2</c:v>
                </c:pt>
                <c:pt idx="2764">
                  <c:v>4.4040000000000003E-2</c:v>
                </c:pt>
                <c:pt idx="2765">
                  <c:v>4.4260000000000001E-2</c:v>
                </c:pt>
                <c:pt idx="2766">
                  <c:v>4.4580000000000002E-2</c:v>
                </c:pt>
                <c:pt idx="2767">
                  <c:v>4.4679999999999997E-2</c:v>
                </c:pt>
                <c:pt idx="2768">
                  <c:v>4.4679999999999997E-2</c:v>
                </c:pt>
                <c:pt idx="2769">
                  <c:v>4.4790000000000003E-2</c:v>
                </c:pt>
                <c:pt idx="2770">
                  <c:v>4.4900000000000002E-2</c:v>
                </c:pt>
                <c:pt idx="2771">
                  <c:v>4.5109999999999997E-2</c:v>
                </c:pt>
                <c:pt idx="2772">
                  <c:v>4.5220000000000003E-2</c:v>
                </c:pt>
                <c:pt idx="2773">
                  <c:v>4.5530000000000001E-2</c:v>
                </c:pt>
                <c:pt idx="2774">
                  <c:v>4.5429999999999998E-2</c:v>
                </c:pt>
                <c:pt idx="2775">
                  <c:v>4.5749999999999999E-2</c:v>
                </c:pt>
                <c:pt idx="2776">
                  <c:v>4.5749999999999999E-2</c:v>
                </c:pt>
                <c:pt idx="2777">
                  <c:v>4.5960000000000001E-2</c:v>
                </c:pt>
                <c:pt idx="2778">
                  <c:v>4.6170000000000003E-2</c:v>
                </c:pt>
                <c:pt idx="2779">
                  <c:v>4.6390000000000001E-2</c:v>
                </c:pt>
                <c:pt idx="2780">
                  <c:v>4.6390000000000001E-2</c:v>
                </c:pt>
                <c:pt idx="2781">
                  <c:v>4.6600000000000003E-2</c:v>
                </c:pt>
                <c:pt idx="2782">
                  <c:v>4.6809999999999997E-2</c:v>
                </c:pt>
                <c:pt idx="2783">
                  <c:v>4.6920000000000003E-2</c:v>
                </c:pt>
                <c:pt idx="2784">
                  <c:v>4.6600000000000003E-2</c:v>
                </c:pt>
                <c:pt idx="2785">
                  <c:v>4.6809999999999997E-2</c:v>
                </c:pt>
                <c:pt idx="2786">
                  <c:v>4.7030000000000002E-2</c:v>
                </c:pt>
                <c:pt idx="2787">
                  <c:v>4.6920000000000003E-2</c:v>
                </c:pt>
                <c:pt idx="2788">
                  <c:v>4.7129999999999998E-2</c:v>
                </c:pt>
                <c:pt idx="2789">
                  <c:v>4.7030000000000002E-2</c:v>
                </c:pt>
                <c:pt idx="2790">
                  <c:v>4.7129999999999998E-2</c:v>
                </c:pt>
                <c:pt idx="2791">
                  <c:v>4.7350000000000003E-2</c:v>
                </c:pt>
                <c:pt idx="2792">
                  <c:v>4.7239999999999997E-2</c:v>
                </c:pt>
                <c:pt idx="2793">
                  <c:v>4.7129999999999998E-2</c:v>
                </c:pt>
                <c:pt idx="2794">
                  <c:v>4.7129999999999998E-2</c:v>
                </c:pt>
                <c:pt idx="2795">
                  <c:v>4.7129999999999998E-2</c:v>
                </c:pt>
                <c:pt idx="2796">
                  <c:v>4.7030000000000002E-2</c:v>
                </c:pt>
                <c:pt idx="2797">
                  <c:v>4.6920000000000003E-2</c:v>
                </c:pt>
                <c:pt idx="2798">
                  <c:v>4.7350000000000003E-2</c:v>
                </c:pt>
                <c:pt idx="2799">
                  <c:v>4.7239999999999997E-2</c:v>
                </c:pt>
                <c:pt idx="2800">
                  <c:v>4.7030000000000002E-2</c:v>
                </c:pt>
                <c:pt idx="2801">
                  <c:v>4.7030000000000002E-2</c:v>
                </c:pt>
                <c:pt idx="2802">
                  <c:v>4.6809999999999997E-2</c:v>
                </c:pt>
                <c:pt idx="2803">
                  <c:v>4.6600000000000003E-2</c:v>
                </c:pt>
                <c:pt idx="2804">
                  <c:v>4.6710000000000002E-2</c:v>
                </c:pt>
                <c:pt idx="2805">
                  <c:v>4.6489999999999997E-2</c:v>
                </c:pt>
                <c:pt idx="2806">
                  <c:v>4.6390000000000001E-2</c:v>
                </c:pt>
                <c:pt idx="2807">
                  <c:v>4.6280000000000002E-2</c:v>
                </c:pt>
                <c:pt idx="2808">
                  <c:v>4.607E-2</c:v>
                </c:pt>
                <c:pt idx="2809">
                  <c:v>4.5850000000000002E-2</c:v>
                </c:pt>
                <c:pt idx="2810">
                  <c:v>4.564E-2</c:v>
                </c:pt>
                <c:pt idx="2811">
                  <c:v>4.5749999999999999E-2</c:v>
                </c:pt>
                <c:pt idx="2812">
                  <c:v>4.5319999999999999E-2</c:v>
                </c:pt>
                <c:pt idx="2813">
                  <c:v>4.5319999999999999E-2</c:v>
                </c:pt>
                <c:pt idx="2814">
                  <c:v>4.5220000000000003E-2</c:v>
                </c:pt>
                <c:pt idx="2815">
                  <c:v>4.4999999999999998E-2</c:v>
                </c:pt>
                <c:pt idx="2816">
                  <c:v>4.4900000000000002E-2</c:v>
                </c:pt>
                <c:pt idx="2817">
                  <c:v>4.4790000000000003E-2</c:v>
                </c:pt>
                <c:pt idx="2818">
                  <c:v>4.4679999999999997E-2</c:v>
                </c:pt>
                <c:pt idx="2819">
                  <c:v>4.4580000000000002E-2</c:v>
                </c:pt>
                <c:pt idx="2820">
                  <c:v>4.4359999999999997E-2</c:v>
                </c:pt>
                <c:pt idx="2821">
                  <c:v>4.4150000000000002E-2</c:v>
                </c:pt>
                <c:pt idx="2822">
                  <c:v>4.4150000000000002E-2</c:v>
                </c:pt>
                <c:pt idx="2823">
                  <c:v>4.394E-2</c:v>
                </c:pt>
                <c:pt idx="2824">
                  <c:v>4.3720000000000002E-2</c:v>
                </c:pt>
                <c:pt idx="2825">
                  <c:v>4.3619999999999999E-2</c:v>
                </c:pt>
                <c:pt idx="2826">
                  <c:v>4.351E-2</c:v>
                </c:pt>
                <c:pt idx="2827">
                  <c:v>4.3720000000000002E-2</c:v>
                </c:pt>
                <c:pt idx="2828">
                  <c:v>4.3189999999999999E-2</c:v>
                </c:pt>
                <c:pt idx="2829">
                  <c:v>4.3189999999999999E-2</c:v>
                </c:pt>
                <c:pt idx="2830">
                  <c:v>4.3189999999999999E-2</c:v>
                </c:pt>
                <c:pt idx="2831">
                  <c:v>4.308E-2</c:v>
                </c:pt>
                <c:pt idx="2832">
                  <c:v>4.3189999999999999E-2</c:v>
                </c:pt>
                <c:pt idx="2833">
                  <c:v>4.2869999999999998E-2</c:v>
                </c:pt>
                <c:pt idx="2834">
                  <c:v>4.2869999999999998E-2</c:v>
                </c:pt>
                <c:pt idx="2835">
                  <c:v>4.2979999999999997E-2</c:v>
                </c:pt>
                <c:pt idx="2836">
                  <c:v>4.2979999999999997E-2</c:v>
                </c:pt>
                <c:pt idx="2837">
                  <c:v>4.2759999999999999E-2</c:v>
                </c:pt>
                <c:pt idx="2838">
                  <c:v>4.2659999999999997E-2</c:v>
                </c:pt>
                <c:pt idx="2839">
                  <c:v>4.2869999999999998E-2</c:v>
                </c:pt>
                <c:pt idx="2840">
                  <c:v>4.2869999999999998E-2</c:v>
                </c:pt>
                <c:pt idx="2841">
                  <c:v>4.2659999999999997E-2</c:v>
                </c:pt>
                <c:pt idx="2842">
                  <c:v>4.2659999999999997E-2</c:v>
                </c:pt>
                <c:pt idx="2843">
                  <c:v>4.2759999999999999E-2</c:v>
                </c:pt>
                <c:pt idx="2844">
                  <c:v>4.2659999999999997E-2</c:v>
                </c:pt>
                <c:pt idx="2845">
                  <c:v>4.2869999999999998E-2</c:v>
                </c:pt>
                <c:pt idx="2846">
                  <c:v>4.2979999999999997E-2</c:v>
                </c:pt>
                <c:pt idx="2847">
                  <c:v>4.2659999999999997E-2</c:v>
                </c:pt>
                <c:pt idx="2848">
                  <c:v>4.2549999999999998E-2</c:v>
                </c:pt>
                <c:pt idx="2849">
                  <c:v>4.2759999999999999E-2</c:v>
                </c:pt>
                <c:pt idx="2850">
                  <c:v>4.2869999999999998E-2</c:v>
                </c:pt>
                <c:pt idx="2851">
                  <c:v>4.2759999999999999E-2</c:v>
                </c:pt>
                <c:pt idx="2852">
                  <c:v>4.2869999999999998E-2</c:v>
                </c:pt>
                <c:pt idx="2853">
                  <c:v>4.2869999999999998E-2</c:v>
                </c:pt>
                <c:pt idx="2854">
                  <c:v>4.308E-2</c:v>
                </c:pt>
                <c:pt idx="2855">
                  <c:v>4.2869999999999998E-2</c:v>
                </c:pt>
                <c:pt idx="2856">
                  <c:v>4.2979999999999997E-2</c:v>
                </c:pt>
                <c:pt idx="2857">
                  <c:v>4.2869999999999998E-2</c:v>
                </c:pt>
                <c:pt idx="2858">
                  <c:v>4.2759999999999999E-2</c:v>
                </c:pt>
                <c:pt idx="2859">
                  <c:v>4.3189999999999999E-2</c:v>
                </c:pt>
                <c:pt idx="2860">
                  <c:v>4.2869999999999998E-2</c:v>
                </c:pt>
                <c:pt idx="2861">
                  <c:v>4.3299999999999998E-2</c:v>
                </c:pt>
                <c:pt idx="2862">
                  <c:v>4.2759999999999999E-2</c:v>
                </c:pt>
                <c:pt idx="2863">
                  <c:v>4.2869999999999998E-2</c:v>
                </c:pt>
                <c:pt idx="2864">
                  <c:v>4.2979999999999997E-2</c:v>
                </c:pt>
                <c:pt idx="2865">
                  <c:v>4.2979999999999997E-2</c:v>
                </c:pt>
                <c:pt idx="2866">
                  <c:v>4.2759999999999999E-2</c:v>
                </c:pt>
                <c:pt idx="2867">
                  <c:v>4.2979999999999997E-2</c:v>
                </c:pt>
                <c:pt idx="2868">
                  <c:v>4.2759999999999999E-2</c:v>
                </c:pt>
                <c:pt idx="2869">
                  <c:v>4.2549999999999998E-2</c:v>
                </c:pt>
                <c:pt idx="2870">
                  <c:v>4.2659999999999997E-2</c:v>
                </c:pt>
                <c:pt idx="2871">
                  <c:v>4.2549999999999998E-2</c:v>
                </c:pt>
                <c:pt idx="2872">
                  <c:v>4.2439999999999999E-2</c:v>
                </c:pt>
                <c:pt idx="2873">
                  <c:v>4.2229999999999997E-2</c:v>
                </c:pt>
                <c:pt idx="2874">
                  <c:v>4.2340000000000003E-2</c:v>
                </c:pt>
                <c:pt idx="2875">
                  <c:v>4.2439999999999999E-2</c:v>
                </c:pt>
                <c:pt idx="2876">
                  <c:v>4.2340000000000003E-2</c:v>
                </c:pt>
                <c:pt idx="2877">
                  <c:v>4.2119999999999998E-2</c:v>
                </c:pt>
                <c:pt idx="2878">
                  <c:v>4.1799999999999997E-2</c:v>
                </c:pt>
                <c:pt idx="2879">
                  <c:v>4.1799999999999997E-2</c:v>
                </c:pt>
                <c:pt idx="2880">
                  <c:v>4.1799999999999997E-2</c:v>
                </c:pt>
                <c:pt idx="2881">
                  <c:v>4.1480000000000003E-2</c:v>
                </c:pt>
                <c:pt idx="2882">
                  <c:v>4.1270000000000001E-2</c:v>
                </c:pt>
                <c:pt idx="2883">
                  <c:v>4.1480000000000003E-2</c:v>
                </c:pt>
                <c:pt idx="2884">
                  <c:v>4.1160000000000002E-2</c:v>
                </c:pt>
                <c:pt idx="2885">
                  <c:v>4.1160000000000002E-2</c:v>
                </c:pt>
                <c:pt idx="2886">
                  <c:v>4.095E-2</c:v>
                </c:pt>
                <c:pt idx="2887">
                  <c:v>4.0739999999999998E-2</c:v>
                </c:pt>
                <c:pt idx="2888">
                  <c:v>4.0739999999999998E-2</c:v>
                </c:pt>
                <c:pt idx="2889">
                  <c:v>4.0419999999999998E-2</c:v>
                </c:pt>
                <c:pt idx="2890">
                  <c:v>4.0629999999999999E-2</c:v>
                </c:pt>
                <c:pt idx="2891">
                  <c:v>4.0419999999999998E-2</c:v>
                </c:pt>
                <c:pt idx="2892">
                  <c:v>4.02E-2</c:v>
                </c:pt>
                <c:pt idx="2893">
                  <c:v>4.0309999999999999E-2</c:v>
                </c:pt>
                <c:pt idx="2894">
                  <c:v>3.9989999999999998E-2</c:v>
                </c:pt>
                <c:pt idx="2895">
                  <c:v>3.9780000000000003E-2</c:v>
                </c:pt>
                <c:pt idx="2896">
                  <c:v>3.9879999999999999E-2</c:v>
                </c:pt>
                <c:pt idx="2897">
                  <c:v>3.9780000000000003E-2</c:v>
                </c:pt>
                <c:pt idx="2898">
                  <c:v>3.9559999999999998E-2</c:v>
                </c:pt>
                <c:pt idx="2899">
                  <c:v>3.9350000000000003E-2</c:v>
                </c:pt>
                <c:pt idx="2900">
                  <c:v>3.9559999999999998E-2</c:v>
                </c:pt>
                <c:pt idx="2901">
                  <c:v>3.9559999999999998E-2</c:v>
                </c:pt>
                <c:pt idx="2902">
                  <c:v>3.9559999999999998E-2</c:v>
                </c:pt>
                <c:pt idx="2903">
                  <c:v>3.9559999999999998E-2</c:v>
                </c:pt>
                <c:pt idx="2904">
                  <c:v>3.9350000000000003E-2</c:v>
                </c:pt>
                <c:pt idx="2905">
                  <c:v>3.9669999999999997E-2</c:v>
                </c:pt>
                <c:pt idx="2906">
                  <c:v>3.9669999999999997E-2</c:v>
                </c:pt>
                <c:pt idx="2907">
                  <c:v>3.9460000000000002E-2</c:v>
                </c:pt>
                <c:pt idx="2908">
                  <c:v>3.9460000000000002E-2</c:v>
                </c:pt>
                <c:pt idx="2909">
                  <c:v>3.9780000000000003E-2</c:v>
                </c:pt>
                <c:pt idx="2910">
                  <c:v>3.9669999999999997E-2</c:v>
                </c:pt>
                <c:pt idx="2911">
                  <c:v>3.9780000000000003E-2</c:v>
                </c:pt>
                <c:pt idx="2912">
                  <c:v>3.9989999999999998E-2</c:v>
                </c:pt>
                <c:pt idx="2913">
                  <c:v>4.0099999999999997E-2</c:v>
                </c:pt>
                <c:pt idx="2914">
                  <c:v>4.0099999999999997E-2</c:v>
                </c:pt>
                <c:pt idx="2915">
                  <c:v>4.02E-2</c:v>
                </c:pt>
                <c:pt idx="2916">
                  <c:v>4.02E-2</c:v>
                </c:pt>
                <c:pt idx="2917">
                  <c:v>4.0629999999999999E-2</c:v>
                </c:pt>
                <c:pt idx="2918">
                  <c:v>4.052E-2</c:v>
                </c:pt>
                <c:pt idx="2919">
                  <c:v>4.0739999999999998E-2</c:v>
                </c:pt>
                <c:pt idx="2920">
                  <c:v>4.1160000000000002E-2</c:v>
                </c:pt>
                <c:pt idx="2921">
                  <c:v>4.1270000000000001E-2</c:v>
                </c:pt>
                <c:pt idx="2922">
                  <c:v>4.138E-2</c:v>
                </c:pt>
                <c:pt idx="2923">
                  <c:v>4.138E-2</c:v>
                </c:pt>
                <c:pt idx="2924">
                  <c:v>4.1700000000000001E-2</c:v>
                </c:pt>
                <c:pt idx="2925">
                  <c:v>4.1700000000000001E-2</c:v>
                </c:pt>
                <c:pt idx="2926">
                  <c:v>4.2119999999999998E-2</c:v>
                </c:pt>
                <c:pt idx="2927">
                  <c:v>4.2229999999999997E-2</c:v>
                </c:pt>
                <c:pt idx="2928">
                  <c:v>4.2439999999999999E-2</c:v>
                </c:pt>
                <c:pt idx="2929">
                  <c:v>4.2439999999999999E-2</c:v>
                </c:pt>
                <c:pt idx="2930">
                  <c:v>4.2869999999999998E-2</c:v>
                </c:pt>
                <c:pt idx="2931">
                  <c:v>4.308E-2</c:v>
                </c:pt>
                <c:pt idx="2932">
                  <c:v>4.3189999999999999E-2</c:v>
                </c:pt>
                <c:pt idx="2933">
                  <c:v>4.351E-2</c:v>
                </c:pt>
                <c:pt idx="2934">
                  <c:v>4.3619999999999999E-2</c:v>
                </c:pt>
                <c:pt idx="2935">
                  <c:v>4.3830000000000001E-2</c:v>
                </c:pt>
                <c:pt idx="2936">
                  <c:v>4.394E-2</c:v>
                </c:pt>
                <c:pt idx="2937">
                  <c:v>4.4040000000000003E-2</c:v>
                </c:pt>
                <c:pt idx="2938">
                  <c:v>4.4359999999999997E-2</c:v>
                </c:pt>
                <c:pt idx="2939">
                  <c:v>4.4359999999999997E-2</c:v>
                </c:pt>
                <c:pt idx="2940">
                  <c:v>4.4359999999999997E-2</c:v>
                </c:pt>
                <c:pt idx="2941">
                  <c:v>4.4359999999999997E-2</c:v>
                </c:pt>
                <c:pt idx="2942">
                  <c:v>4.4679999999999997E-2</c:v>
                </c:pt>
                <c:pt idx="2943">
                  <c:v>4.4790000000000003E-2</c:v>
                </c:pt>
                <c:pt idx="2944">
                  <c:v>4.4999999999999998E-2</c:v>
                </c:pt>
                <c:pt idx="2945">
                  <c:v>4.4999999999999998E-2</c:v>
                </c:pt>
                <c:pt idx="2946">
                  <c:v>4.4999999999999998E-2</c:v>
                </c:pt>
                <c:pt idx="2947">
                  <c:v>4.4999999999999998E-2</c:v>
                </c:pt>
                <c:pt idx="2948">
                  <c:v>4.4900000000000002E-2</c:v>
                </c:pt>
                <c:pt idx="2949">
                  <c:v>4.5220000000000003E-2</c:v>
                </c:pt>
                <c:pt idx="2950">
                  <c:v>4.5109999999999997E-2</c:v>
                </c:pt>
                <c:pt idx="2951">
                  <c:v>4.5109999999999997E-2</c:v>
                </c:pt>
                <c:pt idx="2952">
                  <c:v>4.4999999999999998E-2</c:v>
                </c:pt>
                <c:pt idx="2953">
                  <c:v>4.5109999999999997E-2</c:v>
                </c:pt>
                <c:pt idx="2954">
                  <c:v>4.4900000000000002E-2</c:v>
                </c:pt>
                <c:pt idx="2955">
                  <c:v>4.4790000000000003E-2</c:v>
                </c:pt>
                <c:pt idx="2956">
                  <c:v>4.4790000000000003E-2</c:v>
                </c:pt>
                <c:pt idx="2957">
                  <c:v>4.4790000000000003E-2</c:v>
                </c:pt>
                <c:pt idx="2958">
                  <c:v>4.4470000000000003E-2</c:v>
                </c:pt>
                <c:pt idx="2959">
                  <c:v>4.4470000000000003E-2</c:v>
                </c:pt>
                <c:pt idx="2960">
                  <c:v>4.394E-2</c:v>
                </c:pt>
                <c:pt idx="2961">
                  <c:v>4.394E-2</c:v>
                </c:pt>
                <c:pt idx="2962">
                  <c:v>4.351E-2</c:v>
                </c:pt>
                <c:pt idx="2963">
                  <c:v>4.3619999999999999E-2</c:v>
                </c:pt>
                <c:pt idx="2964">
                  <c:v>4.3189999999999999E-2</c:v>
                </c:pt>
                <c:pt idx="2965">
                  <c:v>4.2979999999999997E-2</c:v>
                </c:pt>
                <c:pt idx="2966">
                  <c:v>4.2869999999999998E-2</c:v>
                </c:pt>
                <c:pt idx="2967">
                  <c:v>4.2869999999999998E-2</c:v>
                </c:pt>
                <c:pt idx="2968">
                  <c:v>4.2549999999999998E-2</c:v>
                </c:pt>
                <c:pt idx="2969">
                  <c:v>4.2119999999999998E-2</c:v>
                </c:pt>
                <c:pt idx="2970">
                  <c:v>4.1700000000000001E-2</c:v>
                </c:pt>
                <c:pt idx="2971">
                  <c:v>4.1700000000000001E-2</c:v>
                </c:pt>
                <c:pt idx="2972">
                  <c:v>4.1160000000000002E-2</c:v>
                </c:pt>
                <c:pt idx="2973">
                  <c:v>4.0739999999999998E-2</c:v>
                </c:pt>
                <c:pt idx="2974">
                  <c:v>4.0419999999999998E-2</c:v>
                </c:pt>
                <c:pt idx="2975">
                  <c:v>4.0099999999999997E-2</c:v>
                </c:pt>
                <c:pt idx="2976">
                  <c:v>3.9879999999999999E-2</c:v>
                </c:pt>
                <c:pt idx="2977">
                  <c:v>3.9460000000000002E-2</c:v>
                </c:pt>
                <c:pt idx="2978">
                  <c:v>3.9350000000000003E-2</c:v>
                </c:pt>
                <c:pt idx="2979">
                  <c:v>3.882E-2</c:v>
                </c:pt>
                <c:pt idx="2980">
                  <c:v>3.8710000000000001E-2</c:v>
                </c:pt>
                <c:pt idx="2981">
                  <c:v>3.8280000000000002E-2</c:v>
                </c:pt>
                <c:pt idx="2982">
                  <c:v>3.7960000000000001E-2</c:v>
                </c:pt>
                <c:pt idx="2983">
                  <c:v>3.7749999999999999E-2</c:v>
                </c:pt>
                <c:pt idx="2984">
                  <c:v>3.7539999999999997E-2</c:v>
                </c:pt>
                <c:pt idx="2985">
                  <c:v>3.7429999999999998E-2</c:v>
                </c:pt>
                <c:pt idx="2986">
                  <c:v>3.7220000000000003E-2</c:v>
                </c:pt>
                <c:pt idx="2987">
                  <c:v>3.6470000000000002E-2</c:v>
                </c:pt>
                <c:pt idx="2988">
                  <c:v>3.6360000000000003E-2</c:v>
                </c:pt>
                <c:pt idx="2989">
                  <c:v>3.6040000000000003E-2</c:v>
                </c:pt>
                <c:pt idx="2990">
                  <c:v>3.5720000000000002E-2</c:v>
                </c:pt>
                <c:pt idx="2991">
                  <c:v>3.5619999999999999E-2</c:v>
                </c:pt>
                <c:pt idx="2992">
                  <c:v>3.508E-2</c:v>
                </c:pt>
                <c:pt idx="2993">
                  <c:v>3.508E-2</c:v>
                </c:pt>
                <c:pt idx="2994">
                  <c:v>3.4759999999999999E-2</c:v>
                </c:pt>
                <c:pt idx="2995">
                  <c:v>3.4759999999999999E-2</c:v>
                </c:pt>
                <c:pt idx="2996">
                  <c:v>3.4439999999999998E-2</c:v>
                </c:pt>
                <c:pt idx="2997">
                  <c:v>3.4439999999999998E-2</c:v>
                </c:pt>
                <c:pt idx="2998">
                  <c:v>3.4119999999999998E-2</c:v>
                </c:pt>
                <c:pt idx="2999">
                  <c:v>3.3590000000000002E-2</c:v>
                </c:pt>
                <c:pt idx="3000">
                  <c:v>3.338E-2</c:v>
                </c:pt>
                <c:pt idx="3001">
                  <c:v>3.3590000000000002E-2</c:v>
                </c:pt>
                <c:pt idx="3002">
                  <c:v>3.338E-2</c:v>
                </c:pt>
                <c:pt idx="3003">
                  <c:v>3.3059999999999999E-2</c:v>
                </c:pt>
                <c:pt idx="3004">
                  <c:v>3.2849999999999997E-2</c:v>
                </c:pt>
                <c:pt idx="3005">
                  <c:v>3.2849999999999997E-2</c:v>
                </c:pt>
                <c:pt idx="3006">
                  <c:v>3.2530000000000003E-2</c:v>
                </c:pt>
                <c:pt idx="3007">
                  <c:v>3.2629999999999999E-2</c:v>
                </c:pt>
                <c:pt idx="3008">
                  <c:v>3.2530000000000003E-2</c:v>
                </c:pt>
                <c:pt idx="3009">
                  <c:v>3.2419999999999997E-2</c:v>
                </c:pt>
                <c:pt idx="3010">
                  <c:v>3.1989999999999998E-2</c:v>
                </c:pt>
                <c:pt idx="3011">
                  <c:v>3.2309999999999998E-2</c:v>
                </c:pt>
                <c:pt idx="3012">
                  <c:v>3.1890000000000002E-2</c:v>
                </c:pt>
                <c:pt idx="3013">
                  <c:v>3.1989999999999998E-2</c:v>
                </c:pt>
                <c:pt idx="3014">
                  <c:v>3.2099999999999997E-2</c:v>
                </c:pt>
                <c:pt idx="3015">
                  <c:v>3.1669999999999997E-2</c:v>
                </c:pt>
                <c:pt idx="3016">
                  <c:v>3.1780000000000003E-2</c:v>
                </c:pt>
                <c:pt idx="3017">
                  <c:v>3.1669999999999997E-2</c:v>
                </c:pt>
                <c:pt idx="3018">
                  <c:v>3.1570000000000001E-2</c:v>
                </c:pt>
                <c:pt idx="3019">
                  <c:v>3.1460000000000002E-2</c:v>
                </c:pt>
                <c:pt idx="3020">
                  <c:v>3.1460000000000002E-2</c:v>
                </c:pt>
                <c:pt idx="3021">
                  <c:v>3.1350000000000003E-2</c:v>
                </c:pt>
                <c:pt idx="3022">
                  <c:v>3.1140000000000001E-2</c:v>
                </c:pt>
                <c:pt idx="3023">
                  <c:v>3.1029999999999999E-2</c:v>
                </c:pt>
                <c:pt idx="3024">
                  <c:v>3.1140000000000001E-2</c:v>
                </c:pt>
                <c:pt idx="3025">
                  <c:v>3.125E-2</c:v>
                </c:pt>
                <c:pt idx="3026">
                  <c:v>3.0710000000000001E-2</c:v>
                </c:pt>
                <c:pt idx="3027">
                  <c:v>3.0929999999999999E-2</c:v>
                </c:pt>
                <c:pt idx="3028">
                  <c:v>3.0609999999999998E-2</c:v>
                </c:pt>
                <c:pt idx="3029">
                  <c:v>3.039E-2</c:v>
                </c:pt>
                <c:pt idx="3030">
                  <c:v>3.0710000000000001E-2</c:v>
                </c:pt>
                <c:pt idx="3031">
                  <c:v>3.0499999999999999E-2</c:v>
                </c:pt>
                <c:pt idx="3032">
                  <c:v>3.0290000000000001E-2</c:v>
                </c:pt>
                <c:pt idx="3033">
                  <c:v>3.039E-2</c:v>
                </c:pt>
                <c:pt idx="3034">
                  <c:v>3.0290000000000001E-2</c:v>
                </c:pt>
                <c:pt idx="3035">
                  <c:v>3.007E-2</c:v>
                </c:pt>
                <c:pt idx="3036">
                  <c:v>3.007E-2</c:v>
                </c:pt>
                <c:pt idx="3037">
                  <c:v>2.9749999999999999E-2</c:v>
                </c:pt>
                <c:pt idx="3038">
                  <c:v>2.9749999999999999E-2</c:v>
                </c:pt>
                <c:pt idx="3039">
                  <c:v>2.9649999999999999E-2</c:v>
                </c:pt>
                <c:pt idx="3040">
                  <c:v>2.954E-2</c:v>
                </c:pt>
                <c:pt idx="3041">
                  <c:v>2.9649999999999999E-2</c:v>
                </c:pt>
                <c:pt idx="3042">
                  <c:v>2.9329999999999998E-2</c:v>
                </c:pt>
                <c:pt idx="3043">
                  <c:v>2.9329999999999998E-2</c:v>
                </c:pt>
                <c:pt idx="3044">
                  <c:v>2.911E-2</c:v>
                </c:pt>
                <c:pt idx="3045">
                  <c:v>2.911E-2</c:v>
                </c:pt>
                <c:pt idx="3046">
                  <c:v>2.8899999999999999E-2</c:v>
                </c:pt>
                <c:pt idx="3047">
                  <c:v>2.8899999999999999E-2</c:v>
                </c:pt>
                <c:pt idx="3048">
                  <c:v>2.8580000000000001E-2</c:v>
                </c:pt>
                <c:pt idx="3049">
                  <c:v>2.8580000000000001E-2</c:v>
                </c:pt>
                <c:pt idx="3050">
                  <c:v>2.8580000000000001E-2</c:v>
                </c:pt>
                <c:pt idx="3051">
                  <c:v>2.8369999999999999E-2</c:v>
                </c:pt>
                <c:pt idx="3052">
                  <c:v>2.8150000000000001E-2</c:v>
                </c:pt>
                <c:pt idx="3053">
                  <c:v>2.8150000000000001E-2</c:v>
                </c:pt>
                <c:pt idx="3054">
                  <c:v>2.7830000000000001E-2</c:v>
                </c:pt>
                <c:pt idx="3055">
                  <c:v>2.7619999999999999E-2</c:v>
                </c:pt>
                <c:pt idx="3056">
                  <c:v>2.7619999999999999E-2</c:v>
                </c:pt>
                <c:pt idx="3057">
                  <c:v>2.751E-2</c:v>
                </c:pt>
                <c:pt idx="3058">
                  <c:v>2.751E-2</c:v>
                </c:pt>
                <c:pt idx="3059">
                  <c:v>2.751E-2</c:v>
                </c:pt>
                <c:pt idx="3060">
                  <c:v>2.7089999999999999E-2</c:v>
                </c:pt>
                <c:pt idx="3061">
                  <c:v>2.741E-2</c:v>
                </c:pt>
                <c:pt idx="3062">
                  <c:v>2.7189999999999999E-2</c:v>
                </c:pt>
                <c:pt idx="3063">
                  <c:v>2.7089999999999999E-2</c:v>
                </c:pt>
                <c:pt idx="3064">
                  <c:v>2.6980000000000001E-2</c:v>
                </c:pt>
                <c:pt idx="3065">
                  <c:v>2.7089999999999999E-2</c:v>
                </c:pt>
                <c:pt idx="3066">
                  <c:v>2.6980000000000001E-2</c:v>
                </c:pt>
                <c:pt idx="3067">
                  <c:v>2.6980000000000001E-2</c:v>
                </c:pt>
                <c:pt idx="3068">
                  <c:v>2.6870000000000002E-2</c:v>
                </c:pt>
                <c:pt idx="3069">
                  <c:v>2.6870000000000002E-2</c:v>
                </c:pt>
                <c:pt idx="3070">
                  <c:v>2.6769999999999999E-2</c:v>
                </c:pt>
                <c:pt idx="3071">
                  <c:v>2.6980000000000001E-2</c:v>
                </c:pt>
                <c:pt idx="3072">
                  <c:v>2.6870000000000002E-2</c:v>
                </c:pt>
                <c:pt idx="3073">
                  <c:v>2.6870000000000002E-2</c:v>
                </c:pt>
                <c:pt idx="3074">
                  <c:v>2.6980000000000001E-2</c:v>
                </c:pt>
                <c:pt idx="3075">
                  <c:v>2.7089999999999999E-2</c:v>
                </c:pt>
                <c:pt idx="3076">
                  <c:v>2.6980000000000001E-2</c:v>
                </c:pt>
                <c:pt idx="3077">
                  <c:v>2.7189999999999999E-2</c:v>
                </c:pt>
                <c:pt idx="3078">
                  <c:v>2.7189999999999999E-2</c:v>
                </c:pt>
                <c:pt idx="3079">
                  <c:v>2.7189999999999999E-2</c:v>
                </c:pt>
                <c:pt idx="3080">
                  <c:v>2.7619999999999999E-2</c:v>
                </c:pt>
                <c:pt idx="3081">
                  <c:v>2.741E-2</c:v>
                </c:pt>
                <c:pt idx="3082">
                  <c:v>2.7730000000000001E-2</c:v>
                </c:pt>
                <c:pt idx="3083">
                  <c:v>2.751E-2</c:v>
                </c:pt>
                <c:pt idx="3084">
                  <c:v>2.7830000000000001E-2</c:v>
                </c:pt>
                <c:pt idx="3085">
                  <c:v>2.794E-2</c:v>
                </c:pt>
                <c:pt idx="3086">
                  <c:v>2.794E-2</c:v>
                </c:pt>
                <c:pt idx="3087">
                  <c:v>2.826E-2</c:v>
                </c:pt>
                <c:pt idx="3088">
                  <c:v>2.8150000000000001E-2</c:v>
                </c:pt>
                <c:pt idx="3089">
                  <c:v>2.8469999999999999E-2</c:v>
                </c:pt>
                <c:pt idx="3090">
                  <c:v>2.869E-2</c:v>
                </c:pt>
                <c:pt idx="3091">
                  <c:v>2.879E-2</c:v>
                </c:pt>
                <c:pt idx="3092">
                  <c:v>2.9010000000000001E-2</c:v>
                </c:pt>
                <c:pt idx="3093">
                  <c:v>2.9329999999999998E-2</c:v>
                </c:pt>
                <c:pt idx="3094">
                  <c:v>2.9430000000000001E-2</c:v>
                </c:pt>
                <c:pt idx="3095">
                  <c:v>2.954E-2</c:v>
                </c:pt>
                <c:pt idx="3096">
                  <c:v>2.9649999999999999E-2</c:v>
                </c:pt>
                <c:pt idx="3097">
                  <c:v>2.997E-2</c:v>
                </c:pt>
                <c:pt idx="3098">
                  <c:v>3.007E-2</c:v>
                </c:pt>
                <c:pt idx="3099">
                  <c:v>3.0290000000000001E-2</c:v>
                </c:pt>
                <c:pt idx="3100">
                  <c:v>3.0290000000000001E-2</c:v>
                </c:pt>
                <c:pt idx="3101">
                  <c:v>3.0609999999999998E-2</c:v>
                </c:pt>
                <c:pt idx="3102">
                  <c:v>3.082E-2</c:v>
                </c:pt>
                <c:pt idx="3103">
                  <c:v>3.0929999999999999E-2</c:v>
                </c:pt>
                <c:pt idx="3104">
                  <c:v>3.1029999999999999E-2</c:v>
                </c:pt>
                <c:pt idx="3105">
                  <c:v>3.125E-2</c:v>
                </c:pt>
                <c:pt idx="3106">
                  <c:v>3.1140000000000001E-2</c:v>
                </c:pt>
                <c:pt idx="3107">
                  <c:v>3.1570000000000001E-2</c:v>
                </c:pt>
                <c:pt idx="3108">
                  <c:v>3.1460000000000002E-2</c:v>
                </c:pt>
                <c:pt idx="3109">
                  <c:v>3.1989999999999998E-2</c:v>
                </c:pt>
                <c:pt idx="3110">
                  <c:v>3.1890000000000002E-2</c:v>
                </c:pt>
                <c:pt idx="3111">
                  <c:v>3.2099999999999997E-2</c:v>
                </c:pt>
                <c:pt idx="3112">
                  <c:v>3.2210000000000003E-2</c:v>
                </c:pt>
                <c:pt idx="3113">
                  <c:v>3.2629999999999999E-2</c:v>
                </c:pt>
                <c:pt idx="3114">
                  <c:v>3.2530000000000003E-2</c:v>
                </c:pt>
                <c:pt idx="3115">
                  <c:v>3.2739999999999998E-2</c:v>
                </c:pt>
                <c:pt idx="3116">
                  <c:v>3.2739999999999998E-2</c:v>
                </c:pt>
                <c:pt idx="3117">
                  <c:v>3.2849999999999997E-2</c:v>
                </c:pt>
                <c:pt idx="3118">
                  <c:v>3.295E-2</c:v>
                </c:pt>
                <c:pt idx="3119">
                  <c:v>3.3169999999999998E-2</c:v>
                </c:pt>
                <c:pt idx="3120">
                  <c:v>3.295E-2</c:v>
                </c:pt>
                <c:pt idx="3121">
                  <c:v>3.3270000000000001E-2</c:v>
                </c:pt>
                <c:pt idx="3122">
                  <c:v>3.3270000000000001E-2</c:v>
                </c:pt>
                <c:pt idx="3123">
                  <c:v>3.3489999999999999E-2</c:v>
                </c:pt>
                <c:pt idx="3124">
                  <c:v>3.3489999999999999E-2</c:v>
                </c:pt>
                <c:pt idx="3125">
                  <c:v>3.338E-2</c:v>
                </c:pt>
                <c:pt idx="3126">
                  <c:v>3.381E-2</c:v>
                </c:pt>
                <c:pt idx="3127">
                  <c:v>3.381E-2</c:v>
                </c:pt>
                <c:pt idx="3128">
                  <c:v>3.4020000000000002E-2</c:v>
                </c:pt>
                <c:pt idx="3129">
                  <c:v>3.3910000000000003E-2</c:v>
                </c:pt>
                <c:pt idx="3130">
                  <c:v>3.381E-2</c:v>
                </c:pt>
                <c:pt idx="3131">
                  <c:v>3.4020000000000002E-2</c:v>
                </c:pt>
                <c:pt idx="3132">
                  <c:v>3.4119999999999998E-2</c:v>
                </c:pt>
                <c:pt idx="3133">
                  <c:v>3.4229999999999997E-2</c:v>
                </c:pt>
                <c:pt idx="3134">
                  <c:v>3.4229999999999997E-2</c:v>
                </c:pt>
                <c:pt idx="3135">
                  <c:v>3.4340000000000002E-2</c:v>
                </c:pt>
                <c:pt idx="3136">
                  <c:v>3.4439999999999998E-2</c:v>
                </c:pt>
                <c:pt idx="3137">
                  <c:v>3.4439999999999998E-2</c:v>
                </c:pt>
                <c:pt idx="3138">
                  <c:v>3.4340000000000002E-2</c:v>
                </c:pt>
                <c:pt idx="3139">
                  <c:v>3.4340000000000002E-2</c:v>
                </c:pt>
                <c:pt idx="3140">
                  <c:v>3.4439999999999998E-2</c:v>
                </c:pt>
                <c:pt idx="3141">
                  <c:v>3.4759999999999999E-2</c:v>
                </c:pt>
                <c:pt idx="3142">
                  <c:v>3.4660000000000003E-2</c:v>
                </c:pt>
                <c:pt idx="3143">
                  <c:v>3.4660000000000003E-2</c:v>
                </c:pt>
                <c:pt idx="3144">
                  <c:v>3.4660000000000003E-2</c:v>
                </c:pt>
                <c:pt idx="3145">
                  <c:v>3.4660000000000003E-2</c:v>
                </c:pt>
                <c:pt idx="3146">
                  <c:v>3.4660000000000003E-2</c:v>
                </c:pt>
                <c:pt idx="3147">
                  <c:v>3.4660000000000003E-2</c:v>
                </c:pt>
                <c:pt idx="3148">
                  <c:v>3.4759999999999999E-2</c:v>
                </c:pt>
                <c:pt idx="3149">
                  <c:v>3.4759999999999999E-2</c:v>
                </c:pt>
                <c:pt idx="3150">
                  <c:v>3.4759999999999999E-2</c:v>
                </c:pt>
                <c:pt idx="3151">
                  <c:v>3.4660000000000003E-2</c:v>
                </c:pt>
                <c:pt idx="3152">
                  <c:v>3.4660000000000003E-2</c:v>
                </c:pt>
                <c:pt idx="3153">
                  <c:v>3.4660000000000003E-2</c:v>
                </c:pt>
                <c:pt idx="3154">
                  <c:v>3.4660000000000003E-2</c:v>
                </c:pt>
                <c:pt idx="3155">
                  <c:v>3.4439999999999998E-2</c:v>
                </c:pt>
                <c:pt idx="3156">
                  <c:v>3.4660000000000003E-2</c:v>
                </c:pt>
                <c:pt idx="3157">
                  <c:v>3.4549999999999997E-2</c:v>
                </c:pt>
                <c:pt idx="3158">
                  <c:v>3.4549999999999997E-2</c:v>
                </c:pt>
                <c:pt idx="3159">
                  <c:v>3.4439999999999998E-2</c:v>
                </c:pt>
                <c:pt idx="3160">
                  <c:v>3.4439999999999998E-2</c:v>
                </c:pt>
                <c:pt idx="3161">
                  <c:v>3.4340000000000002E-2</c:v>
                </c:pt>
                <c:pt idx="3162">
                  <c:v>3.4439999999999998E-2</c:v>
                </c:pt>
                <c:pt idx="3163">
                  <c:v>3.4119999999999998E-2</c:v>
                </c:pt>
                <c:pt idx="3164">
                  <c:v>3.4229999999999997E-2</c:v>
                </c:pt>
                <c:pt idx="3165">
                  <c:v>3.4119999999999998E-2</c:v>
                </c:pt>
                <c:pt idx="3166">
                  <c:v>3.4119999999999998E-2</c:v>
                </c:pt>
                <c:pt idx="3167">
                  <c:v>3.4020000000000002E-2</c:v>
                </c:pt>
                <c:pt idx="3168">
                  <c:v>3.4020000000000002E-2</c:v>
                </c:pt>
                <c:pt idx="3169">
                  <c:v>3.3590000000000002E-2</c:v>
                </c:pt>
                <c:pt idx="3170">
                  <c:v>3.3700000000000001E-2</c:v>
                </c:pt>
                <c:pt idx="3171">
                  <c:v>3.3489999999999999E-2</c:v>
                </c:pt>
                <c:pt idx="3172">
                  <c:v>3.338E-2</c:v>
                </c:pt>
                <c:pt idx="3173">
                  <c:v>3.3059999999999999E-2</c:v>
                </c:pt>
                <c:pt idx="3174">
                  <c:v>3.3169999999999998E-2</c:v>
                </c:pt>
                <c:pt idx="3175">
                  <c:v>3.2849999999999997E-2</c:v>
                </c:pt>
                <c:pt idx="3176">
                  <c:v>3.2849999999999997E-2</c:v>
                </c:pt>
                <c:pt idx="3177">
                  <c:v>3.2739999999999998E-2</c:v>
                </c:pt>
                <c:pt idx="3178">
                  <c:v>3.2419999999999997E-2</c:v>
                </c:pt>
                <c:pt idx="3179">
                  <c:v>3.2419999999999997E-2</c:v>
                </c:pt>
                <c:pt idx="3180">
                  <c:v>3.1989999999999998E-2</c:v>
                </c:pt>
                <c:pt idx="3181">
                  <c:v>3.1989999999999998E-2</c:v>
                </c:pt>
                <c:pt idx="3182">
                  <c:v>3.1460000000000002E-2</c:v>
                </c:pt>
                <c:pt idx="3183">
                  <c:v>3.1140000000000001E-2</c:v>
                </c:pt>
                <c:pt idx="3184">
                  <c:v>3.1140000000000001E-2</c:v>
                </c:pt>
                <c:pt idx="3185">
                  <c:v>3.0929999999999999E-2</c:v>
                </c:pt>
                <c:pt idx="3186">
                  <c:v>3.0609999999999998E-2</c:v>
                </c:pt>
                <c:pt idx="3187">
                  <c:v>3.0179999999999998E-2</c:v>
                </c:pt>
                <c:pt idx="3188">
                  <c:v>3.007E-2</c:v>
                </c:pt>
                <c:pt idx="3189">
                  <c:v>2.9649999999999999E-2</c:v>
                </c:pt>
                <c:pt idx="3190">
                  <c:v>2.954E-2</c:v>
                </c:pt>
                <c:pt idx="3191">
                  <c:v>2.9430000000000001E-2</c:v>
                </c:pt>
                <c:pt idx="3192">
                  <c:v>2.869E-2</c:v>
                </c:pt>
                <c:pt idx="3193">
                  <c:v>2.8580000000000001E-2</c:v>
                </c:pt>
                <c:pt idx="3194">
                  <c:v>2.8469999999999999E-2</c:v>
                </c:pt>
                <c:pt idx="3195">
                  <c:v>2.8150000000000001E-2</c:v>
                </c:pt>
                <c:pt idx="3196">
                  <c:v>2.7619999999999999E-2</c:v>
                </c:pt>
                <c:pt idx="3197">
                  <c:v>2.751E-2</c:v>
                </c:pt>
                <c:pt idx="3198">
                  <c:v>2.7089999999999999E-2</c:v>
                </c:pt>
                <c:pt idx="3199">
                  <c:v>2.6980000000000001E-2</c:v>
                </c:pt>
                <c:pt idx="3200">
                  <c:v>2.6339999999999999E-2</c:v>
                </c:pt>
                <c:pt idx="3201">
                  <c:v>2.6450000000000001E-2</c:v>
                </c:pt>
                <c:pt idx="3202">
                  <c:v>2.6020000000000001E-2</c:v>
                </c:pt>
                <c:pt idx="3203">
                  <c:v>2.6020000000000001E-2</c:v>
                </c:pt>
                <c:pt idx="3204">
                  <c:v>2.538E-2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5608256"/>
        <c:axId val="195615520"/>
      </c:scatterChart>
      <c:valAx>
        <c:axId val="195608256"/>
        <c:scaling>
          <c:orientation val="minMax"/>
          <c:min val="-1.0000000000000005E-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615520"/>
        <c:crossesAt val="0"/>
        <c:crossBetween val="midCat"/>
      </c:valAx>
      <c:valAx>
        <c:axId val="195615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608256"/>
        <c:crossesAt val="-1.0000000000000005E-8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Fe55histogram!$A$1:$A$135</c:f>
              <c:numCache>
                <c:formatCode>0.00E+00</c:formatCode>
                <c:ptCount val="135"/>
                <c:pt idx="0">
                  <c:v>-0.43285000000000001</c:v>
                </c:pt>
                <c:pt idx="1">
                  <c:v>-0.42962</c:v>
                </c:pt>
                <c:pt idx="2">
                  <c:v>-0.4264</c:v>
                </c:pt>
                <c:pt idx="3">
                  <c:v>-0.42316999999999999</c:v>
                </c:pt>
                <c:pt idx="4">
                  <c:v>-0.41993999999999998</c:v>
                </c:pt>
                <c:pt idx="5">
                  <c:v>-0.41671999999999998</c:v>
                </c:pt>
                <c:pt idx="6">
                  <c:v>-0.41349000000000002</c:v>
                </c:pt>
                <c:pt idx="7">
                  <c:v>-0.41027000000000002</c:v>
                </c:pt>
                <c:pt idx="8">
                  <c:v>-0.40704000000000001</c:v>
                </c:pt>
                <c:pt idx="9">
                  <c:v>-0.40382000000000001</c:v>
                </c:pt>
                <c:pt idx="10">
                  <c:v>-0.40059</c:v>
                </c:pt>
                <c:pt idx="11">
                  <c:v>-0.39735999999999999</c:v>
                </c:pt>
                <c:pt idx="12">
                  <c:v>-0.39413999999999999</c:v>
                </c:pt>
                <c:pt idx="13">
                  <c:v>-0.39090999999999998</c:v>
                </c:pt>
                <c:pt idx="14">
                  <c:v>-0.38768999999999998</c:v>
                </c:pt>
                <c:pt idx="15">
                  <c:v>-0.38446000000000002</c:v>
                </c:pt>
                <c:pt idx="16">
                  <c:v>-0.38123000000000001</c:v>
                </c:pt>
                <c:pt idx="17">
                  <c:v>-0.37801000000000001</c:v>
                </c:pt>
                <c:pt idx="18">
                  <c:v>-0.37478</c:v>
                </c:pt>
                <c:pt idx="19">
                  <c:v>-0.37156</c:v>
                </c:pt>
                <c:pt idx="20">
                  <c:v>-0.36832999999999999</c:v>
                </c:pt>
                <c:pt idx="21">
                  <c:v>-0.36510999999999999</c:v>
                </c:pt>
                <c:pt idx="22">
                  <c:v>-0.36187999999999998</c:v>
                </c:pt>
                <c:pt idx="23">
                  <c:v>-0.35865000000000002</c:v>
                </c:pt>
                <c:pt idx="24">
                  <c:v>-0.35543000000000002</c:v>
                </c:pt>
                <c:pt idx="25">
                  <c:v>-0.35220000000000001</c:v>
                </c:pt>
                <c:pt idx="26">
                  <c:v>-0.34898000000000001</c:v>
                </c:pt>
                <c:pt idx="27">
                  <c:v>-0.34575</c:v>
                </c:pt>
                <c:pt idx="28">
                  <c:v>-0.34251999999999999</c:v>
                </c:pt>
                <c:pt idx="29">
                  <c:v>-0.33929999999999999</c:v>
                </c:pt>
                <c:pt idx="30">
                  <c:v>-0.33606999999999998</c:v>
                </c:pt>
                <c:pt idx="31">
                  <c:v>-0.33284999999999998</c:v>
                </c:pt>
                <c:pt idx="32">
                  <c:v>-0.32962000000000002</c:v>
                </c:pt>
                <c:pt idx="33">
                  <c:v>-0.32640000000000002</c:v>
                </c:pt>
                <c:pt idx="34">
                  <c:v>-0.32317000000000001</c:v>
                </c:pt>
                <c:pt idx="35">
                  <c:v>-0.31994</c:v>
                </c:pt>
                <c:pt idx="36">
                  <c:v>-0.31672</c:v>
                </c:pt>
                <c:pt idx="37">
                  <c:v>-0.31348999999999999</c:v>
                </c:pt>
                <c:pt idx="38">
                  <c:v>-0.31026999999999999</c:v>
                </c:pt>
                <c:pt idx="39">
                  <c:v>-0.30703999999999998</c:v>
                </c:pt>
                <c:pt idx="40">
                  <c:v>-0.30381999999999998</c:v>
                </c:pt>
                <c:pt idx="41">
                  <c:v>-0.30059000000000002</c:v>
                </c:pt>
                <c:pt idx="42">
                  <c:v>-0.29736000000000001</c:v>
                </c:pt>
                <c:pt idx="43">
                  <c:v>-0.29414000000000001</c:v>
                </c:pt>
                <c:pt idx="44">
                  <c:v>-0.29091</c:v>
                </c:pt>
                <c:pt idx="45">
                  <c:v>-0.28769</c:v>
                </c:pt>
                <c:pt idx="46">
                  <c:v>-0.28445999999999999</c:v>
                </c:pt>
                <c:pt idx="47">
                  <c:v>-0.28122999999999998</c:v>
                </c:pt>
                <c:pt idx="48">
                  <c:v>-0.27800999999999998</c:v>
                </c:pt>
                <c:pt idx="49">
                  <c:v>-0.27478000000000002</c:v>
                </c:pt>
                <c:pt idx="50">
                  <c:v>-0.27156000000000002</c:v>
                </c:pt>
                <c:pt idx="51">
                  <c:v>-0.26833000000000001</c:v>
                </c:pt>
                <c:pt idx="52">
                  <c:v>-0.26511000000000001</c:v>
                </c:pt>
                <c:pt idx="53">
                  <c:v>-0.26188</c:v>
                </c:pt>
                <c:pt idx="54">
                  <c:v>-0.25864999999999999</c:v>
                </c:pt>
                <c:pt idx="55">
                  <c:v>-0.25542999999999999</c:v>
                </c:pt>
                <c:pt idx="56">
                  <c:v>-0.25219999999999998</c:v>
                </c:pt>
                <c:pt idx="57">
                  <c:v>-0.24898000000000001</c:v>
                </c:pt>
                <c:pt idx="58">
                  <c:v>-0.24575</c:v>
                </c:pt>
                <c:pt idx="59">
                  <c:v>-0.24252000000000001</c:v>
                </c:pt>
                <c:pt idx="60">
                  <c:v>-0.23930000000000001</c:v>
                </c:pt>
                <c:pt idx="61">
                  <c:v>-0.23607</c:v>
                </c:pt>
                <c:pt idx="62">
                  <c:v>-0.23285</c:v>
                </c:pt>
                <c:pt idx="63">
                  <c:v>-0.22961999999999999</c:v>
                </c:pt>
                <c:pt idx="64">
                  <c:v>-0.22639999999999999</c:v>
                </c:pt>
                <c:pt idx="65">
                  <c:v>-0.22317000000000001</c:v>
                </c:pt>
                <c:pt idx="66">
                  <c:v>-0.21994</c:v>
                </c:pt>
                <c:pt idx="67">
                  <c:v>-0.21672</c:v>
                </c:pt>
                <c:pt idx="68">
                  <c:v>-0.21349000000000001</c:v>
                </c:pt>
                <c:pt idx="69">
                  <c:v>-0.21027000000000001</c:v>
                </c:pt>
                <c:pt idx="70">
                  <c:v>-0.20704</c:v>
                </c:pt>
                <c:pt idx="71">
                  <c:v>-0.20382</c:v>
                </c:pt>
                <c:pt idx="72">
                  <c:v>-0.20058999999999999</c:v>
                </c:pt>
                <c:pt idx="73">
                  <c:v>-0.19736000000000001</c:v>
                </c:pt>
                <c:pt idx="74">
                  <c:v>-0.19414000000000001</c:v>
                </c:pt>
                <c:pt idx="75">
                  <c:v>-0.19091</c:v>
                </c:pt>
                <c:pt idx="76">
                  <c:v>-0.18769</c:v>
                </c:pt>
                <c:pt idx="77">
                  <c:v>-0.18446000000000001</c:v>
                </c:pt>
                <c:pt idx="78">
                  <c:v>-0.18123</c:v>
                </c:pt>
                <c:pt idx="79">
                  <c:v>-0.17801</c:v>
                </c:pt>
                <c:pt idx="80">
                  <c:v>-0.17477999999999999</c:v>
                </c:pt>
                <c:pt idx="81">
                  <c:v>-0.17155999999999999</c:v>
                </c:pt>
                <c:pt idx="82">
                  <c:v>-0.16833000000000001</c:v>
                </c:pt>
                <c:pt idx="83">
                  <c:v>-0.16511000000000001</c:v>
                </c:pt>
                <c:pt idx="84">
                  <c:v>-0.16188</c:v>
                </c:pt>
                <c:pt idx="85">
                  <c:v>-0.15865000000000001</c:v>
                </c:pt>
                <c:pt idx="86">
                  <c:v>-0.15543000000000001</c:v>
                </c:pt>
                <c:pt idx="87">
                  <c:v>-0.1522</c:v>
                </c:pt>
                <c:pt idx="88">
                  <c:v>-0.14898</c:v>
                </c:pt>
                <c:pt idx="89">
                  <c:v>-0.14574999999999999</c:v>
                </c:pt>
                <c:pt idx="90">
                  <c:v>-0.14252000000000001</c:v>
                </c:pt>
                <c:pt idx="91">
                  <c:v>-0.13930000000000001</c:v>
                </c:pt>
                <c:pt idx="92">
                  <c:v>-0.13607</c:v>
                </c:pt>
                <c:pt idx="93">
                  <c:v>-0.13285</c:v>
                </c:pt>
                <c:pt idx="94">
                  <c:v>-0.12962000000000001</c:v>
                </c:pt>
                <c:pt idx="95">
                  <c:v>-0.12640000000000001</c:v>
                </c:pt>
                <c:pt idx="96">
                  <c:v>-0.12317</c:v>
                </c:pt>
                <c:pt idx="97">
                  <c:v>-0.11994</c:v>
                </c:pt>
                <c:pt idx="98">
                  <c:v>-0.11672</c:v>
                </c:pt>
                <c:pt idx="99">
                  <c:v>-0.11348999999999999</c:v>
                </c:pt>
                <c:pt idx="100">
                  <c:v>-0.11027000000000001</c:v>
                </c:pt>
                <c:pt idx="101">
                  <c:v>-0.10704</c:v>
                </c:pt>
                <c:pt idx="102">
                  <c:v>-0.10382</c:v>
                </c:pt>
                <c:pt idx="103">
                  <c:v>-0.10059</c:v>
                </c:pt>
                <c:pt idx="104">
                  <c:v>-9.7360000000000002E-2</c:v>
                </c:pt>
                <c:pt idx="105">
                  <c:v>-9.4140000000000001E-2</c:v>
                </c:pt>
                <c:pt idx="106">
                  <c:v>-9.0910000000000005E-2</c:v>
                </c:pt>
                <c:pt idx="107">
                  <c:v>-8.7690000000000004E-2</c:v>
                </c:pt>
                <c:pt idx="108">
                  <c:v>-8.4459999999999993E-2</c:v>
                </c:pt>
                <c:pt idx="109">
                  <c:v>-8.1229999999999997E-2</c:v>
                </c:pt>
                <c:pt idx="110">
                  <c:v>-7.8009999999999996E-2</c:v>
                </c:pt>
                <c:pt idx="111">
                  <c:v>-7.4779999999999999E-2</c:v>
                </c:pt>
                <c:pt idx="112">
                  <c:v>-7.1559999999999999E-2</c:v>
                </c:pt>
                <c:pt idx="113">
                  <c:v>-6.8330000000000002E-2</c:v>
                </c:pt>
                <c:pt idx="114">
                  <c:v>-6.5110000000000001E-2</c:v>
                </c:pt>
                <c:pt idx="115">
                  <c:v>-6.1879999999999998E-2</c:v>
                </c:pt>
                <c:pt idx="116">
                  <c:v>-5.8650000000000001E-2</c:v>
                </c:pt>
                <c:pt idx="117">
                  <c:v>-5.543E-2</c:v>
                </c:pt>
                <c:pt idx="118">
                  <c:v>-5.2200000000000003E-2</c:v>
                </c:pt>
                <c:pt idx="119">
                  <c:v>-4.8980000000000003E-2</c:v>
                </c:pt>
                <c:pt idx="120">
                  <c:v>-4.5749999999999999E-2</c:v>
                </c:pt>
                <c:pt idx="121">
                  <c:v>-4.2520000000000002E-2</c:v>
                </c:pt>
                <c:pt idx="122">
                  <c:v>-3.9300000000000002E-2</c:v>
                </c:pt>
                <c:pt idx="123">
                  <c:v>-3.6069999999999998E-2</c:v>
                </c:pt>
                <c:pt idx="124">
                  <c:v>-3.2849999999999997E-2</c:v>
                </c:pt>
                <c:pt idx="125">
                  <c:v>-2.962E-2</c:v>
                </c:pt>
                <c:pt idx="126">
                  <c:v>-2.64E-2</c:v>
                </c:pt>
                <c:pt idx="127">
                  <c:v>-2.317E-2</c:v>
                </c:pt>
                <c:pt idx="128">
                  <c:v>-1.9939999999999999E-2</c:v>
                </c:pt>
                <c:pt idx="129">
                  <c:v>-1.6719999999999999E-2</c:v>
                </c:pt>
                <c:pt idx="130">
                  <c:v>-1.349E-2</c:v>
                </c:pt>
                <c:pt idx="131">
                  <c:v>-1.027E-2</c:v>
                </c:pt>
                <c:pt idx="132">
                  <c:v>-7.0400000000000003E-3</c:v>
                </c:pt>
                <c:pt idx="133">
                  <c:v>-3.82E-3</c:v>
                </c:pt>
                <c:pt idx="134">
                  <c:v>-5.9000000000000003E-4</c:v>
                </c:pt>
              </c:numCache>
            </c:numRef>
          </c:xVal>
          <c:yVal>
            <c:numRef>
              <c:f>Fe55histogram!$B$1:$B$135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4</c:v>
                </c:pt>
                <c:pt idx="21">
                  <c:v>3</c:v>
                </c:pt>
                <c:pt idx="22">
                  <c:v>0</c:v>
                </c:pt>
                <c:pt idx="23">
                  <c:v>1</c:v>
                </c:pt>
                <c:pt idx="24">
                  <c:v>4</c:v>
                </c:pt>
                <c:pt idx="25">
                  <c:v>3</c:v>
                </c:pt>
                <c:pt idx="26">
                  <c:v>0</c:v>
                </c:pt>
                <c:pt idx="27">
                  <c:v>2</c:v>
                </c:pt>
                <c:pt idx="28">
                  <c:v>4</c:v>
                </c:pt>
                <c:pt idx="29">
                  <c:v>1</c:v>
                </c:pt>
                <c:pt idx="30">
                  <c:v>15</c:v>
                </c:pt>
                <c:pt idx="31">
                  <c:v>14</c:v>
                </c:pt>
                <c:pt idx="32">
                  <c:v>24</c:v>
                </c:pt>
                <c:pt idx="33">
                  <c:v>42</c:v>
                </c:pt>
                <c:pt idx="34">
                  <c:v>36</c:v>
                </c:pt>
                <c:pt idx="35">
                  <c:v>15</c:v>
                </c:pt>
                <c:pt idx="36">
                  <c:v>59</c:v>
                </c:pt>
                <c:pt idx="37">
                  <c:v>58</c:v>
                </c:pt>
                <c:pt idx="38">
                  <c:v>97</c:v>
                </c:pt>
                <c:pt idx="39">
                  <c:v>166</c:v>
                </c:pt>
                <c:pt idx="40">
                  <c:v>171</c:v>
                </c:pt>
                <c:pt idx="41">
                  <c:v>299</c:v>
                </c:pt>
                <c:pt idx="42">
                  <c:v>314</c:v>
                </c:pt>
                <c:pt idx="43">
                  <c:v>588</c:v>
                </c:pt>
                <c:pt idx="44">
                  <c:v>445</c:v>
                </c:pt>
                <c:pt idx="45">
                  <c:v>866</c:v>
                </c:pt>
                <c:pt idx="46">
                  <c:v>1068</c:v>
                </c:pt>
                <c:pt idx="47">
                  <c:v>1151</c:v>
                </c:pt>
                <c:pt idx="48">
                  <c:v>1665</c:v>
                </c:pt>
                <c:pt idx="49">
                  <c:v>1740</c:v>
                </c:pt>
                <c:pt idx="50">
                  <c:v>2551</c:v>
                </c:pt>
                <c:pt idx="51">
                  <c:v>2678</c:v>
                </c:pt>
                <c:pt idx="52">
                  <c:v>3530</c:v>
                </c:pt>
                <c:pt idx="53">
                  <c:v>4102</c:v>
                </c:pt>
                <c:pt idx="54">
                  <c:v>4094</c:v>
                </c:pt>
                <c:pt idx="55">
                  <c:v>5394</c:v>
                </c:pt>
                <c:pt idx="56">
                  <c:v>5687</c:v>
                </c:pt>
                <c:pt idx="57">
                  <c:v>7479</c:v>
                </c:pt>
                <c:pt idx="58">
                  <c:v>7267</c:v>
                </c:pt>
                <c:pt idx="59">
                  <c:v>8417</c:v>
                </c:pt>
                <c:pt idx="60">
                  <c:v>8219</c:v>
                </c:pt>
                <c:pt idx="61">
                  <c:v>10438</c:v>
                </c:pt>
                <c:pt idx="62">
                  <c:v>12073</c:v>
                </c:pt>
                <c:pt idx="63">
                  <c:v>10879</c:v>
                </c:pt>
                <c:pt idx="64">
                  <c:v>12582</c:v>
                </c:pt>
                <c:pt idx="65">
                  <c:v>11966</c:v>
                </c:pt>
                <c:pt idx="66">
                  <c:v>13912</c:v>
                </c:pt>
                <c:pt idx="67">
                  <c:v>13217</c:v>
                </c:pt>
                <c:pt idx="68">
                  <c:v>15725</c:v>
                </c:pt>
                <c:pt idx="69">
                  <c:v>16147</c:v>
                </c:pt>
                <c:pt idx="70">
                  <c:v>14163</c:v>
                </c:pt>
                <c:pt idx="71">
                  <c:v>16541</c:v>
                </c:pt>
                <c:pt idx="72">
                  <c:v>14451</c:v>
                </c:pt>
                <c:pt idx="73">
                  <c:v>15986</c:v>
                </c:pt>
                <c:pt idx="74">
                  <c:v>13732</c:v>
                </c:pt>
                <c:pt idx="75">
                  <c:v>13778</c:v>
                </c:pt>
                <c:pt idx="76">
                  <c:v>10822</c:v>
                </c:pt>
                <c:pt idx="77">
                  <c:v>10666</c:v>
                </c:pt>
                <c:pt idx="78">
                  <c:v>9351</c:v>
                </c:pt>
                <c:pt idx="79">
                  <c:v>7198</c:v>
                </c:pt>
                <c:pt idx="80">
                  <c:v>7067</c:v>
                </c:pt>
                <c:pt idx="81">
                  <c:v>5657</c:v>
                </c:pt>
                <c:pt idx="82">
                  <c:v>6085</c:v>
                </c:pt>
                <c:pt idx="83">
                  <c:v>5110</c:v>
                </c:pt>
                <c:pt idx="84">
                  <c:v>5865</c:v>
                </c:pt>
                <c:pt idx="85">
                  <c:v>5838</c:v>
                </c:pt>
                <c:pt idx="86">
                  <c:v>4776</c:v>
                </c:pt>
                <c:pt idx="87">
                  <c:v>5750</c:v>
                </c:pt>
                <c:pt idx="88">
                  <c:v>4775</c:v>
                </c:pt>
                <c:pt idx="89">
                  <c:v>5412</c:v>
                </c:pt>
                <c:pt idx="90">
                  <c:v>4743</c:v>
                </c:pt>
                <c:pt idx="91">
                  <c:v>5040</c:v>
                </c:pt>
                <c:pt idx="92">
                  <c:v>4562</c:v>
                </c:pt>
                <c:pt idx="93">
                  <c:v>5004</c:v>
                </c:pt>
                <c:pt idx="94">
                  <c:v>4720</c:v>
                </c:pt>
                <c:pt idx="95">
                  <c:v>3906</c:v>
                </c:pt>
                <c:pt idx="96">
                  <c:v>4689</c:v>
                </c:pt>
                <c:pt idx="97">
                  <c:v>3542</c:v>
                </c:pt>
                <c:pt idx="98">
                  <c:v>3903</c:v>
                </c:pt>
                <c:pt idx="99">
                  <c:v>3248</c:v>
                </c:pt>
                <c:pt idx="100">
                  <c:v>3396</c:v>
                </c:pt>
                <c:pt idx="101">
                  <c:v>3028</c:v>
                </c:pt>
                <c:pt idx="102">
                  <c:v>2518</c:v>
                </c:pt>
                <c:pt idx="103">
                  <c:v>2380</c:v>
                </c:pt>
                <c:pt idx="104">
                  <c:v>1557</c:v>
                </c:pt>
                <c:pt idx="105">
                  <c:v>1459</c:v>
                </c:pt>
                <c:pt idx="106">
                  <c:v>1026</c:v>
                </c:pt>
                <c:pt idx="107">
                  <c:v>674</c:v>
                </c:pt>
                <c:pt idx="108">
                  <c:v>478</c:v>
                </c:pt>
                <c:pt idx="109">
                  <c:v>360</c:v>
                </c:pt>
                <c:pt idx="110">
                  <c:v>286</c:v>
                </c:pt>
                <c:pt idx="111">
                  <c:v>104</c:v>
                </c:pt>
                <c:pt idx="112">
                  <c:v>116</c:v>
                </c:pt>
                <c:pt idx="113">
                  <c:v>72</c:v>
                </c:pt>
                <c:pt idx="114">
                  <c:v>19</c:v>
                </c:pt>
                <c:pt idx="115">
                  <c:v>13</c:v>
                </c:pt>
                <c:pt idx="116">
                  <c:v>3</c:v>
                </c:pt>
                <c:pt idx="117">
                  <c:v>0</c:v>
                </c:pt>
                <c:pt idx="118">
                  <c:v>11</c:v>
                </c:pt>
                <c:pt idx="119">
                  <c:v>4</c:v>
                </c:pt>
                <c:pt idx="120">
                  <c:v>4</c:v>
                </c:pt>
                <c:pt idx="121">
                  <c:v>7</c:v>
                </c:pt>
                <c:pt idx="122">
                  <c:v>2</c:v>
                </c:pt>
                <c:pt idx="123">
                  <c:v>0</c:v>
                </c:pt>
                <c:pt idx="124">
                  <c:v>0</c:v>
                </c:pt>
                <c:pt idx="125">
                  <c:v>4</c:v>
                </c:pt>
                <c:pt idx="126">
                  <c:v>4</c:v>
                </c:pt>
                <c:pt idx="127">
                  <c:v>0</c:v>
                </c:pt>
                <c:pt idx="128">
                  <c:v>7</c:v>
                </c:pt>
                <c:pt idx="129">
                  <c:v>3</c:v>
                </c:pt>
                <c:pt idx="130">
                  <c:v>14</c:v>
                </c:pt>
                <c:pt idx="131">
                  <c:v>4</c:v>
                </c:pt>
                <c:pt idx="132">
                  <c:v>2</c:v>
                </c:pt>
                <c:pt idx="133">
                  <c:v>12</c:v>
                </c:pt>
                <c:pt idx="134">
                  <c:v>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4164080"/>
        <c:axId val="464164640"/>
      </c:scatterChart>
      <c:valAx>
        <c:axId val="464164080"/>
        <c:scaling>
          <c:orientation val="minMax"/>
        </c:scaling>
        <c:delete val="0"/>
        <c:axPos val="b"/>
        <c:numFmt formatCode="#,##0.00" sourceLinked="0"/>
        <c:majorTickMark val="out"/>
        <c:minorTickMark val="none"/>
        <c:tickLblPos val="nextTo"/>
        <c:crossAx val="464164640"/>
        <c:crosses val="autoZero"/>
        <c:crossBetween val="midCat"/>
      </c:valAx>
      <c:valAx>
        <c:axId val="464164640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6416408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'Fe55-mesh'!$A$1:$A$170</c:f>
              <c:numCache>
                <c:formatCode>0.00E+00</c:formatCode>
                <c:ptCount val="170"/>
                <c:pt idx="0">
                  <c:v>-0.27254</c:v>
                </c:pt>
                <c:pt idx="1">
                  <c:v>-0.27091999999999999</c:v>
                </c:pt>
                <c:pt idx="2">
                  <c:v>-0.26930999999999999</c:v>
                </c:pt>
                <c:pt idx="3">
                  <c:v>-0.26769999999999999</c:v>
                </c:pt>
                <c:pt idx="4">
                  <c:v>-0.26607999999999998</c:v>
                </c:pt>
                <c:pt idx="5">
                  <c:v>-0.26446999999999998</c:v>
                </c:pt>
                <c:pt idx="6">
                  <c:v>-0.26285999999999998</c:v>
                </c:pt>
                <c:pt idx="7">
                  <c:v>-0.26124999999999998</c:v>
                </c:pt>
                <c:pt idx="8">
                  <c:v>-0.25963000000000003</c:v>
                </c:pt>
                <c:pt idx="9">
                  <c:v>-0.25802000000000003</c:v>
                </c:pt>
                <c:pt idx="10">
                  <c:v>-0.25641000000000003</c:v>
                </c:pt>
                <c:pt idx="11">
                  <c:v>-0.25479000000000002</c:v>
                </c:pt>
                <c:pt idx="12">
                  <c:v>-0.25318000000000002</c:v>
                </c:pt>
                <c:pt idx="13">
                  <c:v>-0.25157000000000002</c:v>
                </c:pt>
                <c:pt idx="14">
                  <c:v>-0.24995000000000001</c:v>
                </c:pt>
                <c:pt idx="15">
                  <c:v>-0.24834000000000001</c:v>
                </c:pt>
                <c:pt idx="16">
                  <c:v>-0.24673</c:v>
                </c:pt>
                <c:pt idx="17">
                  <c:v>-0.24512</c:v>
                </c:pt>
                <c:pt idx="18">
                  <c:v>-0.24349999999999999</c:v>
                </c:pt>
                <c:pt idx="19">
                  <c:v>-0.24188999999999999</c:v>
                </c:pt>
                <c:pt idx="20">
                  <c:v>-0.24027999999999999</c:v>
                </c:pt>
                <c:pt idx="21">
                  <c:v>-0.23866000000000001</c:v>
                </c:pt>
                <c:pt idx="22">
                  <c:v>-0.23705000000000001</c:v>
                </c:pt>
                <c:pt idx="23">
                  <c:v>-0.23544000000000001</c:v>
                </c:pt>
                <c:pt idx="24">
                  <c:v>-0.23383000000000001</c:v>
                </c:pt>
                <c:pt idx="25">
                  <c:v>-0.23221</c:v>
                </c:pt>
                <c:pt idx="26">
                  <c:v>-0.2306</c:v>
                </c:pt>
                <c:pt idx="27">
                  <c:v>-0.22899</c:v>
                </c:pt>
                <c:pt idx="28">
                  <c:v>-0.22736999999999999</c:v>
                </c:pt>
                <c:pt idx="29">
                  <c:v>-0.22575999999999999</c:v>
                </c:pt>
                <c:pt idx="30">
                  <c:v>-0.22414999999999999</c:v>
                </c:pt>
                <c:pt idx="31">
                  <c:v>-0.22253999999999999</c:v>
                </c:pt>
                <c:pt idx="32">
                  <c:v>-0.22092000000000001</c:v>
                </c:pt>
                <c:pt idx="33">
                  <c:v>-0.21931</c:v>
                </c:pt>
                <c:pt idx="34">
                  <c:v>-0.2177</c:v>
                </c:pt>
                <c:pt idx="35">
                  <c:v>-0.21607999999999999</c:v>
                </c:pt>
                <c:pt idx="36">
                  <c:v>-0.21446999999999999</c:v>
                </c:pt>
                <c:pt idx="37">
                  <c:v>-0.21285999999999999</c:v>
                </c:pt>
                <c:pt idx="38">
                  <c:v>-0.21124999999999999</c:v>
                </c:pt>
                <c:pt idx="39">
                  <c:v>-0.20963000000000001</c:v>
                </c:pt>
                <c:pt idx="40">
                  <c:v>-0.20802000000000001</c:v>
                </c:pt>
                <c:pt idx="41">
                  <c:v>-0.20641000000000001</c:v>
                </c:pt>
                <c:pt idx="42">
                  <c:v>-0.20479</c:v>
                </c:pt>
                <c:pt idx="43">
                  <c:v>-0.20318</c:v>
                </c:pt>
                <c:pt idx="44">
                  <c:v>-0.20157</c:v>
                </c:pt>
                <c:pt idx="45">
                  <c:v>-0.19994999999999999</c:v>
                </c:pt>
                <c:pt idx="46">
                  <c:v>-0.19833999999999999</c:v>
                </c:pt>
                <c:pt idx="47">
                  <c:v>-0.19672999999999999</c:v>
                </c:pt>
                <c:pt idx="48">
                  <c:v>-0.19511999999999999</c:v>
                </c:pt>
                <c:pt idx="49">
                  <c:v>-0.19350000000000001</c:v>
                </c:pt>
                <c:pt idx="50">
                  <c:v>-0.19189000000000001</c:v>
                </c:pt>
                <c:pt idx="51">
                  <c:v>-0.19028</c:v>
                </c:pt>
                <c:pt idx="52">
                  <c:v>-0.18865999999999999</c:v>
                </c:pt>
                <c:pt idx="53">
                  <c:v>-0.18704999999999999</c:v>
                </c:pt>
                <c:pt idx="54">
                  <c:v>-0.18543999999999999</c:v>
                </c:pt>
                <c:pt idx="55">
                  <c:v>-0.18382999999999999</c:v>
                </c:pt>
                <c:pt idx="56">
                  <c:v>-0.18221000000000001</c:v>
                </c:pt>
                <c:pt idx="57">
                  <c:v>-0.18060000000000001</c:v>
                </c:pt>
                <c:pt idx="58">
                  <c:v>-0.17899000000000001</c:v>
                </c:pt>
                <c:pt idx="59">
                  <c:v>-0.17737</c:v>
                </c:pt>
                <c:pt idx="60">
                  <c:v>-0.17576</c:v>
                </c:pt>
                <c:pt idx="61">
                  <c:v>-0.17415</c:v>
                </c:pt>
                <c:pt idx="62">
                  <c:v>-0.17254</c:v>
                </c:pt>
                <c:pt idx="63">
                  <c:v>-0.17091999999999999</c:v>
                </c:pt>
                <c:pt idx="64">
                  <c:v>-0.16930999999999999</c:v>
                </c:pt>
                <c:pt idx="65">
                  <c:v>-0.16769999999999999</c:v>
                </c:pt>
                <c:pt idx="66">
                  <c:v>-0.16608000000000001</c:v>
                </c:pt>
                <c:pt idx="67">
                  <c:v>-0.16447000000000001</c:v>
                </c:pt>
                <c:pt idx="68">
                  <c:v>-0.16286</c:v>
                </c:pt>
                <c:pt idx="69">
                  <c:v>-0.16125</c:v>
                </c:pt>
                <c:pt idx="70">
                  <c:v>-0.15962999999999999</c:v>
                </c:pt>
                <c:pt idx="71">
                  <c:v>-0.15801999999999999</c:v>
                </c:pt>
                <c:pt idx="72">
                  <c:v>-0.15640999999999999</c:v>
                </c:pt>
                <c:pt idx="73">
                  <c:v>-0.15479000000000001</c:v>
                </c:pt>
                <c:pt idx="74">
                  <c:v>-0.15318000000000001</c:v>
                </c:pt>
                <c:pt idx="75">
                  <c:v>-0.15157000000000001</c:v>
                </c:pt>
                <c:pt idx="76">
                  <c:v>-0.14995</c:v>
                </c:pt>
                <c:pt idx="77">
                  <c:v>-0.14834</c:v>
                </c:pt>
                <c:pt idx="78">
                  <c:v>-0.14673</c:v>
                </c:pt>
                <c:pt idx="79">
                  <c:v>-0.14512</c:v>
                </c:pt>
                <c:pt idx="80">
                  <c:v>-0.14349999999999999</c:v>
                </c:pt>
                <c:pt idx="81">
                  <c:v>-0.14188999999999999</c:v>
                </c:pt>
                <c:pt idx="82">
                  <c:v>-0.14027999999999999</c:v>
                </c:pt>
                <c:pt idx="83">
                  <c:v>-0.13866000000000001</c:v>
                </c:pt>
                <c:pt idx="84">
                  <c:v>-0.13705000000000001</c:v>
                </c:pt>
                <c:pt idx="85">
                  <c:v>-0.13544</c:v>
                </c:pt>
                <c:pt idx="86">
                  <c:v>-0.13383</c:v>
                </c:pt>
                <c:pt idx="87">
                  <c:v>-0.13220999999999999</c:v>
                </c:pt>
                <c:pt idx="88">
                  <c:v>-0.13059999999999999</c:v>
                </c:pt>
                <c:pt idx="89">
                  <c:v>-0.12898999999999999</c:v>
                </c:pt>
                <c:pt idx="90">
                  <c:v>-0.12737000000000001</c:v>
                </c:pt>
                <c:pt idx="91">
                  <c:v>-0.12576000000000001</c:v>
                </c:pt>
                <c:pt idx="92">
                  <c:v>-0.12415</c:v>
                </c:pt>
                <c:pt idx="93">
                  <c:v>-0.12254</c:v>
                </c:pt>
                <c:pt idx="94">
                  <c:v>-0.12092</c:v>
                </c:pt>
                <c:pt idx="95">
                  <c:v>-0.11931</c:v>
                </c:pt>
                <c:pt idx="96">
                  <c:v>-0.1177</c:v>
                </c:pt>
                <c:pt idx="97">
                  <c:v>-0.11608</c:v>
                </c:pt>
                <c:pt idx="98">
                  <c:v>-0.11447</c:v>
                </c:pt>
                <c:pt idx="99">
                  <c:v>-0.11286</c:v>
                </c:pt>
                <c:pt idx="100">
                  <c:v>-0.11125</c:v>
                </c:pt>
                <c:pt idx="101">
                  <c:v>-0.10963000000000001</c:v>
                </c:pt>
                <c:pt idx="102">
                  <c:v>-0.10802</c:v>
                </c:pt>
                <c:pt idx="103">
                  <c:v>-0.10641</c:v>
                </c:pt>
                <c:pt idx="104">
                  <c:v>-0.10478999999999999</c:v>
                </c:pt>
                <c:pt idx="105">
                  <c:v>-0.10317999999999999</c:v>
                </c:pt>
                <c:pt idx="106">
                  <c:v>-0.10156999999999999</c:v>
                </c:pt>
                <c:pt idx="107">
                  <c:v>-9.9949999999999997E-2</c:v>
                </c:pt>
                <c:pt idx="108">
                  <c:v>-9.8339999999999997E-2</c:v>
                </c:pt>
                <c:pt idx="109">
                  <c:v>-9.6729999999999997E-2</c:v>
                </c:pt>
                <c:pt idx="110">
                  <c:v>-9.5119999999999996E-2</c:v>
                </c:pt>
                <c:pt idx="111">
                  <c:v>-9.35E-2</c:v>
                </c:pt>
                <c:pt idx="112">
                  <c:v>-9.1889999999999999E-2</c:v>
                </c:pt>
                <c:pt idx="113">
                  <c:v>-9.0279999999999999E-2</c:v>
                </c:pt>
                <c:pt idx="114">
                  <c:v>-8.8660000000000003E-2</c:v>
                </c:pt>
                <c:pt idx="115">
                  <c:v>-8.7050000000000002E-2</c:v>
                </c:pt>
                <c:pt idx="116">
                  <c:v>-8.5440000000000002E-2</c:v>
                </c:pt>
                <c:pt idx="117">
                  <c:v>-8.3830000000000002E-2</c:v>
                </c:pt>
                <c:pt idx="118">
                  <c:v>-8.2210000000000005E-2</c:v>
                </c:pt>
                <c:pt idx="119">
                  <c:v>-8.0600000000000005E-2</c:v>
                </c:pt>
                <c:pt idx="120">
                  <c:v>-7.8990000000000005E-2</c:v>
                </c:pt>
                <c:pt idx="121">
                  <c:v>-7.7369999999999994E-2</c:v>
                </c:pt>
                <c:pt idx="122">
                  <c:v>-7.5759999999999994E-2</c:v>
                </c:pt>
                <c:pt idx="123">
                  <c:v>-7.4149999999999994E-2</c:v>
                </c:pt>
                <c:pt idx="124">
                  <c:v>-7.2539999999999993E-2</c:v>
                </c:pt>
                <c:pt idx="125">
                  <c:v>-7.0919999999999997E-2</c:v>
                </c:pt>
                <c:pt idx="126">
                  <c:v>-6.9309999999999997E-2</c:v>
                </c:pt>
                <c:pt idx="127">
                  <c:v>-6.7699999999999996E-2</c:v>
                </c:pt>
                <c:pt idx="128">
                  <c:v>-6.608E-2</c:v>
                </c:pt>
                <c:pt idx="129">
                  <c:v>-6.447E-2</c:v>
                </c:pt>
                <c:pt idx="130">
                  <c:v>-6.2859999999999999E-2</c:v>
                </c:pt>
                <c:pt idx="131">
                  <c:v>-6.1249999999999999E-2</c:v>
                </c:pt>
                <c:pt idx="132">
                  <c:v>-5.9630000000000002E-2</c:v>
                </c:pt>
                <c:pt idx="133">
                  <c:v>-5.8020000000000002E-2</c:v>
                </c:pt>
                <c:pt idx="134">
                  <c:v>-5.6410000000000002E-2</c:v>
                </c:pt>
                <c:pt idx="135">
                  <c:v>-5.4789999999999998E-2</c:v>
                </c:pt>
                <c:pt idx="136">
                  <c:v>-5.3179999999999998E-2</c:v>
                </c:pt>
                <c:pt idx="137">
                  <c:v>-5.1569999999999998E-2</c:v>
                </c:pt>
                <c:pt idx="138">
                  <c:v>-4.9950000000000001E-2</c:v>
                </c:pt>
                <c:pt idx="139">
                  <c:v>-4.8340000000000001E-2</c:v>
                </c:pt>
                <c:pt idx="140">
                  <c:v>-4.6730000000000001E-2</c:v>
                </c:pt>
                <c:pt idx="141">
                  <c:v>-4.512E-2</c:v>
                </c:pt>
                <c:pt idx="142">
                  <c:v>-4.3499999999999997E-2</c:v>
                </c:pt>
                <c:pt idx="143">
                  <c:v>-4.1889999999999997E-2</c:v>
                </c:pt>
                <c:pt idx="144">
                  <c:v>-4.0280000000000003E-2</c:v>
                </c:pt>
                <c:pt idx="145">
                  <c:v>-3.866E-2</c:v>
                </c:pt>
                <c:pt idx="146">
                  <c:v>-3.705E-2</c:v>
                </c:pt>
                <c:pt idx="147">
                  <c:v>-3.5439999999999999E-2</c:v>
                </c:pt>
                <c:pt idx="148">
                  <c:v>-3.3829999999999999E-2</c:v>
                </c:pt>
                <c:pt idx="149">
                  <c:v>-3.2210000000000003E-2</c:v>
                </c:pt>
                <c:pt idx="150">
                  <c:v>-3.0599999999999999E-2</c:v>
                </c:pt>
                <c:pt idx="151">
                  <c:v>-2.8989999999999998E-2</c:v>
                </c:pt>
                <c:pt idx="152">
                  <c:v>-2.7369999999999998E-2</c:v>
                </c:pt>
                <c:pt idx="153">
                  <c:v>-2.5760000000000002E-2</c:v>
                </c:pt>
                <c:pt idx="154">
                  <c:v>-2.4150000000000001E-2</c:v>
                </c:pt>
                <c:pt idx="155">
                  <c:v>-2.2540000000000001E-2</c:v>
                </c:pt>
                <c:pt idx="156">
                  <c:v>-2.0920000000000001E-2</c:v>
                </c:pt>
                <c:pt idx="157">
                  <c:v>-1.9310000000000001E-2</c:v>
                </c:pt>
                <c:pt idx="158">
                  <c:v>-1.77E-2</c:v>
                </c:pt>
                <c:pt idx="159">
                  <c:v>-1.6080000000000001E-2</c:v>
                </c:pt>
                <c:pt idx="160">
                  <c:v>-1.447E-2</c:v>
                </c:pt>
                <c:pt idx="161">
                  <c:v>-1.286E-2</c:v>
                </c:pt>
                <c:pt idx="162">
                  <c:v>-1.125E-2</c:v>
                </c:pt>
                <c:pt idx="163">
                  <c:v>-9.6299999999999997E-3</c:v>
                </c:pt>
                <c:pt idx="164">
                  <c:v>-8.0199999999999994E-3</c:v>
                </c:pt>
                <c:pt idx="165">
                  <c:v>-6.4099999999999999E-3</c:v>
                </c:pt>
                <c:pt idx="166">
                  <c:v>-4.79E-3</c:v>
                </c:pt>
                <c:pt idx="167">
                  <c:v>-3.1800000000000001E-3</c:v>
                </c:pt>
                <c:pt idx="168">
                  <c:v>-1.57E-3</c:v>
                </c:pt>
                <c:pt idx="169">
                  <c:v>5.0000000000000002E-5</c:v>
                </c:pt>
              </c:numCache>
            </c:numRef>
          </c:xVal>
          <c:yVal>
            <c:numRef>
              <c:f>'Fe55-mesh'!$B$1:$B$170</c:f>
              <c:numCache>
                <c:formatCode>General</c:formatCode>
                <c:ptCount val="17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9</c:v>
                </c:pt>
                <c:pt idx="13">
                  <c:v>8</c:v>
                </c:pt>
                <c:pt idx="14">
                  <c:v>8</c:v>
                </c:pt>
                <c:pt idx="15">
                  <c:v>4</c:v>
                </c:pt>
                <c:pt idx="16">
                  <c:v>0</c:v>
                </c:pt>
                <c:pt idx="17">
                  <c:v>0</c:v>
                </c:pt>
                <c:pt idx="18">
                  <c:v>21</c:v>
                </c:pt>
                <c:pt idx="19">
                  <c:v>16</c:v>
                </c:pt>
                <c:pt idx="20">
                  <c:v>19</c:v>
                </c:pt>
                <c:pt idx="21">
                  <c:v>12</c:v>
                </c:pt>
                <c:pt idx="22">
                  <c:v>12</c:v>
                </c:pt>
                <c:pt idx="23">
                  <c:v>5</c:v>
                </c:pt>
                <c:pt idx="24">
                  <c:v>8</c:v>
                </c:pt>
                <c:pt idx="25">
                  <c:v>13</c:v>
                </c:pt>
                <c:pt idx="26">
                  <c:v>63</c:v>
                </c:pt>
                <c:pt idx="27">
                  <c:v>192</c:v>
                </c:pt>
                <c:pt idx="28">
                  <c:v>57</c:v>
                </c:pt>
                <c:pt idx="29">
                  <c:v>142</c:v>
                </c:pt>
                <c:pt idx="30">
                  <c:v>207</c:v>
                </c:pt>
                <c:pt idx="31">
                  <c:v>387</c:v>
                </c:pt>
                <c:pt idx="32">
                  <c:v>403</c:v>
                </c:pt>
                <c:pt idx="33">
                  <c:v>453</c:v>
                </c:pt>
                <c:pt idx="34">
                  <c:v>308</c:v>
                </c:pt>
                <c:pt idx="35">
                  <c:v>466</c:v>
                </c:pt>
                <c:pt idx="36">
                  <c:v>728</c:v>
                </c:pt>
                <c:pt idx="37">
                  <c:v>1209</c:v>
                </c:pt>
                <c:pt idx="38">
                  <c:v>797</c:v>
                </c:pt>
                <c:pt idx="39">
                  <c:v>1322</c:v>
                </c:pt>
                <c:pt idx="40">
                  <c:v>1535</c:v>
                </c:pt>
                <c:pt idx="41">
                  <c:v>1765</c:v>
                </c:pt>
                <c:pt idx="42">
                  <c:v>1908</c:v>
                </c:pt>
                <c:pt idx="43">
                  <c:v>2569</c:v>
                </c:pt>
                <c:pt idx="44">
                  <c:v>2673</c:v>
                </c:pt>
                <c:pt idx="45">
                  <c:v>3231</c:v>
                </c:pt>
                <c:pt idx="46">
                  <c:v>3332</c:v>
                </c:pt>
                <c:pt idx="47">
                  <c:v>3522</c:v>
                </c:pt>
                <c:pt idx="48">
                  <c:v>4052</c:v>
                </c:pt>
                <c:pt idx="49">
                  <c:v>4726</c:v>
                </c:pt>
                <c:pt idx="50">
                  <c:v>5035</c:v>
                </c:pt>
                <c:pt idx="51">
                  <c:v>6169</c:v>
                </c:pt>
                <c:pt idx="52">
                  <c:v>7111</c:v>
                </c:pt>
                <c:pt idx="53">
                  <c:v>6979</c:v>
                </c:pt>
                <c:pt idx="54">
                  <c:v>8437</c:v>
                </c:pt>
                <c:pt idx="55">
                  <c:v>8137</c:v>
                </c:pt>
                <c:pt idx="56">
                  <c:v>8394</c:v>
                </c:pt>
                <c:pt idx="57">
                  <c:v>8979</c:v>
                </c:pt>
                <c:pt idx="58">
                  <c:v>10292</c:v>
                </c:pt>
                <c:pt idx="59">
                  <c:v>10420</c:v>
                </c:pt>
                <c:pt idx="60">
                  <c:v>11347</c:v>
                </c:pt>
                <c:pt idx="61">
                  <c:v>12040</c:v>
                </c:pt>
                <c:pt idx="62">
                  <c:v>12968</c:v>
                </c:pt>
                <c:pt idx="63">
                  <c:v>12207</c:v>
                </c:pt>
                <c:pt idx="64">
                  <c:v>13269</c:v>
                </c:pt>
                <c:pt idx="65">
                  <c:v>13388</c:v>
                </c:pt>
                <c:pt idx="66">
                  <c:v>13908</c:v>
                </c:pt>
                <c:pt idx="67">
                  <c:v>13861</c:v>
                </c:pt>
                <c:pt idx="68">
                  <c:v>15436</c:v>
                </c:pt>
                <c:pt idx="69">
                  <c:v>16333</c:v>
                </c:pt>
                <c:pt idx="70">
                  <c:v>17723</c:v>
                </c:pt>
                <c:pt idx="71">
                  <c:v>16685</c:v>
                </c:pt>
                <c:pt idx="72">
                  <c:v>18171</c:v>
                </c:pt>
                <c:pt idx="73">
                  <c:v>17746</c:v>
                </c:pt>
                <c:pt idx="74">
                  <c:v>18606</c:v>
                </c:pt>
                <c:pt idx="75">
                  <c:v>17356</c:v>
                </c:pt>
                <c:pt idx="76">
                  <c:v>16806</c:v>
                </c:pt>
                <c:pt idx="77">
                  <c:v>17173</c:v>
                </c:pt>
                <c:pt idx="78">
                  <c:v>18088</c:v>
                </c:pt>
                <c:pt idx="79">
                  <c:v>15897</c:v>
                </c:pt>
                <c:pt idx="80">
                  <c:v>16353</c:v>
                </c:pt>
                <c:pt idx="81">
                  <c:v>15948</c:v>
                </c:pt>
                <c:pt idx="82">
                  <c:v>15269</c:v>
                </c:pt>
                <c:pt idx="83">
                  <c:v>15130</c:v>
                </c:pt>
                <c:pt idx="84">
                  <c:v>14205</c:v>
                </c:pt>
                <c:pt idx="85">
                  <c:v>13473</c:v>
                </c:pt>
                <c:pt idx="86">
                  <c:v>14656</c:v>
                </c:pt>
                <c:pt idx="87">
                  <c:v>13682</c:v>
                </c:pt>
                <c:pt idx="88">
                  <c:v>12791</c:v>
                </c:pt>
                <c:pt idx="89">
                  <c:v>11923</c:v>
                </c:pt>
                <c:pt idx="90">
                  <c:v>11732</c:v>
                </c:pt>
                <c:pt idx="91">
                  <c:v>10480</c:v>
                </c:pt>
                <c:pt idx="92">
                  <c:v>10352</c:v>
                </c:pt>
                <c:pt idx="93">
                  <c:v>9927</c:v>
                </c:pt>
                <c:pt idx="94">
                  <c:v>9255</c:v>
                </c:pt>
                <c:pt idx="95">
                  <c:v>9162</c:v>
                </c:pt>
                <c:pt idx="96">
                  <c:v>8256</c:v>
                </c:pt>
                <c:pt idx="97">
                  <c:v>7785</c:v>
                </c:pt>
                <c:pt idx="98">
                  <c:v>7256</c:v>
                </c:pt>
                <c:pt idx="99">
                  <c:v>7775</c:v>
                </c:pt>
                <c:pt idx="100">
                  <c:v>7845</c:v>
                </c:pt>
                <c:pt idx="101">
                  <c:v>7547</c:v>
                </c:pt>
                <c:pt idx="102">
                  <c:v>7228</c:v>
                </c:pt>
                <c:pt idx="103">
                  <c:v>8284</c:v>
                </c:pt>
                <c:pt idx="104">
                  <c:v>7630</c:v>
                </c:pt>
                <c:pt idx="105">
                  <c:v>7701</c:v>
                </c:pt>
                <c:pt idx="106">
                  <c:v>7345</c:v>
                </c:pt>
                <c:pt idx="107">
                  <c:v>7112</c:v>
                </c:pt>
                <c:pt idx="108">
                  <c:v>7061</c:v>
                </c:pt>
                <c:pt idx="109">
                  <c:v>7873</c:v>
                </c:pt>
                <c:pt idx="110">
                  <c:v>7453</c:v>
                </c:pt>
                <c:pt idx="111">
                  <c:v>8379</c:v>
                </c:pt>
                <c:pt idx="112">
                  <c:v>7315</c:v>
                </c:pt>
                <c:pt idx="113">
                  <c:v>7818</c:v>
                </c:pt>
                <c:pt idx="114">
                  <c:v>7461</c:v>
                </c:pt>
                <c:pt idx="115">
                  <c:v>7389</c:v>
                </c:pt>
                <c:pt idx="116">
                  <c:v>7989</c:v>
                </c:pt>
                <c:pt idx="117">
                  <c:v>7322</c:v>
                </c:pt>
                <c:pt idx="118">
                  <c:v>6953</c:v>
                </c:pt>
                <c:pt idx="119">
                  <c:v>7810</c:v>
                </c:pt>
                <c:pt idx="120">
                  <c:v>7327</c:v>
                </c:pt>
                <c:pt idx="121">
                  <c:v>7662</c:v>
                </c:pt>
                <c:pt idx="122">
                  <c:v>7546</c:v>
                </c:pt>
                <c:pt idx="123">
                  <c:v>7338</c:v>
                </c:pt>
                <c:pt idx="124">
                  <c:v>7298</c:v>
                </c:pt>
                <c:pt idx="125">
                  <c:v>6380</c:v>
                </c:pt>
                <c:pt idx="126">
                  <c:v>4561</c:v>
                </c:pt>
                <c:pt idx="127">
                  <c:v>3763</c:v>
                </c:pt>
                <c:pt idx="128">
                  <c:v>2717</c:v>
                </c:pt>
                <c:pt idx="129">
                  <c:v>1844</c:v>
                </c:pt>
                <c:pt idx="130">
                  <c:v>1121</c:v>
                </c:pt>
                <c:pt idx="131">
                  <c:v>974</c:v>
                </c:pt>
                <c:pt idx="132">
                  <c:v>1017</c:v>
                </c:pt>
                <c:pt idx="133">
                  <c:v>732</c:v>
                </c:pt>
                <c:pt idx="134">
                  <c:v>605</c:v>
                </c:pt>
                <c:pt idx="135">
                  <c:v>428</c:v>
                </c:pt>
                <c:pt idx="136">
                  <c:v>380</c:v>
                </c:pt>
                <c:pt idx="137">
                  <c:v>268</c:v>
                </c:pt>
                <c:pt idx="138">
                  <c:v>213</c:v>
                </c:pt>
                <c:pt idx="139">
                  <c:v>176</c:v>
                </c:pt>
                <c:pt idx="140">
                  <c:v>121</c:v>
                </c:pt>
                <c:pt idx="141">
                  <c:v>103</c:v>
                </c:pt>
                <c:pt idx="142">
                  <c:v>95</c:v>
                </c:pt>
                <c:pt idx="143">
                  <c:v>66</c:v>
                </c:pt>
                <c:pt idx="144">
                  <c:v>45</c:v>
                </c:pt>
                <c:pt idx="145">
                  <c:v>7</c:v>
                </c:pt>
                <c:pt idx="146">
                  <c:v>3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4166880"/>
        <c:axId val="532688160"/>
      </c:scatterChart>
      <c:valAx>
        <c:axId val="464166880"/>
        <c:scaling>
          <c:orientation val="minMax"/>
          <c:max val="0"/>
        </c:scaling>
        <c:delete val="0"/>
        <c:axPos val="b"/>
        <c:numFmt formatCode="#,##0.00" sourceLinked="0"/>
        <c:majorTickMark val="out"/>
        <c:minorTickMark val="none"/>
        <c:tickLblPos val="nextTo"/>
        <c:crossAx val="532688160"/>
        <c:crosses val="autoZero"/>
        <c:crossBetween val="midCat"/>
      </c:valAx>
      <c:valAx>
        <c:axId val="532688160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6416688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0.05625</cdr:x>
      <cdr:y>0.10764</cdr:y>
    </cdr:from>
    <cdr:to>
      <cdr:x>0.37292</cdr:x>
      <cdr:y>0.29861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7175" y="295275"/>
          <a:ext cx="14478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Fe55, UPenn</a:t>
          </a:r>
          <a:r>
            <a:rPr lang="en-US" sz="1100" baseline="0"/>
            <a:t> amp</a:t>
          </a:r>
          <a:endParaRPr lang="en-US" sz="1100"/>
        </a:p>
      </cdr:txBody>
    </cdr:sp>
  </cdr:relSizeAnchor>
  <cdr:relSizeAnchor xmlns:cdr="http://schemas.openxmlformats.org/drawingml/2006/chartDrawing">
    <cdr:from>
      <cdr:x>0.09583</cdr:x>
      <cdr:y>0.25</cdr:y>
    </cdr:from>
    <cdr:to>
      <cdr:x>0.35</cdr:x>
      <cdr:y>0.33333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8150" y="685800"/>
          <a:ext cx="116205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Peak at 0.023V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0.31667</cdr:x>
      <cdr:y>0.27778</cdr:y>
    </cdr:from>
    <cdr:to>
      <cdr:x>0.41667</cdr:x>
      <cdr:y>0.30556</cdr:y>
    </cdr:to>
    <cdr:cxnSp macro="">
      <cdr:nvCxnSpPr>
        <cdr:cNvPr id="5" name="Straight Arrow Connector 4"/>
        <cdr:cNvCxnSpPr/>
      </cdr:nvCxnSpPr>
      <cdr:spPr>
        <a:xfrm xmlns:a="http://schemas.openxmlformats.org/drawingml/2006/main" flipV="1">
          <a:off x="1447800" y="762000"/>
          <a:ext cx="457200" cy="762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0.23438</cdr:x>
      <cdr:y>0.70486</cdr:y>
    </cdr:from>
    <cdr:to>
      <cdr:x>0.73438</cdr:x>
      <cdr:y>0.80556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71563" y="1933575"/>
          <a:ext cx="2286000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100"/>
            <a:t>Without B/W limit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0.0875</cdr:x>
      <cdr:y>0.11111</cdr:y>
    </cdr:from>
    <cdr:to>
      <cdr:x>0.50417</cdr:x>
      <cdr:y>0.36111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0050" y="304800"/>
          <a:ext cx="1905000" cy="68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Fe55, </a:t>
          </a:r>
          <a:r>
            <a:rPr lang="en-US" sz="1100" dirty="0" err="1" smtClean="0"/>
            <a:t>Func</a:t>
          </a:r>
          <a:r>
            <a:rPr lang="en-US" sz="1100" dirty="0" smtClean="0"/>
            <a:t>(Mesh-Cathode)</a:t>
          </a:r>
        </a:p>
        <a:p xmlns:a="http://schemas.openxmlformats.org/drawingml/2006/main">
          <a:r>
            <a:rPr lang="en-US" dirty="0" smtClean="0"/>
            <a:t>Peak @ ~-0.2V</a:t>
          </a:r>
          <a:endParaRPr lang="en-US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0.09583</cdr:x>
      <cdr:y>0.09375</cdr:y>
    </cdr:from>
    <cdr:to>
      <cdr:x>0.42917</cdr:x>
      <cdr:y>0.41935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0670" y="221456"/>
          <a:ext cx="1358927" cy="7691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Fe55, cathode shorted to ground</a:t>
          </a:r>
        </a:p>
        <a:p xmlns:a="http://schemas.openxmlformats.org/drawingml/2006/main">
          <a:r>
            <a:rPr lang="en-US" sz="1100" dirty="0"/>
            <a:t>Mesh</a:t>
          </a:r>
          <a:r>
            <a:rPr lang="en-US" sz="1100" baseline="0" dirty="0"/>
            <a:t> signal histogram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0.54206</cdr:x>
      <cdr:y>0.12903</cdr:y>
    </cdr:from>
    <cdr:to>
      <cdr:x>0.80374</cdr:x>
      <cdr:y>0.29032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209800" y="304800"/>
          <a:ext cx="10668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Peak @~-0.15V</a:t>
          </a:r>
          <a:endParaRPr lang="en-US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0.11667</cdr:x>
      <cdr:y>0.09722</cdr:y>
    </cdr:from>
    <cdr:to>
      <cdr:x>0.44583</cdr:x>
      <cdr:y>0.29861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33400" y="266700"/>
          <a:ext cx="1504950" cy="5524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Add ZX60 after UPenn's amplifier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0.425</cdr:x>
      <cdr:y>0.12847</cdr:y>
    </cdr:from>
    <cdr:to>
      <cdr:x>0.86458</cdr:x>
      <cdr:y>0.31597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43100" y="352425"/>
          <a:ext cx="2009775" cy="5143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Original UPenn's</a:t>
          </a:r>
          <a:r>
            <a:rPr lang="en-US" sz="1100" baseline="0"/>
            <a:t> amplifier signal from Fe55 source</a:t>
          </a:r>
          <a:endParaRPr lang="en-US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2A5A1-F2DB-46CC-9E70-1AAAD780CB4D}" type="datetimeFigureOut">
              <a:rPr lang="en-US" smtClean="0"/>
              <a:t>2/27/2016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517C3-F99A-4DC7-80C8-9D5F604DF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430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517C3-F99A-4DC7-80C8-9D5F604DF12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82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DBE21-706E-4C19-9324-7986C57CC72E}" type="datetime1">
              <a:rPr lang="en-US" smtClean="0"/>
              <a:t>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49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16E25-271A-4DC5-989E-F5DAFFB05C07}" type="datetime1">
              <a:rPr lang="en-US" smtClean="0"/>
              <a:t>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99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2F08B-D348-4639-9F23-6D32366032E0}" type="datetime1">
              <a:rPr lang="en-US" smtClean="0"/>
              <a:t>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36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A64A2-9DFB-48EF-8F94-9DB09EC8B33C}" type="datetime1">
              <a:rPr lang="en-US" smtClean="0"/>
              <a:t>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40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165F1-27FB-4CEA-9BB5-24891D3CE05C}" type="datetime1">
              <a:rPr lang="en-US" smtClean="0"/>
              <a:t>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283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10132-9004-406F-B5D8-E5D462172588}" type="datetime1">
              <a:rPr lang="en-US" smtClean="0"/>
              <a:t>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56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5E06B-6985-46A3-8909-4B6BE6D21642}" type="datetime1">
              <a:rPr lang="en-US" smtClean="0"/>
              <a:t>2/27/2016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944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42111-2ECB-4804-9DB6-02FC854ED7CF}" type="datetime1">
              <a:rPr lang="en-US" smtClean="0"/>
              <a:t>2/27/2016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89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A7401-1768-4D8B-9D63-1B3C556F08C1}" type="datetime1">
              <a:rPr lang="en-US" smtClean="0"/>
              <a:t>2/27/2016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157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67E85-CF5B-46A8-9229-18097970BFB1}" type="datetime1">
              <a:rPr lang="en-US" smtClean="0"/>
              <a:t>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40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88BF4-4A90-41A0-8AAA-7955CAFD801B}" type="datetime1">
              <a:rPr lang="en-US" smtClean="0"/>
              <a:t>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16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9D97B-7059-4F3F-A41C-104C12123199}" type="datetime1">
              <a:rPr lang="en-US" smtClean="0"/>
              <a:t>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3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2493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Test U Penn &amp; Princeton APD/Amp </a:t>
            </a:r>
            <a:br>
              <a:rPr lang="en-US" sz="2400" dirty="0" smtClean="0">
                <a:latin typeface="Comic Sans MS" pitchFamily="66" charset="0"/>
              </a:rPr>
            </a:br>
            <a:r>
              <a:rPr lang="en-US" sz="2400" dirty="0">
                <a:latin typeface="Comic Sans MS" pitchFamily="66" charset="0"/>
              </a:rPr>
              <a:t/>
            </a:r>
            <a:br>
              <a:rPr lang="en-US" sz="2400" dirty="0">
                <a:latin typeface="Comic Sans MS" pitchFamily="66" charset="0"/>
              </a:rPr>
            </a:br>
            <a:endParaRPr lang="en-US" sz="2400" dirty="0">
              <a:latin typeface="Comic Sans MS" pitchFamily="66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</p:spPr>
      </p:pic>
      <p:cxnSp>
        <p:nvCxnSpPr>
          <p:cNvPr id="8" name="Straight Connector 7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514600" y="27432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C. Lu</a:t>
            </a:r>
          </a:p>
          <a:p>
            <a:pPr algn="ctr"/>
            <a:r>
              <a:rPr lang="en-US" dirty="0" smtClean="0">
                <a:latin typeface="Comic Sans MS" pitchFamily="66" charset="0"/>
              </a:rPr>
              <a:t>Princeton University</a:t>
            </a:r>
          </a:p>
          <a:p>
            <a:pPr algn="ctr"/>
            <a:r>
              <a:rPr lang="en-US" dirty="0" smtClean="0">
                <a:latin typeface="Comic Sans MS" pitchFamily="66" charset="0"/>
              </a:rPr>
              <a:t>(7/24/2015)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0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</p:spPr>
      </p:pic>
      <p:cxnSp>
        <p:nvCxnSpPr>
          <p:cNvPr id="8" name="Straight Connector 7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14400" y="3810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latin typeface="Comic Sans MS" panose="030F0702030302020204" pitchFamily="66" charset="0"/>
              </a:rPr>
              <a:t>Princeton test box (</a:t>
            </a:r>
            <a:r>
              <a:rPr lang="en-US" sz="2400" u="sng" dirty="0" err="1" smtClean="0">
                <a:latin typeface="Comic Sans MS" panose="030F0702030302020204" pitchFamily="66" charset="0"/>
              </a:rPr>
              <a:t>Wenteq</a:t>
            </a:r>
            <a:r>
              <a:rPr lang="en-US" sz="2400" u="sng" dirty="0" smtClean="0">
                <a:latin typeface="Comic Sans MS" panose="030F0702030302020204" pitchFamily="66" charset="0"/>
              </a:rPr>
              <a:t> 5008)</a:t>
            </a:r>
            <a:endParaRPr lang="en-US" sz="2400" u="sng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" y="1579126"/>
            <a:ext cx="6009153" cy="45047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9463" y="932795"/>
            <a:ext cx="775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Use laser beam to test leading edges of Princeton test box with </a:t>
            </a:r>
            <a:r>
              <a:rPr lang="en-US" dirty="0" err="1" smtClean="0">
                <a:latin typeface="Comic Sans MS" panose="030F0702030302020204" pitchFamily="66" charset="0"/>
              </a:rPr>
              <a:t>Wenteq</a:t>
            </a:r>
            <a:r>
              <a:rPr lang="en-US" dirty="0" smtClean="0">
                <a:latin typeface="Comic Sans MS" panose="030F0702030302020204" pitchFamily="66" charset="0"/>
              </a:rPr>
              <a:t> 5008 amplifier: 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90203" y="1638897"/>
            <a:ext cx="23537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In this screen capture we can see mesh, cathode and function (mesh-cathode) signal’s leading edge: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Ch#1(mesh) 909 </a:t>
            </a:r>
            <a:r>
              <a:rPr lang="en-US" dirty="0" err="1" smtClean="0">
                <a:latin typeface="Comic Sans MS" panose="030F0702030302020204" pitchFamily="66" charset="0"/>
              </a:rPr>
              <a:t>ps</a:t>
            </a:r>
            <a:r>
              <a:rPr lang="en-US" dirty="0" smtClean="0">
                <a:latin typeface="Comic Sans MS" panose="030F0702030302020204" pitchFamily="66" charset="0"/>
              </a:rPr>
              <a:t>;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CH#2(cathode) 1.05 ns;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Func1: 987 ps. 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28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</p:spPr>
      </p:pic>
      <p:cxnSp>
        <p:nvCxnSpPr>
          <p:cNvPr id="8" name="Straight Connector 7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5800" y="1029984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14400" y="3810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S/N comparison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4850" y="1066800"/>
            <a:ext cx="775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We compared S/N for U Penn and </a:t>
            </a:r>
            <a:r>
              <a:rPr lang="en-US" dirty="0" err="1" smtClean="0">
                <a:latin typeface="Comic Sans MS" panose="030F0702030302020204" pitchFamily="66" charset="0"/>
              </a:rPr>
              <a:t>Wenteq</a:t>
            </a:r>
            <a:r>
              <a:rPr lang="en-US" dirty="0" smtClean="0">
                <a:latin typeface="Comic Sans MS" panose="030F0702030302020204" pitchFamily="66" charset="0"/>
              </a:rPr>
              <a:t> amplifiers for Fe55, Sr90 and LD beam. </a:t>
            </a:r>
            <a:endParaRPr lang="en-US" dirty="0">
              <a:latin typeface="Comic Sans MS" panose="030F0702030302020204" pitchFamily="66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628293"/>
              </p:ext>
            </p:extLst>
          </p:nvPr>
        </p:nvGraphicFramePr>
        <p:xfrm>
          <a:off x="723900" y="1981200"/>
          <a:ext cx="81153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300"/>
                <a:gridCol w="1468120"/>
                <a:gridCol w="1586992"/>
                <a:gridCol w="1370584"/>
                <a:gridCol w="1406652"/>
                <a:gridCol w="1406652"/>
              </a:tblGrid>
              <a:tr h="152400">
                <a:tc>
                  <a:txBody>
                    <a:bodyPr/>
                    <a:lstStyle/>
                    <a:p>
                      <a:r>
                        <a:rPr lang="en-US" dirty="0" smtClean="0"/>
                        <a:t>Fe-55</a:t>
                      </a:r>
                    </a:p>
                    <a:p>
                      <a:r>
                        <a:rPr lang="en-US" dirty="0" smtClean="0"/>
                        <a:t>(Mesh)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Scale</a:t>
                      </a:r>
                    </a:p>
                    <a:p>
                      <a:r>
                        <a:rPr lang="en-US" dirty="0" smtClean="0"/>
                        <a:t>(mV/div)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Noise(</a:t>
                      </a:r>
                      <a:r>
                        <a:rPr lang="en-US" dirty="0" err="1" smtClean="0"/>
                        <a:t>rms</a:t>
                      </a:r>
                      <a:r>
                        <a:rPr lang="en-US" dirty="0" smtClean="0"/>
                        <a:t>)</a:t>
                      </a:r>
                    </a:p>
                    <a:p>
                      <a:r>
                        <a:rPr lang="en-US" dirty="0" smtClean="0"/>
                        <a:t>(mV)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Full peak</a:t>
                      </a:r>
                    </a:p>
                    <a:p>
                      <a:r>
                        <a:rPr lang="en-US" dirty="0" smtClean="0"/>
                        <a:t>(mV)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Leading edge(ns)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S/N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-81.5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26.7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28.1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590800" y="1600200"/>
            <a:ext cx="411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Princeton test box (Wenteq5008)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6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</p:spPr>
      </p:pic>
      <p:cxnSp>
        <p:nvCxnSpPr>
          <p:cNvPr id="8" name="Straight Connector 7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5800" y="1029984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14400" y="3810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S/N comparison (Cont’d)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469585"/>
              </p:ext>
            </p:extLst>
          </p:nvPr>
        </p:nvGraphicFramePr>
        <p:xfrm>
          <a:off x="723900" y="1981200"/>
          <a:ext cx="81153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300"/>
                <a:gridCol w="1468120"/>
                <a:gridCol w="1586992"/>
                <a:gridCol w="1370584"/>
                <a:gridCol w="1406652"/>
                <a:gridCol w="1406652"/>
              </a:tblGrid>
              <a:tr h="152400">
                <a:tc>
                  <a:txBody>
                    <a:bodyPr/>
                    <a:lstStyle/>
                    <a:p>
                      <a:r>
                        <a:rPr lang="en-US" dirty="0" smtClean="0"/>
                        <a:t>Fe-55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Scale</a:t>
                      </a:r>
                    </a:p>
                    <a:p>
                      <a:r>
                        <a:rPr lang="en-US" dirty="0" smtClean="0"/>
                        <a:t>(mV/div)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Noise(</a:t>
                      </a:r>
                      <a:r>
                        <a:rPr lang="en-US" dirty="0" err="1" smtClean="0"/>
                        <a:t>rms</a:t>
                      </a:r>
                      <a:r>
                        <a:rPr lang="en-US" dirty="0" smtClean="0"/>
                        <a:t>)</a:t>
                      </a:r>
                    </a:p>
                    <a:p>
                      <a:r>
                        <a:rPr lang="en-US" dirty="0" smtClean="0"/>
                        <a:t>(mV)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Full peak</a:t>
                      </a:r>
                    </a:p>
                    <a:p>
                      <a:r>
                        <a:rPr lang="en-US" dirty="0" smtClean="0"/>
                        <a:t>(mV)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Leading edge(ns)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S/N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-19.5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-18.1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42.0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590800" y="1600200"/>
            <a:ext cx="411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U Penn test box 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40386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U Penn amplifier has better S/N performance according to Fe-55 test result. 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3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</p:spPr>
      </p:pic>
      <p:cxnSp>
        <p:nvCxnSpPr>
          <p:cNvPr id="8" name="Straight Connector 7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5800" y="1029984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14400" y="3810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An interesting observation w/ LD test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9258" y="99917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With laser diode test I observed a very interesting phenomenon: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U Penn’s test box, laser beam signal shows two black bands, one is smaller signal’s band, the other is larger signal band.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Measured </a:t>
            </a:r>
            <a:r>
              <a:rPr lang="en-US" dirty="0" err="1" smtClean="0">
                <a:latin typeface="Comic Sans MS" panose="030F0702030302020204" pitchFamily="66" charset="0"/>
              </a:rPr>
              <a:t>dt</a:t>
            </a:r>
            <a:r>
              <a:rPr lang="en-US" dirty="0" smtClean="0">
                <a:latin typeface="Comic Sans MS" panose="030F0702030302020204" pitchFamily="66" charset="0"/>
              </a:rPr>
              <a:t> between trigger and APD signal has Std. Dev = 35 ps. 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075" y="2225406"/>
            <a:ext cx="5419725" cy="40724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0" y="4191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d</a:t>
            </a:r>
            <a:r>
              <a:rPr lang="en-US" dirty="0" err="1" smtClean="0"/>
              <a:t>t</a:t>
            </a:r>
            <a:r>
              <a:rPr lang="en-US" dirty="0" smtClean="0"/>
              <a:t> histogram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886200" y="4560332"/>
            <a:ext cx="457200" cy="2402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3124200" y="5867400"/>
            <a:ext cx="6096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553200" y="2225406"/>
            <a:ext cx="2438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The double amplitude does affect the time resolution, looks the main peak resolution is much better than the overall resolution 35 ps. 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2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</p:spPr>
      </p:pic>
      <p:cxnSp>
        <p:nvCxnSpPr>
          <p:cNvPr id="8" name="Straight Connector 7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5800" y="1029984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14400" y="3810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AN interesting observation w/ LD test (Cont’d)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9258" y="99917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Princeton test box also shows two black bands. Measured </a:t>
            </a:r>
            <a:r>
              <a:rPr lang="en-US" dirty="0" err="1" smtClean="0">
                <a:latin typeface="Comic Sans MS" panose="030F0702030302020204" pitchFamily="66" charset="0"/>
              </a:rPr>
              <a:t>dt</a:t>
            </a:r>
            <a:r>
              <a:rPr lang="en-US" dirty="0" smtClean="0">
                <a:latin typeface="Comic Sans MS" panose="030F0702030302020204" pitchFamily="66" charset="0"/>
              </a:rPr>
              <a:t> between trigger and APD signal has Std. Dev = 18.3 ps. 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638652"/>
            <a:ext cx="5829300" cy="440400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609850" y="5521764"/>
            <a:ext cx="990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52600" y="3352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</a:t>
            </a:r>
            <a:r>
              <a:rPr lang="en-US" dirty="0" err="1" smtClean="0"/>
              <a:t>t</a:t>
            </a:r>
            <a:r>
              <a:rPr lang="en-US" dirty="0" smtClean="0"/>
              <a:t> histogram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0" idx="2"/>
          </p:cNvCxnSpPr>
          <p:nvPr/>
        </p:nvCxnSpPr>
        <p:spPr>
          <a:xfrm>
            <a:off x="2590800" y="3722132"/>
            <a:ext cx="1143000" cy="5450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705600" y="1752600"/>
            <a:ext cx="2286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In previous laser beam test we never noticed such double amplitude peak spectrum. Looks the double amplitude peak does not affect the time resolution, here we still get a single Gaussian with </a:t>
            </a:r>
            <a:r>
              <a:rPr lang="en-US" dirty="0" err="1" smtClean="0">
                <a:latin typeface="Comic Sans MS" panose="030F0702030302020204" pitchFamily="66" charset="0"/>
              </a:rPr>
              <a:t>Std</a:t>
            </a:r>
            <a:r>
              <a:rPr lang="en-US" dirty="0" smtClean="0">
                <a:latin typeface="Comic Sans MS" panose="030F0702030302020204" pitchFamily="66" charset="0"/>
              </a:rPr>
              <a:t> Dev = 18.3 ps.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3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</p:spPr>
      </p:pic>
      <p:cxnSp>
        <p:nvCxnSpPr>
          <p:cNvPr id="8" name="Straight Connector 7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5800" y="1029984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14400" y="3810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Add a ZX-60 amplifier after U Penn’s amp.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9258" y="999170"/>
            <a:ext cx="777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U Penn’s amplifier gain is smaller than </a:t>
            </a:r>
            <a:r>
              <a:rPr lang="en-US" dirty="0" err="1" smtClean="0">
                <a:latin typeface="Comic Sans MS" panose="030F0702030302020204" pitchFamily="66" charset="0"/>
              </a:rPr>
              <a:t>Wenteq</a:t>
            </a:r>
            <a:r>
              <a:rPr lang="en-US" dirty="0" smtClean="0">
                <a:latin typeface="Comic Sans MS" panose="030F0702030302020204" pitchFamily="66" charset="0"/>
              </a:rPr>
              <a:t> 5008, but S/N is better.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To boost the signal size we add an additional amplifier, Mini-Circuits ZX-60 amplifier.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The APD signal is increased by a factor of 10. </a:t>
            </a:r>
            <a:endParaRPr lang="en-US" dirty="0">
              <a:latin typeface="Comic Sans MS" panose="030F0702030302020204" pitchFamily="66" charset="0"/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4525125"/>
              </p:ext>
            </p:extLst>
          </p:nvPr>
        </p:nvGraphicFramePr>
        <p:xfrm>
          <a:off x="4545458" y="2438400"/>
          <a:ext cx="3886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0950392"/>
              </p:ext>
            </p:extLst>
          </p:nvPr>
        </p:nvGraphicFramePr>
        <p:xfrm>
          <a:off x="533400" y="2438400"/>
          <a:ext cx="3733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1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3362" y="1060104"/>
            <a:ext cx="86058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Mitch and Manny have sent us an APD/Amplifier box, in which a 64mm</a:t>
            </a:r>
            <a:r>
              <a:rPr lang="en-US" baseline="30000" dirty="0" smtClean="0">
                <a:latin typeface="Comic Sans MS" panose="030F0702030302020204" pitchFamily="66" charset="0"/>
              </a:rPr>
              <a:t>2</a:t>
            </a:r>
            <a:r>
              <a:rPr lang="en-US" dirty="0" smtClean="0">
                <a:latin typeface="Comic Sans MS" panose="030F0702030302020204" pitchFamily="66" charset="0"/>
              </a:rPr>
              <a:t> mesh APD and a U Penn </a:t>
            </a:r>
            <a:r>
              <a:rPr lang="en-US" dirty="0" err="1" smtClean="0">
                <a:latin typeface="Comic Sans MS" panose="030F0702030302020204" pitchFamily="66" charset="0"/>
              </a:rPr>
              <a:t>transimpedance</a:t>
            </a:r>
            <a:r>
              <a:rPr lang="en-US" dirty="0" smtClean="0">
                <a:latin typeface="Comic Sans MS" panose="030F0702030302020204" pitchFamily="66" charset="0"/>
              </a:rPr>
              <a:t> amplifier are assembled together. 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We used an Fe-55 source and Sr-90 source to test this box. 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We also tested a Princeton APD test box under similar condition in order to be able to compare their performances. 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The Princeton test box holds a 64mm</a:t>
            </a:r>
            <a:r>
              <a:rPr lang="en-US" baseline="30000" dirty="0" smtClean="0">
                <a:latin typeface="Comic Sans MS" panose="030F0702030302020204" pitchFamily="66" charset="0"/>
              </a:rPr>
              <a:t>2</a:t>
            </a:r>
            <a:r>
              <a:rPr lang="en-US" dirty="0" smtClean="0">
                <a:latin typeface="Comic Sans MS" panose="030F0702030302020204" pitchFamily="66" charset="0"/>
              </a:rPr>
              <a:t> mesh APD; three electrodes: mesh, cathode and anode were connected to three SMA connectors to output signals.  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We also used a VCSEL laser diode beam to test the timing feature of the amplifier. 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A </a:t>
            </a:r>
            <a:r>
              <a:rPr lang="en-US" dirty="0" err="1" smtClean="0">
                <a:latin typeface="Comic Sans MS" panose="030F0702030302020204" pitchFamily="66" charset="0"/>
              </a:rPr>
              <a:t>Wenteq</a:t>
            </a:r>
            <a:r>
              <a:rPr lang="en-US" dirty="0" smtClean="0">
                <a:latin typeface="Comic Sans MS" panose="030F0702030302020204" pitchFamily="66" charset="0"/>
              </a:rPr>
              <a:t> 5008 amplifier has been tested with this LD beam; I forgot to test the U Penn amplifier with this arrangement, but will make it up later. 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</p:spPr>
      </p:pic>
      <p:cxnSp>
        <p:nvCxnSpPr>
          <p:cNvPr id="8" name="Straight Connector 7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90600" y="459432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Test setup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83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</p:spPr>
      </p:pic>
      <p:cxnSp>
        <p:nvCxnSpPr>
          <p:cNvPr id="8" name="Straight Connector 7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14400" y="3810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latin typeface="Comic Sans MS" panose="030F0702030302020204" pitchFamily="66" charset="0"/>
              </a:rPr>
              <a:t>U Penn test box</a:t>
            </a:r>
            <a:endParaRPr lang="en-US" sz="2400" u="sng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323707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Fe-55 source test (-1800 V)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4250586"/>
              </p:ext>
            </p:extLst>
          </p:nvPr>
        </p:nvGraphicFramePr>
        <p:xfrm>
          <a:off x="457200" y="21336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2719960"/>
              </p:ext>
            </p:extLst>
          </p:nvPr>
        </p:nvGraphicFramePr>
        <p:xfrm>
          <a:off x="5255525" y="1701000"/>
          <a:ext cx="3581400" cy="2040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3396015"/>
              </p:ext>
            </p:extLst>
          </p:nvPr>
        </p:nvGraphicFramePr>
        <p:xfrm>
          <a:off x="5334000" y="4038600"/>
          <a:ext cx="3505200" cy="175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08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</p:spPr>
      </p:pic>
      <p:cxnSp>
        <p:nvCxnSpPr>
          <p:cNvPr id="8" name="Straight Connector 7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14400" y="3810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latin typeface="Comic Sans MS" panose="030F0702030302020204" pitchFamily="66" charset="0"/>
              </a:rPr>
              <a:t>U Penn test box</a:t>
            </a:r>
            <a:endParaRPr lang="en-US" sz="2400" u="sng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323707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Sr-90 source test (-1800 V)</a:t>
            </a: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8124939"/>
              </p:ext>
            </p:extLst>
          </p:nvPr>
        </p:nvGraphicFramePr>
        <p:xfrm>
          <a:off x="3962400" y="3888474"/>
          <a:ext cx="4343400" cy="2131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8483591"/>
              </p:ext>
            </p:extLst>
          </p:nvPr>
        </p:nvGraphicFramePr>
        <p:xfrm>
          <a:off x="381000" y="2057400"/>
          <a:ext cx="44958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5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</p:spPr>
      </p:pic>
      <p:cxnSp>
        <p:nvCxnSpPr>
          <p:cNvPr id="8" name="Straight Connector 7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14400" y="3810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latin typeface="Comic Sans MS" panose="030F0702030302020204" pitchFamily="66" charset="0"/>
              </a:rPr>
              <a:t>U Penn test box</a:t>
            </a:r>
            <a:endParaRPr lang="en-US" sz="2400" u="sng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323707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Laser beam test (-1800 V)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946285"/>
            <a:ext cx="4295775" cy="32289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0" y="1946285"/>
            <a:ext cx="3505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We can see </a:t>
            </a:r>
            <a:r>
              <a:rPr lang="en-US" dirty="0">
                <a:latin typeface="Comic Sans MS" panose="030F0702030302020204" pitchFamily="66" charset="0"/>
              </a:rPr>
              <a:t>a</a:t>
            </a:r>
            <a:r>
              <a:rPr lang="en-US" dirty="0" smtClean="0">
                <a:latin typeface="Comic Sans MS" panose="030F0702030302020204" pitchFamily="66" charset="0"/>
              </a:rPr>
              <a:t> 5.62 GHz oscillation; on the FFT spectrum it shows a peak around 5.62 GHz.  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If we use B/W limit on the oscilloscope this high frequency oscillation can be eliminated completely. 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048000" y="3146614"/>
            <a:ext cx="228600" cy="4347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276600" y="3048000"/>
            <a:ext cx="3276600" cy="457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73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</p:spPr>
      </p:pic>
      <p:cxnSp>
        <p:nvCxnSpPr>
          <p:cNvPr id="8" name="Straight Connector 7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14400" y="3810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latin typeface="Comic Sans MS" panose="030F0702030302020204" pitchFamily="66" charset="0"/>
              </a:rPr>
              <a:t>U Penn test box</a:t>
            </a:r>
            <a:endParaRPr lang="en-US" sz="2400" u="sng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0100" y="1074269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Leading edge of Fe-55 signal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9077" y="2044537"/>
            <a:ext cx="29487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We can see the leading edge of Fe55 source waveform is 1.24 ns.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The B/W limit is set at 500 </a:t>
            </a:r>
            <a:r>
              <a:rPr lang="en-US" dirty="0" err="1" smtClean="0">
                <a:latin typeface="Comic Sans MS" panose="030F0702030302020204" pitchFamily="66" charset="0"/>
              </a:rPr>
              <a:t>MHz.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536883"/>
            <a:ext cx="5433276" cy="409816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2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</p:spPr>
      </p:pic>
      <p:cxnSp>
        <p:nvCxnSpPr>
          <p:cNvPr id="8" name="Straight Connector 7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14400" y="3810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latin typeface="Comic Sans MS" panose="030F0702030302020204" pitchFamily="66" charset="0"/>
              </a:rPr>
              <a:t>U Penn test box</a:t>
            </a:r>
            <a:endParaRPr lang="en-US" sz="2400" u="sng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0100" y="1165329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Leading edge of Fe55 signal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9077" y="2044537"/>
            <a:ext cx="29487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We can see the leading edge of Fe55 source waveform is 1.206 ns.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The B/W limit is set at   2 GHz. 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5" y="1534661"/>
            <a:ext cx="5486400" cy="4119046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</p:spPr>
      </p:pic>
      <p:cxnSp>
        <p:nvCxnSpPr>
          <p:cNvPr id="8" name="Straight Connector 7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14400" y="3810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latin typeface="Comic Sans MS" panose="030F0702030302020204" pitchFamily="66" charset="0"/>
              </a:rPr>
              <a:t>Princeton test box</a:t>
            </a:r>
            <a:endParaRPr lang="en-US" sz="2400" u="sng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9477" y="1524000"/>
            <a:ext cx="2948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Fe55 signal from all electrodes.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No oscillation can be seen here. </a:t>
            </a:r>
            <a:endParaRPr lang="en-US" dirty="0">
              <a:latin typeface="Comic Sans MS" panose="030F0702030302020204" pitchFamily="66" charset="0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111600"/>
              </p:ext>
            </p:extLst>
          </p:nvPr>
        </p:nvGraphicFramePr>
        <p:xfrm>
          <a:off x="609600" y="1371600"/>
          <a:ext cx="41910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1132164"/>
              </p:ext>
            </p:extLst>
          </p:nvPr>
        </p:nvGraphicFramePr>
        <p:xfrm>
          <a:off x="4800600" y="2971800"/>
          <a:ext cx="41148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6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</p:spPr>
      </p:pic>
      <p:cxnSp>
        <p:nvCxnSpPr>
          <p:cNvPr id="8" name="Straight Connector 7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14400" y="3810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latin typeface="Comic Sans MS" panose="030F0702030302020204" pitchFamily="66" charset="0"/>
              </a:rPr>
              <a:t>Princeton test box</a:t>
            </a:r>
            <a:endParaRPr lang="en-US" sz="2400" u="sng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1295401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Histogram of Fe55 signal</a:t>
            </a:r>
            <a:endParaRPr lang="en-US" dirty="0">
              <a:latin typeface="Comic Sans MS" panose="030F0702030302020204" pitchFamily="66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865753"/>
              </p:ext>
            </p:extLst>
          </p:nvPr>
        </p:nvGraphicFramePr>
        <p:xfrm>
          <a:off x="457200" y="1905000"/>
          <a:ext cx="413385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3571300"/>
              </p:ext>
            </p:extLst>
          </p:nvPr>
        </p:nvGraphicFramePr>
        <p:xfrm>
          <a:off x="4648200" y="3886200"/>
          <a:ext cx="40767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572000" y="19812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With </a:t>
            </a:r>
            <a:r>
              <a:rPr lang="en-US" dirty="0" err="1" smtClean="0">
                <a:latin typeface="Comic Sans MS" panose="030F0702030302020204" pitchFamily="66" charset="0"/>
              </a:rPr>
              <a:t>Wenteq</a:t>
            </a:r>
            <a:r>
              <a:rPr lang="en-US" dirty="0" smtClean="0">
                <a:latin typeface="Comic Sans MS" panose="030F0702030302020204" pitchFamily="66" charset="0"/>
              </a:rPr>
              <a:t> 5008 amplifier the signal is larger: ~ 0.2 V.</a:t>
            </a:r>
            <a:endParaRPr lang="en-US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6629400" y="4191000"/>
            <a:ext cx="304800" cy="76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752600" y="2286000"/>
            <a:ext cx="1066800" cy="15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3400" y="449580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If use this result to compare U Penn test box, the gain ratio is                 ~ 0.15/0.023 = 6.51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819400" y="4495800"/>
            <a:ext cx="3657600" cy="685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86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28474</TotalTime>
  <Words>797</Words>
  <Application>Microsoft Office PowerPoint</Application>
  <PresentationFormat>On-screen Show (4:3)</PresentationFormat>
  <Paragraphs>136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Comic Sans MS</vt:lpstr>
      <vt:lpstr>Office Theme</vt:lpstr>
      <vt:lpstr>Test U Penn &amp; Princeton APD/Amp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Princeton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Fast timing test setup</dc:title>
  <dc:creator>Princeton Affiliate</dc:creator>
  <cp:lastModifiedBy>Kirk T McDonald</cp:lastModifiedBy>
  <cp:revision>227</cp:revision>
  <dcterms:created xsi:type="dcterms:W3CDTF">2012-01-12T18:16:11Z</dcterms:created>
  <dcterms:modified xsi:type="dcterms:W3CDTF">2016-02-27T23:24:37Z</dcterms:modified>
</cp:coreProperties>
</file>